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3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4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5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6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301" r:id="rId3"/>
    <p:sldId id="258" r:id="rId4"/>
    <p:sldId id="285" r:id="rId5"/>
    <p:sldId id="275" r:id="rId6"/>
    <p:sldId id="1687" r:id="rId7"/>
    <p:sldId id="284" r:id="rId8"/>
    <p:sldId id="279" r:id="rId9"/>
    <p:sldId id="278" r:id="rId10"/>
    <p:sldId id="276" r:id="rId11"/>
    <p:sldId id="286" r:id="rId12"/>
    <p:sldId id="288" r:id="rId13"/>
    <p:sldId id="1691" r:id="rId14"/>
    <p:sldId id="280" r:id="rId15"/>
    <p:sldId id="291" r:id="rId16"/>
    <p:sldId id="1692" r:id="rId17"/>
    <p:sldId id="300" r:id="rId18"/>
    <p:sldId id="287" r:id="rId19"/>
    <p:sldId id="290" r:id="rId20"/>
    <p:sldId id="281" r:id="rId21"/>
    <p:sldId id="294" r:id="rId22"/>
    <p:sldId id="1693" r:id="rId23"/>
    <p:sldId id="1694" r:id="rId24"/>
    <p:sldId id="1695" r:id="rId25"/>
    <p:sldId id="295" r:id="rId26"/>
    <p:sldId id="282" r:id="rId27"/>
    <p:sldId id="1689" r:id="rId28"/>
    <p:sldId id="299" r:id="rId29"/>
    <p:sldId id="298" r:id="rId30"/>
    <p:sldId id="289" r:id="rId31"/>
    <p:sldId id="1688" r:id="rId32"/>
    <p:sldId id="261" r:id="rId33"/>
    <p:sldId id="1699" r:id="rId34"/>
    <p:sldId id="1700" r:id="rId35"/>
    <p:sldId id="297" r:id="rId36"/>
    <p:sldId id="326" r:id="rId37"/>
    <p:sldId id="296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0" autoAdjust="0"/>
    <p:restoredTop sz="96182" autoAdjust="0"/>
  </p:normalViewPr>
  <p:slideViewPr>
    <p:cSldViewPr snapToGrid="0">
      <p:cViewPr varScale="1">
        <p:scale>
          <a:sx n="84" d="100"/>
          <a:sy n="84" d="100"/>
        </p:scale>
        <p:origin x="192" y="3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1" name="Rectangle 5"/>
          <p:cNvSpPr>
            <a:spLocks noChangeArrowheads="1"/>
          </p:cNvSpPr>
          <p:nvPr userDrawn="1"/>
        </p:nvSpPr>
        <p:spPr bwMode="auto">
          <a:xfrm>
            <a:off x="3176" y="0"/>
            <a:ext cx="12188825" cy="6858000"/>
          </a:xfrm>
          <a:prstGeom prst="rect">
            <a:avLst/>
          </a:prstGeom>
          <a:solidFill>
            <a:srgbClr val="704E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2" name="Rectangle 6"/>
          <p:cNvSpPr>
            <a:spLocks noChangeArrowheads="1"/>
          </p:cNvSpPr>
          <p:nvPr userDrawn="1"/>
        </p:nvSpPr>
        <p:spPr bwMode="auto">
          <a:xfrm>
            <a:off x="3176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541" name="组合 10540"/>
          <p:cNvGrpSpPr/>
          <p:nvPr userDrawn="1"/>
        </p:nvGrpSpPr>
        <p:grpSpPr>
          <a:xfrm>
            <a:off x="5746751" y="427038"/>
            <a:ext cx="6223000" cy="6224588"/>
            <a:chOff x="5746751" y="427038"/>
            <a:chExt cx="6223000" cy="6224588"/>
          </a:xfrm>
        </p:grpSpPr>
        <p:sp>
          <p:nvSpPr>
            <p:cNvPr id="10343" name="Oval 7"/>
            <p:cNvSpPr>
              <a:spLocks noChangeArrowheads="1"/>
            </p:cNvSpPr>
            <p:nvPr userDrawn="1"/>
          </p:nvSpPr>
          <p:spPr bwMode="auto">
            <a:xfrm>
              <a:off x="5746751" y="427038"/>
              <a:ext cx="6223000" cy="62245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4" name="Freeform 8"/>
            <p:cNvSpPr>
              <a:spLocks/>
            </p:cNvSpPr>
            <p:nvPr userDrawn="1"/>
          </p:nvSpPr>
          <p:spPr bwMode="auto">
            <a:xfrm>
              <a:off x="8842376" y="4376738"/>
              <a:ext cx="2670175" cy="1708150"/>
            </a:xfrm>
            <a:custGeom>
              <a:avLst/>
              <a:gdLst>
                <a:gd name="T0" fmla="*/ 1682 w 1682"/>
                <a:gd name="T1" fmla="*/ 0 h 1076"/>
                <a:gd name="T2" fmla="*/ 1681 w 1682"/>
                <a:gd name="T3" fmla="*/ 108 h 1076"/>
                <a:gd name="T4" fmla="*/ 15 w 1682"/>
                <a:gd name="T5" fmla="*/ 1076 h 1076"/>
                <a:gd name="T6" fmla="*/ 0 w 1682"/>
                <a:gd name="T7" fmla="*/ 954 h 1076"/>
                <a:gd name="T8" fmla="*/ 639 w 1682"/>
                <a:gd name="T9" fmla="*/ 577 h 1076"/>
                <a:gd name="T10" fmla="*/ 1682 w 1682"/>
                <a:gd name="T11" fmla="*/ 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2" h="1076">
                  <a:moveTo>
                    <a:pt x="1682" y="0"/>
                  </a:moveTo>
                  <a:lnTo>
                    <a:pt x="1681" y="108"/>
                  </a:lnTo>
                  <a:lnTo>
                    <a:pt x="15" y="1076"/>
                  </a:lnTo>
                  <a:lnTo>
                    <a:pt x="0" y="954"/>
                  </a:lnTo>
                  <a:lnTo>
                    <a:pt x="639" y="577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5" name="Freeform 9"/>
            <p:cNvSpPr>
              <a:spLocks/>
            </p:cNvSpPr>
            <p:nvPr userDrawn="1"/>
          </p:nvSpPr>
          <p:spPr bwMode="auto">
            <a:xfrm>
              <a:off x="6203951" y="4376738"/>
              <a:ext cx="2663825" cy="1708150"/>
            </a:xfrm>
            <a:custGeom>
              <a:avLst/>
              <a:gdLst>
                <a:gd name="T0" fmla="*/ 0 w 1678"/>
                <a:gd name="T1" fmla="*/ 0 h 1076"/>
                <a:gd name="T2" fmla="*/ 0 w 1678"/>
                <a:gd name="T3" fmla="*/ 108 h 1076"/>
                <a:gd name="T4" fmla="*/ 1677 w 1678"/>
                <a:gd name="T5" fmla="*/ 1076 h 1076"/>
                <a:gd name="T6" fmla="*/ 1678 w 1678"/>
                <a:gd name="T7" fmla="*/ 968 h 1076"/>
                <a:gd name="T8" fmla="*/ 1401 w 1678"/>
                <a:gd name="T9" fmla="*/ 778 h 1076"/>
                <a:gd name="T10" fmla="*/ 0 w 1678"/>
                <a:gd name="T11" fmla="*/ 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8" h="1076">
                  <a:moveTo>
                    <a:pt x="0" y="0"/>
                  </a:moveTo>
                  <a:lnTo>
                    <a:pt x="0" y="108"/>
                  </a:lnTo>
                  <a:lnTo>
                    <a:pt x="1677" y="1076"/>
                  </a:lnTo>
                  <a:lnTo>
                    <a:pt x="1678" y="968"/>
                  </a:lnTo>
                  <a:lnTo>
                    <a:pt x="1401" y="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6" name="Freeform 10"/>
            <p:cNvSpPr>
              <a:spLocks/>
            </p:cNvSpPr>
            <p:nvPr userDrawn="1"/>
          </p:nvSpPr>
          <p:spPr bwMode="auto">
            <a:xfrm>
              <a:off x="6203951" y="2838450"/>
              <a:ext cx="5308600" cy="3074988"/>
            </a:xfrm>
            <a:custGeom>
              <a:avLst/>
              <a:gdLst>
                <a:gd name="T0" fmla="*/ 1667 w 3344"/>
                <a:gd name="T1" fmla="*/ 0 h 1937"/>
                <a:gd name="T2" fmla="*/ 0 w 3344"/>
                <a:gd name="T3" fmla="*/ 969 h 1937"/>
                <a:gd name="T4" fmla="*/ 1678 w 3344"/>
                <a:gd name="T5" fmla="*/ 1937 h 1937"/>
                <a:gd name="T6" fmla="*/ 3344 w 3344"/>
                <a:gd name="T7" fmla="*/ 969 h 1937"/>
                <a:gd name="T8" fmla="*/ 1667 w 3344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4" h="1937">
                  <a:moveTo>
                    <a:pt x="1667" y="0"/>
                  </a:moveTo>
                  <a:lnTo>
                    <a:pt x="0" y="969"/>
                  </a:lnTo>
                  <a:lnTo>
                    <a:pt x="1678" y="1937"/>
                  </a:lnTo>
                  <a:lnTo>
                    <a:pt x="3344" y="96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7" name="Freeform 11"/>
            <p:cNvSpPr>
              <a:spLocks/>
            </p:cNvSpPr>
            <p:nvPr userDrawn="1"/>
          </p:nvSpPr>
          <p:spPr bwMode="auto">
            <a:xfrm>
              <a:off x="6203951" y="2528888"/>
              <a:ext cx="130175" cy="1908175"/>
            </a:xfrm>
            <a:custGeom>
              <a:avLst/>
              <a:gdLst>
                <a:gd name="T0" fmla="*/ 64 w 82"/>
                <a:gd name="T1" fmla="*/ 35 h 1202"/>
                <a:gd name="T2" fmla="*/ 82 w 82"/>
                <a:gd name="T3" fmla="*/ 517 h 1202"/>
                <a:gd name="T4" fmla="*/ 60 w 82"/>
                <a:gd name="T5" fmla="*/ 1202 h 1202"/>
                <a:gd name="T6" fmla="*/ 0 w 82"/>
                <a:gd name="T7" fmla="*/ 1167 h 1202"/>
                <a:gd name="T8" fmla="*/ 4 w 82"/>
                <a:gd name="T9" fmla="*/ 0 h 1202"/>
                <a:gd name="T10" fmla="*/ 64 w 82"/>
                <a:gd name="T11" fmla="*/ 3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202">
                  <a:moveTo>
                    <a:pt x="64" y="35"/>
                  </a:moveTo>
                  <a:lnTo>
                    <a:pt x="82" y="517"/>
                  </a:lnTo>
                  <a:lnTo>
                    <a:pt x="60" y="1202"/>
                  </a:lnTo>
                  <a:lnTo>
                    <a:pt x="0" y="1167"/>
                  </a:lnTo>
                  <a:lnTo>
                    <a:pt x="4" y="0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E4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8" name="Freeform 12"/>
            <p:cNvSpPr>
              <a:spLocks/>
            </p:cNvSpPr>
            <p:nvPr userDrawn="1"/>
          </p:nvSpPr>
          <p:spPr bwMode="auto">
            <a:xfrm>
              <a:off x="6299201" y="1089025"/>
              <a:ext cx="2616200" cy="3348038"/>
            </a:xfrm>
            <a:custGeom>
              <a:avLst/>
              <a:gdLst>
                <a:gd name="T0" fmla="*/ 1609 w 1648"/>
                <a:gd name="T1" fmla="*/ 0 h 2109"/>
                <a:gd name="T2" fmla="*/ 1648 w 1648"/>
                <a:gd name="T3" fmla="*/ 610 h 2109"/>
                <a:gd name="T4" fmla="*/ 1605 w 1648"/>
                <a:gd name="T5" fmla="*/ 1176 h 2109"/>
                <a:gd name="T6" fmla="*/ 0 w 1648"/>
                <a:gd name="T7" fmla="*/ 2109 h 2109"/>
                <a:gd name="T8" fmla="*/ 4 w 1648"/>
                <a:gd name="T9" fmla="*/ 932 h 2109"/>
                <a:gd name="T10" fmla="*/ 1609 w 1648"/>
                <a:gd name="T11" fmla="*/ 0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8" h="2109">
                  <a:moveTo>
                    <a:pt x="1609" y="0"/>
                  </a:moveTo>
                  <a:lnTo>
                    <a:pt x="1648" y="610"/>
                  </a:lnTo>
                  <a:lnTo>
                    <a:pt x="1605" y="1176"/>
                  </a:lnTo>
                  <a:lnTo>
                    <a:pt x="0" y="2109"/>
                  </a:lnTo>
                  <a:lnTo>
                    <a:pt x="4" y="932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9" name="Freeform 13"/>
            <p:cNvSpPr>
              <a:spLocks/>
            </p:cNvSpPr>
            <p:nvPr userDrawn="1"/>
          </p:nvSpPr>
          <p:spPr bwMode="auto">
            <a:xfrm>
              <a:off x="8847139" y="1089025"/>
              <a:ext cx="2617788" cy="3348038"/>
            </a:xfrm>
            <a:custGeom>
              <a:avLst/>
              <a:gdLst>
                <a:gd name="T0" fmla="*/ 1619 w 1649"/>
                <a:gd name="T1" fmla="*/ 932 h 2109"/>
                <a:gd name="T2" fmla="*/ 1649 w 1649"/>
                <a:gd name="T3" fmla="*/ 1375 h 2109"/>
                <a:gd name="T4" fmla="*/ 1615 w 1649"/>
                <a:gd name="T5" fmla="*/ 2109 h 2109"/>
                <a:gd name="T6" fmla="*/ 0 w 1649"/>
                <a:gd name="T7" fmla="*/ 1176 h 2109"/>
                <a:gd name="T8" fmla="*/ 4 w 1649"/>
                <a:gd name="T9" fmla="*/ 0 h 2109"/>
                <a:gd name="T10" fmla="*/ 1619 w 1649"/>
                <a:gd name="T11" fmla="*/ 932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9" h="2109">
                  <a:moveTo>
                    <a:pt x="1619" y="932"/>
                  </a:moveTo>
                  <a:lnTo>
                    <a:pt x="1649" y="1375"/>
                  </a:lnTo>
                  <a:lnTo>
                    <a:pt x="1615" y="2109"/>
                  </a:lnTo>
                  <a:lnTo>
                    <a:pt x="0" y="1176"/>
                  </a:lnTo>
                  <a:lnTo>
                    <a:pt x="4" y="0"/>
                  </a:lnTo>
                  <a:lnTo>
                    <a:pt x="1619" y="932"/>
                  </a:lnTo>
                  <a:close/>
                </a:path>
              </a:pathLst>
            </a:custGeom>
            <a:solidFill>
              <a:srgbClr val="E4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0" name="Freeform 14"/>
            <p:cNvSpPr>
              <a:spLocks/>
            </p:cNvSpPr>
            <p:nvPr userDrawn="1"/>
          </p:nvSpPr>
          <p:spPr bwMode="auto">
            <a:xfrm>
              <a:off x="6210301" y="992188"/>
              <a:ext cx="5302250" cy="1592263"/>
            </a:xfrm>
            <a:custGeom>
              <a:avLst/>
              <a:gdLst>
                <a:gd name="T0" fmla="*/ 3340 w 3340"/>
                <a:gd name="T1" fmla="*/ 968 h 1003"/>
                <a:gd name="T2" fmla="*/ 3280 w 3340"/>
                <a:gd name="T3" fmla="*/ 1003 h 1003"/>
                <a:gd name="T4" fmla="*/ 1665 w 3340"/>
                <a:gd name="T5" fmla="*/ 70 h 1003"/>
                <a:gd name="T6" fmla="*/ 60 w 3340"/>
                <a:gd name="T7" fmla="*/ 1003 h 1003"/>
                <a:gd name="T8" fmla="*/ 0 w 3340"/>
                <a:gd name="T9" fmla="*/ 968 h 1003"/>
                <a:gd name="T10" fmla="*/ 1665 w 3340"/>
                <a:gd name="T11" fmla="*/ 0 h 1003"/>
                <a:gd name="T12" fmla="*/ 3340 w 3340"/>
                <a:gd name="T13" fmla="*/ 968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0" h="1003">
                  <a:moveTo>
                    <a:pt x="3340" y="968"/>
                  </a:moveTo>
                  <a:lnTo>
                    <a:pt x="3280" y="1003"/>
                  </a:lnTo>
                  <a:lnTo>
                    <a:pt x="1665" y="70"/>
                  </a:lnTo>
                  <a:lnTo>
                    <a:pt x="60" y="1003"/>
                  </a:lnTo>
                  <a:lnTo>
                    <a:pt x="0" y="968"/>
                  </a:lnTo>
                  <a:lnTo>
                    <a:pt x="1665" y="0"/>
                  </a:lnTo>
                  <a:lnTo>
                    <a:pt x="3340" y="968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1" name="Freeform 15"/>
            <p:cNvSpPr>
              <a:spLocks/>
            </p:cNvSpPr>
            <p:nvPr userDrawn="1"/>
          </p:nvSpPr>
          <p:spPr bwMode="auto">
            <a:xfrm>
              <a:off x="11410951" y="2528888"/>
              <a:ext cx="101600" cy="1908175"/>
            </a:xfrm>
            <a:custGeom>
              <a:avLst/>
              <a:gdLst>
                <a:gd name="T0" fmla="*/ 64 w 64"/>
                <a:gd name="T1" fmla="*/ 0 h 1202"/>
                <a:gd name="T2" fmla="*/ 60 w 64"/>
                <a:gd name="T3" fmla="*/ 1167 h 1202"/>
                <a:gd name="T4" fmla="*/ 0 w 64"/>
                <a:gd name="T5" fmla="*/ 1202 h 1202"/>
                <a:gd name="T6" fmla="*/ 4 w 64"/>
                <a:gd name="T7" fmla="*/ 35 h 1202"/>
                <a:gd name="T8" fmla="*/ 64 w 64"/>
                <a:gd name="T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202">
                  <a:moveTo>
                    <a:pt x="64" y="0"/>
                  </a:moveTo>
                  <a:lnTo>
                    <a:pt x="60" y="1167"/>
                  </a:lnTo>
                  <a:lnTo>
                    <a:pt x="0" y="1202"/>
                  </a:lnTo>
                  <a:lnTo>
                    <a:pt x="4" y="3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2" name="Freeform 16"/>
            <p:cNvSpPr>
              <a:spLocks/>
            </p:cNvSpPr>
            <p:nvPr userDrawn="1"/>
          </p:nvSpPr>
          <p:spPr bwMode="auto">
            <a:xfrm>
              <a:off x="7569201" y="3895725"/>
              <a:ext cx="73025" cy="119063"/>
            </a:xfrm>
            <a:custGeom>
              <a:avLst/>
              <a:gdLst>
                <a:gd name="T0" fmla="*/ 0 w 46"/>
                <a:gd name="T1" fmla="*/ 75 h 75"/>
                <a:gd name="T2" fmla="*/ 46 w 46"/>
                <a:gd name="T3" fmla="*/ 48 h 75"/>
                <a:gd name="T4" fmla="*/ 46 w 46"/>
                <a:gd name="T5" fmla="*/ 0 h 75"/>
                <a:gd name="T6" fmla="*/ 0 w 46"/>
                <a:gd name="T7" fmla="*/ 27 h 75"/>
                <a:gd name="T8" fmla="*/ 0 w 46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5">
                  <a:moveTo>
                    <a:pt x="0" y="75"/>
                  </a:moveTo>
                  <a:lnTo>
                    <a:pt x="46" y="48"/>
                  </a:lnTo>
                  <a:lnTo>
                    <a:pt x="46" y="0"/>
                  </a:lnTo>
                  <a:lnTo>
                    <a:pt x="0" y="2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3" name="Freeform 17"/>
            <p:cNvSpPr>
              <a:spLocks/>
            </p:cNvSpPr>
            <p:nvPr userDrawn="1"/>
          </p:nvSpPr>
          <p:spPr bwMode="auto">
            <a:xfrm>
              <a:off x="7327901" y="3756025"/>
              <a:ext cx="314325" cy="182563"/>
            </a:xfrm>
            <a:custGeom>
              <a:avLst/>
              <a:gdLst>
                <a:gd name="T0" fmla="*/ 152 w 198"/>
                <a:gd name="T1" fmla="*/ 115 h 115"/>
                <a:gd name="T2" fmla="*/ 198 w 198"/>
                <a:gd name="T3" fmla="*/ 88 h 115"/>
                <a:gd name="T4" fmla="*/ 46 w 198"/>
                <a:gd name="T5" fmla="*/ 0 h 115"/>
                <a:gd name="T6" fmla="*/ 0 w 198"/>
                <a:gd name="T7" fmla="*/ 27 h 115"/>
                <a:gd name="T8" fmla="*/ 152 w 198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15">
                  <a:moveTo>
                    <a:pt x="152" y="115"/>
                  </a:moveTo>
                  <a:lnTo>
                    <a:pt x="198" y="88"/>
                  </a:lnTo>
                  <a:lnTo>
                    <a:pt x="46" y="0"/>
                  </a:lnTo>
                  <a:lnTo>
                    <a:pt x="0" y="27"/>
                  </a:lnTo>
                  <a:lnTo>
                    <a:pt x="152" y="115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4" name="Freeform 18"/>
            <p:cNvSpPr>
              <a:spLocks/>
            </p:cNvSpPr>
            <p:nvPr userDrawn="1"/>
          </p:nvSpPr>
          <p:spPr bwMode="auto">
            <a:xfrm>
              <a:off x="7327901" y="3798888"/>
              <a:ext cx="241300" cy="215900"/>
            </a:xfrm>
            <a:custGeom>
              <a:avLst/>
              <a:gdLst>
                <a:gd name="T0" fmla="*/ 0 w 152"/>
                <a:gd name="T1" fmla="*/ 0 h 136"/>
                <a:gd name="T2" fmla="*/ 0 w 152"/>
                <a:gd name="T3" fmla="*/ 48 h 136"/>
                <a:gd name="T4" fmla="*/ 152 w 152"/>
                <a:gd name="T5" fmla="*/ 136 h 136"/>
                <a:gd name="T6" fmla="*/ 152 w 152"/>
                <a:gd name="T7" fmla="*/ 88 h 136"/>
                <a:gd name="T8" fmla="*/ 0 w 15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6">
                  <a:moveTo>
                    <a:pt x="0" y="0"/>
                  </a:moveTo>
                  <a:lnTo>
                    <a:pt x="0" y="48"/>
                  </a:lnTo>
                  <a:lnTo>
                    <a:pt x="152" y="136"/>
                  </a:lnTo>
                  <a:lnTo>
                    <a:pt x="15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5" name="Freeform 19"/>
            <p:cNvSpPr>
              <a:spLocks/>
            </p:cNvSpPr>
            <p:nvPr userDrawn="1"/>
          </p:nvSpPr>
          <p:spPr bwMode="auto">
            <a:xfrm>
              <a:off x="7446964" y="3155950"/>
              <a:ext cx="87313" cy="50800"/>
            </a:xfrm>
            <a:custGeom>
              <a:avLst/>
              <a:gdLst>
                <a:gd name="T0" fmla="*/ 55 w 55"/>
                <a:gd name="T1" fmla="*/ 16 h 32"/>
                <a:gd name="T2" fmla="*/ 27 w 55"/>
                <a:gd name="T3" fmla="*/ 0 h 32"/>
                <a:gd name="T4" fmla="*/ 0 w 55"/>
                <a:gd name="T5" fmla="*/ 16 h 32"/>
                <a:gd name="T6" fmla="*/ 27 w 55"/>
                <a:gd name="T7" fmla="*/ 32 h 32"/>
                <a:gd name="T8" fmla="*/ 55 w 55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55" y="16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27" y="32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6" name="Freeform 20"/>
            <p:cNvSpPr>
              <a:spLocks/>
            </p:cNvSpPr>
            <p:nvPr userDrawn="1"/>
          </p:nvSpPr>
          <p:spPr bwMode="auto">
            <a:xfrm>
              <a:off x="7478714" y="3181350"/>
              <a:ext cx="57150" cy="696913"/>
            </a:xfrm>
            <a:custGeom>
              <a:avLst/>
              <a:gdLst>
                <a:gd name="T0" fmla="*/ 7 w 36"/>
                <a:gd name="T1" fmla="*/ 16 h 439"/>
                <a:gd name="T2" fmla="*/ 0 w 36"/>
                <a:gd name="T3" fmla="*/ 195 h 439"/>
                <a:gd name="T4" fmla="*/ 8 w 36"/>
                <a:gd name="T5" fmla="*/ 439 h 439"/>
                <a:gd name="T6" fmla="*/ 36 w 36"/>
                <a:gd name="T7" fmla="*/ 423 h 439"/>
                <a:gd name="T8" fmla="*/ 35 w 36"/>
                <a:gd name="T9" fmla="*/ 0 h 439"/>
                <a:gd name="T10" fmla="*/ 7 w 36"/>
                <a:gd name="T11" fmla="*/ 1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39">
                  <a:moveTo>
                    <a:pt x="7" y="16"/>
                  </a:moveTo>
                  <a:lnTo>
                    <a:pt x="0" y="195"/>
                  </a:lnTo>
                  <a:lnTo>
                    <a:pt x="8" y="439"/>
                  </a:lnTo>
                  <a:lnTo>
                    <a:pt x="36" y="423"/>
                  </a:lnTo>
                  <a:lnTo>
                    <a:pt x="35" y="0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7" name="Freeform 21"/>
            <p:cNvSpPr>
              <a:spLocks/>
            </p:cNvSpPr>
            <p:nvPr userDrawn="1"/>
          </p:nvSpPr>
          <p:spPr bwMode="auto">
            <a:xfrm>
              <a:off x="7446964" y="3181350"/>
              <a:ext cx="44450" cy="696913"/>
            </a:xfrm>
            <a:custGeom>
              <a:avLst/>
              <a:gdLst>
                <a:gd name="T0" fmla="*/ 27 w 28"/>
                <a:gd name="T1" fmla="*/ 16 h 439"/>
                <a:gd name="T2" fmla="*/ 0 w 28"/>
                <a:gd name="T3" fmla="*/ 0 h 439"/>
                <a:gd name="T4" fmla="*/ 1 w 28"/>
                <a:gd name="T5" fmla="*/ 423 h 439"/>
                <a:gd name="T6" fmla="*/ 28 w 28"/>
                <a:gd name="T7" fmla="*/ 439 h 439"/>
                <a:gd name="T8" fmla="*/ 27 w 28"/>
                <a:gd name="T9" fmla="*/ 1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39">
                  <a:moveTo>
                    <a:pt x="27" y="16"/>
                  </a:moveTo>
                  <a:lnTo>
                    <a:pt x="0" y="0"/>
                  </a:lnTo>
                  <a:lnTo>
                    <a:pt x="1" y="423"/>
                  </a:lnTo>
                  <a:lnTo>
                    <a:pt x="28" y="439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8" name="Freeform 22"/>
            <p:cNvSpPr>
              <a:spLocks/>
            </p:cNvSpPr>
            <p:nvPr userDrawn="1"/>
          </p:nvSpPr>
          <p:spPr bwMode="auto">
            <a:xfrm>
              <a:off x="6657976" y="4422775"/>
              <a:ext cx="74613" cy="119063"/>
            </a:xfrm>
            <a:custGeom>
              <a:avLst/>
              <a:gdLst>
                <a:gd name="T0" fmla="*/ 0 w 47"/>
                <a:gd name="T1" fmla="*/ 75 h 75"/>
                <a:gd name="T2" fmla="*/ 47 w 47"/>
                <a:gd name="T3" fmla="*/ 48 h 75"/>
                <a:gd name="T4" fmla="*/ 47 w 47"/>
                <a:gd name="T5" fmla="*/ 0 h 75"/>
                <a:gd name="T6" fmla="*/ 1 w 47"/>
                <a:gd name="T7" fmla="*/ 27 h 75"/>
                <a:gd name="T8" fmla="*/ 0 w 4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5">
                  <a:moveTo>
                    <a:pt x="0" y="75"/>
                  </a:moveTo>
                  <a:lnTo>
                    <a:pt x="47" y="48"/>
                  </a:lnTo>
                  <a:lnTo>
                    <a:pt x="47" y="0"/>
                  </a:lnTo>
                  <a:lnTo>
                    <a:pt x="1" y="2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9" name="Freeform 23"/>
            <p:cNvSpPr>
              <a:spLocks/>
            </p:cNvSpPr>
            <p:nvPr userDrawn="1"/>
          </p:nvSpPr>
          <p:spPr bwMode="auto">
            <a:xfrm>
              <a:off x="6418264" y="4283075"/>
              <a:ext cx="314325" cy="182563"/>
            </a:xfrm>
            <a:custGeom>
              <a:avLst/>
              <a:gdLst>
                <a:gd name="T0" fmla="*/ 152 w 198"/>
                <a:gd name="T1" fmla="*/ 115 h 115"/>
                <a:gd name="T2" fmla="*/ 198 w 198"/>
                <a:gd name="T3" fmla="*/ 88 h 115"/>
                <a:gd name="T4" fmla="*/ 46 w 198"/>
                <a:gd name="T5" fmla="*/ 0 h 115"/>
                <a:gd name="T6" fmla="*/ 0 w 198"/>
                <a:gd name="T7" fmla="*/ 27 h 115"/>
                <a:gd name="T8" fmla="*/ 152 w 198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15">
                  <a:moveTo>
                    <a:pt x="152" y="115"/>
                  </a:moveTo>
                  <a:lnTo>
                    <a:pt x="198" y="88"/>
                  </a:lnTo>
                  <a:lnTo>
                    <a:pt x="46" y="0"/>
                  </a:lnTo>
                  <a:lnTo>
                    <a:pt x="0" y="27"/>
                  </a:lnTo>
                  <a:lnTo>
                    <a:pt x="152" y="115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0" name="Freeform 24"/>
            <p:cNvSpPr>
              <a:spLocks/>
            </p:cNvSpPr>
            <p:nvPr userDrawn="1"/>
          </p:nvSpPr>
          <p:spPr bwMode="auto">
            <a:xfrm>
              <a:off x="6418264" y="4325938"/>
              <a:ext cx="241300" cy="215900"/>
            </a:xfrm>
            <a:custGeom>
              <a:avLst/>
              <a:gdLst>
                <a:gd name="T0" fmla="*/ 0 w 152"/>
                <a:gd name="T1" fmla="*/ 0 h 136"/>
                <a:gd name="T2" fmla="*/ 0 w 152"/>
                <a:gd name="T3" fmla="*/ 48 h 136"/>
                <a:gd name="T4" fmla="*/ 151 w 152"/>
                <a:gd name="T5" fmla="*/ 136 h 136"/>
                <a:gd name="T6" fmla="*/ 152 w 152"/>
                <a:gd name="T7" fmla="*/ 88 h 136"/>
                <a:gd name="T8" fmla="*/ 0 w 15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6">
                  <a:moveTo>
                    <a:pt x="0" y="0"/>
                  </a:moveTo>
                  <a:lnTo>
                    <a:pt x="0" y="48"/>
                  </a:lnTo>
                  <a:lnTo>
                    <a:pt x="151" y="136"/>
                  </a:lnTo>
                  <a:lnTo>
                    <a:pt x="15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1" name="Freeform 25"/>
            <p:cNvSpPr>
              <a:spLocks/>
            </p:cNvSpPr>
            <p:nvPr userDrawn="1"/>
          </p:nvSpPr>
          <p:spPr bwMode="auto">
            <a:xfrm>
              <a:off x="6561139" y="3708400"/>
              <a:ext cx="69850" cy="695325"/>
            </a:xfrm>
            <a:custGeom>
              <a:avLst/>
              <a:gdLst>
                <a:gd name="T0" fmla="*/ 15 w 44"/>
                <a:gd name="T1" fmla="*/ 16 h 438"/>
                <a:gd name="T2" fmla="*/ 0 w 44"/>
                <a:gd name="T3" fmla="*/ 219 h 438"/>
                <a:gd name="T4" fmla="*/ 16 w 44"/>
                <a:gd name="T5" fmla="*/ 438 h 438"/>
                <a:gd name="T6" fmla="*/ 44 w 44"/>
                <a:gd name="T7" fmla="*/ 422 h 438"/>
                <a:gd name="T8" fmla="*/ 43 w 44"/>
                <a:gd name="T9" fmla="*/ 0 h 438"/>
                <a:gd name="T10" fmla="*/ 15 w 44"/>
                <a:gd name="T11" fmla="*/ 1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8">
                  <a:moveTo>
                    <a:pt x="15" y="16"/>
                  </a:moveTo>
                  <a:lnTo>
                    <a:pt x="0" y="219"/>
                  </a:lnTo>
                  <a:lnTo>
                    <a:pt x="16" y="438"/>
                  </a:lnTo>
                  <a:lnTo>
                    <a:pt x="44" y="422"/>
                  </a:lnTo>
                  <a:lnTo>
                    <a:pt x="43" y="0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2" name="Freeform 26"/>
            <p:cNvSpPr>
              <a:spLocks/>
            </p:cNvSpPr>
            <p:nvPr userDrawn="1"/>
          </p:nvSpPr>
          <p:spPr bwMode="auto">
            <a:xfrm>
              <a:off x="6540501" y="3708400"/>
              <a:ext cx="46038" cy="695325"/>
            </a:xfrm>
            <a:custGeom>
              <a:avLst/>
              <a:gdLst>
                <a:gd name="T0" fmla="*/ 28 w 29"/>
                <a:gd name="T1" fmla="*/ 16 h 438"/>
                <a:gd name="T2" fmla="*/ 0 w 29"/>
                <a:gd name="T3" fmla="*/ 0 h 438"/>
                <a:gd name="T4" fmla="*/ 2 w 29"/>
                <a:gd name="T5" fmla="*/ 422 h 438"/>
                <a:gd name="T6" fmla="*/ 29 w 29"/>
                <a:gd name="T7" fmla="*/ 438 h 438"/>
                <a:gd name="T8" fmla="*/ 28 w 29"/>
                <a:gd name="T9" fmla="*/ 1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8">
                  <a:moveTo>
                    <a:pt x="28" y="16"/>
                  </a:moveTo>
                  <a:lnTo>
                    <a:pt x="0" y="0"/>
                  </a:lnTo>
                  <a:lnTo>
                    <a:pt x="2" y="422"/>
                  </a:lnTo>
                  <a:lnTo>
                    <a:pt x="29" y="43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3" name="Freeform 27"/>
            <p:cNvSpPr>
              <a:spLocks/>
            </p:cNvSpPr>
            <p:nvPr userDrawn="1"/>
          </p:nvSpPr>
          <p:spPr bwMode="auto">
            <a:xfrm>
              <a:off x="6540501" y="3683000"/>
              <a:ext cx="88900" cy="50800"/>
            </a:xfrm>
            <a:custGeom>
              <a:avLst/>
              <a:gdLst>
                <a:gd name="T0" fmla="*/ 56 w 56"/>
                <a:gd name="T1" fmla="*/ 16 h 32"/>
                <a:gd name="T2" fmla="*/ 28 w 56"/>
                <a:gd name="T3" fmla="*/ 0 h 32"/>
                <a:gd name="T4" fmla="*/ 0 w 56"/>
                <a:gd name="T5" fmla="*/ 16 h 32"/>
                <a:gd name="T6" fmla="*/ 28 w 56"/>
                <a:gd name="T7" fmla="*/ 32 h 32"/>
                <a:gd name="T8" fmla="*/ 56 w 56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56" y="16"/>
                  </a:moveTo>
                  <a:lnTo>
                    <a:pt x="28" y="0"/>
                  </a:lnTo>
                  <a:lnTo>
                    <a:pt x="0" y="16"/>
                  </a:lnTo>
                  <a:lnTo>
                    <a:pt x="28" y="32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4" name="Freeform 28"/>
            <p:cNvSpPr>
              <a:spLocks/>
            </p:cNvSpPr>
            <p:nvPr userDrawn="1"/>
          </p:nvSpPr>
          <p:spPr bwMode="auto">
            <a:xfrm>
              <a:off x="6427789" y="3706813"/>
              <a:ext cx="58738" cy="95250"/>
            </a:xfrm>
            <a:custGeom>
              <a:avLst/>
              <a:gdLst>
                <a:gd name="T0" fmla="*/ 37 w 37"/>
                <a:gd name="T1" fmla="*/ 21 h 60"/>
                <a:gd name="T2" fmla="*/ 0 w 37"/>
                <a:gd name="T3" fmla="*/ 0 h 60"/>
                <a:gd name="T4" fmla="*/ 0 w 37"/>
                <a:gd name="T5" fmla="*/ 39 h 60"/>
                <a:gd name="T6" fmla="*/ 37 w 37"/>
                <a:gd name="T7" fmla="*/ 60 h 60"/>
                <a:gd name="T8" fmla="*/ 37 w 37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7" y="21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37" y="6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5" name="Freeform 29"/>
            <p:cNvSpPr>
              <a:spLocks/>
            </p:cNvSpPr>
            <p:nvPr userDrawn="1"/>
          </p:nvSpPr>
          <p:spPr bwMode="auto">
            <a:xfrm>
              <a:off x="6427789" y="3070225"/>
              <a:ext cx="1166813" cy="669925"/>
            </a:xfrm>
            <a:custGeom>
              <a:avLst/>
              <a:gdLst>
                <a:gd name="T0" fmla="*/ 735 w 735"/>
                <a:gd name="T1" fmla="*/ 21 h 422"/>
                <a:gd name="T2" fmla="*/ 697 w 735"/>
                <a:gd name="T3" fmla="*/ 0 h 422"/>
                <a:gd name="T4" fmla="*/ 0 w 735"/>
                <a:gd name="T5" fmla="*/ 401 h 422"/>
                <a:gd name="T6" fmla="*/ 37 w 735"/>
                <a:gd name="T7" fmla="*/ 422 h 422"/>
                <a:gd name="T8" fmla="*/ 735 w 735"/>
                <a:gd name="T9" fmla="*/ 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422">
                  <a:moveTo>
                    <a:pt x="735" y="21"/>
                  </a:moveTo>
                  <a:lnTo>
                    <a:pt x="697" y="0"/>
                  </a:lnTo>
                  <a:lnTo>
                    <a:pt x="0" y="401"/>
                  </a:lnTo>
                  <a:lnTo>
                    <a:pt x="37" y="422"/>
                  </a:lnTo>
                  <a:lnTo>
                    <a:pt x="735" y="21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6" name="Freeform 30"/>
            <p:cNvSpPr>
              <a:spLocks/>
            </p:cNvSpPr>
            <p:nvPr userDrawn="1"/>
          </p:nvSpPr>
          <p:spPr bwMode="auto">
            <a:xfrm>
              <a:off x="6486526" y="3103563"/>
              <a:ext cx="1108075" cy="698500"/>
            </a:xfrm>
            <a:custGeom>
              <a:avLst/>
              <a:gdLst>
                <a:gd name="T0" fmla="*/ 0 w 698"/>
                <a:gd name="T1" fmla="*/ 401 h 440"/>
                <a:gd name="T2" fmla="*/ 0 w 698"/>
                <a:gd name="T3" fmla="*/ 440 h 440"/>
                <a:gd name="T4" fmla="*/ 698 w 698"/>
                <a:gd name="T5" fmla="*/ 40 h 440"/>
                <a:gd name="T6" fmla="*/ 698 w 698"/>
                <a:gd name="T7" fmla="*/ 0 h 440"/>
                <a:gd name="T8" fmla="*/ 0 w 698"/>
                <a:gd name="T9" fmla="*/ 40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440">
                  <a:moveTo>
                    <a:pt x="0" y="401"/>
                  </a:moveTo>
                  <a:lnTo>
                    <a:pt x="0" y="440"/>
                  </a:lnTo>
                  <a:lnTo>
                    <a:pt x="698" y="40"/>
                  </a:lnTo>
                  <a:lnTo>
                    <a:pt x="698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7" name="Freeform 31"/>
            <p:cNvSpPr>
              <a:spLocks/>
            </p:cNvSpPr>
            <p:nvPr userDrawn="1"/>
          </p:nvSpPr>
          <p:spPr bwMode="auto">
            <a:xfrm>
              <a:off x="6461126" y="2154238"/>
              <a:ext cx="1100138" cy="638175"/>
            </a:xfrm>
            <a:custGeom>
              <a:avLst/>
              <a:gdLst>
                <a:gd name="T0" fmla="*/ 693 w 693"/>
                <a:gd name="T1" fmla="*/ 9 h 402"/>
                <a:gd name="T2" fmla="*/ 679 w 693"/>
                <a:gd name="T3" fmla="*/ 0 h 402"/>
                <a:gd name="T4" fmla="*/ 0 w 693"/>
                <a:gd name="T5" fmla="*/ 394 h 402"/>
                <a:gd name="T6" fmla="*/ 15 w 693"/>
                <a:gd name="T7" fmla="*/ 402 h 402"/>
                <a:gd name="T8" fmla="*/ 693 w 693"/>
                <a:gd name="T9" fmla="*/ 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402">
                  <a:moveTo>
                    <a:pt x="693" y="9"/>
                  </a:moveTo>
                  <a:lnTo>
                    <a:pt x="679" y="0"/>
                  </a:lnTo>
                  <a:lnTo>
                    <a:pt x="0" y="394"/>
                  </a:lnTo>
                  <a:lnTo>
                    <a:pt x="15" y="402"/>
                  </a:lnTo>
                  <a:lnTo>
                    <a:pt x="693" y="9"/>
                  </a:lnTo>
                  <a:close/>
                </a:path>
              </a:pathLst>
            </a:custGeom>
            <a:solidFill>
              <a:srgbClr val="D1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8" name="Freeform 32"/>
            <p:cNvSpPr>
              <a:spLocks/>
            </p:cNvSpPr>
            <p:nvPr userDrawn="1"/>
          </p:nvSpPr>
          <p:spPr bwMode="auto">
            <a:xfrm>
              <a:off x="6461126" y="2779713"/>
              <a:ext cx="26988" cy="942975"/>
            </a:xfrm>
            <a:custGeom>
              <a:avLst/>
              <a:gdLst>
                <a:gd name="T0" fmla="*/ 15 w 17"/>
                <a:gd name="T1" fmla="*/ 8 h 594"/>
                <a:gd name="T2" fmla="*/ 0 w 17"/>
                <a:gd name="T3" fmla="*/ 0 h 594"/>
                <a:gd name="T4" fmla="*/ 2 w 17"/>
                <a:gd name="T5" fmla="*/ 586 h 594"/>
                <a:gd name="T6" fmla="*/ 17 w 17"/>
                <a:gd name="T7" fmla="*/ 594 h 594"/>
                <a:gd name="T8" fmla="*/ 15 w 17"/>
                <a:gd name="T9" fmla="*/ 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94">
                  <a:moveTo>
                    <a:pt x="15" y="8"/>
                  </a:moveTo>
                  <a:lnTo>
                    <a:pt x="0" y="0"/>
                  </a:lnTo>
                  <a:lnTo>
                    <a:pt x="2" y="586"/>
                  </a:lnTo>
                  <a:lnTo>
                    <a:pt x="17" y="59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E4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9" name="Freeform 33"/>
            <p:cNvSpPr>
              <a:spLocks/>
            </p:cNvSpPr>
            <p:nvPr userDrawn="1"/>
          </p:nvSpPr>
          <p:spPr bwMode="auto">
            <a:xfrm>
              <a:off x="6484939" y="2168525"/>
              <a:ext cx="1079500" cy="1554163"/>
            </a:xfrm>
            <a:custGeom>
              <a:avLst/>
              <a:gdLst>
                <a:gd name="T0" fmla="*/ 0 w 680"/>
                <a:gd name="T1" fmla="*/ 393 h 979"/>
                <a:gd name="T2" fmla="*/ 2 w 680"/>
                <a:gd name="T3" fmla="*/ 979 h 979"/>
                <a:gd name="T4" fmla="*/ 680 w 680"/>
                <a:gd name="T5" fmla="*/ 586 h 979"/>
                <a:gd name="T6" fmla="*/ 678 w 680"/>
                <a:gd name="T7" fmla="*/ 0 h 979"/>
                <a:gd name="T8" fmla="*/ 0 w 680"/>
                <a:gd name="T9" fmla="*/ 393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979">
                  <a:moveTo>
                    <a:pt x="0" y="393"/>
                  </a:moveTo>
                  <a:lnTo>
                    <a:pt x="2" y="979"/>
                  </a:lnTo>
                  <a:lnTo>
                    <a:pt x="680" y="586"/>
                  </a:lnTo>
                  <a:lnTo>
                    <a:pt x="678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7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0" name="Freeform 34"/>
            <p:cNvSpPr>
              <a:spLocks noEditPoints="1"/>
            </p:cNvSpPr>
            <p:nvPr userDrawn="1"/>
          </p:nvSpPr>
          <p:spPr bwMode="auto">
            <a:xfrm>
              <a:off x="6588126" y="2347913"/>
              <a:ext cx="928688" cy="1158875"/>
            </a:xfrm>
            <a:custGeom>
              <a:avLst/>
              <a:gdLst>
                <a:gd name="T0" fmla="*/ 66 w 585"/>
                <a:gd name="T1" fmla="*/ 674 h 730"/>
                <a:gd name="T2" fmla="*/ 66 w 585"/>
                <a:gd name="T3" fmla="*/ 568 h 730"/>
                <a:gd name="T4" fmla="*/ 66 w 585"/>
                <a:gd name="T5" fmla="*/ 462 h 730"/>
                <a:gd name="T6" fmla="*/ 65 w 585"/>
                <a:gd name="T7" fmla="*/ 357 h 730"/>
                <a:gd name="T8" fmla="*/ 143 w 585"/>
                <a:gd name="T9" fmla="*/ 683 h 730"/>
                <a:gd name="T10" fmla="*/ 142 w 585"/>
                <a:gd name="T11" fmla="*/ 524 h 730"/>
                <a:gd name="T12" fmla="*/ 142 w 585"/>
                <a:gd name="T13" fmla="*/ 392 h 730"/>
                <a:gd name="T14" fmla="*/ 141 w 585"/>
                <a:gd name="T15" fmla="*/ 247 h 730"/>
                <a:gd name="T16" fmla="*/ 219 w 585"/>
                <a:gd name="T17" fmla="*/ 572 h 730"/>
                <a:gd name="T18" fmla="*/ 213 w 585"/>
                <a:gd name="T19" fmla="*/ 483 h 730"/>
                <a:gd name="T20" fmla="*/ 213 w 585"/>
                <a:gd name="T21" fmla="*/ 298 h 730"/>
                <a:gd name="T22" fmla="*/ 290 w 585"/>
                <a:gd name="T23" fmla="*/ 598 h 730"/>
                <a:gd name="T24" fmla="*/ 289 w 585"/>
                <a:gd name="T25" fmla="*/ 492 h 730"/>
                <a:gd name="T26" fmla="*/ 289 w 585"/>
                <a:gd name="T27" fmla="*/ 386 h 730"/>
                <a:gd name="T28" fmla="*/ 289 w 585"/>
                <a:gd name="T29" fmla="*/ 281 h 730"/>
                <a:gd name="T30" fmla="*/ 288 w 585"/>
                <a:gd name="T31" fmla="*/ 175 h 730"/>
                <a:gd name="T32" fmla="*/ 366 w 585"/>
                <a:gd name="T33" fmla="*/ 501 h 730"/>
                <a:gd name="T34" fmla="*/ 378 w 585"/>
                <a:gd name="T35" fmla="*/ 406 h 730"/>
                <a:gd name="T36" fmla="*/ 371 w 585"/>
                <a:gd name="T37" fmla="*/ 299 h 730"/>
                <a:gd name="T38" fmla="*/ 370 w 585"/>
                <a:gd name="T39" fmla="*/ 167 h 730"/>
                <a:gd name="T40" fmla="*/ 524 w 585"/>
                <a:gd name="T41" fmla="*/ 423 h 730"/>
                <a:gd name="T42" fmla="*/ 524 w 585"/>
                <a:gd name="T43" fmla="*/ 317 h 730"/>
                <a:gd name="T44" fmla="*/ 523 w 585"/>
                <a:gd name="T45" fmla="*/ 211 h 730"/>
                <a:gd name="T46" fmla="*/ 523 w 585"/>
                <a:gd name="T47" fmla="*/ 106 h 730"/>
                <a:gd name="T48" fmla="*/ 517 w 585"/>
                <a:gd name="T49" fmla="*/ 3 h 730"/>
                <a:gd name="T50" fmla="*/ 447 w 585"/>
                <a:gd name="T51" fmla="*/ 454 h 730"/>
                <a:gd name="T52" fmla="*/ 442 w 585"/>
                <a:gd name="T53" fmla="*/ 325 h 730"/>
                <a:gd name="T54" fmla="*/ 441 w 585"/>
                <a:gd name="T55" fmla="*/ 140 h 730"/>
                <a:gd name="T56" fmla="*/ 550 w 585"/>
                <a:gd name="T57" fmla="*/ 395 h 730"/>
                <a:gd name="T58" fmla="*/ 459 w 585"/>
                <a:gd name="T59" fmla="*/ 448 h 730"/>
                <a:gd name="T60" fmla="*/ 321 w 585"/>
                <a:gd name="T61" fmla="*/ 527 h 730"/>
                <a:gd name="T62" fmla="*/ 230 w 585"/>
                <a:gd name="T63" fmla="*/ 580 h 730"/>
                <a:gd name="T64" fmla="*/ 138 w 585"/>
                <a:gd name="T65" fmla="*/ 632 h 730"/>
                <a:gd name="T66" fmla="*/ 58 w 585"/>
                <a:gd name="T67" fmla="*/ 679 h 730"/>
                <a:gd name="T68" fmla="*/ 561 w 585"/>
                <a:gd name="T69" fmla="*/ 300 h 730"/>
                <a:gd name="T70" fmla="*/ 470 w 585"/>
                <a:gd name="T71" fmla="*/ 353 h 730"/>
                <a:gd name="T72" fmla="*/ 356 w 585"/>
                <a:gd name="T73" fmla="*/ 412 h 730"/>
                <a:gd name="T74" fmla="*/ 264 w 585"/>
                <a:gd name="T75" fmla="*/ 465 h 730"/>
                <a:gd name="T76" fmla="*/ 184 w 585"/>
                <a:gd name="T77" fmla="*/ 518 h 730"/>
                <a:gd name="T78" fmla="*/ 127 w 585"/>
                <a:gd name="T79" fmla="*/ 551 h 730"/>
                <a:gd name="T80" fmla="*/ 35 w 585"/>
                <a:gd name="T81" fmla="*/ 604 h 730"/>
                <a:gd name="T82" fmla="*/ 538 w 585"/>
                <a:gd name="T83" fmla="*/ 225 h 730"/>
                <a:gd name="T84" fmla="*/ 447 w 585"/>
                <a:gd name="T85" fmla="*/ 278 h 730"/>
                <a:gd name="T86" fmla="*/ 401 w 585"/>
                <a:gd name="T87" fmla="*/ 304 h 730"/>
                <a:gd name="T88" fmla="*/ 309 w 585"/>
                <a:gd name="T89" fmla="*/ 357 h 730"/>
                <a:gd name="T90" fmla="*/ 218 w 585"/>
                <a:gd name="T91" fmla="*/ 410 h 730"/>
                <a:gd name="T92" fmla="*/ 172 w 585"/>
                <a:gd name="T93" fmla="*/ 437 h 730"/>
                <a:gd name="T94" fmla="*/ 103 w 585"/>
                <a:gd name="T95" fmla="*/ 476 h 730"/>
                <a:gd name="T96" fmla="*/ 12 w 585"/>
                <a:gd name="T97" fmla="*/ 522 h 730"/>
                <a:gd name="T98" fmla="*/ 515 w 585"/>
                <a:gd name="T99" fmla="*/ 150 h 730"/>
                <a:gd name="T100" fmla="*/ 424 w 585"/>
                <a:gd name="T101" fmla="*/ 197 h 730"/>
                <a:gd name="T102" fmla="*/ 344 w 585"/>
                <a:gd name="T103" fmla="*/ 249 h 730"/>
                <a:gd name="T104" fmla="*/ 252 w 585"/>
                <a:gd name="T105" fmla="*/ 302 h 730"/>
                <a:gd name="T106" fmla="*/ 195 w 585"/>
                <a:gd name="T107" fmla="*/ 335 h 730"/>
                <a:gd name="T108" fmla="*/ 103 w 585"/>
                <a:gd name="T109" fmla="*/ 382 h 730"/>
                <a:gd name="T110" fmla="*/ 0 w 585"/>
                <a:gd name="T111" fmla="*/ 441 h 730"/>
                <a:gd name="T112" fmla="*/ 515 w 585"/>
                <a:gd name="T113" fmla="*/ 55 h 730"/>
                <a:gd name="T114" fmla="*/ 447 w 585"/>
                <a:gd name="T115" fmla="*/ 97 h 730"/>
                <a:gd name="T116" fmla="*/ 377 w 585"/>
                <a:gd name="T117" fmla="*/ 142 h 730"/>
                <a:gd name="T118" fmla="*/ 286 w 585"/>
                <a:gd name="T119" fmla="*/ 194 h 730"/>
                <a:gd name="T120" fmla="*/ 195 w 585"/>
                <a:gd name="T121" fmla="*/ 240 h 730"/>
                <a:gd name="T122" fmla="*/ 80 w 585"/>
                <a:gd name="T123" fmla="*/ 306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5" h="730">
                  <a:moveTo>
                    <a:pt x="12" y="346"/>
                  </a:moveTo>
                  <a:lnTo>
                    <a:pt x="0" y="353"/>
                  </a:lnTo>
                  <a:lnTo>
                    <a:pt x="0" y="360"/>
                  </a:lnTo>
                  <a:lnTo>
                    <a:pt x="12" y="353"/>
                  </a:lnTo>
                  <a:lnTo>
                    <a:pt x="12" y="346"/>
                  </a:lnTo>
                  <a:lnTo>
                    <a:pt x="12" y="346"/>
                  </a:lnTo>
                  <a:close/>
                  <a:moveTo>
                    <a:pt x="67" y="727"/>
                  </a:moveTo>
                  <a:lnTo>
                    <a:pt x="67" y="713"/>
                  </a:lnTo>
                  <a:lnTo>
                    <a:pt x="61" y="717"/>
                  </a:lnTo>
                  <a:lnTo>
                    <a:pt x="61" y="730"/>
                  </a:lnTo>
                  <a:lnTo>
                    <a:pt x="67" y="727"/>
                  </a:lnTo>
                  <a:lnTo>
                    <a:pt x="67" y="727"/>
                  </a:lnTo>
                  <a:close/>
                  <a:moveTo>
                    <a:pt x="66" y="700"/>
                  </a:moveTo>
                  <a:lnTo>
                    <a:pt x="66" y="687"/>
                  </a:lnTo>
                  <a:lnTo>
                    <a:pt x="61" y="690"/>
                  </a:lnTo>
                  <a:lnTo>
                    <a:pt x="61" y="703"/>
                  </a:lnTo>
                  <a:lnTo>
                    <a:pt x="66" y="700"/>
                  </a:lnTo>
                  <a:lnTo>
                    <a:pt x="66" y="700"/>
                  </a:lnTo>
                  <a:close/>
                  <a:moveTo>
                    <a:pt x="66" y="674"/>
                  </a:moveTo>
                  <a:lnTo>
                    <a:pt x="66" y="660"/>
                  </a:lnTo>
                  <a:lnTo>
                    <a:pt x="61" y="664"/>
                  </a:lnTo>
                  <a:lnTo>
                    <a:pt x="61" y="677"/>
                  </a:lnTo>
                  <a:lnTo>
                    <a:pt x="66" y="674"/>
                  </a:lnTo>
                  <a:lnTo>
                    <a:pt x="66" y="674"/>
                  </a:lnTo>
                  <a:close/>
                  <a:moveTo>
                    <a:pt x="66" y="647"/>
                  </a:moveTo>
                  <a:lnTo>
                    <a:pt x="66" y="634"/>
                  </a:lnTo>
                  <a:lnTo>
                    <a:pt x="61" y="637"/>
                  </a:lnTo>
                  <a:lnTo>
                    <a:pt x="61" y="650"/>
                  </a:lnTo>
                  <a:lnTo>
                    <a:pt x="66" y="647"/>
                  </a:lnTo>
                  <a:lnTo>
                    <a:pt x="66" y="647"/>
                  </a:lnTo>
                  <a:close/>
                  <a:moveTo>
                    <a:pt x="66" y="621"/>
                  </a:moveTo>
                  <a:lnTo>
                    <a:pt x="66" y="608"/>
                  </a:lnTo>
                  <a:lnTo>
                    <a:pt x="61" y="611"/>
                  </a:lnTo>
                  <a:lnTo>
                    <a:pt x="61" y="624"/>
                  </a:lnTo>
                  <a:lnTo>
                    <a:pt x="66" y="621"/>
                  </a:lnTo>
                  <a:lnTo>
                    <a:pt x="66" y="621"/>
                  </a:lnTo>
                  <a:close/>
                  <a:moveTo>
                    <a:pt x="66" y="594"/>
                  </a:moveTo>
                  <a:lnTo>
                    <a:pt x="66" y="581"/>
                  </a:lnTo>
                  <a:lnTo>
                    <a:pt x="60" y="584"/>
                  </a:lnTo>
                  <a:lnTo>
                    <a:pt x="61" y="598"/>
                  </a:lnTo>
                  <a:lnTo>
                    <a:pt x="66" y="594"/>
                  </a:lnTo>
                  <a:lnTo>
                    <a:pt x="66" y="594"/>
                  </a:lnTo>
                  <a:close/>
                  <a:moveTo>
                    <a:pt x="66" y="568"/>
                  </a:moveTo>
                  <a:lnTo>
                    <a:pt x="66" y="555"/>
                  </a:lnTo>
                  <a:lnTo>
                    <a:pt x="60" y="558"/>
                  </a:lnTo>
                  <a:lnTo>
                    <a:pt x="60" y="571"/>
                  </a:lnTo>
                  <a:lnTo>
                    <a:pt x="66" y="568"/>
                  </a:lnTo>
                  <a:lnTo>
                    <a:pt x="66" y="568"/>
                  </a:lnTo>
                  <a:close/>
                  <a:moveTo>
                    <a:pt x="66" y="541"/>
                  </a:moveTo>
                  <a:lnTo>
                    <a:pt x="66" y="528"/>
                  </a:lnTo>
                  <a:lnTo>
                    <a:pt x="60" y="531"/>
                  </a:lnTo>
                  <a:lnTo>
                    <a:pt x="60" y="545"/>
                  </a:lnTo>
                  <a:lnTo>
                    <a:pt x="66" y="541"/>
                  </a:lnTo>
                  <a:lnTo>
                    <a:pt x="66" y="541"/>
                  </a:lnTo>
                  <a:close/>
                  <a:moveTo>
                    <a:pt x="66" y="515"/>
                  </a:moveTo>
                  <a:lnTo>
                    <a:pt x="66" y="502"/>
                  </a:lnTo>
                  <a:lnTo>
                    <a:pt x="60" y="505"/>
                  </a:lnTo>
                  <a:lnTo>
                    <a:pt x="60" y="518"/>
                  </a:lnTo>
                  <a:lnTo>
                    <a:pt x="66" y="515"/>
                  </a:lnTo>
                  <a:lnTo>
                    <a:pt x="66" y="515"/>
                  </a:lnTo>
                  <a:close/>
                  <a:moveTo>
                    <a:pt x="66" y="489"/>
                  </a:moveTo>
                  <a:lnTo>
                    <a:pt x="66" y="475"/>
                  </a:lnTo>
                  <a:lnTo>
                    <a:pt x="60" y="479"/>
                  </a:lnTo>
                  <a:lnTo>
                    <a:pt x="60" y="492"/>
                  </a:lnTo>
                  <a:lnTo>
                    <a:pt x="66" y="489"/>
                  </a:lnTo>
                  <a:lnTo>
                    <a:pt x="66" y="489"/>
                  </a:lnTo>
                  <a:close/>
                  <a:moveTo>
                    <a:pt x="66" y="462"/>
                  </a:moveTo>
                  <a:lnTo>
                    <a:pt x="66" y="449"/>
                  </a:lnTo>
                  <a:lnTo>
                    <a:pt x="60" y="452"/>
                  </a:lnTo>
                  <a:lnTo>
                    <a:pt x="60" y="465"/>
                  </a:lnTo>
                  <a:lnTo>
                    <a:pt x="66" y="462"/>
                  </a:lnTo>
                  <a:lnTo>
                    <a:pt x="66" y="462"/>
                  </a:lnTo>
                  <a:close/>
                  <a:moveTo>
                    <a:pt x="66" y="436"/>
                  </a:moveTo>
                  <a:lnTo>
                    <a:pt x="66" y="423"/>
                  </a:lnTo>
                  <a:lnTo>
                    <a:pt x="60" y="426"/>
                  </a:lnTo>
                  <a:lnTo>
                    <a:pt x="60" y="439"/>
                  </a:lnTo>
                  <a:lnTo>
                    <a:pt x="66" y="436"/>
                  </a:lnTo>
                  <a:lnTo>
                    <a:pt x="66" y="436"/>
                  </a:lnTo>
                  <a:close/>
                  <a:moveTo>
                    <a:pt x="66" y="410"/>
                  </a:moveTo>
                  <a:lnTo>
                    <a:pt x="66" y="396"/>
                  </a:lnTo>
                  <a:lnTo>
                    <a:pt x="60" y="400"/>
                  </a:lnTo>
                  <a:lnTo>
                    <a:pt x="60" y="413"/>
                  </a:lnTo>
                  <a:lnTo>
                    <a:pt x="66" y="410"/>
                  </a:lnTo>
                  <a:lnTo>
                    <a:pt x="66" y="410"/>
                  </a:lnTo>
                  <a:close/>
                  <a:moveTo>
                    <a:pt x="66" y="383"/>
                  </a:moveTo>
                  <a:lnTo>
                    <a:pt x="66" y="370"/>
                  </a:lnTo>
                  <a:lnTo>
                    <a:pt x="60" y="373"/>
                  </a:lnTo>
                  <a:lnTo>
                    <a:pt x="60" y="387"/>
                  </a:lnTo>
                  <a:lnTo>
                    <a:pt x="66" y="383"/>
                  </a:lnTo>
                  <a:lnTo>
                    <a:pt x="66" y="383"/>
                  </a:lnTo>
                  <a:close/>
                  <a:moveTo>
                    <a:pt x="65" y="357"/>
                  </a:moveTo>
                  <a:lnTo>
                    <a:pt x="65" y="344"/>
                  </a:lnTo>
                  <a:lnTo>
                    <a:pt x="60" y="347"/>
                  </a:lnTo>
                  <a:lnTo>
                    <a:pt x="60" y="360"/>
                  </a:lnTo>
                  <a:lnTo>
                    <a:pt x="65" y="357"/>
                  </a:lnTo>
                  <a:lnTo>
                    <a:pt x="65" y="357"/>
                  </a:lnTo>
                  <a:close/>
                  <a:moveTo>
                    <a:pt x="65" y="330"/>
                  </a:moveTo>
                  <a:lnTo>
                    <a:pt x="65" y="317"/>
                  </a:lnTo>
                  <a:lnTo>
                    <a:pt x="60" y="320"/>
                  </a:lnTo>
                  <a:lnTo>
                    <a:pt x="60" y="334"/>
                  </a:lnTo>
                  <a:lnTo>
                    <a:pt x="65" y="330"/>
                  </a:lnTo>
                  <a:lnTo>
                    <a:pt x="65" y="330"/>
                  </a:lnTo>
                  <a:close/>
                  <a:moveTo>
                    <a:pt x="65" y="304"/>
                  </a:moveTo>
                  <a:lnTo>
                    <a:pt x="65" y="291"/>
                  </a:lnTo>
                  <a:lnTo>
                    <a:pt x="60" y="294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5" y="304"/>
                  </a:lnTo>
                  <a:close/>
                  <a:moveTo>
                    <a:pt x="65" y="264"/>
                  </a:moveTo>
                  <a:lnTo>
                    <a:pt x="60" y="267"/>
                  </a:lnTo>
                  <a:lnTo>
                    <a:pt x="60" y="281"/>
                  </a:lnTo>
                  <a:lnTo>
                    <a:pt x="65" y="277"/>
                  </a:lnTo>
                  <a:lnTo>
                    <a:pt x="65" y="264"/>
                  </a:lnTo>
                  <a:lnTo>
                    <a:pt x="65" y="264"/>
                  </a:lnTo>
                  <a:close/>
                  <a:moveTo>
                    <a:pt x="143" y="683"/>
                  </a:moveTo>
                  <a:lnTo>
                    <a:pt x="143" y="669"/>
                  </a:lnTo>
                  <a:lnTo>
                    <a:pt x="137" y="673"/>
                  </a:lnTo>
                  <a:lnTo>
                    <a:pt x="137" y="686"/>
                  </a:lnTo>
                  <a:lnTo>
                    <a:pt x="143" y="683"/>
                  </a:lnTo>
                  <a:lnTo>
                    <a:pt x="143" y="683"/>
                  </a:lnTo>
                  <a:close/>
                  <a:moveTo>
                    <a:pt x="142" y="656"/>
                  </a:moveTo>
                  <a:lnTo>
                    <a:pt x="142" y="643"/>
                  </a:lnTo>
                  <a:lnTo>
                    <a:pt x="137" y="646"/>
                  </a:lnTo>
                  <a:lnTo>
                    <a:pt x="137" y="659"/>
                  </a:lnTo>
                  <a:lnTo>
                    <a:pt x="142" y="656"/>
                  </a:lnTo>
                  <a:lnTo>
                    <a:pt x="142" y="656"/>
                  </a:lnTo>
                  <a:close/>
                  <a:moveTo>
                    <a:pt x="142" y="603"/>
                  </a:moveTo>
                  <a:lnTo>
                    <a:pt x="142" y="590"/>
                  </a:lnTo>
                  <a:lnTo>
                    <a:pt x="137" y="593"/>
                  </a:lnTo>
                  <a:lnTo>
                    <a:pt x="137" y="607"/>
                  </a:lnTo>
                  <a:lnTo>
                    <a:pt x="142" y="603"/>
                  </a:lnTo>
                  <a:lnTo>
                    <a:pt x="142" y="603"/>
                  </a:lnTo>
                  <a:close/>
                  <a:moveTo>
                    <a:pt x="142" y="577"/>
                  </a:moveTo>
                  <a:lnTo>
                    <a:pt x="142" y="564"/>
                  </a:lnTo>
                  <a:lnTo>
                    <a:pt x="137" y="567"/>
                  </a:lnTo>
                  <a:lnTo>
                    <a:pt x="137" y="580"/>
                  </a:lnTo>
                  <a:lnTo>
                    <a:pt x="142" y="577"/>
                  </a:lnTo>
                  <a:lnTo>
                    <a:pt x="142" y="577"/>
                  </a:lnTo>
                  <a:close/>
                  <a:moveTo>
                    <a:pt x="142" y="524"/>
                  </a:moveTo>
                  <a:lnTo>
                    <a:pt x="142" y="511"/>
                  </a:lnTo>
                  <a:lnTo>
                    <a:pt x="137" y="514"/>
                  </a:lnTo>
                  <a:lnTo>
                    <a:pt x="137" y="527"/>
                  </a:lnTo>
                  <a:lnTo>
                    <a:pt x="142" y="524"/>
                  </a:lnTo>
                  <a:lnTo>
                    <a:pt x="142" y="524"/>
                  </a:lnTo>
                  <a:close/>
                  <a:moveTo>
                    <a:pt x="142" y="498"/>
                  </a:moveTo>
                  <a:lnTo>
                    <a:pt x="142" y="484"/>
                  </a:lnTo>
                  <a:lnTo>
                    <a:pt x="136" y="487"/>
                  </a:lnTo>
                  <a:lnTo>
                    <a:pt x="136" y="501"/>
                  </a:lnTo>
                  <a:lnTo>
                    <a:pt x="142" y="498"/>
                  </a:lnTo>
                  <a:lnTo>
                    <a:pt x="142" y="498"/>
                  </a:lnTo>
                  <a:close/>
                  <a:moveTo>
                    <a:pt x="142" y="471"/>
                  </a:moveTo>
                  <a:lnTo>
                    <a:pt x="142" y="458"/>
                  </a:lnTo>
                  <a:lnTo>
                    <a:pt x="136" y="461"/>
                  </a:lnTo>
                  <a:lnTo>
                    <a:pt x="136" y="474"/>
                  </a:lnTo>
                  <a:lnTo>
                    <a:pt x="142" y="471"/>
                  </a:lnTo>
                  <a:lnTo>
                    <a:pt x="142" y="471"/>
                  </a:lnTo>
                  <a:close/>
                  <a:moveTo>
                    <a:pt x="142" y="418"/>
                  </a:moveTo>
                  <a:lnTo>
                    <a:pt x="142" y="405"/>
                  </a:lnTo>
                  <a:lnTo>
                    <a:pt x="136" y="408"/>
                  </a:lnTo>
                  <a:lnTo>
                    <a:pt x="136" y="421"/>
                  </a:lnTo>
                  <a:lnTo>
                    <a:pt x="142" y="418"/>
                  </a:lnTo>
                  <a:lnTo>
                    <a:pt x="142" y="418"/>
                  </a:lnTo>
                  <a:close/>
                  <a:moveTo>
                    <a:pt x="142" y="392"/>
                  </a:moveTo>
                  <a:lnTo>
                    <a:pt x="142" y="379"/>
                  </a:lnTo>
                  <a:lnTo>
                    <a:pt x="136" y="382"/>
                  </a:lnTo>
                  <a:lnTo>
                    <a:pt x="136" y="395"/>
                  </a:lnTo>
                  <a:lnTo>
                    <a:pt x="142" y="392"/>
                  </a:lnTo>
                  <a:lnTo>
                    <a:pt x="142" y="392"/>
                  </a:lnTo>
                  <a:close/>
                  <a:moveTo>
                    <a:pt x="142" y="339"/>
                  </a:moveTo>
                  <a:lnTo>
                    <a:pt x="142" y="326"/>
                  </a:lnTo>
                  <a:lnTo>
                    <a:pt x="136" y="329"/>
                  </a:lnTo>
                  <a:lnTo>
                    <a:pt x="136" y="343"/>
                  </a:lnTo>
                  <a:lnTo>
                    <a:pt x="142" y="339"/>
                  </a:lnTo>
                  <a:lnTo>
                    <a:pt x="142" y="339"/>
                  </a:lnTo>
                  <a:close/>
                  <a:moveTo>
                    <a:pt x="142" y="313"/>
                  </a:moveTo>
                  <a:lnTo>
                    <a:pt x="141" y="300"/>
                  </a:lnTo>
                  <a:lnTo>
                    <a:pt x="136" y="303"/>
                  </a:lnTo>
                  <a:lnTo>
                    <a:pt x="136" y="316"/>
                  </a:lnTo>
                  <a:lnTo>
                    <a:pt x="142" y="313"/>
                  </a:lnTo>
                  <a:lnTo>
                    <a:pt x="142" y="313"/>
                  </a:lnTo>
                  <a:close/>
                  <a:moveTo>
                    <a:pt x="137" y="275"/>
                  </a:moveTo>
                  <a:lnTo>
                    <a:pt x="136" y="276"/>
                  </a:lnTo>
                  <a:lnTo>
                    <a:pt x="136" y="290"/>
                  </a:lnTo>
                  <a:lnTo>
                    <a:pt x="141" y="286"/>
                  </a:lnTo>
                  <a:lnTo>
                    <a:pt x="141" y="278"/>
                  </a:lnTo>
                  <a:lnTo>
                    <a:pt x="149" y="274"/>
                  </a:lnTo>
                  <a:lnTo>
                    <a:pt x="149" y="267"/>
                  </a:lnTo>
                  <a:lnTo>
                    <a:pt x="137" y="273"/>
                  </a:lnTo>
                  <a:lnTo>
                    <a:pt x="137" y="275"/>
                  </a:lnTo>
                  <a:lnTo>
                    <a:pt x="137" y="275"/>
                  </a:lnTo>
                  <a:close/>
                  <a:moveTo>
                    <a:pt x="141" y="260"/>
                  </a:moveTo>
                  <a:lnTo>
                    <a:pt x="141" y="247"/>
                  </a:lnTo>
                  <a:lnTo>
                    <a:pt x="136" y="250"/>
                  </a:lnTo>
                  <a:lnTo>
                    <a:pt x="136" y="263"/>
                  </a:lnTo>
                  <a:lnTo>
                    <a:pt x="141" y="260"/>
                  </a:lnTo>
                  <a:lnTo>
                    <a:pt x="141" y="260"/>
                  </a:lnTo>
                  <a:close/>
                  <a:moveTo>
                    <a:pt x="141" y="220"/>
                  </a:moveTo>
                  <a:lnTo>
                    <a:pt x="136" y="224"/>
                  </a:lnTo>
                  <a:lnTo>
                    <a:pt x="136" y="237"/>
                  </a:lnTo>
                  <a:lnTo>
                    <a:pt x="141" y="233"/>
                  </a:lnTo>
                  <a:lnTo>
                    <a:pt x="141" y="220"/>
                  </a:lnTo>
                  <a:lnTo>
                    <a:pt x="141" y="220"/>
                  </a:lnTo>
                  <a:close/>
                  <a:moveTo>
                    <a:pt x="219" y="639"/>
                  </a:moveTo>
                  <a:lnTo>
                    <a:pt x="219" y="625"/>
                  </a:lnTo>
                  <a:lnTo>
                    <a:pt x="213" y="628"/>
                  </a:lnTo>
                  <a:lnTo>
                    <a:pt x="214" y="642"/>
                  </a:lnTo>
                  <a:lnTo>
                    <a:pt x="219" y="639"/>
                  </a:lnTo>
                  <a:lnTo>
                    <a:pt x="219" y="639"/>
                  </a:lnTo>
                  <a:close/>
                  <a:moveTo>
                    <a:pt x="219" y="612"/>
                  </a:moveTo>
                  <a:lnTo>
                    <a:pt x="219" y="599"/>
                  </a:lnTo>
                  <a:lnTo>
                    <a:pt x="213" y="602"/>
                  </a:lnTo>
                  <a:lnTo>
                    <a:pt x="213" y="615"/>
                  </a:lnTo>
                  <a:lnTo>
                    <a:pt x="219" y="612"/>
                  </a:lnTo>
                  <a:lnTo>
                    <a:pt x="219" y="612"/>
                  </a:lnTo>
                  <a:close/>
                  <a:moveTo>
                    <a:pt x="219" y="586"/>
                  </a:moveTo>
                  <a:lnTo>
                    <a:pt x="219" y="572"/>
                  </a:lnTo>
                  <a:lnTo>
                    <a:pt x="213" y="576"/>
                  </a:lnTo>
                  <a:lnTo>
                    <a:pt x="213" y="582"/>
                  </a:lnTo>
                  <a:lnTo>
                    <a:pt x="207" y="586"/>
                  </a:lnTo>
                  <a:lnTo>
                    <a:pt x="207" y="593"/>
                  </a:lnTo>
                  <a:lnTo>
                    <a:pt x="219" y="586"/>
                  </a:lnTo>
                  <a:lnTo>
                    <a:pt x="219" y="586"/>
                  </a:lnTo>
                  <a:lnTo>
                    <a:pt x="219" y="586"/>
                  </a:lnTo>
                  <a:lnTo>
                    <a:pt x="219" y="586"/>
                  </a:lnTo>
                  <a:close/>
                  <a:moveTo>
                    <a:pt x="219" y="559"/>
                  </a:moveTo>
                  <a:lnTo>
                    <a:pt x="219" y="546"/>
                  </a:lnTo>
                  <a:lnTo>
                    <a:pt x="213" y="549"/>
                  </a:lnTo>
                  <a:lnTo>
                    <a:pt x="213" y="562"/>
                  </a:lnTo>
                  <a:lnTo>
                    <a:pt x="219" y="559"/>
                  </a:lnTo>
                  <a:lnTo>
                    <a:pt x="219" y="559"/>
                  </a:lnTo>
                  <a:close/>
                  <a:moveTo>
                    <a:pt x="219" y="533"/>
                  </a:moveTo>
                  <a:lnTo>
                    <a:pt x="219" y="519"/>
                  </a:lnTo>
                  <a:lnTo>
                    <a:pt x="213" y="523"/>
                  </a:lnTo>
                  <a:lnTo>
                    <a:pt x="213" y="536"/>
                  </a:lnTo>
                  <a:lnTo>
                    <a:pt x="219" y="533"/>
                  </a:lnTo>
                  <a:lnTo>
                    <a:pt x="219" y="533"/>
                  </a:lnTo>
                  <a:close/>
                  <a:moveTo>
                    <a:pt x="219" y="480"/>
                  </a:moveTo>
                  <a:lnTo>
                    <a:pt x="219" y="467"/>
                  </a:lnTo>
                  <a:lnTo>
                    <a:pt x="213" y="470"/>
                  </a:lnTo>
                  <a:lnTo>
                    <a:pt x="213" y="483"/>
                  </a:lnTo>
                  <a:lnTo>
                    <a:pt x="219" y="480"/>
                  </a:lnTo>
                  <a:lnTo>
                    <a:pt x="219" y="480"/>
                  </a:lnTo>
                  <a:close/>
                  <a:moveTo>
                    <a:pt x="219" y="453"/>
                  </a:moveTo>
                  <a:lnTo>
                    <a:pt x="218" y="440"/>
                  </a:lnTo>
                  <a:lnTo>
                    <a:pt x="213" y="443"/>
                  </a:lnTo>
                  <a:lnTo>
                    <a:pt x="213" y="457"/>
                  </a:lnTo>
                  <a:lnTo>
                    <a:pt x="219" y="453"/>
                  </a:lnTo>
                  <a:lnTo>
                    <a:pt x="219" y="453"/>
                  </a:lnTo>
                  <a:close/>
                  <a:moveTo>
                    <a:pt x="218" y="374"/>
                  </a:moveTo>
                  <a:lnTo>
                    <a:pt x="218" y="361"/>
                  </a:lnTo>
                  <a:lnTo>
                    <a:pt x="213" y="364"/>
                  </a:lnTo>
                  <a:lnTo>
                    <a:pt x="213" y="377"/>
                  </a:lnTo>
                  <a:lnTo>
                    <a:pt x="218" y="374"/>
                  </a:lnTo>
                  <a:lnTo>
                    <a:pt x="218" y="374"/>
                  </a:lnTo>
                  <a:close/>
                  <a:moveTo>
                    <a:pt x="218" y="348"/>
                  </a:moveTo>
                  <a:lnTo>
                    <a:pt x="218" y="335"/>
                  </a:lnTo>
                  <a:lnTo>
                    <a:pt x="213" y="338"/>
                  </a:lnTo>
                  <a:lnTo>
                    <a:pt x="213" y="351"/>
                  </a:lnTo>
                  <a:lnTo>
                    <a:pt x="218" y="348"/>
                  </a:lnTo>
                  <a:lnTo>
                    <a:pt x="218" y="348"/>
                  </a:lnTo>
                  <a:close/>
                  <a:moveTo>
                    <a:pt x="218" y="295"/>
                  </a:moveTo>
                  <a:lnTo>
                    <a:pt x="218" y="282"/>
                  </a:lnTo>
                  <a:lnTo>
                    <a:pt x="213" y="285"/>
                  </a:lnTo>
                  <a:lnTo>
                    <a:pt x="213" y="298"/>
                  </a:lnTo>
                  <a:lnTo>
                    <a:pt x="218" y="295"/>
                  </a:lnTo>
                  <a:lnTo>
                    <a:pt x="218" y="295"/>
                  </a:lnTo>
                  <a:close/>
                  <a:moveTo>
                    <a:pt x="218" y="269"/>
                  </a:moveTo>
                  <a:lnTo>
                    <a:pt x="218" y="256"/>
                  </a:lnTo>
                  <a:lnTo>
                    <a:pt x="212" y="259"/>
                  </a:lnTo>
                  <a:lnTo>
                    <a:pt x="212" y="272"/>
                  </a:lnTo>
                  <a:lnTo>
                    <a:pt x="218" y="269"/>
                  </a:lnTo>
                  <a:lnTo>
                    <a:pt x="218" y="269"/>
                  </a:lnTo>
                  <a:close/>
                  <a:moveTo>
                    <a:pt x="218" y="216"/>
                  </a:moveTo>
                  <a:lnTo>
                    <a:pt x="218" y="203"/>
                  </a:lnTo>
                  <a:lnTo>
                    <a:pt x="212" y="206"/>
                  </a:lnTo>
                  <a:lnTo>
                    <a:pt x="212" y="219"/>
                  </a:lnTo>
                  <a:lnTo>
                    <a:pt x="218" y="216"/>
                  </a:lnTo>
                  <a:lnTo>
                    <a:pt x="218" y="216"/>
                  </a:lnTo>
                  <a:close/>
                  <a:moveTo>
                    <a:pt x="218" y="176"/>
                  </a:moveTo>
                  <a:lnTo>
                    <a:pt x="212" y="179"/>
                  </a:lnTo>
                  <a:lnTo>
                    <a:pt x="212" y="192"/>
                  </a:lnTo>
                  <a:lnTo>
                    <a:pt x="218" y="189"/>
                  </a:lnTo>
                  <a:lnTo>
                    <a:pt x="218" y="176"/>
                  </a:lnTo>
                  <a:lnTo>
                    <a:pt x="218" y="176"/>
                  </a:lnTo>
                  <a:close/>
                  <a:moveTo>
                    <a:pt x="296" y="594"/>
                  </a:moveTo>
                  <a:lnTo>
                    <a:pt x="296" y="581"/>
                  </a:lnTo>
                  <a:lnTo>
                    <a:pt x="289" y="585"/>
                  </a:lnTo>
                  <a:lnTo>
                    <a:pt x="290" y="598"/>
                  </a:lnTo>
                  <a:lnTo>
                    <a:pt x="296" y="594"/>
                  </a:lnTo>
                  <a:lnTo>
                    <a:pt x="296" y="594"/>
                  </a:lnTo>
                  <a:close/>
                  <a:moveTo>
                    <a:pt x="295" y="568"/>
                  </a:moveTo>
                  <a:lnTo>
                    <a:pt x="295" y="555"/>
                  </a:lnTo>
                  <a:lnTo>
                    <a:pt x="289" y="558"/>
                  </a:lnTo>
                  <a:lnTo>
                    <a:pt x="289" y="571"/>
                  </a:lnTo>
                  <a:lnTo>
                    <a:pt x="295" y="568"/>
                  </a:lnTo>
                  <a:lnTo>
                    <a:pt x="295" y="568"/>
                  </a:lnTo>
                  <a:close/>
                  <a:moveTo>
                    <a:pt x="295" y="541"/>
                  </a:moveTo>
                  <a:lnTo>
                    <a:pt x="295" y="528"/>
                  </a:lnTo>
                  <a:lnTo>
                    <a:pt x="289" y="532"/>
                  </a:lnTo>
                  <a:lnTo>
                    <a:pt x="289" y="545"/>
                  </a:lnTo>
                  <a:lnTo>
                    <a:pt x="295" y="541"/>
                  </a:lnTo>
                  <a:lnTo>
                    <a:pt x="295" y="541"/>
                  </a:lnTo>
                  <a:close/>
                  <a:moveTo>
                    <a:pt x="295" y="515"/>
                  </a:moveTo>
                  <a:lnTo>
                    <a:pt x="295" y="502"/>
                  </a:lnTo>
                  <a:lnTo>
                    <a:pt x="289" y="505"/>
                  </a:lnTo>
                  <a:lnTo>
                    <a:pt x="289" y="518"/>
                  </a:lnTo>
                  <a:lnTo>
                    <a:pt x="295" y="515"/>
                  </a:lnTo>
                  <a:lnTo>
                    <a:pt x="295" y="515"/>
                  </a:lnTo>
                  <a:close/>
                  <a:moveTo>
                    <a:pt x="295" y="489"/>
                  </a:moveTo>
                  <a:lnTo>
                    <a:pt x="295" y="475"/>
                  </a:lnTo>
                  <a:lnTo>
                    <a:pt x="289" y="479"/>
                  </a:lnTo>
                  <a:lnTo>
                    <a:pt x="289" y="492"/>
                  </a:lnTo>
                  <a:lnTo>
                    <a:pt x="295" y="489"/>
                  </a:lnTo>
                  <a:lnTo>
                    <a:pt x="295" y="489"/>
                  </a:lnTo>
                  <a:close/>
                  <a:moveTo>
                    <a:pt x="295" y="462"/>
                  </a:moveTo>
                  <a:lnTo>
                    <a:pt x="295" y="449"/>
                  </a:lnTo>
                  <a:lnTo>
                    <a:pt x="289" y="452"/>
                  </a:lnTo>
                  <a:lnTo>
                    <a:pt x="289" y="466"/>
                  </a:lnTo>
                  <a:lnTo>
                    <a:pt x="295" y="462"/>
                  </a:lnTo>
                  <a:lnTo>
                    <a:pt x="295" y="462"/>
                  </a:lnTo>
                  <a:close/>
                  <a:moveTo>
                    <a:pt x="295" y="436"/>
                  </a:moveTo>
                  <a:lnTo>
                    <a:pt x="295" y="423"/>
                  </a:lnTo>
                  <a:lnTo>
                    <a:pt x="289" y="426"/>
                  </a:lnTo>
                  <a:lnTo>
                    <a:pt x="289" y="439"/>
                  </a:lnTo>
                  <a:lnTo>
                    <a:pt x="295" y="436"/>
                  </a:lnTo>
                  <a:lnTo>
                    <a:pt x="295" y="436"/>
                  </a:lnTo>
                  <a:close/>
                  <a:moveTo>
                    <a:pt x="295" y="409"/>
                  </a:moveTo>
                  <a:lnTo>
                    <a:pt x="295" y="396"/>
                  </a:lnTo>
                  <a:lnTo>
                    <a:pt x="289" y="399"/>
                  </a:lnTo>
                  <a:lnTo>
                    <a:pt x="289" y="413"/>
                  </a:lnTo>
                  <a:lnTo>
                    <a:pt x="295" y="409"/>
                  </a:lnTo>
                  <a:lnTo>
                    <a:pt x="295" y="409"/>
                  </a:lnTo>
                  <a:close/>
                  <a:moveTo>
                    <a:pt x="295" y="383"/>
                  </a:moveTo>
                  <a:lnTo>
                    <a:pt x="295" y="370"/>
                  </a:lnTo>
                  <a:lnTo>
                    <a:pt x="289" y="373"/>
                  </a:lnTo>
                  <a:lnTo>
                    <a:pt x="289" y="386"/>
                  </a:lnTo>
                  <a:lnTo>
                    <a:pt x="295" y="383"/>
                  </a:lnTo>
                  <a:lnTo>
                    <a:pt x="295" y="383"/>
                  </a:lnTo>
                  <a:close/>
                  <a:moveTo>
                    <a:pt x="295" y="356"/>
                  </a:moveTo>
                  <a:lnTo>
                    <a:pt x="295" y="343"/>
                  </a:lnTo>
                  <a:lnTo>
                    <a:pt x="289" y="347"/>
                  </a:lnTo>
                  <a:lnTo>
                    <a:pt x="289" y="360"/>
                  </a:lnTo>
                  <a:lnTo>
                    <a:pt x="295" y="356"/>
                  </a:lnTo>
                  <a:lnTo>
                    <a:pt x="295" y="356"/>
                  </a:lnTo>
                  <a:close/>
                  <a:moveTo>
                    <a:pt x="295" y="330"/>
                  </a:moveTo>
                  <a:lnTo>
                    <a:pt x="295" y="317"/>
                  </a:lnTo>
                  <a:lnTo>
                    <a:pt x="289" y="320"/>
                  </a:lnTo>
                  <a:lnTo>
                    <a:pt x="289" y="333"/>
                  </a:lnTo>
                  <a:lnTo>
                    <a:pt x="295" y="330"/>
                  </a:lnTo>
                  <a:lnTo>
                    <a:pt x="295" y="330"/>
                  </a:lnTo>
                  <a:close/>
                  <a:moveTo>
                    <a:pt x="295" y="304"/>
                  </a:moveTo>
                  <a:lnTo>
                    <a:pt x="295" y="291"/>
                  </a:lnTo>
                  <a:lnTo>
                    <a:pt x="289" y="294"/>
                  </a:lnTo>
                  <a:lnTo>
                    <a:pt x="289" y="307"/>
                  </a:lnTo>
                  <a:lnTo>
                    <a:pt x="295" y="304"/>
                  </a:lnTo>
                  <a:lnTo>
                    <a:pt x="295" y="304"/>
                  </a:lnTo>
                  <a:close/>
                  <a:moveTo>
                    <a:pt x="295" y="277"/>
                  </a:moveTo>
                  <a:lnTo>
                    <a:pt x="295" y="264"/>
                  </a:lnTo>
                  <a:lnTo>
                    <a:pt x="289" y="268"/>
                  </a:lnTo>
                  <a:lnTo>
                    <a:pt x="289" y="281"/>
                  </a:lnTo>
                  <a:lnTo>
                    <a:pt x="295" y="277"/>
                  </a:lnTo>
                  <a:lnTo>
                    <a:pt x="295" y="277"/>
                  </a:lnTo>
                  <a:close/>
                  <a:moveTo>
                    <a:pt x="295" y="251"/>
                  </a:moveTo>
                  <a:lnTo>
                    <a:pt x="295" y="238"/>
                  </a:lnTo>
                  <a:lnTo>
                    <a:pt x="289" y="241"/>
                  </a:lnTo>
                  <a:lnTo>
                    <a:pt x="289" y="255"/>
                  </a:lnTo>
                  <a:lnTo>
                    <a:pt x="295" y="251"/>
                  </a:lnTo>
                  <a:lnTo>
                    <a:pt x="295" y="251"/>
                  </a:lnTo>
                  <a:close/>
                  <a:moveTo>
                    <a:pt x="294" y="225"/>
                  </a:moveTo>
                  <a:lnTo>
                    <a:pt x="294" y="211"/>
                  </a:lnTo>
                  <a:lnTo>
                    <a:pt x="288" y="215"/>
                  </a:lnTo>
                  <a:lnTo>
                    <a:pt x="288" y="228"/>
                  </a:lnTo>
                  <a:lnTo>
                    <a:pt x="294" y="225"/>
                  </a:lnTo>
                  <a:lnTo>
                    <a:pt x="294" y="225"/>
                  </a:lnTo>
                  <a:close/>
                  <a:moveTo>
                    <a:pt x="294" y="198"/>
                  </a:moveTo>
                  <a:lnTo>
                    <a:pt x="294" y="185"/>
                  </a:lnTo>
                  <a:lnTo>
                    <a:pt x="288" y="188"/>
                  </a:lnTo>
                  <a:lnTo>
                    <a:pt x="288" y="202"/>
                  </a:lnTo>
                  <a:lnTo>
                    <a:pt x="294" y="198"/>
                  </a:lnTo>
                  <a:lnTo>
                    <a:pt x="294" y="198"/>
                  </a:lnTo>
                  <a:close/>
                  <a:moveTo>
                    <a:pt x="294" y="172"/>
                  </a:moveTo>
                  <a:lnTo>
                    <a:pt x="294" y="158"/>
                  </a:lnTo>
                  <a:lnTo>
                    <a:pt x="288" y="162"/>
                  </a:lnTo>
                  <a:lnTo>
                    <a:pt x="288" y="175"/>
                  </a:lnTo>
                  <a:lnTo>
                    <a:pt x="294" y="172"/>
                  </a:lnTo>
                  <a:lnTo>
                    <a:pt x="294" y="172"/>
                  </a:lnTo>
                  <a:close/>
                  <a:moveTo>
                    <a:pt x="294" y="132"/>
                  </a:moveTo>
                  <a:lnTo>
                    <a:pt x="288" y="135"/>
                  </a:lnTo>
                  <a:lnTo>
                    <a:pt x="288" y="149"/>
                  </a:lnTo>
                  <a:lnTo>
                    <a:pt x="294" y="145"/>
                  </a:lnTo>
                  <a:lnTo>
                    <a:pt x="294" y="132"/>
                  </a:lnTo>
                  <a:lnTo>
                    <a:pt x="294" y="132"/>
                  </a:lnTo>
                  <a:close/>
                  <a:moveTo>
                    <a:pt x="372" y="550"/>
                  </a:moveTo>
                  <a:lnTo>
                    <a:pt x="372" y="537"/>
                  </a:lnTo>
                  <a:lnTo>
                    <a:pt x="366" y="540"/>
                  </a:lnTo>
                  <a:lnTo>
                    <a:pt x="366" y="554"/>
                  </a:lnTo>
                  <a:lnTo>
                    <a:pt x="372" y="550"/>
                  </a:lnTo>
                  <a:lnTo>
                    <a:pt x="372" y="550"/>
                  </a:lnTo>
                  <a:close/>
                  <a:moveTo>
                    <a:pt x="371" y="524"/>
                  </a:moveTo>
                  <a:lnTo>
                    <a:pt x="371" y="511"/>
                  </a:lnTo>
                  <a:lnTo>
                    <a:pt x="366" y="514"/>
                  </a:lnTo>
                  <a:lnTo>
                    <a:pt x="366" y="527"/>
                  </a:lnTo>
                  <a:lnTo>
                    <a:pt x="371" y="524"/>
                  </a:lnTo>
                  <a:lnTo>
                    <a:pt x="371" y="524"/>
                  </a:lnTo>
                  <a:close/>
                  <a:moveTo>
                    <a:pt x="371" y="491"/>
                  </a:moveTo>
                  <a:lnTo>
                    <a:pt x="371" y="484"/>
                  </a:lnTo>
                  <a:lnTo>
                    <a:pt x="366" y="488"/>
                  </a:lnTo>
                  <a:lnTo>
                    <a:pt x="366" y="501"/>
                  </a:lnTo>
                  <a:lnTo>
                    <a:pt x="367" y="500"/>
                  </a:lnTo>
                  <a:lnTo>
                    <a:pt x="367" y="501"/>
                  </a:lnTo>
                  <a:lnTo>
                    <a:pt x="378" y="494"/>
                  </a:lnTo>
                  <a:lnTo>
                    <a:pt x="378" y="487"/>
                  </a:lnTo>
                  <a:lnTo>
                    <a:pt x="371" y="491"/>
                  </a:lnTo>
                  <a:lnTo>
                    <a:pt x="371" y="491"/>
                  </a:lnTo>
                  <a:close/>
                  <a:moveTo>
                    <a:pt x="371" y="471"/>
                  </a:moveTo>
                  <a:lnTo>
                    <a:pt x="371" y="458"/>
                  </a:lnTo>
                  <a:lnTo>
                    <a:pt x="366" y="461"/>
                  </a:lnTo>
                  <a:lnTo>
                    <a:pt x="366" y="474"/>
                  </a:lnTo>
                  <a:lnTo>
                    <a:pt x="371" y="471"/>
                  </a:lnTo>
                  <a:lnTo>
                    <a:pt x="371" y="471"/>
                  </a:lnTo>
                  <a:close/>
                  <a:moveTo>
                    <a:pt x="371" y="445"/>
                  </a:moveTo>
                  <a:lnTo>
                    <a:pt x="371" y="431"/>
                  </a:lnTo>
                  <a:lnTo>
                    <a:pt x="366" y="435"/>
                  </a:lnTo>
                  <a:lnTo>
                    <a:pt x="366" y="448"/>
                  </a:lnTo>
                  <a:lnTo>
                    <a:pt x="371" y="445"/>
                  </a:lnTo>
                  <a:lnTo>
                    <a:pt x="371" y="445"/>
                  </a:lnTo>
                  <a:close/>
                  <a:moveTo>
                    <a:pt x="367" y="408"/>
                  </a:moveTo>
                  <a:lnTo>
                    <a:pt x="366" y="408"/>
                  </a:lnTo>
                  <a:lnTo>
                    <a:pt x="366" y="421"/>
                  </a:lnTo>
                  <a:lnTo>
                    <a:pt x="371" y="418"/>
                  </a:lnTo>
                  <a:lnTo>
                    <a:pt x="371" y="410"/>
                  </a:lnTo>
                  <a:lnTo>
                    <a:pt x="378" y="406"/>
                  </a:lnTo>
                  <a:lnTo>
                    <a:pt x="378" y="399"/>
                  </a:lnTo>
                  <a:lnTo>
                    <a:pt x="367" y="406"/>
                  </a:lnTo>
                  <a:lnTo>
                    <a:pt x="367" y="408"/>
                  </a:lnTo>
                  <a:lnTo>
                    <a:pt x="367" y="408"/>
                  </a:lnTo>
                  <a:close/>
                  <a:moveTo>
                    <a:pt x="371" y="392"/>
                  </a:moveTo>
                  <a:lnTo>
                    <a:pt x="371" y="379"/>
                  </a:lnTo>
                  <a:lnTo>
                    <a:pt x="366" y="382"/>
                  </a:lnTo>
                  <a:lnTo>
                    <a:pt x="366" y="395"/>
                  </a:lnTo>
                  <a:lnTo>
                    <a:pt x="371" y="392"/>
                  </a:lnTo>
                  <a:lnTo>
                    <a:pt x="371" y="392"/>
                  </a:lnTo>
                  <a:close/>
                  <a:moveTo>
                    <a:pt x="371" y="365"/>
                  </a:moveTo>
                  <a:lnTo>
                    <a:pt x="371" y="352"/>
                  </a:lnTo>
                  <a:lnTo>
                    <a:pt x="365" y="355"/>
                  </a:lnTo>
                  <a:lnTo>
                    <a:pt x="366" y="369"/>
                  </a:lnTo>
                  <a:lnTo>
                    <a:pt x="371" y="365"/>
                  </a:lnTo>
                  <a:lnTo>
                    <a:pt x="371" y="365"/>
                  </a:lnTo>
                  <a:close/>
                  <a:moveTo>
                    <a:pt x="371" y="339"/>
                  </a:moveTo>
                  <a:lnTo>
                    <a:pt x="371" y="326"/>
                  </a:lnTo>
                  <a:lnTo>
                    <a:pt x="365" y="329"/>
                  </a:lnTo>
                  <a:lnTo>
                    <a:pt x="365" y="342"/>
                  </a:lnTo>
                  <a:lnTo>
                    <a:pt x="371" y="339"/>
                  </a:lnTo>
                  <a:lnTo>
                    <a:pt x="371" y="339"/>
                  </a:lnTo>
                  <a:close/>
                  <a:moveTo>
                    <a:pt x="371" y="313"/>
                  </a:moveTo>
                  <a:lnTo>
                    <a:pt x="371" y="299"/>
                  </a:lnTo>
                  <a:lnTo>
                    <a:pt x="365" y="302"/>
                  </a:lnTo>
                  <a:lnTo>
                    <a:pt x="365" y="316"/>
                  </a:lnTo>
                  <a:lnTo>
                    <a:pt x="371" y="313"/>
                  </a:lnTo>
                  <a:lnTo>
                    <a:pt x="371" y="313"/>
                  </a:lnTo>
                  <a:close/>
                  <a:moveTo>
                    <a:pt x="371" y="286"/>
                  </a:moveTo>
                  <a:lnTo>
                    <a:pt x="371" y="273"/>
                  </a:lnTo>
                  <a:lnTo>
                    <a:pt x="365" y="276"/>
                  </a:lnTo>
                  <a:lnTo>
                    <a:pt x="365" y="289"/>
                  </a:lnTo>
                  <a:lnTo>
                    <a:pt x="371" y="286"/>
                  </a:lnTo>
                  <a:lnTo>
                    <a:pt x="371" y="286"/>
                  </a:lnTo>
                  <a:close/>
                  <a:moveTo>
                    <a:pt x="371" y="260"/>
                  </a:moveTo>
                  <a:lnTo>
                    <a:pt x="371" y="247"/>
                  </a:lnTo>
                  <a:lnTo>
                    <a:pt x="365" y="250"/>
                  </a:lnTo>
                  <a:lnTo>
                    <a:pt x="365" y="263"/>
                  </a:lnTo>
                  <a:lnTo>
                    <a:pt x="371" y="260"/>
                  </a:lnTo>
                  <a:lnTo>
                    <a:pt x="371" y="260"/>
                  </a:lnTo>
                  <a:close/>
                  <a:moveTo>
                    <a:pt x="371" y="207"/>
                  </a:moveTo>
                  <a:lnTo>
                    <a:pt x="371" y="194"/>
                  </a:lnTo>
                  <a:lnTo>
                    <a:pt x="365" y="197"/>
                  </a:lnTo>
                  <a:lnTo>
                    <a:pt x="365" y="210"/>
                  </a:lnTo>
                  <a:lnTo>
                    <a:pt x="371" y="207"/>
                  </a:lnTo>
                  <a:lnTo>
                    <a:pt x="371" y="207"/>
                  </a:lnTo>
                  <a:close/>
                  <a:moveTo>
                    <a:pt x="371" y="181"/>
                  </a:moveTo>
                  <a:lnTo>
                    <a:pt x="370" y="167"/>
                  </a:lnTo>
                  <a:lnTo>
                    <a:pt x="365" y="171"/>
                  </a:lnTo>
                  <a:lnTo>
                    <a:pt x="365" y="184"/>
                  </a:lnTo>
                  <a:lnTo>
                    <a:pt x="371" y="181"/>
                  </a:lnTo>
                  <a:lnTo>
                    <a:pt x="371" y="181"/>
                  </a:lnTo>
                  <a:close/>
                  <a:moveTo>
                    <a:pt x="370" y="128"/>
                  </a:moveTo>
                  <a:lnTo>
                    <a:pt x="370" y="115"/>
                  </a:lnTo>
                  <a:lnTo>
                    <a:pt x="365" y="118"/>
                  </a:lnTo>
                  <a:lnTo>
                    <a:pt x="365" y="131"/>
                  </a:lnTo>
                  <a:lnTo>
                    <a:pt x="370" y="128"/>
                  </a:lnTo>
                  <a:lnTo>
                    <a:pt x="370" y="128"/>
                  </a:lnTo>
                  <a:close/>
                  <a:moveTo>
                    <a:pt x="370" y="88"/>
                  </a:moveTo>
                  <a:lnTo>
                    <a:pt x="365" y="91"/>
                  </a:lnTo>
                  <a:lnTo>
                    <a:pt x="365" y="104"/>
                  </a:lnTo>
                  <a:lnTo>
                    <a:pt x="370" y="101"/>
                  </a:lnTo>
                  <a:lnTo>
                    <a:pt x="370" y="88"/>
                  </a:lnTo>
                  <a:lnTo>
                    <a:pt x="370" y="88"/>
                  </a:lnTo>
                  <a:close/>
                  <a:moveTo>
                    <a:pt x="524" y="462"/>
                  </a:moveTo>
                  <a:lnTo>
                    <a:pt x="524" y="449"/>
                  </a:lnTo>
                  <a:lnTo>
                    <a:pt x="519" y="452"/>
                  </a:lnTo>
                  <a:lnTo>
                    <a:pt x="519" y="466"/>
                  </a:lnTo>
                  <a:lnTo>
                    <a:pt x="524" y="462"/>
                  </a:lnTo>
                  <a:lnTo>
                    <a:pt x="524" y="462"/>
                  </a:lnTo>
                  <a:close/>
                  <a:moveTo>
                    <a:pt x="524" y="436"/>
                  </a:moveTo>
                  <a:lnTo>
                    <a:pt x="524" y="423"/>
                  </a:lnTo>
                  <a:lnTo>
                    <a:pt x="519" y="426"/>
                  </a:lnTo>
                  <a:lnTo>
                    <a:pt x="519" y="439"/>
                  </a:lnTo>
                  <a:lnTo>
                    <a:pt x="524" y="436"/>
                  </a:lnTo>
                  <a:lnTo>
                    <a:pt x="524" y="436"/>
                  </a:lnTo>
                  <a:close/>
                  <a:moveTo>
                    <a:pt x="524" y="409"/>
                  </a:moveTo>
                  <a:lnTo>
                    <a:pt x="524" y="396"/>
                  </a:lnTo>
                  <a:lnTo>
                    <a:pt x="518" y="399"/>
                  </a:lnTo>
                  <a:lnTo>
                    <a:pt x="518" y="413"/>
                  </a:lnTo>
                  <a:lnTo>
                    <a:pt x="524" y="409"/>
                  </a:lnTo>
                  <a:lnTo>
                    <a:pt x="524" y="409"/>
                  </a:lnTo>
                  <a:close/>
                  <a:moveTo>
                    <a:pt x="524" y="383"/>
                  </a:moveTo>
                  <a:lnTo>
                    <a:pt x="524" y="370"/>
                  </a:lnTo>
                  <a:lnTo>
                    <a:pt x="518" y="373"/>
                  </a:lnTo>
                  <a:lnTo>
                    <a:pt x="518" y="386"/>
                  </a:lnTo>
                  <a:lnTo>
                    <a:pt x="524" y="383"/>
                  </a:lnTo>
                  <a:lnTo>
                    <a:pt x="524" y="383"/>
                  </a:lnTo>
                  <a:close/>
                  <a:moveTo>
                    <a:pt x="524" y="357"/>
                  </a:moveTo>
                  <a:lnTo>
                    <a:pt x="524" y="343"/>
                  </a:lnTo>
                  <a:lnTo>
                    <a:pt x="518" y="347"/>
                  </a:lnTo>
                  <a:lnTo>
                    <a:pt x="518" y="360"/>
                  </a:lnTo>
                  <a:lnTo>
                    <a:pt x="524" y="357"/>
                  </a:lnTo>
                  <a:lnTo>
                    <a:pt x="524" y="357"/>
                  </a:lnTo>
                  <a:close/>
                  <a:moveTo>
                    <a:pt x="524" y="330"/>
                  </a:moveTo>
                  <a:lnTo>
                    <a:pt x="524" y="317"/>
                  </a:lnTo>
                  <a:lnTo>
                    <a:pt x="518" y="320"/>
                  </a:lnTo>
                  <a:lnTo>
                    <a:pt x="518" y="333"/>
                  </a:lnTo>
                  <a:lnTo>
                    <a:pt x="524" y="330"/>
                  </a:lnTo>
                  <a:lnTo>
                    <a:pt x="524" y="330"/>
                  </a:lnTo>
                  <a:close/>
                  <a:moveTo>
                    <a:pt x="524" y="304"/>
                  </a:moveTo>
                  <a:lnTo>
                    <a:pt x="524" y="290"/>
                  </a:lnTo>
                  <a:lnTo>
                    <a:pt x="518" y="294"/>
                  </a:lnTo>
                  <a:lnTo>
                    <a:pt x="518" y="307"/>
                  </a:lnTo>
                  <a:lnTo>
                    <a:pt x="524" y="304"/>
                  </a:lnTo>
                  <a:lnTo>
                    <a:pt x="524" y="304"/>
                  </a:lnTo>
                  <a:close/>
                  <a:moveTo>
                    <a:pt x="524" y="277"/>
                  </a:moveTo>
                  <a:lnTo>
                    <a:pt x="524" y="264"/>
                  </a:lnTo>
                  <a:lnTo>
                    <a:pt x="518" y="267"/>
                  </a:lnTo>
                  <a:lnTo>
                    <a:pt x="518" y="280"/>
                  </a:lnTo>
                  <a:lnTo>
                    <a:pt x="524" y="277"/>
                  </a:lnTo>
                  <a:lnTo>
                    <a:pt x="524" y="277"/>
                  </a:lnTo>
                  <a:close/>
                  <a:moveTo>
                    <a:pt x="524" y="251"/>
                  </a:moveTo>
                  <a:lnTo>
                    <a:pt x="524" y="238"/>
                  </a:lnTo>
                  <a:lnTo>
                    <a:pt x="518" y="241"/>
                  </a:lnTo>
                  <a:lnTo>
                    <a:pt x="518" y="254"/>
                  </a:lnTo>
                  <a:lnTo>
                    <a:pt x="524" y="251"/>
                  </a:lnTo>
                  <a:lnTo>
                    <a:pt x="524" y="251"/>
                  </a:lnTo>
                  <a:close/>
                  <a:moveTo>
                    <a:pt x="524" y="224"/>
                  </a:moveTo>
                  <a:lnTo>
                    <a:pt x="523" y="211"/>
                  </a:lnTo>
                  <a:lnTo>
                    <a:pt x="518" y="214"/>
                  </a:lnTo>
                  <a:lnTo>
                    <a:pt x="518" y="228"/>
                  </a:lnTo>
                  <a:lnTo>
                    <a:pt x="524" y="224"/>
                  </a:lnTo>
                  <a:lnTo>
                    <a:pt x="524" y="224"/>
                  </a:lnTo>
                  <a:close/>
                  <a:moveTo>
                    <a:pt x="523" y="198"/>
                  </a:moveTo>
                  <a:lnTo>
                    <a:pt x="523" y="185"/>
                  </a:lnTo>
                  <a:lnTo>
                    <a:pt x="518" y="188"/>
                  </a:lnTo>
                  <a:lnTo>
                    <a:pt x="518" y="201"/>
                  </a:lnTo>
                  <a:lnTo>
                    <a:pt x="523" y="198"/>
                  </a:lnTo>
                  <a:lnTo>
                    <a:pt x="523" y="198"/>
                  </a:lnTo>
                  <a:close/>
                  <a:moveTo>
                    <a:pt x="523" y="172"/>
                  </a:moveTo>
                  <a:lnTo>
                    <a:pt x="523" y="159"/>
                  </a:lnTo>
                  <a:lnTo>
                    <a:pt x="518" y="162"/>
                  </a:lnTo>
                  <a:lnTo>
                    <a:pt x="518" y="175"/>
                  </a:lnTo>
                  <a:lnTo>
                    <a:pt x="523" y="172"/>
                  </a:lnTo>
                  <a:lnTo>
                    <a:pt x="523" y="172"/>
                  </a:lnTo>
                  <a:close/>
                  <a:moveTo>
                    <a:pt x="523" y="145"/>
                  </a:moveTo>
                  <a:lnTo>
                    <a:pt x="523" y="132"/>
                  </a:lnTo>
                  <a:lnTo>
                    <a:pt x="518" y="135"/>
                  </a:lnTo>
                  <a:lnTo>
                    <a:pt x="518" y="149"/>
                  </a:lnTo>
                  <a:lnTo>
                    <a:pt x="523" y="145"/>
                  </a:lnTo>
                  <a:lnTo>
                    <a:pt x="523" y="145"/>
                  </a:lnTo>
                  <a:close/>
                  <a:moveTo>
                    <a:pt x="523" y="119"/>
                  </a:moveTo>
                  <a:lnTo>
                    <a:pt x="523" y="106"/>
                  </a:lnTo>
                  <a:lnTo>
                    <a:pt x="518" y="109"/>
                  </a:lnTo>
                  <a:lnTo>
                    <a:pt x="518" y="122"/>
                  </a:lnTo>
                  <a:lnTo>
                    <a:pt x="523" y="119"/>
                  </a:lnTo>
                  <a:lnTo>
                    <a:pt x="523" y="119"/>
                  </a:lnTo>
                  <a:close/>
                  <a:moveTo>
                    <a:pt x="523" y="92"/>
                  </a:moveTo>
                  <a:lnTo>
                    <a:pt x="523" y="79"/>
                  </a:lnTo>
                  <a:lnTo>
                    <a:pt x="518" y="83"/>
                  </a:lnTo>
                  <a:lnTo>
                    <a:pt x="518" y="96"/>
                  </a:lnTo>
                  <a:lnTo>
                    <a:pt x="523" y="92"/>
                  </a:lnTo>
                  <a:lnTo>
                    <a:pt x="523" y="92"/>
                  </a:lnTo>
                  <a:close/>
                  <a:moveTo>
                    <a:pt x="523" y="66"/>
                  </a:moveTo>
                  <a:lnTo>
                    <a:pt x="523" y="53"/>
                  </a:lnTo>
                  <a:lnTo>
                    <a:pt x="517" y="56"/>
                  </a:lnTo>
                  <a:lnTo>
                    <a:pt x="518" y="69"/>
                  </a:lnTo>
                  <a:lnTo>
                    <a:pt x="523" y="66"/>
                  </a:lnTo>
                  <a:lnTo>
                    <a:pt x="523" y="66"/>
                  </a:lnTo>
                  <a:close/>
                  <a:moveTo>
                    <a:pt x="523" y="40"/>
                  </a:moveTo>
                  <a:lnTo>
                    <a:pt x="523" y="26"/>
                  </a:lnTo>
                  <a:lnTo>
                    <a:pt x="517" y="30"/>
                  </a:lnTo>
                  <a:lnTo>
                    <a:pt x="517" y="43"/>
                  </a:lnTo>
                  <a:lnTo>
                    <a:pt x="523" y="40"/>
                  </a:lnTo>
                  <a:lnTo>
                    <a:pt x="523" y="40"/>
                  </a:lnTo>
                  <a:close/>
                  <a:moveTo>
                    <a:pt x="523" y="0"/>
                  </a:moveTo>
                  <a:lnTo>
                    <a:pt x="517" y="3"/>
                  </a:lnTo>
                  <a:lnTo>
                    <a:pt x="517" y="16"/>
                  </a:lnTo>
                  <a:lnTo>
                    <a:pt x="523" y="13"/>
                  </a:lnTo>
                  <a:lnTo>
                    <a:pt x="523" y="0"/>
                  </a:lnTo>
                  <a:lnTo>
                    <a:pt x="523" y="0"/>
                  </a:lnTo>
                  <a:close/>
                  <a:moveTo>
                    <a:pt x="448" y="506"/>
                  </a:moveTo>
                  <a:lnTo>
                    <a:pt x="448" y="493"/>
                  </a:lnTo>
                  <a:lnTo>
                    <a:pt x="442" y="496"/>
                  </a:lnTo>
                  <a:lnTo>
                    <a:pt x="442" y="510"/>
                  </a:lnTo>
                  <a:lnTo>
                    <a:pt x="448" y="506"/>
                  </a:lnTo>
                  <a:lnTo>
                    <a:pt x="448" y="506"/>
                  </a:lnTo>
                  <a:close/>
                  <a:moveTo>
                    <a:pt x="448" y="480"/>
                  </a:moveTo>
                  <a:lnTo>
                    <a:pt x="448" y="467"/>
                  </a:lnTo>
                  <a:lnTo>
                    <a:pt x="442" y="470"/>
                  </a:lnTo>
                  <a:lnTo>
                    <a:pt x="442" y="483"/>
                  </a:lnTo>
                  <a:lnTo>
                    <a:pt x="448" y="480"/>
                  </a:lnTo>
                  <a:lnTo>
                    <a:pt x="448" y="480"/>
                  </a:lnTo>
                  <a:close/>
                  <a:moveTo>
                    <a:pt x="448" y="453"/>
                  </a:moveTo>
                  <a:lnTo>
                    <a:pt x="448" y="440"/>
                  </a:lnTo>
                  <a:lnTo>
                    <a:pt x="442" y="444"/>
                  </a:lnTo>
                  <a:lnTo>
                    <a:pt x="442" y="450"/>
                  </a:lnTo>
                  <a:lnTo>
                    <a:pt x="436" y="454"/>
                  </a:lnTo>
                  <a:lnTo>
                    <a:pt x="436" y="461"/>
                  </a:lnTo>
                  <a:lnTo>
                    <a:pt x="447" y="454"/>
                  </a:lnTo>
                  <a:lnTo>
                    <a:pt x="447" y="454"/>
                  </a:lnTo>
                  <a:lnTo>
                    <a:pt x="448" y="453"/>
                  </a:lnTo>
                  <a:lnTo>
                    <a:pt x="448" y="453"/>
                  </a:lnTo>
                  <a:close/>
                  <a:moveTo>
                    <a:pt x="448" y="427"/>
                  </a:moveTo>
                  <a:lnTo>
                    <a:pt x="448" y="414"/>
                  </a:lnTo>
                  <a:lnTo>
                    <a:pt x="442" y="417"/>
                  </a:lnTo>
                  <a:lnTo>
                    <a:pt x="442" y="430"/>
                  </a:lnTo>
                  <a:lnTo>
                    <a:pt x="448" y="427"/>
                  </a:lnTo>
                  <a:lnTo>
                    <a:pt x="448" y="427"/>
                  </a:lnTo>
                  <a:close/>
                  <a:moveTo>
                    <a:pt x="448" y="401"/>
                  </a:moveTo>
                  <a:lnTo>
                    <a:pt x="448" y="387"/>
                  </a:lnTo>
                  <a:lnTo>
                    <a:pt x="442" y="391"/>
                  </a:lnTo>
                  <a:lnTo>
                    <a:pt x="442" y="404"/>
                  </a:lnTo>
                  <a:lnTo>
                    <a:pt x="448" y="401"/>
                  </a:lnTo>
                  <a:lnTo>
                    <a:pt x="448" y="401"/>
                  </a:lnTo>
                  <a:close/>
                  <a:moveTo>
                    <a:pt x="448" y="348"/>
                  </a:moveTo>
                  <a:lnTo>
                    <a:pt x="448" y="334"/>
                  </a:lnTo>
                  <a:lnTo>
                    <a:pt x="442" y="338"/>
                  </a:lnTo>
                  <a:lnTo>
                    <a:pt x="442" y="351"/>
                  </a:lnTo>
                  <a:lnTo>
                    <a:pt x="448" y="348"/>
                  </a:lnTo>
                  <a:lnTo>
                    <a:pt x="448" y="348"/>
                  </a:lnTo>
                  <a:close/>
                  <a:moveTo>
                    <a:pt x="448" y="321"/>
                  </a:moveTo>
                  <a:lnTo>
                    <a:pt x="447" y="308"/>
                  </a:lnTo>
                  <a:lnTo>
                    <a:pt x="442" y="311"/>
                  </a:lnTo>
                  <a:lnTo>
                    <a:pt x="442" y="325"/>
                  </a:lnTo>
                  <a:lnTo>
                    <a:pt x="448" y="321"/>
                  </a:lnTo>
                  <a:lnTo>
                    <a:pt x="448" y="321"/>
                  </a:lnTo>
                  <a:close/>
                  <a:moveTo>
                    <a:pt x="447" y="242"/>
                  </a:moveTo>
                  <a:lnTo>
                    <a:pt x="447" y="229"/>
                  </a:lnTo>
                  <a:lnTo>
                    <a:pt x="441" y="232"/>
                  </a:lnTo>
                  <a:lnTo>
                    <a:pt x="441" y="245"/>
                  </a:lnTo>
                  <a:lnTo>
                    <a:pt x="447" y="242"/>
                  </a:lnTo>
                  <a:lnTo>
                    <a:pt x="447" y="242"/>
                  </a:lnTo>
                  <a:close/>
                  <a:moveTo>
                    <a:pt x="447" y="216"/>
                  </a:moveTo>
                  <a:lnTo>
                    <a:pt x="447" y="203"/>
                  </a:lnTo>
                  <a:lnTo>
                    <a:pt x="441" y="206"/>
                  </a:lnTo>
                  <a:lnTo>
                    <a:pt x="441" y="219"/>
                  </a:lnTo>
                  <a:lnTo>
                    <a:pt x="447" y="216"/>
                  </a:lnTo>
                  <a:lnTo>
                    <a:pt x="447" y="216"/>
                  </a:lnTo>
                  <a:close/>
                  <a:moveTo>
                    <a:pt x="447" y="163"/>
                  </a:moveTo>
                  <a:lnTo>
                    <a:pt x="447" y="150"/>
                  </a:lnTo>
                  <a:lnTo>
                    <a:pt x="441" y="153"/>
                  </a:lnTo>
                  <a:lnTo>
                    <a:pt x="441" y="166"/>
                  </a:lnTo>
                  <a:lnTo>
                    <a:pt x="447" y="163"/>
                  </a:lnTo>
                  <a:lnTo>
                    <a:pt x="447" y="163"/>
                  </a:lnTo>
                  <a:close/>
                  <a:moveTo>
                    <a:pt x="447" y="136"/>
                  </a:moveTo>
                  <a:lnTo>
                    <a:pt x="447" y="123"/>
                  </a:lnTo>
                  <a:lnTo>
                    <a:pt x="441" y="127"/>
                  </a:lnTo>
                  <a:lnTo>
                    <a:pt x="441" y="140"/>
                  </a:lnTo>
                  <a:lnTo>
                    <a:pt x="447" y="136"/>
                  </a:lnTo>
                  <a:lnTo>
                    <a:pt x="447" y="136"/>
                  </a:lnTo>
                  <a:close/>
                  <a:moveTo>
                    <a:pt x="447" y="84"/>
                  </a:moveTo>
                  <a:lnTo>
                    <a:pt x="447" y="70"/>
                  </a:lnTo>
                  <a:lnTo>
                    <a:pt x="441" y="74"/>
                  </a:lnTo>
                  <a:lnTo>
                    <a:pt x="441" y="87"/>
                  </a:lnTo>
                  <a:lnTo>
                    <a:pt x="447" y="84"/>
                  </a:lnTo>
                  <a:lnTo>
                    <a:pt x="447" y="84"/>
                  </a:lnTo>
                  <a:close/>
                  <a:moveTo>
                    <a:pt x="447" y="44"/>
                  </a:moveTo>
                  <a:lnTo>
                    <a:pt x="441" y="47"/>
                  </a:lnTo>
                  <a:lnTo>
                    <a:pt x="441" y="60"/>
                  </a:lnTo>
                  <a:lnTo>
                    <a:pt x="447" y="57"/>
                  </a:lnTo>
                  <a:lnTo>
                    <a:pt x="447" y="44"/>
                  </a:lnTo>
                  <a:lnTo>
                    <a:pt x="447" y="44"/>
                  </a:lnTo>
                  <a:close/>
                  <a:moveTo>
                    <a:pt x="585" y="375"/>
                  </a:moveTo>
                  <a:lnTo>
                    <a:pt x="584" y="368"/>
                  </a:lnTo>
                  <a:lnTo>
                    <a:pt x="573" y="375"/>
                  </a:lnTo>
                  <a:lnTo>
                    <a:pt x="573" y="382"/>
                  </a:lnTo>
                  <a:lnTo>
                    <a:pt x="585" y="375"/>
                  </a:lnTo>
                  <a:lnTo>
                    <a:pt x="585" y="375"/>
                  </a:lnTo>
                  <a:close/>
                  <a:moveTo>
                    <a:pt x="562" y="388"/>
                  </a:moveTo>
                  <a:lnTo>
                    <a:pt x="561" y="381"/>
                  </a:lnTo>
                  <a:lnTo>
                    <a:pt x="550" y="388"/>
                  </a:lnTo>
                  <a:lnTo>
                    <a:pt x="550" y="395"/>
                  </a:lnTo>
                  <a:lnTo>
                    <a:pt x="562" y="388"/>
                  </a:lnTo>
                  <a:lnTo>
                    <a:pt x="562" y="388"/>
                  </a:lnTo>
                  <a:close/>
                  <a:moveTo>
                    <a:pt x="539" y="401"/>
                  </a:moveTo>
                  <a:lnTo>
                    <a:pt x="539" y="394"/>
                  </a:lnTo>
                  <a:lnTo>
                    <a:pt x="527" y="401"/>
                  </a:lnTo>
                  <a:lnTo>
                    <a:pt x="527" y="408"/>
                  </a:lnTo>
                  <a:lnTo>
                    <a:pt x="539" y="401"/>
                  </a:lnTo>
                  <a:lnTo>
                    <a:pt x="539" y="401"/>
                  </a:lnTo>
                  <a:close/>
                  <a:moveTo>
                    <a:pt x="516" y="415"/>
                  </a:moveTo>
                  <a:lnTo>
                    <a:pt x="516" y="408"/>
                  </a:lnTo>
                  <a:lnTo>
                    <a:pt x="504" y="414"/>
                  </a:lnTo>
                  <a:lnTo>
                    <a:pt x="504" y="421"/>
                  </a:lnTo>
                  <a:lnTo>
                    <a:pt x="516" y="415"/>
                  </a:lnTo>
                  <a:lnTo>
                    <a:pt x="516" y="415"/>
                  </a:lnTo>
                  <a:close/>
                  <a:moveTo>
                    <a:pt x="493" y="428"/>
                  </a:moveTo>
                  <a:lnTo>
                    <a:pt x="493" y="421"/>
                  </a:lnTo>
                  <a:lnTo>
                    <a:pt x="482" y="427"/>
                  </a:lnTo>
                  <a:lnTo>
                    <a:pt x="482" y="434"/>
                  </a:lnTo>
                  <a:lnTo>
                    <a:pt x="493" y="428"/>
                  </a:lnTo>
                  <a:lnTo>
                    <a:pt x="493" y="428"/>
                  </a:lnTo>
                  <a:close/>
                  <a:moveTo>
                    <a:pt x="470" y="441"/>
                  </a:moveTo>
                  <a:lnTo>
                    <a:pt x="470" y="434"/>
                  </a:lnTo>
                  <a:lnTo>
                    <a:pt x="459" y="441"/>
                  </a:lnTo>
                  <a:lnTo>
                    <a:pt x="459" y="448"/>
                  </a:lnTo>
                  <a:lnTo>
                    <a:pt x="470" y="441"/>
                  </a:lnTo>
                  <a:lnTo>
                    <a:pt x="470" y="441"/>
                  </a:lnTo>
                  <a:close/>
                  <a:moveTo>
                    <a:pt x="425" y="467"/>
                  </a:moveTo>
                  <a:lnTo>
                    <a:pt x="425" y="460"/>
                  </a:lnTo>
                  <a:lnTo>
                    <a:pt x="413" y="467"/>
                  </a:lnTo>
                  <a:lnTo>
                    <a:pt x="413" y="474"/>
                  </a:lnTo>
                  <a:lnTo>
                    <a:pt x="425" y="467"/>
                  </a:lnTo>
                  <a:lnTo>
                    <a:pt x="425" y="467"/>
                  </a:lnTo>
                  <a:close/>
                  <a:moveTo>
                    <a:pt x="402" y="481"/>
                  </a:moveTo>
                  <a:lnTo>
                    <a:pt x="402" y="474"/>
                  </a:lnTo>
                  <a:lnTo>
                    <a:pt x="390" y="480"/>
                  </a:lnTo>
                  <a:lnTo>
                    <a:pt x="390" y="487"/>
                  </a:lnTo>
                  <a:lnTo>
                    <a:pt x="402" y="481"/>
                  </a:lnTo>
                  <a:lnTo>
                    <a:pt x="402" y="481"/>
                  </a:lnTo>
                  <a:close/>
                  <a:moveTo>
                    <a:pt x="356" y="507"/>
                  </a:moveTo>
                  <a:lnTo>
                    <a:pt x="356" y="500"/>
                  </a:lnTo>
                  <a:lnTo>
                    <a:pt x="344" y="507"/>
                  </a:lnTo>
                  <a:lnTo>
                    <a:pt x="344" y="514"/>
                  </a:lnTo>
                  <a:lnTo>
                    <a:pt x="356" y="507"/>
                  </a:lnTo>
                  <a:lnTo>
                    <a:pt x="356" y="507"/>
                  </a:lnTo>
                  <a:close/>
                  <a:moveTo>
                    <a:pt x="333" y="520"/>
                  </a:moveTo>
                  <a:lnTo>
                    <a:pt x="333" y="513"/>
                  </a:lnTo>
                  <a:lnTo>
                    <a:pt x="321" y="520"/>
                  </a:lnTo>
                  <a:lnTo>
                    <a:pt x="321" y="527"/>
                  </a:lnTo>
                  <a:lnTo>
                    <a:pt x="333" y="520"/>
                  </a:lnTo>
                  <a:lnTo>
                    <a:pt x="333" y="520"/>
                  </a:lnTo>
                  <a:close/>
                  <a:moveTo>
                    <a:pt x="310" y="534"/>
                  </a:moveTo>
                  <a:lnTo>
                    <a:pt x="310" y="527"/>
                  </a:lnTo>
                  <a:lnTo>
                    <a:pt x="298" y="533"/>
                  </a:lnTo>
                  <a:lnTo>
                    <a:pt x="298" y="540"/>
                  </a:lnTo>
                  <a:lnTo>
                    <a:pt x="310" y="534"/>
                  </a:lnTo>
                  <a:lnTo>
                    <a:pt x="310" y="534"/>
                  </a:lnTo>
                  <a:close/>
                  <a:moveTo>
                    <a:pt x="287" y="547"/>
                  </a:moveTo>
                  <a:lnTo>
                    <a:pt x="287" y="540"/>
                  </a:lnTo>
                  <a:lnTo>
                    <a:pt x="276" y="546"/>
                  </a:lnTo>
                  <a:lnTo>
                    <a:pt x="276" y="553"/>
                  </a:lnTo>
                  <a:lnTo>
                    <a:pt x="287" y="547"/>
                  </a:lnTo>
                  <a:lnTo>
                    <a:pt x="287" y="547"/>
                  </a:lnTo>
                  <a:close/>
                  <a:moveTo>
                    <a:pt x="264" y="560"/>
                  </a:moveTo>
                  <a:lnTo>
                    <a:pt x="264" y="553"/>
                  </a:lnTo>
                  <a:lnTo>
                    <a:pt x="253" y="560"/>
                  </a:lnTo>
                  <a:lnTo>
                    <a:pt x="253" y="567"/>
                  </a:lnTo>
                  <a:lnTo>
                    <a:pt x="264" y="560"/>
                  </a:lnTo>
                  <a:lnTo>
                    <a:pt x="264" y="560"/>
                  </a:lnTo>
                  <a:close/>
                  <a:moveTo>
                    <a:pt x="241" y="573"/>
                  </a:moveTo>
                  <a:lnTo>
                    <a:pt x="241" y="566"/>
                  </a:lnTo>
                  <a:lnTo>
                    <a:pt x="230" y="573"/>
                  </a:lnTo>
                  <a:lnTo>
                    <a:pt x="230" y="580"/>
                  </a:lnTo>
                  <a:lnTo>
                    <a:pt x="241" y="573"/>
                  </a:lnTo>
                  <a:lnTo>
                    <a:pt x="241" y="573"/>
                  </a:lnTo>
                  <a:close/>
                  <a:moveTo>
                    <a:pt x="196" y="600"/>
                  </a:moveTo>
                  <a:lnTo>
                    <a:pt x="196" y="593"/>
                  </a:lnTo>
                  <a:lnTo>
                    <a:pt x="184" y="599"/>
                  </a:lnTo>
                  <a:lnTo>
                    <a:pt x="184" y="606"/>
                  </a:lnTo>
                  <a:lnTo>
                    <a:pt x="196" y="600"/>
                  </a:lnTo>
                  <a:lnTo>
                    <a:pt x="196" y="600"/>
                  </a:lnTo>
                  <a:close/>
                  <a:moveTo>
                    <a:pt x="172" y="613"/>
                  </a:moveTo>
                  <a:lnTo>
                    <a:pt x="172" y="606"/>
                  </a:lnTo>
                  <a:lnTo>
                    <a:pt x="161" y="612"/>
                  </a:lnTo>
                  <a:lnTo>
                    <a:pt x="161" y="619"/>
                  </a:lnTo>
                  <a:lnTo>
                    <a:pt x="172" y="613"/>
                  </a:lnTo>
                  <a:lnTo>
                    <a:pt x="172" y="613"/>
                  </a:lnTo>
                  <a:close/>
                  <a:moveTo>
                    <a:pt x="138" y="632"/>
                  </a:moveTo>
                  <a:lnTo>
                    <a:pt x="138" y="633"/>
                  </a:lnTo>
                  <a:lnTo>
                    <a:pt x="150" y="626"/>
                  </a:lnTo>
                  <a:lnTo>
                    <a:pt x="150" y="619"/>
                  </a:lnTo>
                  <a:lnTo>
                    <a:pt x="142" y="623"/>
                  </a:lnTo>
                  <a:lnTo>
                    <a:pt x="142" y="617"/>
                  </a:lnTo>
                  <a:lnTo>
                    <a:pt x="137" y="620"/>
                  </a:lnTo>
                  <a:lnTo>
                    <a:pt x="137" y="633"/>
                  </a:lnTo>
                  <a:lnTo>
                    <a:pt x="138" y="632"/>
                  </a:lnTo>
                  <a:lnTo>
                    <a:pt x="138" y="632"/>
                  </a:lnTo>
                  <a:close/>
                  <a:moveTo>
                    <a:pt x="127" y="639"/>
                  </a:moveTo>
                  <a:lnTo>
                    <a:pt x="127" y="632"/>
                  </a:lnTo>
                  <a:lnTo>
                    <a:pt x="115" y="639"/>
                  </a:lnTo>
                  <a:lnTo>
                    <a:pt x="115" y="646"/>
                  </a:lnTo>
                  <a:lnTo>
                    <a:pt x="127" y="639"/>
                  </a:lnTo>
                  <a:lnTo>
                    <a:pt x="127" y="639"/>
                  </a:lnTo>
                  <a:close/>
                  <a:moveTo>
                    <a:pt x="104" y="653"/>
                  </a:moveTo>
                  <a:lnTo>
                    <a:pt x="104" y="646"/>
                  </a:lnTo>
                  <a:lnTo>
                    <a:pt x="93" y="652"/>
                  </a:lnTo>
                  <a:lnTo>
                    <a:pt x="93" y="659"/>
                  </a:lnTo>
                  <a:lnTo>
                    <a:pt x="104" y="653"/>
                  </a:lnTo>
                  <a:lnTo>
                    <a:pt x="104" y="653"/>
                  </a:lnTo>
                  <a:close/>
                  <a:moveTo>
                    <a:pt x="81" y="666"/>
                  </a:moveTo>
                  <a:lnTo>
                    <a:pt x="81" y="659"/>
                  </a:lnTo>
                  <a:lnTo>
                    <a:pt x="70" y="665"/>
                  </a:lnTo>
                  <a:lnTo>
                    <a:pt x="70" y="672"/>
                  </a:lnTo>
                  <a:lnTo>
                    <a:pt x="81" y="666"/>
                  </a:lnTo>
                  <a:lnTo>
                    <a:pt x="81" y="666"/>
                  </a:lnTo>
                  <a:close/>
                  <a:moveTo>
                    <a:pt x="58" y="679"/>
                  </a:moveTo>
                  <a:lnTo>
                    <a:pt x="58" y="672"/>
                  </a:lnTo>
                  <a:lnTo>
                    <a:pt x="47" y="679"/>
                  </a:lnTo>
                  <a:lnTo>
                    <a:pt x="47" y="686"/>
                  </a:lnTo>
                  <a:lnTo>
                    <a:pt x="58" y="679"/>
                  </a:lnTo>
                  <a:lnTo>
                    <a:pt x="58" y="679"/>
                  </a:lnTo>
                  <a:close/>
                  <a:moveTo>
                    <a:pt x="35" y="692"/>
                  </a:moveTo>
                  <a:lnTo>
                    <a:pt x="35" y="685"/>
                  </a:lnTo>
                  <a:lnTo>
                    <a:pt x="24" y="692"/>
                  </a:lnTo>
                  <a:lnTo>
                    <a:pt x="24" y="699"/>
                  </a:lnTo>
                  <a:lnTo>
                    <a:pt x="35" y="692"/>
                  </a:lnTo>
                  <a:lnTo>
                    <a:pt x="35" y="692"/>
                  </a:lnTo>
                  <a:close/>
                  <a:moveTo>
                    <a:pt x="13" y="698"/>
                  </a:moveTo>
                  <a:lnTo>
                    <a:pt x="1" y="705"/>
                  </a:lnTo>
                  <a:lnTo>
                    <a:pt x="1" y="712"/>
                  </a:lnTo>
                  <a:lnTo>
                    <a:pt x="13" y="705"/>
                  </a:lnTo>
                  <a:lnTo>
                    <a:pt x="13" y="698"/>
                  </a:lnTo>
                  <a:lnTo>
                    <a:pt x="13" y="698"/>
                  </a:lnTo>
                  <a:close/>
                  <a:moveTo>
                    <a:pt x="584" y="287"/>
                  </a:moveTo>
                  <a:lnTo>
                    <a:pt x="584" y="280"/>
                  </a:lnTo>
                  <a:lnTo>
                    <a:pt x="573" y="287"/>
                  </a:lnTo>
                  <a:lnTo>
                    <a:pt x="573" y="293"/>
                  </a:lnTo>
                  <a:lnTo>
                    <a:pt x="584" y="287"/>
                  </a:lnTo>
                  <a:lnTo>
                    <a:pt x="584" y="287"/>
                  </a:lnTo>
                  <a:close/>
                  <a:moveTo>
                    <a:pt x="561" y="300"/>
                  </a:moveTo>
                  <a:lnTo>
                    <a:pt x="561" y="294"/>
                  </a:lnTo>
                  <a:lnTo>
                    <a:pt x="550" y="300"/>
                  </a:lnTo>
                  <a:lnTo>
                    <a:pt x="550" y="306"/>
                  </a:lnTo>
                  <a:lnTo>
                    <a:pt x="561" y="300"/>
                  </a:lnTo>
                  <a:lnTo>
                    <a:pt x="561" y="300"/>
                  </a:lnTo>
                  <a:close/>
                  <a:moveTo>
                    <a:pt x="539" y="313"/>
                  </a:moveTo>
                  <a:lnTo>
                    <a:pt x="539" y="307"/>
                  </a:lnTo>
                  <a:lnTo>
                    <a:pt x="527" y="313"/>
                  </a:lnTo>
                  <a:lnTo>
                    <a:pt x="527" y="320"/>
                  </a:lnTo>
                  <a:lnTo>
                    <a:pt x="539" y="313"/>
                  </a:lnTo>
                  <a:lnTo>
                    <a:pt x="539" y="313"/>
                  </a:lnTo>
                  <a:close/>
                  <a:moveTo>
                    <a:pt x="516" y="326"/>
                  </a:moveTo>
                  <a:lnTo>
                    <a:pt x="516" y="320"/>
                  </a:lnTo>
                  <a:lnTo>
                    <a:pt x="504" y="326"/>
                  </a:lnTo>
                  <a:lnTo>
                    <a:pt x="504" y="333"/>
                  </a:lnTo>
                  <a:lnTo>
                    <a:pt x="516" y="326"/>
                  </a:lnTo>
                  <a:lnTo>
                    <a:pt x="516" y="326"/>
                  </a:lnTo>
                  <a:close/>
                  <a:moveTo>
                    <a:pt x="493" y="339"/>
                  </a:moveTo>
                  <a:lnTo>
                    <a:pt x="493" y="333"/>
                  </a:lnTo>
                  <a:lnTo>
                    <a:pt x="481" y="340"/>
                  </a:lnTo>
                  <a:lnTo>
                    <a:pt x="481" y="346"/>
                  </a:lnTo>
                  <a:lnTo>
                    <a:pt x="493" y="339"/>
                  </a:lnTo>
                  <a:lnTo>
                    <a:pt x="493" y="339"/>
                  </a:lnTo>
                  <a:close/>
                  <a:moveTo>
                    <a:pt x="470" y="353"/>
                  </a:moveTo>
                  <a:lnTo>
                    <a:pt x="470" y="346"/>
                  </a:lnTo>
                  <a:lnTo>
                    <a:pt x="458" y="353"/>
                  </a:lnTo>
                  <a:lnTo>
                    <a:pt x="459" y="359"/>
                  </a:lnTo>
                  <a:lnTo>
                    <a:pt x="470" y="353"/>
                  </a:lnTo>
                  <a:lnTo>
                    <a:pt x="470" y="353"/>
                  </a:lnTo>
                  <a:close/>
                  <a:moveTo>
                    <a:pt x="447" y="361"/>
                  </a:moveTo>
                  <a:lnTo>
                    <a:pt x="447" y="360"/>
                  </a:lnTo>
                  <a:lnTo>
                    <a:pt x="435" y="366"/>
                  </a:lnTo>
                  <a:lnTo>
                    <a:pt x="435" y="373"/>
                  </a:lnTo>
                  <a:lnTo>
                    <a:pt x="442" y="369"/>
                  </a:lnTo>
                  <a:lnTo>
                    <a:pt x="442" y="378"/>
                  </a:lnTo>
                  <a:lnTo>
                    <a:pt x="448" y="374"/>
                  </a:lnTo>
                  <a:lnTo>
                    <a:pt x="448" y="361"/>
                  </a:lnTo>
                  <a:lnTo>
                    <a:pt x="447" y="361"/>
                  </a:lnTo>
                  <a:lnTo>
                    <a:pt x="447" y="361"/>
                  </a:lnTo>
                  <a:close/>
                  <a:moveTo>
                    <a:pt x="424" y="379"/>
                  </a:moveTo>
                  <a:lnTo>
                    <a:pt x="424" y="373"/>
                  </a:lnTo>
                  <a:lnTo>
                    <a:pt x="413" y="379"/>
                  </a:lnTo>
                  <a:lnTo>
                    <a:pt x="413" y="386"/>
                  </a:lnTo>
                  <a:lnTo>
                    <a:pt x="424" y="379"/>
                  </a:lnTo>
                  <a:lnTo>
                    <a:pt x="424" y="379"/>
                  </a:lnTo>
                  <a:close/>
                  <a:moveTo>
                    <a:pt x="401" y="392"/>
                  </a:moveTo>
                  <a:lnTo>
                    <a:pt x="401" y="386"/>
                  </a:lnTo>
                  <a:lnTo>
                    <a:pt x="390" y="393"/>
                  </a:lnTo>
                  <a:lnTo>
                    <a:pt x="390" y="399"/>
                  </a:lnTo>
                  <a:lnTo>
                    <a:pt x="401" y="392"/>
                  </a:lnTo>
                  <a:lnTo>
                    <a:pt x="401" y="392"/>
                  </a:lnTo>
                  <a:close/>
                  <a:moveTo>
                    <a:pt x="356" y="419"/>
                  </a:moveTo>
                  <a:lnTo>
                    <a:pt x="356" y="412"/>
                  </a:lnTo>
                  <a:lnTo>
                    <a:pt x="344" y="419"/>
                  </a:lnTo>
                  <a:lnTo>
                    <a:pt x="344" y="425"/>
                  </a:lnTo>
                  <a:lnTo>
                    <a:pt x="356" y="419"/>
                  </a:lnTo>
                  <a:lnTo>
                    <a:pt x="356" y="419"/>
                  </a:lnTo>
                  <a:close/>
                  <a:moveTo>
                    <a:pt x="333" y="432"/>
                  </a:moveTo>
                  <a:lnTo>
                    <a:pt x="333" y="426"/>
                  </a:lnTo>
                  <a:lnTo>
                    <a:pt x="321" y="432"/>
                  </a:lnTo>
                  <a:lnTo>
                    <a:pt x="321" y="439"/>
                  </a:lnTo>
                  <a:lnTo>
                    <a:pt x="333" y="432"/>
                  </a:lnTo>
                  <a:lnTo>
                    <a:pt x="333" y="432"/>
                  </a:lnTo>
                  <a:close/>
                  <a:moveTo>
                    <a:pt x="310" y="445"/>
                  </a:moveTo>
                  <a:lnTo>
                    <a:pt x="310" y="439"/>
                  </a:lnTo>
                  <a:lnTo>
                    <a:pt x="298" y="445"/>
                  </a:lnTo>
                  <a:lnTo>
                    <a:pt x="298" y="452"/>
                  </a:lnTo>
                  <a:lnTo>
                    <a:pt x="310" y="445"/>
                  </a:lnTo>
                  <a:lnTo>
                    <a:pt x="310" y="445"/>
                  </a:lnTo>
                  <a:close/>
                  <a:moveTo>
                    <a:pt x="287" y="458"/>
                  </a:moveTo>
                  <a:lnTo>
                    <a:pt x="287" y="452"/>
                  </a:lnTo>
                  <a:lnTo>
                    <a:pt x="275" y="459"/>
                  </a:lnTo>
                  <a:lnTo>
                    <a:pt x="275" y="465"/>
                  </a:lnTo>
                  <a:lnTo>
                    <a:pt x="287" y="458"/>
                  </a:lnTo>
                  <a:lnTo>
                    <a:pt x="287" y="458"/>
                  </a:lnTo>
                  <a:close/>
                  <a:moveTo>
                    <a:pt x="264" y="472"/>
                  </a:moveTo>
                  <a:lnTo>
                    <a:pt x="264" y="465"/>
                  </a:lnTo>
                  <a:lnTo>
                    <a:pt x="252" y="472"/>
                  </a:lnTo>
                  <a:lnTo>
                    <a:pt x="252" y="478"/>
                  </a:lnTo>
                  <a:lnTo>
                    <a:pt x="264" y="472"/>
                  </a:lnTo>
                  <a:lnTo>
                    <a:pt x="264" y="472"/>
                  </a:lnTo>
                  <a:close/>
                  <a:moveTo>
                    <a:pt x="241" y="485"/>
                  </a:moveTo>
                  <a:lnTo>
                    <a:pt x="241" y="478"/>
                  </a:lnTo>
                  <a:lnTo>
                    <a:pt x="230" y="485"/>
                  </a:lnTo>
                  <a:lnTo>
                    <a:pt x="230" y="491"/>
                  </a:lnTo>
                  <a:lnTo>
                    <a:pt x="241" y="485"/>
                  </a:lnTo>
                  <a:lnTo>
                    <a:pt x="241" y="485"/>
                  </a:lnTo>
                  <a:close/>
                  <a:moveTo>
                    <a:pt x="218" y="493"/>
                  </a:moveTo>
                  <a:lnTo>
                    <a:pt x="218" y="492"/>
                  </a:lnTo>
                  <a:lnTo>
                    <a:pt x="207" y="498"/>
                  </a:lnTo>
                  <a:lnTo>
                    <a:pt x="207" y="505"/>
                  </a:lnTo>
                  <a:lnTo>
                    <a:pt x="213" y="501"/>
                  </a:lnTo>
                  <a:lnTo>
                    <a:pt x="213" y="510"/>
                  </a:lnTo>
                  <a:lnTo>
                    <a:pt x="219" y="506"/>
                  </a:lnTo>
                  <a:lnTo>
                    <a:pt x="219" y="493"/>
                  </a:lnTo>
                  <a:lnTo>
                    <a:pt x="218" y="493"/>
                  </a:lnTo>
                  <a:lnTo>
                    <a:pt x="218" y="493"/>
                  </a:lnTo>
                  <a:close/>
                  <a:moveTo>
                    <a:pt x="195" y="511"/>
                  </a:moveTo>
                  <a:lnTo>
                    <a:pt x="195" y="505"/>
                  </a:lnTo>
                  <a:lnTo>
                    <a:pt x="184" y="511"/>
                  </a:lnTo>
                  <a:lnTo>
                    <a:pt x="184" y="518"/>
                  </a:lnTo>
                  <a:lnTo>
                    <a:pt x="195" y="511"/>
                  </a:lnTo>
                  <a:lnTo>
                    <a:pt x="195" y="511"/>
                  </a:lnTo>
                  <a:close/>
                  <a:moveTo>
                    <a:pt x="172" y="525"/>
                  </a:moveTo>
                  <a:lnTo>
                    <a:pt x="172" y="518"/>
                  </a:lnTo>
                  <a:lnTo>
                    <a:pt x="161" y="525"/>
                  </a:lnTo>
                  <a:lnTo>
                    <a:pt x="161" y="531"/>
                  </a:lnTo>
                  <a:lnTo>
                    <a:pt x="172" y="525"/>
                  </a:lnTo>
                  <a:lnTo>
                    <a:pt x="172" y="525"/>
                  </a:lnTo>
                  <a:close/>
                  <a:moveTo>
                    <a:pt x="150" y="538"/>
                  </a:moveTo>
                  <a:lnTo>
                    <a:pt x="150" y="531"/>
                  </a:lnTo>
                  <a:lnTo>
                    <a:pt x="138" y="538"/>
                  </a:lnTo>
                  <a:lnTo>
                    <a:pt x="138" y="540"/>
                  </a:lnTo>
                  <a:lnTo>
                    <a:pt x="137" y="540"/>
                  </a:lnTo>
                  <a:lnTo>
                    <a:pt x="137" y="554"/>
                  </a:lnTo>
                  <a:lnTo>
                    <a:pt x="142" y="551"/>
                  </a:lnTo>
                  <a:lnTo>
                    <a:pt x="142" y="542"/>
                  </a:lnTo>
                  <a:lnTo>
                    <a:pt x="150" y="538"/>
                  </a:lnTo>
                  <a:lnTo>
                    <a:pt x="150" y="538"/>
                  </a:lnTo>
                  <a:close/>
                  <a:moveTo>
                    <a:pt x="127" y="551"/>
                  </a:moveTo>
                  <a:lnTo>
                    <a:pt x="127" y="544"/>
                  </a:lnTo>
                  <a:lnTo>
                    <a:pt x="115" y="551"/>
                  </a:lnTo>
                  <a:lnTo>
                    <a:pt x="115" y="558"/>
                  </a:lnTo>
                  <a:lnTo>
                    <a:pt x="127" y="551"/>
                  </a:lnTo>
                  <a:lnTo>
                    <a:pt x="127" y="551"/>
                  </a:lnTo>
                  <a:close/>
                  <a:moveTo>
                    <a:pt x="104" y="564"/>
                  </a:moveTo>
                  <a:lnTo>
                    <a:pt x="104" y="558"/>
                  </a:lnTo>
                  <a:lnTo>
                    <a:pt x="92" y="564"/>
                  </a:lnTo>
                  <a:lnTo>
                    <a:pt x="92" y="571"/>
                  </a:lnTo>
                  <a:lnTo>
                    <a:pt x="104" y="564"/>
                  </a:lnTo>
                  <a:lnTo>
                    <a:pt x="104" y="564"/>
                  </a:lnTo>
                  <a:close/>
                  <a:moveTo>
                    <a:pt x="81" y="577"/>
                  </a:moveTo>
                  <a:lnTo>
                    <a:pt x="81" y="571"/>
                  </a:lnTo>
                  <a:lnTo>
                    <a:pt x="69" y="577"/>
                  </a:lnTo>
                  <a:lnTo>
                    <a:pt x="69" y="584"/>
                  </a:lnTo>
                  <a:lnTo>
                    <a:pt x="81" y="577"/>
                  </a:lnTo>
                  <a:lnTo>
                    <a:pt x="81" y="577"/>
                  </a:lnTo>
                  <a:close/>
                  <a:moveTo>
                    <a:pt x="58" y="591"/>
                  </a:moveTo>
                  <a:lnTo>
                    <a:pt x="58" y="584"/>
                  </a:lnTo>
                  <a:lnTo>
                    <a:pt x="46" y="591"/>
                  </a:lnTo>
                  <a:lnTo>
                    <a:pt x="46" y="597"/>
                  </a:lnTo>
                  <a:lnTo>
                    <a:pt x="58" y="591"/>
                  </a:lnTo>
                  <a:lnTo>
                    <a:pt x="58" y="591"/>
                  </a:lnTo>
                  <a:close/>
                  <a:moveTo>
                    <a:pt x="35" y="604"/>
                  </a:moveTo>
                  <a:lnTo>
                    <a:pt x="35" y="597"/>
                  </a:lnTo>
                  <a:lnTo>
                    <a:pt x="24" y="604"/>
                  </a:lnTo>
                  <a:lnTo>
                    <a:pt x="24" y="610"/>
                  </a:lnTo>
                  <a:lnTo>
                    <a:pt x="35" y="604"/>
                  </a:lnTo>
                  <a:lnTo>
                    <a:pt x="35" y="604"/>
                  </a:lnTo>
                  <a:close/>
                  <a:moveTo>
                    <a:pt x="12" y="610"/>
                  </a:moveTo>
                  <a:lnTo>
                    <a:pt x="1" y="617"/>
                  </a:lnTo>
                  <a:lnTo>
                    <a:pt x="1" y="624"/>
                  </a:lnTo>
                  <a:lnTo>
                    <a:pt x="12" y="617"/>
                  </a:lnTo>
                  <a:lnTo>
                    <a:pt x="12" y="610"/>
                  </a:lnTo>
                  <a:lnTo>
                    <a:pt x="12" y="610"/>
                  </a:lnTo>
                  <a:close/>
                  <a:moveTo>
                    <a:pt x="584" y="199"/>
                  </a:moveTo>
                  <a:lnTo>
                    <a:pt x="584" y="192"/>
                  </a:lnTo>
                  <a:lnTo>
                    <a:pt x="573" y="199"/>
                  </a:lnTo>
                  <a:lnTo>
                    <a:pt x="573" y="205"/>
                  </a:lnTo>
                  <a:lnTo>
                    <a:pt x="584" y="199"/>
                  </a:lnTo>
                  <a:lnTo>
                    <a:pt x="584" y="199"/>
                  </a:lnTo>
                  <a:close/>
                  <a:moveTo>
                    <a:pt x="561" y="212"/>
                  </a:moveTo>
                  <a:lnTo>
                    <a:pt x="561" y="205"/>
                  </a:lnTo>
                  <a:lnTo>
                    <a:pt x="550" y="212"/>
                  </a:lnTo>
                  <a:lnTo>
                    <a:pt x="550" y="219"/>
                  </a:lnTo>
                  <a:lnTo>
                    <a:pt x="561" y="212"/>
                  </a:lnTo>
                  <a:lnTo>
                    <a:pt x="561" y="212"/>
                  </a:lnTo>
                  <a:close/>
                  <a:moveTo>
                    <a:pt x="538" y="225"/>
                  </a:moveTo>
                  <a:lnTo>
                    <a:pt x="538" y="218"/>
                  </a:lnTo>
                  <a:lnTo>
                    <a:pt x="527" y="225"/>
                  </a:lnTo>
                  <a:lnTo>
                    <a:pt x="527" y="232"/>
                  </a:lnTo>
                  <a:lnTo>
                    <a:pt x="538" y="225"/>
                  </a:lnTo>
                  <a:lnTo>
                    <a:pt x="538" y="225"/>
                  </a:lnTo>
                  <a:close/>
                  <a:moveTo>
                    <a:pt x="515" y="238"/>
                  </a:moveTo>
                  <a:lnTo>
                    <a:pt x="515" y="232"/>
                  </a:lnTo>
                  <a:lnTo>
                    <a:pt x="504" y="238"/>
                  </a:lnTo>
                  <a:lnTo>
                    <a:pt x="504" y="245"/>
                  </a:lnTo>
                  <a:lnTo>
                    <a:pt x="515" y="238"/>
                  </a:lnTo>
                  <a:lnTo>
                    <a:pt x="515" y="238"/>
                  </a:lnTo>
                  <a:close/>
                  <a:moveTo>
                    <a:pt x="493" y="252"/>
                  </a:moveTo>
                  <a:lnTo>
                    <a:pt x="493" y="245"/>
                  </a:lnTo>
                  <a:lnTo>
                    <a:pt x="481" y="251"/>
                  </a:lnTo>
                  <a:lnTo>
                    <a:pt x="481" y="258"/>
                  </a:lnTo>
                  <a:lnTo>
                    <a:pt x="493" y="252"/>
                  </a:lnTo>
                  <a:lnTo>
                    <a:pt x="493" y="252"/>
                  </a:lnTo>
                  <a:close/>
                  <a:moveTo>
                    <a:pt x="470" y="265"/>
                  </a:moveTo>
                  <a:lnTo>
                    <a:pt x="470" y="258"/>
                  </a:lnTo>
                  <a:lnTo>
                    <a:pt x="458" y="265"/>
                  </a:lnTo>
                  <a:lnTo>
                    <a:pt x="458" y="271"/>
                  </a:lnTo>
                  <a:lnTo>
                    <a:pt x="470" y="265"/>
                  </a:lnTo>
                  <a:lnTo>
                    <a:pt x="470" y="265"/>
                  </a:lnTo>
                  <a:close/>
                  <a:moveTo>
                    <a:pt x="447" y="278"/>
                  </a:moveTo>
                  <a:lnTo>
                    <a:pt x="447" y="271"/>
                  </a:lnTo>
                  <a:lnTo>
                    <a:pt x="435" y="278"/>
                  </a:lnTo>
                  <a:lnTo>
                    <a:pt x="435" y="285"/>
                  </a:lnTo>
                  <a:lnTo>
                    <a:pt x="447" y="278"/>
                  </a:lnTo>
                  <a:lnTo>
                    <a:pt x="447" y="278"/>
                  </a:lnTo>
                  <a:close/>
                  <a:moveTo>
                    <a:pt x="447" y="295"/>
                  </a:moveTo>
                  <a:lnTo>
                    <a:pt x="442" y="298"/>
                  </a:lnTo>
                  <a:lnTo>
                    <a:pt x="442" y="285"/>
                  </a:lnTo>
                  <a:lnTo>
                    <a:pt x="447" y="281"/>
                  </a:lnTo>
                  <a:lnTo>
                    <a:pt x="447" y="295"/>
                  </a:lnTo>
                  <a:lnTo>
                    <a:pt x="447" y="295"/>
                  </a:lnTo>
                  <a:close/>
                  <a:moveTo>
                    <a:pt x="447" y="268"/>
                  </a:moveTo>
                  <a:lnTo>
                    <a:pt x="441" y="272"/>
                  </a:lnTo>
                  <a:lnTo>
                    <a:pt x="441" y="258"/>
                  </a:lnTo>
                  <a:lnTo>
                    <a:pt x="447" y="255"/>
                  </a:lnTo>
                  <a:lnTo>
                    <a:pt x="447" y="268"/>
                  </a:lnTo>
                  <a:lnTo>
                    <a:pt x="447" y="268"/>
                  </a:lnTo>
                  <a:close/>
                  <a:moveTo>
                    <a:pt x="424" y="291"/>
                  </a:moveTo>
                  <a:lnTo>
                    <a:pt x="424" y="284"/>
                  </a:lnTo>
                  <a:lnTo>
                    <a:pt x="413" y="291"/>
                  </a:lnTo>
                  <a:lnTo>
                    <a:pt x="413" y="298"/>
                  </a:lnTo>
                  <a:lnTo>
                    <a:pt x="424" y="291"/>
                  </a:lnTo>
                  <a:lnTo>
                    <a:pt x="424" y="291"/>
                  </a:lnTo>
                  <a:close/>
                  <a:moveTo>
                    <a:pt x="401" y="304"/>
                  </a:moveTo>
                  <a:lnTo>
                    <a:pt x="401" y="298"/>
                  </a:lnTo>
                  <a:lnTo>
                    <a:pt x="390" y="304"/>
                  </a:lnTo>
                  <a:lnTo>
                    <a:pt x="390" y="311"/>
                  </a:lnTo>
                  <a:lnTo>
                    <a:pt x="401" y="304"/>
                  </a:lnTo>
                  <a:lnTo>
                    <a:pt x="401" y="304"/>
                  </a:lnTo>
                  <a:close/>
                  <a:moveTo>
                    <a:pt x="378" y="318"/>
                  </a:moveTo>
                  <a:lnTo>
                    <a:pt x="367" y="324"/>
                  </a:lnTo>
                  <a:lnTo>
                    <a:pt x="367" y="317"/>
                  </a:lnTo>
                  <a:lnTo>
                    <a:pt x="378" y="311"/>
                  </a:lnTo>
                  <a:lnTo>
                    <a:pt x="378" y="318"/>
                  </a:lnTo>
                  <a:lnTo>
                    <a:pt x="378" y="318"/>
                  </a:lnTo>
                  <a:close/>
                  <a:moveTo>
                    <a:pt x="355" y="331"/>
                  </a:moveTo>
                  <a:lnTo>
                    <a:pt x="355" y="324"/>
                  </a:lnTo>
                  <a:lnTo>
                    <a:pt x="344" y="331"/>
                  </a:lnTo>
                  <a:lnTo>
                    <a:pt x="344" y="337"/>
                  </a:lnTo>
                  <a:lnTo>
                    <a:pt x="355" y="331"/>
                  </a:lnTo>
                  <a:lnTo>
                    <a:pt x="355" y="331"/>
                  </a:lnTo>
                  <a:close/>
                  <a:moveTo>
                    <a:pt x="332" y="344"/>
                  </a:moveTo>
                  <a:lnTo>
                    <a:pt x="332" y="337"/>
                  </a:lnTo>
                  <a:lnTo>
                    <a:pt x="321" y="344"/>
                  </a:lnTo>
                  <a:lnTo>
                    <a:pt x="321" y="351"/>
                  </a:lnTo>
                  <a:lnTo>
                    <a:pt x="332" y="344"/>
                  </a:lnTo>
                  <a:lnTo>
                    <a:pt x="332" y="344"/>
                  </a:lnTo>
                  <a:close/>
                  <a:moveTo>
                    <a:pt x="309" y="357"/>
                  </a:moveTo>
                  <a:lnTo>
                    <a:pt x="309" y="350"/>
                  </a:lnTo>
                  <a:lnTo>
                    <a:pt x="298" y="357"/>
                  </a:lnTo>
                  <a:lnTo>
                    <a:pt x="298" y="364"/>
                  </a:lnTo>
                  <a:lnTo>
                    <a:pt x="309" y="357"/>
                  </a:lnTo>
                  <a:lnTo>
                    <a:pt x="309" y="357"/>
                  </a:lnTo>
                  <a:close/>
                  <a:moveTo>
                    <a:pt x="287" y="370"/>
                  </a:moveTo>
                  <a:lnTo>
                    <a:pt x="287" y="364"/>
                  </a:lnTo>
                  <a:lnTo>
                    <a:pt x="275" y="370"/>
                  </a:lnTo>
                  <a:lnTo>
                    <a:pt x="275" y="377"/>
                  </a:lnTo>
                  <a:lnTo>
                    <a:pt x="287" y="370"/>
                  </a:lnTo>
                  <a:lnTo>
                    <a:pt x="287" y="370"/>
                  </a:lnTo>
                  <a:close/>
                  <a:moveTo>
                    <a:pt x="264" y="384"/>
                  </a:moveTo>
                  <a:lnTo>
                    <a:pt x="264" y="377"/>
                  </a:lnTo>
                  <a:lnTo>
                    <a:pt x="252" y="383"/>
                  </a:lnTo>
                  <a:lnTo>
                    <a:pt x="252" y="390"/>
                  </a:lnTo>
                  <a:lnTo>
                    <a:pt x="264" y="384"/>
                  </a:lnTo>
                  <a:lnTo>
                    <a:pt x="264" y="384"/>
                  </a:lnTo>
                  <a:close/>
                  <a:moveTo>
                    <a:pt x="241" y="397"/>
                  </a:moveTo>
                  <a:lnTo>
                    <a:pt x="241" y="390"/>
                  </a:lnTo>
                  <a:lnTo>
                    <a:pt x="229" y="397"/>
                  </a:lnTo>
                  <a:lnTo>
                    <a:pt x="229" y="404"/>
                  </a:lnTo>
                  <a:lnTo>
                    <a:pt x="241" y="397"/>
                  </a:lnTo>
                  <a:lnTo>
                    <a:pt x="241" y="397"/>
                  </a:lnTo>
                  <a:close/>
                  <a:moveTo>
                    <a:pt x="218" y="410"/>
                  </a:moveTo>
                  <a:lnTo>
                    <a:pt x="218" y="403"/>
                  </a:lnTo>
                  <a:lnTo>
                    <a:pt x="206" y="410"/>
                  </a:lnTo>
                  <a:lnTo>
                    <a:pt x="206" y="417"/>
                  </a:lnTo>
                  <a:lnTo>
                    <a:pt x="218" y="410"/>
                  </a:lnTo>
                  <a:lnTo>
                    <a:pt x="218" y="410"/>
                  </a:lnTo>
                  <a:close/>
                  <a:moveTo>
                    <a:pt x="218" y="427"/>
                  </a:moveTo>
                  <a:lnTo>
                    <a:pt x="213" y="430"/>
                  </a:lnTo>
                  <a:lnTo>
                    <a:pt x="213" y="417"/>
                  </a:lnTo>
                  <a:lnTo>
                    <a:pt x="218" y="414"/>
                  </a:lnTo>
                  <a:lnTo>
                    <a:pt x="218" y="427"/>
                  </a:lnTo>
                  <a:lnTo>
                    <a:pt x="218" y="427"/>
                  </a:lnTo>
                  <a:close/>
                  <a:moveTo>
                    <a:pt x="218" y="401"/>
                  </a:moveTo>
                  <a:lnTo>
                    <a:pt x="213" y="404"/>
                  </a:lnTo>
                  <a:lnTo>
                    <a:pt x="213" y="390"/>
                  </a:lnTo>
                  <a:lnTo>
                    <a:pt x="218" y="387"/>
                  </a:lnTo>
                  <a:lnTo>
                    <a:pt x="218" y="401"/>
                  </a:lnTo>
                  <a:lnTo>
                    <a:pt x="218" y="401"/>
                  </a:lnTo>
                  <a:close/>
                  <a:moveTo>
                    <a:pt x="195" y="423"/>
                  </a:moveTo>
                  <a:lnTo>
                    <a:pt x="195" y="416"/>
                  </a:lnTo>
                  <a:lnTo>
                    <a:pt x="183" y="423"/>
                  </a:lnTo>
                  <a:lnTo>
                    <a:pt x="184" y="430"/>
                  </a:lnTo>
                  <a:lnTo>
                    <a:pt x="195" y="423"/>
                  </a:lnTo>
                  <a:lnTo>
                    <a:pt x="195" y="423"/>
                  </a:lnTo>
                  <a:close/>
                  <a:moveTo>
                    <a:pt x="172" y="437"/>
                  </a:moveTo>
                  <a:lnTo>
                    <a:pt x="172" y="430"/>
                  </a:lnTo>
                  <a:lnTo>
                    <a:pt x="161" y="436"/>
                  </a:lnTo>
                  <a:lnTo>
                    <a:pt x="161" y="443"/>
                  </a:lnTo>
                  <a:lnTo>
                    <a:pt x="172" y="437"/>
                  </a:lnTo>
                  <a:lnTo>
                    <a:pt x="172" y="437"/>
                  </a:lnTo>
                  <a:close/>
                  <a:moveTo>
                    <a:pt x="149" y="450"/>
                  </a:moveTo>
                  <a:lnTo>
                    <a:pt x="149" y="443"/>
                  </a:lnTo>
                  <a:lnTo>
                    <a:pt x="138" y="449"/>
                  </a:lnTo>
                  <a:lnTo>
                    <a:pt x="138" y="456"/>
                  </a:lnTo>
                  <a:lnTo>
                    <a:pt x="149" y="450"/>
                  </a:lnTo>
                  <a:lnTo>
                    <a:pt x="149" y="450"/>
                  </a:lnTo>
                  <a:close/>
                  <a:moveTo>
                    <a:pt x="142" y="445"/>
                  </a:moveTo>
                  <a:lnTo>
                    <a:pt x="136" y="448"/>
                  </a:lnTo>
                  <a:lnTo>
                    <a:pt x="136" y="435"/>
                  </a:lnTo>
                  <a:lnTo>
                    <a:pt x="142" y="431"/>
                  </a:lnTo>
                  <a:lnTo>
                    <a:pt x="142" y="445"/>
                  </a:lnTo>
                  <a:lnTo>
                    <a:pt x="142" y="445"/>
                  </a:lnTo>
                  <a:close/>
                  <a:moveTo>
                    <a:pt x="126" y="463"/>
                  </a:moveTo>
                  <a:lnTo>
                    <a:pt x="126" y="456"/>
                  </a:lnTo>
                  <a:lnTo>
                    <a:pt x="115" y="463"/>
                  </a:lnTo>
                  <a:lnTo>
                    <a:pt x="115" y="470"/>
                  </a:lnTo>
                  <a:lnTo>
                    <a:pt x="126" y="463"/>
                  </a:lnTo>
                  <a:lnTo>
                    <a:pt x="126" y="463"/>
                  </a:lnTo>
                  <a:close/>
                  <a:moveTo>
                    <a:pt x="103" y="476"/>
                  </a:moveTo>
                  <a:lnTo>
                    <a:pt x="103" y="469"/>
                  </a:lnTo>
                  <a:lnTo>
                    <a:pt x="92" y="476"/>
                  </a:lnTo>
                  <a:lnTo>
                    <a:pt x="92" y="483"/>
                  </a:lnTo>
                  <a:lnTo>
                    <a:pt x="103" y="476"/>
                  </a:lnTo>
                  <a:lnTo>
                    <a:pt x="103" y="476"/>
                  </a:lnTo>
                  <a:close/>
                  <a:moveTo>
                    <a:pt x="81" y="489"/>
                  </a:moveTo>
                  <a:lnTo>
                    <a:pt x="81" y="483"/>
                  </a:lnTo>
                  <a:lnTo>
                    <a:pt x="69" y="489"/>
                  </a:lnTo>
                  <a:lnTo>
                    <a:pt x="69" y="496"/>
                  </a:lnTo>
                  <a:lnTo>
                    <a:pt x="81" y="489"/>
                  </a:lnTo>
                  <a:lnTo>
                    <a:pt x="81" y="489"/>
                  </a:lnTo>
                  <a:close/>
                  <a:moveTo>
                    <a:pt x="58" y="503"/>
                  </a:moveTo>
                  <a:lnTo>
                    <a:pt x="58" y="496"/>
                  </a:lnTo>
                  <a:lnTo>
                    <a:pt x="46" y="502"/>
                  </a:lnTo>
                  <a:lnTo>
                    <a:pt x="46" y="509"/>
                  </a:lnTo>
                  <a:lnTo>
                    <a:pt x="58" y="503"/>
                  </a:lnTo>
                  <a:lnTo>
                    <a:pt x="58" y="503"/>
                  </a:lnTo>
                  <a:close/>
                  <a:moveTo>
                    <a:pt x="35" y="516"/>
                  </a:moveTo>
                  <a:lnTo>
                    <a:pt x="35" y="509"/>
                  </a:lnTo>
                  <a:lnTo>
                    <a:pt x="23" y="516"/>
                  </a:lnTo>
                  <a:lnTo>
                    <a:pt x="23" y="522"/>
                  </a:lnTo>
                  <a:lnTo>
                    <a:pt x="35" y="516"/>
                  </a:lnTo>
                  <a:lnTo>
                    <a:pt x="35" y="516"/>
                  </a:lnTo>
                  <a:close/>
                  <a:moveTo>
                    <a:pt x="12" y="522"/>
                  </a:moveTo>
                  <a:lnTo>
                    <a:pt x="0" y="529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12" y="522"/>
                  </a:lnTo>
                  <a:lnTo>
                    <a:pt x="12" y="522"/>
                  </a:lnTo>
                  <a:close/>
                  <a:moveTo>
                    <a:pt x="584" y="111"/>
                  </a:moveTo>
                  <a:lnTo>
                    <a:pt x="584" y="104"/>
                  </a:lnTo>
                  <a:lnTo>
                    <a:pt x="572" y="111"/>
                  </a:lnTo>
                  <a:lnTo>
                    <a:pt x="572" y="117"/>
                  </a:lnTo>
                  <a:lnTo>
                    <a:pt x="584" y="111"/>
                  </a:lnTo>
                  <a:lnTo>
                    <a:pt x="584" y="111"/>
                  </a:lnTo>
                  <a:close/>
                  <a:moveTo>
                    <a:pt x="561" y="124"/>
                  </a:moveTo>
                  <a:lnTo>
                    <a:pt x="561" y="117"/>
                  </a:lnTo>
                  <a:lnTo>
                    <a:pt x="550" y="124"/>
                  </a:lnTo>
                  <a:lnTo>
                    <a:pt x="550" y="130"/>
                  </a:lnTo>
                  <a:lnTo>
                    <a:pt x="561" y="124"/>
                  </a:lnTo>
                  <a:lnTo>
                    <a:pt x="561" y="124"/>
                  </a:lnTo>
                  <a:close/>
                  <a:moveTo>
                    <a:pt x="538" y="137"/>
                  </a:moveTo>
                  <a:lnTo>
                    <a:pt x="538" y="131"/>
                  </a:lnTo>
                  <a:lnTo>
                    <a:pt x="527" y="137"/>
                  </a:lnTo>
                  <a:lnTo>
                    <a:pt x="527" y="144"/>
                  </a:lnTo>
                  <a:lnTo>
                    <a:pt x="538" y="137"/>
                  </a:lnTo>
                  <a:lnTo>
                    <a:pt x="538" y="137"/>
                  </a:lnTo>
                  <a:close/>
                  <a:moveTo>
                    <a:pt x="515" y="150"/>
                  </a:moveTo>
                  <a:lnTo>
                    <a:pt x="515" y="144"/>
                  </a:lnTo>
                  <a:lnTo>
                    <a:pt x="504" y="150"/>
                  </a:lnTo>
                  <a:lnTo>
                    <a:pt x="504" y="157"/>
                  </a:lnTo>
                  <a:lnTo>
                    <a:pt x="515" y="150"/>
                  </a:lnTo>
                  <a:lnTo>
                    <a:pt x="515" y="150"/>
                  </a:lnTo>
                  <a:close/>
                  <a:moveTo>
                    <a:pt x="493" y="163"/>
                  </a:moveTo>
                  <a:lnTo>
                    <a:pt x="493" y="157"/>
                  </a:lnTo>
                  <a:lnTo>
                    <a:pt x="481" y="164"/>
                  </a:lnTo>
                  <a:lnTo>
                    <a:pt x="481" y="170"/>
                  </a:lnTo>
                  <a:lnTo>
                    <a:pt x="493" y="163"/>
                  </a:lnTo>
                  <a:lnTo>
                    <a:pt x="493" y="163"/>
                  </a:lnTo>
                  <a:close/>
                  <a:moveTo>
                    <a:pt x="469" y="177"/>
                  </a:moveTo>
                  <a:lnTo>
                    <a:pt x="469" y="170"/>
                  </a:lnTo>
                  <a:lnTo>
                    <a:pt x="458" y="177"/>
                  </a:lnTo>
                  <a:lnTo>
                    <a:pt x="458" y="183"/>
                  </a:lnTo>
                  <a:lnTo>
                    <a:pt x="469" y="177"/>
                  </a:lnTo>
                  <a:lnTo>
                    <a:pt x="469" y="177"/>
                  </a:lnTo>
                  <a:close/>
                  <a:moveTo>
                    <a:pt x="441" y="186"/>
                  </a:moveTo>
                  <a:lnTo>
                    <a:pt x="435" y="190"/>
                  </a:lnTo>
                  <a:lnTo>
                    <a:pt x="435" y="196"/>
                  </a:lnTo>
                  <a:lnTo>
                    <a:pt x="441" y="193"/>
                  </a:lnTo>
                  <a:lnTo>
                    <a:pt x="446" y="190"/>
                  </a:lnTo>
                  <a:lnTo>
                    <a:pt x="447" y="189"/>
                  </a:lnTo>
                  <a:lnTo>
                    <a:pt x="447" y="176"/>
                  </a:lnTo>
                  <a:lnTo>
                    <a:pt x="441" y="180"/>
                  </a:lnTo>
                  <a:lnTo>
                    <a:pt x="441" y="186"/>
                  </a:lnTo>
                  <a:lnTo>
                    <a:pt x="441" y="186"/>
                  </a:lnTo>
                  <a:close/>
                  <a:moveTo>
                    <a:pt x="424" y="203"/>
                  </a:moveTo>
                  <a:lnTo>
                    <a:pt x="424" y="197"/>
                  </a:lnTo>
                  <a:lnTo>
                    <a:pt x="412" y="203"/>
                  </a:lnTo>
                  <a:lnTo>
                    <a:pt x="412" y="210"/>
                  </a:lnTo>
                  <a:lnTo>
                    <a:pt x="424" y="203"/>
                  </a:lnTo>
                  <a:lnTo>
                    <a:pt x="424" y="203"/>
                  </a:lnTo>
                  <a:close/>
                  <a:moveTo>
                    <a:pt x="401" y="216"/>
                  </a:moveTo>
                  <a:lnTo>
                    <a:pt x="401" y="210"/>
                  </a:lnTo>
                  <a:lnTo>
                    <a:pt x="389" y="216"/>
                  </a:lnTo>
                  <a:lnTo>
                    <a:pt x="389" y="223"/>
                  </a:lnTo>
                  <a:lnTo>
                    <a:pt x="401" y="216"/>
                  </a:lnTo>
                  <a:lnTo>
                    <a:pt x="401" y="216"/>
                  </a:lnTo>
                  <a:close/>
                  <a:moveTo>
                    <a:pt x="378" y="223"/>
                  </a:moveTo>
                  <a:lnTo>
                    <a:pt x="371" y="227"/>
                  </a:lnTo>
                  <a:lnTo>
                    <a:pt x="371" y="220"/>
                  </a:lnTo>
                  <a:lnTo>
                    <a:pt x="365" y="223"/>
                  </a:lnTo>
                  <a:lnTo>
                    <a:pt x="365" y="237"/>
                  </a:lnTo>
                  <a:lnTo>
                    <a:pt x="366" y="236"/>
                  </a:lnTo>
                  <a:lnTo>
                    <a:pt x="371" y="234"/>
                  </a:lnTo>
                  <a:lnTo>
                    <a:pt x="378" y="229"/>
                  </a:lnTo>
                  <a:lnTo>
                    <a:pt x="378" y="223"/>
                  </a:lnTo>
                  <a:lnTo>
                    <a:pt x="378" y="223"/>
                  </a:lnTo>
                  <a:close/>
                  <a:moveTo>
                    <a:pt x="355" y="243"/>
                  </a:moveTo>
                  <a:lnTo>
                    <a:pt x="355" y="236"/>
                  </a:lnTo>
                  <a:lnTo>
                    <a:pt x="344" y="243"/>
                  </a:lnTo>
                  <a:lnTo>
                    <a:pt x="344" y="249"/>
                  </a:lnTo>
                  <a:lnTo>
                    <a:pt x="355" y="243"/>
                  </a:lnTo>
                  <a:lnTo>
                    <a:pt x="355" y="243"/>
                  </a:lnTo>
                  <a:close/>
                  <a:moveTo>
                    <a:pt x="332" y="256"/>
                  </a:moveTo>
                  <a:lnTo>
                    <a:pt x="332" y="249"/>
                  </a:lnTo>
                  <a:lnTo>
                    <a:pt x="321" y="256"/>
                  </a:lnTo>
                  <a:lnTo>
                    <a:pt x="321" y="262"/>
                  </a:lnTo>
                  <a:lnTo>
                    <a:pt x="332" y="256"/>
                  </a:lnTo>
                  <a:lnTo>
                    <a:pt x="332" y="256"/>
                  </a:lnTo>
                  <a:close/>
                  <a:moveTo>
                    <a:pt x="309" y="269"/>
                  </a:moveTo>
                  <a:lnTo>
                    <a:pt x="309" y="263"/>
                  </a:lnTo>
                  <a:lnTo>
                    <a:pt x="298" y="269"/>
                  </a:lnTo>
                  <a:lnTo>
                    <a:pt x="298" y="276"/>
                  </a:lnTo>
                  <a:lnTo>
                    <a:pt x="309" y="269"/>
                  </a:lnTo>
                  <a:lnTo>
                    <a:pt x="309" y="269"/>
                  </a:lnTo>
                  <a:close/>
                  <a:moveTo>
                    <a:pt x="287" y="282"/>
                  </a:moveTo>
                  <a:lnTo>
                    <a:pt x="286" y="276"/>
                  </a:lnTo>
                  <a:lnTo>
                    <a:pt x="275" y="282"/>
                  </a:lnTo>
                  <a:lnTo>
                    <a:pt x="275" y="289"/>
                  </a:lnTo>
                  <a:lnTo>
                    <a:pt x="287" y="282"/>
                  </a:lnTo>
                  <a:lnTo>
                    <a:pt x="287" y="282"/>
                  </a:lnTo>
                  <a:close/>
                  <a:moveTo>
                    <a:pt x="263" y="295"/>
                  </a:moveTo>
                  <a:lnTo>
                    <a:pt x="263" y="289"/>
                  </a:lnTo>
                  <a:lnTo>
                    <a:pt x="252" y="296"/>
                  </a:lnTo>
                  <a:lnTo>
                    <a:pt x="252" y="302"/>
                  </a:lnTo>
                  <a:lnTo>
                    <a:pt x="263" y="295"/>
                  </a:lnTo>
                  <a:lnTo>
                    <a:pt x="263" y="295"/>
                  </a:lnTo>
                  <a:close/>
                  <a:moveTo>
                    <a:pt x="240" y="309"/>
                  </a:moveTo>
                  <a:lnTo>
                    <a:pt x="240" y="302"/>
                  </a:lnTo>
                  <a:lnTo>
                    <a:pt x="229" y="309"/>
                  </a:lnTo>
                  <a:lnTo>
                    <a:pt x="229" y="315"/>
                  </a:lnTo>
                  <a:lnTo>
                    <a:pt x="240" y="309"/>
                  </a:lnTo>
                  <a:lnTo>
                    <a:pt x="240" y="309"/>
                  </a:lnTo>
                  <a:close/>
                  <a:moveTo>
                    <a:pt x="213" y="318"/>
                  </a:moveTo>
                  <a:lnTo>
                    <a:pt x="206" y="322"/>
                  </a:lnTo>
                  <a:lnTo>
                    <a:pt x="206" y="328"/>
                  </a:lnTo>
                  <a:lnTo>
                    <a:pt x="213" y="325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8" y="308"/>
                  </a:lnTo>
                  <a:lnTo>
                    <a:pt x="213" y="312"/>
                  </a:lnTo>
                  <a:lnTo>
                    <a:pt x="213" y="318"/>
                  </a:lnTo>
                  <a:lnTo>
                    <a:pt x="213" y="318"/>
                  </a:lnTo>
                  <a:close/>
                  <a:moveTo>
                    <a:pt x="195" y="335"/>
                  </a:moveTo>
                  <a:lnTo>
                    <a:pt x="195" y="329"/>
                  </a:lnTo>
                  <a:lnTo>
                    <a:pt x="183" y="335"/>
                  </a:lnTo>
                  <a:lnTo>
                    <a:pt x="183" y="342"/>
                  </a:lnTo>
                  <a:lnTo>
                    <a:pt x="195" y="335"/>
                  </a:lnTo>
                  <a:lnTo>
                    <a:pt x="195" y="335"/>
                  </a:lnTo>
                  <a:close/>
                  <a:moveTo>
                    <a:pt x="172" y="348"/>
                  </a:moveTo>
                  <a:lnTo>
                    <a:pt x="172" y="342"/>
                  </a:lnTo>
                  <a:lnTo>
                    <a:pt x="161" y="348"/>
                  </a:lnTo>
                  <a:lnTo>
                    <a:pt x="161" y="355"/>
                  </a:lnTo>
                  <a:lnTo>
                    <a:pt x="172" y="348"/>
                  </a:lnTo>
                  <a:lnTo>
                    <a:pt x="172" y="348"/>
                  </a:lnTo>
                  <a:close/>
                  <a:moveTo>
                    <a:pt x="149" y="355"/>
                  </a:moveTo>
                  <a:lnTo>
                    <a:pt x="142" y="359"/>
                  </a:lnTo>
                  <a:lnTo>
                    <a:pt x="142" y="353"/>
                  </a:lnTo>
                  <a:lnTo>
                    <a:pt x="136" y="356"/>
                  </a:lnTo>
                  <a:lnTo>
                    <a:pt x="136" y="369"/>
                  </a:lnTo>
                  <a:lnTo>
                    <a:pt x="138" y="368"/>
                  </a:lnTo>
                  <a:lnTo>
                    <a:pt x="142" y="366"/>
                  </a:lnTo>
                  <a:lnTo>
                    <a:pt x="149" y="361"/>
                  </a:lnTo>
                  <a:lnTo>
                    <a:pt x="149" y="355"/>
                  </a:lnTo>
                  <a:lnTo>
                    <a:pt x="149" y="355"/>
                  </a:lnTo>
                  <a:close/>
                  <a:moveTo>
                    <a:pt x="126" y="375"/>
                  </a:moveTo>
                  <a:lnTo>
                    <a:pt x="126" y="368"/>
                  </a:lnTo>
                  <a:lnTo>
                    <a:pt x="115" y="375"/>
                  </a:lnTo>
                  <a:lnTo>
                    <a:pt x="115" y="381"/>
                  </a:lnTo>
                  <a:lnTo>
                    <a:pt x="126" y="375"/>
                  </a:lnTo>
                  <a:lnTo>
                    <a:pt x="126" y="375"/>
                  </a:lnTo>
                  <a:close/>
                  <a:moveTo>
                    <a:pt x="103" y="388"/>
                  </a:moveTo>
                  <a:lnTo>
                    <a:pt x="103" y="382"/>
                  </a:lnTo>
                  <a:lnTo>
                    <a:pt x="92" y="388"/>
                  </a:lnTo>
                  <a:lnTo>
                    <a:pt x="92" y="395"/>
                  </a:lnTo>
                  <a:lnTo>
                    <a:pt x="103" y="388"/>
                  </a:lnTo>
                  <a:lnTo>
                    <a:pt x="103" y="388"/>
                  </a:lnTo>
                  <a:close/>
                  <a:moveTo>
                    <a:pt x="80" y="401"/>
                  </a:moveTo>
                  <a:lnTo>
                    <a:pt x="80" y="395"/>
                  </a:lnTo>
                  <a:lnTo>
                    <a:pt x="69" y="401"/>
                  </a:lnTo>
                  <a:lnTo>
                    <a:pt x="69" y="408"/>
                  </a:lnTo>
                  <a:lnTo>
                    <a:pt x="80" y="401"/>
                  </a:lnTo>
                  <a:lnTo>
                    <a:pt x="80" y="401"/>
                  </a:lnTo>
                  <a:close/>
                  <a:moveTo>
                    <a:pt x="57" y="414"/>
                  </a:moveTo>
                  <a:lnTo>
                    <a:pt x="57" y="408"/>
                  </a:lnTo>
                  <a:lnTo>
                    <a:pt x="46" y="415"/>
                  </a:lnTo>
                  <a:lnTo>
                    <a:pt x="46" y="421"/>
                  </a:lnTo>
                  <a:lnTo>
                    <a:pt x="57" y="414"/>
                  </a:lnTo>
                  <a:lnTo>
                    <a:pt x="57" y="414"/>
                  </a:lnTo>
                  <a:close/>
                  <a:moveTo>
                    <a:pt x="34" y="428"/>
                  </a:moveTo>
                  <a:lnTo>
                    <a:pt x="34" y="421"/>
                  </a:lnTo>
                  <a:lnTo>
                    <a:pt x="23" y="428"/>
                  </a:lnTo>
                  <a:lnTo>
                    <a:pt x="23" y="434"/>
                  </a:lnTo>
                  <a:lnTo>
                    <a:pt x="34" y="428"/>
                  </a:lnTo>
                  <a:lnTo>
                    <a:pt x="34" y="428"/>
                  </a:lnTo>
                  <a:close/>
                  <a:moveTo>
                    <a:pt x="12" y="434"/>
                  </a:moveTo>
                  <a:lnTo>
                    <a:pt x="0" y="441"/>
                  </a:lnTo>
                  <a:lnTo>
                    <a:pt x="0" y="447"/>
                  </a:lnTo>
                  <a:lnTo>
                    <a:pt x="12" y="441"/>
                  </a:lnTo>
                  <a:lnTo>
                    <a:pt x="12" y="434"/>
                  </a:lnTo>
                  <a:lnTo>
                    <a:pt x="12" y="434"/>
                  </a:lnTo>
                  <a:close/>
                  <a:moveTo>
                    <a:pt x="584" y="23"/>
                  </a:moveTo>
                  <a:lnTo>
                    <a:pt x="583" y="16"/>
                  </a:lnTo>
                  <a:lnTo>
                    <a:pt x="572" y="22"/>
                  </a:lnTo>
                  <a:lnTo>
                    <a:pt x="572" y="29"/>
                  </a:lnTo>
                  <a:lnTo>
                    <a:pt x="584" y="23"/>
                  </a:lnTo>
                  <a:lnTo>
                    <a:pt x="584" y="23"/>
                  </a:lnTo>
                  <a:close/>
                  <a:moveTo>
                    <a:pt x="561" y="36"/>
                  </a:moveTo>
                  <a:lnTo>
                    <a:pt x="560" y="29"/>
                  </a:lnTo>
                  <a:lnTo>
                    <a:pt x="549" y="36"/>
                  </a:lnTo>
                  <a:lnTo>
                    <a:pt x="549" y="42"/>
                  </a:lnTo>
                  <a:lnTo>
                    <a:pt x="561" y="36"/>
                  </a:lnTo>
                  <a:lnTo>
                    <a:pt x="561" y="36"/>
                  </a:lnTo>
                  <a:close/>
                  <a:moveTo>
                    <a:pt x="538" y="49"/>
                  </a:moveTo>
                  <a:lnTo>
                    <a:pt x="538" y="42"/>
                  </a:lnTo>
                  <a:lnTo>
                    <a:pt x="526" y="49"/>
                  </a:lnTo>
                  <a:lnTo>
                    <a:pt x="526" y="56"/>
                  </a:lnTo>
                  <a:lnTo>
                    <a:pt x="538" y="49"/>
                  </a:lnTo>
                  <a:lnTo>
                    <a:pt x="538" y="49"/>
                  </a:lnTo>
                  <a:close/>
                  <a:moveTo>
                    <a:pt x="515" y="62"/>
                  </a:moveTo>
                  <a:lnTo>
                    <a:pt x="515" y="55"/>
                  </a:lnTo>
                  <a:lnTo>
                    <a:pt x="503" y="62"/>
                  </a:lnTo>
                  <a:lnTo>
                    <a:pt x="503" y="69"/>
                  </a:lnTo>
                  <a:lnTo>
                    <a:pt x="515" y="62"/>
                  </a:lnTo>
                  <a:lnTo>
                    <a:pt x="515" y="62"/>
                  </a:lnTo>
                  <a:close/>
                  <a:moveTo>
                    <a:pt x="492" y="75"/>
                  </a:moveTo>
                  <a:lnTo>
                    <a:pt x="492" y="69"/>
                  </a:lnTo>
                  <a:lnTo>
                    <a:pt x="481" y="75"/>
                  </a:lnTo>
                  <a:lnTo>
                    <a:pt x="481" y="82"/>
                  </a:lnTo>
                  <a:lnTo>
                    <a:pt x="492" y="75"/>
                  </a:lnTo>
                  <a:lnTo>
                    <a:pt x="492" y="75"/>
                  </a:lnTo>
                  <a:close/>
                  <a:moveTo>
                    <a:pt x="469" y="89"/>
                  </a:moveTo>
                  <a:lnTo>
                    <a:pt x="469" y="82"/>
                  </a:lnTo>
                  <a:lnTo>
                    <a:pt x="458" y="88"/>
                  </a:lnTo>
                  <a:lnTo>
                    <a:pt x="458" y="95"/>
                  </a:lnTo>
                  <a:lnTo>
                    <a:pt x="469" y="89"/>
                  </a:lnTo>
                  <a:lnTo>
                    <a:pt x="469" y="89"/>
                  </a:lnTo>
                  <a:close/>
                  <a:moveTo>
                    <a:pt x="446" y="97"/>
                  </a:moveTo>
                  <a:lnTo>
                    <a:pt x="446" y="95"/>
                  </a:lnTo>
                  <a:lnTo>
                    <a:pt x="435" y="102"/>
                  </a:lnTo>
                  <a:lnTo>
                    <a:pt x="435" y="109"/>
                  </a:lnTo>
                  <a:lnTo>
                    <a:pt x="441" y="105"/>
                  </a:lnTo>
                  <a:lnTo>
                    <a:pt x="441" y="113"/>
                  </a:lnTo>
                  <a:lnTo>
                    <a:pt x="447" y="110"/>
                  </a:lnTo>
                  <a:lnTo>
                    <a:pt x="447" y="97"/>
                  </a:lnTo>
                  <a:lnTo>
                    <a:pt x="446" y="97"/>
                  </a:lnTo>
                  <a:lnTo>
                    <a:pt x="446" y="97"/>
                  </a:lnTo>
                  <a:close/>
                  <a:moveTo>
                    <a:pt x="424" y="115"/>
                  </a:moveTo>
                  <a:lnTo>
                    <a:pt x="424" y="108"/>
                  </a:lnTo>
                  <a:lnTo>
                    <a:pt x="412" y="115"/>
                  </a:lnTo>
                  <a:lnTo>
                    <a:pt x="412" y="122"/>
                  </a:lnTo>
                  <a:lnTo>
                    <a:pt x="424" y="115"/>
                  </a:lnTo>
                  <a:lnTo>
                    <a:pt x="424" y="115"/>
                  </a:lnTo>
                  <a:close/>
                  <a:moveTo>
                    <a:pt x="401" y="128"/>
                  </a:moveTo>
                  <a:lnTo>
                    <a:pt x="401" y="121"/>
                  </a:lnTo>
                  <a:lnTo>
                    <a:pt x="389" y="128"/>
                  </a:lnTo>
                  <a:lnTo>
                    <a:pt x="389" y="135"/>
                  </a:lnTo>
                  <a:lnTo>
                    <a:pt x="401" y="128"/>
                  </a:lnTo>
                  <a:lnTo>
                    <a:pt x="401" y="128"/>
                  </a:lnTo>
                  <a:close/>
                  <a:moveTo>
                    <a:pt x="377" y="142"/>
                  </a:moveTo>
                  <a:lnTo>
                    <a:pt x="377" y="135"/>
                  </a:lnTo>
                  <a:lnTo>
                    <a:pt x="366" y="141"/>
                  </a:lnTo>
                  <a:lnTo>
                    <a:pt x="366" y="143"/>
                  </a:lnTo>
                  <a:lnTo>
                    <a:pt x="365" y="144"/>
                  </a:lnTo>
                  <a:lnTo>
                    <a:pt x="365" y="157"/>
                  </a:lnTo>
                  <a:lnTo>
                    <a:pt x="370" y="154"/>
                  </a:lnTo>
                  <a:lnTo>
                    <a:pt x="370" y="146"/>
                  </a:lnTo>
                  <a:lnTo>
                    <a:pt x="377" y="142"/>
                  </a:lnTo>
                  <a:lnTo>
                    <a:pt x="377" y="142"/>
                  </a:lnTo>
                  <a:close/>
                  <a:moveTo>
                    <a:pt x="355" y="155"/>
                  </a:moveTo>
                  <a:lnTo>
                    <a:pt x="355" y="148"/>
                  </a:lnTo>
                  <a:lnTo>
                    <a:pt x="343" y="154"/>
                  </a:lnTo>
                  <a:lnTo>
                    <a:pt x="343" y="161"/>
                  </a:lnTo>
                  <a:lnTo>
                    <a:pt x="355" y="155"/>
                  </a:lnTo>
                  <a:lnTo>
                    <a:pt x="355" y="155"/>
                  </a:lnTo>
                  <a:close/>
                  <a:moveTo>
                    <a:pt x="332" y="168"/>
                  </a:moveTo>
                  <a:lnTo>
                    <a:pt x="332" y="161"/>
                  </a:lnTo>
                  <a:lnTo>
                    <a:pt x="320" y="168"/>
                  </a:lnTo>
                  <a:lnTo>
                    <a:pt x="320" y="175"/>
                  </a:lnTo>
                  <a:lnTo>
                    <a:pt x="332" y="168"/>
                  </a:lnTo>
                  <a:lnTo>
                    <a:pt x="332" y="168"/>
                  </a:lnTo>
                  <a:close/>
                  <a:moveTo>
                    <a:pt x="309" y="181"/>
                  </a:moveTo>
                  <a:lnTo>
                    <a:pt x="309" y="174"/>
                  </a:lnTo>
                  <a:lnTo>
                    <a:pt x="297" y="181"/>
                  </a:lnTo>
                  <a:lnTo>
                    <a:pt x="297" y="188"/>
                  </a:lnTo>
                  <a:lnTo>
                    <a:pt x="309" y="181"/>
                  </a:lnTo>
                  <a:lnTo>
                    <a:pt x="309" y="181"/>
                  </a:lnTo>
                  <a:close/>
                  <a:moveTo>
                    <a:pt x="286" y="194"/>
                  </a:moveTo>
                  <a:lnTo>
                    <a:pt x="286" y="187"/>
                  </a:lnTo>
                  <a:lnTo>
                    <a:pt x="275" y="194"/>
                  </a:lnTo>
                  <a:lnTo>
                    <a:pt x="275" y="201"/>
                  </a:lnTo>
                  <a:lnTo>
                    <a:pt x="286" y="194"/>
                  </a:lnTo>
                  <a:lnTo>
                    <a:pt x="286" y="194"/>
                  </a:lnTo>
                  <a:close/>
                  <a:moveTo>
                    <a:pt x="263" y="208"/>
                  </a:moveTo>
                  <a:lnTo>
                    <a:pt x="263" y="201"/>
                  </a:lnTo>
                  <a:lnTo>
                    <a:pt x="252" y="207"/>
                  </a:lnTo>
                  <a:lnTo>
                    <a:pt x="252" y="214"/>
                  </a:lnTo>
                  <a:lnTo>
                    <a:pt x="263" y="208"/>
                  </a:lnTo>
                  <a:lnTo>
                    <a:pt x="263" y="208"/>
                  </a:lnTo>
                  <a:close/>
                  <a:moveTo>
                    <a:pt x="240" y="221"/>
                  </a:moveTo>
                  <a:lnTo>
                    <a:pt x="240" y="214"/>
                  </a:lnTo>
                  <a:lnTo>
                    <a:pt x="229" y="221"/>
                  </a:lnTo>
                  <a:lnTo>
                    <a:pt x="229" y="227"/>
                  </a:lnTo>
                  <a:lnTo>
                    <a:pt x="240" y="221"/>
                  </a:lnTo>
                  <a:lnTo>
                    <a:pt x="240" y="221"/>
                  </a:lnTo>
                  <a:close/>
                  <a:moveTo>
                    <a:pt x="218" y="229"/>
                  </a:moveTo>
                  <a:lnTo>
                    <a:pt x="218" y="227"/>
                  </a:lnTo>
                  <a:lnTo>
                    <a:pt x="206" y="234"/>
                  </a:lnTo>
                  <a:lnTo>
                    <a:pt x="206" y="241"/>
                  </a:lnTo>
                  <a:lnTo>
                    <a:pt x="212" y="237"/>
                  </a:lnTo>
                  <a:lnTo>
                    <a:pt x="212" y="245"/>
                  </a:lnTo>
                  <a:lnTo>
                    <a:pt x="218" y="242"/>
                  </a:lnTo>
                  <a:lnTo>
                    <a:pt x="218" y="229"/>
                  </a:lnTo>
                  <a:lnTo>
                    <a:pt x="218" y="229"/>
                  </a:lnTo>
                  <a:lnTo>
                    <a:pt x="218" y="229"/>
                  </a:lnTo>
                  <a:close/>
                  <a:moveTo>
                    <a:pt x="195" y="247"/>
                  </a:moveTo>
                  <a:lnTo>
                    <a:pt x="195" y="240"/>
                  </a:lnTo>
                  <a:lnTo>
                    <a:pt x="183" y="247"/>
                  </a:lnTo>
                  <a:lnTo>
                    <a:pt x="183" y="254"/>
                  </a:lnTo>
                  <a:lnTo>
                    <a:pt x="195" y="247"/>
                  </a:lnTo>
                  <a:lnTo>
                    <a:pt x="195" y="247"/>
                  </a:lnTo>
                  <a:close/>
                  <a:moveTo>
                    <a:pt x="171" y="261"/>
                  </a:moveTo>
                  <a:lnTo>
                    <a:pt x="171" y="254"/>
                  </a:lnTo>
                  <a:lnTo>
                    <a:pt x="160" y="260"/>
                  </a:lnTo>
                  <a:lnTo>
                    <a:pt x="160" y="267"/>
                  </a:lnTo>
                  <a:lnTo>
                    <a:pt x="171" y="261"/>
                  </a:lnTo>
                  <a:lnTo>
                    <a:pt x="171" y="261"/>
                  </a:lnTo>
                  <a:close/>
                  <a:moveTo>
                    <a:pt x="126" y="287"/>
                  </a:moveTo>
                  <a:lnTo>
                    <a:pt x="126" y="280"/>
                  </a:lnTo>
                  <a:lnTo>
                    <a:pt x="114" y="287"/>
                  </a:lnTo>
                  <a:lnTo>
                    <a:pt x="114" y="294"/>
                  </a:lnTo>
                  <a:lnTo>
                    <a:pt x="126" y="287"/>
                  </a:lnTo>
                  <a:lnTo>
                    <a:pt x="126" y="287"/>
                  </a:lnTo>
                  <a:close/>
                  <a:moveTo>
                    <a:pt x="103" y="300"/>
                  </a:moveTo>
                  <a:lnTo>
                    <a:pt x="103" y="293"/>
                  </a:lnTo>
                  <a:lnTo>
                    <a:pt x="92" y="300"/>
                  </a:lnTo>
                  <a:lnTo>
                    <a:pt x="92" y="307"/>
                  </a:lnTo>
                  <a:lnTo>
                    <a:pt x="103" y="300"/>
                  </a:lnTo>
                  <a:lnTo>
                    <a:pt x="103" y="300"/>
                  </a:lnTo>
                  <a:close/>
                  <a:moveTo>
                    <a:pt x="80" y="313"/>
                  </a:moveTo>
                  <a:lnTo>
                    <a:pt x="80" y="306"/>
                  </a:lnTo>
                  <a:lnTo>
                    <a:pt x="69" y="313"/>
                  </a:lnTo>
                  <a:lnTo>
                    <a:pt x="69" y="320"/>
                  </a:lnTo>
                  <a:lnTo>
                    <a:pt x="80" y="313"/>
                  </a:lnTo>
                  <a:lnTo>
                    <a:pt x="80" y="313"/>
                  </a:lnTo>
                  <a:close/>
                  <a:moveTo>
                    <a:pt x="57" y="327"/>
                  </a:moveTo>
                  <a:lnTo>
                    <a:pt x="57" y="320"/>
                  </a:lnTo>
                  <a:lnTo>
                    <a:pt x="46" y="326"/>
                  </a:lnTo>
                  <a:lnTo>
                    <a:pt x="46" y="333"/>
                  </a:lnTo>
                  <a:lnTo>
                    <a:pt x="57" y="327"/>
                  </a:lnTo>
                  <a:lnTo>
                    <a:pt x="57" y="327"/>
                  </a:lnTo>
                  <a:close/>
                  <a:moveTo>
                    <a:pt x="34" y="340"/>
                  </a:moveTo>
                  <a:lnTo>
                    <a:pt x="34" y="333"/>
                  </a:lnTo>
                  <a:lnTo>
                    <a:pt x="23" y="340"/>
                  </a:lnTo>
                  <a:lnTo>
                    <a:pt x="23" y="346"/>
                  </a:lnTo>
                  <a:lnTo>
                    <a:pt x="34" y="340"/>
                  </a:lnTo>
                  <a:close/>
                </a:path>
              </a:pathLst>
            </a:custGeom>
            <a:solidFill>
              <a:srgbClr val="C5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1" name="Freeform 35"/>
            <p:cNvSpPr>
              <a:spLocks/>
            </p:cNvSpPr>
            <p:nvPr userDrawn="1"/>
          </p:nvSpPr>
          <p:spPr bwMode="auto">
            <a:xfrm>
              <a:off x="6427789" y="2716213"/>
              <a:ext cx="58738" cy="95250"/>
            </a:xfrm>
            <a:custGeom>
              <a:avLst/>
              <a:gdLst>
                <a:gd name="T0" fmla="*/ 37 w 37"/>
                <a:gd name="T1" fmla="*/ 21 h 60"/>
                <a:gd name="T2" fmla="*/ 0 w 37"/>
                <a:gd name="T3" fmla="*/ 0 h 60"/>
                <a:gd name="T4" fmla="*/ 0 w 37"/>
                <a:gd name="T5" fmla="*/ 39 h 60"/>
                <a:gd name="T6" fmla="*/ 37 w 37"/>
                <a:gd name="T7" fmla="*/ 60 h 60"/>
                <a:gd name="T8" fmla="*/ 37 w 37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7" y="21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37" y="6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2" name="Freeform 36"/>
            <p:cNvSpPr>
              <a:spLocks/>
            </p:cNvSpPr>
            <p:nvPr userDrawn="1"/>
          </p:nvSpPr>
          <p:spPr bwMode="auto">
            <a:xfrm>
              <a:off x="6427789" y="2079625"/>
              <a:ext cx="1166813" cy="669925"/>
            </a:xfrm>
            <a:custGeom>
              <a:avLst/>
              <a:gdLst>
                <a:gd name="T0" fmla="*/ 735 w 735"/>
                <a:gd name="T1" fmla="*/ 21 h 422"/>
                <a:gd name="T2" fmla="*/ 697 w 735"/>
                <a:gd name="T3" fmla="*/ 0 h 422"/>
                <a:gd name="T4" fmla="*/ 0 w 735"/>
                <a:gd name="T5" fmla="*/ 401 h 422"/>
                <a:gd name="T6" fmla="*/ 37 w 735"/>
                <a:gd name="T7" fmla="*/ 422 h 422"/>
                <a:gd name="T8" fmla="*/ 735 w 735"/>
                <a:gd name="T9" fmla="*/ 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422">
                  <a:moveTo>
                    <a:pt x="735" y="21"/>
                  </a:moveTo>
                  <a:lnTo>
                    <a:pt x="697" y="0"/>
                  </a:lnTo>
                  <a:lnTo>
                    <a:pt x="0" y="401"/>
                  </a:lnTo>
                  <a:lnTo>
                    <a:pt x="37" y="422"/>
                  </a:lnTo>
                  <a:lnTo>
                    <a:pt x="735" y="21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3" name="Freeform 37"/>
            <p:cNvSpPr>
              <a:spLocks/>
            </p:cNvSpPr>
            <p:nvPr userDrawn="1"/>
          </p:nvSpPr>
          <p:spPr bwMode="auto">
            <a:xfrm>
              <a:off x="6486526" y="2112963"/>
              <a:ext cx="1108075" cy="698500"/>
            </a:xfrm>
            <a:custGeom>
              <a:avLst/>
              <a:gdLst>
                <a:gd name="T0" fmla="*/ 0 w 698"/>
                <a:gd name="T1" fmla="*/ 401 h 440"/>
                <a:gd name="T2" fmla="*/ 0 w 698"/>
                <a:gd name="T3" fmla="*/ 440 h 440"/>
                <a:gd name="T4" fmla="*/ 698 w 698"/>
                <a:gd name="T5" fmla="*/ 40 h 440"/>
                <a:gd name="T6" fmla="*/ 698 w 698"/>
                <a:gd name="T7" fmla="*/ 0 h 440"/>
                <a:gd name="T8" fmla="*/ 0 w 698"/>
                <a:gd name="T9" fmla="*/ 40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440">
                  <a:moveTo>
                    <a:pt x="0" y="401"/>
                  </a:moveTo>
                  <a:lnTo>
                    <a:pt x="0" y="440"/>
                  </a:lnTo>
                  <a:lnTo>
                    <a:pt x="698" y="40"/>
                  </a:lnTo>
                  <a:lnTo>
                    <a:pt x="698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4" name="Freeform 38"/>
            <p:cNvSpPr>
              <a:spLocks/>
            </p:cNvSpPr>
            <p:nvPr userDrawn="1"/>
          </p:nvSpPr>
          <p:spPr bwMode="auto">
            <a:xfrm>
              <a:off x="7324726" y="2489200"/>
              <a:ext cx="168275" cy="182563"/>
            </a:xfrm>
            <a:custGeom>
              <a:avLst/>
              <a:gdLst>
                <a:gd name="T0" fmla="*/ 37 w 106"/>
                <a:gd name="T1" fmla="*/ 83 h 115"/>
                <a:gd name="T2" fmla="*/ 34 w 106"/>
                <a:gd name="T3" fmla="*/ 83 h 115"/>
                <a:gd name="T4" fmla="*/ 21 w 106"/>
                <a:gd name="T5" fmla="*/ 72 h 115"/>
                <a:gd name="T6" fmla="*/ 17 w 106"/>
                <a:gd name="T7" fmla="*/ 52 h 115"/>
                <a:gd name="T8" fmla="*/ 17 w 106"/>
                <a:gd name="T9" fmla="*/ 52 h 115"/>
                <a:gd name="T10" fmla="*/ 18 w 106"/>
                <a:gd name="T11" fmla="*/ 38 h 115"/>
                <a:gd name="T12" fmla="*/ 37 w 106"/>
                <a:gd name="T13" fmla="*/ 12 h 115"/>
                <a:gd name="T14" fmla="*/ 37 w 106"/>
                <a:gd name="T15" fmla="*/ 12 h 115"/>
                <a:gd name="T16" fmla="*/ 72 w 106"/>
                <a:gd name="T17" fmla="*/ 0 h 115"/>
                <a:gd name="T18" fmla="*/ 96 w 106"/>
                <a:gd name="T19" fmla="*/ 13 h 115"/>
                <a:gd name="T20" fmla="*/ 105 w 106"/>
                <a:gd name="T21" fmla="*/ 41 h 115"/>
                <a:gd name="T22" fmla="*/ 104 w 106"/>
                <a:gd name="T23" fmla="*/ 56 h 115"/>
                <a:gd name="T24" fmla="*/ 84 w 106"/>
                <a:gd name="T25" fmla="*/ 96 h 115"/>
                <a:gd name="T26" fmla="*/ 45 w 106"/>
                <a:gd name="T27" fmla="*/ 115 h 115"/>
                <a:gd name="T28" fmla="*/ 35 w 106"/>
                <a:gd name="T29" fmla="*/ 115 h 115"/>
                <a:gd name="T30" fmla="*/ 9 w 106"/>
                <a:gd name="T31" fmla="*/ 92 h 115"/>
                <a:gd name="T32" fmla="*/ 2 w 106"/>
                <a:gd name="T33" fmla="*/ 50 h 115"/>
                <a:gd name="T34" fmla="*/ 8 w 106"/>
                <a:gd name="T35" fmla="*/ 51 h 115"/>
                <a:gd name="T36" fmla="*/ 14 w 106"/>
                <a:gd name="T37" fmla="*/ 90 h 115"/>
                <a:gd name="T38" fmla="*/ 36 w 106"/>
                <a:gd name="T39" fmla="*/ 109 h 115"/>
                <a:gd name="T40" fmla="*/ 45 w 106"/>
                <a:gd name="T41" fmla="*/ 109 h 115"/>
                <a:gd name="T42" fmla="*/ 79 w 106"/>
                <a:gd name="T43" fmla="*/ 92 h 115"/>
                <a:gd name="T44" fmla="*/ 99 w 106"/>
                <a:gd name="T45" fmla="*/ 55 h 115"/>
                <a:gd name="T46" fmla="*/ 99 w 106"/>
                <a:gd name="T47" fmla="*/ 42 h 115"/>
                <a:gd name="T48" fmla="*/ 91 w 106"/>
                <a:gd name="T49" fmla="*/ 16 h 115"/>
                <a:gd name="T50" fmla="*/ 72 w 106"/>
                <a:gd name="T51" fmla="*/ 6 h 115"/>
                <a:gd name="T52" fmla="*/ 41 w 106"/>
                <a:gd name="T53" fmla="*/ 17 h 115"/>
                <a:gd name="T54" fmla="*/ 40 w 106"/>
                <a:gd name="T55" fmla="*/ 17 h 115"/>
                <a:gd name="T56" fmla="*/ 24 w 106"/>
                <a:gd name="T57" fmla="*/ 40 h 115"/>
                <a:gd name="T58" fmla="*/ 23 w 106"/>
                <a:gd name="T59" fmla="*/ 52 h 115"/>
                <a:gd name="T60" fmla="*/ 26 w 106"/>
                <a:gd name="T61" fmla="*/ 69 h 115"/>
                <a:gd name="T62" fmla="*/ 35 w 106"/>
                <a:gd name="T63" fmla="*/ 77 h 115"/>
                <a:gd name="T64" fmla="*/ 37 w 106"/>
                <a:gd name="T65" fmla="*/ 77 h 115"/>
                <a:gd name="T66" fmla="*/ 37 w 106"/>
                <a:gd name="T67" fmla="*/ 8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15">
                  <a:moveTo>
                    <a:pt x="37" y="83"/>
                  </a:moveTo>
                  <a:cubicBezTo>
                    <a:pt x="36" y="83"/>
                    <a:pt x="35" y="83"/>
                    <a:pt x="34" y="83"/>
                  </a:cubicBezTo>
                  <a:cubicBezTo>
                    <a:pt x="28" y="82"/>
                    <a:pt x="23" y="78"/>
                    <a:pt x="21" y="72"/>
                  </a:cubicBezTo>
                  <a:cubicBezTo>
                    <a:pt x="18" y="66"/>
                    <a:pt x="17" y="5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48"/>
                    <a:pt x="17" y="43"/>
                    <a:pt x="18" y="38"/>
                  </a:cubicBezTo>
                  <a:cubicBezTo>
                    <a:pt x="20" y="28"/>
                    <a:pt x="28" y="19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8" y="4"/>
                    <a:pt x="62" y="0"/>
                    <a:pt x="72" y="0"/>
                  </a:cubicBezTo>
                  <a:cubicBezTo>
                    <a:pt x="82" y="1"/>
                    <a:pt x="90" y="5"/>
                    <a:pt x="96" y="13"/>
                  </a:cubicBezTo>
                  <a:cubicBezTo>
                    <a:pt x="101" y="20"/>
                    <a:pt x="105" y="30"/>
                    <a:pt x="105" y="41"/>
                  </a:cubicBezTo>
                  <a:cubicBezTo>
                    <a:pt x="106" y="46"/>
                    <a:pt x="105" y="51"/>
                    <a:pt x="104" y="56"/>
                  </a:cubicBezTo>
                  <a:cubicBezTo>
                    <a:pt x="102" y="71"/>
                    <a:pt x="94" y="85"/>
                    <a:pt x="84" y="96"/>
                  </a:cubicBezTo>
                  <a:cubicBezTo>
                    <a:pt x="73" y="107"/>
                    <a:pt x="60" y="115"/>
                    <a:pt x="45" y="115"/>
                  </a:cubicBezTo>
                  <a:cubicBezTo>
                    <a:pt x="42" y="115"/>
                    <a:pt x="38" y="115"/>
                    <a:pt x="35" y="115"/>
                  </a:cubicBezTo>
                  <a:cubicBezTo>
                    <a:pt x="23" y="113"/>
                    <a:pt x="14" y="104"/>
                    <a:pt x="9" y="92"/>
                  </a:cubicBezTo>
                  <a:cubicBezTo>
                    <a:pt x="2" y="80"/>
                    <a:pt x="0" y="63"/>
                    <a:pt x="2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63"/>
                    <a:pt x="8" y="78"/>
                    <a:pt x="14" y="90"/>
                  </a:cubicBezTo>
                  <a:cubicBezTo>
                    <a:pt x="19" y="100"/>
                    <a:pt x="26" y="107"/>
                    <a:pt x="36" y="109"/>
                  </a:cubicBezTo>
                  <a:cubicBezTo>
                    <a:pt x="39" y="109"/>
                    <a:pt x="42" y="109"/>
                    <a:pt x="45" y="109"/>
                  </a:cubicBezTo>
                  <a:cubicBezTo>
                    <a:pt x="58" y="109"/>
                    <a:pt x="70" y="102"/>
                    <a:pt x="79" y="92"/>
                  </a:cubicBezTo>
                  <a:cubicBezTo>
                    <a:pt x="89" y="82"/>
                    <a:pt x="96" y="69"/>
                    <a:pt x="99" y="55"/>
                  </a:cubicBezTo>
                  <a:cubicBezTo>
                    <a:pt x="99" y="51"/>
                    <a:pt x="100" y="46"/>
                    <a:pt x="99" y="42"/>
                  </a:cubicBezTo>
                  <a:cubicBezTo>
                    <a:pt x="99" y="32"/>
                    <a:pt x="96" y="23"/>
                    <a:pt x="91" y="16"/>
                  </a:cubicBezTo>
                  <a:cubicBezTo>
                    <a:pt x="86" y="10"/>
                    <a:pt x="80" y="7"/>
                    <a:pt x="72" y="6"/>
                  </a:cubicBezTo>
                  <a:cubicBezTo>
                    <a:pt x="63" y="6"/>
                    <a:pt x="51" y="10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2" y="23"/>
                    <a:pt x="26" y="30"/>
                    <a:pt x="24" y="40"/>
                  </a:cubicBezTo>
                  <a:cubicBezTo>
                    <a:pt x="23" y="44"/>
                    <a:pt x="23" y="48"/>
                    <a:pt x="23" y="52"/>
                  </a:cubicBezTo>
                  <a:cubicBezTo>
                    <a:pt x="23" y="58"/>
                    <a:pt x="24" y="64"/>
                    <a:pt x="26" y="69"/>
                  </a:cubicBezTo>
                  <a:cubicBezTo>
                    <a:pt x="28" y="73"/>
                    <a:pt x="31" y="76"/>
                    <a:pt x="35" y="77"/>
                  </a:cubicBezTo>
                  <a:cubicBezTo>
                    <a:pt x="36" y="77"/>
                    <a:pt x="36" y="77"/>
                    <a:pt x="37" y="77"/>
                  </a:cubicBezTo>
                  <a:lnTo>
                    <a:pt x="37" y="83"/>
                  </a:lnTo>
                  <a:close/>
                </a:path>
              </a:pathLst>
            </a:custGeom>
            <a:solidFill>
              <a:srgbClr val="120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5" name="Freeform 39"/>
            <p:cNvSpPr>
              <a:spLocks/>
            </p:cNvSpPr>
            <p:nvPr userDrawn="1"/>
          </p:nvSpPr>
          <p:spPr bwMode="auto">
            <a:xfrm>
              <a:off x="6702426" y="3111500"/>
              <a:ext cx="168275" cy="182563"/>
            </a:xfrm>
            <a:custGeom>
              <a:avLst/>
              <a:gdLst>
                <a:gd name="T0" fmla="*/ 37 w 106"/>
                <a:gd name="T1" fmla="*/ 83 h 115"/>
                <a:gd name="T2" fmla="*/ 34 w 106"/>
                <a:gd name="T3" fmla="*/ 83 h 115"/>
                <a:gd name="T4" fmla="*/ 21 w 106"/>
                <a:gd name="T5" fmla="*/ 71 h 115"/>
                <a:gd name="T6" fmla="*/ 17 w 106"/>
                <a:gd name="T7" fmla="*/ 52 h 115"/>
                <a:gd name="T8" fmla="*/ 17 w 106"/>
                <a:gd name="T9" fmla="*/ 52 h 115"/>
                <a:gd name="T10" fmla="*/ 18 w 106"/>
                <a:gd name="T11" fmla="*/ 38 h 115"/>
                <a:gd name="T12" fmla="*/ 37 w 106"/>
                <a:gd name="T13" fmla="*/ 12 h 115"/>
                <a:gd name="T14" fmla="*/ 37 w 106"/>
                <a:gd name="T15" fmla="*/ 12 h 115"/>
                <a:gd name="T16" fmla="*/ 72 w 106"/>
                <a:gd name="T17" fmla="*/ 0 h 115"/>
                <a:gd name="T18" fmla="*/ 96 w 106"/>
                <a:gd name="T19" fmla="*/ 12 h 115"/>
                <a:gd name="T20" fmla="*/ 106 w 106"/>
                <a:gd name="T21" fmla="*/ 41 h 115"/>
                <a:gd name="T22" fmla="*/ 105 w 106"/>
                <a:gd name="T23" fmla="*/ 56 h 115"/>
                <a:gd name="T24" fmla="*/ 84 w 106"/>
                <a:gd name="T25" fmla="*/ 96 h 115"/>
                <a:gd name="T26" fmla="*/ 45 w 106"/>
                <a:gd name="T27" fmla="*/ 115 h 115"/>
                <a:gd name="T28" fmla="*/ 35 w 106"/>
                <a:gd name="T29" fmla="*/ 114 h 115"/>
                <a:gd name="T30" fmla="*/ 9 w 106"/>
                <a:gd name="T31" fmla="*/ 92 h 115"/>
                <a:gd name="T32" fmla="*/ 2 w 106"/>
                <a:gd name="T33" fmla="*/ 50 h 115"/>
                <a:gd name="T34" fmla="*/ 8 w 106"/>
                <a:gd name="T35" fmla="*/ 50 h 115"/>
                <a:gd name="T36" fmla="*/ 14 w 106"/>
                <a:gd name="T37" fmla="*/ 90 h 115"/>
                <a:gd name="T38" fmla="*/ 36 w 106"/>
                <a:gd name="T39" fmla="*/ 108 h 115"/>
                <a:gd name="T40" fmla="*/ 45 w 106"/>
                <a:gd name="T41" fmla="*/ 109 h 115"/>
                <a:gd name="T42" fmla="*/ 80 w 106"/>
                <a:gd name="T43" fmla="*/ 92 h 115"/>
                <a:gd name="T44" fmla="*/ 99 w 106"/>
                <a:gd name="T45" fmla="*/ 55 h 115"/>
                <a:gd name="T46" fmla="*/ 100 w 106"/>
                <a:gd name="T47" fmla="*/ 42 h 115"/>
                <a:gd name="T48" fmla="*/ 91 w 106"/>
                <a:gd name="T49" fmla="*/ 16 h 115"/>
                <a:gd name="T50" fmla="*/ 72 w 106"/>
                <a:gd name="T51" fmla="*/ 6 h 115"/>
                <a:gd name="T52" fmla="*/ 41 w 106"/>
                <a:gd name="T53" fmla="*/ 17 h 115"/>
                <a:gd name="T54" fmla="*/ 41 w 106"/>
                <a:gd name="T55" fmla="*/ 17 h 115"/>
                <a:gd name="T56" fmla="*/ 24 w 106"/>
                <a:gd name="T57" fmla="*/ 39 h 115"/>
                <a:gd name="T58" fmla="*/ 23 w 106"/>
                <a:gd name="T59" fmla="*/ 52 h 115"/>
                <a:gd name="T60" fmla="*/ 26 w 106"/>
                <a:gd name="T61" fmla="*/ 69 h 115"/>
                <a:gd name="T62" fmla="*/ 35 w 106"/>
                <a:gd name="T63" fmla="*/ 77 h 115"/>
                <a:gd name="T64" fmla="*/ 37 w 106"/>
                <a:gd name="T65" fmla="*/ 77 h 115"/>
                <a:gd name="T66" fmla="*/ 37 w 106"/>
                <a:gd name="T67" fmla="*/ 8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15">
                  <a:moveTo>
                    <a:pt x="37" y="83"/>
                  </a:moveTo>
                  <a:cubicBezTo>
                    <a:pt x="36" y="83"/>
                    <a:pt x="35" y="83"/>
                    <a:pt x="34" y="83"/>
                  </a:cubicBezTo>
                  <a:cubicBezTo>
                    <a:pt x="28" y="82"/>
                    <a:pt x="24" y="77"/>
                    <a:pt x="21" y="71"/>
                  </a:cubicBezTo>
                  <a:cubicBezTo>
                    <a:pt x="18" y="66"/>
                    <a:pt x="17" y="5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47"/>
                    <a:pt x="17" y="43"/>
                    <a:pt x="18" y="38"/>
                  </a:cubicBezTo>
                  <a:cubicBezTo>
                    <a:pt x="20" y="27"/>
                    <a:pt x="28" y="18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9" y="4"/>
                    <a:pt x="63" y="0"/>
                    <a:pt x="72" y="0"/>
                  </a:cubicBezTo>
                  <a:cubicBezTo>
                    <a:pt x="82" y="1"/>
                    <a:pt x="90" y="5"/>
                    <a:pt x="96" y="12"/>
                  </a:cubicBezTo>
                  <a:cubicBezTo>
                    <a:pt x="102" y="20"/>
                    <a:pt x="105" y="30"/>
                    <a:pt x="106" y="41"/>
                  </a:cubicBezTo>
                  <a:cubicBezTo>
                    <a:pt x="106" y="46"/>
                    <a:pt x="105" y="51"/>
                    <a:pt x="105" y="56"/>
                  </a:cubicBezTo>
                  <a:cubicBezTo>
                    <a:pt x="102" y="71"/>
                    <a:pt x="94" y="85"/>
                    <a:pt x="84" y="96"/>
                  </a:cubicBezTo>
                  <a:cubicBezTo>
                    <a:pt x="73" y="107"/>
                    <a:pt x="60" y="114"/>
                    <a:pt x="45" y="115"/>
                  </a:cubicBezTo>
                  <a:cubicBezTo>
                    <a:pt x="42" y="115"/>
                    <a:pt x="38" y="115"/>
                    <a:pt x="35" y="114"/>
                  </a:cubicBezTo>
                  <a:cubicBezTo>
                    <a:pt x="23" y="112"/>
                    <a:pt x="14" y="104"/>
                    <a:pt x="9" y="92"/>
                  </a:cubicBezTo>
                  <a:cubicBezTo>
                    <a:pt x="3" y="79"/>
                    <a:pt x="0" y="63"/>
                    <a:pt x="2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63"/>
                    <a:pt x="8" y="78"/>
                    <a:pt x="14" y="90"/>
                  </a:cubicBezTo>
                  <a:cubicBezTo>
                    <a:pt x="19" y="99"/>
                    <a:pt x="26" y="107"/>
                    <a:pt x="36" y="108"/>
                  </a:cubicBezTo>
                  <a:cubicBezTo>
                    <a:pt x="39" y="109"/>
                    <a:pt x="42" y="109"/>
                    <a:pt x="45" y="109"/>
                  </a:cubicBezTo>
                  <a:cubicBezTo>
                    <a:pt x="58" y="108"/>
                    <a:pt x="70" y="102"/>
                    <a:pt x="80" y="92"/>
                  </a:cubicBezTo>
                  <a:cubicBezTo>
                    <a:pt x="89" y="82"/>
                    <a:pt x="96" y="69"/>
                    <a:pt x="99" y="55"/>
                  </a:cubicBezTo>
                  <a:cubicBezTo>
                    <a:pt x="99" y="50"/>
                    <a:pt x="100" y="46"/>
                    <a:pt x="100" y="42"/>
                  </a:cubicBezTo>
                  <a:cubicBezTo>
                    <a:pt x="99" y="31"/>
                    <a:pt x="96" y="22"/>
                    <a:pt x="91" y="16"/>
                  </a:cubicBezTo>
                  <a:cubicBezTo>
                    <a:pt x="86" y="10"/>
                    <a:pt x="80" y="7"/>
                    <a:pt x="72" y="6"/>
                  </a:cubicBezTo>
                  <a:cubicBezTo>
                    <a:pt x="64" y="6"/>
                    <a:pt x="51" y="10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3" y="23"/>
                    <a:pt x="26" y="30"/>
                    <a:pt x="24" y="39"/>
                  </a:cubicBezTo>
                  <a:cubicBezTo>
                    <a:pt x="23" y="43"/>
                    <a:pt x="23" y="48"/>
                    <a:pt x="23" y="52"/>
                  </a:cubicBezTo>
                  <a:cubicBezTo>
                    <a:pt x="23" y="58"/>
                    <a:pt x="24" y="64"/>
                    <a:pt x="26" y="69"/>
                  </a:cubicBezTo>
                  <a:cubicBezTo>
                    <a:pt x="28" y="73"/>
                    <a:pt x="31" y="76"/>
                    <a:pt x="35" y="77"/>
                  </a:cubicBezTo>
                  <a:cubicBezTo>
                    <a:pt x="36" y="77"/>
                    <a:pt x="37" y="77"/>
                    <a:pt x="37" y="77"/>
                  </a:cubicBezTo>
                  <a:lnTo>
                    <a:pt x="37" y="83"/>
                  </a:lnTo>
                  <a:close/>
                </a:path>
              </a:pathLst>
            </a:custGeom>
            <a:solidFill>
              <a:srgbClr val="120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6" name="Oval 40"/>
            <p:cNvSpPr>
              <a:spLocks noChangeArrowheads="1"/>
            </p:cNvSpPr>
            <p:nvPr userDrawn="1"/>
          </p:nvSpPr>
          <p:spPr bwMode="auto">
            <a:xfrm>
              <a:off x="6784976" y="3179763"/>
              <a:ext cx="30163" cy="49213"/>
            </a:xfrm>
            <a:prstGeom prst="ellipse">
              <a:avLst/>
            </a:prstGeom>
            <a:solidFill>
              <a:srgbClr val="120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7" name="Freeform 41"/>
            <p:cNvSpPr>
              <a:spLocks/>
            </p:cNvSpPr>
            <p:nvPr userDrawn="1"/>
          </p:nvSpPr>
          <p:spPr bwMode="auto">
            <a:xfrm>
              <a:off x="7185026" y="2401888"/>
              <a:ext cx="241300" cy="241300"/>
            </a:xfrm>
            <a:custGeom>
              <a:avLst/>
              <a:gdLst>
                <a:gd name="T0" fmla="*/ 0 w 152"/>
                <a:gd name="T1" fmla="*/ 62 h 152"/>
                <a:gd name="T2" fmla="*/ 45 w 152"/>
                <a:gd name="T3" fmla="*/ 131 h 152"/>
                <a:gd name="T4" fmla="*/ 152 w 152"/>
                <a:gd name="T5" fmla="*/ 71 h 152"/>
                <a:gd name="T6" fmla="*/ 109 w 152"/>
                <a:gd name="T7" fmla="*/ 0 h 152"/>
                <a:gd name="T8" fmla="*/ 0 w 152"/>
                <a:gd name="T9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0" y="62"/>
                  </a:moveTo>
                  <a:cubicBezTo>
                    <a:pt x="12" y="107"/>
                    <a:pt x="5" y="152"/>
                    <a:pt x="45" y="131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12" y="84"/>
                    <a:pt x="118" y="42"/>
                    <a:pt x="109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8" name="Freeform 42"/>
            <p:cNvSpPr>
              <a:spLocks/>
            </p:cNvSpPr>
            <p:nvPr userDrawn="1"/>
          </p:nvSpPr>
          <p:spPr bwMode="auto">
            <a:xfrm>
              <a:off x="6789739" y="2913063"/>
              <a:ext cx="239713" cy="241300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2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2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2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9" name="Freeform 43"/>
            <p:cNvSpPr>
              <a:spLocks/>
            </p:cNvSpPr>
            <p:nvPr userDrawn="1"/>
          </p:nvSpPr>
          <p:spPr bwMode="auto">
            <a:xfrm>
              <a:off x="6888164" y="3097213"/>
              <a:ext cx="239713" cy="241300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2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2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2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0" name="Freeform 44"/>
            <p:cNvSpPr>
              <a:spLocks/>
            </p:cNvSpPr>
            <p:nvPr userDrawn="1"/>
          </p:nvSpPr>
          <p:spPr bwMode="auto">
            <a:xfrm>
              <a:off x="7140576" y="2633663"/>
              <a:ext cx="239713" cy="241300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1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1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1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1" name="Freeform 45"/>
            <p:cNvSpPr>
              <a:spLocks/>
            </p:cNvSpPr>
            <p:nvPr userDrawn="1"/>
          </p:nvSpPr>
          <p:spPr bwMode="auto">
            <a:xfrm>
              <a:off x="7334251" y="2711450"/>
              <a:ext cx="239713" cy="241300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2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2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2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2" name="Freeform 46"/>
            <p:cNvSpPr>
              <a:spLocks/>
            </p:cNvSpPr>
            <p:nvPr userDrawn="1"/>
          </p:nvSpPr>
          <p:spPr bwMode="auto">
            <a:xfrm>
              <a:off x="8321676" y="2070100"/>
              <a:ext cx="552450" cy="320675"/>
            </a:xfrm>
            <a:custGeom>
              <a:avLst/>
              <a:gdLst>
                <a:gd name="T0" fmla="*/ 348 w 348"/>
                <a:gd name="T1" fmla="*/ 118 h 202"/>
                <a:gd name="T2" fmla="*/ 145 w 348"/>
                <a:gd name="T3" fmla="*/ 0 h 202"/>
                <a:gd name="T4" fmla="*/ 0 w 348"/>
                <a:gd name="T5" fmla="*/ 84 h 202"/>
                <a:gd name="T6" fmla="*/ 202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5" y="0"/>
                  </a:lnTo>
                  <a:lnTo>
                    <a:pt x="0" y="84"/>
                  </a:lnTo>
                  <a:lnTo>
                    <a:pt x="202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3" name="Freeform 47"/>
            <p:cNvSpPr>
              <a:spLocks/>
            </p:cNvSpPr>
            <p:nvPr userDrawn="1"/>
          </p:nvSpPr>
          <p:spPr bwMode="auto">
            <a:xfrm>
              <a:off x="8578851" y="2032000"/>
              <a:ext cx="152400" cy="303213"/>
            </a:xfrm>
            <a:custGeom>
              <a:avLst/>
              <a:gdLst>
                <a:gd name="T0" fmla="*/ 96 w 96"/>
                <a:gd name="T1" fmla="*/ 55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5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E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4" name="Freeform 48"/>
            <p:cNvSpPr>
              <a:spLocks/>
            </p:cNvSpPr>
            <p:nvPr userDrawn="1"/>
          </p:nvSpPr>
          <p:spPr bwMode="auto">
            <a:xfrm>
              <a:off x="8578851" y="2003425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8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8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5" name="Freeform 49"/>
            <p:cNvSpPr>
              <a:spLocks/>
            </p:cNvSpPr>
            <p:nvPr userDrawn="1"/>
          </p:nvSpPr>
          <p:spPr bwMode="auto">
            <a:xfrm>
              <a:off x="8731251" y="2092325"/>
              <a:ext cx="47625" cy="242888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6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6" name="Freeform 50"/>
            <p:cNvSpPr>
              <a:spLocks/>
            </p:cNvSpPr>
            <p:nvPr userDrawn="1"/>
          </p:nvSpPr>
          <p:spPr bwMode="auto">
            <a:xfrm>
              <a:off x="8512176" y="2068513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1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7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7" name="Freeform 51"/>
            <p:cNvSpPr>
              <a:spLocks/>
            </p:cNvSpPr>
            <p:nvPr userDrawn="1"/>
          </p:nvSpPr>
          <p:spPr bwMode="auto">
            <a:xfrm>
              <a:off x="8512176" y="2041525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10D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8" name="Freeform 52"/>
            <p:cNvSpPr>
              <a:spLocks/>
            </p:cNvSpPr>
            <p:nvPr userDrawn="1"/>
          </p:nvSpPr>
          <p:spPr bwMode="auto">
            <a:xfrm>
              <a:off x="8664576" y="2130425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7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9" name="Freeform 53"/>
            <p:cNvSpPr>
              <a:spLocks/>
            </p:cNvSpPr>
            <p:nvPr userDrawn="1"/>
          </p:nvSpPr>
          <p:spPr bwMode="auto">
            <a:xfrm>
              <a:off x="8320089" y="1739900"/>
              <a:ext cx="552450" cy="319088"/>
            </a:xfrm>
            <a:custGeom>
              <a:avLst/>
              <a:gdLst>
                <a:gd name="T0" fmla="*/ 348 w 348"/>
                <a:gd name="T1" fmla="*/ 117 h 201"/>
                <a:gd name="T2" fmla="*/ 145 w 348"/>
                <a:gd name="T3" fmla="*/ 0 h 201"/>
                <a:gd name="T4" fmla="*/ 0 w 348"/>
                <a:gd name="T5" fmla="*/ 84 h 201"/>
                <a:gd name="T6" fmla="*/ 203 w 348"/>
                <a:gd name="T7" fmla="*/ 201 h 201"/>
                <a:gd name="T8" fmla="*/ 348 w 348"/>
                <a:gd name="T9" fmla="*/ 11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1">
                  <a:moveTo>
                    <a:pt x="348" y="117"/>
                  </a:moveTo>
                  <a:lnTo>
                    <a:pt x="145" y="0"/>
                  </a:lnTo>
                  <a:lnTo>
                    <a:pt x="0" y="84"/>
                  </a:lnTo>
                  <a:lnTo>
                    <a:pt x="203" y="201"/>
                  </a:lnTo>
                  <a:lnTo>
                    <a:pt x="348" y="117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0" name="Freeform 54"/>
            <p:cNvSpPr>
              <a:spLocks/>
            </p:cNvSpPr>
            <p:nvPr userDrawn="1"/>
          </p:nvSpPr>
          <p:spPr bwMode="auto">
            <a:xfrm>
              <a:off x="8577264" y="1684338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7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1" name="Freeform 55"/>
            <p:cNvSpPr>
              <a:spLocks/>
            </p:cNvSpPr>
            <p:nvPr userDrawn="1"/>
          </p:nvSpPr>
          <p:spPr bwMode="auto">
            <a:xfrm>
              <a:off x="8577264" y="1657350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10D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2" name="Freeform 56"/>
            <p:cNvSpPr>
              <a:spLocks/>
            </p:cNvSpPr>
            <p:nvPr userDrawn="1"/>
          </p:nvSpPr>
          <p:spPr bwMode="auto">
            <a:xfrm>
              <a:off x="8729664" y="1746250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7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3" name="Freeform 57"/>
            <p:cNvSpPr>
              <a:spLocks/>
            </p:cNvSpPr>
            <p:nvPr userDrawn="1"/>
          </p:nvSpPr>
          <p:spPr bwMode="auto">
            <a:xfrm>
              <a:off x="8510589" y="1720850"/>
              <a:ext cx="152400" cy="304800"/>
            </a:xfrm>
            <a:custGeom>
              <a:avLst/>
              <a:gdLst>
                <a:gd name="T0" fmla="*/ 96 w 96"/>
                <a:gd name="T1" fmla="*/ 56 h 192"/>
                <a:gd name="T2" fmla="*/ 0 w 96"/>
                <a:gd name="T3" fmla="*/ 0 h 192"/>
                <a:gd name="T4" fmla="*/ 1 w 96"/>
                <a:gd name="T5" fmla="*/ 136 h 192"/>
                <a:gd name="T6" fmla="*/ 96 w 96"/>
                <a:gd name="T7" fmla="*/ 192 h 192"/>
                <a:gd name="T8" fmla="*/ 96 w 96"/>
                <a:gd name="T9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2">
                  <a:moveTo>
                    <a:pt x="96" y="56"/>
                  </a:moveTo>
                  <a:lnTo>
                    <a:pt x="0" y="0"/>
                  </a:lnTo>
                  <a:lnTo>
                    <a:pt x="1" y="136"/>
                  </a:lnTo>
                  <a:lnTo>
                    <a:pt x="96" y="192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9D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4" name="Freeform 58"/>
            <p:cNvSpPr>
              <a:spLocks/>
            </p:cNvSpPr>
            <p:nvPr userDrawn="1"/>
          </p:nvSpPr>
          <p:spPr bwMode="auto">
            <a:xfrm>
              <a:off x="8510589" y="1693863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5" name="Freeform 59"/>
            <p:cNvSpPr>
              <a:spLocks/>
            </p:cNvSpPr>
            <p:nvPr userDrawn="1"/>
          </p:nvSpPr>
          <p:spPr bwMode="auto">
            <a:xfrm>
              <a:off x="8662989" y="1782763"/>
              <a:ext cx="47625" cy="242888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5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6" name="Freeform 60"/>
            <p:cNvSpPr>
              <a:spLocks/>
            </p:cNvSpPr>
            <p:nvPr userDrawn="1"/>
          </p:nvSpPr>
          <p:spPr bwMode="auto">
            <a:xfrm>
              <a:off x="8262939" y="2303463"/>
              <a:ext cx="322263" cy="452438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7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7" name="Freeform 61"/>
            <p:cNvSpPr>
              <a:spLocks/>
            </p:cNvSpPr>
            <p:nvPr userDrawn="1"/>
          </p:nvSpPr>
          <p:spPr bwMode="auto">
            <a:xfrm>
              <a:off x="7974014" y="2470150"/>
              <a:ext cx="323850" cy="452438"/>
            </a:xfrm>
            <a:custGeom>
              <a:avLst/>
              <a:gdLst>
                <a:gd name="T0" fmla="*/ 203 w 204"/>
                <a:gd name="T1" fmla="*/ 118 h 285"/>
                <a:gd name="T2" fmla="*/ 0 w 204"/>
                <a:gd name="T3" fmla="*/ 0 h 285"/>
                <a:gd name="T4" fmla="*/ 1 w 204"/>
                <a:gd name="T5" fmla="*/ 167 h 285"/>
                <a:gd name="T6" fmla="*/ 204 w 204"/>
                <a:gd name="T7" fmla="*/ 285 h 285"/>
                <a:gd name="T8" fmla="*/ 203 w 204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4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8" name="Freeform 62"/>
            <p:cNvSpPr>
              <a:spLocks/>
            </p:cNvSpPr>
            <p:nvPr userDrawn="1"/>
          </p:nvSpPr>
          <p:spPr bwMode="auto">
            <a:xfrm>
              <a:off x="8031164" y="2105025"/>
              <a:ext cx="322263" cy="452438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7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3E3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9" name="Freeform 63"/>
            <p:cNvSpPr>
              <a:spLocks/>
            </p:cNvSpPr>
            <p:nvPr userDrawn="1"/>
          </p:nvSpPr>
          <p:spPr bwMode="auto">
            <a:xfrm>
              <a:off x="8031164" y="1971675"/>
              <a:ext cx="552450" cy="320675"/>
            </a:xfrm>
            <a:custGeom>
              <a:avLst/>
              <a:gdLst>
                <a:gd name="T0" fmla="*/ 348 w 348"/>
                <a:gd name="T1" fmla="*/ 118 h 202"/>
                <a:gd name="T2" fmla="*/ 146 w 348"/>
                <a:gd name="T3" fmla="*/ 0 h 202"/>
                <a:gd name="T4" fmla="*/ 0 w 348"/>
                <a:gd name="T5" fmla="*/ 84 h 202"/>
                <a:gd name="T6" fmla="*/ 203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6" y="0"/>
                  </a:lnTo>
                  <a:lnTo>
                    <a:pt x="0" y="84"/>
                  </a:lnTo>
                  <a:lnTo>
                    <a:pt x="203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464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0" name="Freeform 64"/>
            <p:cNvSpPr>
              <a:spLocks/>
            </p:cNvSpPr>
            <p:nvPr userDrawn="1"/>
          </p:nvSpPr>
          <p:spPr bwMode="auto">
            <a:xfrm>
              <a:off x="7743826" y="2403475"/>
              <a:ext cx="552450" cy="320675"/>
            </a:xfrm>
            <a:custGeom>
              <a:avLst/>
              <a:gdLst>
                <a:gd name="T0" fmla="*/ 348 w 348"/>
                <a:gd name="T1" fmla="*/ 118 h 202"/>
                <a:gd name="T2" fmla="*/ 145 w 348"/>
                <a:gd name="T3" fmla="*/ 0 h 202"/>
                <a:gd name="T4" fmla="*/ 0 w 348"/>
                <a:gd name="T5" fmla="*/ 84 h 202"/>
                <a:gd name="T6" fmla="*/ 203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5" y="0"/>
                  </a:lnTo>
                  <a:lnTo>
                    <a:pt x="0" y="84"/>
                  </a:lnTo>
                  <a:lnTo>
                    <a:pt x="203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1" name="Freeform 65"/>
            <p:cNvSpPr>
              <a:spLocks/>
            </p:cNvSpPr>
            <p:nvPr userDrawn="1"/>
          </p:nvSpPr>
          <p:spPr bwMode="auto">
            <a:xfrm>
              <a:off x="8032751" y="2236788"/>
              <a:ext cx="552450" cy="320675"/>
            </a:xfrm>
            <a:custGeom>
              <a:avLst/>
              <a:gdLst>
                <a:gd name="T0" fmla="*/ 348 w 348"/>
                <a:gd name="T1" fmla="*/ 118 h 202"/>
                <a:gd name="T2" fmla="*/ 146 w 348"/>
                <a:gd name="T3" fmla="*/ 0 h 202"/>
                <a:gd name="T4" fmla="*/ 0 w 348"/>
                <a:gd name="T5" fmla="*/ 84 h 202"/>
                <a:gd name="T6" fmla="*/ 203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6" y="0"/>
                  </a:lnTo>
                  <a:lnTo>
                    <a:pt x="0" y="84"/>
                  </a:lnTo>
                  <a:lnTo>
                    <a:pt x="203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2" name="Freeform 66"/>
            <p:cNvSpPr>
              <a:spLocks/>
            </p:cNvSpPr>
            <p:nvPr userDrawn="1"/>
          </p:nvSpPr>
          <p:spPr bwMode="auto">
            <a:xfrm>
              <a:off x="8262939" y="1971675"/>
              <a:ext cx="322263" cy="452438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7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3" name="Freeform 67"/>
            <p:cNvSpPr>
              <a:spLocks/>
            </p:cNvSpPr>
            <p:nvPr userDrawn="1"/>
          </p:nvSpPr>
          <p:spPr bwMode="auto">
            <a:xfrm>
              <a:off x="8372476" y="2138363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467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4" name="Freeform 68"/>
            <p:cNvSpPr>
              <a:spLocks/>
            </p:cNvSpPr>
            <p:nvPr userDrawn="1"/>
          </p:nvSpPr>
          <p:spPr bwMode="auto">
            <a:xfrm>
              <a:off x="8372476" y="2111375"/>
              <a:ext cx="198438" cy="115888"/>
            </a:xfrm>
            <a:custGeom>
              <a:avLst/>
              <a:gdLst>
                <a:gd name="T0" fmla="*/ 125 w 125"/>
                <a:gd name="T1" fmla="*/ 56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6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5B9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5" name="Freeform 69"/>
            <p:cNvSpPr>
              <a:spLocks/>
            </p:cNvSpPr>
            <p:nvPr userDrawn="1"/>
          </p:nvSpPr>
          <p:spPr bwMode="auto">
            <a:xfrm>
              <a:off x="8524876" y="2200275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29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A9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6" name="Freeform 70"/>
            <p:cNvSpPr>
              <a:spLocks/>
            </p:cNvSpPr>
            <p:nvPr userDrawn="1"/>
          </p:nvSpPr>
          <p:spPr bwMode="auto">
            <a:xfrm>
              <a:off x="8297864" y="2181225"/>
              <a:ext cx="152400" cy="303213"/>
            </a:xfrm>
            <a:custGeom>
              <a:avLst/>
              <a:gdLst>
                <a:gd name="T0" fmla="*/ 96 w 96"/>
                <a:gd name="T1" fmla="*/ 55 h 191"/>
                <a:gd name="T2" fmla="*/ 0 w 96"/>
                <a:gd name="T3" fmla="*/ 0 h 191"/>
                <a:gd name="T4" fmla="*/ 1 w 96"/>
                <a:gd name="T5" fmla="*/ 135 h 191"/>
                <a:gd name="T6" fmla="*/ 96 w 96"/>
                <a:gd name="T7" fmla="*/ 191 h 191"/>
                <a:gd name="T8" fmla="*/ 96 w 96"/>
                <a:gd name="T9" fmla="*/ 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5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6" y="191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A9C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7" name="Freeform 71"/>
            <p:cNvSpPr>
              <a:spLocks/>
            </p:cNvSpPr>
            <p:nvPr userDrawn="1"/>
          </p:nvSpPr>
          <p:spPr bwMode="auto">
            <a:xfrm>
              <a:off x="8297864" y="2152650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8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8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D8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8" name="Freeform 72"/>
            <p:cNvSpPr>
              <a:spLocks/>
            </p:cNvSpPr>
            <p:nvPr userDrawn="1"/>
          </p:nvSpPr>
          <p:spPr bwMode="auto">
            <a:xfrm>
              <a:off x="8450264" y="2241550"/>
              <a:ext cx="47625" cy="242888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6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6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9" name="Freeform 73"/>
            <p:cNvSpPr>
              <a:spLocks/>
            </p:cNvSpPr>
            <p:nvPr userDrawn="1"/>
          </p:nvSpPr>
          <p:spPr bwMode="auto">
            <a:xfrm>
              <a:off x="8210551" y="2185988"/>
              <a:ext cx="180975" cy="333375"/>
            </a:xfrm>
            <a:custGeom>
              <a:avLst/>
              <a:gdLst>
                <a:gd name="T0" fmla="*/ 114 w 114"/>
                <a:gd name="T1" fmla="*/ 80 h 210"/>
                <a:gd name="T2" fmla="*/ 38 w 114"/>
                <a:gd name="T3" fmla="*/ 0 h 210"/>
                <a:gd name="T4" fmla="*/ 0 w 114"/>
                <a:gd name="T5" fmla="*/ 130 h 210"/>
                <a:gd name="T6" fmla="*/ 76 w 114"/>
                <a:gd name="T7" fmla="*/ 210 h 210"/>
                <a:gd name="T8" fmla="*/ 114 w 114"/>
                <a:gd name="T9" fmla="*/ 8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10">
                  <a:moveTo>
                    <a:pt x="114" y="80"/>
                  </a:moveTo>
                  <a:lnTo>
                    <a:pt x="38" y="0"/>
                  </a:lnTo>
                  <a:lnTo>
                    <a:pt x="0" y="130"/>
                  </a:lnTo>
                  <a:lnTo>
                    <a:pt x="76" y="210"/>
                  </a:lnTo>
                  <a:lnTo>
                    <a:pt x="114" y="80"/>
                  </a:lnTo>
                  <a:close/>
                </a:path>
              </a:pathLst>
            </a:custGeom>
            <a:solidFill>
              <a:srgbClr val="9D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0" name="Freeform 74"/>
            <p:cNvSpPr>
              <a:spLocks/>
            </p:cNvSpPr>
            <p:nvPr userDrawn="1"/>
          </p:nvSpPr>
          <p:spPr bwMode="auto">
            <a:xfrm>
              <a:off x="8270876" y="2173288"/>
              <a:ext cx="173038" cy="139700"/>
            </a:xfrm>
            <a:custGeom>
              <a:avLst/>
              <a:gdLst>
                <a:gd name="T0" fmla="*/ 109 w 109"/>
                <a:gd name="T1" fmla="*/ 80 h 88"/>
                <a:gd name="T2" fmla="*/ 33 w 109"/>
                <a:gd name="T3" fmla="*/ 0 h 88"/>
                <a:gd name="T4" fmla="*/ 0 w 109"/>
                <a:gd name="T5" fmla="*/ 8 h 88"/>
                <a:gd name="T6" fmla="*/ 76 w 109"/>
                <a:gd name="T7" fmla="*/ 88 h 88"/>
                <a:gd name="T8" fmla="*/ 109 w 109"/>
                <a:gd name="T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8">
                  <a:moveTo>
                    <a:pt x="109" y="80"/>
                  </a:moveTo>
                  <a:lnTo>
                    <a:pt x="33" y="0"/>
                  </a:lnTo>
                  <a:lnTo>
                    <a:pt x="0" y="8"/>
                  </a:lnTo>
                  <a:lnTo>
                    <a:pt x="76" y="88"/>
                  </a:lnTo>
                  <a:lnTo>
                    <a:pt x="109" y="80"/>
                  </a:ln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1" name="Freeform 75"/>
            <p:cNvSpPr>
              <a:spLocks/>
            </p:cNvSpPr>
            <p:nvPr userDrawn="1"/>
          </p:nvSpPr>
          <p:spPr bwMode="auto">
            <a:xfrm>
              <a:off x="8331201" y="2300288"/>
              <a:ext cx="112713" cy="219075"/>
            </a:xfrm>
            <a:custGeom>
              <a:avLst/>
              <a:gdLst>
                <a:gd name="T0" fmla="*/ 38 w 71"/>
                <a:gd name="T1" fmla="*/ 8 h 138"/>
                <a:gd name="T2" fmla="*/ 0 w 71"/>
                <a:gd name="T3" fmla="*/ 138 h 138"/>
                <a:gd name="T4" fmla="*/ 33 w 71"/>
                <a:gd name="T5" fmla="*/ 130 h 138"/>
                <a:gd name="T6" fmla="*/ 71 w 71"/>
                <a:gd name="T7" fmla="*/ 0 h 138"/>
                <a:gd name="T8" fmla="*/ 38 w 71"/>
                <a:gd name="T9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38">
                  <a:moveTo>
                    <a:pt x="38" y="8"/>
                  </a:moveTo>
                  <a:lnTo>
                    <a:pt x="0" y="138"/>
                  </a:lnTo>
                  <a:lnTo>
                    <a:pt x="33" y="130"/>
                  </a:lnTo>
                  <a:lnTo>
                    <a:pt x="71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2" name="Freeform 76"/>
            <p:cNvSpPr>
              <a:spLocks/>
            </p:cNvSpPr>
            <p:nvPr userDrawn="1"/>
          </p:nvSpPr>
          <p:spPr bwMode="auto">
            <a:xfrm>
              <a:off x="7974014" y="2138363"/>
              <a:ext cx="322263" cy="452438"/>
            </a:xfrm>
            <a:custGeom>
              <a:avLst/>
              <a:gdLst>
                <a:gd name="T0" fmla="*/ 202 w 203"/>
                <a:gd name="T1" fmla="*/ 118 h 285"/>
                <a:gd name="T2" fmla="*/ 0 w 203"/>
                <a:gd name="T3" fmla="*/ 0 h 285"/>
                <a:gd name="T4" fmla="*/ 0 w 203"/>
                <a:gd name="T5" fmla="*/ 167 h 285"/>
                <a:gd name="T6" fmla="*/ 203 w 203"/>
                <a:gd name="T7" fmla="*/ 285 h 285"/>
                <a:gd name="T8" fmla="*/ 202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2" y="118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03" y="285"/>
                  </a:lnTo>
                  <a:lnTo>
                    <a:pt x="202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3" name="Freeform 77"/>
            <p:cNvSpPr>
              <a:spLocks/>
            </p:cNvSpPr>
            <p:nvPr userDrawn="1"/>
          </p:nvSpPr>
          <p:spPr bwMode="auto">
            <a:xfrm>
              <a:off x="8031164" y="1906588"/>
              <a:ext cx="552450" cy="319088"/>
            </a:xfrm>
            <a:custGeom>
              <a:avLst/>
              <a:gdLst>
                <a:gd name="T0" fmla="*/ 348 w 348"/>
                <a:gd name="T1" fmla="*/ 117 h 201"/>
                <a:gd name="T2" fmla="*/ 146 w 348"/>
                <a:gd name="T3" fmla="*/ 0 h 201"/>
                <a:gd name="T4" fmla="*/ 0 w 348"/>
                <a:gd name="T5" fmla="*/ 84 h 201"/>
                <a:gd name="T6" fmla="*/ 203 w 348"/>
                <a:gd name="T7" fmla="*/ 201 h 201"/>
                <a:gd name="T8" fmla="*/ 348 w 348"/>
                <a:gd name="T9" fmla="*/ 11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1">
                  <a:moveTo>
                    <a:pt x="348" y="117"/>
                  </a:moveTo>
                  <a:lnTo>
                    <a:pt x="146" y="0"/>
                  </a:lnTo>
                  <a:lnTo>
                    <a:pt x="0" y="84"/>
                  </a:lnTo>
                  <a:lnTo>
                    <a:pt x="203" y="201"/>
                  </a:lnTo>
                  <a:lnTo>
                    <a:pt x="348" y="117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4" name="Freeform 78"/>
            <p:cNvSpPr>
              <a:spLocks noEditPoints="1"/>
            </p:cNvSpPr>
            <p:nvPr userDrawn="1"/>
          </p:nvSpPr>
          <p:spPr bwMode="auto">
            <a:xfrm>
              <a:off x="8064501" y="1793875"/>
              <a:ext cx="809625" cy="1128713"/>
            </a:xfrm>
            <a:custGeom>
              <a:avLst/>
              <a:gdLst>
                <a:gd name="T0" fmla="*/ 182 w 510"/>
                <a:gd name="T1" fmla="*/ 481 h 711"/>
                <a:gd name="T2" fmla="*/ 328 w 510"/>
                <a:gd name="T3" fmla="*/ 397 h 711"/>
                <a:gd name="T4" fmla="*/ 327 w 510"/>
                <a:gd name="T5" fmla="*/ 230 h 711"/>
                <a:gd name="T6" fmla="*/ 182 w 510"/>
                <a:gd name="T7" fmla="*/ 314 h 711"/>
                <a:gd name="T8" fmla="*/ 182 w 510"/>
                <a:gd name="T9" fmla="*/ 481 h 711"/>
                <a:gd name="T10" fmla="*/ 182 w 510"/>
                <a:gd name="T11" fmla="*/ 481 h 711"/>
                <a:gd name="T12" fmla="*/ 0 w 510"/>
                <a:gd name="T13" fmla="*/ 419 h 711"/>
                <a:gd name="T14" fmla="*/ 0 w 510"/>
                <a:gd name="T15" fmla="*/ 377 h 711"/>
                <a:gd name="T16" fmla="*/ 145 w 510"/>
                <a:gd name="T17" fmla="*/ 293 h 711"/>
                <a:gd name="T18" fmla="*/ 145 w 510"/>
                <a:gd name="T19" fmla="*/ 126 h 711"/>
                <a:gd name="T20" fmla="*/ 181 w 510"/>
                <a:gd name="T21" fmla="*/ 105 h 711"/>
                <a:gd name="T22" fmla="*/ 182 w 510"/>
                <a:gd name="T23" fmla="*/ 272 h 711"/>
                <a:gd name="T24" fmla="*/ 327 w 510"/>
                <a:gd name="T25" fmla="*/ 188 h 711"/>
                <a:gd name="T26" fmla="*/ 327 w 510"/>
                <a:gd name="T27" fmla="*/ 21 h 711"/>
                <a:gd name="T28" fmla="*/ 363 w 510"/>
                <a:gd name="T29" fmla="*/ 0 h 711"/>
                <a:gd name="T30" fmla="*/ 364 w 510"/>
                <a:gd name="T31" fmla="*/ 167 h 711"/>
                <a:gd name="T32" fmla="*/ 509 w 510"/>
                <a:gd name="T33" fmla="*/ 83 h 711"/>
                <a:gd name="T34" fmla="*/ 509 w 510"/>
                <a:gd name="T35" fmla="*/ 125 h 711"/>
                <a:gd name="T36" fmla="*/ 364 w 510"/>
                <a:gd name="T37" fmla="*/ 209 h 711"/>
                <a:gd name="T38" fmla="*/ 364 w 510"/>
                <a:gd name="T39" fmla="*/ 376 h 711"/>
                <a:gd name="T40" fmla="*/ 510 w 510"/>
                <a:gd name="T41" fmla="*/ 292 h 711"/>
                <a:gd name="T42" fmla="*/ 510 w 510"/>
                <a:gd name="T43" fmla="*/ 334 h 711"/>
                <a:gd name="T44" fmla="*/ 364 w 510"/>
                <a:gd name="T45" fmla="*/ 418 h 711"/>
                <a:gd name="T46" fmla="*/ 365 w 510"/>
                <a:gd name="T47" fmla="*/ 585 h 711"/>
                <a:gd name="T48" fmla="*/ 328 w 510"/>
                <a:gd name="T49" fmla="*/ 606 h 711"/>
                <a:gd name="T50" fmla="*/ 328 w 510"/>
                <a:gd name="T51" fmla="*/ 439 h 711"/>
                <a:gd name="T52" fmla="*/ 182 w 510"/>
                <a:gd name="T53" fmla="*/ 523 h 711"/>
                <a:gd name="T54" fmla="*/ 183 w 510"/>
                <a:gd name="T55" fmla="*/ 690 h 711"/>
                <a:gd name="T56" fmla="*/ 147 w 510"/>
                <a:gd name="T57" fmla="*/ 711 h 711"/>
                <a:gd name="T58" fmla="*/ 146 w 510"/>
                <a:gd name="T59" fmla="*/ 544 h 711"/>
                <a:gd name="T60" fmla="*/ 1 w 510"/>
                <a:gd name="T61" fmla="*/ 628 h 711"/>
                <a:gd name="T62" fmla="*/ 1 w 510"/>
                <a:gd name="T63" fmla="*/ 586 h 711"/>
                <a:gd name="T64" fmla="*/ 146 w 510"/>
                <a:gd name="T65" fmla="*/ 502 h 711"/>
                <a:gd name="T66" fmla="*/ 145 w 510"/>
                <a:gd name="T67" fmla="*/ 335 h 711"/>
                <a:gd name="T68" fmla="*/ 0 w 510"/>
                <a:gd name="T69" fmla="*/ 41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0" h="711">
                  <a:moveTo>
                    <a:pt x="182" y="481"/>
                  </a:moveTo>
                  <a:lnTo>
                    <a:pt x="328" y="397"/>
                  </a:lnTo>
                  <a:lnTo>
                    <a:pt x="327" y="230"/>
                  </a:lnTo>
                  <a:lnTo>
                    <a:pt x="182" y="314"/>
                  </a:lnTo>
                  <a:lnTo>
                    <a:pt x="182" y="481"/>
                  </a:lnTo>
                  <a:lnTo>
                    <a:pt x="182" y="481"/>
                  </a:lnTo>
                  <a:close/>
                  <a:moveTo>
                    <a:pt x="0" y="419"/>
                  </a:moveTo>
                  <a:lnTo>
                    <a:pt x="0" y="377"/>
                  </a:lnTo>
                  <a:lnTo>
                    <a:pt x="145" y="293"/>
                  </a:lnTo>
                  <a:lnTo>
                    <a:pt x="145" y="126"/>
                  </a:lnTo>
                  <a:lnTo>
                    <a:pt x="181" y="105"/>
                  </a:lnTo>
                  <a:lnTo>
                    <a:pt x="182" y="272"/>
                  </a:lnTo>
                  <a:lnTo>
                    <a:pt x="327" y="188"/>
                  </a:lnTo>
                  <a:lnTo>
                    <a:pt x="327" y="21"/>
                  </a:lnTo>
                  <a:lnTo>
                    <a:pt x="363" y="0"/>
                  </a:lnTo>
                  <a:lnTo>
                    <a:pt x="364" y="167"/>
                  </a:lnTo>
                  <a:lnTo>
                    <a:pt x="509" y="83"/>
                  </a:lnTo>
                  <a:lnTo>
                    <a:pt x="509" y="125"/>
                  </a:lnTo>
                  <a:lnTo>
                    <a:pt x="364" y="209"/>
                  </a:lnTo>
                  <a:lnTo>
                    <a:pt x="364" y="376"/>
                  </a:lnTo>
                  <a:lnTo>
                    <a:pt x="510" y="292"/>
                  </a:lnTo>
                  <a:lnTo>
                    <a:pt x="510" y="334"/>
                  </a:lnTo>
                  <a:lnTo>
                    <a:pt x="364" y="418"/>
                  </a:lnTo>
                  <a:lnTo>
                    <a:pt x="365" y="585"/>
                  </a:lnTo>
                  <a:lnTo>
                    <a:pt x="328" y="606"/>
                  </a:lnTo>
                  <a:lnTo>
                    <a:pt x="328" y="439"/>
                  </a:lnTo>
                  <a:lnTo>
                    <a:pt x="182" y="523"/>
                  </a:lnTo>
                  <a:lnTo>
                    <a:pt x="183" y="690"/>
                  </a:lnTo>
                  <a:lnTo>
                    <a:pt x="147" y="711"/>
                  </a:lnTo>
                  <a:lnTo>
                    <a:pt x="146" y="544"/>
                  </a:lnTo>
                  <a:lnTo>
                    <a:pt x="1" y="628"/>
                  </a:lnTo>
                  <a:lnTo>
                    <a:pt x="1" y="586"/>
                  </a:lnTo>
                  <a:lnTo>
                    <a:pt x="146" y="502"/>
                  </a:lnTo>
                  <a:lnTo>
                    <a:pt x="145" y="335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5F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5" name="Freeform 79"/>
            <p:cNvSpPr>
              <a:spLocks/>
            </p:cNvSpPr>
            <p:nvPr userDrawn="1"/>
          </p:nvSpPr>
          <p:spPr bwMode="auto">
            <a:xfrm>
              <a:off x="7743826" y="2536825"/>
              <a:ext cx="322263" cy="254000"/>
            </a:xfrm>
            <a:custGeom>
              <a:avLst/>
              <a:gdLst>
                <a:gd name="T0" fmla="*/ 203 w 203"/>
                <a:gd name="T1" fmla="*/ 118 h 160"/>
                <a:gd name="T2" fmla="*/ 0 w 203"/>
                <a:gd name="T3" fmla="*/ 0 h 160"/>
                <a:gd name="T4" fmla="*/ 0 w 203"/>
                <a:gd name="T5" fmla="*/ 42 h 160"/>
                <a:gd name="T6" fmla="*/ 203 w 203"/>
                <a:gd name="T7" fmla="*/ 160 h 160"/>
                <a:gd name="T8" fmla="*/ 203 w 203"/>
                <a:gd name="T9" fmla="*/ 1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60">
                  <a:moveTo>
                    <a:pt x="203" y="118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03" y="160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6" name="Freeform 80"/>
            <p:cNvSpPr>
              <a:spLocks/>
            </p:cNvSpPr>
            <p:nvPr userDrawn="1"/>
          </p:nvSpPr>
          <p:spPr bwMode="auto">
            <a:xfrm>
              <a:off x="8261351" y="1639888"/>
              <a:ext cx="322263" cy="452438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8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8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7" name="Freeform 81"/>
            <p:cNvSpPr>
              <a:spLocks/>
            </p:cNvSpPr>
            <p:nvPr userDrawn="1"/>
          </p:nvSpPr>
          <p:spPr bwMode="auto">
            <a:xfrm>
              <a:off x="8059739" y="2319338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47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8" name="Freeform 82"/>
            <p:cNvSpPr>
              <a:spLocks/>
            </p:cNvSpPr>
            <p:nvPr userDrawn="1"/>
          </p:nvSpPr>
          <p:spPr bwMode="auto">
            <a:xfrm>
              <a:off x="8059739" y="2292350"/>
              <a:ext cx="198438" cy="115888"/>
            </a:xfrm>
            <a:custGeom>
              <a:avLst/>
              <a:gdLst>
                <a:gd name="T0" fmla="*/ 125 w 125"/>
                <a:gd name="T1" fmla="*/ 55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5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5"/>
                  </a:lnTo>
                  <a:close/>
                </a:path>
              </a:pathLst>
            </a:custGeom>
            <a:solidFill>
              <a:srgbClr val="785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9" name="Freeform 83"/>
            <p:cNvSpPr>
              <a:spLocks/>
            </p:cNvSpPr>
            <p:nvPr userDrawn="1"/>
          </p:nvSpPr>
          <p:spPr bwMode="auto">
            <a:xfrm>
              <a:off x="8212139" y="2379663"/>
              <a:ext cx="47625" cy="242888"/>
            </a:xfrm>
            <a:custGeom>
              <a:avLst/>
              <a:gdLst>
                <a:gd name="T0" fmla="*/ 0 w 30"/>
                <a:gd name="T1" fmla="*/ 18 h 153"/>
                <a:gd name="T2" fmla="*/ 0 w 30"/>
                <a:gd name="T3" fmla="*/ 153 h 153"/>
                <a:gd name="T4" fmla="*/ 30 w 30"/>
                <a:gd name="T5" fmla="*/ 136 h 153"/>
                <a:gd name="T6" fmla="*/ 29 w 30"/>
                <a:gd name="T7" fmla="*/ 0 h 153"/>
                <a:gd name="T8" fmla="*/ 0 w 30"/>
                <a:gd name="T9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8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0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0" name="Freeform 84"/>
            <p:cNvSpPr>
              <a:spLocks/>
            </p:cNvSpPr>
            <p:nvPr userDrawn="1"/>
          </p:nvSpPr>
          <p:spPr bwMode="auto">
            <a:xfrm>
              <a:off x="7993064" y="2355850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6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467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1" name="Freeform 85"/>
            <p:cNvSpPr>
              <a:spLocks/>
            </p:cNvSpPr>
            <p:nvPr userDrawn="1"/>
          </p:nvSpPr>
          <p:spPr bwMode="auto">
            <a:xfrm>
              <a:off x="7993064" y="2328863"/>
              <a:ext cx="198438" cy="115888"/>
            </a:xfrm>
            <a:custGeom>
              <a:avLst/>
              <a:gdLst>
                <a:gd name="T0" fmla="*/ 125 w 125"/>
                <a:gd name="T1" fmla="*/ 56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6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5B9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2" name="Freeform 86"/>
            <p:cNvSpPr>
              <a:spLocks/>
            </p:cNvSpPr>
            <p:nvPr userDrawn="1"/>
          </p:nvSpPr>
          <p:spPr bwMode="auto">
            <a:xfrm>
              <a:off x="8145464" y="2417763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29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A9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3" name="Freeform 87"/>
            <p:cNvSpPr>
              <a:spLocks/>
            </p:cNvSpPr>
            <p:nvPr userDrawn="1"/>
          </p:nvSpPr>
          <p:spPr bwMode="auto">
            <a:xfrm>
              <a:off x="7918451" y="2398713"/>
              <a:ext cx="153988" cy="303213"/>
            </a:xfrm>
            <a:custGeom>
              <a:avLst/>
              <a:gdLst>
                <a:gd name="T0" fmla="*/ 96 w 97"/>
                <a:gd name="T1" fmla="*/ 56 h 191"/>
                <a:gd name="T2" fmla="*/ 0 w 97"/>
                <a:gd name="T3" fmla="*/ 0 h 191"/>
                <a:gd name="T4" fmla="*/ 1 w 97"/>
                <a:gd name="T5" fmla="*/ 135 h 191"/>
                <a:gd name="T6" fmla="*/ 97 w 97"/>
                <a:gd name="T7" fmla="*/ 191 h 191"/>
                <a:gd name="T8" fmla="*/ 96 w 97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1">
                  <a:moveTo>
                    <a:pt x="96" y="56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7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4" name="Freeform 88"/>
            <p:cNvSpPr>
              <a:spLocks/>
            </p:cNvSpPr>
            <p:nvPr userDrawn="1"/>
          </p:nvSpPr>
          <p:spPr bwMode="auto">
            <a:xfrm>
              <a:off x="7918451" y="2371725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5" name="Freeform 89"/>
            <p:cNvSpPr>
              <a:spLocks/>
            </p:cNvSpPr>
            <p:nvPr userDrawn="1"/>
          </p:nvSpPr>
          <p:spPr bwMode="auto">
            <a:xfrm>
              <a:off x="8070851" y="2460625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1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1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6" name="Freeform 90"/>
            <p:cNvSpPr>
              <a:spLocks/>
            </p:cNvSpPr>
            <p:nvPr userDrawn="1"/>
          </p:nvSpPr>
          <p:spPr bwMode="auto">
            <a:xfrm>
              <a:off x="8261351" y="1606550"/>
              <a:ext cx="379413" cy="220663"/>
            </a:xfrm>
            <a:custGeom>
              <a:avLst/>
              <a:gdLst>
                <a:gd name="T0" fmla="*/ 239 w 239"/>
                <a:gd name="T1" fmla="*/ 118 h 139"/>
                <a:gd name="T2" fmla="*/ 36 w 239"/>
                <a:gd name="T3" fmla="*/ 0 h 139"/>
                <a:gd name="T4" fmla="*/ 0 w 239"/>
                <a:gd name="T5" fmla="*/ 21 h 139"/>
                <a:gd name="T6" fmla="*/ 203 w 239"/>
                <a:gd name="T7" fmla="*/ 139 h 139"/>
                <a:gd name="T8" fmla="*/ 239 w 239"/>
                <a:gd name="T9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39">
                  <a:moveTo>
                    <a:pt x="239" y="118"/>
                  </a:moveTo>
                  <a:lnTo>
                    <a:pt x="36" y="0"/>
                  </a:lnTo>
                  <a:lnTo>
                    <a:pt x="0" y="21"/>
                  </a:lnTo>
                  <a:lnTo>
                    <a:pt x="203" y="139"/>
                  </a:lnTo>
                  <a:lnTo>
                    <a:pt x="239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7" name="Freeform 91"/>
            <p:cNvSpPr>
              <a:spLocks/>
            </p:cNvSpPr>
            <p:nvPr userDrawn="1"/>
          </p:nvSpPr>
          <p:spPr bwMode="auto">
            <a:xfrm>
              <a:off x="7742239" y="2205038"/>
              <a:ext cx="322263" cy="254000"/>
            </a:xfrm>
            <a:custGeom>
              <a:avLst/>
              <a:gdLst>
                <a:gd name="T0" fmla="*/ 203 w 203"/>
                <a:gd name="T1" fmla="*/ 118 h 160"/>
                <a:gd name="T2" fmla="*/ 0 w 203"/>
                <a:gd name="T3" fmla="*/ 0 h 160"/>
                <a:gd name="T4" fmla="*/ 0 w 203"/>
                <a:gd name="T5" fmla="*/ 42 h 160"/>
                <a:gd name="T6" fmla="*/ 203 w 203"/>
                <a:gd name="T7" fmla="*/ 160 h 160"/>
                <a:gd name="T8" fmla="*/ 203 w 203"/>
                <a:gd name="T9" fmla="*/ 1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60">
                  <a:moveTo>
                    <a:pt x="203" y="118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03" y="160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8" name="Freeform 92"/>
            <p:cNvSpPr>
              <a:spLocks/>
            </p:cNvSpPr>
            <p:nvPr userDrawn="1"/>
          </p:nvSpPr>
          <p:spPr bwMode="auto">
            <a:xfrm>
              <a:off x="7742239" y="2073275"/>
              <a:ext cx="552450" cy="319088"/>
            </a:xfrm>
            <a:custGeom>
              <a:avLst/>
              <a:gdLst>
                <a:gd name="T0" fmla="*/ 348 w 348"/>
                <a:gd name="T1" fmla="*/ 117 h 201"/>
                <a:gd name="T2" fmla="*/ 146 w 348"/>
                <a:gd name="T3" fmla="*/ 0 h 201"/>
                <a:gd name="T4" fmla="*/ 0 w 348"/>
                <a:gd name="T5" fmla="*/ 83 h 201"/>
                <a:gd name="T6" fmla="*/ 203 w 348"/>
                <a:gd name="T7" fmla="*/ 201 h 201"/>
                <a:gd name="T8" fmla="*/ 348 w 348"/>
                <a:gd name="T9" fmla="*/ 11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1">
                  <a:moveTo>
                    <a:pt x="348" y="117"/>
                  </a:moveTo>
                  <a:lnTo>
                    <a:pt x="146" y="0"/>
                  </a:lnTo>
                  <a:lnTo>
                    <a:pt x="0" y="83"/>
                  </a:lnTo>
                  <a:lnTo>
                    <a:pt x="203" y="201"/>
                  </a:lnTo>
                  <a:lnTo>
                    <a:pt x="348" y="117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9" name="Freeform 93"/>
            <p:cNvSpPr>
              <a:spLocks/>
            </p:cNvSpPr>
            <p:nvPr userDrawn="1"/>
          </p:nvSpPr>
          <p:spPr bwMode="auto">
            <a:xfrm>
              <a:off x="8364539" y="1803400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0" name="Freeform 94"/>
            <p:cNvSpPr>
              <a:spLocks/>
            </p:cNvSpPr>
            <p:nvPr userDrawn="1"/>
          </p:nvSpPr>
          <p:spPr bwMode="auto">
            <a:xfrm>
              <a:off x="8364539" y="1776413"/>
              <a:ext cx="198438" cy="115888"/>
            </a:xfrm>
            <a:custGeom>
              <a:avLst/>
              <a:gdLst>
                <a:gd name="T0" fmla="*/ 125 w 125"/>
                <a:gd name="T1" fmla="*/ 56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6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1" name="Freeform 95"/>
            <p:cNvSpPr>
              <a:spLocks/>
            </p:cNvSpPr>
            <p:nvPr userDrawn="1"/>
          </p:nvSpPr>
          <p:spPr bwMode="auto">
            <a:xfrm>
              <a:off x="8516939" y="1865313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29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2" name="Freeform 96"/>
            <p:cNvSpPr>
              <a:spLocks/>
            </p:cNvSpPr>
            <p:nvPr userDrawn="1"/>
          </p:nvSpPr>
          <p:spPr bwMode="auto">
            <a:xfrm>
              <a:off x="8289926" y="1846263"/>
              <a:ext cx="152400" cy="303213"/>
            </a:xfrm>
            <a:custGeom>
              <a:avLst/>
              <a:gdLst>
                <a:gd name="T0" fmla="*/ 96 w 96"/>
                <a:gd name="T1" fmla="*/ 55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5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47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3" name="Freeform 97"/>
            <p:cNvSpPr>
              <a:spLocks/>
            </p:cNvSpPr>
            <p:nvPr userDrawn="1"/>
          </p:nvSpPr>
          <p:spPr bwMode="auto">
            <a:xfrm>
              <a:off x="8289926" y="1817688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8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8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785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4" name="Freeform 98"/>
            <p:cNvSpPr>
              <a:spLocks/>
            </p:cNvSpPr>
            <p:nvPr userDrawn="1"/>
          </p:nvSpPr>
          <p:spPr bwMode="auto">
            <a:xfrm>
              <a:off x="8442326" y="1906588"/>
              <a:ext cx="47625" cy="242888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6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0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5" name="Freeform 99"/>
            <p:cNvSpPr>
              <a:spLocks/>
            </p:cNvSpPr>
            <p:nvPr userDrawn="1"/>
          </p:nvSpPr>
          <p:spPr bwMode="auto">
            <a:xfrm>
              <a:off x="8223251" y="1882775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1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CB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6" name="Freeform 100"/>
            <p:cNvSpPr>
              <a:spLocks/>
            </p:cNvSpPr>
            <p:nvPr userDrawn="1"/>
          </p:nvSpPr>
          <p:spPr bwMode="auto">
            <a:xfrm>
              <a:off x="8223251" y="1855788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7" name="Freeform 101"/>
            <p:cNvSpPr>
              <a:spLocks/>
            </p:cNvSpPr>
            <p:nvPr userDrawn="1"/>
          </p:nvSpPr>
          <p:spPr bwMode="auto">
            <a:xfrm>
              <a:off x="8375651" y="1944688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2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8" name="Freeform 102"/>
            <p:cNvSpPr>
              <a:spLocks/>
            </p:cNvSpPr>
            <p:nvPr userDrawn="1"/>
          </p:nvSpPr>
          <p:spPr bwMode="auto">
            <a:xfrm>
              <a:off x="8064501" y="1960563"/>
              <a:ext cx="290513" cy="962025"/>
            </a:xfrm>
            <a:custGeom>
              <a:avLst/>
              <a:gdLst>
                <a:gd name="T0" fmla="*/ 0 w 183"/>
                <a:gd name="T1" fmla="*/ 314 h 606"/>
                <a:gd name="T2" fmla="*/ 0 w 183"/>
                <a:gd name="T3" fmla="*/ 272 h 606"/>
                <a:gd name="T4" fmla="*/ 145 w 183"/>
                <a:gd name="T5" fmla="*/ 188 h 606"/>
                <a:gd name="T6" fmla="*/ 145 w 183"/>
                <a:gd name="T7" fmla="*/ 21 h 606"/>
                <a:gd name="T8" fmla="*/ 181 w 183"/>
                <a:gd name="T9" fmla="*/ 0 h 606"/>
                <a:gd name="T10" fmla="*/ 183 w 183"/>
                <a:gd name="T11" fmla="*/ 585 h 606"/>
                <a:gd name="T12" fmla="*/ 147 w 183"/>
                <a:gd name="T13" fmla="*/ 606 h 606"/>
                <a:gd name="T14" fmla="*/ 146 w 183"/>
                <a:gd name="T15" fmla="*/ 439 h 606"/>
                <a:gd name="T16" fmla="*/ 1 w 183"/>
                <a:gd name="T17" fmla="*/ 523 h 606"/>
                <a:gd name="T18" fmla="*/ 1 w 183"/>
                <a:gd name="T19" fmla="*/ 481 h 606"/>
                <a:gd name="T20" fmla="*/ 146 w 183"/>
                <a:gd name="T21" fmla="*/ 397 h 606"/>
                <a:gd name="T22" fmla="*/ 145 w 183"/>
                <a:gd name="T23" fmla="*/ 230 h 606"/>
                <a:gd name="T24" fmla="*/ 0 w 183"/>
                <a:gd name="T25" fmla="*/ 31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606">
                  <a:moveTo>
                    <a:pt x="0" y="314"/>
                  </a:moveTo>
                  <a:cubicBezTo>
                    <a:pt x="0" y="272"/>
                    <a:pt x="0" y="272"/>
                    <a:pt x="0" y="272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2"/>
                    <a:pt x="181" y="4"/>
                    <a:pt x="183" y="585"/>
                  </a:cubicBezTo>
                  <a:cubicBezTo>
                    <a:pt x="147" y="606"/>
                    <a:pt x="147" y="606"/>
                    <a:pt x="147" y="606"/>
                  </a:cubicBezTo>
                  <a:cubicBezTo>
                    <a:pt x="146" y="439"/>
                    <a:pt x="146" y="439"/>
                    <a:pt x="146" y="439"/>
                  </a:cubicBezTo>
                  <a:cubicBezTo>
                    <a:pt x="1" y="523"/>
                    <a:pt x="1" y="523"/>
                    <a:pt x="1" y="523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146" y="397"/>
                    <a:pt x="146" y="397"/>
                    <a:pt x="146" y="397"/>
                  </a:cubicBezTo>
                  <a:cubicBezTo>
                    <a:pt x="145" y="230"/>
                    <a:pt x="145" y="230"/>
                    <a:pt x="145" y="230"/>
                  </a:cubicBezTo>
                  <a:lnTo>
                    <a:pt x="0" y="314"/>
                  </a:lnTo>
                  <a:close/>
                </a:path>
              </a:pathLst>
            </a:custGeom>
            <a:solidFill>
              <a:srgbClr val="5F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9" name="Freeform 103"/>
            <p:cNvSpPr>
              <a:spLocks/>
            </p:cNvSpPr>
            <p:nvPr userDrawn="1"/>
          </p:nvSpPr>
          <p:spPr bwMode="auto">
            <a:xfrm>
              <a:off x="7972426" y="1773238"/>
              <a:ext cx="379413" cy="220663"/>
            </a:xfrm>
            <a:custGeom>
              <a:avLst/>
              <a:gdLst>
                <a:gd name="T0" fmla="*/ 239 w 239"/>
                <a:gd name="T1" fmla="*/ 118 h 139"/>
                <a:gd name="T2" fmla="*/ 37 w 239"/>
                <a:gd name="T3" fmla="*/ 0 h 139"/>
                <a:gd name="T4" fmla="*/ 0 w 239"/>
                <a:gd name="T5" fmla="*/ 21 h 139"/>
                <a:gd name="T6" fmla="*/ 203 w 239"/>
                <a:gd name="T7" fmla="*/ 139 h 139"/>
                <a:gd name="T8" fmla="*/ 239 w 239"/>
                <a:gd name="T9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39">
                  <a:moveTo>
                    <a:pt x="239" y="118"/>
                  </a:moveTo>
                  <a:lnTo>
                    <a:pt x="37" y="0"/>
                  </a:lnTo>
                  <a:lnTo>
                    <a:pt x="0" y="21"/>
                  </a:lnTo>
                  <a:lnTo>
                    <a:pt x="203" y="139"/>
                  </a:lnTo>
                  <a:lnTo>
                    <a:pt x="239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0" name="Freeform 104"/>
            <p:cNvSpPr>
              <a:spLocks/>
            </p:cNvSpPr>
            <p:nvPr userDrawn="1"/>
          </p:nvSpPr>
          <p:spPr bwMode="auto">
            <a:xfrm>
              <a:off x="7972426" y="1806575"/>
              <a:ext cx="322263" cy="452438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8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8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1" name="Freeform 105"/>
            <p:cNvSpPr>
              <a:spLocks/>
            </p:cNvSpPr>
            <p:nvPr userDrawn="1"/>
          </p:nvSpPr>
          <p:spPr bwMode="auto">
            <a:xfrm>
              <a:off x="8042276" y="1971675"/>
              <a:ext cx="153988" cy="304800"/>
            </a:xfrm>
            <a:custGeom>
              <a:avLst/>
              <a:gdLst>
                <a:gd name="T0" fmla="*/ 96 w 97"/>
                <a:gd name="T1" fmla="*/ 56 h 192"/>
                <a:gd name="T2" fmla="*/ 0 w 97"/>
                <a:gd name="T3" fmla="*/ 0 h 192"/>
                <a:gd name="T4" fmla="*/ 1 w 97"/>
                <a:gd name="T5" fmla="*/ 136 h 192"/>
                <a:gd name="T6" fmla="*/ 97 w 97"/>
                <a:gd name="T7" fmla="*/ 192 h 192"/>
                <a:gd name="T8" fmla="*/ 96 w 97"/>
                <a:gd name="T9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2">
                  <a:moveTo>
                    <a:pt x="96" y="56"/>
                  </a:moveTo>
                  <a:lnTo>
                    <a:pt x="0" y="0"/>
                  </a:lnTo>
                  <a:lnTo>
                    <a:pt x="1" y="136"/>
                  </a:lnTo>
                  <a:lnTo>
                    <a:pt x="97" y="192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A9C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2" name="Freeform 106"/>
            <p:cNvSpPr>
              <a:spLocks/>
            </p:cNvSpPr>
            <p:nvPr userDrawn="1"/>
          </p:nvSpPr>
          <p:spPr bwMode="auto">
            <a:xfrm>
              <a:off x="8042276" y="1944688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D8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3" name="Freeform 107"/>
            <p:cNvSpPr>
              <a:spLocks/>
            </p:cNvSpPr>
            <p:nvPr userDrawn="1"/>
          </p:nvSpPr>
          <p:spPr bwMode="auto">
            <a:xfrm>
              <a:off x="8194676" y="2033588"/>
              <a:ext cx="47625" cy="242888"/>
            </a:xfrm>
            <a:custGeom>
              <a:avLst/>
              <a:gdLst>
                <a:gd name="T0" fmla="*/ 0 w 30"/>
                <a:gd name="T1" fmla="*/ 17 h 153"/>
                <a:gd name="T2" fmla="*/ 1 w 30"/>
                <a:gd name="T3" fmla="*/ 153 h 153"/>
                <a:gd name="T4" fmla="*/ 30 w 30"/>
                <a:gd name="T5" fmla="*/ 135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1" y="153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6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4" name="Freeform 108"/>
            <p:cNvSpPr>
              <a:spLocks/>
            </p:cNvSpPr>
            <p:nvPr userDrawn="1"/>
          </p:nvSpPr>
          <p:spPr bwMode="auto">
            <a:xfrm>
              <a:off x="7913689" y="2019300"/>
              <a:ext cx="180975" cy="333375"/>
            </a:xfrm>
            <a:custGeom>
              <a:avLst/>
              <a:gdLst>
                <a:gd name="T0" fmla="*/ 114 w 114"/>
                <a:gd name="T1" fmla="*/ 81 h 210"/>
                <a:gd name="T2" fmla="*/ 38 w 114"/>
                <a:gd name="T3" fmla="*/ 0 h 210"/>
                <a:gd name="T4" fmla="*/ 0 w 114"/>
                <a:gd name="T5" fmla="*/ 130 h 210"/>
                <a:gd name="T6" fmla="*/ 76 w 114"/>
                <a:gd name="T7" fmla="*/ 210 h 210"/>
                <a:gd name="T8" fmla="*/ 114 w 114"/>
                <a:gd name="T9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10">
                  <a:moveTo>
                    <a:pt x="114" y="81"/>
                  </a:moveTo>
                  <a:lnTo>
                    <a:pt x="38" y="0"/>
                  </a:lnTo>
                  <a:lnTo>
                    <a:pt x="0" y="130"/>
                  </a:lnTo>
                  <a:lnTo>
                    <a:pt x="76" y="210"/>
                  </a:lnTo>
                  <a:lnTo>
                    <a:pt x="114" y="81"/>
                  </a:lnTo>
                  <a:close/>
                </a:path>
              </a:pathLst>
            </a:custGeom>
            <a:solidFill>
              <a:srgbClr val="CE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5" name="Freeform 109"/>
            <p:cNvSpPr>
              <a:spLocks/>
            </p:cNvSpPr>
            <p:nvPr userDrawn="1"/>
          </p:nvSpPr>
          <p:spPr bwMode="auto">
            <a:xfrm>
              <a:off x="7974014" y="2006600"/>
              <a:ext cx="173038" cy="141288"/>
            </a:xfrm>
            <a:custGeom>
              <a:avLst/>
              <a:gdLst>
                <a:gd name="T0" fmla="*/ 109 w 109"/>
                <a:gd name="T1" fmla="*/ 81 h 89"/>
                <a:gd name="T2" fmla="*/ 33 w 109"/>
                <a:gd name="T3" fmla="*/ 0 h 89"/>
                <a:gd name="T4" fmla="*/ 0 w 109"/>
                <a:gd name="T5" fmla="*/ 8 h 89"/>
                <a:gd name="T6" fmla="*/ 76 w 109"/>
                <a:gd name="T7" fmla="*/ 89 h 89"/>
                <a:gd name="T8" fmla="*/ 109 w 109"/>
                <a:gd name="T9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9">
                  <a:moveTo>
                    <a:pt x="109" y="81"/>
                  </a:moveTo>
                  <a:lnTo>
                    <a:pt x="33" y="0"/>
                  </a:lnTo>
                  <a:lnTo>
                    <a:pt x="0" y="8"/>
                  </a:lnTo>
                  <a:lnTo>
                    <a:pt x="76" y="89"/>
                  </a:lnTo>
                  <a:lnTo>
                    <a:pt x="109" y="81"/>
                  </a:lnTo>
                  <a:close/>
                </a:path>
              </a:pathLst>
            </a:custGeom>
            <a:solidFill>
              <a:srgbClr val="F7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6" name="Freeform 110"/>
            <p:cNvSpPr>
              <a:spLocks/>
            </p:cNvSpPr>
            <p:nvPr userDrawn="1"/>
          </p:nvSpPr>
          <p:spPr bwMode="auto">
            <a:xfrm>
              <a:off x="8034339" y="2135188"/>
              <a:ext cx="112713" cy="217488"/>
            </a:xfrm>
            <a:custGeom>
              <a:avLst/>
              <a:gdLst>
                <a:gd name="T0" fmla="*/ 38 w 71"/>
                <a:gd name="T1" fmla="*/ 8 h 137"/>
                <a:gd name="T2" fmla="*/ 0 w 71"/>
                <a:gd name="T3" fmla="*/ 137 h 137"/>
                <a:gd name="T4" fmla="*/ 33 w 71"/>
                <a:gd name="T5" fmla="*/ 129 h 137"/>
                <a:gd name="T6" fmla="*/ 71 w 71"/>
                <a:gd name="T7" fmla="*/ 0 h 137"/>
                <a:gd name="T8" fmla="*/ 38 w 71"/>
                <a:gd name="T9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37">
                  <a:moveTo>
                    <a:pt x="38" y="8"/>
                  </a:moveTo>
                  <a:lnTo>
                    <a:pt x="0" y="137"/>
                  </a:lnTo>
                  <a:lnTo>
                    <a:pt x="33" y="129"/>
                  </a:lnTo>
                  <a:lnTo>
                    <a:pt x="71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E4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7" name="Freeform 111"/>
            <p:cNvSpPr>
              <a:spLocks/>
            </p:cNvSpPr>
            <p:nvPr userDrawn="1"/>
          </p:nvSpPr>
          <p:spPr bwMode="auto">
            <a:xfrm>
              <a:off x="8783639" y="4208463"/>
              <a:ext cx="252413" cy="193675"/>
            </a:xfrm>
            <a:custGeom>
              <a:avLst/>
              <a:gdLst>
                <a:gd name="T0" fmla="*/ 84 w 159"/>
                <a:gd name="T1" fmla="*/ 9 h 122"/>
                <a:gd name="T2" fmla="*/ 152 w 159"/>
                <a:gd name="T3" fmla="*/ 84 h 122"/>
                <a:gd name="T4" fmla="*/ 145 w 159"/>
                <a:gd name="T5" fmla="*/ 115 h 122"/>
                <a:gd name="T6" fmla="*/ 103 w 159"/>
                <a:gd name="T7" fmla="*/ 119 h 122"/>
                <a:gd name="T8" fmla="*/ 47 w 159"/>
                <a:gd name="T9" fmla="*/ 87 h 122"/>
                <a:gd name="T10" fmla="*/ 0 w 159"/>
                <a:gd name="T11" fmla="*/ 53 h 122"/>
                <a:gd name="T12" fmla="*/ 9 w 159"/>
                <a:gd name="T13" fmla="*/ 0 h 122"/>
                <a:gd name="T14" fmla="*/ 40 w 159"/>
                <a:gd name="T15" fmla="*/ 8 h 122"/>
                <a:gd name="T16" fmla="*/ 84 w 159"/>
                <a:gd name="T17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22">
                  <a:moveTo>
                    <a:pt x="84" y="9"/>
                  </a:moveTo>
                  <a:cubicBezTo>
                    <a:pt x="89" y="31"/>
                    <a:pt x="142" y="72"/>
                    <a:pt x="152" y="84"/>
                  </a:cubicBezTo>
                  <a:cubicBezTo>
                    <a:pt x="159" y="91"/>
                    <a:pt x="155" y="109"/>
                    <a:pt x="145" y="115"/>
                  </a:cubicBezTo>
                  <a:cubicBezTo>
                    <a:pt x="134" y="122"/>
                    <a:pt x="117" y="121"/>
                    <a:pt x="103" y="119"/>
                  </a:cubicBezTo>
                  <a:cubicBezTo>
                    <a:pt x="87" y="117"/>
                    <a:pt x="68" y="100"/>
                    <a:pt x="47" y="87"/>
                  </a:cubicBezTo>
                  <a:cubicBezTo>
                    <a:pt x="26" y="74"/>
                    <a:pt x="0" y="65"/>
                    <a:pt x="0" y="53"/>
                  </a:cubicBezTo>
                  <a:cubicBezTo>
                    <a:pt x="1" y="36"/>
                    <a:pt x="6" y="24"/>
                    <a:pt x="9" y="0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4" y="9"/>
                  </a:lnTo>
                  <a:close/>
                </a:path>
              </a:pathLst>
            </a:custGeom>
            <a:solidFill>
              <a:srgbClr val="484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8" name="Freeform 112"/>
            <p:cNvSpPr>
              <a:spLocks/>
            </p:cNvSpPr>
            <p:nvPr userDrawn="1"/>
          </p:nvSpPr>
          <p:spPr bwMode="auto">
            <a:xfrm>
              <a:off x="8407401" y="4179888"/>
              <a:ext cx="169863" cy="130175"/>
            </a:xfrm>
            <a:custGeom>
              <a:avLst/>
              <a:gdLst>
                <a:gd name="T0" fmla="*/ 0 w 107"/>
                <a:gd name="T1" fmla="*/ 0 h 82"/>
                <a:gd name="T2" fmla="*/ 0 w 107"/>
                <a:gd name="T3" fmla="*/ 1 h 82"/>
                <a:gd name="T4" fmla="*/ 0 w 107"/>
                <a:gd name="T5" fmla="*/ 1 h 82"/>
                <a:gd name="T6" fmla="*/ 1 w 107"/>
                <a:gd name="T7" fmla="*/ 2 h 82"/>
                <a:gd name="T8" fmla="*/ 1 w 107"/>
                <a:gd name="T9" fmla="*/ 3 h 82"/>
                <a:gd name="T10" fmla="*/ 2 w 107"/>
                <a:gd name="T11" fmla="*/ 4 h 82"/>
                <a:gd name="T12" fmla="*/ 3 w 107"/>
                <a:gd name="T13" fmla="*/ 4 h 82"/>
                <a:gd name="T14" fmla="*/ 4 w 107"/>
                <a:gd name="T15" fmla="*/ 5 h 82"/>
                <a:gd name="T16" fmla="*/ 107 w 107"/>
                <a:gd name="T17" fmla="*/ 65 h 82"/>
                <a:gd name="T18" fmla="*/ 107 w 107"/>
                <a:gd name="T19" fmla="*/ 82 h 82"/>
                <a:gd name="T20" fmla="*/ 4 w 107"/>
                <a:gd name="T21" fmla="*/ 22 h 82"/>
                <a:gd name="T22" fmla="*/ 3 w 107"/>
                <a:gd name="T23" fmla="*/ 22 h 82"/>
                <a:gd name="T24" fmla="*/ 3 w 107"/>
                <a:gd name="T25" fmla="*/ 21 h 82"/>
                <a:gd name="T26" fmla="*/ 2 w 107"/>
                <a:gd name="T27" fmla="*/ 20 h 82"/>
                <a:gd name="T28" fmla="*/ 2 w 107"/>
                <a:gd name="T29" fmla="*/ 20 h 82"/>
                <a:gd name="T30" fmla="*/ 1 w 107"/>
                <a:gd name="T31" fmla="*/ 19 h 82"/>
                <a:gd name="T32" fmla="*/ 1 w 107"/>
                <a:gd name="T33" fmla="*/ 19 h 82"/>
                <a:gd name="T34" fmla="*/ 1 w 107"/>
                <a:gd name="T35" fmla="*/ 19 h 82"/>
                <a:gd name="T36" fmla="*/ 0 w 107"/>
                <a:gd name="T37" fmla="*/ 19 h 82"/>
                <a:gd name="T38" fmla="*/ 0 w 107"/>
                <a:gd name="T39" fmla="*/ 18 h 82"/>
                <a:gd name="T40" fmla="*/ 0 w 107"/>
                <a:gd name="T41" fmla="*/ 18 h 82"/>
                <a:gd name="T42" fmla="*/ 0 w 107"/>
                <a:gd name="T43" fmla="*/ 18 h 82"/>
                <a:gd name="T44" fmla="*/ 0 w 107"/>
                <a:gd name="T45" fmla="*/ 17 h 82"/>
                <a:gd name="T46" fmla="*/ 0 w 107"/>
                <a:gd name="T47" fmla="*/ 16 h 82"/>
                <a:gd name="T48" fmla="*/ 0 w 107"/>
                <a:gd name="T49" fmla="*/ 16 h 82"/>
                <a:gd name="T50" fmla="*/ 0 w 107"/>
                <a:gd name="T51" fmla="*/ 16 h 82"/>
                <a:gd name="T52" fmla="*/ 0 w 107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8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9" name="Freeform 113"/>
            <p:cNvSpPr>
              <a:spLocks/>
            </p:cNvSpPr>
            <p:nvPr userDrawn="1"/>
          </p:nvSpPr>
          <p:spPr bwMode="auto">
            <a:xfrm>
              <a:off x="8577264" y="4164013"/>
              <a:ext cx="227013" cy="149225"/>
            </a:xfrm>
            <a:custGeom>
              <a:avLst/>
              <a:gdLst>
                <a:gd name="T0" fmla="*/ 4 w 143"/>
                <a:gd name="T1" fmla="*/ 77 h 94"/>
                <a:gd name="T2" fmla="*/ 5 w 143"/>
                <a:gd name="T3" fmla="*/ 77 h 94"/>
                <a:gd name="T4" fmla="*/ 10 w 143"/>
                <a:gd name="T5" fmla="*/ 78 h 94"/>
                <a:gd name="T6" fmla="*/ 10 w 143"/>
                <a:gd name="T7" fmla="*/ 78 h 94"/>
                <a:gd name="T8" fmla="*/ 15 w 143"/>
                <a:gd name="T9" fmla="*/ 77 h 94"/>
                <a:gd name="T10" fmla="*/ 15 w 143"/>
                <a:gd name="T11" fmla="*/ 77 h 94"/>
                <a:gd name="T12" fmla="*/ 19 w 143"/>
                <a:gd name="T13" fmla="*/ 75 h 94"/>
                <a:gd name="T14" fmla="*/ 139 w 143"/>
                <a:gd name="T15" fmla="*/ 6 h 94"/>
                <a:gd name="T16" fmla="*/ 143 w 143"/>
                <a:gd name="T17" fmla="*/ 0 h 94"/>
                <a:gd name="T18" fmla="*/ 143 w 143"/>
                <a:gd name="T19" fmla="*/ 17 h 94"/>
                <a:gd name="T20" fmla="*/ 139 w 143"/>
                <a:gd name="T21" fmla="*/ 23 h 94"/>
                <a:gd name="T22" fmla="*/ 19 w 143"/>
                <a:gd name="T23" fmla="*/ 92 h 94"/>
                <a:gd name="T24" fmla="*/ 17 w 143"/>
                <a:gd name="T25" fmla="*/ 93 h 94"/>
                <a:gd name="T26" fmla="*/ 16 w 143"/>
                <a:gd name="T27" fmla="*/ 93 h 94"/>
                <a:gd name="T28" fmla="*/ 15 w 143"/>
                <a:gd name="T29" fmla="*/ 94 h 94"/>
                <a:gd name="T30" fmla="*/ 15 w 143"/>
                <a:gd name="T31" fmla="*/ 94 h 94"/>
                <a:gd name="T32" fmla="*/ 14 w 143"/>
                <a:gd name="T33" fmla="*/ 94 h 94"/>
                <a:gd name="T34" fmla="*/ 13 w 143"/>
                <a:gd name="T35" fmla="*/ 94 h 94"/>
                <a:gd name="T36" fmla="*/ 12 w 143"/>
                <a:gd name="T37" fmla="*/ 94 h 94"/>
                <a:gd name="T38" fmla="*/ 10 w 143"/>
                <a:gd name="T39" fmla="*/ 94 h 94"/>
                <a:gd name="T40" fmla="*/ 10 w 143"/>
                <a:gd name="T41" fmla="*/ 94 h 94"/>
                <a:gd name="T42" fmla="*/ 10 w 143"/>
                <a:gd name="T43" fmla="*/ 94 h 94"/>
                <a:gd name="T44" fmla="*/ 9 w 143"/>
                <a:gd name="T45" fmla="*/ 94 h 94"/>
                <a:gd name="T46" fmla="*/ 7 w 143"/>
                <a:gd name="T47" fmla="*/ 94 h 94"/>
                <a:gd name="T48" fmla="*/ 6 w 143"/>
                <a:gd name="T49" fmla="*/ 94 h 94"/>
                <a:gd name="T50" fmla="*/ 5 w 143"/>
                <a:gd name="T51" fmla="*/ 94 h 94"/>
                <a:gd name="T52" fmla="*/ 4 w 143"/>
                <a:gd name="T53" fmla="*/ 94 h 94"/>
                <a:gd name="T54" fmla="*/ 3 w 143"/>
                <a:gd name="T55" fmla="*/ 93 h 94"/>
                <a:gd name="T56" fmla="*/ 0 w 143"/>
                <a:gd name="T57" fmla="*/ 92 h 94"/>
                <a:gd name="T58" fmla="*/ 0 w 143"/>
                <a:gd name="T59" fmla="*/ 75 h 94"/>
                <a:gd name="T60" fmla="*/ 4 w 143"/>
                <a:gd name="T61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4">
                  <a:moveTo>
                    <a:pt x="4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6" y="77"/>
                    <a:pt x="8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8"/>
                    <a:pt x="13" y="77"/>
                    <a:pt x="15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6" y="77"/>
                    <a:pt x="18" y="76"/>
                    <a:pt x="19" y="75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2" y="4"/>
                    <a:pt x="143" y="2"/>
                    <a:pt x="143" y="0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9"/>
                    <a:pt x="142" y="21"/>
                    <a:pt x="139" y="23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8" y="92"/>
                    <a:pt x="18" y="93"/>
                    <a:pt x="17" y="93"/>
                  </a:cubicBezTo>
                  <a:cubicBezTo>
                    <a:pt x="17" y="93"/>
                    <a:pt x="16" y="93"/>
                    <a:pt x="16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3" y="94"/>
                    <a:pt x="13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8" y="94"/>
                    <a:pt x="8" y="94"/>
                    <a:pt x="7" y="94"/>
                  </a:cubicBezTo>
                  <a:cubicBezTo>
                    <a:pt x="7" y="94"/>
                    <a:pt x="6" y="94"/>
                    <a:pt x="6" y="94"/>
                  </a:cubicBezTo>
                  <a:cubicBezTo>
                    <a:pt x="6" y="94"/>
                    <a:pt x="5" y="94"/>
                    <a:pt x="5" y="94"/>
                  </a:cubicBezTo>
                  <a:cubicBezTo>
                    <a:pt x="5" y="94"/>
                    <a:pt x="5" y="94"/>
                    <a:pt x="4" y="94"/>
                  </a:cubicBezTo>
                  <a:cubicBezTo>
                    <a:pt x="4" y="93"/>
                    <a:pt x="4" y="93"/>
                    <a:pt x="3" y="93"/>
                  </a:cubicBezTo>
                  <a:cubicBezTo>
                    <a:pt x="2" y="93"/>
                    <a:pt x="1" y="93"/>
                    <a:pt x="0" y="9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4" y="77"/>
                  </a:cubicBezTo>
                  <a:close/>
                </a:path>
              </a:pathLst>
            </a:custGeom>
            <a:solidFill>
              <a:srgbClr val="29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0" name="Freeform 114"/>
            <p:cNvSpPr>
              <a:spLocks/>
            </p:cNvSpPr>
            <p:nvPr userDrawn="1"/>
          </p:nvSpPr>
          <p:spPr bwMode="auto">
            <a:xfrm>
              <a:off x="8404226" y="4056063"/>
              <a:ext cx="403225" cy="231775"/>
            </a:xfrm>
            <a:custGeom>
              <a:avLst/>
              <a:gdLst>
                <a:gd name="T0" fmla="*/ 6 w 254"/>
                <a:gd name="T1" fmla="*/ 72 h 146"/>
                <a:gd name="T2" fmla="*/ 6 w 254"/>
                <a:gd name="T3" fmla="*/ 83 h 146"/>
                <a:gd name="T4" fmla="*/ 109 w 254"/>
                <a:gd name="T5" fmla="*/ 143 h 146"/>
                <a:gd name="T6" fmla="*/ 128 w 254"/>
                <a:gd name="T7" fmla="*/ 143 h 146"/>
                <a:gd name="T8" fmla="*/ 248 w 254"/>
                <a:gd name="T9" fmla="*/ 74 h 146"/>
                <a:gd name="T10" fmla="*/ 248 w 254"/>
                <a:gd name="T11" fmla="*/ 63 h 146"/>
                <a:gd name="T12" fmla="*/ 145 w 254"/>
                <a:gd name="T13" fmla="*/ 3 h 146"/>
                <a:gd name="T14" fmla="*/ 126 w 254"/>
                <a:gd name="T15" fmla="*/ 3 h 146"/>
                <a:gd name="T16" fmla="*/ 6 w 254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146">
                  <a:moveTo>
                    <a:pt x="6" y="72"/>
                  </a:moveTo>
                  <a:cubicBezTo>
                    <a:pt x="0" y="75"/>
                    <a:pt x="0" y="80"/>
                    <a:pt x="6" y="8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4" y="146"/>
                    <a:pt x="123" y="146"/>
                    <a:pt x="128" y="143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4" y="71"/>
                    <a:pt x="254" y="66"/>
                    <a:pt x="248" y="6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0" y="0"/>
                    <a:pt x="131" y="0"/>
                    <a:pt x="126" y="3"/>
                  </a:cubicBezTo>
                  <a:lnTo>
                    <a:pt x="6" y="72"/>
                  </a:lnTo>
                  <a:close/>
                </a:path>
              </a:pathLst>
            </a:custGeom>
            <a:solidFill>
              <a:srgbClr val="376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1" name="Freeform 115"/>
            <p:cNvSpPr>
              <a:spLocks/>
            </p:cNvSpPr>
            <p:nvPr userDrawn="1"/>
          </p:nvSpPr>
          <p:spPr bwMode="auto">
            <a:xfrm>
              <a:off x="8599489" y="3706813"/>
              <a:ext cx="39688" cy="492125"/>
            </a:xfrm>
            <a:custGeom>
              <a:avLst/>
              <a:gdLst>
                <a:gd name="T0" fmla="*/ 4 w 25"/>
                <a:gd name="T1" fmla="*/ 12 h 310"/>
                <a:gd name="T2" fmla="*/ 0 w 25"/>
                <a:gd name="T3" fmla="*/ 94 h 310"/>
                <a:gd name="T4" fmla="*/ 4 w 25"/>
                <a:gd name="T5" fmla="*/ 310 h 310"/>
                <a:gd name="T6" fmla="*/ 25 w 25"/>
                <a:gd name="T7" fmla="*/ 298 h 310"/>
                <a:gd name="T8" fmla="*/ 25 w 25"/>
                <a:gd name="T9" fmla="*/ 0 h 310"/>
                <a:gd name="T10" fmla="*/ 4 w 25"/>
                <a:gd name="T11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0">
                  <a:moveTo>
                    <a:pt x="4" y="12"/>
                  </a:moveTo>
                  <a:lnTo>
                    <a:pt x="0" y="94"/>
                  </a:lnTo>
                  <a:lnTo>
                    <a:pt x="4" y="310"/>
                  </a:lnTo>
                  <a:lnTo>
                    <a:pt x="25" y="298"/>
                  </a:lnTo>
                  <a:lnTo>
                    <a:pt x="25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2" name="Freeform 116"/>
            <p:cNvSpPr>
              <a:spLocks/>
            </p:cNvSpPr>
            <p:nvPr userDrawn="1"/>
          </p:nvSpPr>
          <p:spPr bwMode="auto">
            <a:xfrm>
              <a:off x="8572501" y="3706813"/>
              <a:ext cx="33338" cy="492125"/>
            </a:xfrm>
            <a:custGeom>
              <a:avLst/>
              <a:gdLst>
                <a:gd name="T0" fmla="*/ 21 w 21"/>
                <a:gd name="T1" fmla="*/ 12 h 310"/>
                <a:gd name="T2" fmla="*/ 0 w 21"/>
                <a:gd name="T3" fmla="*/ 0 h 310"/>
                <a:gd name="T4" fmla="*/ 0 w 21"/>
                <a:gd name="T5" fmla="*/ 298 h 310"/>
                <a:gd name="T6" fmla="*/ 21 w 21"/>
                <a:gd name="T7" fmla="*/ 310 h 310"/>
                <a:gd name="T8" fmla="*/ 21 w 21"/>
                <a:gd name="T9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0">
                  <a:moveTo>
                    <a:pt x="21" y="12"/>
                  </a:moveTo>
                  <a:lnTo>
                    <a:pt x="0" y="0"/>
                  </a:lnTo>
                  <a:lnTo>
                    <a:pt x="0" y="298"/>
                  </a:lnTo>
                  <a:lnTo>
                    <a:pt x="21" y="31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3" name="Freeform 117"/>
            <p:cNvSpPr>
              <a:spLocks/>
            </p:cNvSpPr>
            <p:nvPr userDrawn="1"/>
          </p:nvSpPr>
          <p:spPr bwMode="auto">
            <a:xfrm>
              <a:off x="8745539" y="3846513"/>
              <a:ext cx="26988" cy="36513"/>
            </a:xfrm>
            <a:custGeom>
              <a:avLst/>
              <a:gdLst>
                <a:gd name="T0" fmla="*/ 0 w 17"/>
                <a:gd name="T1" fmla="*/ 23 h 23"/>
                <a:gd name="T2" fmla="*/ 17 w 17"/>
                <a:gd name="T3" fmla="*/ 13 h 23"/>
                <a:gd name="T4" fmla="*/ 17 w 17"/>
                <a:gd name="T5" fmla="*/ 0 h 23"/>
                <a:gd name="T6" fmla="*/ 0 w 17"/>
                <a:gd name="T7" fmla="*/ 10 h 23"/>
                <a:gd name="T8" fmla="*/ 0 w 1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lnTo>
                    <a:pt x="17" y="13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67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4" name="Freeform 118"/>
            <p:cNvSpPr>
              <a:spLocks/>
            </p:cNvSpPr>
            <p:nvPr userDrawn="1"/>
          </p:nvSpPr>
          <p:spPr bwMode="auto">
            <a:xfrm>
              <a:off x="8434389" y="3608388"/>
              <a:ext cx="76200" cy="101600"/>
            </a:xfrm>
            <a:custGeom>
              <a:avLst/>
              <a:gdLst>
                <a:gd name="T0" fmla="*/ 0 w 48"/>
                <a:gd name="T1" fmla="*/ 16 h 64"/>
                <a:gd name="T2" fmla="*/ 0 w 48"/>
                <a:gd name="T3" fmla="*/ 10 h 64"/>
                <a:gd name="T4" fmla="*/ 17 w 48"/>
                <a:gd name="T5" fmla="*/ 0 h 64"/>
                <a:gd name="T6" fmla="*/ 17 w 48"/>
                <a:gd name="T7" fmla="*/ 7 h 64"/>
                <a:gd name="T8" fmla="*/ 18 w 48"/>
                <a:gd name="T9" fmla="*/ 8 h 64"/>
                <a:gd name="T10" fmla="*/ 19 w 48"/>
                <a:gd name="T11" fmla="*/ 15 h 64"/>
                <a:gd name="T12" fmla="*/ 19 w 48"/>
                <a:gd name="T13" fmla="*/ 16 h 64"/>
                <a:gd name="T14" fmla="*/ 22 w 48"/>
                <a:gd name="T15" fmla="*/ 23 h 64"/>
                <a:gd name="T16" fmla="*/ 22 w 48"/>
                <a:gd name="T17" fmla="*/ 23 h 64"/>
                <a:gd name="T18" fmla="*/ 26 w 48"/>
                <a:gd name="T19" fmla="*/ 31 h 64"/>
                <a:gd name="T20" fmla="*/ 26 w 48"/>
                <a:gd name="T21" fmla="*/ 31 h 64"/>
                <a:gd name="T22" fmla="*/ 30 w 48"/>
                <a:gd name="T23" fmla="*/ 38 h 64"/>
                <a:gd name="T24" fmla="*/ 31 w 48"/>
                <a:gd name="T25" fmla="*/ 38 h 64"/>
                <a:gd name="T26" fmla="*/ 35 w 48"/>
                <a:gd name="T27" fmla="*/ 44 h 64"/>
                <a:gd name="T28" fmla="*/ 37 w 48"/>
                <a:gd name="T29" fmla="*/ 45 h 64"/>
                <a:gd name="T30" fmla="*/ 41 w 48"/>
                <a:gd name="T31" fmla="*/ 49 h 64"/>
                <a:gd name="T32" fmla="*/ 42 w 48"/>
                <a:gd name="T33" fmla="*/ 50 h 64"/>
                <a:gd name="T34" fmla="*/ 48 w 48"/>
                <a:gd name="T35" fmla="*/ 55 h 64"/>
                <a:gd name="T36" fmla="*/ 31 w 48"/>
                <a:gd name="T37" fmla="*/ 64 h 64"/>
                <a:gd name="T38" fmla="*/ 25 w 48"/>
                <a:gd name="T39" fmla="*/ 60 h 64"/>
                <a:gd name="T40" fmla="*/ 23 w 48"/>
                <a:gd name="T41" fmla="*/ 59 h 64"/>
                <a:gd name="T42" fmla="*/ 21 w 48"/>
                <a:gd name="T43" fmla="*/ 56 h 64"/>
                <a:gd name="T44" fmla="*/ 19 w 48"/>
                <a:gd name="T45" fmla="*/ 55 h 64"/>
                <a:gd name="T46" fmla="*/ 18 w 48"/>
                <a:gd name="T47" fmla="*/ 54 h 64"/>
                <a:gd name="T48" fmla="*/ 17 w 48"/>
                <a:gd name="T49" fmla="*/ 53 h 64"/>
                <a:gd name="T50" fmla="*/ 15 w 48"/>
                <a:gd name="T51" fmla="*/ 49 h 64"/>
                <a:gd name="T52" fmla="*/ 14 w 48"/>
                <a:gd name="T53" fmla="*/ 48 h 64"/>
                <a:gd name="T54" fmla="*/ 13 w 48"/>
                <a:gd name="T55" fmla="*/ 48 h 64"/>
                <a:gd name="T56" fmla="*/ 13 w 48"/>
                <a:gd name="T57" fmla="*/ 47 h 64"/>
                <a:gd name="T58" fmla="*/ 11 w 48"/>
                <a:gd name="T59" fmla="*/ 44 h 64"/>
                <a:gd name="T60" fmla="*/ 9 w 48"/>
                <a:gd name="T61" fmla="*/ 41 h 64"/>
                <a:gd name="T62" fmla="*/ 9 w 48"/>
                <a:gd name="T63" fmla="*/ 41 h 64"/>
                <a:gd name="T64" fmla="*/ 9 w 48"/>
                <a:gd name="T65" fmla="*/ 41 h 64"/>
                <a:gd name="T66" fmla="*/ 8 w 48"/>
                <a:gd name="T67" fmla="*/ 38 h 64"/>
                <a:gd name="T68" fmla="*/ 6 w 48"/>
                <a:gd name="T69" fmla="*/ 36 h 64"/>
                <a:gd name="T70" fmla="*/ 5 w 48"/>
                <a:gd name="T71" fmla="*/ 33 h 64"/>
                <a:gd name="T72" fmla="*/ 5 w 48"/>
                <a:gd name="T73" fmla="*/ 33 h 64"/>
                <a:gd name="T74" fmla="*/ 5 w 48"/>
                <a:gd name="T75" fmla="*/ 33 h 64"/>
                <a:gd name="T76" fmla="*/ 4 w 48"/>
                <a:gd name="T77" fmla="*/ 30 h 64"/>
                <a:gd name="T78" fmla="*/ 3 w 48"/>
                <a:gd name="T79" fmla="*/ 27 h 64"/>
                <a:gd name="T80" fmla="*/ 2 w 48"/>
                <a:gd name="T81" fmla="*/ 26 h 64"/>
                <a:gd name="T82" fmla="*/ 2 w 48"/>
                <a:gd name="T83" fmla="*/ 25 h 64"/>
                <a:gd name="T84" fmla="*/ 2 w 48"/>
                <a:gd name="T85" fmla="*/ 24 h 64"/>
                <a:gd name="T86" fmla="*/ 1 w 48"/>
                <a:gd name="T87" fmla="*/ 20 h 64"/>
                <a:gd name="T88" fmla="*/ 0 w 48"/>
                <a:gd name="T89" fmla="*/ 18 h 64"/>
                <a:gd name="T90" fmla="*/ 0 w 48"/>
                <a:gd name="T91" fmla="*/ 17 h 64"/>
                <a:gd name="T92" fmla="*/ 0 w 48"/>
                <a:gd name="T9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64">
                  <a:moveTo>
                    <a:pt x="0" y="16"/>
                  </a:moveTo>
                  <a:cubicBezTo>
                    <a:pt x="0" y="14"/>
                    <a:pt x="0" y="12"/>
                    <a:pt x="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5"/>
                    <a:pt x="17" y="7"/>
                  </a:cubicBezTo>
                  <a:cubicBezTo>
                    <a:pt x="17" y="7"/>
                    <a:pt x="17" y="8"/>
                    <a:pt x="18" y="8"/>
                  </a:cubicBezTo>
                  <a:cubicBezTo>
                    <a:pt x="18" y="11"/>
                    <a:pt x="18" y="13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20" y="18"/>
                    <a:pt x="21" y="21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6"/>
                    <a:pt x="24" y="28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3"/>
                    <a:pt x="29" y="36"/>
                    <a:pt x="30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40"/>
                    <a:pt x="34" y="42"/>
                    <a:pt x="35" y="44"/>
                  </a:cubicBezTo>
                  <a:cubicBezTo>
                    <a:pt x="36" y="44"/>
                    <a:pt x="36" y="45"/>
                    <a:pt x="37" y="45"/>
                  </a:cubicBezTo>
                  <a:cubicBezTo>
                    <a:pt x="38" y="46"/>
                    <a:pt x="39" y="48"/>
                    <a:pt x="41" y="49"/>
                  </a:cubicBezTo>
                  <a:cubicBezTo>
                    <a:pt x="41" y="49"/>
                    <a:pt x="42" y="50"/>
                    <a:pt x="42" y="50"/>
                  </a:cubicBezTo>
                  <a:cubicBezTo>
                    <a:pt x="44" y="52"/>
                    <a:pt x="46" y="53"/>
                    <a:pt x="48" y="55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9" y="63"/>
                    <a:pt x="27" y="62"/>
                    <a:pt x="25" y="60"/>
                  </a:cubicBezTo>
                  <a:cubicBezTo>
                    <a:pt x="25" y="60"/>
                    <a:pt x="24" y="59"/>
                    <a:pt x="23" y="59"/>
                  </a:cubicBezTo>
                  <a:cubicBezTo>
                    <a:pt x="23" y="58"/>
                    <a:pt x="22" y="57"/>
                    <a:pt x="21" y="56"/>
                  </a:cubicBezTo>
                  <a:cubicBezTo>
                    <a:pt x="20" y="56"/>
                    <a:pt x="20" y="55"/>
                    <a:pt x="19" y="55"/>
                  </a:cubicBezTo>
                  <a:cubicBezTo>
                    <a:pt x="19" y="55"/>
                    <a:pt x="19" y="54"/>
                    <a:pt x="18" y="54"/>
                  </a:cubicBezTo>
                  <a:cubicBezTo>
                    <a:pt x="18" y="53"/>
                    <a:pt x="18" y="53"/>
                    <a:pt x="17" y="53"/>
                  </a:cubicBezTo>
                  <a:cubicBezTo>
                    <a:pt x="16" y="52"/>
                    <a:pt x="15" y="51"/>
                    <a:pt x="15" y="49"/>
                  </a:cubicBezTo>
                  <a:cubicBezTo>
                    <a:pt x="14" y="49"/>
                    <a:pt x="14" y="49"/>
                    <a:pt x="14" y="48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1" y="45"/>
                    <a:pt x="11" y="44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0"/>
                    <a:pt x="8" y="39"/>
                    <a:pt x="8" y="38"/>
                  </a:cubicBezTo>
                  <a:cubicBezTo>
                    <a:pt x="7" y="38"/>
                    <a:pt x="7" y="37"/>
                    <a:pt x="6" y="36"/>
                  </a:cubicBezTo>
                  <a:cubicBezTo>
                    <a:pt x="6" y="35"/>
                    <a:pt x="5" y="34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4" y="31"/>
                    <a:pt x="4" y="30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27"/>
                    <a:pt x="2" y="26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4"/>
                    <a:pt x="2" y="24"/>
                  </a:cubicBezTo>
                  <a:cubicBezTo>
                    <a:pt x="1" y="23"/>
                    <a:pt x="1" y="22"/>
                    <a:pt x="1" y="20"/>
                  </a:cubicBezTo>
                  <a:cubicBezTo>
                    <a:pt x="1" y="20"/>
                    <a:pt x="1" y="19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5" name="Freeform 119"/>
            <p:cNvSpPr>
              <a:spLocks/>
            </p:cNvSpPr>
            <p:nvPr userDrawn="1"/>
          </p:nvSpPr>
          <p:spPr bwMode="auto">
            <a:xfrm>
              <a:off x="8434389" y="3325813"/>
              <a:ext cx="26988" cy="298450"/>
            </a:xfrm>
            <a:custGeom>
              <a:avLst/>
              <a:gdLst>
                <a:gd name="T0" fmla="*/ 0 w 17"/>
                <a:gd name="T1" fmla="*/ 188 h 188"/>
                <a:gd name="T2" fmla="*/ 17 w 17"/>
                <a:gd name="T3" fmla="*/ 178 h 188"/>
                <a:gd name="T4" fmla="*/ 17 w 17"/>
                <a:gd name="T5" fmla="*/ 0 h 188"/>
                <a:gd name="T6" fmla="*/ 0 w 17"/>
                <a:gd name="T7" fmla="*/ 10 h 188"/>
                <a:gd name="T8" fmla="*/ 0 w 17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8">
                  <a:moveTo>
                    <a:pt x="0" y="188"/>
                  </a:moveTo>
                  <a:lnTo>
                    <a:pt x="17" y="178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6" name="Freeform 120"/>
            <p:cNvSpPr>
              <a:spLocks/>
            </p:cNvSpPr>
            <p:nvPr userDrawn="1"/>
          </p:nvSpPr>
          <p:spPr bwMode="auto">
            <a:xfrm>
              <a:off x="8416926" y="3316288"/>
              <a:ext cx="44450" cy="25400"/>
            </a:xfrm>
            <a:custGeom>
              <a:avLst/>
              <a:gdLst>
                <a:gd name="T0" fmla="*/ 11 w 28"/>
                <a:gd name="T1" fmla="*/ 16 h 16"/>
                <a:gd name="T2" fmla="*/ 28 w 28"/>
                <a:gd name="T3" fmla="*/ 6 h 16"/>
                <a:gd name="T4" fmla="*/ 17 w 28"/>
                <a:gd name="T5" fmla="*/ 0 h 16"/>
                <a:gd name="T6" fmla="*/ 0 w 28"/>
                <a:gd name="T7" fmla="*/ 9 h 16"/>
                <a:gd name="T8" fmla="*/ 11 w 2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11" y="16"/>
                  </a:moveTo>
                  <a:lnTo>
                    <a:pt x="28" y="6"/>
                  </a:lnTo>
                  <a:lnTo>
                    <a:pt x="17" y="0"/>
                  </a:lnTo>
                  <a:lnTo>
                    <a:pt x="0" y="9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7" name="Freeform 121"/>
            <p:cNvSpPr>
              <a:spLocks/>
            </p:cNvSpPr>
            <p:nvPr userDrawn="1"/>
          </p:nvSpPr>
          <p:spPr bwMode="auto">
            <a:xfrm>
              <a:off x="8483601" y="3695700"/>
              <a:ext cx="288925" cy="166688"/>
            </a:xfrm>
            <a:custGeom>
              <a:avLst/>
              <a:gdLst>
                <a:gd name="T0" fmla="*/ 17 w 182"/>
                <a:gd name="T1" fmla="*/ 0 h 105"/>
                <a:gd name="T2" fmla="*/ 182 w 182"/>
                <a:gd name="T3" fmla="*/ 95 h 105"/>
                <a:gd name="T4" fmla="*/ 165 w 182"/>
                <a:gd name="T5" fmla="*/ 105 h 105"/>
                <a:gd name="T6" fmla="*/ 0 w 182"/>
                <a:gd name="T7" fmla="*/ 9 h 105"/>
                <a:gd name="T8" fmla="*/ 17 w 182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5">
                  <a:moveTo>
                    <a:pt x="17" y="0"/>
                  </a:moveTo>
                  <a:lnTo>
                    <a:pt x="182" y="95"/>
                  </a:lnTo>
                  <a:lnTo>
                    <a:pt x="165" y="105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8" name="Freeform 122"/>
            <p:cNvSpPr>
              <a:spLocks/>
            </p:cNvSpPr>
            <p:nvPr userDrawn="1"/>
          </p:nvSpPr>
          <p:spPr bwMode="auto">
            <a:xfrm>
              <a:off x="8415339" y="3330575"/>
              <a:ext cx="330200" cy="552450"/>
            </a:xfrm>
            <a:custGeom>
              <a:avLst/>
              <a:gdLst>
                <a:gd name="T0" fmla="*/ 1 w 208"/>
                <a:gd name="T1" fmla="*/ 0 h 348"/>
                <a:gd name="T2" fmla="*/ 12 w 208"/>
                <a:gd name="T3" fmla="*/ 7 h 348"/>
                <a:gd name="T4" fmla="*/ 12 w 208"/>
                <a:gd name="T5" fmla="*/ 185 h 348"/>
                <a:gd name="T6" fmla="*/ 43 w 208"/>
                <a:gd name="T7" fmla="*/ 239 h 348"/>
                <a:gd name="T8" fmla="*/ 208 w 208"/>
                <a:gd name="T9" fmla="*/ 335 h 348"/>
                <a:gd name="T10" fmla="*/ 208 w 208"/>
                <a:gd name="T11" fmla="*/ 348 h 348"/>
                <a:gd name="T12" fmla="*/ 43 w 208"/>
                <a:gd name="T13" fmla="*/ 253 h 348"/>
                <a:gd name="T14" fmla="*/ 0 w 208"/>
                <a:gd name="T15" fmla="*/ 178 h 348"/>
                <a:gd name="T16" fmla="*/ 1 w 208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348">
                  <a:moveTo>
                    <a:pt x="1" y="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205"/>
                    <a:pt x="26" y="229"/>
                    <a:pt x="43" y="239"/>
                  </a:cubicBezTo>
                  <a:cubicBezTo>
                    <a:pt x="208" y="335"/>
                    <a:pt x="208" y="335"/>
                    <a:pt x="208" y="335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19" y="239"/>
                    <a:pt x="0" y="206"/>
                    <a:pt x="0" y="1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9" name="Freeform 123"/>
            <p:cNvSpPr>
              <a:spLocks/>
            </p:cNvSpPr>
            <p:nvPr userDrawn="1"/>
          </p:nvSpPr>
          <p:spPr bwMode="auto">
            <a:xfrm>
              <a:off x="8321676" y="3748088"/>
              <a:ext cx="263525" cy="201613"/>
            </a:xfrm>
            <a:custGeom>
              <a:avLst/>
              <a:gdLst>
                <a:gd name="T0" fmla="*/ 0 w 166"/>
                <a:gd name="T1" fmla="*/ 0 h 127"/>
                <a:gd name="T2" fmla="*/ 0 w 166"/>
                <a:gd name="T3" fmla="*/ 2 h 127"/>
                <a:gd name="T4" fmla="*/ 0 w 166"/>
                <a:gd name="T5" fmla="*/ 2 h 127"/>
                <a:gd name="T6" fmla="*/ 1 w 166"/>
                <a:gd name="T7" fmla="*/ 4 h 127"/>
                <a:gd name="T8" fmla="*/ 2 w 166"/>
                <a:gd name="T9" fmla="*/ 5 h 127"/>
                <a:gd name="T10" fmla="*/ 3 w 166"/>
                <a:gd name="T11" fmla="*/ 6 h 127"/>
                <a:gd name="T12" fmla="*/ 5 w 166"/>
                <a:gd name="T13" fmla="*/ 7 h 127"/>
                <a:gd name="T14" fmla="*/ 6 w 166"/>
                <a:gd name="T15" fmla="*/ 8 h 127"/>
                <a:gd name="T16" fmla="*/ 166 w 166"/>
                <a:gd name="T17" fmla="*/ 101 h 127"/>
                <a:gd name="T18" fmla="*/ 166 w 166"/>
                <a:gd name="T19" fmla="*/ 127 h 127"/>
                <a:gd name="T20" fmla="*/ 6 w 166"/>
                <a:gd name="T21" fmla="*/ 34 h 127"/>
                <a:gd name="T22" fmla="*/ 6 w 166"/>
                <a:gd name="T23" fmla="*/ 34 h 127"/>
                <a:gd name="T24" fmla="*/ 5 w 166"/>
                <a:gd name="T25" fmla="*/ 33 h 127"/>
                <a:gd name="T26" fmla="*/ 3 w 166"/>
                <a:gd name="T27" fmla="*/ 32 h 127"/>
                <a:gd name="T28" fmla="*/ 3 w 166"/>
                <a:gd name="T29" fmla="*/ 32 h 127"/>
                <a:gd name="T30" fmla="*/ 2 w 166"/>
                <a:gd name="T31" fmla="*/ 30 h 127"/>
                <a:gd name="T32" fmla="*/ 2 w 166"/>
                <a:gd name="T33" fmla="*/ 30 h 127"/>
                <a:gd name="T34" fmla="*/ 1 w 166"/>
                <a:gd name="T35" fmla="*/ 30 h 127"/>
                <a:gd name="T36" fmla="*/ 1 w 166"/>
                <a:gd name="T37" fmla="*/ 29 h 127"/>
                <a:gd name="T38" fmla="*/ 0 w 166"/>
                <a:gd name="T39" fmla="*/ 28 h 127"/>
                <a:gd name="T40" fmla="*/ 0 w 166"/>
                <a:gd name="T41" fmla="*/ 28 h 127"/>
                <a:gd name="T42" fmla="*/ 0 w 166"/>
                <a:gd name="T43" fmla="*/ 28 h 127"/>
                <a:gd name="T44" fmla="*/ 0 w 166"/>
                <a:gd name="T45" fmla="*/ 27 h 127"/>
                <a:gd name="T46" fmla="*/ 0 w 166"/>
                <a:gd name="T47" fmla="*/ 26 h 127"/>
                <a:gd name="T48" fmla="*/ 0 w 166"/>
                <a:gd name="T49" fmla="*/ 26 h 127"/>
                <a:gd name="T50" fmla="*/ 0 w 166"/>
                <a:gd name="T51" fmla="*/ 26 h 127"/>
                <a:gd name="T52" fmla="*/ 0 w 166"/>
                <a:gd name="T5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2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66" y="101"/>
                    <a:pt x="166" y="101"/>
                    <a:pt x="166" y="101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3"/>
                    <a:pt x="4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2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0" name="Freeform 124"/>
            <p:cNvSpPr>
              <a:spLocks/>
            </p:cNvSpPr>
            <p:nvPr userDrawn="1"/>
          </p:nvSpPr>
          <p:spPr bwMode="auto">
            <a:xfrm>
              <a:off x="8585201" y="3725863"/>
              <a:ext cx="349250" cy="228600"/>
            </a:xfrm>
            <a:custGeom>
              <a:avLst/>
              <a:gdLst>
                <a:gd name="T0" fmla="*/ 6 w 220"/>
                <a:gd name="T1" fmla="*/ 117 h 144"/>
                <a:gd name="T2" fmla="*/ 7 w 220"/>
                <a:gd name="T3" fmla="*/ 118 h 144"/>
                <a:gd name="T4" fmla="*/ 14 w 220"/>
                <a:gd name="T5" fmla="*/ 119 h 144"/>
                <a:gd name="T6" fmla="*/ 14 w 220"/>
                <a:gd name="T7" fmla="*/ 119 h 144"/>
                <a:gd name="T8" fmla="*/ 21 w 220"/>
                <a:gd name="T9" fmla="*/ 118 h 144"/>
                <a:gd name="T10" fmla="*/ 22 w 220"/>
                <a:gd name="T11" fmla="*/ 118 h 144"/>
                <a:gd name="T12" fmla="*/ 28 w 220"/>
                <a:gd name="T13" fmla="*/ 115 h 144"/>
                <a:gd name="T14" fmla="*/ 214 w 220"/>
                <a:gd name="T15" fmla="*/ 8 h 144"/>
                <a:gd name="T16" fmla="*/ 219 w 220"/>
                <a:gd name="T17" fmla="*/ 0 h 144"/>
                <a:gd name="T18" fmla="*/ 220 w 220"/>
                <a:gd name="T19" fmla="*/ 25 h 144"/>
                <a:gd name="T20" fmla="*/ 214 w 220"/>
                <a:gd name="T21" fmla="*/ 34 h 144"/>
                <a:gd name="T22" fmla="*/ 28 w 220"/>
                <a:gd name="T23" fmla="*/ 141 h 144"/>
                <a:gd name="T24" fmla="*/ 25 w 220"/>
                <a:gd name="T25" fmla="*/ 142 h 144"/>
                <a:gd name="T26" fmla="*/ 23 w 220"/>
                <a:gd name="T27" fmla="*/ 143 h 144"/>
                <a:gd name="T28" fmla="*/ 22 w 220"/>
                <a:gd name="T29" fmla="*/ 143 h 144"/>
                <a:gd name="T30" fmla="*/ 21 w 220"/>
                <a:gd name="T31" fmla="*/ 143 h 144"/>
                <a:gd name="T32" fmla="*/ 21 w 220"/>
                <a:gd name="T33" fmla="*/ 143 h 144"/>
                <a:gd name="T34" fmla="*/ 19 w 220"/>
                <a:gd name="T35" fmla="*/ 144 h 144"/>
                <a:gd name="T36" fmla="*/ 17 w 220"/>
                <a:gd name="T37" fmla="*/ 144 h 144"/>
                <a:gd name="T38" fmla="*/ 15 w 220"/>
                <a:gd name="T39" fmla="*/ 144 h 144"/>
                <a:gd name="T40" fmla="*/ 14 w 220"/>
                <a:gd name="T41" fmla="*/ 144 h 144"/>
                <a:gd name="T42" fmla="*/ 14 w 220"/>
                <a:gd name="T43" fmla="*/ 144 h 144"/>
                <a:gd name="T44" fmla="*/ 13 w 220"/>
                <a:gd name="T45" fmla="*/ 144 h 144"/>
                <a:gd name="T46" fmla="*/ 11 w 220"/>
                <a:gd name="T47" fmla="*/ 144 h 144"/>
                <a:gd name="T48" fmla="*/ 8 w 220"/>
                <a:gd name="T49" fmla="*/ 144 h 144"/>
                <a:gd name="T50" fmla="*/ 7 w 220"/>
                <a:gd name="T51" fmla="*/ 143 h 144"/>
                <a:gd name="T52" fmla="*/ 6 w 220"/>
                <a:gd name="T53" fmla="*/ 143 h 144"/>
                <a:gd name="T54" fmla="*/ 4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6 w 220"/>
                <a:gd name="T61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6" y="117"/>
                  </a:moveTo>
                  <a:cubicBezTo>
                    <a:pt x="6" y="118"/>
                    <a:pt x="6" y="118"/>
                    <a:pt x="7" y="118"/>
                  </a:cubicBezTo>
                  <a:cubicBezTo>
                    <a:pt x="9" y="118"/>
                    <a:pt x="11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7" y="119"/>
                    <a:pt x="19" y="118"/>
                    <a:pt x="21" y="118"/>
                  </a:cubicBezTo>
                  <a:cubicBezTo>
                    <a:pt x="21" y="118"/>
                    <a:pt x="22" y="118"/>
                    <a:pt x="22" y="118"/>
                  </a:cubicBezTo>
                  <a:cubicBezTo>
                    <a:pt x="24" y="117"/>
                    <a:pt x="26" y="116"/>
                    <a:pt x="28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7" y="6"/>
                    <a:pt x="219" y="3"/>
                    <a:pt x="219" y="0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0" y="28"/>
                    <a:pt x="218" y="31"/>
                    <a:pt x="214" y="34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7" y="141"/>
                    <a:pt x="26" y="142"/>
                    <a:pt x="25" y="142"/>
                  </a:cubicBezTo>
                  <a:cubicBezTo>
                    <a:pt x="25" y="142"/>
                    <a:pt x="24" y="143"/>
                    <a:pt x="23" y="143"/>
                  </a:cubicBezTo>
                  <a:cubicBezTo>
                    <a:pt x="23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1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0" y="144"/>
                    <a:pt x="20" y="144"/>
                    <a:pt x="19" y="144"/>
                  </a:cubicBezTo>
                  <a:cubicBezTo>
                    <a:pt x="18" y="144"/>
                    <a:pt x="18" y="144"/>
                    <a:pt x="17" y="144"/>
                  </a:cubicBezTo>
                  <a:cubicBezTo>
                    <a:pt x="16" y="144"/>
                    <a:pt x="16" y="144"/>
                    <a:pt x="15" y="144"/>
                  </a:cubicBezTo>
                  <a:cubicBezTo>
                    <a:pt x="15" y="144"/>
                    <a:pt x="14" y="144"/>
                    <a:pt x="14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12" y="144"/>
                    <a:pt x="11" y="144"/>
                    <a:pt x="11" y="144"/>
                  </a:cubicBezTo>
                  <a:cubicBezTo>
                    <a:pt x="10" y="144"/>
                    <a:pt x="9" y="144"/>
                    <a:pt x="8" y="144"/>
                  </a:cubicBezTo>
                  <a:cubicBezTo>
                    <a:pt x="8" y="144"/>
                    <a:pt x="7" y="143"/>
                    <a:pt x="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5" y="143"/>
                    <a:pt x="5" y="143"/>
                    <a:pt x="4" y="143"/>
                  </a:cubicBezTo>
                  <a:cubicBezTo>
                    <a:pt x="3" y="142"/>
                    <a:pt x="1" y="141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4" y="117"/>
                    <a:pt x="6" y="117"/>
                  </a:cubicBezTo>
                  <a:close/>
                </a:path>
              </a:pathLst>
            </a:custGeom>
            <a:solidFill>
              <a:srgbClr val="29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1" name="Freeform 125"/>
            <p:cNvSpPr>
              <a:spLocks/>
            </p:cNvSpPr>
            <p:nvPr userDrawn="1"/>
          </p:nvSpPr>
          <p:spPr bwMode="auto">
            <a:xfrm>
              <a:off x="8318501" y="3557588"/>
              <a:ext cx="617538" cy="358775"/>
            </a:xfrm>
            <a:custGeom>
              <a:avLst/>
              <a:gdLst>
                <a:gd name="T0" fmla="*/ 8 w 389"/>
                <a:gd name="T1" fmla="*/ 112 h 226"/>
                <a:gd name="T2" fmla="*/ 8 w 389"/>
                <a:gd name="T3" fmla="*/ 128 h 226"/>
                <a:gd name="T4" fmla="*/ 168 w 389"/>
                <a:gd name="T5" fmla="*/ 221 h 226"/>
                <a:gd name="T6" fmla="*/ 196 w 389"/>
                <a:gd name="T7" fmla="*/ 221 h 226"/>
                <a:gd name="T8" fmla="*/ 382 w 389"/>
                <a:gd name="T9" fmla="*/ 114 h 226"/>
                <a:gd name="T10" fmla="*/ 382 w 389"/>
                <a:gd name="T11" fmla="*/ 98 h 226"/>
                <a:gd name="T12" fmla="*/ 222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8" y="128"/>
                  </a:cubicBezTo>
                  <a:cubicBezTo>
                    <a:pt x="168" y="221"/>
                    <a:pt x="168" y="221"/>
                    <a:pt x="168" y="221"/>
                  </a:cubicBezTo>
                  <a:cubicBezTo>
                    <a:pt x="175" y="226"/>
                    <a:pt x="188" y="226"/>
                    <a:pt x="196" y="221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9" y="110"/>
                    <a:pt x="389" y="102"/>
                    <a:pt x="382" y="98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376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2" name="Freeform 126"/>
            <p:cNvSpPr>
              <a:spLocks/>
            </p:cNvSpPr>
            <p:nvPr userDrawn="1"/>
          </p:nvSpPr>
          <p:spPr bwMode="auto">
            <a:xfrm>
              <a:off x="8234364" y="3384550"/>
              <a:ext cx="42863" cy="239713"/>
            </a:xfrm>
            <a:custGeom>
              <a:avLst/>
              <a:gdLst>
                <a:gd name="T0" fmla="*/ 22 w 27"/>
                <a:gd name="T1" fmla="*/ 13 h 151"/>
                <a:gd name="T2" fmla="*/ 23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7 h 151"/>
                <a:gd name="T10" fmla="*/ 24 w 27"/>
                <a:gd name="T11" fmla="*/ 148 h 151"/>
                <a:gd name="T12" fmla="*/ 25 w 27"/>
                <a:gd name="T13" fmla="*/ 149 h 151"/>
                <a:gd name="T14" fmla="*/ 27 w 27"/>
                <a:gd name="T15" fmla="*/ 151 h 151"/>
                <a:gd name="T16" fmla="*/ 5 w 27"/>
                <a:gd name="T17" fmla="*/ 138 h 151"/>
                <a:gd name="T18" fmla="*/ 3 w 27"/>
                <a:gd name="T19" fmla="*/ 136 h 151"/>
                <a:gd name="T20" fmla="*/ 2 w 27"/>
                <a:gd name="T21" fmla="*/ 136 h 151"/>
                <a:gd name="T22" fmla="*/ 2 w 27"/>
                <a:gd name="T23" fmla="*/ 135 h 151"/>
                <a:gd name="T24" fmla="*/ 2 w 27"/>
                <a:gd name="T25" fmla="*/ 135 h 151"/>
                <a:gd name="T26" fmla="*/ 2 w 27"/>
                <a:gd name="T27" fmla="*/ 135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2 h 151"/>
                <a:gd name="T40" fmla="*/ 1 w 27"/>
                <a:gd name="T41" fmla="*/ 131 h 151"/>
                <a:gd name="T42" fmla="*/ 1 w 27"/>
                <a:gd name="T43" fmla="*/ 130 h 151"/>
                <a:gd name="T44" fmla="*/ 1 w 27"/>
                <a:gd name="T45" fmla="*/ 130 h 151"/>
                <a:gd name="T46" fmla="*/ 1 w 27"/>
                <a:gd name="T47" fmla="*/ 129 h 151"/>
                <a:gd name="T48" fmla="*/ 1 w 27"/>
                <a:gd name="T49" fmla="*/ 129 h 151"/>
                <a:gd name="T50" fmla="*/ 0 w 27"/>
                <a:gd name="T51" fmla="*/ 0 h 151"/>
                <a:gd name="T52" fmla="*/ 22 w 27"/>
                <a:gd name="T5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3"/>
                  </a:moveTo>
                  <a:cubicBezTo>
                    <a:pt x="23" y="142"/>
                    <a:pt x="23" y="142"/>
                    <a:pt x="23" y="142"/>
                  </a:cubicBezTo>
                  <a:cubicBezTo>
                    <a:pt x="23" y="143"/>
                    <a:pt x="23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4" y="147"/>
                    <a:pt x="24" y="147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5" y="149"/>
                  </a:cubicBezTo>
                  <a:cubicBezTo>
                    <a:pt x="25" y="150"/>
                    <a:pt x="26" y="150"/>
                    <a:pt x="27" y="151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8"/>
                    <a:pt x="3" y="137"/>
                    <a:pt x="3" y="136"/>
                  </a:cubicBezTo>
                  <a:cubicBezTo>
                    <a:pt x="3" y="136"/>
                    <a:pt x="2" y="136"/>
                    <a:pt x="2" y="136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4"/>
                    <a:pt x="2" y="134"/>
                    <a:pt x="1" y="134"/>
                  </a:cubicBezTo>
                  <a:cubicBezTo>
                    <a:pt x="1" y="134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1"/>
                    <a:pt x="1" y="131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3" name="Freeform 127"/>
            <p:cNvSpPr>
              <a:spLocks/>
            </p:cNvSpPr>
            <p:nvPr userDrawn="1"/>
          </p:nvSpPr>
          <p:spPr bwMode="auto">
            <a:xfrm>
              <a:off x="8234364" y="3171825"/>
              <a:ext cx="368300" cy="233363"/>
            </a:xfrm>
            <a:custGeom>
              <a:avLst/>
              <a:gdLst>
                <a:gd name="T0" fmla="*/ 31 w 232"/>
                <a:gd name="T1" fmla="*/ 126 h 147"/>
                <a:gd name="T2" fmla="*/ 29 w 232"/>
                <a:gd name="T3" fmla="*/ 129 h 147"/>
                <a:gd name="T4" fmla="*/ 27 w 232"/>
                <a:gd name="T5" fmla="*/ 133 h 147"/>
                <a:gd name="T6" fmla="*/ 25 w 232"/>
                <a:gd name="T7" fmla="*/ 136 h 147"/>
                <a:gd name="T8" fmla="*/ 24 w 232"/>
                <a:gd name="T9" fmla="*/ 140 h 147"/>
                <a:gd name="T10" fmla="*/ 23 w 232"/>
                <a:gd name="T11" fmla="*/ 143 h 147"/>
                <a:gd name="T12" fmla="*/ 0 w 232"/>
                <a:gd name="T13" fmla="*/ 134 h 147"/>
                <a:gd name="T14" fmla="*/ 0 w 232"/>
                <a:gd name="T15" fmla="*/ 132 h 147"/>
                <a:gd name="T16" fmla="*/ 1 w 232"/>
                <a:gd name="T17" fmla="*/ 131 h 147"/>
                <a:gd name="T18" fmla="*/ 1 w 232"/>
                <a:gd name="T19" fmla="*/ 130 h 147"/>
                <a:gd name="T20" fmla="*/ 1 w 232"/>
                <a:gd name="T21" fmla="*/ 130 h 147"/>
                <a:gd name="T22" fmla="*/ 1 w 232"/>
                <a:gd name="T23" fmla="*/ 128 h 147"/>
                <a:gd name="T24" fmla="*/ 1 w 232"/>
                <a:gd name="T25" fmla="*/ 127 h 147"/>
                <a:gd name="T26" fmla="*/ 2 w 232"/>
                <a:gd name="T27" fmla="*/ 127 h 147"/>
                <a:gd name="T28" fmla="*/ 2 w 232"/>
                <a:gd name="T29" fmla="*/ 125 h 147"/>
                <a:gd name="T30" fmla="*/ 3 w 232"/>
                <a:gd name="T31" fmla="*/ 124 h 147"/>
                <a:gd name="T32" fmla="*/ 3 w 232"/>
                <a:gd name="T33" fmla="*/ 123 h 147"/>
                <a:gd name="T34" fmla="*/ 3 w 232"/>
                <a:gd name="T35" fmla="*/ 122 h 147"/>
                <a:gd name="T36" fmla="*/ 4 w 232"/>
                <a:gd name="T37" fmla="*/ 121 h 147"/>
                <a:gd name="T38" fmla="*/ 5 w 232"/>
                <a:gd name="T39" fmla="*/ 120 h 147"/>
                <a:gd name="T40" fmla="*/ 6 w 232"/>
                <a:gd name="T41" fmla="*/ 118 h 147"/>
                <a:gd name="T42" fmla="*/ 7 w 232"/>
                <a:gd name="T43" fmla="*/ 116 h 147"/>
                <a:gd name="T44" fmla="*/ 7 w 232"/>
                <a:gd name="T45" fmla="*/ 116 h 147"/>
                <a:gd name="T46" fmla="*/ 8 w 232"/>
                <a:gd name="T47" fmla="*/ 114 h 147"/>
                <a:gd name="T48" fmla="*/ 9 w 232"/>
                <a:gd name="T49" fmla="*/ 114 h 147"/>
                <a:gd name="T50" fmla="*/ 10 w 232"/>
                <a:gd name="T51" fmla="*/ 113 h 147"/>
                <a:gd name="T52" fmla="*/ 11 w 232"/>
                <a:gd name="T53" fmla="*/ 112 h 147"/>
                <a:gd name="T54" fmla="*/ 12 w 232"/>
                <a:gd name="T55" fmla="*/ 111 h 147"/>
                <a:gd name="T56" fmla="*/ 12 w 232"/>
                <a:gd name="T57" fmla="*/ 111 h 147"/>
                <a:gd name="T58" fmla="*/ 13 w 232"/>
                <a:gd name="T59" fmla="*/ 110 h 147"/>
                <a:gd name="T60" fmla="*/ 15 w 232"/>
                <a:gd name="T61" fmla="*/ 109 h 147"/>
                <a:gd name="T62" fmla="*/ 200 w 232"/>
                <a:gd name="T63" fmla="*/ 2 h 147"/>
                <a:gd name="T64" fmla="*/ 201 w 232"/>
                <a:gd name="T65" fmla="*/ 1 h 147"/>
                <a:gd name="T66" fmla="*/ 202 w 232"/>
                <a:gd name="T67" fmla="*/ 1 h 147"/>
                <a:gd name="T68" fmla="*/ 203 w 232"/>
                <a:gd name="T69" fmla="*/ 1 h 147"/>
                <a:gd name="T70" fmla="*/ 203 w 232"/>
                <a:gd name="T71" fmla="*/ 1 h 147"/>
                <a:gd name="T72" fmla="*/ 204 w 232"/>
                <a:gd name="T73" fmla="*/ 0 h 147"/>
                <a:gd name="T74" fmla="*/ 205 w 232"/>
                <a:gd name="T75" fmla="*/ 0 h 147"/>
                <a:gd name="T76" fmla="*/ 206 w 232"/>
                <a:gd name="T77" fmla="*/ 0 h 147"/>
                <a:gd name="T78" fmla="*/ 207 w 232"/>
                <a:gd name="T79" fmla="*/ 0 h 147"/>
                <a:gd name="T80" fmla="*/ 208 w 232"/>
                <a:gd name="T81" fmla="*/ 0 h 147"/>
                <a:gd name="T82" fmla="*/ 209 w 232"/>
                <a:gd name="T83" fmla="*/ 1 h 147"/>
                <a:gd name="T84" fmla="*/ 232 w 232"/>
                <a:gd name="T85" fmla="*/ 14 h 147"/>
                <a:gd name="T86" fmla="*/ 230 w 232"/>
                <a:gd name="T87" fmla="*/ 13 h 147"/>
                <a:gd name="T88" fmla="*/ 228 w 232"/>
                <a:gd name="T89" fmla="*/ 13 h 147"/>
                <a:gd name="T90" fmla="*/ 225 w 232"/>
                <a:gd name="T91" fmla="*/ 14 h 147"/>
                <a:gd name="T92" fmla="*/ 37 w 232"/>
                <a:gd name="T93" fmla="*/ 122 h 147"/>
                <a:gd name="T94" fmla="*/ 34 w 232"/>
                <a:gd name="T9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7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30" y="128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8" y="130"/>
                    <a:pt x="27" y="131"/>
                    <a:pt x="27" y="132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6" y="134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4" y="14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3" y="141"/>
                    <a:pt x="23" y="142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4"/>
                    <a:pt x="22" y="145"/>
                    <a:pt x="22" y="14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133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1"/>
                    <a:pt x="1" y="131"/>
                  </a:cubicBezTo>
                  <a:cubicBezTo>
                    <a:pt x="1" y="131"/>
                    <a:pt x="1" y="131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6"/>
                    <a:pt x="2" y="125"/>
                    <a:pt x="2" y="125"/>
                  </a:cubicBezTo>
                  <a:cubicBezTo>
                    <a:pt x="2" y="125"/>
                    <a:pt x="2" y="125"/>
                    <a:pt x="2" y="124"/>
                  </a:cubicBezTo>
                  <a:cubicBezTo>
                    <a:pt x="2" y="124"/>
                    <a:pt x="2" y="124"/>
                    <a:pt x="3" y="124"/>
                  </a:cubicBezTo>
                  <a:cubicBezTo>
                    <a:pt x="3" y="124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2"/>
                  </a:cubicBezTo>
                  <a:cubicBezTo>
                    <a:pt x="3" y="122"/>
                    <a:pt x="3" y="122"/>
                    <a:pt x="4" y="122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5" y="119"/>
                    <a:pt x="5" y="119"/>
                  </a:cubicBezTo>
                  <a:cubicBezTo>
                    <a:pt x="5" y="119"/>
                    <a:pt x="5" y="118"/>
                    <a:pt x="6" y="118"/>
                  </a:cubicBezTo>
                  <a:cubicBezTo>
                    <a:pt x="6" y="117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5"/>
                    <a:pt x="8" y="114"/>
                    <a:pt x="8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3"/>
                    <a:pt x="9" y="113"/>
                  </a:cubicBezTo>
                  <a:cubicBezTo>
                    <a:pt x="9" y="113"/>
                    <a:pt x="9" y="113"/>
                    <a:pt x="10" y="113"/>
                  </a:cubicBezTo>
                  <a:cubicBezTo>
                    <a:pt x="10" y="113"/>
                    <a:pt x="10" y="113"/>
                    <a:pt x="10" y="112"/>
                  </a:cubicBezTo>
                  <a:cubicBezTo>
                    <a:pt x="10" y="112"/>
                    <a:pt x="11" y="112"/>
                    <a:pt x="11" y="112"/>
                  </a:cubicBezTo>
                  <a:cubicBezTo>
                    <a:pt x="11" y="112"/>
                    <a:pt x="11" y="111"/>
                    <a:pt x="11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0"/>
                    <a:pt x="14" y="110"/>
                    <a:pt x="14" y="109"/>
                  </a:cubicBezTo>
                  <a:cubicBezTo>
                    <a:pt x="14" y="109"/>
                    <a:pt x="14" y="109"/>
                    <a:pt x="15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1" y="2"/>
                    <a:pt x="201" y="2"/>
                    <a:pt x="201" y="1"/>
                  </a:cubicBezTo>
                  <a:cubicBezTo>
                    <a:pt x="201" y="1"/>
                    <a:pt x="201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2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0"/>
                    <a:pt x="204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9" y="0"/>
                    <a:pt x="209" y="1"/>
                  </a:cubicBezTo>
                  <a:cubicBezTo>
                    <a:pt x="209" y="1"/>
                    <a:pt x="210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2" y="14"/>
                    <a:pt x="231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9" y="13"/>
                    <a:pt x="228" y="13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27" y="13"/>
                    <a:pt x="226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2"/>
                    <a:pt x="35" y="123"/>
                    <a:pt x="34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3" y="125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4" name="Freeform 128"/>
            <p:cNvSpPr>
              <a:spLocks/>
            </p:cNvSpPr>
            <p:nvPr userDrawn="1"/>
          </p:nvSpPr>
          <p:spPr bwMode="auto">
            <a:xfrm>
              <a:off x="8269289" y="3187700"/>
              <a:ext cx="341313" cy="442913"/>
            </a:xfrm>
            <a:custGeom>
              <a:avLst/>
              <a:gdLst>
                <a:gd name="T0" fmla="*/ 15 w 215"/>
                <a:gd name="T1" fmla="*/ 112 h 279"/>
                <a:gd name="T2" fmla="*/ 200 w 215"/>
                <a:gd name="T3" fmla="*/ 5 h 279"/>
                <a:gd name="T4" fmla="*/ 214 w 215"/>
                <a:gd name="T5" fmla="*/ 13 h 279"/>
                <a:gd name="T6" fmla="*/ 215 w 215"/>
                <a:gd name="T7" fmla="*/ 142 h 279"/>
                <a:gd name="T8" fmla="*/ 200 w 215"/>
                <a:gd name="T9" fmla="*/ 167 h 279"/>
                <a:gd name="T10" fmla="*/ 15 w 215"/>
                <a:gd name="T11" fmla="*/ 274 h 279"/>
                <a:gd name="T12" fmla="*/ 1 w 215"/>
                <a:gd name="T13" fmla="*/ 266 h 279"/>
                <a:gd name="T14" fmla="*/ 0 w 215"/>
                <a:gd name="T15" fmla="*/ 137 h 279"/>
                <a:gd name="T16" fmla="*/ 15 w 215"/>
                <a:gd name="T17" fmla="*/ 1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79">
                  <a:moveTo>
                    <a:pt x="15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5" y="142"/>
                    <a:pt x="215" y="142"/>
                    <a:pt x="215" y="142"/>
                  </a:cubicBezTo>
                  <a:cubicBezTo>
                    <a:pt x="215" y="151"/>
                    <a:pt x="208" y="162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9"/>
                    <a:pt x="1" y="275"/>
                    <a:pt x="1" y="2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28"/>
                    <a:pt x="7" y="116"/>
                    <a:pt x="15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5" name="Freeform 129"/>
            <p:cNvSpPr>
              <a:spLocks/>
            </p:cNvSpPr>
            <p:nvPr userDrawn="1"/>
          </p:nvSpPr>
          <p:spPr bwMode="auto">
            <a:xfrm>
              <a:off x="8766176" y="3619500"/>
              <a:ext cx="163513" cy="684213"/>
            </a:xfrm>
            <a:custGeom>
              <a:avLst/>
              <a:gdLst>
                <a:gd name="T0" fmla="*/ 12 w 103"/>
                <a:gd name="T1" fmla="*/ 103 h 431"/>
                <a:gd name="T2" fmla="*/ 0 w 103"/>
                <a:gd name="T3" fmla="*/ 171 h 431"/>
                <a:gd name="T4" fmla="*/ 5 w 103"/>
                <a:gd name="T5" fmla="*/ 395 h 431"/>
                <a:gd name="T6" fmla="*/ 100 w 103"/>
                <a:gd name="T7" fmla="*/ 375 h 431"/>
                <a:gd name="T8" fmla="*/ 103 w 103"/>
                <a:gd name="T9" fmla="*/ 80 h 431"/>
                <a:gd name="T10" fmla="*/ 1 w 103"/>
                <a:gd name="T11" fmla="*/ 0 h 431"/>
                <a:gd name="T12" fmla="*/ 12 w 103"/>
                <a:gd name="T13" fmla="*/ 10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31">
                  <a:moveTo>
                    <a:pt x="12" y="103"/>
                  </a:moveTo>
                  <a:cubicBezTo>
                    <a:pt x="0" y="171"/>
                    <a:pt x="0" y="171"/>
                    <a:pt x="0" y="171"/>
                  </a:cubicBezTo>
                  <a:cubicBezTo>
                    <a:pt x="5" y="395"/>
                    <a:pt x="5" y="395"/>
                    <a:pt x="5" y="395"/>
                  </a:cubicBezTo>
                  <a:cubicBezTo>
                    <a:pt x="13" y="426"/>
                    <a:pt x="89" y="431"/>
                    <a:pt x="100" y="375"/>
                  </a:cubicBezTo>
                  <a:cubicBezTo>
                    <a:pt x="102" y="276"/>
                    <a:pt x="103" y="172"/>
                    <a:pt x="103" y="80"/>
                  </a:cubicBezTo>
                  <a:cubicBezTo>
                    <a:pt x="86" y="50"/>
                    <a:pt x="17" y="2"/>
                    <a:pt x="1" y="0"/>
                  </a:cubicBezTo>
                  <a:lnTo>
                    <a:pt x="12" y="103"/>
                  </a:lnTo>
                  <a:close/>
                </a:path>
              </a:pathLst>
            </a:custGeom>
            <a:solidFill>
              <a:srgbClr val="021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6" name="Freeform 130"/>
            <p:cNvSpPr>
              <a:spLocks/>
            </p:cNvSpPr>
            <p:nvPr userDrawn="1"/>
          </p:nvSpPr>
          <p:spPr bwMode="auto">
            <a:xfrm>
              <a:off x="8550276" y="3540125"/>
              <a:ext cx="388938" cy="285750"/>
            </a:xfrm>
            <a:custGeom>
              <a:avLst/>
              <a:gdLst>
                <a:gd name="T0" fmla="*/ 66 w 245"/>
                <a:gd name="T1" fmla="*/ 0 h 180"/>
                <a:gd name="T2" fmla="*/ 232 w 245"/>
                <a:gd name="T3" fmla="*/ 101 h 180"/>
                <a:gd name="T4" fmla="*/ 239 w 245"/>
                <a:gd name="T5" fmla="*/ 119 h 180"/>
                <a:gd name="T6" fmla="*/ 178 w 245"/>
                <a:gd name="T7" fmla="*/ 173 h 180"/>
                <a:gd name="T8" fmla="*/ 0 w 245"/>
                <a:gd name="T9" fmla="*/ 57 h 180"/>
                <a:gd name="T10" fmla="*/ 66 w 245"/>
                <a:gd name="T1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80">
                  <a:moveTo>
                    <a:pt x="66" y="0"/>
                  </a:moveTo>
                  <a:cubicBezTo>
                    <a:pt x="115" y="19"/>
                    <a:pt x="203" y="72"/>
                    <a:pt x="232" y="101"/>
                  </a:cubicBezTo>
                  <a:cubicBezTo>
                    <a:pt x="237" y="106"/>
                    <a:pt x="238" y="113"/>
                    <a:pt x="239" y="119"/>
                  </a:cubicBezTo>
                  <a:cubicBezTo>
                    <a:pt x="245" y="166"/>
                    <a:pt x="201" y="180"/>
                    <a:pt x="178" y="173"/>
                  </a:cubicBezTo>
                  <a:cubicBezTo>
                    <a:pt x="111" y="153"/>
                    <a:pt x="61" y="105"/>
                    <a:pt x="0" y="5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021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7" name="Freeform 131"/>
            <p:cNvSpPr>
              <a:spLocks/>
            </p:cNvSpPr>
            <p:nvPr userDrawn="1"/>
          </p:nvSpPr>
          <p:spPr bwMode="auto">
            <a:xfrm>
              <a:off x="8334376" y="3565525"/>
              <a:ext cx="503238" cy="371475"/>
            </a:xfrm>
            <a:custGeom>
              <a:avLst/>
              <a:gdLst>
                <a:gd name="T0" fmla="*/ 129 w 317"/>
                <a:gd name="T1" fmla="*/ 24 h 234"/>
                <a:gd name="T2" fmla="*/ 303 w 317"/>
                <a:gd name="T3" fmla="*/ 149 h 234"/>
                <a:gd name="T4" fmla="*/ 310 w 317"/>
                <a:gd name="T5" fmla="*/ 166 h 234"/>
                <a:gd name="T6" fmla="*/ 248 w 317"/>
                <a:gd name="T7" fmla="*/ 227 h 234"/>
                <a:gd name="T8" fmla="*/ 82 w 317"/>
                <a:gd name="T9" fmla="*/ 143 h 234"/>
                <a:gd name="T10" fmla="*/ 21 w 317"/>
                <a:gd name="T11" fmla="*/ 0 h 234"/>
                <a:gd name="T12" fmla="*/ 129 w 317"/>
                <a:gd name="T13" fmla="*/ 2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234">
                  <a:moveTo>
                    <a:pt x="129" y="24"/>
                  </a:moveTo>
                  <a:cubicBezTo>
                    <a:pt x="178" y="44"/>
                    <a:pt x="278" y="110"/>
                    <a:pt x="303" y="149"/>
                  </a:cubicBezTo>
                  <a:cubicBezTo>
                    <a:pt x="307" y="154"/>
                    <a:pt x="309" y="160"/>
                    <a:pt x="310" y="166"/>
                  </a:cubicBezTo>
                  <a:cubicBezTo>
                    <a:pt x="317" y="214"/>
                    <a:pt x="272" y="234"/>
                    <a:pt x="248" y="227"/>
                  </a:cubicBezTo>
                  <a:cubicBezTo>
                    <a:pt x="200" y="212"/>
                    <a:pt x="131" y="177"/>
                    <a:pt x="82" y="143"/>
                  </a:cubicBezTo>
                  <a:cubicBezTo>
                    <a:pt x="61" y="129"/>
                    <a:pt x="0" y="119"/>
                    <a:pt x="21" y="0"/>
                  </a:cubicBezTo>
                  <a:lnTo>
                    <a:pt x="129" y="24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8" name="Freeform 132"/>
            <p:cNvSpPr>
              <a:spLocks/>
            </p:cNvSpPr>
            <p:nvPr userDrawn="1"/>
          </p:nvSpPr>
          <p:spPr bwMode="auto">
            <a:xfrm>
              <a:off x="8669339" y="4284663"/>
              <a:ext cx="252413" cy="193675"/>
            </a:xfrm>
            <a:custGeom>
              <a:avLst/>
              <a:gdLst>
                <a:gd name="T0" fmla="*/ 84 w 159"/>
                <a:gd name="T1" fmla="*/ 9 h 122"/>
                <a:gd name="T2" fmla="*/ 152 w 159"/>
                <a:gd name="T3" fmla="*/ 84 h 122"/>
                <a:gd name="T4" fmla="*/ 145 w 159"/>
                <a:gd name="T5" fmla="*/ 115 h 122"/>
                <a:gd name="T6" fmla="*/ 103 w 159"/>
                <a:gd name="T7" fmla="*/ 120 h 122"/>
                <a:gd name="T8" fmla="*/ 47 w 159"/>
                <a:gd name="T9" fmla="*/ 87 h 122"/>
                <a:gd name="T10" fmla="*/ 0 w 159"/>
                <a:gd name="T11" fmla="*/ 53 h 122"/>
                <a:gd name="T12" fmla="*/ 9 w 159"/>
                <a:gd name="T13" fmla="*/ 0 h 122"/>
                <a:gd name="T14" fmla="*/ 40 w 159"/>
                <a:gd name="T15" fmla="*/ 8 h 122"/>
                <a:gd name="T16" fmla="*/ 84 w 159"/>
                <a:gd name="T17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22">
                  <a:moveTo>
                    <a:pt x="84" y="9"/>
                  </a:moveTo>
                  <a:cubicBezTo>
                    <a:pt x="89" y="31"/>
                    <a:pt x="142" y="73"/>
                    <a:pt x="152" y="84"/>
                  </a:cubicBezTo>
                  <a:cubicBezTo>
                    <a:pt x="159" y="91"/>
                    <a:pt x="155" y="109"/>
                    <a:pt x="145" y="115"/>
                  </a:cubicBezTo>
                  <a:cubicBezTo>
                    <a:pt x="135" y="122"/>
                    <a:pt x="117" y="122"/>
                    <a:pt x="103" y="120"/>
                  </a:cubicBezTo>
                  <a:cubicBezTo>
                    <a:pt x="87" y="117"/>
                    <a:pt x="68" y="100"/>
                    <a:pt x="47" y="87"/>
                  </a:cubicBezTo>
                  <a:cubicBezTo>
                    <a:pt x="26" y="74"/>
                    <a:pt x="0" y="65"/>
                    <a:pt x="0" y="53"/>
                  </a:cubicBezTo>
                  <a:cubicBezTo>
                    <a:pt x="1" y="36"/>
                    <a:pt x="6" y="24"/>
                    <a:pt x="9" y="0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4" y="9"/>
                  </a:lnTo>
                  <a:close/>
                </a:path>
              </a:pathLst>
            </a:custGeom>
            <a:solidFill>
              <a:srgbClr val="615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9" name="Freeform 133"/>
            <p:cNvSpPr>
              <a:spLocks/>
            </p:cNvSpPr>
            <p:nvPr userDrawn="1"/>
          </p:nvSpPr>
          <p:spPr bwMode="auto">
            <a:xfrm>
              <a:off x="8661401" y="3692525"/>
              <a:ext cx="165100" cy="673100"/>
            </a:xfrm>
            <a:custGeom>
              <a:avLst/>
              <a:gdLst>
                <a:gd name="T0" fmla="*/ 12 w 104"/>
                <a:gd name="T1" fmla="*/ 103 h 424"/>
                <a:gd name="T2" fmla="*/ 0 w 104"/>
                <a:gd name="T3" fmla="*/ 172 h 424"/>
                <a:gd name="T4" fmla="*/ 7 w 104"/>
                <a:gd name="T5" fmla="*/ 373 h 424"/>
                <a:gd name="T6" fmla="*/ 101 w 104"/>
                <a:gd name="T7" fmla="*/ 376 h 424"/>
                <a:gd name="T8" fmla="*/ 104 w 104"/>
                <a:gd name="T9" fmla="*/ 90 h 424"/>
                <a:gd name="T10" fmla="*/ 2 w 104"/>
                <a:gd name="T11" fmla="*/ 0 h 424"/>
                <a:gd name="T12" fmla="*/ 12 w 104"/>
                <a:gd name="T13" fmla="*/ 10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24">
                  <a:moveTo>
                    <a:pt x="12" y="103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7" y="373"/>
                    <a:pt x="7" y="373"/>
                    <a:pt x="7" y="373"/>
                  </a:cubicBezTo>
                  <a:cubicBezTo>
                    <a:pt x="7" y="403"/>
                    <a:pt x="100" y="424"/>
                    <a:pt x="101" y="376"/>
                  </a:cubicBezTo>
                  <a:cubicBezTo>
                    <a:pt x="103" y="279"/>
                    <a:pt x="104" y="183"/>
                    <a:pt x="104" y="90"/>
                  </a:cubicBezTo>
                  <a:cubicBezTo>
                    <a:pt x="87" y="61"/>
                    <a:pt x="17" y="2"/>
                    <a:pt x="2" y="0"/>
                  </a:cubicBezTo>
                  <a:lnTo>
                    <a:pt x="12" y="103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0" name="Freeform 134"/>
            <p:cNvSpPr>
              <a:spLocks/>
            </p:cNvSpPr>
            <p:nvPr userDrawn="1"/>
          </p:nvSpPr>
          <p:spPr bwMode="auto">
            <a:xfrm>
              <a:off x="9088439" y="3394075"/>
              <a:ext cx="65088" cy="622300"/>
            </a:xfrm>
            <a:custGeom>
              <a:avLst/>
              <a:gdLst>
                <a:gd name="T0" fmla="*/ 0 w 41"/>
                <a:gd name="T1" fmla="*/ 0 h 392"/>
                <a:gd name="T2" fmla="*/ 1 w 41"/>
                <a:gd name="T3" fmla="*/ 368 h 392"/>
                <a:gd name="T4" fmla="*/ 41 w 41"/>
                <a:gd name="T5" fmla="*/ 392 h 392"/>
                <a:gd name="T6" fmla="*/ 40 w 41"/>
                <a:gd name="T7" fmla="*/ 0 h 392"/>
                <a:gd name="T8" fmla="*/ 0 w 41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2">
                  <a:moveTo>
                    <a:pt x="0" y="0"/>
                  </a:moveTo>
                  <a:lnTo>
                    <a:pt x="1" y="368"/>
                  </a:lnTo>
                  <a:lnTo>
                    <a:pt x="41" y="392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1" name="Freeform 135"/>
            <p:cNvSpPr>
              <a:spLocks/>
            </p:cNvSpPr>
            <p:nvPr userDrawn="1"/>
          </p:nvSpPr>
          <p:spPr bwMode="auto">
            <a:xfrm>
              <a:off x="9151939" y="3394075"/>
              <a:ext cx="63500" cy="622300"/>
            </a:xfrm>
            <a:custGeom>
              <a:avLst/>
              <a:gdLst>
                <a:gd name="T0" fmla="*/ 0 w 40"/>
                <a:gd name="T1" fmla="*/ 0 h 392"/>
                <a:gd name="T2" fmla="*/ 1 w 40"/>
                <a:gd name="T3" fmla="*/ 392 h 392"/>
                <a:gd name="T4" fmla="*/ 40 w 40"/>
                <a:gd name="T5" fmla="*/ 369 h 392"/>
                <a:gd name="T6" fmla="*/ 39 w 40"/>
                <a:gd name="T7" fmla="*/ 0 h 392"/>
                <a:gd name="T8" fmla="*/ 0 w 40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2">
                  <a:moveTo>
                    <a:pt x="0" y="0"/>
                  </a:moveTo>
                  <a:lnTo>
                    <a:pt x="1" y="392"/>
                  </a:lnTo>
                  <a:lnTo>
                    <a:pt x="40" y="36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2" name="Freeform 136"/>
            <p:cNvSpPr>
              <a:spLocks/>
            </p:cNvSpPr>
            <p:nvPr userDrawn="1"/>
          </p:nvSpPr>
          <p:spPr bwMode="auto">
            <a:xfrm>
              <a:off x="9894889" y="3951288"/>
              <a:ext cx="65088" cy="544513"/>
            </a:xfrm>
            <a:custGeom>
              <a:avLst/>
              <a:gdLst>
                <a:gd name="T0" fmla="*/ 0 w 41"/>
                <a:gd name="T1" fmla="*/ 0 h 343"/>
                <a:gd name="T2" fmla="*/ 1 w 41"/>
                <a:gd name="T3" fmla="*/ 320 h 343"/>
                <a:gd name="T4" fmla="*/ 41 w 41"/>
                <a:gd name="T5" fmla="*/ 343 h 343"/>
                <a:gd name="T6" fmla="*/ 40 w 41"/>
                <a:gd name="T7" fmla="*/ 0 h 343"/>
                <a:gd name="T8" fmla="*/ 0 w 41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3">
                  <a:moveTo>
                    <a:pt x="0" y="0"/>
                  </a:moveTo>
                  <a:lnTo>
                    <a:pt x="1" y="320"/>
                  </a:lnTo>
                  <a:lnTo>
                    <a:pt x="41" y="343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3" name="Freeform 137"/>
            <p:cNvSpPr>
              <a:spLocks/>
            </p:cNvSpPr>
            <p:nvPr userDrawn="1"/>
          </p:nvSpPr>
          <p:spPr bwMode="auto">
            <a:xfrm>
              <a:off x="9958389" y="3951288"/>
              <a:ext cx="63500" cy="544513"/>
            </a:xfrm>
            <a:custGeom>
              <a:avLst/>
              <a:gdLst>
                <a:gd name="T0" fmla="*/ 0 w 40"/>
                <a:gd name="T1" fmla="*/ 0 h 343"/>
                <a:gd name="T2" fmla="*/ 1 w 40"/>
                <a:gd name="T3" fmla="*/ 343 h 343"/>
                <a:gd name="T4" fmla="*/ 40 w 40"/>
                <a:gd name="T5" fmla="*/ 321 h 343"/>
                <a:gd name="T6" fmla="*/ 39 w 40"/>
                <a:gd name="T7" fmla="*/ 0 h 343"/>
                <a:gd name="T8" fmla="*/ 0 w 40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3">
                  <a:moveTo>
                    <a:pt x="0" y="0"/>
                  </a:moveTo>
                  <a:lnTo>
                    <a:pt x="1" y="343"/>
                  </a:lnTo>
                  <a:lnTo>
                    <a:pt x="40" y="321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4" name="Freeform 138"/>
            <p:cNvSpPr>
              <a:spLocks/>
            </p:cNvSpPr>
            <p:nvPr userDrawn="1"/>
          </p:nvSpPr>
          <p:spPr bwMode="auto">
            <a:xfrm>
              <a:off x="9669464" y="4267200"/>
              <a:ext cx="163513" cy="544513"/>
            </a:xfrm>
            <a:custGeom>
              <a:avLst/>
              <a:gdLst>
                <a:gd name="T0" fmla="*/ 35 w 103"/>
                <a:gd name="T1" fmla="*/ 30 h 343"/>
                <a:gd name="T2" fmla="*/ 35 w 103"/>
                <a:gd name="T3" fmla="*/ 35 h 343"/>
                <a:gd name="T4" fmla="*/ 42 w 103"/>
                <a:gd name="T5" fmla="*/ 222 h 343"/>
                <a:gd name="T6" fmla="*/ 17 w 103"/>
                <a:gd name="T7" fmla="*/ 312 h 343"/>
                <a:gd name="T8" fmla="*/ 2 w 103"/>
                <a:gd name="T9" fmla="*/ 317 h 343"/>
                <a:gd name="T10" fmla="*/ 0 w 103"/>
                <a:gd name="T11" fmla="*/ 318 h 343"/>
                <a:gd name="T12" fmla="*/ 31 w 103"/>
                <a:gd name="T13" fmla="*/ 343 h 343"/>
                <a:gd name="T14" fmla="*/ 80 w 103"/>
                <a:gd name="T15" fmla="*/ 249 h 343"/>
                <a:gd name="T16" fmla="*/ 83 w 103"/>
                <a:gd name="T17" fmla="*/ 236 h 343"/>
                <a:gd name="T18" fmla="*/ 78 w 103"/>
                <a:gd name="T19" fmla="*/ 216 h 343"/>
                <a:gd name="T20" fmla="*/ 102 w 103"/>
                <a:gd name="T21" fmla="*/ 45 h 343"/>
                <a:gd name="T22" fmla="*/ 100 w 103"/>
                <a:gd name="T23" fmla="*/ 0 h 343"/>
                <a:gd name="T24" fmla="*/ 35 w 103"/>
                <a:gd name="T25" fmla="*/ 3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343">
                  <a:moveTo>
                    <a:pt x="35" y="30"/>
                  </a:moveTo>
                  <a:cubicBezTo>
                    <a:pt x="35" y="32"/>
                    <a:pt x="35" y="34"/>
                    <a:pt x="35" y="35"/>
                  </a:cubicBezTo>
                  <a:cubicBezTo>
                    <a:pt x="33" y="97"/>
                    <a:pt x="41" y="158"/>
                    <a:pt x="42" y="222"/>
                  </a:cubicBezTo>
                  <a:cubicBezTo>
                    <a:pt x="37" y="267"/>
                    <a:pt x="29" y="300"/>
                    <a:pt x="17" y="312"/>
                  </a:cubicBezTo>
                  <a:cubicBezTo>
                    <a:pt x="14" y="315"/>
                    <a:pt x="10" y="319"/>
                    <a:pt x="2" y="317"/>
                  </a:cubicBezTo>
                  <a:cubicBezTo>
                    <a:pt x="2" y="316"/>
                    <a:pt x="1" y="318"/>
                    <a:pt x="0" y="318"/>
                  </a:cubicBezTo>
                  <a:cubicBezTo>
                    <a:pt x="31" y="343"/>
                    <a:pt x="31" y="343"/>
                    <a:pt x="31" y="343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81" y="244"/>
                    <a:pt x="84" y="240"/>
                    <a:pt x="83" y="236"/>
                  </a:cubicBezTo>
                  <a:cubicBezTo>
                    <a:pt x="81" y="232"/>
                    <a:pt x="76" y="225"/>
                    <a:pt x="78" y="216"/>
                  </a:cubicBezTo>
                  <a:cubicBezTo>
                    <a:pt x="90" y="144"/>
                    <a:pt x="103" y="92"/>
                    <a:pt x="102" y="45"/>
                  </a:cubicBezTo>
                  <a:cubicBezTo>
                    <a:pt x="101" y="26"/>
                    <a:pt x="100" y="12"/>
                    <a:pt x="100" y="0"/>
                  </a:cubicBezTo>
                  <a:lnTo>
                    <a:pt x="35" y="3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5" name="Freeform 139"/>
            <p:cNvSpPr>
              <a:spLocks/>
            </p:cNvSpPr>
            <p:nvPr userDrawn="1"/>
          </p:nvSpPr>
          <p:spPr bwMode="auto">
            <a:xfrm>
              <a:off x="9658351" y="4637088"/>
              <a:ext cx="166688" cy="196850"/>
            </a:xfrm>
            <a:custGeom>
              <a:avLst/>
              <a:gdLst>
                <a:gd name="T0" fmla="*/ 40 w 105"/>
                <a:gd name="T1" fmla="*/ 70 h 124"/>
                <a:gd name="T2" fmla="*/ 61 w 105"/>
                <a:gd name="T3" fmla="*/ 25 h 124"/>
                <a:gd name="T4" fmla="*/ 89 w 105"/>
                <a:gd name="T5" fmla="*/ 1 h 124"/>
                <a:gd name="T6" fmla="*/ 100 w 105"/>
                <a:gd name="T7" fmla="*/ 49 h 124"/>
                <a:gd name="T8" fmla="*/ 90 w 105"/>
                <a:gd name="T9" fmla="*/ 122 h 124"/>
                <a:gd name="T10" fmla="*/ 86 w 105"/>
                <a:gd name="T11" fmla="*/ 124 h 124"/>
                <a:gd name="T12" fmla="*/ 84 w 105"/>
                <a:gd name="T13" fmla="*/ 122 h 124"/>
                <a:gd name="T14" fmla="*/ 80 w 105"/>
                <a:gd name="T15" fmla="*/ 60 h 124"/>
                <a:gd name="T16" fmla="*/ 66 w 105"/>
                <a:gd name="T17" fmla="*/ 96 h 124"/>
                <a:gd name="T18" fmla="*/ 59 w 105"/>
                <a:gd name="T19" fmla="*/ 106 h 124"/>
                <a:gd name="T20" fmla="*/ 34 w 105"/>
                <a:gd name="T21" fmla="*/ 119 h 124"/>
                <a:gd name="T22" fmla="*/ 16 w 105"/>
                <a:gd name="T23" fmla="*/ 110 h 124"/>
                <a:gd name="T24" fmla="*/ 2 w 105"/>
                <a:gd name="T25" fmla="*/ 90 h 124"/>
                <a:gd name="T26" fmla="*/ 10 w 105"/>
                <a:gd name="T27" fmla="*/ 84 h 124"/>
                <a:gd name="T28" fmla="*/ 25 w 105"/>
                <a:gd name="T29" fmla="*/ 91 h 124"/>
                <a:gd name="T30" fmla="*/ 40 w 105"/>
                <a:gd name="T31" fmla="*/ 7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24">
                  <a:moveTo>
                    <a:pt x="40" y="70"/>
                  </a:moveTo>
                  <a:cubicBezTo>
                    <a:pt x="47" y="53"/>
                    <a:pt x="54" y="38"/>
                    <a:pt x="61" y="25"/>
                  </a:cubicBezTo>
                  <a:cubicBezTo>
                    <a:pt x="64" y="19"/>
                    <a:pt x="69" y="0"/>
                    <a:pt x="89" y="1"/>
                  </a:cubicBezTo>
                  <a:cubicBezTo>
                    <a:pt x="102" y="13"/>
                    <a:pt x="105" y="30"/>
                    <a:pt x="100" y="49"/>
                  </a:cubicBezTo>
                  <a:cubicBezTo>
                    <a:pt x="93" y="73"/>
                    <a:pt x="92" y="94"/>
                    <a:pt x="90" y="122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4" y="122"/>
                    <a:pt x="84" y="122"/>
                    <a:pt x="84" y="122"/>
                  </a:cubicBezTo>
                  <a:cubicBezTo>
                    <a:pt x="84" y="93"/>
                    <a:pt x="87" y="89"/>
                    <a:pt x="80" y="60"/>
                  </a:cubicBezTo>
                  <a:cubicBezTo>
                    <a:pt x="67" y="68"/>
                    <a:pt x="68" y="81"/>
                    <a:pt x="66" y="96"/>
                  </a:cubicBezTo>
                  <a:cubicBezTo>
                    <a:pt x="65" y="99"/>
                    <a:pt x="65" y="101"/>
                    <a:pt x="59" y="106"/>
                  </a:cubicBezTo>
                  <a:cubicBezTo>
                    <a:pt x="52" y="112"/>
                    <a:pt x="36" y="119"/>
                    <a:pt x="34" y="119"/>
                  </a:cubicBezTo>
                  <a:cubicBezTo>
                    <a:pt x="30" y="119"/>
                    <a:pt x="20" y="113"/>
                    <a:pt x="16" y="110"/>
                  </a:cubicBezTo>
                  <a:cubicBezTo>
                    <a:pt x="7" y="105"/>
                    <a:pt x="0" y="97"/>
                    <a:pt x="2" y="90"/>
                  </a:cubicBezTo>
                  <a:cubicBezTo>
                    <a:pt x="5" y="83"/>
                    <a:pt x="9" y="84"/>
                    <a:pt x="10" y="84"/>
                  </a:cubicBezTo>
                  <a:cubicBezTo>
                    <a:pt x="10" y="88"/>
                    <a:pt x="22" y="93"/>
                    <a:pt x="25" y="91"/>
                  </a:cubicBezTo>
                  <a:cubicBezTo>
                    <a:pt x="29" y="88"/>
                    <a:pt x="37" y="79"/>
                    <a:pt x="40" y="70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6" name="Freeform 140"/>
            <p:cNvSpPr>
              <a:spLocks/>
            </p:cNvSpPr>
            <p:nvPr userDrawn="1"/>
          </p:nvSpPr>
          <p:spPr bwMode="auto">
            <a:xfrm>
              <a:off x="9561514" y="4318000"/>
              <a:ext cx="163513" cy="554038"/>
            </a:xfrm>
            <a:custGeom>
              <a:avLst/>
              <a:gdLst>
                <a:gd name="T0" fmla="*/ 34 w 103"/>
                <a:gd name="T1" fmla="*/ 26 h 349"/>
                <a:gd name="T2" fmla="*/ 35 w 103"/>
                <a:gd name="T3" fmla="*/ 41 h 349"/>
                <a:gd name="T4" fmla="*/ 42 w 103"/>
                <a:gd name="T5" fmla="*/ 228 h 349"/>
                <a:gd name="T6" fmla="*/ 17 w 103"/>
                <a:gd name="T7" fmla="*/ 319 h 349"/>
                <a:gd name="T8" fmla="*/ 2 w 103"/>
                <a:gd name="T9" fmla="*/ 323 h 349"/>
                <a:gd name="T10" fmla="*/ 0 w 103"/>
                <a:gd name="T11" fmla="*/ 325 h 349"/>
                <a:gd name="T12" fmla="*/ 31 w 103"/>
                <a:gd name="T13" fmla="*/ 349 h 349"/>
                <a:gd name="T14" fmla="*/ 80 w 103"/>
                <a:gd name="T15" fmla="*/ 255 h 349"/>
                <a:gd name="T16" fmla="*/ 82 w 103"/>
                <a:gd name="T17" fmla="*/ 242 h 349"/>
                <a:gd name="T18" fmla="*/ 78 w 103"/>
                <a:gd name="T19" fmla="*/ 222 h 349"/>
                <a:gd name="T20" fmla="*/ 101 w 103"/>
                <a:gd name="T21" fmla="*/ 51 h 349"/>
                <a:gd name="T22" fmla="*/ 100 w 103"/>
                <a:gd name="T23" fmla="*/ 0 h 349"/>
                <a:gd name="T24" fmla="*/ 97 w 103"/>
                <a:gd name="T25" fmla="*/ 1 h 349"/>
                <a:gd name="T26" fmla="*/ 34 w 103"/>
                <a:gd name="T27" fmla="*/ 2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349">
                  <a:moveTo>
                    <a:pt x="34" y="26"/>
                  </a:moveTo>
                  <a:cubicBezTo>
                    <a:pt x="35" y="30"/>
                    <a:pt x="35" y="35"/>
                    <a:pt x="35" y="41"/>
                  </a:cubicBezTo>
                  <a:cubicBezTo>
                    <a:pt x="32" y="103"/>
                    <a:pt x="41" y="164"/>
                    <a:pt x="42" y="228"/>
                  </a:cubicBezTo>
                  <a:cubicBezTo>
                    <a:pt x="37" y="274"/>
                    <a:pt x="29" y="306"/>
                    <a:pt x="17" y="319"/>
                  </a:cubicBezTo>
                  <a:cubicBezTo>
                    <a:pt x="14" y="321"/>
                    <a:pt x="10" y="325"/>
                    <a:pt x="2" y="323"/>
                  </a:cubicBezTo>
                  <a:cubicBezTo>
                    <a:pt x="1" y="322"/>
                    <a:pt x="1" y="324"/>
                    <a:pt x="0" y="325"/>
                  </a:cubicBezTo>
                  <a:cubicBezTo>
                    <a:pt x="31" y="349"/>
                    <a:pt x="31" y="349"/>
                    <a:pt x="31" y="349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1" y="250"/>
                    <a:pt x="84" y="246"/>
                    <a:pt x="82" y="242"/>
                  </a:cubicBezTo>
                  <a:cubicBezTo>
                    <a:pt x="81" y="239"/>
                    <a:pt x="76" y="231"/>
                    <a:pt x="78" y="222"/>
                  </a:cubicBezTo>
                  <a:cubicBezTo>
                    <a:pt x="90" y="150"/>
                    <a:pt x="103" y="98"/>
                    <a:pt x="101" y="51"/>
                  </a:cubicBezTo>
                  <a:cubicBezTo>
                    <a:pt x="101" y="29"/>
                    <a:pt x="100" y="13"/>
                    <a:pt x="100" y="0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60" y="16"/>
                    <a:pt x="34" y="26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7" name="Freeform 141"/>
            <p:cNvSpPr>
              <a:spLocks/>
            </p:cNvSpPr>
            <p:nvPr userDrawn="1"/>
          </p:nvSpPr>
          <p:spPr bwMode="auto">
            <a:xfrm>
              <a:off x="9550401" y="4697413"/>
              <a:ext cx="166688" cy="196850"/>
            </a:xfrm>
            <a:custGeom>
              <a:avLst/>
              <a:gdLst>
                <a:gd name="T0" fmla="*/ 40 w 105"/>
                <a:gd name="T1" fmla="*/ 70 h 124"/>
                <a:gd name="T2" fmla="*/ 61 w 105"/>
                <a:gd name="T3" fmla="*/ 25 h 124"/>
                <a:gd name="T4" fmla="*/ 89 w 105"/>
                <a:gd name="T5" fmla="*/ 1 h 124"/>
                <a:gd name="T6" fmla="*/ 100 w 105"/>
                <a:gd name="T7" fmla="*/ 50 h 124"/>
                <a:gd name="T8" fmla="*/ 90 w 105"/>
                <a:gd name="T9" fmla="*/ 122 h 124"/>
                <a:gd name="T10" fmla="*/ 86 w 105"/>
                <a:gd name="T11" fmla="*/ 124 h 124"/>
                <a:gd name="T12" fmla="*/ 83 w 105"/>
                <a:gd name="T13" fmla="*/ 123 h 124"/>
                <a:gd name="T14" fmla="*/ 80 w 105"/>
                <a:gd name="T15" fmla="*/ 60 h 124"/>
                <a:gd name="T16" fmla="*/ 66 w 105"/>
                <a:gd name="T17" fmla="*/ 96 h 124"/>
                <a:gd name="T18" fmla="*/ 59 w 105"/>
                <a:gd name="T19" fmla="*/ 106 h 124"/>
                <a:gd name="T20" fmla="*/ 34 w 105"/>
                <a:gd name="T21" fmla="*/ 119 h 124"/>
                <a:gd name="T22" fmla="*/ 16 w 105"/>
                <a:gd name="T23" fmla="*/ 110 h 124"/>
                <a:gd name="T24" fmla="*/ 2 w 105"/>
                <a:gd name="T25" fmla="*/ 91 h 124"/>
                <a:gd name="T26" fmla="*/ 9 w 105"/>
                <a:gd name="T27" fmla="*/ 84 h 124"/>
                <a:gd name="T28" fmla="*/ 24 w 105"/>
                <a:gd name="T29" fmla="*/ 91 h 124"/>
                <a:gd name="T30" fmla="*/ 40 w 105"/>
                <a:gd name="T31" fmla="*/ 7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24">
                  <a:moveTo>
                    <a:pt x="40" y="70"/>
                  </a:moveTo>
                  <a:cubicBezTo>
                    <a:pt x="47" y="53"/>
                    <a:pt x="54" y="38"/>
                    <a:pt x="61" y="25"/>
                  </a:cubicBezTo>
                  <a:cubicBezTo>
                    <a:pt x="64" y="19"/>
                    <a:pt x="69" y="0"/>
                    <a:pt x="89" y="1"/>
                  </a:cubicBezTo>
                  <a:cubicBezTo>
                    <a:pt x="102" y="13"/>
                    <a:pt x="105" y="31"/>
                    <a:pt x="100" y="50"/>
                  </a:cubicBezTo>
                  <a:cubicBezTo>
                    <a:pt x="93" y="74"/>
                    <a:pt x="92" y="95"/>
                    <a:pt x="90" y="122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93"/>
                    <a:pt x="87" y="89"/>
                    <a:pt x="80" y="60"/>
                  </a:cubicBezTo>
                  <a:cubicBezTo>
                    <a:pt x="67" y="69"/>
                    <a:pt x="68" y="81"/>
                    <a:pt x="66" y="96"/>
                  </a:cubicBezTo>
                  <a:cubicBezTo>
                    <a:pt x="65" y="100"/>
                    <a:pt x="65" y="102"/>
                    <a:pt x="59" y="106"/>
                  </a:cubicBezTo>
                  <a:cubicBezTo>
                    <a:pt x="51" y="112"/>
                    <a:pt x="36" y="119"/>
                    <a:pt x="34" y="119"/>
                  </a:cubicBezTo>
                  <a:cubicBezTo>
                    <a:pt x="30" y="119"/>
                    <a:pt x="20" y="113"/>
                    <a:pt x="16" y="110"/>
                  </a:cubicBezTo>
                  <a:cubicBezTo>
                    <a:pt x="7" y="105"/>
                    <a:pt x="0" y="97"/>
                    <a:pt x="2" y="91"/>
                  </a:cubicBezTo>
                  <a:cubicBezTo>
                    <a:pt x="5" y="83"/>
                    <a:pt x="9" y="84"/>
                    <a:pt x="9" y="84"/>
                  </a:cubicBezTo>
                  <a:cubicBezTo>
                    <a:pt x="10" y="88"/>
                    <a:pt x="21" y="94"/>
                    <a:pt x="24" y="91"/>
                  </a:cubicBezTo>
                  <a:cubicBezTo>
                    <a:pt x="29" y="88"/>
                    <a:pt x="36" y="79"/>
                    <a:pt x="40" y="70"/>
                  </a:cubicBez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8" name="Freeform 142"/>
            <p:cNvSpPr>
              <a:spLocks/>
            </p:cNvSpPr>
            <p:nvPr userDrawn="1"/>
          </p:nvSpPr>
          <p:spPr bwMode="auto">
            <a:xfrm>
              <a:off x="9782176" y="4937125"/>
              <a:ext cx="171450" cy="130175"/>
            </a:xfrm>
            <a:custGeom>
              <a:avLst/>
              <a:gdLst>
                <a:gd name="T0" fmla="*/ 0 w 108"/>
                <a:gd name="T1" fmla="*/ 0 h 82"/>
                <a:gd name="T2" fmla="*/ 0 w 108"/>
                <a:gd name="T3" fmla="*/ 1 h 82"/>
                <a:gd name="T4" fmla="*/ 0 w 108"/>
                <a:gd name="T5" fmla="*/ 1 h 82"/>
                <a:gd name="T6" fmla="*/ 1 w 108"/>
                <a:gd name="T7" fmla="*/ 3 h 82"/>
                <a:gd name="T8" fmla="*/ 1 w 108"/>
                <a:gd name="T9" fmla="*/ 3 h 82"/>
                <a:gd name="T10" fmla="*/ 2 w 108"/>
                <a:gd name="T11" fmla="*/ 4 h 82"/>
                <a:gd name="T12" fmla="*/ 3 w 108"/>
                <a:gd name="T13" fmla="*/ 5 h 82"/>
                <a:gd name="T14" fmla="*/ 4 w 108"/>
                <a:gd name="T15" fmla="*/ 5 h 82"/>
                <a:gd name="T16" fmla="*/ 108 w 108"/>
                <a:gd name="T17" fmla="*/ 66 h 82"/>
                <a:gd name="T18" fmla="*/ 108 w 108"/>
                <a:gd name="T19" fmla="*/ 82 h 82"/>
                <a:gd name="T20" fmla="*/ 4 w 108"/>
                <a:gd name="T21" fmla="*/ 22 h 82"/>
                <a:gd name="T22" fmla="*/ 4 w 108"/>
                <a:gd name="T23" fmla="*/ 22 h 82"/>
                <a:gd name="T24" fmla="*/ 3 w 108"/>
                <a:gd name="T25" fmla="*/ 21 h 82"/>
                <a:gd name="T26" fmla="*/ 2 w 108"/>
                <a:gd name="T27" fmla="*/ 21 h 82"/>
                <a:gd name="T28" fmla="*/ 2 w 108"/>
                <a:gd name="T29" fmla="*/ 21 h 82"/>
                <a:gd name="T30" fmla="*/ 1 w 108"/>
                <a:gd name="T31" fmla="*/ 20 h 82"/>
                <a:gd name="T32" fmla="*/ 1 w 108"/>
                <a:gd name="T33" fmla="*/ 19 h 82"/>
                <a:gd name="T34" fmla="*/ 1 w 108"/>
                <a:gd name="T35" fmla="*/ 19 h 82"/>
                <a:gd name="T36" fmla="*/ 1 w 108"/>
                <a:gd name="T37" fmla="*/ 19 h 82"/>
                <a:gd name="T38" fmla="*/ 1 w 108"/>
                <a:gd name="T39" fmla="*/ 18 h 82"/>
                <a:gd name="T40" fmla="*/ 0 w 108"/>
                <a:gd name="T41" fmla="*/ 18 h 82"/>
                <a:gd name="T42" fmla="*/ 0 w 108"/>
                <a:gd name="T43" fmla="*/ 18 h 82"/>
                <a:gd name="T44" fmla="*/ 0 w 108"/>
                <a:gd name="T45" fmla="*/ 17 h 82"/>
                <a:gd name="T46" fmla="*/ 0 w 108"/>
                <a:gd name="T47" fmla="*/ 17 h 82"/>
                <a:gd name="T48" fmla="*/ 0 w 108"/>
                <a:gd name="T49" fmla="*/ 16 h 82"/>
                <a:gd name="T50" fmla="*/ 0 w 108"/>
                <a:gd name="T51" fmla="*/ 16 h 82"/>
                <a:gd name="T52" fmla="*/ 0 w 108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8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9" name="Freeform 143"/>
            <p:cNvSpPr>
              <a:spLocks/>
            </p:cNvSpPr>
            <p:nvPr userDrawn="1"/>
          </p:nvSpPr>
          <p:spPr bwMode="auto">
            <a:xfrm>
              <a:off x="9953626" y="4922838"/>
              <a:ext cx="227013" cy="147638"/>
            </a:xfrm>
            <a:custGeom>
              <a:avLst/>
              <a:gdLst>
                <a:gd name="T0" fmla="*/ 4 w 143"/>
                <a:gd name="T1" fmla="*/ 76 h 93"/>
                <a:gd name="T2" fmla="*/ 4 w 143"/>
                <a:gd name="T3" fmla="*/ 76 h 93"/>
                <a:gd name="T4" fmla="*/ 9 w 143"/>
                <a:gd name="T5" fmla="*/ 77 h 93"/>
                <a:gd name="T6" fmla="*/ 9 w 143"/>
                <a:gd name="T7" fmla="*/ 77 h 93"/>
                <a:gd name="T8" fmla="*/ 14 w 143"/>
                <a:gd name="T9" fmla="*/ 76 h 93"/>
                <a:gd name="T10" fmla="*/ 14 w 143"/>
                <a:gd name="T11" fmla="*/ 76 h 93"/>
                <a:gd name="T12" fmla="*/ 18 w 143"/>
                <a:gd name="T13" fmla="*/ 75 h 93"/>
                <a:gd name="T14" fmla="*/ 139 w 143"/>
                <a:gd name="T15" fmla="*/ 5 h 93"/>
                <a:gd name="T16" fmla="*/ 143 w 143"/>
                <a:gd name="T17" fmla="*/ 0 h 93"/>
                <a:gd name="T18" fmla="*/ 143 w 143"/>
                <a:gd name="T19" fmla="*/ 16 h 93"/>
                <a:gd name="T20" fmla="*/ 139 w 143"/>
                <a:gd name="T21" fmla="*/ 22 h 93"/>
                <a:gd name="T22" fmla="*/ 19 w 143"/>
                <a:gd name="T23" fmla="*/ 91 h 93"/>
                <a:gd name="T24" fmla="*/ 17 w 143"/>
                <a:gd name="T25" fmla="*/ 92 h 93"/>
                <a:gd name="T26" fmla="*/ 15 w 143"/>
                <a:gd name="T27" fmla="*/ 93 h 93"/>
                <a:gd name="T28" fmla="*/ 14 w 143"/>
                <a:gd name="T29" fmla="*/ 93 h 93"/>
                <a:gd name="T30" fmla="*/ 14 w 143"/>
                <a:gd name="T31" fmla="*/ 93 h 93"/>
                <a:gd name="T32" fmla="*/ 14 w 143"/>
                <a:gd name="T33" fmla="*/ 93 h 93"/>
                <a:gd name="T34" fmla="*/ 12 w 143"/>
                <a:gd name="T35" fmla="*/ 93 h 93"/>
                <a:gd name="T36" fmla="*/ 11 w 143"/>
                <a:gd name="T37" fmla="*/ 93 h 93"/>
                <a:gd name="T38" fmla="*/ 10 w 143"/>
                <a:gd name="T39" fmla="*/ 93 h 93"/>
                <a:gd name="T40" fmla="*/ 9 w 143"/>
                <a:gd name="T41" fmla="*/ 93 h 93"/>
                <a:gd name="T42" fmla="*/ 9 w 143"/>
                <a:gd name="T43" fmla="*/ 93 h 93"/>
                <a:gd name="T44" fmla="*/ 8 w 143"/>
                <a:gd name="T45" fmla="*/ 93 h 93"/>
                <a:gd name="T46" fmla="*/ 7 w 143"/>
                <a:gd name="T47" fmla="*/ 93 h 93"/>
                <a:gd name="T48" fmla="*/ 5 w 143"/>
                <a:gd name="T49" fmla="*/ 93 h 93"/>
                <a:gd name="T50" fmla="*/ 5 w 143"/>
                <a:gd name="T51" fmla="*/ 93 h 93"/>
                <a:gd name="T52" fmla="*/ 4 w 143"/>
                <a:gd name="T53" fmla="*/ 93 h 93"/>
                <a:gd name="T54" fmla="*/ 3 w 143"/>
                <a:gd name="T55" fmla="*/ 92 h 93"/>
                <a:gd name="T56" fmla="*/ 0 w 143"/>
                <a:gd name="T57" fmla="*/ 91 h 93"/>
                <a:gd name="T58" fmla="*/ 0 w 143"/>
                <a:gd name="T59" fmla="*/ 75 h 93"/>
                <a:gd name="T60" fmla="*/ 4 w 143"/>
                <a:gd name="T61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3">
                  <a:moveTo>
                    <a:pt x="4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6" y="77"/>
                    <a:pt x="7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2" y="77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41" y="4"/>
                    <a:pt x="143" y="2"/>
                    <a:pt x="143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8"/>
                    <a:pt x="142" y="20"/>
                    <a:pt x="139" y="2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8" y="92"/>
                    <a:pt x="17" y="92"/>
                    <a:pt x="17" y="92"/>
                  </a:cubicBezTo>
                  <a:cubicBezTo>
                    <a:pt x="16" y="92"/>
                    <a:pt x="16" y="92"/>
                    <a:pt x="15" y="93"/>
                  </a:cubicBezTo>
                  <a:cubicBezTo>
                    <a:pt x="15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3" y="93"/>
                    <a:pt x="13" y="93"/>
                    <a:pt x="12" y="93"/>
                  </a:cubicBezTo>
                  <a:cubicBezTo>
                    <a:pt x="12" y="93"/>
                    <a:pt x="11" y="93"/>
                    <a:pt x="11" y="93"/>
                  </a:cubicBezTo>
                  <a:cubicBezTo>
                    <a:pt x="11" y="93"/>
                    <a:pt x="10" y="93"/>
                    <a:pt x="10" y="93"/>
                  </a:cubicBezTo>
                  <a:cubicBezTo>
                    <a:pt x="10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8" y="93"/>
                  </a:cubicBezTo>
                  <a:cubicBezTo>
                    <a:pt x="8" y="93"/>
                    <a:pt x="7" y="93"/>
                    <a:pt x="7" y="93"/>
                  </a:cubicBezTo>
                  <a:cubicBezTo>
                    <a:pt x="6" y="93"/>
                    <a:pt x="6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3" y="93"/>
                    <a:pt x="3" y="92"/>
                  </a:cubicBezTo>
                  <a:cubicBezTo>
                    <a:pt x="2" y="92"/>
                    <a:pt x="1" y="92"/>
                    <a:pt x="0" y="9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75"/>
                    <a:pt x="2" y="76"/>
                    <a:pt x="4" y="76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0" name="Freeform 144"/>
            <p:cNvSpPr>
              <a:spLocks/>
            </p:cNvSpPr>
            <p:nvPr userDrawn="1"/>
          </p:nvSpPr>
          <p:spPr bwMode="auto">
            <a:xfrm>
              <a:off x="9780589" y="4813300"/>
              <a:ext cx="401638" cy="233363"/>
            </a:xfrm>
            <a:custGeom>
              <a:avLst/>
              <a:gdLst>
                <a:gd name="T0" fmla="*/ 5 w 253"/>
                <a:gd name="T1" fmla="*/ 72 h 147"/>
                <a:gd name="T2" fmla="*/ 5 w 253"/>
                <a:gd name="T3" fmla="*/ 83 h 147"/>
                <a:gd name="T4" fmla="*/ 109 w 253"/>
                <a:gd name="T5" fmla="*/ 144 h 147"/>
                <a:gd name="T6" fmla="*/ 127 w 253"/>
                <a:gd name="T7" fmla="*/ 144 h 147"/>
                <a:gd name="T8" fmla="*/ 248 w 253"/>
                <a:gd name="T9" fmla="*/ 74 h 147"/>
                <a:gd name="T10" fmla="*/ 248 w 253"/>
                <a:gd name="T11" fmla="*/ 63 h 147"/>
                <a:gd name="T12" fmla="*/ 144 w 253"/>
                <a:gd name="T13" fmla="*/ 3 h 147"/>
                <a:gd name="T14" fmla="*/ 125 w 253"/>
                <a:gd name="T15" fmla="*/ 3 h 147"/>
                <a:gd name="T16" fmla="*/ 5 w 253"/>
                <a:gd name="T17" fmla="*/ 7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7">
                  <a:moveTo>
                    <a:pt x="5" y="72"/>
                  </a:moveTo>
                  <a:cubicBezTo>
                    <a:pt x="0" y="75"/>
                    <a:pt x="0" y="80"/>
                    <a:pt x="5" y="83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14" y="147"/>
                    <a:pt x="122" y="147"/>
                    <a:pt x="127" y="144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3" y="71"/>
                    <a:pt x="253" y="66"/>
                    <a:pt x="248" y="6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5" y="3"/>
                  </a:cubicBezTo>
                  <a:lnTo>
                    <a:pt x="5" y="7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1" name="Freeform 145"/>
            <p:cNvSpPr>
              <a:spLocks/>
            </p:cNvSpPr>
            <p:nvPr userDrawn="1"/>
          </p:nvSpPr>
          <p:spPr bwMode="auto">
            <a:xfrm>
              <a:off x="9974264" y="4464050"/>
              <a:ext cx="41275" cy="492125"/>
            </a:xfrm>
            <a:custGeom>
              <a:avLst/>
              <a:gdLst>
                <a:gd name="T0" fmla="*/ 4 w 26"/>
                <a:gd name="T1" fmla="*/ 13 h 310"/>
                <a:gd name="T2" fmla="*/ 0 w 26"/>
                <a:gd name="T3" fmla="*/ 94 h 310"/>
                <a:gd name="T4" fmla="*/ 4 w 26"/>
                <a:gd name="T5" fmla="*/ 310 h 310"/>
                <a:gd name="T6" fmla="*/ 26 w 26"/>
                <a:gd name="T7" fmla="*/ 298 h 310"/>
                <a:gd name="T8" fmla="*/ 26 w 26"/>
                <a:gd name="T9" fmla="*/ 0 h 310"/>
                <a:gd name="T10" fmla="*/ 4 w 26"/>
                <a:gd name="T11" fmla="*/ 1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0">
                  <a:moveTo>
                    <a:pt x="4" y="13"/>
                  </a:moveTo>
                  <a:lnTo>
                    <a:pt x="0" y="94"/>
                  </a:lnTo>
                  <a:lnTo>
                    <a:pt x="4" y="310"/>
                  </a:lnTo>
                  <a:lnTo>
                    <a:pt x="26" y="298"/>
                  </a:lnTo>
                  <a:lnTo>
                    <a:pt x="26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2" name="Freeform 146"/>
            <p:cNvSpPr>
              <a:spLocks/>
            </p:cNvSpPr>
            <p:nvPr userDrawn="1"/>
          </p:nvSpPr>
          <p:spPr bwMode="auto">
            <a:xfrm>
              <a:off x="9947276" y="4464050"/>
              <a:ext cx="33338" cy="492125"/>
            </a:xfrm>
            <a:custGeom>
              <a:avLst/>
              <a:gdLst>
                <a:gd name="T0" fmla="*/ 21 w 21"/>
                <a:gd name="T1" fmla="*/ 13 h 310"/>
                <a:gd name="T2" fmla="*/ 0 w 21"/>
                <a:gd name="T3" fmla="*/ 0 h 310"/>
                <a:gd name="T4" fmla="*/ 0 w 21"/>
                <a:gd name="T5" fmla="*/ 298 h 310"/>
                <a:gd name="T6" fmla="*/ 21 w 21"/>
                <a:gd name="T7" fmla="*/ 310 h 310"/>
                <a:gd name="T8" fmla="*/ 21 w 21"/>
                <a:gd name="T9" fmla="*/ 1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0">
                  <a:moveTo>
                    <a:pt x="21" y="13"/>
                  </a:moveTo>
                  <a:lnTo>
                    <a:pt x="0" y="0"/>
                  </a:lnTo>
                  <a:lnTo>
                    <a:pt x="0" y="298"/>
                  </a:lnTo>
                  <a:lnTo>
                    <a:pt x="21" y="310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3" name="Freeform 147"/>
            <p:cNvSpPr>
              <a:spLocks/>
            </p:cNvSpPr>
            <p:nvPr userDrawn="1"/>
          </p:nvSpPr>
          <p:spPr bwMode="auto">
            <a:xfrm>
              <a:off x="9796464" y="4462463"/>
              <a:ext cx="347663" cy="185738"/>
            </a:xfrm>
            <a:custGeom>
              <a:avLst/>
              <a:gdLst>
                <a:gd name="T0" fmla="*/ 18 w 219"/>
                <a:gd name="T1" fmla="*/ 0 h 117"/>
                <a:gd name="T2" fmla="*/ 195 w 219"/>
                <a:gd name="T3" fmla="*/ 102 h 117"/>
                <a:gd name="T4" fmla="*/ 201 w 219"/>
                <a:gd name="T5" fmla="*/ 105 h 117"/>
                <a:gd name="T6" fmla="*/ 202 w 219"/>
                <a:gd name="T7" fmla="*/ 105 h 117"/>
                <a:gd name="T8" fmla="*/ 208 w 219"/>
                <a:gd name="T9" fmla="*/ 107 h 117"/>
                <a:gd name="T10" fmla="*/ 208 w 219"/>
                <a:gd name="T11" fmla="*/ 107 h 117"/>
                <a:gd name="T12" fmla="*/ 214 w 219"/>
                <a:gd name="T13" fmla="*/ 106 h 117"/>
                <a:gd name="T14" fmla="*/ 214 w 219"/>
                <a:gd name="T15" fmla="*/ 106 h 117"/>
                <a:gd name="T16" fmla="*/ 219 w 219"/>
                <a:gd name="T17" fmla="*/ 104 h 117"/>
                <a:gd name="T18" fmla="*/ 219 w 219"/>
                <a:gd name="T19" fmla="*/ 104 h 117"/>
                <a:gd name="T20" fmla="*/ 219 w 219"/>
                <a:gd name="T21" fmla="*/ 104 h 117"/>
                <a:gd name="T22" fmla="*/ 219 w 219"/>
                <a:gd name="T23" fmla="*/ 104 h 117"/>
                <a:gd name="T24" fmla="*/ 201 w 219"/>
                <a:gd name="T25" fmla="*/ 115 h 117"/>
                <a:gd name="T26" fmla="*/ 201 w 219"/>
                <a:gd name="T27" fmla="*/ 115 h 117"/>
                <a:gd name="T28" fmla="*/ 199 w 219"/>
                <a:gd name="T29" fmla="*/ 116 h 117"/>
                <a:gd name="T30" fmla="*/ 197 w 219"/>
                <a:gd name="T31" fmla="*/ 117 h 117"/>
                <a:gd name="T32" fmla="*/ 196 w 219"/>
                <a:gd name="T33" fmla="*/ 117 h 117"/>
                <a:gd name="T34" fmla="*/ 196 w 219"/>
                <a:gd name="T35" fmla="*/ 117 h 117"/>
                <a:gd name="T36" fmla="*/ 195 w 219"/>
                <a:gd name="T37" fmla="*/ 117 h 117"/>
                <a:gd name="T38" fmla="*/ 193 w 219"/>
                <a:gd name="T39" fmla="*/ 117 h 117"/>
                <a:gd name="T40" fmla="*/ 191 w 219"/>
                <a:gd name="T41" fmla="*/ 117 h 117"/>
                <a:gd name="T42" fmla="*/ 190 w 219"/>
                <a:gd name="T43" fmla="*/ 117 h 117"/>
                <a:gd name="T44" fmla="*/ 190 w 219"/>
                <a:gd name="T45" fmla="*/ 117 h 117"/>
                <a:gd name="T46" fmla="*/ 188 w 219"/>
                <a:gd name="T47" fmla="*/ 117 h 117"/>
                <a:gd name="T48" fmla="*/ 185 w 219"/>
                <a:gd name="T49" fmla="*/ 116 h 117"/>
                <a:gd name="T50" fmla="*/ 184 w 219"/>
                <a:gd name="T51" fmla="*/ 116 h 117"/>
                <a:gd name="T52" fmla="*/ 183 w 219"/>
                <a:gd name="T53" fmla="*/ 116 h 117"/>
                <a:gd name="T54" fmla="*/ 181 w 219"/>
                <a:gd name="T55" fmla="*/ 115 h 117"/>
                <a:gd name="T56" fmla="*/ 177 w 219"/>
                <a:gd name="T57" fmla="*/ 113 h 117"/>
                <a:gd name="T58" fmla="*/ 0 w 219"/>
                <a:gd name="T59" fmla="*/ 11 h 117"/>
                <a:gd name="T60" fmla="*/ 18 w 219"/>
                <a:gd name="T6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117">
                  <a:moveTo>
                    <a:pt x="18" y="0"/>
                  </a:moveTo>
                  <a:cubicBezTo>
                    <a:pt x="195" y="102"/>
                    <a:pt x="195" y="102"/>
                    <a:pt x="195" y="102"/>
                  </a:cubicBezTo>
                  <a:cubicBezTo>
                    <a:pt x="197" y="103"/>
                    <a:pt x="199" y="104"/>
                    <a:pt x="201" y="105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4" y="106"/>
                    <a:pt x="206" y="106"/>
                    <a:pt x="208" y="107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10" y="107"/>
                    <a:pt x="212" y="107"/>
                    <a:pt x="214" y="106"/>
                  </a:cubicBezTo>
                  <a:cubicBezTo>
                    <a:pt x="214" y="106"/>
                    <a:pt x="214" y="106"/>
                    <a:pt x="214" y="106"/>
                  </a:cubicBezTo>
                  <a:cubicBezTo>
                    <a:pt x="216" y="106"/>
                    <a:pt x="218" y="105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0" y="115"/>
                    <a:pt x="200" y="116"/>
                    <a:pt x="199" y="116"/>
                  </a:cubicBezTo>
                  <a:cubicBezTo>
                    <a:pt x="198" y="116"/>
                    <a:pt x="198" y="116"/>
                    <a:pt x="197" y="117"/>
                  </a:cubicBezTo>
                  <a:cubicBezTo>
                    <a:pt x="197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5" y="117"/>
                    <a:pt x="195" y="117"/>
                  </a:cubicBezTo>
                  <a:cubicBezTo>
                    <a:pt x="195" y="117"/>
                    <a:pt x="194" y="117"/>
                    <a:pt x="193" y="117"/>
                  </a:cubicBezTo>
                  <a:cubicBezTo>
                    <a:pt x="192" y="117"/>
                    <a:pt x="192" y="117"/>
                    <a:pt x="191" y="117"/>
                  </a:cubicBezTo>
                  <a:cubicBezTo>
                    <a:pt x="191" y="117"/>
                    <a:pt x="190" y="117"/>
                    <a:pt x="190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9" y="117"/>
                    <a:pt x="189" y="117"/>
                    <a:pt x="188" y="117"/>
                  </a:cubicBezTo>
                  <a:cubicBezTo>
                    <a:pt x="187" y="117"/>
                    <a:pt x="186" y="117"/>
                    <a:pt x="185" y="116"/>
                  </a:cubicBezTo>
                  <a:cubicBezTo>
                    <a:pt x="185" y="116"/>
                    <a:pt x="185" y="116"/>
                    <a:pt x="184" y="116"/>
                  </a:cubicBezTo>
                  <a:cubicBezTo>
                    <a:pt x="184" y="116"/>
                    <a:pt x="183" y="116"/>
                    <a:pt x="183" y="116"/>
                  </a:cubicBezTo>
                  <a:cubicBezTo>
                    <a:pt x="182" y="115"/>
                    <a:pt x="182" y="115"/>
                    <a:pt x="181" y="115"/>
                  </a:cubicBezTo>
                  <a:cubicBezTo>
                    <a:pt x="180" y="114"/>
                    <a:pt x="178" y="114"/>
                    <a:pt x="177" y="1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4" name="Freeform 148"/>
            <p:cNvSpPr>
              <a:spLocks/>
            </p:cNvSpPr>
            <p:nvPr userDrawn="1"/>
          </p:nvSpPr>
          <p:spPr bwMode="auto">
            <a:xfrm>
              <a:off x="9796464" y="4308475"/>
              <a:ext cx="355600" cy="377825"/>
            </a:xfrm>
            <a:custGeom>
              <a:avLst/>
              <a:gdLst>
                <a:gd name="T0" fmla="*/ 0 w 224"/>
                <a:gd name="T1" fmla="*/ 108 h 238"/>
                <a:gd name="T2" fmla="*/ 177 w 224"/>
                <a:gd name="T3" fmla="*/ 210 h 238"/>
                <a:gd name="T4" fmla="*/ 211 w 224"/>
                <a:gd name="T5" fmla="*/ 190 h 238"/>
                <a:gd name="T6" fmla="*/ 211 w 224"/>
                <a:gd name="T7" fmla="*/ 0 h 238"/>
                <a:gd name="T8" fmla="*/ 224 w 224"/>
                <a:gd name="T9" fmla="*/ 7 h 238"/>
                <a:gd name="T10" fmla="*/ 223 w 224"/>
                <a:gd name="T11" fmla="*/ 197 h 238"/>
                <a:gd name="T12" fmla="*/ 177 w 224"/>
                <a:gd name="T13" fmla="*/ 224 h 238"/>
                <a:gd name="T14" fmla="*/ 0 w 224"/>
                <a:gd name="T15" fmla="*/ 122 h 238"/>
                <a:gd name="T16" fmla="*/ 0 w 224"/>
                <a:gd name="T17" fmla="*/ 1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38">
                  <a:moveTo>
                    <a:pt x="0" y="108"/>
                  </a:moveTo>
                  <a:cubicBezTo>
                    <a:pt x="177" y="210"/>
                    <a:pt x="177" y="210"/>
                    <a:pt x="177" y="210"/>
                  </a:cubicBezTo>
                  <a:cubicBezTo>
                    <a:pt x="195" y="220"/>
                    <a:pt x="211" y="212"/>
                    <a:pt x="211" y="19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3" y="197"/>
                    <a:pt x="223" y="197"/>
                    <a:pt x="223" y="197"/>
                  </a:cubicBezTo>
                  <a:cubicBezTo>
                    <a:pt x="223" y="227"/>
                    <a:pt x="202" y="238"/>
                    <a:pt x="177" y="224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5" name="Freeform 149"/>
            <p:cNvSpPr>
              <a:spLocks/>
            </p:cNvSpPr>
            <p:nvPr userDrawn="1"/>
          </p:nvSpPr>
          <p:spPr bwMode="auto">
            <a:xfrm>
              <a:off x="9675814" y="4491038"/>
              <a:ext cx="268288" cy="201613"/>
            </a:xfrm>
            <a:custGeom>
              <a:avLst/>
              <a:gdLst>
                <a:gd name="T0" fmla="*/ 0 w 169"/>
                <a:gd name="T1" fmla="*/ 0 h 127"/>
                <a:gd name="T2" fmla="*/ 0 w 169"/>
                <a:gd name="T3" fmla="*/ 2 h 127"/>
                <a:gd name="T4" fmla="*/ 0 w 169"/>
                <a:gd name="T5" fmla="*/ 2 h 127"/>
                <a:gd name="T6" fmla="*/ 1 w 169"/>
                <a:gd name="T7" fmla="*/ 4 h 127"/>
                <a:gd name="T8" fmla="*/ 1 w 169"/>
                <a:gd name="T9" fmla="*/ 5 h 127"/>
                <a:gd name="T10" fmla="*/ 3 w 169"/>
                <a:gd name="T11" fmla="*/ 6 h 127"/>
                <a:gd name="T12" fmla="*/ 4 w 169"/>
                <a:gd name="T13" fmla="*/ 8 h 127"/>
                <a:gd name="T14" fmla="*/ 6 w 169"/>
                <a:gd name="T15" fmla="*/ 8 h 127"/>
                <a:gd name="T16" fmla="*/ 165 w 169"/>
                <a:gd name="T17" fmla="*/ 101 h 127"/>
                <a:gd name="T18" fmla="*/ 169 w 169"/>
                <a:gd name="T19" fmla="*/ 112 h 127"/>
                <a:gd name="T20" fmla="*/ 165 w 169"/>
                <a:gd name="T21" fmla="*/ 127 h 127"/>
                <a:gd name="T22" fmla="*/ 6 w 169"/>
                <a:gd name="T23" fmla="*/ 34 h 127"/>
                <a:gd name="T24" fmla="*/ 5 w 169"/>
                <a:gd name="T25" fmla="*/ 34 h 127"/>
                <a:gd name="T26" fmla="*/ 4 w 169"/>
                <a:gd name="T27" fmla="*/ 33 h 127"/>
                <a:gd name="T28" fmla="*/ 3 w 169"/>
                <a:gd name="T29" fmla="*/ 32 h 127"/>
                <a:gd name="T30" fmla="*/ 3 w 169"/>
                <a:gd name="T31" fmla="*/ 32 h 127"/>
                <a:gd name="T32" fmla="*/ 2 w 169"/>
                <a:gd name="T33" fmla="*/ 31 h 127"/>
                <a:gd name="T34" fmla="*/ 1 w 169"/>
                <a:gd name="T35" fmla="*/ 30 h 127"/>
                <a:gd name="T36" fmla="*/ 1 w 169"/>
                <a:gd name="T37" fmla="*/ 30 h 127"/>
                <a:gd name="T38" fmla="*/ 1 w 169"/>
                <a:gd name="T39" fmla="*/ 29 h 127"/>
                <a:gd name="T40" fmla="*/ 0 w 169"/>
                <a:gd name="T41" fmla="*/ 28 h 127"/>
                <a:gd name="T42" fmla="*/ 0 w 169"/>
                <a:gd name="T43" fmla="*/ 28 h 127"/>
                <a:gd name="T44" fmla="*/ 0 w 169"/>
                <a:gd name="T45" fmla="*/ 28 h 127"/>
                <a:gd name="T46" fmla="*/ 0 w 169"/>
                <a:gd name="T47" fmla="*/ 27 h 127"/>
                <a:gd name="T48" fmla="*/ 0 w 169"/>
                <a:gd name="T49" fmla="*/ 26 h 127"/>
                <a:gd name="T50" fmla="*/ 0 w 169"/>
                <a:gd name="T51" fmla="*/ 26 h 127"/>
                <a:gd name="T52" fmla="*/ 0 w 169"/>
                <a:gd name="T53" fmla="*/ 26 h 127"/>
                <a:gd name="T54" fmla="*/ 0 w 169"/>
                <a:gd name="T5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2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4"/>
                    <a:pt x="5" y="33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29"/>
                  </a:cubicBezTo>
                  <a:cubicBezTo>
                    <a:pt x="1" y="29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6" name="Freeform 150"/>
            <p:cNvSpPr>
              <a:spLocks/>
            </p:cNvSpPr>
            <p:nvPr userDrawn="1"/>
          </p:nvSpPr>
          <p:spPr bwMode="auto">
            <a:xfrm>
              <a:off x="9937751" y="4468813"/>
              <a:ext cx="349250" cy="228600"/>
            </a:xfrm>
            <a:custGeom>
              <a:avLst/>
              <a:gdLst>
                <a:gd name="T0" fmla="*/ 7 w 220"/>
                <a:gd name="T1" fmla="*/ 118 h 144"/>
                <a:gd name="T2" fmla="*/ 7 w 220"/>
                <a:gd name="T3" fmla="*/ 118 h 144"/>
                <a:gd name="T4" fmla="*/ 14 w 220"/>
                <a:gd name="T5" fmla="*/ 119 h 144"/>
                <a:gd name="T6" fmla="*/ 15 w 220"/>
                <a:gd name="T7" fmla="*/ 119 h 144"/>
                <a:gd name="T8" fmla="*/ 22 w 220"/>
                <a:gd name="T9" fmla="*/ 118 h 144"/>
                <a:gd name="T10" fmla="*/ 22 w 220"/>
                <a:gd name="T11" fmla="*/ 118 h 144"/>
                <a:gd name="T12" fmla="*/ 29 w 220"/>
                <a:gd name="T13" fmla="*/ 115 h 144"/>
                <a:gd name="T14" fmla="*/ 214 w 220"/>
                <a:gd name="T15" fmla="*/ 8 h 144"/>
                <a:gd name="T16" fmla="*/ 220 w 220"/>
                <a:gd name="T17" fmla="*/ 0 h 144"/>
                <a:gd name="T18" fmla="*/ 220 w 220"/>
                <a:gd name="T19" fmla="*/ 26 h 144"/>
                <a:gd name="T20" fmla="*/ 214 w 220"/>
                <a:gd name="T21" fmla="*/ 34 h 144"/>
                <a:gd name="T22" fmla="*/ 29 w 220"/>
                <a:gd name="T23" fmla="*/ 141 h 144"/>
                <a:gd name="T24" fmla="*/ 26 w 220"/>
                <a:gd name="T25" fmla="*/ 142 h 144"/>
                <a:gd name="T26" fmla="*/ 24 w 220"/>
                <a:gd name="T27" fmla="*/ 143 h 144"/>
                <a:gd name="T28" fmla="*/ 22 w 220"/>
                <a:gd name="T29" fmla="*/ 143 h 144"/>
                <a:gd name="T30" fmla="*/ 22 w 220"/>
                <a:gd name="T31" fmla="*/ 143 h 144"/>
                <a:gd name="T32" fmla="*/ 22 w 220"/>
                <a:gd name="T33" fmla="*/ 144 h 144"/>
                <a:gd name="T34" fmla="*/ 20 w 220"/>
                <a:gd name="T35" fmla="*/ 144 h 144"/>
                <a:gd name="T36" fmla="*/ 18 w 220"/>
                <a:gd name="T37" fmla="*/ 144 h 144"/>
                <a:gd name="T38" fmla="*/ 16 w 220"/>
                <a:gd name="T39" fmla="*/ 144 h 144"/>
                <a:gd name="T40" fmla="*/ 15 w 220"/>
                <a:gd name="T41" fmla="*/ 144 h 144"/>
                <a:gd name="T42" fmla="*/ 15 w 220"/>
                <a:gd name="T43" fmla="*/ 144 h 144"/>
                <a:gd name="T44" fmla="*/ 14 w 220"/>
                <a:gd name="T45" fmla="*/ 144 h 144"/>
                <a:gd name="T46" fmla="*/ 11 w 220"/>
                <a:gd name="T47" fmla="*/ 144 h 144"/>
                <a:gd name="T48" fmla="*/ 9 w 220"/>
                <a:gd name="T49" fmla="*/ 144 h 144"/>
                <a:gd name="T50" fmla="*/ 8 w 220"/>
                <a:gd name="T51" fmla="*/ 143 h 144"/>
                <a:gd name="T52" fmla="*/ 7 w 220"/>
                <a:gd name="T53" fmla="*/ 143 h 144"/>
                <a:gd name="T54" fmla="*/ 5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7 w 220"/>
                <a:gd name="T61" fmla="*/ 1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7" y="118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10" y="118"/>
                    <a:pt x="12" y="119"/>
                    <a:pt x="14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7" y="119"/>
                    <a:pt x="20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5" y="117"/>
                    <a:pt x="27" y="116"/>
                    <a:pt x="29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8" y="6"/>
                    <a:pt x="220" y="3"/>
                    <a:pt x="220" y="0"/>
                  </a:cubicBezTo>
                  <a:cubicBezTo>
                    <a:pt x="220" y="26"/>
                    <a:pt x="220" y="26"/>
                    <a:pt x="220" y="26"/>
                  </a:cubicBezTo>
                  <a:cubicBezTo>
                    <a:pt x="220" y="29"/>
                    <a:pt x="218" y="32"/>
                    <a:pt x="214" y="34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8" y="141"/>
                    <a:pt x="27" y="142"/>
                    <a:pt x="26" y="142"/>
                  </a:cubicBezTo>
                  <a:cubicBezTo>
                    <a:pt x="25" y="143"/>
                    <a:pt x="25" y="143"/>
                    <a:pt x="24" y="143"/>
                  </a:cubicBezTo>
                  <a:cubicBezTo>
                    <a:pt x="23" y="143"/>
                    <a:pt x="23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4"/>
                    <a:pt x="22" y="144"/>
                  </a:cubicBezTo>
                  <a:cubicBezTo>
                    <a:pt x="21" y="144"/>
                    <a:pt x="20" y="144"/>
                    <a:pt x="20" y="144"/>
                  </a:cubicBezTo>
                  <a:cubicBezTo>
                    <a:pt x="19" y="144"/>
                    <a:pt x="18" y="144"/>
                    <a:pt x="18" y="144"/>
                  </a:cubicBezTo>
                  <a:cubicBezTo>
                    <a:pt x="17" y="144"/>
                    <a:pt x="16" y="144"/>
                    <a:pt x="16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4"/>
                    <a:pt x="12" y="144"/>
                    <a:pt x="11" y="144"/>
                  </a:cubicBezTo>
                  <a:cubicBezTo>
                    <a:pt x="10" y="144"/>
                    <a:pt x="10" y="144"/>
                    <a:pt x="9" y="144"/>
                  </a:cubicBezTo>
                  <a:cubicBezTo>
                    <a:pt x="8" y="144"/>
                    <a:pt x="8" y="144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6" y="143"/>
                    <a:pt x="5" y="143"/>
                    <a:pt x="5" y="143"/>
                  </a:cubicBezTo>
                  <a:cubicBezTo>
                    <a:pt x="3" y="142"/>
                    <a:pt x="2" y="142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" y="116"/>
                    <a:pt x="4" y="117"/>
                    <a:pt x="7" y="118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7" name="Freeform 151"/>
            <p:cNvSpPr>
              <a:spLocks/>
            </p:cNvSpPr>
            <p:nvPr userDrawn="1"/>
          </p:nvSpPr>
          <p:spPr bwMode="auto">
            <a:xfrm>
              <a:off x="9672639" y="4300538"/>
              <a:ext cx="617538" cy="358775"/>
            </a:xfrm>
            <a:custGeom>
              <a:avLst/>
              <a:gdLst>
                <a:gd name="T0" fmla="*/ 8 w 389"/>
                <a:gd name="T1" fmla="*/ 112 h 226"/>
                <a:gd name="T2" fmla="*/ 8 w 389"/>
                <a:gd name="T3" fmla="*/ 128 h 226"/>
                <a:gd name="T4" fmla="*/ 167 w 389"/>
                <a:gd name="T5" fmla="*/ 221 h 226"/>
                <a:gd name="T6" fmla="*/ 196 w 389"/>
                <a:gd name="T7" fmla="*/ 221 h 226"/>
                <a:gd name="T8" fmla="*/ 381 w 389"/>
                <a:gd name="T9" fmla="*/ 114 h 226"/>
                <a:gd name="T10" fmla="*/ 381 w 389"/>
                <a:gd name="T11" fmla="*/ 98 h 226"/>
                <a:gd name="T12" fmla="*/ 222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8" y="128"/>
                  </a:cubicBezTo>
                  <a:cubicBezTo>
                    <a:pt x="167" y="221"/>
                    <a:pt x="167" y="221"/>
                    <a:pt x="167" y="221"/>
                  </a:cubicBezTo>
                  <a:cubicBezTo>
                    <a:pt x="175" y="226"/>
                    <a:pt x="188" y="226"/>
                    <a:pt x="196" y="221"/>
                  </a:cubicBezTo>
                  <a:cubicBezTo>
                    <a:pt x="381" y="114"/>
                    <a:pt x="381" y="114"/>
                    <a:pt x="381" y="114"/>
                  </a:cubicBezTo>
                  <a:cubicBezTo>
                    <a:pt x="389" y="110"/>
                    <a:pt x="389" y="102"/>
                    <a:pt x="381" y="98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8" name="Freeform 152"/>
            <p:cNvSpPr>
              <a:spLocks/>
            </p:cNvSpPr>
            <p:nvPr userDrawn="1"/>
          </p:nvSpPr>
          <p:spPr bwMode="auto">
            <a:xfrm>
              <a:off x="9605964" y="4208463"/>
              <a:ext cx="600075" cy="369888"/>
            </a:xfrm>
            <a:custGeom>
              <a:avLst/>
              <a:gdLst>
                <a:gd name="T0" fmla="*/ 322 w 378"/>
                <a:gd name="T1" fmla="*/ 52 h 233"/>
                <a:gd name="T2" fmla="*/ 361 w 378"/>
                <a:gd name="T3" fmla="*/ 60 h 233"/>
                <a:gd name="T4" fmla="*/ 373 w 378"/>
                <a:gd name="T5" fmla="*/ 133 h 233"/>
                <a:gd name="T6" fmla="*/ 261 w 378"/>
                <a:gd name="T7" fmla="*/ 221 h 233"/>
                <a:gd name="T8" fmla="*/ 4 w 378"/>
                <a:gd name="T9" fmla="*/ 107 h 233"/>
                <a:gd name="T10" fmla="*/ 28 w 378"/>
                <a:gd name="T11" fmla="*/ 30 h 233"/>
                <a:gd name="T12" fmla="*/ 133 w 378"/>
                <a:gd name="T13" fmla="*/ 14 h 233"/>
                <a:gd name="T14" fmla="*/ 255 w 378"/>
                <a:gd name="T15" fmla="*/ 56 h 233"/>
                <a:gd name="T16" fmla="*/ 322 w 378"/>
                <a:gd name="T17" fmla="*/ 5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3">
                  <a:moveTo>
                    <a:pt x="322" y="52"/>
                  </a:moveTo>
                  <a:cubicBezTo>
                    <a:pt x="361" y="60"/>
                    <a:pt x="361" y="60"/>
                    <a:pt x="361" y="60"/>
                  </a:cubicBezTo>
                  <a:cubicBezTo>
                    <a:pt x="374" y="88"/>
                    <a:pt x="378" y="111"/>
                    <a:pt x="373" y="133"/>
                  </a:cubicBezTo>
                  <a:cubicBezTo>
                    <a:pt x="363" y="176"/>
                    <a:pt x="302" y="215"/>
                    <a:pt x="261" y="221"/>
                  </a:cubicBezTo>
                  <a:cubicBezTo>
                    <a:pt x="184" y="233"/>
                    <a:pt x="64" y="138"/>
                    <a:pt x="4" y="107"/>
                  </a:cubicBezTo>
                  <a:cubicBezTo>
                    <a:pt x="0" y="55"/>
                    <a:pt x="7" y="43"/>
                    <a:pt x="28" y="30"/>
                  </a:cubicBezTo>
                  <a:cubicBezTo>
                    <a:pt x="67" y="7"/>
                    <a:pt x="97" y="0"/>
                    <a:pt x="133" y="14"/>
                  </a:cubicBezTo>
                  <a:cubicBezTo>
                    <a:pt x="179" y="31"/>
                    <a:pt x="219" y="38"/>
                    <a:pt x="255" y="56"/>
                  </a:cubicBezTo>
                  <a:lnTo>
                    <a:pt x="322" y="52"/>
                  </a:lnTo>
                  <a:close/>
                </a:path>
              </a:pathLst>
            </a:custGeom>
            <a:solidFill>
              <a:srgbClr val="005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9" name="Freeform 153"/>
            <p:cNvSpPr>
              <a:spLocks/>
            </p:cNvSpPr>
            <p:nvPr userDrawn="1"/>
          </p:nvSpPr>
          <p:spPr bwMode="auto">
            <a:xfrm>
              <a:off x="7696201" y="4632325"/>
              <a:ext cx="171450" cy="130175"/>
            </a:xfrm>
            <a:custGeom>
              <a:avLst/>
              <a:gdLst>
                <a:gd name="T0" fmla="*/ 0 w 108"/>
                <a:gd name="T1" fmla="*/ 0 h 82"/>
                <a:gd name="T2" fmla="*/ 1 w 108"/>
                <a:gd name="T3" fmla="*/ 1 h 82"/>
                <a:gd name="T4" fmla="*/ 1 w 108"/>
                <a:gd name="T5" fmla="*/ 1 h 82"/>
                <a:gd name="T6" fmla="*/ 1 w 108"/>
                <a:gd name="T7" fmla="*/ 2 h 82"/>
                <a:gd name="T8" fmla="*/ 1 w 108"/>
                <a:gd name="T9" fmla="*/ 3 h 82"/>
                <a:gd name="T10" fmla="*/ 2 w 108"/>
                <a:gd name="T11" fmla="*/ 4 h 82"/>
                <a:gd name="T12" fmla="*/ 3 w 108"/>
                <a:gd name="T13" fmla="*/ 5 h 82"/>
                <a:gd name="T14" fmla="*/ 4 w 108"/>
                <a:gd name="T15" fmla="*/ 5 h 82"/>
                <a:gd name="T16" fmla="*/ 108 w 108"/>
                <a:gd name="T17" fmla="*/ 65 h 82"/>
                <a:gd name="T18" fmla="*/ 108 w 108"/>
                <a:gd name="T19" fmla="*/ 82 h 82"/>
                <a:gd name="T20" fmla="*/ 4 w 108"/>
                <a:gd name="T21" fmla="*/ 22 h 82"/>
                <a:gd name="T22" fmla="*/ 4 w 108"/>
                <a:gd name="T23" fmla="*/ 22 h 82"/>
                <a:gd name="T24" fmla="*/ 3 w 108"/>
                <a:gd name="T25" fmla="*/ 21 h 82"/>
                <a:gd name="T26" fmla="*/ 2 w 108"/>
                <a:gd name="T27" fmla="*/ 20 h 82"/>
                <a:gd name="T28" fmla="*/ 2 w 108"/>
                <a:gd name="T29" fmla="*/ 20 h 82"/>
                <a:gd name="T30" fmla="*/ 2 w 108"/>
                <a:gd name="T31" fmla="*/ 20 h 82"/>
                <a:gd name="T32" fmla="*/ 1 w 108"/>
                <a:gd name="T33" fmla="*/ 19 h 82"/>
                <a:gd name="T34" fmla="*/ 1 w 108"/>
                <a:gd name="T35" fmla="*/ 19 h 82"/>
                <a:gd name="T36" fmla="*/ 1 w 108"/>
                <a:gd name="T37" fmla="*/ 19 h 82"/>
                <a:gd name="T38" fmla="*/ 1 w 108"/>
                <a:gd name="T39" fmla="*/ 18 h 82"/>
                <a:gd name="T40" fmla="*/ 1 w 108"/>
                <a:gd name="T41" fmla="*/ 18 h 82"/>
                <a:gd name="T42" fmla="*/ 1 w 108"/>
                <a:gd name="T43" fmla="*/ 18 h 82"/>
                <a:gd name="T44" fmla="*/ 0 w 108"/>
                <a:gd name="T45" fmla="*/ 17 h 82"/>
                <a:gd name="T46" fmla="*/ 0 w 108"/>
                <a:gd name="T47" fmla="*/ 17 h 82"/>
                <a:gd name="T48" fmla="*/ 0 w 108"/>
                <a:gd name="T49" fmla="*/ 16 h 82"/>
                <a:gd name="T50" fmla="*/ 0 w 108"/>
                <a:gd name="T51" fmla="*/ 16 h 82"/>
                <a:gd name="T52" fmla="*/ 0 w 108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82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0" name="Freeform 154"/>
            <p:cNvSpPr>
              <a:spLocks/>
            </p:cNvSpPr>
            <p:nvPr userDrawn="1"/>
          </p:nvSpPr>
          <p:spPr bwMode="auto">
            <a:xfrm>
              <a:off x="7867651" y="4618038"/>
              <a:ext cx="227013" cy="147638"/>
            </a:xfrm>
            <a:custGeom>
              <a:avLst/>
              <a:gdLst>
                <a:gd name="T0" fmla="*/ 4 w 143"/>
                <a:gd name="T1" fmla="*/ 76 h 93"/>
                <a:gd name="T2" fmla="*/ 5 w 143"/>
                <a:gd name="T3" fmla="*/ 76 h 93"/>
                <a:gd name="T4" fmla="*/ 9 w 143"/>
                <a:gd name="T5" fmla="*/ 77 h 93"/>
                <a:gd name="T6" fmla="*/ 9 w 143"/>
                <a:gd name="T7" fmla="*/ 77 h 93"/>
                <a:gd name="T8" fmla="*/ 14 w 143"/>
                <a:gd name="T9" fmla="*/ 76 h 93"/>
                <a:gd name="T10" fmla="*/ 14 w 143"/>
                <a:gd name="T11" fmla="*/ 76 h 93"/>
                <a:gd name="T12" fmla="*/ 19 w 143"/>
                <a:gd name="T13" fmla="*/ 74 h 93"/>
                <a:gd name="T14" fmla="*/ 139 w 143"/>
                <a:gd name="T15" fmla="*/ 5 h 93"/>
                <a:gd name="T16" fmla="*/ 143 w 143"/>
                <a:gd name="T17" fmla="*/ 0 h 93"/>
                <a:gd name="T18" fmla="*/ 143 w 143"/>
                <a:gd name="T19" fmla="*/ 16 h 93"/>
                <a:gd name="T20" fmla="*/ 139 w 143"/>
                <a:gd name="T21" fmla="*/ 22 h 93"/>
                <a:gd name="T22" fmla="*/ 19 w 143"/>
                <a:gd name="T23" fmla="*/ 91 h 93"/>
                <a:gd name="T24" fmla="*/ 17 w 143"/>
                <a:gd name="T25" fmla="*/ 92 h 93"/>
                <a:gd name="T26" fmla="*/ 15 w 143"/>
                <a:gd name="T27" fmla="*/ 93 h 93"/>
                <a:gd name="T28" fmla="*/ 14 w 143"/>
                <a:gd name="T29" fmla="*/ 93 h 93"/>
                <a:gd name="T30" fmla="*/ 14 w 143"/>
                <a:gd name="T31" fmla="*/ 93 h 93"/>
                <a:gd name="T32" fmla="*/ 14 w 143"/>
                <a:gd name="T33" fmla="*/ 93 h 93"/>
                <a:gd name="T34" fmla="*/ 12 w 143"/>
                <a:gd name="T35" fmla="*/ 93 h 93"/>
                <a:gd name="T36" fmla="*/ 11 w 143"/>
                <a:gd name="T37" fmla="*/ 93 h 93"/>
                <a:gd name="T38" fmla="*/ 10 w 143"/>
                <a:gd name="T39" fmla="*/ 93 h 93"/>
                <a:gd name="T40" fmla="*/ 9 w 143"/>
                <a:gd name="T41" fmla="*/ 93 h 93"/>
                <a:gd name="T42" fmla="*/ 9 w 143"/>
                <a:gd name="T43" fmla="*/ 93 h 93"/>
                <a:gd name="T44" fmla="*/ 9 w 143"/>
                <a:gd name="T45" fmla="*/ 93 h 93"/>
                <a:gd name="T46" fmla="*/ 7 w 143"/>
                <a:gd name="T47" fmla="*/ 93 h 93"/>
                <a:gd name="T48" fmla="*/ 5 w 143"/>
                <a:gd name="T49" fmla="*/ 93 h 93"/>
                <a:gd name="T50" fmla="*/ 5 w 143"/>
                <a:gd name="T51" fmla="*/ 93 h 93"/>
                <a:gd name="T52" fmla="*/ 4 w 143"/>
                <a:gd name="T53" fmla="*/ 93 h 93"/>
                <a:gd name="T54" fmla="*/ 3 w 143"/>
                <a:gd name="T55" fmla="*/ 92 h 93"/>
                <a:gd name="T56" fmla="*/ 0 w 143"/>
                <a:gd name="T57" fmla="*/ 91 h 93"/>
                <a:gd name="T58" fmla="*/ 0 w 143"/>
                <a:gd name="T59" fmla="*/ 74 h 93"/>
                <a:gd name="T60" fmla="*/ 4 w 143"/>
                <a:gd name="T61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3">
                  <a:moveTo>
                    <a:pt x="4" y="76"/>
                  </a:moveTo>
                  <a:cubicBezTo>
                    <a:pt x="4" y="76"/>
                    <a:pt x="4" y="76"/>
                    <a:pt x="5" y="76"/>
                  </a:cubicBezTo>
                  <a:cubicBezTo>
                    <a:pt x="6" y="76"/>
                    <a:pt x="8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7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6" y="76"/>
                    <a:pt x="17" y="75"/>
                    <a:pt x="19" y="74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42" y="3"/>
                    <a:pt x="143" y="1"/>
                    <a:pt x="143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8"/>
                    <a:pt x="142" y="20"/>
                    <a:pt x="139" y="2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8" y="91"/>
                    <a:pt x="17" y="92"/>
                    <a:pt x="17" y="92"/>
                  </a:cubicBezTo>
                  <a:cubicBezTo>
                    <a:pt x="16" y="92"/>
                    <a:pt x="16" y="92"/>
                    <a:pt x="15" y="93"/>
                  </a:cubicBezTo>
                  <a:cubicBezTo>
                    <a:pt x="15" y="93"/>
                    <a:pt x="15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3" y="93"/>
                    <a:pt x="13" y="93"/>
                    <a:pt x="12" y="93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3"/>
                    <a:pt x="10" y="93"/>
                    <a:pt x="10" y="93"/>
                  </a:cubicBezTo>
                  <a:cubicBezTo>
                    <a:pt x="10" y="93"/>
                    <a:pt x="10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7" y="93"/>
                  </a:cubicBezTo>
                  <a:cubicBezTo>
                    <a:pt x="7" y="93"/>
                    <a:pt x="6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3" y="92"/>
                    <a:pt x="3" y="92"/>
                  </a:cubicBezTo>
                  <a:cubicBezTo>
                    <a:pt x="2" y="92"/>
                    <a:pt x="1" y="92"/>
                    <a:pt x="0" y="9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" y="75"/>
                    <a:pt x="3" y="76"/>
                    <a:pt x="4" y="76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1" name="Freeform 155"/>
            <p:cNvSpPr>
              <a:spLocks/>
            </p:cNvSpPr>
            <p:nvPr userDrawn="1"/>
          </p:nvSpPr>
          <p:spPr bwMode="auto">
            <a:xfrm>
              <a:off x="7694614" y="4508500"/>
              <a:ext cx="401638" cy="231775"/>
            </a:xfrm>
            <a:custGeom>
              <a:avLst/>
              <a:gdLst>
                <a:gd name="T0" fmla="*/ 5 w 253"/>
                <a:gd name="T1" fmla="*/ 72 h 146"/>
                <a:gd name="T2" fmla="*/ 5 w 253"/>
                <a:gd name="T3" fmla="*/ 83 h 146"/>
                <a:gd name="T4" fmla="*/ 109 w 253"/>
                <a:gd name="T5" fmla="*/ 143 h 146"/>
                <a:gd name="T6" fmla="*/ 128 w 253"/>
                <a:gd name="T7" fmla="*/ 143 h 146"/>
                <a:gd name="T8" fmla="*/ 248 w 253"/>
                <a:gd name="T9" fmla="*/ 74 h 146"/>
                <a:gd name="T10" fmla="*/ 248 w 253"/>
                <a:gd name="T11" fmla="*/ 63 h 146"/>
                <a:gd name="T12" fmla="*/ 144 w 253"/>
                <a:gd name="T13" fmla="*/ 3 h 146"/>
                <a:gd name="T14" fmla="*/ 126 w 253"/>
                <a:gd name="T15" fmla="*/ 3 h 146"/>
                <a:gd name="T16" fmla="*/ 5 w 253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6">
                  <a:moveTo>
                    <a:pt x="5" y="72"/>
                  </a:moveTo>
                  <a:cubicBezTo>
                    <a:pt x="0" y="75"/>
                    <a:pt x="0" y="80"/>
                    <a:pt x="5" y="8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4" y="146"/>
                    <a:pt x="122" y="146"/>
                    <a:pt x="128" y="143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3" y="71"/>
                    <a:pt x="253" y="66"/>
                    <a:pt x="248" y="6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6" y="3"/>
                  </a:cubicBezTo>
                  <a:lnTo>
                    <a:pt x="5" y="7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2" name="Freeform 156"/>
            <p:cNvSpPr>
              <a:spLocks/>
            </p:cNvSpPr>
            <p:nvPr userDrawn="1"/>
          </p:nvSpPr>
          <p:spPr bwMode="auto">
            <a:xfrm>
              <a:off x="7889876" y="4159250"/>
              <a:ext cx="39688" cy="492125"/>
            </a:xfrm>
            <a:custGeom>
              <a:avLst/>
              <a:gdLst>
                <a:gd name="T0" fmla="*/ 3 w 25"/>
                <a:gd name="T1" fmla="*/ 12 h 310"/>
                <a:gd name="T2" fmla="*/ 0 w 25"/>
                <a:gd name="T3" fmla="*/ 94 h 310"/>
                <a:gd name="T4" fmla="*/ 4 w 25"/>
                <a:gd name="T5" fmla="*/ 310 h 310"/>
                <a:gd name="T6" fmla="*/ 25 w 25"/>
                <a:gd name="T7" fmla="*/ 298 h 310"/>
                <a:gd name="T8" fmla="*/ 25 w 25"/>
                <a:gd name="T9" fmla="*/ 0 h 310"/>
                <a:gd name="T10" fmla="*/ 3 w 25"/>
                <a:gd name="T11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0">
                  <a:moveTo>
                    <a:pt x="3" y="12"/>
                  </a:moveTo>
                  <a:lnTo>
                    <a:pt x="0" y="94"/>
                  </a:lnTo>
                  <a:lnTo>
                    <a:pt x="4" y="310"/>
                  </a:lnTo>
                  <a:lnTo>
                    <a:pt x="25" y="298"/>
                  </a:lnTo>
                  <a:lnTo>
                    <a:pt x="25" y="0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3" name="Freeform 157"/>
            <p:cNvSpPr>
              <a:spLocks/>
            </p:cNvSpPr>
            <p:nvPr userDrawn="1"/>
          </p:nvSpPr>
          <p:spPr bwMode="auto">
            <a:xfrm>
              <a:off x="7861301" y="4159250"/>
              <a:ext cx="34925" cy="492125"/>
            </a:xfrm>
            <a:custGeom>
              <a:avLst/>
              <a:gdLst>
                <a:gd name="T0" fmla="*/ 21 w 22"/>
                <a:gd name="T1" fmla="*/ 12 h 310"/>
                <a:gd name="T2" fmla="*/ 0 w 22"/>
                <a:gd name="T3" fmla="*/ 0 h 310"/>
                <a:gd name="T4" fmla="*/ 1 w 22"/>
                <a:gd name="T5" fmla="*/ 298 h 310"/>
                <a:gd name="T6" fmla="*/ 22 w 22"/>
                <a:gd name="T7" fmla="*/ 310 h 310"/>
                <a:gd name="T8" fmla="*/ 21 w 22"/>
                <a:gd name="T9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10">
                  <a:moveTo>
                    <a:pt x="21" y="12"/>
                  </a:moveTo>
                  <a:lnTo>
                    <a:pt x="0" y="0"/>
                  </a:lnTo>
                  <a:lnTo>
                    <a:pt x="1" y="298"/>
                  </a:lnTo>
                  <a:lnTo>
                    <a:pt x="22" y="31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4" name="Freeform 158"/>
            <p:cNvSpPr>
              <a:spLocks/>
            </p:cNvSpPr>
            <p:nvPr userDrawn="1"/>
          </p:nvSpPr>
          <p:spPr bwMode="auto">
            <a:xfrm>
              <a:off x="8035926" y="4298950"/>
              <a:ext cx="26988" cy="36513"/>
            </a:xfrm>
            <a:custGeom>
              <a:avLst/>
              <a:gdLst>
                <a:gd name="T0" fmla="*/ 0 w 17"/>
                <a:gd name="T1" fmla="*/ 23 h 23"/>
                <a:gd name="T2" fmla="*/ 17 w 17"/>
                <a:gd name="T3" fmla="*/ 13 h 23"/>
                <a:gd name="T4" fmla="*/ 17 w 17"/>
                <a:gd name="T5" fmla="*/ 0 h 23"/>
                <a:gd name="T6" fmla="*/ 0 w 17"/>
                <a:gd name="T7" fmla="*/ 10 h 23"/>
                <a:gd name="T8" fmla="*/ 0 w 1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lnTo>
                    <a:pt x="17" y="13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67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5" name="Freeform 159"/>
            <p:cNvSpPr>
              <a:spLocks/>
            </p:cNvSpPr>
            <p:nvPr userDrawn="1"/>
          </p:nvSpPr>
          <p:spPr bwMode="auto">
            <a:xfrm>
              <a:off x="7723189" y="4060825"/>
              <a:ext cx="77788" cy="103188"/>
            </a:xfrm>
            <a:custGeom>
              <a:avLst/>
              <a:gdLst>
                <a:gd name="T0" fmla="*/ 1 w 49"/>
                <a:gd name="T1" fmla="*/ 16 h 65"/>
                <a:gd name="T2" fmla="*/ 0 w 49"/>
                <a:gd name="T3" fmla="*/ 10 h 65"/>
                <a:gd name="T4" fmla="*/ 17 w 49"/>
                <a:gd name="T5" fmla="*/ 0 h 65"/>
                <a:gd name="T6" fmla="*/ 18 w 49"/>
                <a:gd name="T7" fmla="*/ 7 h 65"/>
                <a:gd name="T8" fmla="*/ 18 w 49"/>
                <a:gd name="T9" fmla="*/ 8 h 65"/>
                <a:gd name="T10" fmla="*/ 20 w 49"/>
                <a:gd name="T11" fmla="*/ 15 h 65"/>
                <a:gd name="T12" fmla="*/ 20 w 49"/>
                <a:gd name="T13" fmla="*/ 16 h 65"/>
                <a:gd name="T14" fmla="*/ 23 w 49"/>
                <a:gd name="T15" fmla="*/ 23 h 65"/>
                <a:gd name="T16" fmla="*/ 23 w 49"/>
                <a:gd name="T17" fmla="*/ 23 h 65"/>
                <a:gd name="T18" fmla="*/ 26 w 49"/>
                <a:gd name="T19" fmla="*/ 31 h 65"/>
                <a:gd name="T20" fmla="*/ 27 w 49"/>
                <a:gd name="T21" fmla="*/ 31 h 65"/>
                <a:gd name="T22" fmla="*/ 31 w 49"/>
                <a:gd name="T23" fmla="*/ 38 h 65"/>
                <a:gd name="T24" fmla="*/ 31 w 49"/>
                <a:gd name="T25" fmla="*/ 38 h 65"/>
                <a:gd name="T26" fmla="*/ 36 w 49"/>
                <a:gd name="T27" fmla="*/ 44 h 65"/>
                <a:gd name="T28" fmla="*/ 37 w 49"/>
                <a:gd name="T29" fmla="*/ 45 h 65"/>
                <a:gd name="T30" fmla="*/ 41 w 49"/>
                <a:gd name="T31" fmla="*/ 49 h 65"/>
                <a:gd name="T32" fmla="*/ 43 w 49"/>
                <a:gd name="T33" fmla="*/ 51 h 65"/>
                <a:gd name="T34" fmla="*/ 49 w 49"/>
                <a:gd name="T35" fmla="*/ 55 h 65"/>
                <a:gd name="T36" fmla="*/ 32 w 49"/>
                <a:gd name="T37" fmla="*/ 65 h 65"/>
                <a:gd name="T38" fmla="*/ 26 w 49"/>
                <a:gd name="T39" fmla="*/ 60 h 65"/>
                <a:gd name="T40" fmla="*/ 24 w 49"/>
                <a:gd name="T41" fmla="*/ 59 h 65"/>
                <a:gd name="T42" fmla="*/ 21 w 49"/>
                <a:gd name="T43" fmla="*/ 56 h 65"/>
                <a:gd name="T44" fmla="*/ 20 w 49"/>
                <a:gd name="T45" fmla="*/ 55 h 65"/>
                <a:gd name="T46" fmla="*/ 19 w 49"/>
                <a:gd name="T47" fmla="*/ 54 h 65"/>
                <a:gd name="T48" fmla="*/ 18 w 49"/>
                <a:gd name="T49" fmla="*/ 53 h 65"/>
                <a:gd name="T50" fmla="*/ 15 w 49"/>
                <a:gd name="T51" fmla="*/ 50 h 65"/>
                <a:gd name="T52" fmla="*/ 14 w 49"/>
                <a:gd name="T53" fmla="*/ 48 h 65"/>
                <a:gd name="T54" fmla="*/ 14 w 49"/>
                <a:gd name="T55" fmla="*/ 48 h 65"/>
                <a:gd name="T56" fmla="*/ 13 w 49"/>
                <a:gd name="T57" fmla="*/ 47 h 65"/>
                <a:gd name="T58" fmla="*/ 11 w 49"/>
                <a:gd name="T59" fmla="*/ 44 h 65"/>
                <a:gd name="T60" fmla="*/ 10 w 49"/>
                <a:gd name="T61" fmla="*/ 41 h 65"/>
                <a:gd name="T62" fmla="*/ 10 w 49"/>
                <a:gd name="T63" fmla="*/ 41 h 65"/>
                <a:gd name="T64" fmla="*/ 9 w 49"/>
                <a:gd name="T65" fmla="*/ 41 h 65"/>
                <a:gd name="T66" fmla="*/ 8 w 49"/>
                <a:gd name="T67" fmla="*/ 39 h 65"/>
                <a:gd name="T68" fmla="*/ 7 w 49"/>
                <a:gd name="T69" fmla="*/ 36 h 65"/>
                <a:gd name="T70" fmla="*/ 6 w 49"/>
                <a:gd name="T71" fmla="*/ 33 h 65"/>
                <a:gd name="T72" fmla="*/ 6 w 49"/>
                <a:gd name="T73" fmla="*/ 33 h 65"/>
                <a:gd name="T74" fmla="*/ 6 w 49"/>
                <a:gd name="T75" fmla="*/ 33 h 65"/>
                <a:gd name="T76" fmla="*/ 4 w 49"/>
                <a:gd name="T77" fmla="*/ 30 h 65"/>
                <a:gd name="T78" fmla="*/ 3 w 49"/>
                <a:gd name="T79" fmla="*/ 27 h 65"/>
                <a:gd name="T80" fmla="*/ 3 w 49"/>
                <a:gd name="T81" fmla="*/ 26 h 65"/>
                <a:gd name="T82" fmla="*/ 3 w 49"/>
                <a:gd name="T83" fmla="*/ 25 h 65"/>
                <a:gd name="T84" fmla="*/ 2 w 49"/>
                <a:gd name="T85" fmla="*/ 24 h 65"/>
                <a:gd name="T86" fmla="*/ 1 w 49"/>
                <a:gd name="T87" fmla="*/ 20 h 65"/>
                <a:gd name="T88" fmla="*/ 1 w 49"/>
                <a:gd name="T89" fmla="*/ 18 h 65"/>
                <a:gd name="T90" fmla="*/ 1 w 49"/>
                <a:gd name="T91" fmla="*/ 17 h 65"/>
                <a:gd name="T92" fmla="*/ 1 w 49"/>
                <a:gd name="T9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" h="65">
                  <a:moveTo>
                    <a:pt x="1" y="16"/>
                  </a:moveTo>
                  <a:cubicBezTo>
                    <a:pt x="0" y="14"/>
                    <a:pt x="0" y="12"/>
                    <a:pt x="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8" y="5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1"/>
                    <a:pt x="19" y="13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1" y="18"/>
                    <a:pt x="22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6"/>
                    <a:pt x="25" y="28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3"/>
                    <a:pt x="29" y="36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40"/>
                    <a:pt x="34" y="42"/>
                    <a:pt x="36" y="44"/>
                  </a:cubicBezTo>
                  <a:cubicBezTo>
                    <a:pt x="36" y="44"/>
                    <a:pt x="37" y="45"/>
                    <a:pt x="37" y="45"/>
                  </a:cubicBezTo>
                  <a:cubicBezTo>
                    <a:pt x="38" y="46"/>
                    <a:pt x="40" y="48"/>
                    <a:pt x="41" y="49"/>
                  </a:cubicBezTo>
                  <a:cubicBezTo>
                    <a:pt x="42" y="49"/>
                    <a:pt x="42" y="50"/>
                    <a:pt x="43" y="51"/>
                  </a:cubicBezTo>
                  <a:cubicBezTo>
                    <a:pt x="45" y="52"/>
                    <a:pt x="47" y="53"/>
                    <a:pt x="49" y="5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3"/>
                    <a:pt x="28" y="62"/>
                    <a:pt x="26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3" y="58"/>
                    <a:pt x="22" y="57"/>
                    <a:pt x="21" y="56"/>
                  </a:cubicBezTo>
                  <a:cubicBezTo>
                    <a:pt x="21" y="56"/>
                    <a:pt x="21" y="56"/>
                    <a:pt x="20" y="55"/>
                  </a:cubicBezTo>
                  <a:cubicBezTo>
                    <a:pt x="20" y="55"/>
                    <a:pt x="19" y="54"/>
                    <a:pt x="19" y="54"/>
                  </a:cubicBezTo>
                  <a:cubicBezTo>
                    <a:pt x="19" y="54"/>
                    <a:pt x="18" y="53"/>
                    <a:pt x="18" y="53"/>
                  </a:cubicBezTo>
                  <a:cubicBezTo>
                    <a:pt x="17" y="52"/>
                    <a:pt x="16" y="51"/>
                    <a:pt x="15" y="50"/>
                  </a:cubicBezTo>
                  <a:cubicBezTo>
                    <a:pt x="15" y="49"/>
                    <a:pt x="15" y="49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7"/>
                    <a:pt x="13" y="47"/>
                    <a:pt x="13" y="47"/>
                  </a:cubicBezTo>
                  <a:cubicBezTo>
                    <a:pt x="13" y="46"/>
                    <a:pt x="12" y="45"/>
                    <a:pt x="11" y="44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0"/>
                    <a:pt x="9" y="39"/>
                    <a:pt x="8" y="39"/>
                  </a:cubicBezTo>
                  <a:cubicBezTo>
                    <a:pt x="8" y="38"/>
                    <a:pt x="7" y="37"/>
                    <a:pt x="7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5" y="31"/>
                    <a:pt x="4" y="30"/>
                  </a:cubicBezTo>
                  <a:cubicBezTo>
                    <a:pt x="4" y="29"/>
                    <a:pt x="4" y="28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5"/>
                    <a:pt x="2" y="24"/>
                    <a:pt x="2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6" name="Freeform 160"/>
            <p:cNvSpPr>
              <a:spLocks/>
            </p:cNvSpPr>
            <p:nvPr userDrawn="1"/>
          </p:nvSpPr>
          <p:spPr bwMode="auto">
            <a:xfrm>
              <a:off x="7723189" y="3778250"/>
              <a:ext cx="28575" cy="298450"/>
            </a:xfrm>
            <a:custGeom>
              <a:avLst/>
              <a:gdLst>
                <a:gd name="T0" fmla="*/ 0 w 18"/>
                <a:gd name="T1" fmla="*/ 188 h 188"/>
                <a:gd name="T2" fmla="*/ 17 w 18"/>
                <a:gd name="T3" fmla="*/ 178 h 188"/>
                <a:gd name="T4" fmla="*/ 18 w 18"/>
                <a:gd name="T5" fmla="*/ 0 h 188"/>
                <a:gd name="T6" fmla="*/ 1 w 18"/>
                <a:gd name="T7" fmla="*/ 10 h 188"/>
                <a:gd name="T8" fmla="*/ 0 w 18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8">
                  <a:moveTo>
                    <a:pt x="0" y="188"/>
                  </a:moveTo>
                  <a:lnTo>
                    <a:pt x="17" y="178"/>
                  </a:lnTo>
                  <a:lnTo>
                    <a:pt x="18" y="0"/>
                  </a:lnTo>
                  <a:lnTo>
                    <a:pt x="1" y="1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7" name="Freeform 161"/>
            <p:cNvSpPr>
              <a:spLocks/>
            </p:cNvSpPr>
            <p:nvPr userDrawn="1"/>
          </p:nvSpPr>
          <p:spPr bwMode="auto">
            <a:xfrm>
              <a:off x="7705726" y="3768725"/>
              <a:ext cx="46038" cy="25400"/>
            </a:xfrm>
            <a:custGeom>
              <a:avLst/>
              <a:gdLst>
                <a:gd name="T0" fmla="*/ 12 w 29"/>
                <a:gd name="T1" fmla="*/ 16 h 16"/>
                <a:gd name="T2" fmla="*/ 29 w 29"/>
                <a:gd name="T3" fmla="*/ 6 h 16"/>
                <a:gd name="T4" fmla="*/ 17 w 29"/>
                <a:gd name="T5" fmla="*/ 0 h 16"/>
                <a:gd name="T6" fmla="*/ 0 w 29"/>
                <a:gd name="T7" fmla="*/ 9 h 16"/>
                <a:gd name="T8" fmla="*/ 12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12" y="16"/>
                  </a:moveTo>
                  <a:lnTo>
                    <a:pt x="29" y="6"/>
                  </a:lnTo>
                  <a:lnTo>
                    <a:pt x="17" y="0"/>
                  </a:lnTo>
                  <a:lnTo>
                    <a:pt x="0" y="9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8" name="Freeform 162"/>
            <p:cNvSpPr>
              <a:spLocks/>
            </p:cNvSpPr>
            <p:nvPr userDrawn="1"/>
          </p:nvSpPr>
          <p:spPr bwMode="auto">
            <a:xfrm>
              <a:off x="7773989" y="4148138"/>
              <a:ext cx="288925" cy="166688"/>
            </a:xfrm>
            <a:custGeom>
              <a:avLst/>
              <a:gdLst>
                <a:gd name="T0" fmla="*/ 17 w 182"/>
                <a:gd name="T1" fmla="*/ 0 h 105"/>
                <a:gd name="T2" fmla="*/ 182 w 182"/>
                <a:gd name="T3" fmla="*/ 95 h 105"/>
                <a:gd name="T4" fmla="*/ 165 w 182"/>
                <a:gd name="T5" fmla="*/ 105 h 105"/>
                <a:gd name="T6" fmla="*/ 0 w 182"/>
                <a:gd name="T7" fmla="*/ 10 h 105"/>
                <a:gd name="T8" fmla="*/ 17 w 182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5">
                  <a:moveTo>
                    <a:pt x="17" y="0"/>
                  </a:moveTo>
                  <a:lnTo>
                    <a:pt x="182" y="95"/>
                  </a:lnTo>
                  <a:lnTo>
                    <a:pt x="165" y="105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9" name="Freeform 163"/>
            <p:cNvSpPr>
              <a:spLocks/>
            </p:cNvSpPr>
            <p:nvPr userDrawn="1"/>
          </p:nvSpPr>
          <p:spPr bwMode="auto">
            <a:xfrm>
              <a:off x="7705726" y="3783013"/>
              <a:ext cx="330200" cy="552450"/>
            </a:xfrm>
            <a:custGeom>
              <a:avLst/>
              <a:gdLst>
                <a:gd name="T0" fmla="*/ 0 w 208"/>
                <a:gd name="T1" fmla="*/ 0 h 348"/>
                <a:gd name="T2" fmla="*/ 12 w 208"/>
                <a:gd name="T3" fmla="*/ 7 h 348"/>
                <a:gd name="T4" fmla="*/ 11 w 208"/>
                <a:gd name="T5" fmla="*/ 185 h 348"/>
                <a:gd name="T6" fmla="*/ 43 w 208"/>
                <a:gd name="T7" fmla="*/ 240 h 348"/>
                <a:gd name="T8" fmla="*/ 208 w 208"/>
                <a:gd name="T9" fmla="*/ 335 h 348"/>
                <a:gd name="T10" fmla="*/ 208 w 208"/>
                <a:gd name="T11" fmla="*/ 348 h 348"/>
                <a:gd name="T12" fmla="*/ 43 w 208"/>
                <a:gd name="T13" fmla="*/ 253 h 348"/>
                <a:gd name="T14" fmla="*/ 0 w 208"/>
                <a:gd name="T15" fmla="*/ 178 h 348"/>
                <a:gd name="T16" fmla="*/ 0 w 208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348">
                  <a:moveTo>
                    <a:pt x="0" y="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205"/>
                    <a:pt x="25" y="229"/>
                    <a:pt x="43" y="240"/>
                  </a:cubicBezTo>
                  <a:cubicBezTo>
                    <a:pt x="208" y="335"/>
                    <a:pt x="208" y="335"/>
                    <a:pt x="208" y="335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19" y="239"/>
                    <a:pt x="0" y="206"/>
                    <a:pt x="0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0" name="Freeform 164"/>
            <p:cNvSpPr>
              <a:spLocks/>
            </p:cNvSpPr>
            <p:nvPr userDrawn="1"/>
          </p:nvSpPr>
          <p:spPr bwMode="auto">
            <a:xfrm>
              <a:off x="7612064" y="4200525"/>
              <a:ext cx="261938" cy="201613"/>
            </a:xfrm>
            <a:custGeom>
              <a:avLst/>
              <a:gdLst>
                <a:gd name="T0" fmla="*/ 0 w 165"/>
                <a:gd name="T1" fmla="*/ 0 h 127"/>
                <a:gd name="T2" fmla="*/ 0 w 165"/>
                <a:gd name="T3" fmla="*/ 2 h 127"/>
                <a:gd name="T4" fmla="*/ 0 w 165"/>
                <a:gd name="T5" fmla="*/ 2 h 127"/>
                <a:gd name="T6" fmla="*/ 1 w 165"/>
                <a:gd name="T7" fmla="*/ 4 h 127"/>
                <a:gd name="T8" fmla="*/ 1 w 165"/>
                <a:gd name="T9" fmla="*/ 5 h 127"/>
                <a:gd name="T10" fmla="*/ 3 w 165"/>
                <a:gd name="T11" fmla="*/ 6 h 127"/>
                <a:gd name="T12" fmla="*/ 4 w 165"/>
                <a:gd name="T13" fmla="*/ 7 h 127"/>
                <a:gd name="T14" fmla="*/ 5 w 165"/>
                <a:gd name="T15" fmla="*/ 8 h 127"/>
                <a:gd name="T16" fmla="*/ 165 w 165"/>
                <a:gd name="T17" fmla="*/ 101 h 127"/>
                <a:gd name="T18" fmla="*/ 165 w 165"/>
                <a:gd name="T19" fmla="*/ 127 h 127"/>
                <a:gd name="T20" fmla="*/ 6 w 165"/>
                <a:gd name="T21" fmla="*/ 34 h 127"/>
                <a:gd name="T22" fmla="*/ 5 w 165"/>
                <a:gd name="T23" fmla="*/ 34 h 127"/>
                <a:gd name="T24" fmla="*/ 4 w 165"/>
                <a:gd name="T25" fmla="*/ 33 h 127"/>
                <a:gd name="T26" fmla="*/ 3 w 165"/>
                <a:gd name="T27" fmla="*/ 32 h 127"/>
                <a:gd name="T28" fmla="*/ 3 w 165"/>
                <a:gd name="T29" fmla="*/ 32 h 127"/>
                <a:gd name="T30" fmla="*/ 1 w 165"/>
                <a:gd name="T31" fmla="*/ 31 h 127"/>
                <a:gd name="T32" fmla="*/ 1 w 165"/>
                <a:gd name="T33" fmla="*/ 30 h 127"/>
                <a:gd name="T34" fmla="*/ 1 w 165"/>
                <a:gd name="T35" fmla="*/ 30 h 127"/>
                <a:gd name="T36" fmla="*/ 1 w 165"/>
                <a:gd name="T37" fmla="*/ 29 h 127"/>
                <a:gd name="T38" fmla="*/ 0 w 165"/>
                <a:gd name="T39" fmla="*/ 28 h 127"/>
                <a:gd name="T40" fmla="*/ 0 w 165"/>
                <a:gd name="T41" fmla="*/ 28 h 127"/>
                <a:gd name="T42" fmla="*/ 0 w 165"/>
                <a:gd name="T43" fmla="*/ 28 h 127"/>
                <a:gd name="T44" fmla="*/ 0 w 165"/>
                <a:gd name="T45" fmla="*/ 27 h 127"/>
                <a:gd name="T46" fmla="*/ 0 w 165"/>
                <a:gd name="T47" fmla="*/ 26 h 127"/>
                <a:gd name="T48" fmla="*/ 0 w 165"/>
                <a:gd name="T49" fmla="*/ 26 h 127"/>
                <a:gd name="T50" fmla="*/ 0 w 165"/>
                <a:gd name="T51" fmla="*/ 26 h 127"/>
                <a:gd name="T52" fmla="*/ 0 w 165"/>
                <a:gd name="T5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" h="12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3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1"/>
                    <a:pt x="2" y="31"/>
                    <a:pt x="1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1" name="Freeform 165"/>
            <p:cNvSpPr>
              <a:spLocks/>
            </p:cNvSpPr>
            <p:nvPr userDrawn="1"/>
          </p:nvSpPr>
          <p:spPr bwMode="auto">
            <a:xfrm>
              <a:off x="7874001" y="4178300"/>
              <a:ext cx="349250" cy="228600"/>
            </a:xfrm>
            <a:custGeom>
              <a:avLst/>
              <a:gdLst>
                <a:gd name="T0" fmla="*/ 6 w 220"/>
                <a:gd name="T1" fmla="*/ 118 h 144"/>
                <a:gd name="T2" fmla="*/ 7 w 220"/>
                <a:gd name="T3" fmla="*/ 118 h 144"/>
                <a:gd name="T4" fmla="*/ 14 w 220"/>
                <a:gd name="T5" fmla="*/ 119 h 144"/>
                <a:gd name="T6" fmla="*/ 15 w 220"/>
                <a:gd name="T7" fmla="*/ 119 h 144"/>
                <a:gd name="T8" fmla="*/ 22 w 220"/>
                <a:gd name="T9" fmla="*/ 118 h 144"/>
                <a:gd name="T10" fmla="*/ 22 w 220"/>
                <a:gd name="T11" fmla="*/ 118 h 144"/>
                <a:gd name="T12" fmla="*/ 29 w 220"/>
                <a:gd name="T13" fmla="*/ 115 h 144"/>
                <a:gd name="T14" fmla="*/ 214 w 220"/>
                <a:gd name="T15" fmla="*/ 8 h 144"/>
                <a:gd name="T16" fmla="*/ 220 w 220"/>
                <a:gd name="T17" fmla="*/ 0 h 144"/>
                <a:gd name="T18" fmla="*/ 220 w 220"/>
                <a:gd name="T19" fmla="*/ 25 h 144"/>
                <a:gd name="T20" fmla="*/ 214 w 220"/>
                <a:gd name="T21" fmla="*/ 34 h 144"/>
                <a:gd name="T22" fmla="*/ 29 w 220"/>
                <a:gd name="T23" fmla="*/ 141 h 144"/>
                <a:gd name="T24" fmla="*/ 26 w 220"/>
                <a:gd name="T25" fmla="*/ 142 h 144"/>
                <a:gd name="T26" fmla="*/ 24 w 220"/>
                <a:gd name="T27" fmla="*/ 143 h 144"/>
                <a:gd name="T28" fmla="*/ 22 w 220"/>
                <a:gd name="T29" fmla="*/ 143 h 144"/>
                <a:gd name="T30" fmla="*/ 22 w 220"/>
                <a:gd name="T31" fmla="*/ 143 h 144"/>
                <a:gd name="T32" fmla="*/ 21 w 220"/>
                <a:gd name="T33" fmla="*/ 143 h 144"/>
                <a:gd name="T34" fmla="*/ 19 w 220"/>
                <a:gd name="T35" fmla="*/ 144 h 144"/>
                <a:gd name="T36" fmla="*/ 17 w 220"/>
                <a:gd name="T37" fmla="*/ 144 h 144"/>
                <a:gd name="T38" fmla="*/ 15 w 220"/>
                <a:gd name="T39" fmla="*/ 144 h 144"/>
                <a:gd name="T40" fmla="*/ 15 w 220"/>
                <a:gd name="T41" fmla="*/ 144 h 144"/>
                <a:gd name="T42" fmla="*/ 14 w 220"/>
                <a:gd name="T43" fmla="*/ 144 h 144"/>
                <a:gd name="T44" fmla="*/ 13 w 220"/>
                <a:gd name="T45" fmla="*/ 144 h 144"/>
                <a:gd name="T46" fmla="*/ 11 w 220"/>
                <a:gd name="T47" fmla="*/ 144 h 144"/>
                <a:gd name="T48" fmla="*/ 9 w 220"/>
                <a:gd name="T49" fmla="*/ 144 h 144"/>
                <a:gd name="T50" fmla="*/ 7 w 220"/>
                <a:gd name="T51" fmla="*/ 143 h 144"/>
                <a:gd name="T52" fmla="*/ 6 w 220"/>
                <a:gd name="T53" fmla="*/ 143 h 144"/>
                <a:gd name="T54" fmla="*/ 5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6 w 220"/>
                <a:gd name="T61" fmla="*/ 1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6" y="118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10" y="118"/>
                    <a:pt x="12" y="119"/>
                    <a:pt x="14" y="119"/>
                  </a:cubicBezTo>
                  <a:cubicBezTo>
                    <a:pt x="14" y="119"/>
                    <a:pt x="15" y="119"/>
                    <a:pt x="15" y="119"/>
                  </a:cubicBezTo>
                  <a:cubicBezTo>
                    <a:pt x="17" y="119"/>
                    <a:pt x="20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5" y="117"/>
                    <a:pt x="27" y="116"/>
                    <a:pt x="29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8" y="6"/>
                    <a:pt x="220" y="3"/>
                    <a:pt x="220" y="0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0" y="28"/>
                    <a:pt x="218" y="31"/>
                    <a:pt x="214" y="34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8" y="141"/>
                    <a:pt x="27" y="142"/>
                    <a:pt x="26" y="142"/>
                  </a:cubicBezTo>
                  <a:cubicBezTo>
                    <a:pt x="25" y="142"/>
                    <a:pt x="24" y="143"/>
                    <a:pt x="24" y="143"/>
                  </a:cubicBezTo>
                  <a:cubicBezTo>
                    <a:pt x="23" y="143"/>
                    <a:pt x="23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1" y="143"/>
                  </a:cubicBezTo>
                  <a:cubicBezTo>
                    <a:pt x="21" y="144"/>
                    <a:pt x="20" y="144"/>
                    <a:pt x="19" y="144"/>
                  </a:cubicBezTo>
                  <a:cubicBezTo>
                    <a:pt x="19" y="144"/>
                    <a:pt x="18" y="144"/>
                    <a:pt x="17" y="144"/>
                  </a:cubicBezTo>
                  <a:cubicBezTo>
                    <a:pt x="17" y="144"/>
                    <a:pt x="16" y="144"/>
                    <a:pt x="15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5" y="144"/>
                    <a:pt x="15" y="144"/>
                    <a:pt x="14" y="144"/>
                  </a:cubicBezTo>
                  <a:cubicBezTo>
                    <a:pt x="14" y="144"/>
                    <a:pt x="14" y="144"/>
                    <a:pt x="13" y="144"/>
                  </a:cubicBezTo>
                  <a:cubicBezTo>
                    <a:pt x="13" y="144"/>
                    <a:pt x="12" y="144"/>
                    <a:pt x="11" y="144"/>
                  </a:cubicBezTo>
                  <a:cubicBezTo>
                    <a:pt x="10" y="144"/>
                    <a:pt x="9" y="144"/>
                    <a:pt x="9" y="144"/>
                  </a:cubicBezTo>
                  <a:cubicBezTo>
                    <a:pt x="8" y="144"/>
                    <a:pt x="8" y="143"/>
                    <a:pt x="7" y="143"/>
                  </a:cubicBezTo>
                  <a:cubicBezTo>
                    <a:pt x="7" y="143"/>
                    <a:pt x="7" y="143"/>
                    <a:pt x="6" y="143"/>
                  </a:cubicBezTo>
                  <a:cubicBezTo>
                    <a:pt x="6" y="143"/>
                    <a:pt x="5" y="143"/>
                    <a:pt x="5" y="143"/>
                  </a:cubicBezTo>
                  <a:cubicBezTo>
                    <a:pt x="3" y="142"/>
                    <a:pt x="2" y="142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" y="116"/>
                    <a:pt x="4" y="117"/>
                    <a:pt x="6" y="118"/>
                  </a:cubicBezTo>
                  <a:close/>
                </a:path>
              </a:pathLst>
            </a:custGeom>
            <a:solidFill>
              <a:srgbClr val="29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2" name="Freeform 166"/>
            <p:cNvSpPr>
              <a:spLocks/>
            </p:cNvSpPr>
            <p:nvPr userDrawn="1"/>
          </p:nvSpPr>
          <p:spPr bwMode="auto">
            <a:xfrm>
              <a:off x="7608889" y="4010025"/>
              <a:ext cx="617538" cy="358775"/>
            </a:xfrm>
            <a:custGeom>
              <a:avLst/>
              <a:gdLst>
                <a:gd name="T0" fmla="*/ 8 w 389"/>
                <a:gd name="T1" fmla="*/ 112 h 226"/>
                <a:gd name="T2" fmla="*/ 7 w 389"/>
                <a:gd name="T3" fmla="*/ 128 h 226"/>
                <a:gd name="T4" fmla="*/ 167 w 389"/>
                <a:gd name="T5" fmla="*/ 221 h 226"/>
                <a:gd name="T6" fmla="*/ 196 w 389"/>
                <a:gd name="T7" fmla="*/ 221 h 226"/>
                <a:gd name="T8" fmla="*/ 381 w 389"/>
                <a:gd name="T9" fmla="*/ 114 h 226"/>
                <a:gd name="T10" fmla="*/ 381 w 389"/>
                <a:gd name="T11" fmla="*/ 98 h 226"/>
                <a:gd name="T12" fmla="*/ 221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7" y="128"/>
                  </a:cubicBezTo>
                  <a:cubicBezTo>
                    <a:pt x="167" y="221"/>
                    <a:pt x="167" y="221"/>
                    <a:pt x="167" y="221"/>
                  </a:cubicBezTo>
                  <a:cubicBezTo>
                    <a:pt x="175" y="226"/>
                    <a:pt x="188" y="226"/>
                    <a:pt x="196" y="221"/>
                  </a:cubicBezTo>
                  <a:cubicBezTo>
                    <a:pt x="381" y="114"/>
                    <a:pt x="381" y="114"/>
                    <a:pt x="381" y="114"/>
                  </a:cubicBezTo>
                  <a:cubicBezTo>
                    <a:pt x="389" y="110"/>
                    <a:pt x="389" y="102"/>
                    <a:pt x="381" y="98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376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3" name="Freeform 167"/>
            <p:cNvSpPr>
              <a:spLocks/>
            </p:cNvSpPr>
            <p:nvPr userDrawn="1"/>
          </p:nvSpPr>
          <p:spPr bwMode="auto">
            <a:xfrm>
              <a:off x="7524751" y="3836988"/>
              <a:ext cx="42863" cy="239713"/>
            </a:xfrm>
            <a:custGeom>
              <a:avLst/>
              <a:gdLst>
                <a:gd name="T0" fmla="*/ 22 w 27"/>
                <a:gd name="T1" fmla="*/ 13 h 151"/>
                <a:gd name="T2" fmla="*/ 22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8 h 151"/>
                <a:gd name="T10" fmla="*/ 24 w 27"/>
                <a:gd name="T11" fmla="*/ 148 h 151"/>
                <a:gd name="T12" fmla="*/ 24 w 27"/>
                <a:gd name="T13" fmla="*/ 149 h 151"/>
                <a:gd name="T14" fmla="*/ 27 w 27"/>
                <a:gd name="T15" fmla="*/ 151 h 151"/>
                <a:gd name="T16" fmla="*/ 4 w 27"/>
                <a:gd name="T17" fmla="*/ 138 h 151"/>
                <a:gd name="T18" fmla="*/ 2 w 27"/>
                <a:gd name="T19" fmla="*/ 136 h 151"/>
                <a:gd name="T20" fmla="*/ 2 w 27"/>
                <a:gd name="T21" fmla="*/ 136 h 151"/>
                <a:gd name="T22" fmla="*/ 1 w 27"/>
                <a:gd name="T23" fmla="*/ 135 h 151"/>
                <a:gd name="T24" fmla="*/ 1 w 27"/>
                <a:gd name="T25" fmla="*/ 135 h 151"/>
                <a:gd name="T26" fmla="*/ 1 w 27"/>
                <a:gd name="T27" fmla="*/ 135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2 h 151"/>
                <a:gd name="T40" fmla="*/ 0 w 27"/>
                <a:gd name="T41" fmla="*/ 131 h 151"/>
                <a:gd name="T42" fmla="*/ 0 w 27"/>
                <a:gd name="T43" fmla="*/ 130 h 151"/>
                <a:gd name="T44" fmla="*/ 0 w 27"/>
                <a:gd name="T45" fmla="*/ 130 h 151"/>
                <a:gd name="T46" fmla="*/ 0 w 27"/>
                <a:gd name="T47" fmla="*/ 129 h 151"/>
                <a:gd name="T48" fmla="*/ 0 w 27"/>
                <a:gd name="T49" fmla="*/ 129 h 151"/>
                <a:gd name="T50" fmla="*/ 0 w 27"/>
                <a:gd name="T51" fmla="*/ 0 h 151"/>
                <a:gd name="T52" fmla="*/ 22 w 27"/>
                <a:gd name="T5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3"/>
                  </a:moveTo>
                  <a:cubicBezTo>
                    <a:pt x="22" y="142"/>
                    <a:pt x="22" y="142"/>
                    <a:pt x="22" y="142"/>
                  </a:cubicBezTo>
                  <a:cubicBezTo>
                    <a:pt x="22" y="143"/>
                    <a:pt x="22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3" y="147"/>
                    <a:pt x="24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4" y="149"/>
                  </a:cubicBezTo>
                  <a:cubicBezTo>
                    <a:pt x="25" y="150"/>
                    <a:pt x="26" y="151"/>
                    <a:pt x="27" y="151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3" y="137"/>
                    <a:pt x="2" y="136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2" y="135"/>
                    <a:pt x="2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0" y="132"/>
                    <a:pt x="0" y="131"/>
                    <a:pt x="0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4" name="Freeform 168"/>
            <p:cNvSpPr>
              <a:spLocks/>
            </p:cNvSpPr>
            <p:nvPr userDrawn="1"/>
          </p:nvSpPr>
          <p:spPr bwMode="auto">
            <a:xfrm>
              <a:off x="7524751" y="3624263"/>
              <a:ext cx="368300" cy="233363"/>
            </a:xfrm>
            <a:custGeom>
              <a:avLst/>
              <a:gdLst>
                <a:gd name="T0" fmla="*/ 31 w 232"/>
                <a:gd name="T1" fmla="*/ 126 h 147"/>
                <a:gd name="T2" fmla="*/ 28 w 232"/>
                <a:gd name="T3" fmla="*/ 129 h 147"/>
                <a:gd name="T4" fmla="*/ 26 w 232"/>
                <a:gd name="T5" fmla="*/ 133 h 147"/>
                <a:gd name="T6" fmla="*/ 25 w 232"/>
                <a:gd name="T7" fmla="*/ 136 h 147"/>
                <a:gd name="T8" fmla="*/ 23 w 232"/>
                <a:gd name="T9" fmla="*/ 140 h 147"/>
                <a:gd name="T10" fmla="*/ 22 w 232"/>
                <a:gd name="T11" fmla="*/ 143 h 147"/>
                <a:gd name="T12" fmla="*/ 0 w 232"/>
                <a:gd name="T13" fmla="*/ 134 h 147"/>
                <a:gd name="T14" fmla="*/ 0 w 232"/>
                <a:gd name="T15" fmla="*/ 132 h 147"/>
                <a:gd name="T16" fmla="*/ 0 w 232"/>
                <a:gd name="T17" fmla="*/ 131 h 147"/>
                <a:gd name="T18" fmla="*/ 0 w 232"/>
                <a:gd name="T19" fmla="*/ 130 h 147"/>
                <a:gd name="T20" fmla="*/ 0 w 232"/>
                <a:gd name="T21" fmla="*/ 130 h 147"/>
                <a:gd name="T22" fmla="*/ 1 w 232"/>
                <a:gd name="T23" fmla="*/ 128 h 147"/>
                <a:gd name="T24" fmla="*/ 1 w 232"/>
                <a:gd name="T25" fmla="*/ 127 h 147"/>
                <a:gd name="T26" fmla="*/ 1 w 232"/>
                <a:gd name="T27" fmla="*/ 127 h 147"/>
                <a:gd name="T28" fmla="*/ 2 w 232"/>
                <a:gd name="T29" fmla="*/ 125 h 147"/>
                <a:gd name="T30" fmla="*/ 2 w 232"/>
                <a:gd name="T31" fmla="*/ 124 h 147"/>
                <a:gd name="T32" fmla="*/ 2 w 232"/>
                <a:gd name="T33" fmla="*/ 123 h 147"/>
                <a:gd name="T34" fmla="*/ 3 w 232"/>
                <a:gd name="T35" fmla="*/ 122 h 147"/>
                <a:gd name="T36" fmla="*/ 4 w 232"/>
                <a:gd name="T37" fmla="*/ 121 h 147"/>
                <a:gd name="T38" fmla="*/ 4 w 232"/>
                <a:gd name="T39" fmla="*/ 120 h 147"/>
                <a:gd name="T40" fmla="*/ 5 w 232"/>
                <a:gd name="T41" fmla="*/ 118 h 147"/>
                <a:gd name="T42" fmla="*/ 6 w 232"/>
                <a:gd name="T43" fmla="*/ 116 h 147"/>
                <a:gd name="T44" fmla="*/ 7 w 232"/>
                <a:gd name="T45" fmla="*/ 116 h 147"/>
                <a:gd name="T46" fmla="*/ 8 w 232"/>
                <a:gd name="T47" fmla="*/ 114 h 147"/>
                <a:gd name="T48" fmla="*/ 9 w 232"/>
                <a:gd name="T49" fmla="*/ 114 h 147"/>
                <a:gd name="T50" fmla="*/ 9 w 232"/>
                <a:gd name="T51" fmla="*/ 113 h 147"/>
                <a:gd name="T52" fmla="*/ 10 w 232"/>
                <a:gd name="T53" fmla="*/ 112 h 147"/>
                <a:gd name="T54" fmla="*/ 11 w 232"/>
                <a:gd name="T55" fmla="*/ 111 h 147"/>
                <a:gd name="T56" fmla="*/ 12 w 232"/>
                <a:gd name="T57" fmla="*/ 111 h 147"/>
                <a:gd name="T58" fmla="*/ 13 w 232"/>
                <a:gd name="T59" fmla="*/ 110 h 147"/>
                <a:gd name="T60" fmla="*/ 14 w 232"/>
                <a:gd name="T61" fmla="*/ 109 h 147"/>
                <a:gd name="T62" fmla="*/ 200 w 232"/>
                <a:gd name="T63" fmla="*/ 2 h 147"/>
                <a:gd name="T64" fmla="*/ 201 w 232"/>
                <a:gd name="T65" fmla="*/ 2 h 147"/>
                <a:gd name="T66" fmla="*/ 202 w 232"/>
                <a:gd name="T67" fmla="*/ 1 h 147"/>
                <a:gd name="T68" fmla="*/ 202 w 232"/>
                <a:gd name="T69" fmla="*/ 1 h 147"/>
                <a:gd name="T70" fmla="*/ 203 w 232"/>
                <a:gd name="T71" fmla="*/ 1 h 147"/>
                <a:gd name="T72" fmla="*/ 204 w 232"/>
                <a:gd name="T73" fmla="*/ 0 h 147"/>
                <a:gd name="T74" fmla="*/ 205 w 232"/>
                <a:gd name="T75" fmla="*/ 0 h 147"/>
                <a:gd name="T76" fmla="*/ 205 w 232"/>
                <a:gd name="T77" fmla="*/ 0 h 147"/>
                <a:gd name="T78" fmla="*/ 207 w 232"/>
                <a:gd name="T79" fmla="*/ 0 h 147"/>
                <a:gd name="T80" fmla="*/ 208 w 232"/>
                <a:gd name="T81" fmla="*/ 0 h 147"/>
                <a:gd name="T82" fmla="*/ 209 w 232"/>
                <a:gd name="T83" fmla="*/ 1 h 147"/>
                <a:gd name="T84" fmla="*/ 232 w 232"/>
                <a:gd name="T85" fmla="*/ 14 h 147"/>
                <a:gd name="T86" fmla="*/ 230 w 232"/>
                <a:gd name="T87" fmla="*/ 13 h 147"/>
                <a:gd name="T88" fmla="*/ 227 w 232"/>
                <a:gd name="T89" fmla="*/ 13 h 147"/>
                <a:gd name="T90" fmla="*/ 225 w 232"/>
                <a:gd name="T91" fmla="*/ 14 h 147"/>
                <a:gd name="T92" fmla="*/ 36 w 232"/>
                <a:gd name="T93" fmla="*/ 122 h 147"/>
                <a:gd name="T94" fmla="*/ 33 w 232"/>
                <a:gd name="T9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7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29" y="128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30"/>
                    <a:pt x="27" y="131"/>
                    <a:pt x="26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34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41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4"/>
                    <a:pt x="22" y="146"/>
                    <a:pt x="22" y="14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133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1"/>
                    <a:pt x="0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9"/>
                    <a:pt x="0" y="129"/>
                    <a:pt x="1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2" y="125"/>
                    <a:pt x="2" y="125"/>
                  </a:cubicBezTo>
                  <a:cubicBezTo>
                    <a:pt x="2" y="125"/>
                    <a:pt x="2" y="125"/>
                    <a:pt x="2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24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1"/>
                    <a:pt x="3" y="121"/>
                    <a:pt x="4" y="121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20"/>
                    <a:pt x="4" y="119"/>
                  </a:cubicBezTo>
                  <a:cubicBezTo>
                    <a:pt x="5" y="119"/>
                    <a:pt x="5" y="118"/>
                    <a:pt x="5" y="118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15"/>
                    <a:pt x="8" y="115"/>
                    <a:pt x="8" y="114"/>
                  </a:cubicBezTo>
                  <a:cubicBezTo>
                    <a:pt x="8" y="114"/>
                    <a:pt x="8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0" y="113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1" y="112"/>
                    <a:pt x="11" y="112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2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4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7" y="0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9" y="1"/>
                  </a:cubicBezTo>
                  <a:cubicBezTo>
                    <a:pt x="209" y="1"/>
                    <a:pt x="209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1" y="14"/>
                    <a:pt x="230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8" y="13"/>
                    <a:pt x="227" y="13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26" y="13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5" y="122"/>
                    <a:pt x="34" y="123"/>
                    <a:pt x="34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3" y="125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5" name="Freeform 169"/>
            <p:cNvSpPr>
              <a:spLocks/>
            </p:cNvSpPr>
            <p:nvPr userDrawn="1"/>
          </p:nvSpPr>
          <p:spPr bwMode="auto">
            <a:xfrm>
              <a:off x="7559676" y="3640138"/>
              <a:ext cx="339725" cy="442913"/>
            </a:xfrm>
            <a:custGeom>
              <a:avLst/>
              <a:gdLst>
                <a:gd name="T0" fmla="*/ 14 w 214"/>
                <a:gd name="T1" fmla="*/ 112 h 279"/>
                <a:gd name="T2" fmla="*/ 200 w 214"/>
                <a:gd name="T3" fmla="*/ 5 h 279"/>
                <a:gd name="T4" fmla="*/ 214 w 214"/>
                <a:gd name="T5" fmla="*/ 13 h 279"/>
                <a:gd name="T6" fmla="*/ 214 w 214"/>
                <a:gd name="T7" fmla="*/ 142 h 279"/>
                <a:gd name="T8" fmla="*/ 200 w 214"/>
                <a:gd name="T9" fmla="*/ 167 h 279"/>
                <a:gd name="T10" fmla="*/ 15 w 214"/>
                <a:gd name="T11" fmla="*/ 274 h 279"/>
                <a:gd name="T12" fmla="*/ 0 w 214"/>
                <a:gd name="T13" fmla="*/ 266 h 279"/>
                <a:gd name="T14" fmla="*/ 0 w 214"/>
                <a:gd name="T15" fmla="*/ 137 h 279"/>
                <a:gd name="T16" fmla="*/ 14 w 214"/>
                <a:gd name="T17" fmla="*/ 1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79">
                  <a:moveTo>
                    <a:pt x="14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51"/>
                    <a:pt x="208" y="163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9"/>
                    <a:pt x="0" y="275"/>
                    <a:pt x="0" y="2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28"/>
                    <a:pt x="6" y="116"/>
                    <a:pt x="14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6" name="Freeform 170"/>
            <p:cNvSpPr>
              <a:spLocks/>
            </p:cNvSpPr>
            <p:nvPr userDrawn="1"/>
          </p:nvSpPr>
          <p:spPr bwMode="auto">
            <a:xfrm>
              <a:off x="7645401" y="3255963"/>
              <a:ext cx="242888" cy="411163"/>
            </a:xfrm>
            <a:custGeom>
              <a:avLst/>
              <a:gdLst>
                <a:gd name="T0" fmla="*/ 109 w 153"/>
                <a:gd name="T1" fmla="*/ 29 h 259"/>
                <a:gd name="T2" fmla="*/ 153 w 153"/>
                <a:gd name="T3" fmla="*/ 222 h 259"/>
                <a:gd name="T4" fmla="*/ 34 w 153"/>
                <a:gd name="T5" fmla="*/ 8 h 259"/>
                <a:gd name="T6" fmla="*/ 109 w 153"/>
                <a:gd name="T7" fmla="*/ 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259">
                  <a:moveTo>
                    <a:pt x="109" y="29"/>
                  </a:moveTo>
                  <a:cubicBezTo>
                    <a:pt x="148" y="81"/>
                    <a:pt x="122" y="179"/>
                    <a:pt x="153" y="222"/>
                  </a:cubicBezTo>
                  <a:cubicBezTo>
                    <a:pt x="0" y="259"/>
                    <a:pt x="13" y="20"/>
                    <a:pt x="34" y="8"/>
                  </a:cubicBezTo>
                  <a:cubicBezTo>
                    <a:pt x="48" y="0"/>
                    <a:pt x="91" y="4"/>
                    <a:pt x="109" y="29"/>
                  </a:cubicBezTo>
                  <a:close/>
                </a:path>
              </a:pathLst>
            </a:custGeom>
            <a:solidFill>
              <a:srgbClr val="29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7" name="Freeform 171"/>
            <p:cNvSpPr>
              <a:spLocks/>
            </p:cNvSpPr>
            <p:nvPr userDrawn="1"/>
          </p:nvSpPr>
          <p:spPr bwMode="auto">
            <a:xfrm>
              <a:off x="7607301" y="3552825"/>
              <a:ext cx="354013" cy="823913"/>
            </a:xfrm>
            <a:custGeom>
              <a:avLst/>
              <a:gdLst>
                <a:gd name="T0" fmla="*/ 55 w 223"/>
                <a:gd name="T1" fmla="*/ 34 h 519"/>
                <a:gd name="T2" fmla="*/ 0 w 223"/>
                <a:gd name="T3" fmla="*/ 89 h 519"/>
                <a:gd name="T4" fmla="*/ 16 w 223"/>
                <a:gd name="T5" fmla="*/ 120 h 519"/>
                <a:gd name="T6" fmla="*/ 46 w 223"/>
                <a:gd name="T7" fmla="*/ 199 h 519"/>
                <a:gd name="T8" fmla="*/ 60 w 223"/>
                <a:gd name="T9" fmla="*/ 291 h 519"/>
                <a:gd name="T10" fmla="*/ 215 w 223"/>
                <a:gd name="T11" fmla="*/ 418 h 519"/>
                <a:gd name="T12" fmla="*/ 191 w 223"/>
                <a:gd name="T13" fmla="*/ 282 h 519"/>
                <a:gd name="T14" fmla="*/ 187 w 223"/>
                <a:gd name="T15" fmla="*/ 233 h 519"/>
                <a:gd name="T16" fmla="*/ 201 w 223"/>
                <a:gd name="T17" fmla="*/ 182 h 519"/>
                <a:gd name="T18" fmla="*/ 211 w 223"/>
                <a:gd name="T19" fmla="*/ 129 h 519"/>
                <a:gd name="T20" fmla="*/ 181 w 223"/>
                <a:gd name="T21" fmla="*/ 58 h 519"/>
                <a:gd name="T22" fmla="*/ 160 w 223"/>
                <a:gd name="T23" fmla="*/ 23 h 519"/>
                <a:gd name="T24" fmla="*/ 157 w 223"/>
                <a:gd name="T25" fmla="*/ 21 h 519"/>
                <a:gd name="T26" fmla="*/ 154 w 223"/>
                <a:gd name="T27" fmla="*/ 17 h 519"/>
                <a:gd name="T28" fmla="*/ 55 w 223"/>
                <a:gd name="T29" fmla="*/ 34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" h="519">
                  <a:moveTo>
                    <a:pt x="55" y="34"/>
                  </a:moveTo>
                  <a:cubicBezTo>
                    <a:pt x="26" y="50"/>
                    <a:pt x="2" y="67"/>
                    <a:pt x="0" y="89"/>
                  </a:cubicBezTo>
                  <a:cubicBezTo>
                    <a:pt x="0" y="98"/>
                    <a:pt x="14" y="107"/>
                    <a:pt x="16" y="120"/>
                  </a:cubicBezTo>
                  <a:cubicBezTo>
                    <a:pt x="22" y="146"/>
                    <a:pt x="34" y="175"/>
                    <a:pt x="46" y="199"/>
                  </a:cubicBezTo>
                  <a:cubicBezTo>
                    <a:pt x="65" y="234"/>
                    <a:pt x="70" y="255"/>
                    <a:pt x="60" y="291"/>
                  </a:cubicBezTo>
                  <a:cubicBezTo>
                    <a:pt x="18" y="431"/>
                    <a:pt x="187" y="519"/>
                    <a:pt x="215" y="418"/>
                  </a:cubicBezTo>
                  <a:cubicBezTo>
                    <a:pt x="223" y="388"/>
                    <a:pt x="219" y="346"/>
                    <a:pt x="191" y="282"/>
                  </a:cubicBezTo>
                  <a:cubicBezTo>
                    <a:pt x="181" y="260"/>
                    <a:pt x="187" y="244"/>
                    <a:pt x="187" y="233"/>
                  </a:cubicBezTo>
                  <a:cubicBezTo>
                    <a:pt x="186" y="223"/>
                    <a:pt x="195" y="206"/>
                    <a:pt x="201" y="182"/>
                  </a:cubicBezTo>
                  <a:cubicBezTo>
                    <a:pt x="211" y="163"/>
                    <a:pt x="213" y="144"/>
                    <a:pt x="211" y="129"/>
                  </a:cubicBezTo>
                  <a:cubicBezTo>
                    <a:pt x="208" y="108"/>
                    <a:pt x="193" y="84"/>
                    <a:pt x="181" y="58"/>
                  </a:cubicBezTo>
                  <a:cubicBezTo>
                    <a:pt x="173" y="44"/>
                    <a:pt x="168" y="31"/>
                    <a:pt x="160" y="23"/>
                  </a:cubicBezTo>
                  <a:cubicBezTo>
                    <a:pt x="159" y="22"/>
                    <a:pt x="158" y="21"/>
                    <a:pt x="157" y="21"/>
                  </a:cubicBezTo>
                  <a:cubicBezTo>
                    <a:pt x="157" y="19"/>
                    <a:pt x="156" y="18"/>
                    <a:pt x="154" y="17"/>
                  </a:cubicBezTo>
                  <a:cubicBezTo>
                    <a:pt x="123" y="0"/>
                    <a:pt x="77" y="21"/>
                    <a:pt x="55" y="34"/>
                  </a:cubicBezTo>
                  <a:close/>
                </a:path>
              </a:pathLst>
            </a:custGeom>
            <a:solidFill>
              <a:srgbClr val="E2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8" name="Freeform 172"/>
            <p:cNvSpPr>
              <a:spLocks/>
            </p:cNvSpPr>
            <p:nvPr userDrawn="1"/>
          </p:nvSpPr>
          <p:spPr bwMode="auto">
            <a:xfrm>
              <a:off x="7835901" y="3949700"/>
              <a:ext cx="76200" cy="101600"/>
            </a:xfrm>
            <a:custGeom>
              <a:avLst/>
              <a:gdLst>
                <a:gd name="T0" fmla="*/ 0 w 48"/>
                <a:gd name="T1" fmla="*/ 16 h 64"/>
                <a:gd name="T2" fmla="*/ 0 w 48"/>
                <a:gd name="T3" fmla="*/ 9 h 64"/>
                <a:gd name="T4" fmla="*/ 17 w 48"/>
                <a:gd name="T5" fmla="*/ 0 h 64"/>
                <a:gd name="T6" fmla="*/ 17 w 48"/>
                <a:gd name="T7" fmla="*/ 7 h 64"/>
                <a:gd name="T8" fmla="*/ 17 w 48"/>
                <a:gd name="T9" fmla="*/ 8 h 64"/>
                <a:gd name="T10" fmla="*/ 19 w 48"/>
                <a:gd name="T11" fmla="*/ 15 h 64"/>
                <a:gd name="T12" fmla="*/ 19 w 48"/>
                <a:gd name="T13" fmla="*/ 15 h 64"/>
                <a:gd name="T14" fmla="*/ 22 w 48"/>
                <a:gd name="T15" fmla="*/ 23 h 64"/>
                <a:gd name="T16" fmla="*/ 22 w 48"/>
                <a:gd name="T17" fmla="*/ 23 h 64"/>
                <a:gd name="T18" fmla="*/ 26 w 48"/>
                <a:gd name="T19" fmla="*/ 30 h 64"/>
                <a:gd name="T20" fmla="*/ 26 w 48"/>
                <a:gd name="T21" fmla="*/ 31 h 64"/>
                <a:gd name="T22" fmla="*/ 30 w 48"/>
                <a:gd name="T23" fmla="*/ 37 h 64"/>
                <a:gd name="T24" fmla="*/ 31 w 48"/>
                <a:gd name="T25" fmla="*/ 38 h 64"/>
                <a:gd name="T26" fmla="*/ 35 w 48"/>
                <a:gd name="T27" fmla="*/ 44 h 64"/>
                <a:gd name="T28" fmla="*/ 36 w 48"/>
                <a:gd name="T29" fmla="*/ 45 h 64"/>
                <a:gd name="T30" fmla="*/ 40 w 48"/>
                <a:gd name="T31" fmla="*/ 48 h 64"/>
                <a:gd name="T32" fmla="*/ 42 w 48"/>
                <a:gd name="T33" fmla="*/ 50 h 64"/>
                <a:gd name="T34" fmla="*/ 48 w 48"/>
                <a:gd name="T35" fmla="*/ 54 h 64"/>
                <a:gd name="T36" fmla="*/ 31 w 48"/>
                <a:gd name="T37" fmla="*/ 64 h 64"/>
                <a:gd name="T38" fmla="*/ 25 w 48"/>
                <a:gd name="T39" fmla="*/ 60 h 64"/>
                <a:gd name="T40" fmla="*/ 23 w 48"/>
                <a:gd name="T41" fmla="*/ 58 h 64"/>
                <a:gd name="T42" fmla="*/ 21 w 48"/>
                <a:gd name="T43" fmla="*/ 56 h 64"/>
                <a:gd name="T44" fmla="*/ 19 w 48"/>
                <a:gd name="T45" fmla="*/ 55 h 64"/>
                <a:gd name="T46" fmla="*/ 18 w 48"/>
                <a:gd name="T47" fmla="*/ 54 h 64"/>
                <a:gd name="T48" fmla="*/ 17 w 48"/>
                <a:gd name="T49" fmla="*/ 52 h 64"/>
                <a:gd name="T50" fmla="*/ 15 w 48"/>
                <a:gd name="T51" fmla="*/ 49 h 64"/>
                <a:gd name="T52" fmla="*/ 14 w 48"/>
                <a:gd name="T53" fmla="*/ 48 h 64"/>
                <a:gd name="T54" fmla="*/ 13 w 48"/>
                <a:gd name="T55" fmla="*/ 47 h 64"/>
                <a:gd name="T56" fmla="*/ 12 w 48"/>
                <a:gd name="T57" fmla="*/ 46 h 64"/>
                <a:gd name="T58" fmla="*/ 11 w 48"/>
                <a:gd name="T59" fmla="*/ 44 h 64"/>
                <a:gd name="T60" fmla="*/ 9 w 48"/>
                <a:gd name="T61" fmla="*/ 41 h 64"/>
                <a:gd name="T62" fmla="*/ 9 w 48"/>
                <a:gd name="T63" fmla="*/ 41 h 64"/>
                <a:gd name="T64" fmla="*/ 9 w 48"/>
                <a:gd name="T65" fmla="*/ 40 h 64"/>
                <a:gd name="T66" fmla="*/ 7 w 48"/>
                <a:gd name="T67" fmla="*/ 38 h 64"/>
                <a:gd name="T68" fmla="*/ 6 w 48"/>
                <a:gd name="T69" fmla="*/ 35 h 64"/>
                <a:gd name="T70" fmla="*/ 5 w 48"/>
                <a:gd name="T71" fmla="*/ 33 h 64"/>
                <a:gd name="T72" fmla="*/ 5 w 48"/>
                <a:gd name="T73" fmla="*/ 33 h 64"/>
                <a:gd name="T74" fmla="*/ 5 w 48"/>
                <a:gd name="T75" fmla="*/ 33 h 64"/>
                <a:gd name="T76" fmla="*/ 4 w 48"/>
                <a:gd name="T77" fmla="*/ 30 h 64"/>
                <a:gd name="T78" fmla="*/ 3 w 48"/>
                <a:gd name="T79" fmla="*/ 27 h 64"/>
                <a:gd name="T80" fmla="*/ 2 w 48"/>
                <a:gd name="T81" fmla="*/ 25 h 64"/>
                <a:gd name="T82" fmla="*/ 2 w 48"/>
                <a:gd name="T83" fmla="*/ 25 h 64"/>
                <a:gd name="T84" fmla="*/ 2 w 48"/>
                <a:gd name="T85" fmla="*/ 24 h 64"/>
                <a:gd name="T86" fmla="*/ 1 w 48"/>
                <a:gd name="T87" fmla="*/ 20 h 64"/>
                <a:gd name="T88" fmla="*/ 0 w 48"/>
                <a:gd name="T89" fmla="*/ 18 h 64"/>
                <a:gd name="T90" fmla="*/ 0 w 48"/>
                <a:gd name="T91" fmla="*/ 17 h 64"/>
                <a:gd name="T92" fmla="*/ 0 w 48"/>
                <a:gd name="T9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64">
                  <a:moveTo>
                    <a:pt x="0" y="16"/>
                  </a:moveTo>
                  <a:cubicBezTo>
                    <a:pt x="0" y="14"/>
                    <a:pt x="0" y="11"/>
                    <a:pt x="0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4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18" y="13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8"/>
                    <a:pt x="21" y="20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6"/>
                    <a:pt x="24" y="28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3"/>
                    <a:pt x="29" y="35"/>
                    <a:pt x="30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2" y="40"/>
                    <a:pt x="34" y="42"/>
                    <a:pt x="35" y="44"/>
                  </a:cubicBezTo>
                  <a:cubicBezTo>
                    <a:pt x="36" y="44"/>
                    <a:pt x="36" y="44"/>
                    <a:pt x="36" y="45"/>
                  </a:cubicBezTo>
                  <a:cubicBezTo>
                    <a:pt x="38" y="46"/>
                    <a:pt x="39" y="47"/>
                    <a:pt x="40" y="48"/>
                  </a:cubicBezTo>
                  <a:cubicBezTo>
                    <a:pt x="41" y="49"/>
                    <a:pt x="42" y="50"/>
                    <a:pt x="42" y="50"/>
                  </a:cubicBezTo>
                  <a:cubicBezTo>
                    <a:pt x="44" y="52"/>
                    <a:pt x="46" y="53"/>
                    <a:pt x="48" y="5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9" y="63"/>
                    <a:pt x="27" y="62"/>
                    <a:pt x="25" y="60"/>
                  </a:cubicBezTo>
                  <a:cubicBezTo>
                    <a:pt x="25" y="60"/>
                    <a:pt x="24" y="59"/>
                    <a:pt x="23" y="58"/>
                  </a:cubicBezTo>
                  <a:cubicBezTo>
                    <a:pt x="22" y="58"/>
                    <a:pt x="21" y="57"/>
                    <a:pt x="21" y="56"/>
                  </a:cubicBezTo>
                  <a:cubicBezTo>
                    <a:pt x="20" y="56"/>
                    <a:pt x="20" y="55"/>
                    <a:pt x="19" y="55"/>
                  </a:cubicBezTo>
                  <a:cubicBezTo>
                    <a:pt x="19" y="54"/>
                    <a:pt x="19" y="54"/>
                    <a:pt x="18" y="54"/>
                  </a:cubicBezTo>
                  <a:cubicBezTo>
                    <a:pt x="18" y="53"/>
                    <a:pt x="17" y="53"/>
                    <a:pt x="17" y="52"/>
                  </a:cubicBezTo>
                  <a:cubicBezTo>
                    <a:pt x="16" y="51"/>
                    <a:pt x="15" y="50"/>
                    <a:pt x="15" y="49"/>
                  </a:cubicBezTo>
                  <a:cubicBezTo>
                    <a:pt x="14" y="49"/>
                    <a:pt x="14" y="48"/>
                    <a:pt x="14" y="48"/>
                  </a:cubicBezTo>
                  <a:cubicBezTo>
                    <a:pt x="14" y="48"/>
                    <a:pt x="13" y="48"/>
                    <a:pt x="13" y="47"/>
                  </a:cubicBezTo>
                  <a:cubicBezTo>
                    <a:pt x="13" y="47"/>
                    <a:pt x="13" y="47"/>
                    <a:pt x="12" y="46"/>
                  </a:cubicBezTo>
                  <a:cubicBezTo>
                    <a:pt x="12" y="45"/>
                    <a:pt x="11" y="44"/>
                    <a:pt x="11" y="44"/>
                  </a:cubicBezTo>
                  <a:cubicBezTo>
                    <a:pt x="10" y="43"/>
                    <a:pt x="9" y="42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0"/>
                    <a:pt x="9" y="40"/>
                  </a:cubicBezTo>
                  <a:cubicBezTo>
                    <a:pt x="8" y="40"/>
                    <a:pt x="8" y="39"/>
                    <a:pt x="7" y="38"/>
                  </a:cubicBezTo>
                  <a:cubicBezTo>
                    <a:pt x="7" y="37"/>
                    <a:pt x="6" y="36"/>
                    <a:pt x="6" y="35"/>
                  </a:cubicBezTo>
                  <a:cubicBezTo>
                    <a:pt x="6" y="35"/>
                    <a:pt x="5" y="34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8A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9" name="Freeform 173"/>
            <p:cNvSpPr>
              <a:spLocks/>
            </p:cNvSpPr>
            <p:nvPr userDrawn="1"/>
          </p:nvSpPr>
          <p:spPr bwMode="auto">
            <a:xfrm>
              <a:off x="7700964" y="3482975"/>
              <a:ext cx="117475" cy="153988"/>
            </a:xfrm>
            <a:custGeom>
              <a:avLst/>
              <a:gdLst>
                <a:gd name="T0" fmla="*/ 0 w 74"/>
                <a:gd name="T1" fmla="*/ 0 h 97"/>
                <a:gd name="T2" fmla="*/ 7 w 74"/>
                <a:gd name="T3" fmla="*/ 72 h 97"/>
                <a:gd name="T4" fmla="*/ 68 w 74"/>
                <a:gd name="T5" fmla="*/ 97 h 97"/>
                <a:gd name="T6" fmla="*/ 74 w 74"/>
                <a:gd name="T7" fmla="*/ 79 h 97"/>
                <a:gd name="T8" fmla="*/ 65 w 74"/>
                <a:gd name="T9" fmla="*/ 12 h 97"/>
                <a:gd name="T10" fmla="*/ 0 w 74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97">
                  <a:moveTo>
                    <a:pt x="0" y="0"/>
                  </a:moveTo>
                  <a:cubicBezTo>
                    <a:pt x="3" y="12"/>
                    <a:pt x="17" y="39"/>
                    <a:pt x="7" y="72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66" y="53"/>
                    <a:pt x="63" y="37"/>
                    <a:pt x="6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0" name="Freeform 174"/>
            <p:cNvSpPr>
              <a:spLocks/>
            </p:cNvSpPr>
            <p:nvPr userDrawn="1"/>
          </p:nvSpPr>
          <p:spPr bwMode="auto">
            <a:xfrm>
              <a:off x="7634289" y="3302000"/>
              <a:ext cx="209550" cy="247650"/>
            </a:xfrm>
            <a:custGeom>
              <a:avLst/>
              <a:gdLst>
                <a:gd name="T0" fmla="*/ 107 w 132"/>
                <a:gd name="T1" fmla="*/ 0 h 156"/>
                <a:gd name="T2" fmla="*/ 125 w 132"/>
                <a:gd name="T3" fmla="*/ 91 h 156"/>
                <a:gd name="T4" fmla="*/ 119 w 132"/>
                <a:gd name="T5" fmla="*/ 129 h 156"/>
                <a:gd name="T6" fmla="*/ 100 w 132"/>
                <a:gd name="T7" fmla="*/ 151 h 156"/>
                <a:gd name="T8" fmla="*/ 18 w 132"/>
                <a:gd name="T9" fmla="*/ 110 h 156"/>
                <a:gd name="T10" fmla="*/ 0 w 132"/>
                <a:gd name="T11" fmla="*/ 31 h 156"/>
                <a:gd name="T12" fmla="*/ 107 w 132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107" y="0"/>
                  </a:moveTo>
                  <a:cubicBezTo>
                    <a:pt x="132" y="36"/>
                    <a:pt x="121" y="61"/>
                    <a:pt x="125" y="91"/>
                  </a:cubicBezTo>
                  <a:cubicBezTo>
                    <a:pt x="126" y="107"/>
                    <a:pt x="122" y="120"/>
                    <a:pt x="119" y="129"/>
                  </a:cubicBezTo>
                  <a:cubicBezTo>
                    <a:pt x="113" y="143"/>
                    <a:pt x="107" y="149"/>
                    <a:pt x="100" y="151"/>
                  </a:cubicBezTo>
                  <a:cubicBezTo>
                    <a:pt x="85" y="156"/>
                    <a:pt x="23" y="130"/>
                    <a:pt x="18" y="11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1" name="Freeform 175"/>
            <p:cNvSpPr>
              <a:spLocks/>
            </p:cNvSpPr>
            <p:nvPr userDrawn="1"/>
          </p:nvSpPr>
          <p:spPr bwMode="auto">
            <a:xfrm>
              <a:off x="8097839" y="4086225"/>
              <a:ext cx="155575" cy="558800"/>
            </a:xfrm>
            <a:custGeom>
              <a:avLst/>
              <a:gdLst>
                <a:gd name="T0" fmla="*/ 84 w 98"/>
                <a:gd name="T1" fmla="*/ 117 h 352"/>
                <a:gd name="T2" fmla="*/ 98 w 98"/>
                <a:gd name="T3" fmla="*/ 320 h 352"/>
                <a:gd name="T4" fmla="*/ 71 w 98"/>
                <a:gd name="T5" fmla="*/ 352 h 352"/>
                <a:gd name="T6" fmla="*/ 13 w 98"/>
                <a:gd name="T7" fmla="*/ 135 h 352"/>
                <a:gd name="T8" fmla="*/ 6 w 98"/>
                <a:gd name="T9" fmla="*/ 60 h 352"/>
                <a:gd name="T10" fmla="*/ 84 w 98"/>
                <a:gd name="T11" fmla="*/ 11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52">
                  <a:moveTo>
                    <a:pt x="84" y="117"/>
                  </a:moveTo>
                  <a:cubicBezTo>
                    <a:pt x="94" y="184"/>
                    <a:pt x="92" y="250"/>
                    <a:pt x="98" y="320"/>
                  </a:cubicBezTo>
                  <a:cubicBezTo>
                    <a:pt x="71" y="352"/>
                    <a:pt x="71" y="352"/>
                    <a:pt x="71" y="352"/>
                  </a:cubicBezTo>
                  <a:cubicBezTo>
                    <a:pt x="46" y="249"/>
                    <a:pt x="17" y="195"/>
                    <a:pt x="13" y="135"/>
                  </a:cubicBezTo>
                  <a:cubicBezTo>
                    <a:pt x="11" y="100"/>
                    <a:pt x="9" y="77"/>
                    <a:pt x="6" y="60"/>
                  </a:cubicBezTo>
                  <a:cubicBezTo>
                    <a:pt x="0" y="0"/>
                    <a:pt x="76" y="66"/>
                    <a:pt x="84" y="117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2" name="Freeform 176"/>
            <p:cNvSpPr>
              <a:spLocks/>
            </p:cNvSpPr>
            <p:nvPr userDrawn="1"/>
          </p:nvSpPr>
          <p:spPr bwMode="auto">
            <a:xfrm>
              <a:off x="7975601" y="4010025"/>
              <a:ext cx="174625" cy="692150"/>
            </a:xfrm>
            <a:custGeom>
              <a:avLst/>
              <a:gdLst>
                <a:gd name="T0" fmla="*/ 94 w 110"/>
                <a:gd name="T1" fmla="*/ 129 h 436"/>
                <a:gd name="T2" fmla="*/ 95 w 110"/>
                <a:gd name="T3" fmla="*/ 201 h 436"/>
                <a:gd name="T4" fmla="*/ 110 w 110"/>
                <a:gd name="T5" fmla="*/ 404 h 436"/>
                <a:gd name="T6" fmla="*/ 83 w 110"/>
                <a:gd name="T7" fmla="*/ 436 h 436"/>
                <a:gd name="T8" fmla="*/ 25 w 110"/>
                <a:gd name="T9" fmla="*/ 219 h 436"/>
                <a:gd name="T10" fmla="*/ 19 w 110"/>
                <a:gd name="T11" fmla="*/ 149 h 436"/>
                <a:gd name="T12" fmla="*/ 94 w 110"/>
                <a:gd name="T13" fmla="*/ 12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436">
                  <a:moveTo>
                    <a:pt x="94" y="129"/>
                  </a:moveTo>
                  <a:cubicBezTo>
                    <a:pt x="98" y="161"/>
                    <a:pt x="92" y="177"/>
                    <a:pt x="95" y="201"/>
                  </a:cubicBezTo>
                  <a:cubicBezTo>
                    <a:pt x="105" y="268"/>
                    <a:pt x="104" y="334"/>
                    <a:pt x="110" y="404"/>
                  </a:cubicBezTo>
                  <a:cubicBezTo>
                    <a:pt x="83" y="436"/>
                    <a:pt x="83" y="436"/>
                    <a:pt x="83" y="436"/>
                  </a:cubicBezTo>
                  <a:cubicBezTo>
                    <a:pt x="57" y="333"/>
                    <a:pt x="29" y="279"/>
                    <a:pt x="25" y="219"/>
                  </a:cubicBezTo>
                  <a:cubicBezTo>
                    <a:pt x="23" y="187"/>
                    <a:pt x="21" y="166"/>
                    <a:pt x="19" y="149"/>
                  </a:cubicBezTo>
                  <a:cubicBezTo>
                    <a:pt x="0" y="0"/>
                    <a:pt x="87" y="63"/>
                    <a:pt x="94" y="129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3" name="Freeform 177"/>
            <p:cNvSpPr>
              <a:spLocks/>
            </p:cNvSpPr>
            <p:nvPr userDrawn="1"/>
          </p:nvSpPr>
          <p:spPr bwMode="auto">
            <a:xfrm>
              <a:off x="7635876" y="3570288"/>
              <a:ext cx="617538" cy="800100"/>
            </a:xfrm>
            <a:custGeom>
              <a:avLst/>
              <a:gdLst>
                <a:gd name="T0" fmla="*/ 31 w 389"/>
                <a:gd name="T1" fmla="*/ 352 h 504"/>
                <a:gd name="T2" fmla="*/ 63 w 389"/>
                <a:gd name="T3" fmla="*/ 432 h 504"/>
                <a:gd name="T4" fmla="*/ 236 w 389"/>
                <a:gd name="T5" fmla="*/ 496 h 504"/>
                <a:gd name="T6" fmla="*/ 238 w 389"/>
                <a:gd name="T7" fmla="*/ 497 h 504"/>
                <a:gd name="T8" fmla="*/ 238 w 389"/>
                <a:gd name="T9" fmla="*/ 498 h 504"/>
                <a:gd name="T10" fmla="*/ 239 w 389"/>
                <a:gd name="T11" fmla="*/ 498 h 504"/>
                <a:gd name="T12" fmla="*/ 239 w 389"/>
                <a:gd name="T13" fmla="*/ 498 h 504"/>
                <a:gd name="T14" fmla="*/ 339 w 389"/>
                <a:gd name="T15" fmla="*/ 476 h 504"/>
                <a:gd name="T16" fmla="*/ 382 w 389"/>
                <a:gd name="T17" fmla="*/ 417 h 504"/>
                <a:gd name="T18" fmla="*/ 352 w 389"/>
                <a:gd name="T19" fmla="*/ 373 h 504"/>
                <a:gd name="T20" fmla="*/ 181 w 389"/>
                <a:gd name="T21" fmla="*/ 286 h 504"/>
                <a:gd name="T22" fmla="*/ 174 w 389"/>
                <a:gd name="T23" fmla="*/ 274 h 504"/>
                <a:gd name="T24" fmla="*/ 175 w 389"/>
                <a:gd name="T25" fmla="*/ 274 h 504"/>
                <a:gd name="T26" fmla="*/ 183 w 389"/>
                <a:gd name="T27" fmla="*/ 173 h 504"/>
                <a:gd name="T28" fmla="*/ 195 w 389"/>
                <a:gd name="T29" fmla="*/ 118 h 504"/>
                <a:gd name="T30" fmla="*/ 166 w 389"/>
                <a:gd name="T31" fmla="*/ 47 h 504"/>
                <a:gd name="T32" fmla="*/ 138 w 389"/>
                <a:gd name="T33" fmla="*/ 8 h 504"/>
                <a:gd name="T34" fmla="*/ 119 w 389"/>
                <a:gd name="T35" fmla="*/ 0 h 504"/>
                <a:gd name="T36" fmla="*/ 148 w 389"/>
                <a:gd name="T37" fmla="*/ 135 h 504"/>
                <a:gd name="T38" fmla="*/ 33 w 389"/>
                <a:gd name="T39" fmla="*/ 26 h 504"/>
                <a:gd name="T40" fmla="*/ 0 w 389"/>
                <a:gd name="T41" fmla="*/ 48 h 504"/>
                <a:gd name="T42" fmla="*/ 62 w 389"/>
                <a:gd name="T43" fmla="*/ 151 h 504"/>
                <a:gd name="T44" fmla="*/ 29 w 389"/>
                <a:gd name="T45" fmla="*/ 193 h 504"/>
                <a:gd name="T46" fmla="*/ 45 w 389"/>
                <a:gd name="T47" fmla="*/ 252 h 504"/>
                <a:gd name="T48" fmla="*/ 30 w 389"/>
                <a:gd name="T49" fmla="*/ 352 h 504"/>
                <a:gd name="T50" fmla="*/ 31 w 389"/>
                <a:gd name="T51" fmla="*/ 3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9" h="504">
                  <a:moveTo>
                    <a:pt x="31" y="352"/>
                  </a:moveTo>
                  <a:cubicBezTo>
                    <a:pt x="33" y="381"/>
                    <a:pt x="41" y="414"/>
                    <a:pt x="63" y="432"/>
                  </a:cubicBezTo>
                  <a:cubicBezTo>
                    <a:pt x="103" y="464"/>
                    <a:pt x="177" y="455"/>
                    <a:pt x="236" y="496"/>
                  </a:cubicBezTo>
                  <a:cubicBezTo>
                    <a:pt x="236" y="496"/>
                    <a:pt x="237" y="497"/>
                    <a:pt x="238" y="497"/>
                  </a:cubicBezTo>
                  <a:cubicBezTo>
                    <a:pt x="238" y="498"/>
                    <a:pt x="238" y="498"/>
                    <a:pt x="238" y="498"/>
                  </a:cubicBezTo>
                  <a:cubicBezTo>
                    <a:pt x="239" y="498"/>
                    <a:pt x="239" y="498"/>
                    <a:pt x="239" y="498"/>
                  </a:cubicBezTo>
                  <a:cubicBezTo>
                    <a:pt x="239" y="498"/>
                    <a:pt x="239" y="498"/>
                    <a:pt x="239" y="498"/>
                  </a:cubicBezTo>
                  <a:cubicBezTo>
                    <a:pt x="254" y="504"/>
                    <a:pt x="302" y="498"/>
                    <a:pt x="339" y="476"/>
                  </a:cubicBezTo>
                  <a:cubicBezTo>
                    <a:pt x="378" y="456"/>
                    <a:pt x="389" y="426"/>
                    <a:pt x="382" y="417"/>
                  </a:cubicBezTo>
                  <a:cubicBezTo>
                    <a:pt x="376" y="400"/>
                    <a:pt x="369" y="384"/>
                    <a:pt x="352" y="373"/>
                  </a:cubicBezTo>
                  <a:cubicBezTo>
                    <a:pt x="322" y="355"/>
                    <a:pt x="210" y="289"/>
                    <a:pt x="181" y="286"/>
                  </a:cubicBezTo>
                  <a:cubicBezTo>
                    <a:pt x="178" y="282"/>
                    <a:pt x="176" y="278"/>
                    <a:pt x="174" y="274"/>
                  </a:cubicBezTo>
                  <a:cubicBezTo>
                    <a:pt x="175" y="274"/>
                    <a:pt x="175" y="274"/>
                    <a:pt x="175" y="274"/>
                  </a:cubicBezTo>
                  <a:cubicBezTo>
                    <a:pt x="161" y="242"/>
                    <a:pt x="175" y="204"/>
                    <a:pt x="183" y="173"/>
                  </a:cubicBezTo>
                  <a:cubicBezTo>
                    <a:pt x="193" y="154"/>
                    <a:pt x="197" y="133"/>
                    <a:pt x="195" y="118"/>
                  </a:cubicBezTo>
                  <a:cubicBezTo>
                    <a:pt x="192" y="97"/>
                    <a:pt x="178" y="73"/>
                    <a:pt x="166" y="47"/>
                  </a:cubicBezTo>
                  <a:cubicBezTo>
                    <a:pt x="158" y="32"/>
                    <a:pt x="147" y="16"/>
                    <a:pt x="138" y="8"/>
                  </a:cubicBezTo>
                  <a:cubicBezTo>
                    <a:pt x="135" y="4"/>
                    <a:pt x="127" y="1"/>
                    <a:pt x="119" y="0"/>
                  </a:cubicBezTo>
                  <a:cubicBezTo>
                    <a:pt x="130" y="11"/>
                    <a:pt x="159" y="99"/>
                    <a:pt x="148" y="135"/>
                  </a:cubicBezTo>
                  <a:cubicBezTo>
                    <a:pt x="138" y="99"/>
                    <a:pt x="63" y="41"/>
                    <a:pt x="33" y="26"/>
                  </a:cubicBezTo>
                  <a:cubicBezTo>
                    <a:pt x="17" y="35"/>
                    <a:pt x="11" y="38"/>
                    <a:pt x="0" y="48"/>
                  </a:cubicBezTo>
                  <a:cubicBezTo>
                    <a:pt x="43" y="42"/>
                    <a:pt x="65" y="93"/>
                    <a:pt x="62" y="151"/>
                  </a:cubicBezTo>
                  <a:cubicBezTo>
                    <a:pt x="61" y="175"/>
                    <a:pt x="50" y="192"/>
                    <a:pt x="29" y="193"/>
                  </a:cubicBezTo>
                  <a:cubicBezTo>
                    <a:pt x="40" y="217"/>
                    <a:pt x="47" y="238"/>
                    <a:pt x="45" y="252"/>
                  </a:cubicBezTo>
                  <a:cubicBezTo>
                    <a:pt x="40" y="281"/>
                    <a:pt x="26" y="308"/>
                    <a:pt x="30" y="352"/>
                  </a:cubicBezTo>
                  <a:cubicBezTo>
                    <a:pt x="30" y="352"/>
                    <a:pt x="30" y="352"/>
                    <a:pt x="31" y="352"/>
                  </a:cubicBezTo>
                  <a:close/>
                </a:path>
              </a:pathLst>
            </a:custGeom>
            <a:solidFill>
              <a:srgbClr val="47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4" name="Freeform 178"/>
            <p:cNvSpPr>
              <a:spLocks/>
            </p:cNvSpPr>
            <p:nvPr userDrawn="1"/>
          </p:nvSpPr>
          <p:spPr bwMode="auto">
            <a:xfrm>
              <a:off x="7702551" y="3582988"/>
              <a:ext cx="109538" cy="98425"/>
            </a:xfrm>
            <a:custGeom>
              <a:avLst/>
              <a:gdLst>
                <a:gd name="T0" fmla="*/ 4 w 69"/>
                <a:gd name="T1" fmla="*/ 0 h 62"/>
                <a:gd name="T2" fmla="*/ 68 w 69"/>
                <a:gd name="T3" fmla="*/ 33 h 62"/>
                <a:gd name="T4" fmla="*/ 69 w 69"/>
                <a:gd name="T5" fmla="*/ 62 h 62"/>
                <a:gd name="T6" fmla="*/ 0 w 69"/>
                <a:gd name="T7" fmla="*/ 19 h 62"/>
                <a:gd name="T8" fmla="*/ 4 w 6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2">
                  <a:moveTo>
                    <a:pt x="4" y="0"/>
                  </a:moveTo>
                  <a:cubicBezTo>
                    <a:pt x="26" y="13"/>
                    <a:pt x="47" y="19"/>
                    <a:pt x="68" y="33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45" y="41"/>
                    <a:pt x="27" y="36"/>
                    <a:pt x="0" y="1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5" name="Freeform 179"/>
            <p:cNvSpPr>
              <a:spLocks/>
            </p:cNvSpPr>
            <p:nvPr userDrawn="1"/>
          </p:nvSpPr>
          <p:spPr bwMode="auto">
            <a:xfrm>
              <a:off x="7564439" y="3240088"/>
              <a:ext cx="277813" cy="398463"/>
            </a:xfrm>
            <a:custGeom>
              <a:avLst/>
              <a:gdLst>
                <a:gd name="T0" fmla="*/ 85 w 175"/>
                <a:gd name="T1" fmla="*/ 138 h 251"/>
                <a:gd name="T2" fmla="*/ 70 w 175"/>
                <a:gd name="T3" fmla="*/ 120 h 251"/>
                <a:gd name="T4" fmla="*/ 65 w 175"/>
                <a:gd name="T5" fmla="*/ 136 h 251"/>
                <a:gd name="T6" fmla="*/ 74 w 175"/>
                <a:gd name="T7" fmla="*/ 160 h 251"/>
                <a:gd name="T8" fmla="*/ 83 w 175"/>
                <a:gd name="T9" fmla="*/ 160 h 251"/>
                <a:gd name="T10" fmla="*/ 111 w 175"/>
                <a:gd name="T11" fmla="*/ 248 h 251"/>
                <a:gd name="T12" fmla="*/ 33 w 175"/>
                <a:gd name="T13" fmla="*/ 50 h 251"/>
                <a:gd name="T14" fmla="*/ 159 w 175"/>
                <a:gd name="T15" fmla="*/ 46 h 251"/>
                <a:gd name="T16" fmla="*/ 85 w 175"/>
                <a:gd name="T17" fmla="*/ 13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51">
                  <a:moveTo>
                    <a:pt x="85" y="138"/>
                  </a:moveTo>
                  <a:cubicBezTo>
                    <a:pt x="84" y="120"/>
                    <a:pt x="74" y="119"/>
                    <a:pt x="70" y="120"/>
                  </a:cubicBezTo>
                  <a:cubicBezTo>
                    <a:pt x="64" y="122"/>
                    <a:pt x="63" y="128"/>
                    <a:pt x="65" y="136"/>
                  </a:cubicBezTo>
                  <a:cubicBezTo>
                    <a:pt x="67" y="143"/>
                    <a:pt x="69" y="153"/>
                    <a:pt x="74" y="160"/>
                  </a:cubicBezTo>
                  <a:cubicBezTo>
                    <a:pt x="77" y="164"/>
                    <a:pt x="80" y="158"/>
                    <a:pt x="83" y="160"/>
                  </a:cubicBezTo>
                  <a:cubicBezTo>
                    <a:pt x="101" y="184"/>
                    <a:pt x="102" y="233"/>
                    <a:pt x="111" y="248"/>
                  </a:cubicBezTo>
                  <a:cubicBezTo>
                    <a:pt x="14" y="251"/>
                    <a:pt x="0" y="115"/>
                    <a:pt x="33" y="50"/>
                  </a:cubicBezTo>
                  <a:cubicBezTo>
                    <a:pt x="55" y="7"/>
                    <a:pt x="143" y="0"/>
                    <a:pt x="159" y="46"/>
                  </a:cubicBezTo>
                  <a:cubicBezTo>
                    <a:pt x="175" y="91"/>
                    <a:pt x="99" y="101"/>
                    <a:pt x="85" y="138"/>
                  </a:cubicBezTo>
                  <a:close/>
                </a:path>
              </a:pathLst>
            </a:custGeom>
            <a:solidFill>
              <a:srgbClr val="29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6" name="Freeform 180"/>
            <p:cNvSpPr>
              <a:spLocks/>
            </p:cNvSpPr>
            <p:nvPr userDrawn="1"/>
          </p:nvSpPr>
          <p:spPr bwMode="auto">
            <a:xfrm>
              <a:off x="7807326" y="3570288"/>
              <a:ext cx="38100" cy="90488"/>
            </a:xfrm>
            <a:custGeom>
              <a:avLst/>
              <a:gdLst>
                <a:gd name="T0" fmla="*/ 0 w 24"/>
                <a:gd name="T1" fmla="*/ 0 h 57"/>
                <a:gd name="T2" fmla="*/ 2 w 24"/>
                <a:gd name="T3" fmla="*/ 42 h 57"/>
                <a:gd name="T4" fmla="*/ 24 w 24"/>
                <a:gd name="T5" fmla="*/ 57 h 57"/>
                <a:gd name="T6" fmla="*/ 14 w 24"/>
                <a:gd name="T7" fmla="*/ 4 h 57"/>
                <a:gd name="T8" fmla="*/ 0 w 2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7">
                  <a:moveTo>
                    <a:pt x="0" y="0"/>
                  </a:moveTo>
                  <a:cubicBezTo>
                    <a:pt x="2" y="7"/>
                    <a:pt x="3" y="21"/>
                    <a:pt x="2" y="42"/>
                  </a:cubicBezTo>
                  <a:cubicBezTo>
                    <a:pt x="9" y="46"/>
                    <a:pt x="17" y="53"/>
                    <a:pt x="24" y="57"/>
                  </a:cubicBezTo>
                  <a:cubicBezTo>
                    <a:pt x="21" y="35"/>
                    <a:pt x="20" y="26"/>
                    <a:pt x="14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7" name="Freeform 181"/>
            <p:cNvSpPr>
              <a:spLocks/>
            </p:cNvSpPr>
            <p:nvPr userDrawn="1"/>
          </p:nvSpPr>
          <p:spPr bwMode="auto">
            <a:xfrm>
              <a:off x="8048626" y="4575175"/>
              <a:ext cx="168275" cy="269875"/>
            </a:xfrm>
            <a:custGeom>
              <a:avLst/>
              <a:gdLst>
                <a:gd name="T0" fmla="*/ 59 w 106"/>
                <a:gd name="T1" fmla="*/ 12 h 170"/>
                <a:gd name="T2" fmla="*/ 89 w 106"/>
                <a:gd name="T3" fmla="*/ 128 h 170"/>
                <a:gd name="T4" fmla="*/ 106 w 106"/>
                <a:gd name="T5" fmla="*/ 158 h 170"/>
                <a:gd name="T6" fmla="*/ 84 w 106"/>
                <a:gd name="T7" fmla="*/ 170 h 170"/>
                <a:gd name="T8" fmla="*/ 46 w 106"/>
                <a:gd name="T9" fmla="*/ 164 h 170"/>
                <a:gd name="T10" fmla="*/ 24 w 106"/>
                <a:gd name="T11" fmla="*/ 106 h 170"/>
                <a:gd name="T12" fmla="*/ 18 w 106"/>
                <a:gd name="T13" fmla="*/ 45 h 170"/>
                <a:gd name="T14" fmla="*/ 20 w 106"/>
                <a:gd name="T15" fmla="*/ 0 h 170"/>
                <a:gd name="T16" fmla="*/ 59 w 106"/>
                <a:gd name="T17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70">
                  <a:moveTo>
                    <a:pt x="59" y="12"/>
                  </a:moveTo>
                  <a:cubicBezTo>
                    <a:pt x="62" y="35"/>
                    <a:pt x="80" y="111"/>
                    <a:pt x="89" y="128"/>
                  </a:cubicBezTo>
                  <a:cubicBezTo>
                    <a:pt x="93" y="136"/>
                    <a:pt x="97" y="145"/>
                    <a:pt x="106" y="158"/>
                  </a:cubicBezTo>
                  <a:cubicBezTo>
                    <a:pt x="106" y="158"/>
                    <a:pt x="87" y="169"/>
                    <a:pt x="84" y="170"/>
                  </a:cubicBezTo>
                  <a:cubicBezTo>
                    <a:pt x="82" y="170"/>
                    <a:pt x="46" y="164"/>
                    <a:pt x="46" y="164"/>
                  </a:cubicBezTo>
                  <a:cubicBezTo>
                    <a:pt x="46" y="164"/>
                    <a:pt x="24" y="109"/>
                    <a:pt x="24" y="106"/>
                  </a:cubicBezTo>
                  <a:cubicBezTo>
                    <a:pt x="20" y="69"/>
                    <a:pt x="0" y="75"/>
                    <a:pt x="18" y="45"/>
                  </a:cubicBezTo>
                  <a:cubicBezTo>
                    <a:pt x="27" y="31"/>
                    <a:pt x="22" y="14"/>
                    <a:pt x="20" y="0"/>
                  </a:cubicBezTo>
                  <a:lnTo>
                    <a:pt x="59" y="12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8" name="Freeform 182"/>
            <p:cNvSpPr>
              <a:spLocks/>
            </p:cNvSpPr>
            <p:nvPr userDrawn="1"/>
          </p:nvSpPr>
          <p:spPr bwMode="auto">
            <a:xfrm>
              <a:off x="8045451" y="4646613"/>
              <a:ext cx="182563" cy="219075"/>
            </a:xfrm>
            <a:custGeom>
              <a:avLst/>
              <a:gdLst>
                <a:gd name="T0" fmla="*/ 99 w 115"/>
                <a:gd name="T1" fmla="*/ 99 h 138"/>
                <a:gd name="T2" fmla="*/ 115 w 115"/>
                <a:gd name="T3" fmla="*/ 123 h 138"/>
                <a:gd name="T4" fmla="*/ 87 w 115"/>
                <a:gd name="T5" fmla="*/ 137 h 138"/>
                <a:gd name="T6" fmla="*/ 47 w 115"/>
                <a:gd name="T7" fmla="*/ 122 h 138"/>
                <a:gd name="T8" fmla="*/ 24 w 115"/>
                <a:gd name="T9" fmla="*/ 60 h 138"/>
                <a:gd name="T10" fmla="*/ 30 w 115"/>
                <a:gd name="T11" fmla="*/ 114 h 138"/>
                <a:gd name="T12" fmla="*/ 25 w 115"/>
                <a:gd name="T13" fmla="*/ 114 h 138"/>
                <a:gd name="T14" fmla="*/ 10 w 115"/>
                <a:gd name="T15" fmla="*/ 56 h 138"/>
                <a:gd name="T16" fmla="*/ 4 w 115"/>
                <a:gd name="T17" fmla="*/ 40 h 138"/>
                <a:gd name="T18" fmla="*/ 19 w 115"/>
                <a:gd name="T19" fmla="*/ 0 h 138"/>
                <a:gd name="T20" fmla="*/ 72 w 115"/>
                <a:gd name="T21" fmla="*/ 105 h 138"/>
                <a:gd name="T22" fmla="*/ 99 w 115"/>
                <a:gd name="T23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38">
                  <a:moveTo>
                    <a:pt x="99" y="99"/>
                  </a:moveTo>
                  <a:cubicBezTo>
                    <a:pt x="107" y="113"/>
                    <a:pt x="115" y="115"/>
                    <a:pt x="115" y="123"/>
                  </a:cubicBezTo>
                  <a:cubicBezTo>
                    <a:pt x="115" y="134"/>
                    <a:pt x="94" y="137"/>
                    <a:pt x="87" y="137"/>
                  </a:cubicBezTo>
                  <a:cubicBezTo>
                    <a:pt x="76" y="138"/>
                    <a:pt x="56" y="131"/>
                    <a:pt x="47" y="122"/>
                  </a:cubicBezTo>
                  <a:cubicBezTo>
                    <a:pt x="41" y="100"/>
                    <a:pt x="32" y="81"/>
                    <a:pt x="24" y="60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95"/>
                    <a:pt x="16" y="72"/>
                    <a:pt x="10" y="56"/>
                  </a:cubicBezTo>
                  <a:cubicBezTo>
                    <a:pt x="8" y="50"/>
                    <a:pt x="4" y="44"/>
                    <a:pt x="4" y="40"/>
                  </a:cubicBezTo>
                  <a:cubicBezTo>
                    <a:pt x="0" y="24"/>
                    <a:pt x="11" y="12"/>
                    <a:pt x="19" y="0"/>
                  </a:cubicBezTo>
                  <a:cubicBezTo>
                    <a:pt x="28" y="28"/>
                    <a:pt x="41" y="95"/>
                    <a:pt x="72" y="105"/>
                  </a:cubicBezTo>
                  <a:cubicBezTo>
                    <a:pt x="82" y="109"/>
                    <a:pt x="95" y="104"/>
                    <a:pt x="99" y="99"/>
                  </a:cubicBez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9" name="Freeform 183"/>
            <p:cNvSpPr>
              <a:spLocks/>
            </p:cNvSpPr>
            <p:nvPr userDrawn="1"/>
          </p:nvSpPr>
          <p:spPr bwMode="auto">
            <a:xfrm>
              <a:off x="8150226" y="4513263"/>
              <a:ext cx="168275" cy="269875"/>
            </a:xfrm>
            <a:custGeom>
              <a:avLst/>
              <a:gdLst>
                <a:gd name="T0" fmla="*/ 58 w 106"/>
                <a:gd name="T1" fmla="*/ 12 h 170"/>
                <a:gd name="T2" fmla="*/ 88 w 106"/>
                <a:gd name="T3" fmla="*/ 128 h 170"/>
                <a:gd name="T4" fmla="*/ 106 w 106"/>
                <a:gd name="T5" fmla="*/ 158 h 170"/>
                <a:gd name="T6" fmla="*/ 84 w 106"/>
                <a:gd name="T7" fmla="*/ 170 h 170"/>
                <a:gd name="T8" fmla="*/ 46 w 106"/>
                <a:gd name="T9" fmla="*/ 165 h 170"/>
                <a:gd name="T10" fmla="*/ 23 w 106"/>
                <a:gd name="T11" fmla="*/ 106 h 170"/>
                <a:gd name="T12" fmla="*/ 18 w 106"/>
                <a:gd name="T13" fmla="*/ 45 h 170"/>
                <a:gd name="T14" fmla="*/ 20 w 106"/>
                <a:gd name="T15" fmla="*/ 0 h 170"/>
                <a:gd name="T16" fmla="*/ 58 w 106"/>
                <a:gd name="T17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70">
                  <a:moveTo>
                    <a:pt x="58" y="12"/>
                  </a:moveTo>
                  <a:cubicBezTo>
                    <a:pt x="62" y="35"/>
                    <a:pt x="79" y="111"/>
                    <a:pt x="88" y="128"/>
                  </a:cubicBezTo>
                  <a:cubicBezTo>
                    <a:pt x="92" y="136"/>
                    <a:pt x="96" y="145"/>
                    <a:pt x="106" y="158"/>
                  </a:cubicBezTo>
                  <a:cubicBezTo>
                    <a:pt x="106" y="158"/>
                    <a:pt x="86" y="169"/>
                    <a:pt x="84" y="170"/>
                  </a:cubicBezTo>
                  <a:cubicBezTo>
                    <a:pt x="81" y="170"/>
                    <a:pt x="46" y="165"/>
                    <a:pt x="46" y="165"/>
                  </a:cubicBezTo>
                  <a:cubicBezTo>
                    <a:pt x="46" y="165"/>
                    <a:pt x="24" y="110"/>
                    <a:pt x="23" y="106"/>
                  </a:cubicBezTo>
                  <a:cubicBezTo>
                    <a:pt x="19" y="69"/>
                    <a:pt x="0" y="75"/>
                    <a:pt x="18" y="45"/>
                  </a:cubicBezTo>
                  <a:cubicBezTo>
                    <a:pt x="26" y="31"/>
                    <a:pt x="22" y="15"/>
                    <a:pt x="20" y="0"/>
                  </a:cubicBezTo>
                  <a:lnTo>
                    <a:pt x="58" y="12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0" name="Freeform 184"/>
            <p:cNvSpPr>
              <a:spLocks/>
            </p:cNvSpPr>
            <p:nvPr userDrawn="1"/>
          </p:nvSpPr>
          <p:spPr bwMode="auto">
            <a:xfrm>
              <a:off x="8147051" y="4584700"/>
              <a:ext cx="182563" cy="219075"/>
            </a:xfrm>
            <a:custGeom>
              <a:avLst/>
              <a:gdLst>
                <a:gd name="T0" fmla="*/ 99 w 115"/>
                <a:gd name="T1" fmla="*/ 99 h 138"/>
                <a:gd name="T2" fmla="*/ 114 w 115"/>
                <a:gd name="T3" fmla="*/ 123 h 138"/>
                <a:gd name="T4" fmla="*/ 86 w 115"/>
                <a:gd name="T5" fmla="*/ 137 h 138"/>
                <a:gd name="T6" fmla="*/ 46 w 115"/>
                <a:gd name="T7" fmla="*/ 122 h 138"/>
                <a:gd name="T8" fmla="*/ 24 w 115"/>
                <a:gd name="T9" fmla="*/ 60 h 138"/>
                <a:gd name="T10" fmla="*/ 29 w 115"/>
                <a:gd name="T11" fmla="*/ 114 h 138"/>
                <a:gd name="T12" fmla="*/ 25 w 115"/>
                <a:gd name="T13" fmla="*/ 114 h 138"/>
                <a:gd name="T14" fmla="*/ 10 w 115"/>
                <a:gd name="T15" fmla="*/ 56 h 138"/>
                <a:gd name="T16" fmla="*/ 3 w 115"/>
                <a:gd name="T17" fmla="*/ 40 h 138"/>
                <a:gd name="T18" fmla="*/ 18 w 115"/>
                <a:gd name="T19" fmla="*/ 0 h 138"/>
                <a:gd name="T20" fmla="*/ 71 w 115"/>
                <a:gd name="T21" fmla="*/ 106 h 138"/>
                <a:gd name="T22" fmla="*/ 99 w 115"/>
                <a:gd name="T23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38">
                  <a:moveTo>
                    <a:pt x="99" y="99"/>
                  </a:moveTo>
                  <a:cubicBezTo>
                    <a:pt x="107" y="113"/>
                    <a:pt x="114" y="115"/>
                    <a:pt x="114" y="123"/>
                  </a:cubicBezTo>
                  <a:cubicBezTo>
                    <a:pt x="115" y="134"/>
                    <a:pt x="94" y="137"/>
                    <a:pt x="86" y="137"/>
                  </a:cubicBezTo>
                  <a:cubicBezTo>
                    <a:pt x="76" y="138"/>
                    <a:pt x="56" y="131"/>
                    <a:pt x="46" y="122"/>
                  </a:cubicBezTo>
                  <a:cubicBezTo>
                    <a:pt x="41" y="100"/>
                    <a:pt x="32" y="81"/>
                    <a:pt x="24" y="6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95"/>
                    <a:pt x="15" y="73"/>
                    <a:pt x="10" y="56"/>
                  </a:cubicBezTo>
                  <a:cubicBezTo>
                    <a:pt x="8" y="50"/>
                    <a:pt x="4" y="44"/>
                    <a:pt x="3" y="40"/>
                  </a:cubicBezTo>
                  <a:cubicBezTo>
                    <a:pt x="0" y="25"/>
                    <a:pt x="11" y="13"/>
                    <a:pt x="18" y="0"/>
                  </a:cubicBezTo>
                  <a:cubicBezTo>
                    <a:pt x="28" y="29"/>
                    <a:pt x="41" y="95"/>
                    <a:pt x="71" y="106"/>
                  </a:cubicBezTo>
                  <a:cubicBezTo>
                    <a:pt x="82" y="109"/>
                    <a:pt x="95" y="104"/>
                    <a:pt x="99" y="99"/>
                  </a:cubicBezTo>
                  <a:close/>
                </a:path>
              </a:pathLst>
            </a:custGeom>
            <a:solidFill>
              <a:srgbClr val="042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1" name="Freeform 185"/>
            <p:cNvSpPr>
              <a:spLocks/>
            </p:cNvSpPr>
            <p:nvPr userDrawn="1"/>
          </p:nvSpPr>
          <p:spPr bwMode="auto">
            <a:xfrm>
              <a:off x="7840664" y="3573463"/>
              <a:ext cx="242888" cy="303213"/>
            </a:xfrm>
            <a:custGeom>
              <a:avLst/>
              <a:gdLst>
                <a:gd name="T0" fmla="*/ 0 w 153"/>
                <a:gd name="T1" fmla="*/ 0 h 191"/>
                <a:gd name="T2" fmla="*/ 112 w 153"/>
                <a:gd name="T3" fmla="*/ 102 h 191"/>
                <a:gd name="T4" fmla="*/ 146 w 153"/>
                <a:gd name="T5" fmla="*/ 158 h 191"/>
                <a:gd name="T6" fmla="*/ 65 w 153"/>
                <a:gd name="T7" fmla="*/ 139 h 191"/>
                <a:gd name="T8" fmla="*/ 66 w 153"/>
                <a:gd name="T9" fmla="*/ 116 h 191"/>
                <a:gd name="T10" fmla="*/ 37 w 153"/>
                <a:gd name="T11" fmla="*/ 45 h 191"/>
                <a:gd name="T12" fmla="*/ 9 w 153"/>
                <a:gd name="T13" fmla="*/ 6 h 191"/>
                <a:gd name="T14" fmla="*/ 0 w 153"/>
                <a:gd name="T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91">
                  <a:moveTo>
                    <a:pt x="0" y="0"/>
                  </a:moveTo>
                  <a:cubicBezTo>
                    <a:pt x="24" y="1"/>
                    <a:pt x="82" y="70"/>
                    <a:pt x="112" y="102"/>
                  </a:cubicBezTo>
                  <a:cubicBezTo>
                    <a:pt x="132" y="123"/>
                    <a:pt x="153" y="148"/>
                    <a:pt x="146" y="158"/>
                  </a:cubicBezTo>
                  <a:cubicBezTo>
                    <a:pt x="121" y="191"/>
                    <a:pt x="83" y="154"/>
                    <a:pt x="65" y="139"/>
                  </a:cubicBezTo>
                  <a:cubicBezTo>
                    <a:pt x="67" y="130"/>
                    <a:pt x="67" y="123"/>
                    <a:pt x="66" y="116"/>
                  </a:cubicBezTo>
                  <a:cubicBezTo>
                    <a:pt x="63" y="95"/>
                    <a:pt x="49" y="71"/>
                    <a:pt x="37" y="45"/>
                  </a:cubicBezTo>
                  <a:cubicBezTo>
                    <a:pt x="29" y="30"/>
                    <a:pt x="18" y="14"/>
                    <a:pt x="9" y="6"/>
                  </a:cubicBezTo>
                  <a:cubicBezTo>
                    <a:pt x="7" y="4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CB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2" name="Freeform 186"/>
            <p:cNvSpPr>
              <a:spLocks/>
            </p:cNvSpPr>
            <p:nvPr userDrawn="1"/>
          </p:nvSpPr>
          <p:spPr bwMode="auto">
            <a:xfrm>
              <a:off x="8810626" y="5138738"/>
              <a:ext cx="287338" cy="195263"/>
            </a:xfrm>
            <a:custGeom>
              <a:avLst/>
              <a:gdLst>
                <a:gd name="T0" fmla="*/ 144 w 181"/>
                <a:gd name="T1" fmla="*/ 26 h 123"/>
                <a:gd name="T2" fmla="*/ 181 w 181"/>
                <a:gd name="T3" fmla="*/ 53 h 123"/>
                <a:gd name="T4" fmla="*/ 167 w 181"/>
                <a:gd name="T5" fmla="*/ 112 h 123"/>
                <a:gd name="T6" fmla="*/ 109 w 181"/>
                <a:gd name="T7" fmla="*/ 107 h 123"/>
                <a:gd name="T8" fmla="*/ 105 w 181"/>
                <a:gd name="T9" fmla="*/ 94 h 123"/>
                <a:gd name="T10" fmla="*/ 76 w 181"/>
                <a:gd name="T11" fmla="*/ 87 h 123"/>
                <a:gd name="T12" fmla="*/ 1 w 181"/>
                <a:gd name="T13" fmla="*/ 19 h 123"/>
                <a:gd name="T14" fmla="*/ 12 w 181"/>
                <a:gd name="T15" fmla="*/ 1 h 123"/>
                <a:gd name="T16" fmla="*/ 94 w 181"/>
                <a:gd name="T17" fmla="*/ 15 h 123"/>
                <a:gd name="T18" fmla="*/ 144 w 181"/>
                <a:gd name="T19" fmla="*/ 2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23">
                  <a:moveTo>
                    <a:pt x="144" y="26"/>
                  </a:moveTo>
                  <a:cubicBezTo>
                    <a:pt x="181" y="53"/>
                    <a:pt x="181" y="53"/>
                    <a:pt x="181" y="53"/>
                  </a:cubicBezTo>
                  <a:cubicBezTo>
                    <a:pt x="180" y="87"/>
                    <a:pt x="180" y="103"/>
                    <a:pt x="167" y="112"/>
                  </a:cubicBezTo>
                  <a:cubicBezTo>
                    <a:pt x="152" y="123"/>
                    <a:pt x="125" y="114"/>
                    <a:pt x="109" y="107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89" y="92"/>
                    <a:pt x="93" y="96"/>
                    <a:pt x="76" y="87"/>
                  </a:cubicBezTo>
                  <a:cubicBezTo>
                    <a:pt x="48" y="71"/>
                    <a:pt x="7" y="47"/>
                    <a:pt x="1" y="19"/>
                  </a:cubicBezTo>
                  <a:cubicBezTo>
                    <a:pt x="0" y="12"/>
                    <a:pt x="5" y="0"/>
                    <a:pt x="12" y="1"/>
                  </a:cubicBezTo>
                  <a:cubicBezTo>
                    <a:pt x="94" y="15"/>
                    <a:pt x="94" y="15"/>
                    <a:pt x="94" y="15"/>
                  </a:cubicBezTo>
                  <a:lnTo>
                    <a:pt x="144" y="26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3" name="Freeform 187"/>
            <p:cNvSpPr>
              <a:spLocks/>
            </p:cNvSpPr>
            <p:nvPr userDrawn="1"/>
          </p:nvSpPr>
          <p:spPr bwMode="auto">
            <a:xfrm>
              <a:off x="8916989" y="4732338"/>
              <a:ext cx="206375" cy="525463"/>
            </a:xfrm>
            <a:custGeom>
              <a:avLst/>
              <a:gdLst>
                <a:gd name="T0" fmla="*/ 130 w 130"/>
                <a:gd name="T1" fmla="*/ 65 h 331"/>
                <a:gd name="T2" fmla="*/ 116 w 130"/>
                <a:gd name="T3" fmla="*/ 321 h 331"/>
                <a:gd name="T4" fmla="*/ 116 w 130"/>
                <a:gd name="T5" fmla="*/ 321 h 331"/>
                <a:gd name="T6" fmla="*/ 114 w 130"/>
                <a:gd name="T7" fmla="*/ 326 h 331"/>
                <a:gd name="T8" fmla="*/ 51 w 130"/>
                <a:gd name="T9" fmla="*/ 307 h 331"/>
                <a:gd name="T10" fmla="*/ 25 w 130"/>
                <a:gd name="T11" fmla="*/ 289 h 331"/>
                <a:gd name="T12" fmla="*/ 15 w 130"/>
                <a:gd name="T13" fmla="*/ 282 h 331"/>
                <a:gd name="T14" fmla="*/ 0 w 130"/>
                <a:gd name="T15" fmla="*/ 0 h 331"/>
                <a:gd name="T16" fmla="*/ 130 w 130"/>
                <a:gd name="T17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31">
                  <a:moveTo>
                    <a:pt x="130" y="65"/>
                  </a:moveTo>
                  <a:cubicBezTo>
                    <a:pt x="116" y="321"/>
                    <a:pt x="116" y="321"/>
                    <a:pt x="116" y="321"/>
                  </a:cubicBezTo>
                  <a:cubicBezTo>
                    <a:pt x="116" y="321"/>
                    <a:pt x="116" y="321"/>
                    <a:pt x="116" y="321"/>
                  </a:cubicBezTo>
                  <a:cubicBezTo>
                    <a:pt x="117" y="323"/>
                    <a:pt x="116" y="325"/>
                    <a:pt x="114" y="326"/>
                  </a:cubicBezTo>
                  <a:cubicBezTo>
                    <a:pt x="105" y="331"/>
                    <a:pt x="77" y="323"/>
                    <a:pt x="51" y="307"/>
                  </a:cubicBezTo>
                  <a:cubicBezTo>
                    <a:pt x="40" y="301"/>
                    <a:pt x="31" y="294"/>
                    <a:pt x="25" y="289"/>
                  </a:cubicBezTo>
                  <a:cubicBezTo>
                    <a:pt x="22" y="287"/>
                    <a:pt x="18" y="284"/>
                    <a:pt x="15" y="2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0" y="65"/>
                  </a:lnTo>
                  <a:close/>
                </a:path>
              </a:pathLst>
            </a:custGeom>
            <a:solidFill>
              <a:srgbClr val="2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4" name="Freeform 188"/>
            <p:cNvSpPr>
              <a:spLocks/>
            </p:cNvSpPr>
            <p:nvPr userDrawn="1"/>
          </p:nvSpPr>
          <p:spPr bwMode="auto">
            <a:xfrm>
              <a:off x="8809039" y="5151438"/>
              <a:ext cx="282575" cy="182563"/>
            </a:xfrm>
            <a:custGeom>
              <a:avLst/>
              <a:gdLst>
                <a:gd name="T0" fmla="*/ 178 w 178"/>
                <a:gd name="T1" fmla="*/ 90 h 115"/>
                <a:gd name="T2" fmla="*/ 169 w 178"/>
                <a:gd name="T3" fmla="*/ 104 h 115"/>
                <a:gd name="T4" fmla="*/ 110 w 178"/>
                <a:gd name="T5" fmla="*/ 99 h 115"/>
                <a:gd name="T6" fmla="*/ 105 w 178"/>
                <a:gd name="T7" fmla="*/ 86 h 115"/>
                <a:gd name="T8" fmla="*/ 67 w 178"/>
                <a:gd name="T9" fmla="*/ 76 h 115"/>
                <a:gd name="T10" fmla="*/ 1 w 178"/>
                <a:gd name="T11" fmla="*/ 17 h 115"/>
                <a:gd name="T12" fmla="*/ 6 w 178"/>
                <a:gd name="T13" fmla="*/ 0 h 115"/>
                <a:gd name="T14" fmla="*/ 6 w 178"/>
                <a:gd name="T15" fmla="*/ 7 h 115"/>
                <a:gd name="T16" fmla="*/ 72 w 178"/>
                <a:gd name="T17" fmla="*/ 66 h 115"/>
                <a:gd name="T18" fmla="*/ 110 w 178"/>
                <a:gd name="T19" fmla="*/ 76 h 115"/>
                <a:gd name="T20" fmla="*/ 115 w 178"/>
                <a:gd name="T21" fmla="*/ 89 h 115"/>
                <a:gd name="T22" fmla="*/ 174 w 178"/>
                <a:gd name="T23" fmla="*/ 94 h 115"/>
                <a:gd name="T24" fmla="*/ 178 w 178"/>
                <a:gd name="T25" fmla="*/ 9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115">
                  <a:moveTo>
                    <a:pt x="178" y="90"/>
                  </a:moveTo>
                  <a:cubicBezTo>
                    <a:pt x="177" y="96"/>
                    <a:pt x="174" y="100"/>
                    <a:pt x="169" y="104"/>
                  </a:cubicBezTo>
                  <a:cubicBezTo>
                    <a:pt x="154" y="115"/>
                    <a:pt x="126" y="106"/>
                    <a:pt x="110" y="99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83" y="84"/>
                    <a:pt x="89" y="87"/>
                    <a:pt x="67" y="76"/>
                  </a:cubicBezTo>
                  <a:cubicBezTo>
                    <a:pt x="40" y="62"/>
                    <a:pt x="7" y="42"/>
                    <a:pt x="1" y="17"/>
                  </a:cubicBezTo>
                  <a:cubicBezTo>
                    <a:pt x="0" y="12"/>
                    <a:pt x="2" y="4"/>
                    <a:pt x="6" y="0"/>
                  </a:cubicBezTo>
                  <a:cubicBezTo>
                    <a:pt x="5" y="3"/>
                    <a:pt x="5" y="5"/>
                    <a:pt x="6" y="7"/>
                  </a:cubicBezTo>
                  <a:cubicBezTo>
                    <a:pt x="12" y="32"/>
                    <a:pt x="45" y="52"/>
                    <a:pt x="72" y="66"/>
                  </a:cubicBezTo>
                  <a:cubicBezTo>
                    <a:pt x="94" y="77"/>
                    <a:pt x="88" y="74"/>
                    <a:pt x="110" y="76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31" y="96"/>
                    <a:pt x="159" y="105"/>
                    <a:pt x="174" y="94"/>
                  </a:cubicBezTo>
                  <a:cubicBezTo>
                    <a:pt x="176" y="92"/>
                    <a:pt x="177" y="91"/>
                    <a:pt x="178" y="90"/>
                  </a:cubicBezTo>
                  <a:close/>
                </a:path>
              </a:pathLst>
            </a:custGeom>
            <a:solidFill>
              <a:srgbClr val="D0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5" name="Freeform 189"/>
            <p:cNvSpPr>
              <a:spLocks/>
            </p:cNvSpPr>
            <p:nvPr userDrawn="1"/>
          </p:nvSpPr>
          <p:spPr bwMode="auto">
            <a:xfrm>
              <a:off x="8672514" y="5229225"/>
              <a:ext cx="290513" cy="184150"/>
            </a:xfrm>
            <a:custGeom>
              <a:avLst/>
              <a:gdLst>
                <a:gd name="T0" fmla="*/ 143 w 183"/>
                <a:gd name="T1" fmla="*/ 19 h 116"/>
                <a:gd name="T2" fmla="*/ 181 w 183"/>
                <a:gd name="T3" fmla="*/ 45 h 116"/>
                <a:gd name="T4" fmla="*/ 170 w 183"/>
                <a:gd name="T5" fmla="*/ 104 h 116"/>
                <a:gd name="T6" fmla="*/ 111 w 183"/>
                <a:gd name="T7" fmla="*/ 102 h 116"/>
                <a:gd name="T8" fmla="*/ 106 w 183"/>
                <a:gd name="T9" fmla="*/ 89 h 116"/>
                <a:gd name="T10" fmla="*/ 68 w 183"/>
                <a:gd name="T11" fmla="*/ 78 h 116"/>
                <a:gd name="T12" fmla="*/ 2 w 183"/>
                <a:gd name="T13" fmla="*/ 20 h 116"/>
                <a:gd name="T14" fmla="*/ 12 w 183"/>
                <a:gd name="T15" fmla="*/ 1 h 116"/>
                <a:gd name="T16" fmla="*/ 92 w 183"/>
                <a:gd name="T17" fmla="*/ 10 h 116"/>
                <a:gd name="T18" fmla="*/ 143 w 183"/>
                <a:gd name="T19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116">
                  <a:moveTo>
                    <a:pt x="143" y="19"/>
                  </a:moveTo>
                  <a:cubicBezTo>
                    <a:pt x="181" y="45"/>
                    <a:pt x="181" y="45"/>
                    <a:pt x="181" y="45"/>
                  </a:cubicBezTo>
                  <a:cubicBezTo>
                    <a:pt x="182" y="79"/>
                    <a:pt x="183" y="95"/>
                    <a:pt x="170" y="104"/>
                  </a:cubicBezTo>
                  <a:cubicBezTo>
                    <a:pt x="155" y="116"/>
                    <a:pt x="128" y="108"/>
                    <a:pt x="111" y="102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84" y="87"/>
                    <a:pt x="90" y="90"/>
                    <a:pt x="68" y="78"/>
                  </a:cubicBezTo>
                  <a:cubicBezTo>
                    <a:pt x="41" y="64"/>
                    <a:pt x="8" y="45"/>
                    <a:pt x="2" y="20"/>
                  </a:cubicBezTo>
                  <a:cubicBezTo>
                    <a:pt x="0" y="13"/>
                    <a:pt x="5" y="0"/>
                    <a:pt x="12" y="1"/>
                  </a:cubicBezTo>
                  <a:cubicBezTo>
                    <a:pt x="92" y="10"/>
                    <a:pt x="92" y="10"/>
                    <a:pt x="92" y="10"/>
                  </a:cubicBezTo>
                  <a:lnTo>
                    <a:pt x="143" y="19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6" name="Freeform 190"/>
            <p:cNvSpPr>
              <a:spLocks/>
            </p:cNvSpPr>
            <p:nvPr userDrawn="1"/>
          </p:nvSpPr>
          <p:spPr bwMode="auto">
            <a:xfrm>
              <a:off x="8799514" y="4714875"/>
              <a:ext cx="185738" cy="622300"/>
            </a:xfrm>
            <a:custGeom>
              <a:avLst/>
              <a:gdLst>
                <a:gd name="T0" fmla="*/ 117 w 117"/>
                <a:gd name="T1" fmla="*/ 62 h 392"/>
                <a:gd name="T2" fmla="*/ 113 w 117"/>
                <a:gd name="T3" fmla="*/ 131 h 392"/>
                <a:gd name="T4" fmla="*/ 106 w 117"/>
                <a:gd name="T5" fmla="*/ 383 h 392"/>
                <a:gd name="T6" fmla="*/ 105 w 117"/>
                <a:gd name="T7" fmla="*/ 383 h 392"/>
                <a:gd name="T8" fmla="*/ 103 w 117"/>
                <a:gd name="T9" fmla="*/ 387 h 392"/>
                <a:gd name="T10" fmla="*/ 39 w 117"/>
                <a:gd name="T11" fmla="*/ 368 h 392"/>
                <a:gd name="T12" fmla="*/ 6 w 117"/>
                <a:gd name="T13" fmla="*/ 332 h 392"/>
                <a:gd name="T14" fmla="*/ 5 w 117"/>
                <a:gd name="T15" fmla="*/ 56 h 392"/>
                <a:gd name="T16" fmla="*/ 117 w 117"/>
                <a:gd name="T17" fmla="*/ 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392">
                  <a:moveTo>
                    <a:pt x="117" y="62"/>
                  </a:moveTo>
                  <a:cubicBezTo>
                    <a:pt x="115" y="85"/>
                    <a:pt x="114" y="108"/>
                    <a:pt x="113" y="131"/>
                  </a:cubicBezTo>
                  <a:cubicBezTo>
                    <a:pt x="106" y="383"/>
                    <a:pt x="106" y="383"/>
                    <a:pt x="106" y="383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05" y="384"/>
                    <a:pt x="104" y="386"/>
                    <a:pt x="103" y="387"/>
                  </a:cubicBezTo>
                  <a:cubicBezTo>
                    <a:pt x="94" y="392"/>
                    <a:pt x="66" y="383"/>
                    <a:pt x="39" y="368"/>
                  </a:cubicBezTo>
                  <a:cubicBezTo>
                    <a:pt x="14" y="353"/>
                    <a:pt x="0" y="338"/>
                    <a:pt x="6" y="33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3" y="0"/>
                    <a:pt x="116" y="11"/>
                    <a:pt x="117" y="62"/>
                  </a:cubicBezTo>
                  <a:close/>
                </a:path>
              </a:pathLst>
            </a:custGeom>
            <a:solidFill>
              <a:srgbClr val="33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7" name="Freeform 191"/>
            <p:cNvSpPr>
              <a:spLocks/>
            </p:cNvSpPr>
            <p:nvPr userDrawn="1"/>
          </p:nvSpPr>
          <p:spPr bwMode="auto">
            <a:xfrm>
              <a:off x="8978901" y="5414963"/>
              <a:ext cx="171450" cy="130175"/>
            </a:xfrm>
            <a:custGeom>
              <a:avLst/>
              <a:gdLst>
                <a:gd name="T0" fmla="*/ 0 w 108"/>
                <a:gd name="T1" fmla="*/ 0 h 82"/>
                <a:gd name="T2" fmla="*/ 1 w 108"/>
                <a:gd name="T3" fmla="*/ 1 h 82"/>
                <a:gd name="T4" fmla="*/ 1 w 108"/>
                <a:gd name="T5" fmla="*/ 1 h 82"/>
                <a:gd name="T6" fmla="*/ 1 w 108"/>
                <a:gd name="T7" fmla="*/ 2 h 82"/>
                <a:gd name="T8" fmla="*/ 2 w 108"/>
                <a:gd name="T9" fmla="*/ 3 h 82"/>
                <a:gd name="T10" fmla="*/ 3 w 108"/>
                <a:gd name="T11" fmla="*/ 4 h 82"/>
                <a:gd name="T12" fmla="*/ 3 w 108"/>
                <a:gd name="T13" fmla="*/ 4 h 82"/>
                <a:gd name="T14" fmla="*/ 4 w 108"/>
                <a:gd name="T15" fmla="*/ 5 h 82"/>
                <a:gd name="T16" fmla="*/ 108 w 108"/>
                <a:gd name="T17" fmla="*/ 65 h 82"/>
                <a:gd name="T18" fmla="*/ 108 w 108"/>
                <a:gd name="T19" fmla="*/ 82 h 82"/>
                <a:gd name="T20" fmla="*/ 4 w 108"/>
                <a:gd name="T21" fmla="*/ 22 h 82"/>
                <a:gd name="T22" fmla="*/ 4 w 108"/>
                <a:gd name="T23" fmla="*/ 21 h 82"/>
                <a:gd name="T24" fmla="*/ 4 w 108"/>
                <a:gd name="T25" fmla="*/ 21 h 82"/>
                <a:gd name="T26" fmla="*/ 3 w 108"/>
                <a:gd name="T27" fmla="*/ 20 h 82"/>
                <a:gd name="T28" fmla="*/ 3 w 108"/>
                <a:gd name="T29" fmla="*/ 20 h 82"/>
                <a:gd name="T30" fmla="*/ 2 w 108"/>
                <a:gd name="T31" fmla="*/ 19 h 82"/>
                <a:gd name="T32" fmla="*/ 2 w 108"/>
                <a:gd name="T33" fmla="*/ 19 h 82"/>
                <a:gd name="T34" fmla="*/ 1 w 108"/>
                <a:gd name="T35" fmla="*/ 19 h 82"/>
                <a:gd name="T36" fmla="*/ 1 w 108"/>
                <a:gd name="T37" fmla="*/ 19 h 82"/>
                <a:gd name="T38" fmla="*/ 1 w 108"/>
                <a:gd name="T39" fmla="*/ 18 h 82"/>
                <a:gd name="T40" fmla="*/ 1 w 108"/>
                <a:gd name="T41" fmla="*/ 18 h 82"/>
                <a:gd name="T42" fmla="*/ 1 w 108"/>
                <a:gd name="T43" fmla="*/ 18 h 82"/>
                <a:gd name="T44" fmla="*/ 1 w 108"/>
                <a:gd name="T45" fmla="*/ 17 h 82"/>
                <a:gd name="T46" fmla="*/ 1 w 108"/>
                <a:gd name="T47" fmla="*/ 16 h 82"/>
                <a:gd name="T48" fmla="*/ 1 w 108"/>
                <a:gd name="T49" fmla="*/ 16 h 82"/>
                <a:gd name="T50" fmla="*/ 1 w 108"/>
                <a:gd name="T51" fmla="*/ 16 h 82"/>
                <a:gd name="T52" fmla="*/ 0 w 108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8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8" name="Freeform 192"/>
            <p:cNvSpPr>
              <a:spLocks/>
            </p:cNvSpPr>
            <p:nvPr userDrawn="1"/>
          </p:nvSpPr>
          <p:spPr bwMode="auto">
            <a:xfrm>
              <a:off x="9150351" y="5399088"/>
              <a:ext cx="225425" cy="149225"/>
            </a:xfrm>
            <a:custGeom>
              <a:avLst/>
              <a:gdLst>
                <a:gd name="T0" fmla="*/ 4 w 143"/>
                <a:gd name="T1" fmla="*/ 77 h 94"/>
                <a:gd name="T2" fmla="*/ 5 w 143"/>
                <a:gd name="T3" fmla="*/ 77 h 94"/>
                <a:gd name="T4" fmla="*/ 9 w 143"/>
                <a:gd name="T5" fmla="*/ 78 h 94"/>
                <a:gd name="T6" fmla="*/ 10 w 143"/>
                <a:gd name="T7" fmla="*/ 78 h 94"/>
                <a:gd name="T8" fmla="*/ 14 w 143"/>
                <a:gd name="T9" fmla="*/ 77 h 94"/>
                <a:gd name="T10" fmla="*/ 14 w 143"/>
                <a:gd name="T11" fmla="*/ 77 h 94"/>
                <a:gd name="T12" fmla="*/ 19 w 143"/>
                <a:gd name="T13" fmla="*/ 75 h 94"/>
                <a:gd name="T14" fmla="*/ 139 w 143"/>
                <a:gd name="T15" fmla="*/ 6 h 94"/>
                <a:gd name="T16" fmla="*/ 143 w 143"/>
                <a:gd name="T17" fmla="*/ 0 h 94"/>
                <a:gd name="T18" fmla="*/ 143 w 143"/>
                <a:gd name="T19" fmla="*/ 17 h 94"/>
                <a:gd name="T20" fmla="*/ 139 w 143"/>
                <a:gd name="T21" fmla="*/ 22 h 94"/>
                <a:gd name="T22" fmla="*/ 19 w 143"/>
                <a:gd name="T23" fmla="*/ 92 h 94"/>
                <a:gd name="T24" fmla="*/ 17 w 143"/>
                <a:gd name="T25" fmla="*/ 93 h 94"/>
                <a:gd name="T26" fmla="*/ 15 w 143"/>
                <a:gd name="T27" fmla="*/ 93 h 94"/>
                <a:gd name="T28" fmla="*/ 15 w 143"/>
                <a:gd name="T29" fmla="*/ 94 h 94"/>
                <a:gd name="T30" fmla="*/ 14 w 143"/>
                <a:gd name="T31" fmla="*/ 94 h 94"/>
                <a:gd name="T32" fmla="*/ 14 w 143"/>
                <a:gd name="T33" fmla="*/ 94 h 94"/>
                <a:gd name="T34" fmla="*/ 13 w 143"/>
                <a:gd name="T35" fmla="*/ 94 h 94"/>
                <a:gd name="T36" fmla="*/ 11 w 143"/>
                <a:gd name="T37" fmla="*/ 94 h 94"/>
                <a:gd name="T38" fmla="*/ 10 w 143"/>
                <a:gd name="T39" fmla="*/ 94 h 94"/>
                <a:gd name="T40" fmla="*/ 10 w 143"/>
                <a:gd name="T41" fmla="*/ 94 h 94"/>
                <a:gd name="T42" fmla="*/ 9 w 143"/>
                <a:gd name="T43" fmla="*/ 94 h 94"/>
                <a:gd name="T44" fmla="*/ 9 w 143"/>
                <a:gd name="T45" fmla="*/ 94 h 94"/>
                <a:gd name="T46" fmla="*/ 7 w 143"/>
                <a:gd name="T47" fmla="*/ 94 h 94"/>
                <a:gd name="T48" fmla="*/ 6 w 143"/>
                <a:gd name="T49" fmla="*/ 94 h 94"/>
                <a:gd name="T50" fmla="*/ 5 w 143"/>
                <a:gd name="T51" fmla="*/ 94 h 94"/>
                <a:gd name="T52" fmla="*/ 4 w 143"/>
                <a:gd name="T53" fmla="*/ 94 h 94"/>
                <a:gd name="T54" fmla="*/ 3 w 143"/>
                <a:gd name="T55" fmla="*/ 93 h 94"/>
                <a:gd name="T56" fmla="*/ 0 w 143"/>
                <a:gd name="T57" fmla="*/ 92 h 94"/>
                <a:gd name="T58" fmla="*/ 0 w 143"/>
                <a:gd name="T59" fmla="*/ 75 h 94"/>
                <a:gd name="T60" fmla="*/ 4 w 143"/>
                <a:gd name="T61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4">
                  <a:moveTo>
                    <a:pt x="4" y="77"/>
                  </a:moveTo>
                  <a:cubicBezTo>
                    <a:pt x="4" y="77"/>
                    <a:pt x="5" y="77"/>
                    <a:pt x="5" y="77"/>
                  </a:cubicBezTo>
                  <a:cubicBezTo>
                    <a:pt x="6" y="77"/>
                    <a:pt x="8" y="78"/>
                    <a:pt x="9" y="78"/>
                  </a:cubicBezTo>
                  <a:cubicBezTo>
                    <a:pt x="9" y="78"/>
                    <a:pt x="9" y="78"/>
                    <a:pt x="10" y="78"/>
                  </a:cubicBezTo>
                  <a:cubicBezTo>
                    <a:pt x="11" y="78"/>
                    <a:pt x="13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6" y="77"/>
                    <a:pt x="18" y="76"/>
                    <a:pt x="19" y="75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2" y="4"/>
                    <a:pt x="143" y="2"/>
                    <a:pt x="143" y="0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9"/>
                    <a:pt x="142" y="21"/>
                    <a:pt x="139" y="2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8" y="92"/>
                    <a:pt x="18" y="93"/>
                    <a:pt x="17" y="93"/>
                  </a:cubicBezTo>
                  <a:cubicBezTo>
                    <a:pt x="16" y="93"/>
                    <a:pt x="16" y="93"/>
                    <a:pt x="15" y="93"/>
                  </a:cubicBezTo>
                  <a:cubicBezTo>
                    <a:pt x="15" y="93"/>
                    <a:pt x="15" y="94"/>
                    <a:pt x="15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3" y="94"/>
                    <a:pt x="13" y="94"/>
                  </a:cubicBezTo>
                  <a:cubicBezTo>
                    <a:pt x="12" y="94"/>
                    <a:pt x="12" y="94"/>
                    <a:pt x="11" y="94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9" y="94"/>
                    <a:pt x="9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8" y="94"/>
                    <a:pt x="8" y="94"/>
                    <a:pt x="7" y="94"/>
                  </a:cubicBezTo>
                  <a:cubicBezTo>
                    <a:pt x="7" y="94"/>
                    <a:pt x="6" y="94"/>
                    <a:pt x="6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4"/>
                    <a:pt x="4" y="94"/>
                    <a:pt x="4" y="94"/>
                  </a:cubicBezTo>
                  <a:cubicBezTo>
                    <a:pt x="4" y="93"/>
                    <a:pt x="3" y="93"/>
                    <a:pt x="3" y="93"/>
                  </a:cubicBezTo>
                  <a:cubicBezTo>
                    <a:pt x="2" y="93"/>
                    <a:pt x="1" y="92"/>
                    <a:pt x="0" y="9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76"/>
                    <a:pt x="3" y="76"/>
                    <a:pt x="4" y="77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9" name="Freeform 193"/>
            <p:cNvSpPr>
              <a:spLocks/>
            </p:cNvSpPr>
            <p:nvPr userDrawn="1"/>
          </p:nvSpPr>
          <p:spPr bwMode="auto">
            <a:xfrm>
              <a:off x="8977314" y="5291138"/>
              <a:ext cx="400050" cy="231775"/>
            </a:xfrm>
            <a:custGeom>
              <a:avLst/>
              <a:gdLst>
                <a:gd name="T0" fmla="*/ 5 w 253"/>
                <a:gd name="T1" fmla="*/ 72 h 146"/>
                <a:gd name="T2" fmla="*/ 5 w 253"/>
                <a:gd name="T3" fmla="*/ 83 h 146"/>
                <a:gd name="T4" fmla="*/ 109 w 253"/>
                <a:gd name="T5" fmla="*/ 143 h 146"/>
                <a:gd name="T6" fmla="*/ 128 w 253"/>
                <a:gd name="T7" fmla="*/ 143 h 146"/>
                <a:gd name="T8" fmla="*/ 248 w 253"/>
                <a:gd name="T9" fmla="*/ 74 h 146"/>
                <a:gd name="T10" fmla="*/ 248 w 253"/>
                <a:gd name="T11" fmla="*/ 63 h 146"/>
                <a:gd name="T12" fmla="*/ 144 w 253"/>
                <a:gd name="T13" fmla="*/ 3 h 146"/>
                <a:gd name="T14" fmla="*/ 126 w 253"/>
                <a:gd name="T15" fmla="*/ 3 h 146"/>
                <a:gd name="T16" fmla="*/ 5 w 253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6">
                  <a:moveTo>
                    <a:pt x="5" y="72"/>
                  </a:moveTo>
                  <a:cubicBezTo>
                    <a:pt x="0" y="75"/>
                    <a:pt x="0" y="80"/>
                    <a:pt x="5" y="8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4" y="146"/>
                    <a:pt x="123" y="146"/>
                    <a:pt x="128" y="143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3" y="71"/>
                    <a:pt x="253" y="66"/>
                    <a:pt x="248" y="6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6" y="3"/>
                  </a:cubicBezTo>
                  <a:lnTo>
                    <a:pt x="5" y="7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0" name="Freeform 194"/>
            <p:cNvSpPr>
              <a:spLocks/>
            </p:cNvSpPr>
            <p:nvPr userDrawn="1"/>
          </p:nvSpPr>
          <p:spPr bwMode="auto">
            <a:xfrm>
              <a:off x="9172576" y="4941888"/>
              <a:ext cx="39688" cy="492125"/>
            </a:xfrm>
            <a:custGeom>
              <a:avLst/>
              <a:gdLst>
                <a:gd name="T0" fmla="*/ 3 w 25"/>
                <a:gd name="T1" fmla="*/ 12 h 310"/>
                <a:gd name="T2" fmla="*/ 0 w 25"/>
                <a:gd name="T3" fmla="*/ 93 h 310"/>
                <a:gd name="T4" fmla="*/ 4 w 25"/>
                <a:gd name="T5" fmla="*/ 310 h 310"/>
                <a:gd name="T6" fmla="*/ 25 w 25"/>
                <a:gd name="T7" fmla="*/ 298 h 310"/>
                <a:gd name="T8" fmla="*/ 25 w 25"/>
                <a:gd name="T9" fmla="*/ 0 h 310"/>
                <a:gd name="T10" fmla="*/ 3 w 25"/>
                <a:gd name="T11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0">
                  <a:moveTo>
                    <a:pt x="3" y="12"/>
                  </a:moveTo>
                  <a:lnTo>
                    <a:pt x="0" y="93"/>
                  </a:lnTo>
                  <a:lnTo>
                    <a:pt x="4" y="310"/>
                  </a:lnTo>
                  <a:lnTo>
                    <a:pt x="25" y="298"/>
                  </a:lnTo>
                  <a:lnTo>
                    <a:pt x="25" y="0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1" name="Freeform 195"/>
            <p:cNvSpPr>
              <a:spLocks/>
            </p:cNvSpPr>
            <p:nvPr userDrawn="1"/>
          </p:nvSpPr>
          <p:spPr bwMode="auto">
            <a:xfrm>
              <a:off x="9144001" y="4941888"/>
              <a:ext cx="34925" cy="492125"/>
            </a:xfrm>
            <a:custGeom>
              <a:avLst/>
              <a:gdLst>
                <a:gd name="T0" fmla="*/ 21 w 22"/>
                <a:gd name="T1" fmla="*/ 12 h 310"/>
                <a:gd name="T2" fmla="*/ 0 w 22"/>
                <a:gd name="T3" fmla="*/ 0 h 310"/>
                <a:gd name="T4" fmla="*/ 1 w 22"/>
                <a:gd name="T5" fmla="*/ 298 h 310"/>
                <a:gd name="T6" fmla="*/ 22 w 22"/>
                <a:gd name="T7" fmla="*/ 310 h 310"/>
                <a:gd name="T8" fmla="*/ 21 w 22"/>
                <a:gd name="T9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10">
                  <a:moveTo>
                    <a:pt x="21" y="12"/>
                  </a:moveTo>
                  <a:lnTo>
                    <a:pt x="0" y="0"/>
                  </a:lnTo>
                  <a:lnTo>
                    <a:pt x="1" y="298"/>
                  </a:lnTo>
                  <a:lnTo>
                    <a:pt x="22" y="31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2" name="Freeform 196"/>
            <p:cNvSpPr>
              <a:spLocks/>
            </p:cNvSpPr>
            <p:nvPr userDrawn="1"/>
          </p:nvSpPr>
          <p:spPr bwMode="auto">
            <a:xfrm>
              <a:off x="8993189" y="4940300"/>
              <a:ext cx="346075" cy="185738"/>
            </a:xfrm>
            <a:custGeom>
              <a:avLst/>
              <a:gdLst>
                <a:gd name="T0" fmla="*/ 19 w 219"/>
                <a:gd name="T1" fmla="*/ 0 h 117"/>
                <a:gd name="T2" fmla="*/ 195 w 219"/>
                <a:gd name="T3" fmla="*/ 102 h 117"/>
                <a:gd name="T4" fmla="*/ 202 w 219"/>
                <a:gd name="T5" fmla="*/ 105 h 117"/>
                <a:gd name="T6" fmla="*/ 203 w 219"/>
                <a:gd name="T7" fmla="*/ 105 h 117"/>
                <a:gd name="T8" fmla="*/ 208 w 219"/>
                <a:gd name="T9" fmla="*/ 106 h 117"/>
                <a:gd name="T10" fmla="*/ 209 w 219"/>
                <a:gd name="T11" fmla="*/ 106 h 117"/>
                <a:gd name="T12" fmla="*/ 214 w 219"/>
                <a:gd name="T13" fmla="*/ 106 h 117"/>
                <a:gd name="T14" fmla="*/ 215 w 219"/>
                <a:gd name="T15" fmla="*/ 106 h 117"/>
                <a:gd name="T16" fmla="*/ 219 w 219"/>
                <a:gd name="T17" fmla="*/ 104 h 117"/>
                <a:gd name="T18" fmla="*/ 219 w 219"/>
                <a:gd name="T19" fmla="*/ 104 h 117"/>
                <a:gd name="T20" fmla="*/ 219 w 219"/>
                <a:gd name="T21" fmla="*/ 104 h 117"/>
                <a:gd name="T22" fmla="*/ 219 w 219"/>
                <a:gd name="T23" fmla="*/ 104 h 117"/>
                <a:gd name="T24" fmla="*/ 201 w 219"/>
                <a:gd name="T25" fmla="*/ 115 h 117"/>
                <a:gd name="T26" fmla="*/ 201 w 219"/>
                <a:gd name="T27" fmla="*/ 115 h 117"/>
                <a:gd name="T28" fmla="*/ 199 w 219"/>
                <a:gd name="T29" fmla="*/ 116 h 117"/>
                <a:gd name="T30" fmla="*/ 197 w 219"/>
                <a:gd name="T31" fmla="*/ 116 h 117"/>
                <a:gd name="T32" fmla="*/ 196 w 219"/>
                <a:gd name="T33" fmla="*/ 117 h 117"/>
                <a:gd name="T34" fmla="*/ 196 w 219"/>
                <a:gd name="T35" fmla="*/ 117 h 117"/>
                <a:gd name="T36" fmla="*/ 196 w 219"/>
                <a:gd name="T37" fmla="*/ 117 h 117"/>
                <a:gd name="T38" fmla="*/ 193 w 219"/>
                <a:gd name="T39" fmla="*/ 117 h 117"/>
                <a:gd name="T40" fmla="*/ 191 w 219"/>
                <a:gd name="T41" fmla="*/ 117 h 117"/>
                <a:gd name="T42" fmla="*/ 191 w 219"/>
                <a:gd name="T43" fmla="*/ 117 h 117"/>
                <a:gd name="T44" fmla="*/ 190 w 219"/>
                <a:gd name="T45" fmla="*/ 117 h 117"/>
                <a:gd name="T46" fmla="*/ 189 w 219"/>
                <a:gd name="T47" fmla="*/ 117 h 117"/>
                <a:gd name="T48" fmla="*/ 186 w 219"/>
                <a:gd name="T49" fmla="*/ 116 h 117"/>
                <a:gd name="T50" fmla="*/ 184 w 219"/>
                <a:gd name="T51" fmla="*/ 116 h 117"/>
                <a:gd name="T52" fmla="*/ 183 w 219"/>
                <a:gd name="T53" fmla="*/ 115 h 117"/>
                <a:gd name="T54" fmla="*/ 182 w 219"/>
                <a:gd name="T55" fmla="*/ 115 h 117"/>
                <a:gd name="T56" fmla="*/ 177 w 219"/>
                <a:gd name="T57" fmla="*/ 112 h 117"/>
                <a:gd name="T58" fmla="*/ 0 w 219"/>
                <a:gd name="T59" fmla="*/ 10 h 117"/>
                <a:gd name="T60" fmla="*/ 19 w 219"/>
                <a:gd name="T6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117">
                  <a:moveTo>
                    <a:pt x="19" y="0"/>
                  </a:moveTo>
                  <a:cubicBezTo>
                    <a:pt x="195" y="102"/>
                    <a:pt x="195" y="102"/>
                    <a:pt x="195" y="102"/>
                  </a:cubicBezTo>
                  <a:cubicBezTo>
                    <a:pt x="197" y="103"/>
                    <a:pt x="200" y="104"/>
                    <a:pt x="202" y="105"/>
                  </a:cubicBezTo>
                  <a:cubicBezTo>
                    <a:pt x="202" y="105"/>
                    <a:pt x="202" y="105"/>
                    <a:pt x="203" y="105"/>
                  </a:cubicBezTo>
                  <a:cubicBezTo>
                    <a:pt x="205" y="106"/>
                    <a:pt x="207" y="106"/>
                    <a:pt x="208" y="106"/>
                  </a:cubicBezTo>
                  <a:cubicBezTo>
                    <a:pt x="208" y="106"/>
                    <a:pt x="209" y="106"/>
                    <a:pt x="209" y="106"/>
                  </a:cubicBezTo>
                  <a:cubicBezTo>
                    <a:pt x="211" y="106"/>
                    <a:pt x="213" y="106"/>
                    <a:pt x="214" y="106"/>
                  </a:cubicBezTo>
                  <a:cubicBezTo>
                    <a:pt x="214" y="106"/>
                    <a:pt x="214" y="106"/>
                    <a:pt x="215" y="106"/>
                  </a:cubicBezTo>
                  <a:cubicBezTo>
                    <a:pt x="216" y="106"/>
                    <a:pt x="218" y="105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0" y="115"/>
                    <a:pt x="200" y="115"/>
                    <a:pt x="199" y="116"/>
                  </a:cubicBezTo>
                  <a:cubicBezTo>
                    <a:pt x="199" y="116"/>
                    <a:pt x="198" y="116"/>
                    <a:pt x="197" y="116"/>
                  </a:cubicBezTo>
                  <a:cubicBezTo>
                    <a:pt x="197" y="116"/>
                    <a:pt x="197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7"/>
                    <a:pt x="194" y="117"/>
                    <a:pt x="193" y="117"/>
                  </a:cubicBezTo>
                  <a:cubicBezTo>
                    <a:pt x="193" y="117"/>
                    <a:pt x="192" y="117"/>
                    <a:pt x="191" y="117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0" y="117"/>
                    <a:pt x="189" y="117"/>
                    <a:pt x="189" y="117"/>
                  </a:cubicBezTo>
                  <a:cubicBezTo>
                    <a:pt x="188" y="117"/>
                    <a:pt x="187" y="116"/>
                    <a:pt x="186" y="116"/>
                  </a:cubicBezTo>
                  <a:cubicBezTo>
                    <a:pt x="185" y="116"/>
                    <a:pt x="185" y="116"/>
                    <a:pt x="184" y="116"/>
                  </a:cubicBezTo>
                  <a:cubicBezTo>
                    <a:pt x="184" y="116"/>
                    <a:pt x="184" y="115"/>
                    <a:pt x="183" y="115"/>
                  </a:cubicBezTo>
                  <a:cubicBezTo>
                    <a:pt x="183" y="115"/>
                    <a:pt x="182" y="115"/>
                    <a:pt x="182" y="115"/>
                  </a:cubicBezTo>
                  <a:cubicBezTo>
                    <a:pt x="180" y="114"/>
                    <a:pt x="179" y="113"/>
                    <a:pt x="177" y="112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3" name="Freeform 197"/>
            <p:cNvSpPr>
              <a:spLocks/>
            </p:cNvSpPr>
            <p:nvPr userDrawn="1"/>
          </p:nvSpPr>
          <p:spPr bwMode="auto">
            <a:xfrm>
              <a:off x="8993189" y="4784725"/>
              <a:ext cx="354013" cy="379413"/>
            </a:xfrm>
            <a:custGeom>
              <a:avLst/>
              <a:gdLst>
                <a:gd name="T0" fmla="*/ 0 w 224"/>
                <a:gd name="T1" fmla="*/ 108 h 239"/>
                <a:gd name="T2" fmla="*/ 177 w 224"/>
                <a:gd name="T3" fmla="*/ 210 h 239"/>
                <a:gd name="T4" fmla="*/ 211 w 224"/>
                <a:gd name="T5" fmla="*/ 191 h 239"/>
                <a:gd name="T6" fmla="*/ 212 w 224"/>
                <a:gd name="T7" fmla="*/ 0 h 239"/>
                <a:gd name="T8" fmla="*/ 224 w 224"/>
                <a:gd name="T9" fmla="*/ 7 h 239"/>
                <a:gd name="T10" fmla="*/ 223 w 224"/>
                <a:gd name="T11" fmla="*/ 198 h 239"/>
                <a:gd name="T12" fmla="*/ 177 w 224"/>
                <a:gd name="T13" fmla="*/ 225 h 239"/>
                <a:gd name="T14" fmla="*/ 0 w 224"/>
                <a:gd name="T15" fmla="*/ 122 h 239"/>
                <a:gd name="T16" fmla="*/ 0 w 224"/>
                <a:gd name="T17" fmla="*/ 10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39">
                  <a:moveTo>
                    <a:pt x="0" y="108"/>
                  </a:moveTo>
                  <a:cubicBezTo>
                    <a:pt x="177" y="210"/>
                    <a:pt x="177" y="210"/>
                    <a:pt x="177" y="210"/>
                  </a:cubicBezTo>
                  <a:cubicBezTo>
                    <a:pt x="196" y="221"/>
                    <a:pt x="211" y="212"/>
                    <a:pt x="211" y="191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3" y="198"/>
                    <a:pt x="223" y="198"/>
                    <a:pt x="223" y="198"/>
                  </a:cubicBezTo>
                  <a:cubicBezTo>
                    <a:pt x="223" y="227"/>
                    <a:pt x="202" y="239"/>
                    <a:pt x="177" y="225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4" name="Freeform 198"/>
            <p:cNvSpPr>
              <a:spLocks/>
            </p:cNvSpPr>
            <p:nvPr userDrawn="1"/>
          </p:nvSpPr>
          <p:spPr bwMode="auto">
            <a:xfrm>
              <a:off x="8872539" y="4968875"/>
              <a:ext cx="268288" cy="201613"/>
            </a:xfrm>
            <a:custGeom>
              <a:avLst/>
              <a:gdLst>
                <a:gd name="T0" fmla="*/ 0 w 169"/>
                <a:gd name="T1" fmla="*/ 0 h 127"/>
                <a:gd name="T2" fmla="*/ 0 w 169"/>
                <a:gd name="T3" fmla="*/ 2 h 127"/>
                <a:gd name="T4" fmla="*/ 0 w 169"/>
                <a:gd name="T5" fmla="*/ 2 h 127"/>
                <a:gd name="T6" fmla="*/ 1 w 169"/>
                <a:gd name="T7" fmla="*/ 4 h 127"/>
                <a:gd name="T8" fmla="*/ 2 w 169"/>
                <a:gd name="T9" fmla="*/ 4 h 127"/>
                <a:gd name="T10" fmla="*/ 3 w 169"/>
                <a:gd name="T11" fmla="*/ 6 h 127"/>
                <a:gd name="T12" fmla="*/ 5 w 169"/>
                <a:gd name="T13" fmla="*/ 7 h 127"/>
                <a:gd name="T14" fmla="*/ 6 w 169"/>
                <a:gd name="T15" fmla="*/ 8 h 127"/>
                <a:gd name="T16" fmla="*/ 166 w 169"/>
                <a:gd name="T17" fmla="*/ 101 h 127"/>
                <a:gd name="T18" fmla="*/ 169 w 169"/>
                <a:gd name="T19" fmla="*/ 112 h 127"/>
                <a:gd name="T20" fmla="*/ 166 w 169"/>
                <a:gd name="T21" fmla="*/ 127 h 127"/>
                <a:gd name="T22" fmla="*/ 6 w 169"/>
                <a:gd name="T23" fmla="*/ 34 h 127"/>
                <a:gd name="T24" fmla="*/ 6 w 169"/>
                <a:gd name="T25" fmla="*/ 34 h 127"/>
                <a:gd name="T26" fmla="*/ 5 w 169"/>
                <a:gd name="T27" fmla="*/ 33 h 127"/>
                <a:gd name="T28" fmla="*/ 3 w 169"/>
                <a:gd name="T29" fmla="*/ 32 h 127"/>
                <a:gd name="T30" fmla="*/ 3 w 169"/>
                <a:gd name="T31" fmla="*/ 32 h 127"/>
                <a:gd name="T32" fmla="*/ 2 w 169"/>
                <a:gd name="T33" fmla="*/ 30 h 127"/>
                <a:gd name="T34" fmla="*/ 2 w 169"/>
                <a:gd name="T35" fmla="*/ 30 h 127"/>
                <a:gd name="T36" fmla="*/ 1 w 169"/>
                <a:gd name="T37" fmla="*/ 30 h 127"/>
                <a:gd name="T38" fmla="*/ 1 w 169"/>
                <a:gd name="T39" fmla="*/ 29 h 127"/>
                <a:gd name="T40" fmla="*/ 1 w 169"/>
                <a:gd name="T41" fmla="*/ 28 h 127"/>
                <a:gd name="T42" fmla="*/ 1 w 169"/>
                <a:gd name="T43" fmla="*/ 28 h 127"/>
                <a:gd name="T44" fmla="*/ 0 w 169"/>
                <a:gd name="T45" fmla="*/ 28 h 127"/>
                <a:gd name="T46" fmla="*/ 0 w 169"/>
                <a:gd name="T47" fmla="*/ 27 h 127"/>
                <a:gd name="T48" fmla="*/ 0 w 169"/>
                <a:gd name="T49" fmla="*/ 26 h 127"/>
                <a:gd name="T50" fmla="*/ 0 w 169"/>
                <a:gd name="T51" fmla="*/ 25 h 127"/>
                <a:gd name="T52" fmla="*/ 0 w 169"/>
                <a:gd name="T53" fmla="*/ 25 h 127"/>
                <a:gd name="T54" fmla="*/ 0 w 169"/>
                <a:gd name="T5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2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66" y="101"/>
                    <a:pt x="166" y="101"/>
                    <a:pt x="166" y="101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2"/>
                    <a:pt x="4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2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5" name="Freeform 199"/>
            <p:cNvSpPr>
              <a:spLocks/>
            </p:cNvSpPr>
            <p:nvPr userDrawn="1"/>
          </p:nvSpPr>
          <p:spPr bwMode="auto">
            <a:xfrm>
              <a:off x="9136064" y="4946650"/>
              <a:ext cx="347663" cy="228600"/>
            </a:xfrm>
            <a:custGeom>
              <a:avLst/>
              <a:gdLst>
                <a:gd name="T0" fmla="*/ 6 w 220"/>
                <a:gd name="T1" fmla="*/ 117 h 144"/>
                <a:gd name="T2" fmla="*/ 7 w 220"/>
                <a:gd name="T3" fmla="*/ 118 h 144"/>
                <a:gd name="T4" fmla="*/ 14 w 220"/>
                <a:gd name="T5" fmla="*/ 118 h 144"/>
                <a:gd name="T6" fmla="*/ 14 w 220"/>
                <a:gd name="T7" fmla="*/ 118 h 144"/>
                <a:gd name="T8" fmla="*/ 21 w 220"/>
                <a:gd name="T9" fmla="*/ 118 h 144"/>
                <a:gd name="T10" fmla="*/ 22 w 220"/>
                <a:gd name="T11" fmla="*/ 118 h 144"/>
                <a:gd name="T12" fmla="*/ 28 w 220"/>
                <a:gd name="T13" fmla="*/ 115 h 144"/>
                <a:gd name="T14" fmla="*/ 214 w 220"/>
                <a:gd name="T15" fmla="*/ 8 h 144"/>
                <a:gd name="T16" fmla="*/ 220 w 220"/>
                <a:gd name="T17" fmla="*/ 0 h 144"/>
                <a:gd name="T18" fmla="*/ 220 w 220"/>
                <a:gd name="T19" fmla="*/ 25 h 144"/>
                <a:gd name="T20" fmla="*/ 214 w 220"/>
                <a:gd name="T21" fmla="*/ 34 h 144"/>
                <a:gd name="T22" fmla="*/ 28 w 220"/>
                <a:gd name="T23" fmla="*/ 141 h 144"/>
                <a:gd name="T24" fmla="*/ 25 w 220"/>
                <a:gd name="T25" fmla="*/ 142 h 144"/>
                <a:gd name="T26" fmla="*/ 23 w 220"/>
                <a:gd name="T27" fmla="*/ 143 h 144"/>
                <a:gd name="T28" fmla="*/ 22 w 220"/>
                <a:gd name="T29" fmla="*/ 143 h 144"/>
                <a:gd name="T30" fmla="*/ 22 w 220"/>
                <a:gd name="T31" fmla="*/ 143 h 144"/>
                <a:gd name="T32" fmla="*/ 21 w 220"/>
                <a:gd name="T33" fmla="*/ 143 h 144"/>
                <a:gd name="T34" fmla="*/ 19 w 220"/>
                <a:gd name="T35" fmla="*/ 144 h 144"/>
                <a:gd name="T36" fmla="*/ 17 w 220"/>
                <a:gd name="T37" fmla="*/ 144 h 144"/>
                <a:gd name="T38" fmla="*/ 15 w 220"/>
                <a:gd name="T39" fmla="*/ 144 h 144"/>
                <a:gd name="T40" fmla="*/ 14 w 220"/>
                <a:gd name="T41" fmla="*/ 144 h 144"/>
                <a:gd name="T42" fmla="*/ 14 w 220"/>
                <a:gd name="T43" fmla="*/ 144 h 144"/>
                <a:gd name="T44" fmla="*/ 13 w 220"/>
                <a:gd name="T45" fmla="*/ 144 h 144"/>
                <a:gd name="T46" fmla="*/ 11 w 220"/>
                <a:gd name="T47" fmla="*/ 144 h 144"/>
                <a:gd name="T48" fmla="*/ 8 w 220"/>
                <a:gd name="T49" fmla="*/ 143 h 144"/>
                <a:gd name="T50" fmla="*/ 7 w 220"/>
                <a:gd name="T51" fmla="*/ 143 h 144"/>
                <a:gd name="T52" fmla="*/ 6 w 220"/>
                <a:gd name="T53" fmla="*/ 143 h 144"/>
                <a:gd name="T54" fmla="*/ 4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6 w 220"/>
                <a:gd name="T61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6" y="117"/>
                  </a:moveTo>
                  <a:cubicBezTo>
                    <a:pt x="6" y="117"/>
                    <a:pt x="6" y="118"/>
                    <a:pt x="7" y="118"/>
                  </a:cubicBezTo>
                  <a:cubicBezTo>
                    <a:pt x="9" y="118"/>
                    <a:pt x="11" y="118"/>
                    <a:pt x="14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7" y="118"/>
                    <a:pt x="19" y="118"/>
                    <a:pt x="21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4" y="117"/>
                    <a:pt x="26" y="116"/>
                    <a:pt x="28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8" y="6"/>
                    <a:pt x="220" y="3"/>
                    <a:pt x="220" y="0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0" y="28"/>
                    <a:pt x="218" y="31"/>
                    <a:pt x="214" y="34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7" y="141"/>
                    <a:pt x="26" y="142"/>
                    <a:pt x="25" y="142"/>
                  </a:cubicBezTo>
                  <a:cubicBezTo>
                    <a:pt x="25" y="142"/>
                    <a:pt x="24" y="143"/>
                    <a:pt x="23" y="143"/>
                  </a:cubicBezTo>
                  <a:cubicBezTo>
                    <a:pt x="23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0" y="143"/>
                    <a:pt x="20" y="144"/>
                    <a:pt x="19" y="144"/>
                  </a:cubicBezTo>
                  <a:cubicBezTo>
                    <a:pt x="18" y="144"/>
                    <a:pt x="18" y="144"/>
                    <a:pt x="17" y="144"/>
                  </a:cubicBezTo>
                  <a:cubicBezTo>
                    <a:pt x="16" y="144"/>
                    <a:pt x="16" y="144"/>
                    <a:pt x="15" y="144"/>
                  </a:cubicBezTo>
                  <a:cubicBezTo>
                    <a:pt x="15" y="144"/>
                    <a:pt x="14" y="144"/>
                    <a:pt x="14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4" y="144"/>
                    <a:pt x="13" y="144"/>
                    <a:pt x="13" y="144"/>
                  </a:cubicBezTo>
                  <a:cubicBezTo>
                    <a:pt x="12" y="144"/>
                    <a:pt x="11" y="144"/>
                    <a:pt x="11" y="144"/>
                  </a:cubicBezTo>
                  <a:cubicBezTo>
                    <a:pt x="10" y="144"/>
                    <a:pt x="9" y="144"/>
                    <a:pt x="8" y="143"/>
                  </a:cubicBezTo>
                  <a:cubicBezTo>
                    <a:pt x="8" y="143"/>
                    <a:pt x="7" y="143"/>
                    <a:pt x="7" y="143"/>
                  </a:cubicBezTo>
                  <a:cubicBezTo>
                    <a:pt x="7" y="143"/>
                    <a:pt x="6" y="143"/>
                    <a:pt x="6" y="143"/>
                  </a:cubicBezTo>
                  <a:cubicBezTo>
                    <a:pt x="5" y="143"/>
                    <a:pt x="5" y="143"/>
                    <a:pt x="4" y="143"/>
                  </a:cubicBezTo>
                  <a:cubicBezTo>
                    <a:pt x="3" y="142"/>
                    <a:pt x="1" y="141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4" y="117"/>
                    <a:pt x="6" y="117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6" name="Freeform 200"/>
            <p:cNvSpPr>
              <a:spLocks/>
            </p:cNvSpPr>
            <p:nvPr userDrawn="1"/>
          </p:nvSpPr>
          <p:spPr bwMode="auto">
            <a:xfrm>
              <a:off x="8869364" y="4778375"/>
              <a:ext cx="615950" cy="358775"/>
            </a:xfrm>
            <a:custGeom>
              <a:avLst/>
              <a:gdLst>
                <a:gd name="T0" fmla="*/ 8 w 389"/>
                <a:gd name="T1" fmla="*/ 112 h 226"/>
                <a:gd name="T2" fmla="*/ 8 w 389"/>
                <a:gd name="T3" fmla="*/ 128 h 226"/>
                <a:gd name="T4" fmla="*/ 168 w 389"/>
                <a:gd name="T5" fmla="*/ 221 h 226"/>
                <a:gd name="T6" fmla="*/ 196 w 389"/>
                <a:gd name="T7" fmla="*/ 221 h 226"/>
                <a:gd name="T8" fmla="*/ 382 w 389"/>
                <a:gd name="T9" fmla="*/ 114 h 226"/>
                <a:gd name="T10" fmla="*/ 382 w 389"/>
                <a:gd name="T11" fmla="*/ 97 h 226"/>
                <a:gd name="T12" fmla="*/ 222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8" y="128"/>
                  </a:cubicBezTo>
                  <a:cubicBezTo>
                    <a:pt x="168" y="221"/>
                    <a:pt x="168" y="221"/>
                    <a:pt x="168" y="221"/>
                  </a:cubicBezTo>
                  <a:cubicBezTo>
                    <a:pt x="176" y="226"/>
                    <a:pt x="188" y="226"/>
                    <a:pt x="196" y="221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9" y="109"/>
                    <a:pt x="389" y="102"/>
                    <a:pt x="382" y="97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7" name="Freeform 201"/>
            <p:cNvSpPr>
              <a:spLocks/>
            </p:cNvSpPr>
            <p:nvPr userDrawn="1"/>
          </p:nvSpPr>
          <p:spPr bwMode="auto">
            <a:xfrm>
              <a:off x="8907464" y="4654550"/>
              <a:ext cx="334963" cy="352425"/>
            </a:xfrm>
            <a:custGeom>
              <a:avLst/>
              <a:gdLst>
                <a:gd name="T0" fmla="*/ 197 w 211"/>
                <a:gd name="T1" fmla="*/ 222 h 222"/>
                <a:gd name="T2" fmla="*/ 54 w 211"/>
                <a:gd name="T3" fmla="*/ 119 h 222"/>
                <a:gd name="T4" fmla="*/ 4 w 211"/>
                <a:gd name="T5" fmla="*/ 93 h 222"/>
                <a:gd name="T6" fmla="*/ 28 w 211"/>
                <a:gd name="T7" fmla="*/ 16 h 222"/>
                <a:gd name="T8" fmla="*/ 211 w 211"/>
                <a:gd name="T9" fmla="*/ 70 h 222"/>
                <a:gd name="T10" fmla="*/ 197 w 211"/>
                <a:gd name="T1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22">
                  <a:moveTo>
                    <a:pt x="197" y="222"/>
                  </a:moveTo>
                  <a:cubicBezTo>
                    <a:pt x="148" y="211"/>
                    <a:pt x="111" y="159"/>
                    <a:pt x="54" y="11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41"/>
                    <a:pt x="4" y="24"/>
                    <a:pt x="28" y="16"/>
                  </a:cubicBezTo>
                  <a:cubicBezTo>
                    <a:pt x="74" y="0"/>
                    <a:pt x="152" y="41"/>
                    <a:pt x="211" y="70"/>
                  </a:cubicBezTo>
                  <a:lnTo>
                    <a:pt x="197" y="222"/>
                  </a:lnTo>
                  <a:close/>
                </a:path>
              </a:pathLst>
            </a:custGeom>
            <a:solidFill>
              <a:srgbClr val="2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8" name="Freeform 202"/>
            <p:cNvSpPr>
              <a:spLocks/>
            </p:cNvSpPr>
            <p:nvPr userDrawn="1"/>
          </p:nvSpPr>
          <p:spPr bwMode="auto">
            <a:xfrm>
              <a:off x="8802689" y="4718050"/>
              <a:ext cx="628650" cy="376238"/>
            </a:xfrm>
            <a:custGeom>
              <a:avLst/>
              <a:gdLst>
                <a:gd name="T0" fmla="*/ 354 w 397"/>
                <a:gd name="T1" fmla="*/ 45 h 237"/>
                <a:gd name="T2" fmla="*/ 386 w 397"/>
                <a:gd name="T3" fmla="*/ 62 h 237"/>
                <a:gd name="T4" fmla="*/ 367 w 397"/>
                <a:gd name="T5" fmla="*/ 174 h 237"/>
                <a:gd name="T6" fmla="*/ 197 w 397"/>
                <a:gd name="T7" fmla="*/ 221 h 237"/>
                <a:gd name="T8" fmla="*/ 53 w 397"/>
                <a:gd name="T9" fmla="*/ 118 h 237"/>
                <a:gd name="T10" fmla="*/ 3 w 397"/>
                <a:gd name="T11" fmla="*/ 92 h 237"/>
                <a:gd name="T12" fmla="*/ 28 w 397"/>
                <a:gd name="T13" fmla="*/ 15 h 237"/>
                <a:gd name="T14" fmla="*/ 210 w 397"/>
                <a:gd name="T15" fmla="*/ 69 h 237"/>
                <a:gd name="T16" fmla="*/ 354 w 397"/>
                <a:gd name="T17" fmla="*/ 4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237">
                  <a:moveTo>
                    <a:pt x="354" y="45"/>
                  </a:moveTo>
                  <a:cubicBezTo>
                    <a:pt x="386" y="62"/>
                    <a:pt x="386" y="62"/>
                    <a:pt x="386" y="62"/>
                  </a:cubicBezTo>
                  <a:cubicBezTo>
                    <a:pt x="397" y="113"/>
                    <a:pt x="391" y="150"/>
                    <a:pt x="367" y="174"/>
                  </a:cubicBezTo>
                  <a:cubicBezTo>
                    <a:pt x="333" y="210"/>
                    <a:pt x="262" y="237"/>
                    <a:pt x="197" y="221"/>
                  </a:cubicBezTo>
                  <a:cubicBezTo>
                    <a:pt x="148" y="210"/>
                    <a:pt x="110" y="159"/>
                    <a:pt x="53" y="118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0" y="40"/>
                    <a:pt x="4" y="24"/>
                    <a:pt x="28" y="15"/>
                  </a:cubicBezTo>
                  <a:cubicBezTo>
                    <a:pt x="73" y="0"/>
                    <a:pt x="151" y="40"/>
                    <a:pt x="210" y="69"/>
                  </a:cubicBezTo>
                  <a:lnTo>
                    <a:pt x="354" y="45"/>
                  </a:lnTo>
                  <a:close/>
                </a:path>
              </a:pathLst>
            </a:custGeom>
            <a:solidFill>
              <a:srgbClr val="33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9" name="Freeform 203"/>
            <p:cNvSpPr>
              <a:spLocks/>
            </p:cNvSpPr>
            <p:nvPr userDrawn="1"/>
          </p:nvSpPr>
          <p:spPr bwMode="auto">
            <a:xfrm>
              <a:off x="8674101" y="5233988"/>
              <a:ext cx="282575" cy="179388"/>
            </a:xfrm>
            <a:custGeom>
              <a:avLst/>
              <a:gdLst>
                <a:gd name="T0" fmla="*/ 178 w 178"/>
                <a:gd name="T1" fmla="*/ 88 h 113"/>
                <a:gd name="T2" fmla="*/ 169 w 178"/>
                <a:gd name="T3" fmla="*/ 101 h 113"/>
                <a:gd name="T4" fmla="*/ 110 w 178"/>
                <a:gd name="T5" fmla="*/ 99 h 113"/>
                <a:gd name="T6" fmla="*/ 105 w 178"/>
                <a:gd name="T7" fmla="*/ 86 h 113"/>
                <a:gd name="T8" fmla="*/ 67 w 178"/>
                <a:gd name="T9" fmla="*/ 75 h 113"/>
                <a:gd name="T10" fmla="*/ 1 w 178"/>
                <a:gd name="T11" fmla="*/ 17 h 113"/>
                <a:gd name="T12" fmla="*/ 6 w 178"/>
                <a:gd name="T13" fmla="*/ 0 h 113"/>
                <a:gd name="T14" fmla="*/ 6 w 178"/>
                <a:gd name="T15" fmla="*/ 7 h 113"/>
                <a:gd name="T16" fmla="*/ 72 w 178"/>
                <a:gd name="T17" fmla="*/ 66 h 113"/>
                <a:gd name="T18" fmla="*/ 110 w 178"/>
                <a:gd name="T19" fmla="*/ 76 h 113"/>
                <a:gd name="T20" fmla="*/ 115 w 178"/>
                <a:gd name="T21" fmla="*/ 89 h 113"/>
                <a:gd name="T22" fmla="*/ 174 w 178"/>
                <a:gd name="T23" fmla="*/ 92 h 113"/>
                <a:gd name="T24" fmla="*/ 178 w 178"/>
                <a:gd name="T25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113">
                  <a:moveTo>
                    <a:pt x="178" y="88"/>
                  </a:moveTo>
                  <a:cubicBezTo>
                    <a:pt x="177" y="94"/>
                    <a:pt x="174" y="98"/>
                    <a:pt x="169" y="101"/>
                  </a:cubicBezTo>
                  <a:cubicBezTo>
                    <a:pt x="154" y="113"/>
                    <a:pt x="127" y="105"/>
                    <a:pt x="110" y="99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83" y="84"/>
                    <a:pt x="89" y="87"/>
                    <a:pt x="67" y="75"/>
                  </a:cubicBezTo>
                  <a:cubicBezTo>
                    <a:pt x="40" y="61"/>
                    <a:pt x="7" y="42"/>
                    <a:pt x="1" y="17"/>
                  </a:cubicBezTo>
                  <a:cubicBezTo>
                    <a:pt x="0" y="12"/>
                    <a:pt x="2" y="4"/>
                    <a:pt x="6" y="0"/>
                  </a:cubicBezTo>
                  <a:cubicBezTo>
                    <a:pt x="5" y="2"/>
                    <a:pt x="5" y="5"/>
                    <a:pt x="6" y="7"/>
                  </a:cubicBezTo>
                  <a:cubicBezTo>
                    <a:pt x="12" y="32"/>
                    <a:pt x="45" y="52"/>
                    <a:pt x="72" y="66"/>
                  </a:cubicBezTo>
                  <a:cubicBezTo>
                    <a:pt x="94" y="77"/>
                    <a:pt x="88" y="74"/>
                    <a:pt x="110" y="76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32" y="95"/>
                    <a:pt x="159" y="103"/>
                    <a:pt x="174" y="92"/>
                  </a:cubicBezTo>
                  <a:cubicBezTo>
                    <a:pt x="176" y="90"/>
                    <a:pt x="177" y="89"/>
                    <a:pt x="178" y="88"/>
                  </a:cubicBezTo>
                  <a:close/>
                </a:path>
              </a:pathLst>
            </a:custGeom>
            <a:solidFill>
              <a:srgbClr val="D0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0" name="Freeform 204"/>
            <p:cNvSpPr>
              <a:spLocks/>
            </p:cNvSpPr>
            <p:nvPr userDrawn="1"/>
          </p:nvSpPr>
          <p:spPr bwMode="auto">
            <a:xfrm>
              <a:off x="7580314" y="4418013"/>
              <a:ext cx="65088" cy="620713"/>
            </a:xfrm>
            <a:custGeom>
              <a:avLst/>
              <a:gdLst>
                <a:gd name="T0" fmla="*/ 0 w 41"/>
                <a:gd name="T1" fmla="*/ 0 h 391"/>
                <a:gd name="T2" fmla="*/ 1 w 41"/>
                <a:gd name="T3" fmla="*/ 368 h 391"/>
                <a:gd name="T4" fmla="*/ 41 w 41"/>
                <a:gd name="T5" fmla="*/ 391 h 391"/>
                <a:gd name="T6" fmla="*/ 40 w 41"/>
                <a:gd name="T7" fmla="*/ 0 h 391"/>
                <a:gd name="T8" fmla="*/ 0 w 41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1">
                  <a:moveTo>
                    <a:pt x="0" y="0"/>
                  </a:moveTo>
                  <a:lnTo>
                    <a:pt x="1" y="368"/>
                  </a:lnTo>
                  <a:lnTo>
                    <a:pt x="41" y="391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1" name="Freeform 206"/>
            <p:cNvSpPr>
              <a:spLocks/>
            </p:cNvSpPr>
            <p:nvPr userDrawn="1"/>
          </p:nvSpPr>
          <p:spPr bwMode="auto">
            <a:xfrm>
              <a:off x="7643813" y="4418013"/>
              <a:ext cx="63500" cy="620713"/>
            </a:xfrm>
            <a:custGeom>
              <a:avLst/>
              <a:gdLst>
                <a:gd name="T0" fmla="*/ 0 w 40"/>
                <a:gd name="T1" fmla="*/ 0 h 391"/>
                <a:gd name="T2" fmla="*/ 1 w 40"/>
                <a:gd name="T3" fmla="*/ 391 h 391"/>
                <a:gd name="T4" fmla="*/ 40 w 40"/>
                <a:gd name="T5" fmla="*/ 369 h 391"/>
                <a:gd name="T6" fmla="*/ 39 w 40"/>
                <a:gd name="T7" fmla="*/ 0 h 391"/>
                <a:gd name="T8" fmla="*/ 0 w 40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1">
                  <a:moveTo>
                    <a:pt x="0" y="0"/>
                  </a:moveTo>
                  <a:lnTo>
                    <a:pt x="1" y="391"/>
                  </a:lnTo>
                  <a:lnTo>
                    <a:pt x="40" y="36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2" name="Freeform 207"/>
            <p:cNvSpPr>
              <a:spLocks/>
            </p:cNvSpPr>
            <p:nvPr userDrawn="1"/>
          </p:nvSpPr>
          <p:spPr bwMode="auto">
            <a:xfrm>
              <a:off x="8386763" y="4695826"/>
              <a:ext cx="65088" cy="823913"/>
            </a:xfrm>
            <a:custGeom>
              <a:avLst/>
              <a:gdLst>
                <a:gd name="T0" fmla="*/ 40 w 41"/>
                <a:gd name="T1" fmla="*/ 23 h 519"/>
                <a:gd name="T2" fmla="*/ 0 w 41"/>
                <a:gd name="T3" fmla="*/ 0 h 519"/>
                <a:gd name="T4" fmla="*/ 1 w 41"/>
                <a:gd name="T5" fmla="*/ 496 h 519"/>
                <a:gd name="T6" fmla="*/ 41 w 41"/>
                <a:gd name="T7" fmla="*/ 519 h 519"/>
                <a:gd name="T8" fmla="*/ 40 w 41"/>
                <a:gd name="T9" fmla="*/ 2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19">
                  <a:moveTo>
                    <a:pt x="40" y="23"/>
                  </a:moveTo>
                  <a:lnTo>
                    <a:pt x="0" y="0"/>
                  </a:lnTo>
                  <a:lnTo>
                    <a:pt x="1" y="496"/>
                  </a:lnTo>
                  <a:lnTo>
                    <a:pt x="41" y="519"/>
                  </a:lnTo>
                  <a:lnTo>
                    <a:pt x="40" y="23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3" name="Freeform 208"/>
            <p:cNvSpPr>
              <a:spLocks/>
            </p:cNvSpPr>
            <p:nvPr userDrawn="1"/>
          </p:nvSpPr>
          <p:spPr bwMode="auto">
            <a:xfrm>
              <a:off x="8450263" y="4697413"/>
              <a:ext cx="65088" cy="822325"/>
            </a:xfrm>
            <a:custGeom>
              <a:avLst/>
              <a:gdLst>
                <a:gd name="T0" fmla="*/ 0 w 41"/>
                <a:gd name="T1" fmla="*/ 22 h 518"/>
                <a:gd name="T2" fmla="*/ 1 w 41"/>
                <a:gd name="T3" fmla="*/ 518 h 518"/>
                <a:gd name="T4" fmla="*/ 41 w 41"/>
                <a:gd name="T5" fmla="*/ 496 h 518"/>
                <a:gd name="T6" fmla="*/ 40 w 41"/>
                <a:gd name="T7" fmla="*/ 0 h 518"/>
                <a:gd name="T8" fmla="*/ 0 w 41"/>
                <a:gd name="T9" fmla="*/ 2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18">
                  <a:moveTo>
                    <a:pt x="0" y="22"/>
                  </a:moveTo>
                  <a:lnTo>
                    <a:pt x="1" y="518"/>
                  </a:lnTo>
                  <a:lnTo>
                    <a:pt x="41" y="496"/>
                  </a:lnTo>
                  <a:lnTo>
                    <a:pt x="4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4" name="Freeform 209"/>
            <p:cNvSpPr>
              <a:spLocks/>
            </p:cNvSpPr>
            <p:nvPr userDrawn="1"/>
          </p:nvSpPr>
          <p:spPr bwMode="auto">
            <a:xfrm>
              <a:off x="7373938" y="4273551"/>
              <a:ext cx="1116013" cy="754063"/>
            </a:xfrm>
            <a:custGeom>
              <a:avLst/>
              <a:gdLst>
                <a:gd name="T0" fmla="*/ 0 w 703"/>
                <a:gd name="T1" fmla="*/ 0 h 475"/>
                <a:gd name="T2" fmla="*/ 0 w 703"/>
                <a:gd name="T3" fmla="*/ 66 h 475"/>
                <a:gd name="T4" fmla="*/ 703 w 703"/>
                <a:gd name="T5" fmla="*/ 475 h 475"/>
                <a:gd name="T6" fmla="*/ 703 w 703"/>
                <a:gd name="T7" fmla="*/ 408 h 475"/>
                <a:gd name="T8" fmla="*/ 0 w 703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475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34" y="202"/>
                    <a:pt x="469" y="338"/>
                    <a:pt x="703" y="475"/>
                  </a:cubicBezTo>
                  <a:cubicBezTo>
                    <a:pt x="703" y="408"/>
                    <a:pt x="703" y="408"/>
                    <a:pt x="703" y="408"/>
                  </a:cubicBezTo>
                  <a:cubicBezTo>
                    <a:pt x="468" y="272"/>
                    <a:pt x="234" y="136"/>
                    <a:pt x="0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5" name="Freeform 210"/>
            <p:cNvSpPr>
              <a:spLocks/>
            </p:cNvSpPr>
            <p:nvPr userDrawn="1"/>
          </p:nvSpPr>
          <p:spPr bwMode="auto">
            <a:xfrm>
              <a:off x="7373938" y="3236913"/>
              <a:ext cx="2916238" cy="1684338"/>
            </a:xfrm>
            <a:custGeom>
              <a:avLst/>
              <a:gdLst>
                <a:gd name="T0" fmla="*/ 1135 w 1838"/>
                <a:gd name="T1" fmla="*/ 0 h 1061"/>
                <a:gd name="T2" fmla="*/ 0 w 1838"/>
                <a:gd name="T3" fmla="*/ 653 h 1061"/>
                <a:gd name="T4" fmla="*/ 703 w 1838"/>
                <a:gd name="T5" fmla="*/ 1061 h 1061"/>
                <a:gd name="T6" fmla="*/ 1838 w 1838"/>
                <a:gd name="T7" fmla="*/ 409 h 1061"/>
                <a:gd name="T8" fmla="*/ 1135 w 1838"/>
                <a:gd name="T9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8" h="1061">
                  <a:moveTo>
                    <a:pt x="1135" y="0"/>
                  </a:moveTo>
                  <a:cubicBezTo>
                    <a:pt x="0" y="653"/>
                    <a:pt x="0" y="653"/>
                    <a:pt x="0" y="653"/>
                  </a:cubicBezTo>
                  <a:cubicBezTo>
                    <a:pt x="234" y="789"/>
                    <a:pt x="468" y="925"/>
                    <a:pt x="703" y="1061"/>
                  </a:cubicBezTo>
                  <a:cubicBezTo>
                    <a:pt x="1838" y="409"/>
                    <a:pt x="1838" y="409"/>
                    <a:pt x="1838" y="409"/>
                  </a:cubicBezTo>
                  <a:cubicBezTo>
                    <a:pt x="1604" y="272"/>
                    <a:pt x="1369" y="136"/>
                    <a:pt x="11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6" name="Freeform 211"/>
            <p:cNvSpPr>
              <a:spLocks/>
            </p:cNvSpPr>
            <p:nvPr userDrawn="1"/>
          </p:nvSpPr>
          <p:spPr bwMode="auto">
            <a:xfrm>
              <a:off x="8489951" y="3886201"/>
              <a:ext cx="1800225" cy="1141413"/>
            </a:xfrm>
            <a:custGeom>
              <a:avLst/>
              <a:gdLst>
                <a:gd name="T0" fmla="*/ 0 w 1134"/>
                <a:gd name="T1" fmla="*/ 652 h 719"/>
                <a:gd name="T2" fmla="*/ 0 w 1134"/>
                <a:gd name="T3" fmla="*/ 719 h 719"/>
                <a:gd name="T4" fmla="*/ 1134 w 1134"/>
                <a:gd name="T5" fmla="*/ 66 h 719"/>
                <a:gd name="T6" fmla="*/ 1134 w 1134"/>
                <a:gd name="T7" fmla="*/ 0 h 719"/>
                <a:gd name="T8" fmla="*/ 0 w 1134"/>
                <a:gd name="T9" fmla="*/ 65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4" h="719">
                  <a:moveTo>
                    <a:pt x="0" y="652"/>
                  </a:moveTo>
                  <a:lnTo>
                    <a:pt x="0" y="719"/>
                  </a:lnTo>
                  <a:lnTo>
                    <a:pt x="1134" y="66"/>
                  </a:lnTo>
                  <a:lnTo>
                    <a:pt x="1134" y="0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7" name="Freeform 212"/>
            <p:cNvSpPr>
              <a:spLocks/>
            </p:cNvSpPr>
            <p:nvPr userDrawn="1"/>
          </p:nvSpPr>
          <p:spPr bwMode="auto">
            <a:xfrm>
              <a:off x="9825038" y="4048126"/>
              <a:ext cx="17463" cy="22225"/>
            </a:xfrm>
            <a:custGeom>
              <a:avLst/>
              <a:gdLst>
                <a:gd name="T0" fmla="*/ 5 w 11"/>
                <a:gd name="T1" fmla="*/ 2 h 14"/>
                <a:gd name="T2" fmla="*/ 1 w 11"/>
                <a:gd name="T3" fmla="*/ 10 h 14"/>
                <a:gd name="T4" fmla="*/ 5 w 11"/>
                <a:gd name="T5" fmla="*/ 13 h 14"/>
                <a:gd name="T6" fmla="*/ 10 w 11"/>
                <a:gd name="T7" fmla="*/ 4 h 14"/>
                <a:gd name="T8" fmla="*/ 5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2"/>
                  </a:moveTo>
                  <a:cubicBezTo>
                    <a:pt x="3" y="3"/>
                    <a:pt x="0" y="7"/>
                    <a:pt x="1" y="10"/>
                  </a:cubicBezTo>
                  <a:cubicBezTo>
                    <a:pt x="1" y="13"/>
                    <a:pt x="3" y="14"/>
                    <a:pt x="5" y="13"/>
                  </a:cubicBezTo>
                  <a:cubicBezTo>
                    <a:pt x="11" y="10"/>
                    <a:pt x="11" y="7"/>
                    <a:pt x="10" y="4"/>
                  </a:cubicBezTo>
                  <a:cubicBezTo>
                    <a:pt x="10" y="1"/>
                    <a:pt x="8" y="0"/>
                    <a:pt x="5" y="2"/>
                  </a:cubicBezTo>
                  <a:close/>
                </a:path>
              </a:pathLst>
            </a:custGeom>
            <a:solidFill>
              <a:srgbClr val="EC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8" name="Freeform 213"/>
            <p:cNvSpPr>
              <a:spLocks noEditPoints="1"/>
            </p:cNvSpPr>
            <p:nvPr userDrawn="1"/>
          </p:nvSpPr>
          <p:spPr bwMode="auto">
            <a:xfrm>
              <a:off x="8475663" y="3944938"/>
              <a:ext cx="366713" cy="501650"/>
            </a:xfrm>
            <a:custGeom>
              <a:avLst/>
              <a:gdLst>
                <a:gd name="T0" fmla="*/ 19 w 231"/>
                <a:gd name="T1" fmla="*/ 292 h 316"/>
                <a:gd name="T2" fmla="*/ 18 w 231"/>
                <a:gd name="T3" fmla="*/ 136 h 316"/>
                <a:gd name="T4" fmla="*/ 212 w 231"/>
                <a:gd name="T5" fmla="*/ 25 h 316"/>
                <a:gd name="T6" fmla="*/ 212 w 231"/>
                <a:gd name="T7" fmla="*/ 180 h 316"/>
                <a:gd name="T8" fmla="*/ 19 w 231"/>
                <a:gd name="T9" fmla="*/ 292 h 316"/>
                <a:gd name="T10" fmla="*/ 115 w 231"/>
                <a:gd name="T11" fmla="*/ 67 h 316"/>
                <a:gd name="T12" fmla="*/ 110 w 231"/>
                <a:gd name="T13" fmla="*/ 75 h 316"/>
                <a:gd name="T14" fmla="*/ 115 w 231"/>
                <a:gd name="T15" fmla="*/ 78 h 316"/>
                <a:gd name="T16" fmla="*/ 120 w 231"/>
                <a:gd name="T17" fmla="*/ 69 h 316"/>
                <a:gd name="T18" fmla="*/ 115 w 231"/>
                <a:gd name="T19" fmla="*/ 67 h 316"/>
                <a:gd name="T20" fmla="*/ 230 w 231"/>
                <a:gd name="T21" fmla="*/ 8 h 316"/>
                <a:gd name="T22" fmla="*/ 221 w 231"/>
                <a:gd name="T23" fmla="*/ 3 h 316"/>
                <a:gd name="T24" fmla="*/ 9 w 231"/>
                <a:gd name="T25" fmla="*/ 126 h 316"/>
                <a:gd name="T26" fmla="*/ 0 w 231"/>
                <a:gd name="T27" fmla="*/ 141 h 316"/>
                <a:gd name="T28" fmla="*/ 0 w 231"/>
                <a:gd name="T29" fmla="*/ 308 h 316"/>
                <a:gd name="T30" fmla="*/ 9 w 231"/>
                <a:gd name="T31" fmla="*/ 313 h 316"/>
                <a:gd name="T32" fmla="*/ 222 w 231"/>
                <a:gd name="T33" fmla="*/ 190 h 316"/>
                <a:gd name="T34" fmla="*/ 231 w 231"/>
                <a:gd name="T35" fmla="*/ 175 h 316"/>
                <a:gd name="T36" fmla="*/ 230 w 231"/>
                <a:gd name="T37" fmla="*/ 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316">
                  <a:moveTo>
                    <a:pt x="19" y="292"/>
                  </a:moveTo>
                  <a:cubicBezTo>
                    <a:pt x="18" y="136"/>
                    <a:pt x="18" y="136"/>
                    <a:pt x="18" y="136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19" y="292"/>
                    <a:pt x="19" y="292"/>
                    <a:pt x="19" y="292"/>
                  </a:cubicBezTo>
                  <a:close/>
                  <a:moveTo>
                    <a:pt x="115" y="67"/>
                  </a:moveTo>
                  <a:cubicBezTo>
                    <a:pt x="112" y="68"/>
                    <a:pt x="110" y="72"/>
                    <a:pt x="110" y="75"/>
                  </a:cubicBezTo>
                  <a:cubicBezTo>
                    <a:pt x="110" y="78"/>
                    <a:pt x="112" y="79"/>
                    <a:pt x="115" y="78"/>
                  </a:cubicBezTo>
                  <a:cubicBezTo>
                    <a:pt x="118" y="76"/>
                    <a:pt x="120" y="72"/>
                    <a:pt x="120" y="69"/>
                  </a:cubicBezTo>
                  <a:cubicBezTo>
                    <a:pt x="120" y="66"/>
                    <a:pt x="118" y="65"/>
                    <a:pt x="115" y="67"/>
                  </a:cubicBezTo>
                  <a:close/>
                  <a:moveTo>
                    <a:pt x="230" y="8"/>
                  </a:moveTo>
                  <a:cubicBezTo>
                    <a:pt x="230" y="2"/>
                    <a:pt x="226" y="0"/>
                    <a:pt x="221" y="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9"/>
                    <a:pt x="0" y="136"/>
                    <a:pt x="0" y="141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4"/>
                    <a:pt x="4" y="316"/>
                    <a:pt x="9" y="313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7" y="188"/>
                    <a:pt x="231" y="181"/>
                    <a:pt x="231" y="175"/>
                  </a:cubicBezTo>
                  <a:lnTo>
                    <a:pt x="230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9" name="Freeform 214"/>
            <p:cNvSpPr>
              <a:spLocks/>
            </p:cNvSpPr>
            <p:nvPr userDrawn="1"/>
          </p:nvSpPr>
          <p:spPr bwMode="auto">
            <a:xfrm>
              <a:off x="8504238" y="3984626"/>
              <a:ext cx="307975" cy="423863"/>
            </a:xfrm>
            <a:custGeom>
              <a:avLst/>
              <a:gdLst>
                <a:gd name="T0" fmla="*/ 194 w 194"/>
                <a:gd name="T1" fmla="*/ 0 h 267"/>
                <a:gd name="T2" fmla="*/ 0 w 194"/>
                <a:gd name="T3" fmla="*/ 111 h 267"/>
                <a:gd name="T4" fmla="*/ 1 w 194"/>
                <a:gd name="T5" fmla="*/ 267 h 267"/>
                <a:gd name="T6" fmla="*/ 194 w 194"/>
                <a:gd name="T7" fmla="*/ 155 h 267"/>
                <a:gd name="T8" fmla="*/ 194 w 1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67">
                  <a:moveTo>
                    <a:pt x="194" y="0"/>
                  </a:moveTo>
                  <a:lnTo>
                    <a:pt x="0" y="111"/>
                  </a:lnTo>
                  <a:lnTo>
                    <a:pt x="1" y="267"/>
                  </a:lnTo>
                  <a:lnTo>
                    <a:pt x="194" y="15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EC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0" name="Freeform 215"/>
            <p:cNvSpPr>
              <a:spLocks/>
            </p:cNvSpPr>
            <p:nvPr userDrawn="1"/>
          </p:nvSpPr>
          <p:spPr bwMode="auto">
            <a:xfrm>
              <a:off x="8456613" y="4157663"/>
              <a:ext cx="23813" cy="285750"/>
            </a:xfrm>
            <a:custGeom>
              <a:avLst/>
              <a:gdLst>
                <a:gd name="T0" fmla="*/ 12 w 15"/>
                <a:gd name="T1" fmla="*/ 174 h 180"/>
                <a:gd name="T2" fmla="*/ 12 w 15"/>
                <a:gd name="T3" fmla="*/ 7 h 180"/>
                <a:gd name="T4" fmla="*/ 0 w 15"/>
                <a:gd name="T5" fmla="*/ 0 h 180"/>
                <a:gd name="T6" fmla="*/ 1 w 15"/>
                <a:gd name="T7" fmla="*/ 167 h 180"/>
                <a:gd name="T8" fmla="*/ 1 w 15"/>
                <a:gd name="T9" fmla="*/ 169 h 180"/>
                <a:gd name="T10" fmla="*/ 3 w 15"/>
                <a:gd name="T11" fmla="*/ 173 h 180"/>
                <a:gd name="T12" fmla="*/ 15 w 15"/>
                <a:gd name="T13" fmla="*/ 180 h 180"/>
                <a:gd name="T14" fmla="*/ 12 w 15"/>
                <a:gd name="T15" fmla="*/ 1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0">
                  <a:moveTo>
                    <a:pt x="12" y="174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1" y="168"/>
                    <a:pt x="1" y="169"/>
                    <a:pt x="1" y="169"/>
                  </a:cubicBezTo>
                  <a:cubicBezTo>
                    <a:pt x="1" y="171"/>
                    <a:pt x="2" y="172"/>
                    <a:pt x="3" y="173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3" y="179"/>
                    <a:pt x="12" y="177"/>
                    <a:pt x="12" y="174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1" name="Freeform 216"/>
            <p:cNvSpPr>
              <a:spLocks/>
            </p:cNvSpPr>
            <p:nvPr userDrawn="1"/>
          </p:nvSpPr>
          <p:spPr bwMode="auto">
            <a:xfrm>
              <a:off x="8456613" y="3937001"/>
              <a:ext cx="381000" cy="231775"/>
            </a:xfrm>
            <a:custGeom>
              <a:avLst/>
              <a:gdLst>
                <a:gd name="T0" fmla="*/ 228 w 240"/>
                <a:gd name="T1" fmla="*/ 1 h 146"/>
                <a:gd name="T2" fmla="*/ 228 w 240"/>
                <a:gd name="T3" fmla="*/ 0 h 146"/>
                <a:gd name="T4" fmla="*/ 227 w 240"/>
                <a:gd name="T5" fmla="*/ 0 h 146"/>
                <a:gd name="T6" fmla="*/ 227 w 240"/>
                <a:gd name="T7" fmla="*/ 0 h 146"/>
                <a:gd name="T8" fmla="*/ 225 w 240"/>
                <a:gd name="T9" fmla="*/ 0 h 146"/>
                <a:gd name="T10" fmla="*/ 225 w 240"/>
                <a:gd name="T11" fmla="*/ 0 h 146"/>
                <a:gd name="T12" fmla="*/ 224 w 240"/>
                <a:gd name="T13" fmla="*/ 0 h 146"/>
                <a:gd name="T14" fmla="*/ 223 w 240"/>
                <a:gd name="T15" fmla="*/ 0 h 146"/>
                <a:gd name="T16" fmla="*/ 222 w 240"/>
                <a:gd name="T17" fmla="*/ 1 h 146"/>
                <a:gd name="T18" fmla="*/ 6 w 240"/>
                <a:gd name="T19" fmla="*/ 126 h 146"/>
                <a:gd name="T20" fmla="*/ 6 w 240"/>
                <a:gd name="T21" fmla="*/ 127 h 146"/>
                <a:gd name="T22" fmla="*/ 5 w 240"/>
                <a:gd name="T23" fmla="*/ 127 h 146"/>
                <a:gd name="T24" fmla="*/ 4 w 240"/>
                <a:gd name="T25" fmla="*/ 129 h 146"/>
                <a:gd name="T26" fmla="*/ 4 w 240"/>
                <a:gd name="T27" fmla="*/ 129 h 146"/>
                <a:gd name="T28" fmla="*/ 3 w 240"/>
                <a:gd name="T29" fmla="*/ 131 h 146"/>
                <a:gd name="T30" fmla="*/ 3 w 240"/>
                <a:gd name="T31" fmla="*/ 131 h 146"/>
                <a:gd name="T32" fmla="*/ 2 w 240"/>
                <a:gd name="T33" fmla="*/ 132 h 146"/>
                <a:gd name="T34" fmla="*/ 2 w 240"/>
                <a:gd name="T35" fmla="*/ 133 h 146"/>
                <a:gd name="T36" fmla="*/ 1 w 240"/>
                <a:gd name="T37" fmla="*/ 134 h 146"/>
                <a:gd name="T38" fmla="*/ 1 w 240"/>
                <a:gd name="T39" fmla="*/ 135 h 146"/>
                <a:gd name="T40" fmla="*/ 1 w 240"/>
                <a:gd name="T41" fmla="*/ 135 h 146"/>
                <a:gd name="T42" fmla="*/ 0 w 240"/>
                <a:gd name="T43" fmla="*/ 137 h 146"/>
                <a:gd name="T44" fmla="*/ 0 w 240"/>
                <a:gd name="T45" fmla="*/ 138 h 146"/>
                <a:gd name="T46" fmla="*/ 0 w 240"/>
                <a:gd name="T47" fmla="*/ 139 h 146"/>
                <a:gd name="T48" fmla="*/ 12 w 240"/>
                <a:gd name="T49" fmla="*/ 144 h 146"/>
                <a:gd name="T50" fmla="*/ 12 w 240"/>
                <a:gd name="T51" fmla="*/ 142 h 146"/>
                <a:gd name="T52" fmla="*/ 13 w 240"/>
                <a:gd name="T53" fmla="*/ 140 h 146"/>
                <a:gd name="T54" fmla="*/ 14 w 240"/>
                <a:gd name="T55" fmla="*/ 137 h 146"/>
                <a:gd name="T56" fmla="*/ 16 w 240"/>
                <a:gd name="T57" fmla="*/ 136 h 146"/>
                <a:gd name="T58" fmla="*/ 17 w 240"/>
                <a:gd name="T59" fmla="*/ 134 h 146"/>
                <a:gd name="T60" fmla="*/ 18 w 240"/>
                <a:gd name="T61" fmla="*/ 133 h 146"/>
                <a:gd name="T62" fmla="*/ 233 w 240"/>
                <a:gd name="T63" fmla="*/ 8 h 146"/>
                <a:gd name="T64" fmla="*/ 235 w 240"/>
                <a:gd name="T65" fmla="*/ 7 h 146"/>
                <a:gd name="T66" fmla="*/ 237 w 240"/>
                <a:gd name="T67" fmla="*/ 7 h 146"/>
                <a:gd name="T68" fmla="*/ 238 w 240"/>
                <a:gd name="T69" fmla="*/ 7 h 146"/>
                <a:gd name="T70" fmla="*/ 240 w 240"/>
                <a:gd name="T71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6">
                  <a:moveTo>
                    <a:pt x="240" y="7"/>
                  </a:move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3" y="0"/>
                    <a:pt x="223" y="0"/>
                  </a:cubicBezTo>
                  <a:cubicBezTo>
                    <a:pt x="223" y="0"/>
                    <a:pt x="223" y="1"/>
                    <a:pt x="223" y="1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7" y="125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7"/>
                    <a:pt x="6" y="127"/>
                  </a:cubicBezTo>
                  <a:cubicBezTo>
                    <a:pt x="6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8"/>
                    <a:pt x="5" y="128"/>
                    <a:pt x="4" y="128"/>
                  </a:cubicBezTo>
                  <a:cubicBezTo>
                    <a:pt x="4" y="128"/>
                    <a:pt x="4" y="128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3" y="130"/>
                    <a:pt x="3" y="130"/>
                  </a:cubicBezTo>
                  <a:cubicBezTo>
                    <a:pt x="3" y="130"/>
                    <a:pt x="3" y="130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1" y="133"/>
                    <a:pt x="1" y="133"/>
                    <a:pt x="1" y="134"/>
                  </a:cubicBezTo>
                  <a:cubicBezTo>
                    <a:pt x="1" y="134"/>
                    <a:pt x="1" y="134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8"/>
                    <a:pt x="0" y="138"/>
                  </a:cubicBezTo>
                  <a:cubicBezTo>
                    <a:pt x="0" y="138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6"/>
                    <a:pt x="12" y="145"/>
                    <a:pt x="12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3"/>
                    <a:pt x="12" y="143"/>
                    <a:pt x="12" y="142"/>
                  </a:cubicBezTo>
                  <a:cubicBezTo>
                    <a:pt x="12" y="142"/>
                    <a:pt x="13" y="142"/>
                    <a:pt x="13" y="142"/>
                  </a:cubicBezTo>
                  <a:cubicBezTo>
                    <a:pt x="13" y="141"/>
                    <a:pt x="13" y="140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39"/>
                    <a:pt x="14" y="138"/>
                    <a:pt x="14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5" y="137"/>
                    <a:pt x="15" y="136"/>
                    <a:pt x="16" y="136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6" y="135"/>
                    <a:pt x="17" y="134"/>
                    <a:pt x="17" y="134"/>
                  </a:cubicBezTo>
                  <a:cubicBezTo>
                    <a:pt x="17" y="134"/>
                    <a:pt x="17" y="134"/>
                    <a:pt x="17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9" y="132"/>
                    <a:pt x="20" y="131"/>
                    <a:pt x="21" y="131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4" y="8"/>
                    <a:pt x="234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6" y="7"/>
                    <a:pt x="236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8" y="7"/>
                    <a:pt x="23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9" y="7"/>
                    <a:pt x="239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2" name="Freeform 217"/>
            <p:cNvSpPr>
              <a:spLocks/>
            </p:cNvSpPr>
            <p:nvPr userDrawn="1"/>
          </p:nvSpPr>
          <p:spPr bwMode="auto">
            <a:xfrm>
              <a:off x="8512176" y="4240213"/>
              <a:ext cx="436563" cy="254000"/>
            </a:xfrm>
            <a:custGeom>
              <a:avLst/>
              <a:gdLst>
                <a:gd name="T0" fmla="*/ 207 w 275"/>
                <a:gd name="T1" fmla="*/ 0 h 160"/>
                <a:gd name="T2" fmla="*/ 0 w 275"/>
                <a:gd name="T3" fmla="*/ 120 h 160"/>
                <a:gd name="T4" fmla="*/ 69 w 275"/>
                <a:gd name="T5" fmla="*/ 160 h 160"/>
                <a:gd name="T6" fmla="*/ 275 w 275"/>
                <a:gd name="T7" fmla="*/ 40 h 160"/>
                <a:gd name="T8" fmla="*/ 207 w 27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60">
                  <a:moveTo>
                    <a:pt x="207" y="0"/>
                  </a:moveTo>
                  <a:lnTo>
                    <a:pt x="0" y="120"/>
                  </a:lnTo>
                  <a:lnTo>
                    <a:pt x="69" y="160"/>
                  </a:lnTo>
                  <a:lnTo>
                    <a:pt x="275" y="4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3" name="Freeform 218"/>
            <p:cNvSpPr>
              <a:spLocks/>
            </p:cNvSpPr>
            <p:nvPr userDrawn="1"/>
          </p:nvSpPr>
          <p:spPr bwMode="auto">
            <a:xfrm>
              <a:off x="8736013" y="4370388"/>
              <a:ext cx="352425" cy="227013"/>
            </a:xfrm>
            <a:custGeom>
              <a:avLst/>
              <a:gdLst>
                <a:gd name="T0" fmla="*/ 0 w 222"/>
                <a:gd name="T1" fmla="*/ 129 h 143"/>
                <a:gd name="T2" fmla="*/ 0 w 222"/>
                <a:gd name="T3" fmla="*/ 143 h 143"/>
                <a:gd name="T4" fmla="*/ 222 w 222"/>
                <a:gd name="T5" fmla="*/ 14 h 143"/>
                <a:gd name="T6" fmla="*/ 222 w 222"/>
                <a:gd name="T7" fmla="*/ 0 h 143"/>
                <a:gd name="T8" fmla="*/ 0 w 222"/>
                <a:gd name="T9" fmla="*/ 12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43">
                  <a:moveTo>
                    <a:pt x="0" y="129"/>
                  </a:moveTo>
                  <a:lnTo>
                    <a:pt x="0" y="143"/>
                  </a:lnTo>
                  <a:lnTo>
                    <a:pt x="222" y="14"/>
                  </a:lnTo>
                  <a:lnTo>
                    <a:pt x="222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4" name="Freeform 219"/>
            <p:cNvSpPr>
              <a:spLocks noEditPoints="1"/>
            </p:cNvSpPr>
            <p:nvPr userDrawn="1"/>
          </p:nvSpPr>
          <p:spPr bwMode="auto">
            <a:xfrm>
              <a:off x="8486776" y="4225926"/>
              <a:ext cx="601663" cy="349250"/>
            </a:xfrm>
            <a:custGeom>
              <a:avLst/>
              <a:gdLst>
                <a:gd name="T0" fmla="*/ 85 w 379"/>
                <a:gd name="T1" fmla="*/ 169 h 220"/>
                <a:gd name="T2" fmla="*/ 16 w 379"/>
                <a:gd name="T3" fmla="*/ 129 h 220"/>
                <a:gd name="T4" fmla="*/ 223 w 379"/>
                <a:gd name="T5" fmla="*/ 9 h 220"/>
                <a:gd name="T6" fmla="*/ 291 w 379"/>
                <a:gd name="T7" fmla="*/ 49 h 220"/>
                <a:gd name="T8" fmla="*/ 85 w 379"/>
                <a:gd name="T9" fmla="*/ 169 h 220"/>
                <a:gd name="T10" fmla="*/ 85 w 379"/>
                <a:gd name="T11" fmla="*/ 169 h 220"/>
                <a:gd name="T12" fmla="*/ 222 w 379"/>
                <a:gd name="T13" fmla="*/ 0 h 220"/>
                <a:gd name="T14" fmla="*/ 0 w 379"/>
                <a:gd name="T15" fmla="*/ 128 h 220"/>
                <a:gd name="T16" fmla="*/ 157 w 379"/>
                <a:gd name="T17" fmla="*/ 220 h 220"/>
                <a:gd name="T18" fmla="*/ 379 w 379"/>
                <a:gd name="T19" fmla="*/ 91 h 220"/>
                <a:gd name="T20" fmla="*/ 222 w 379"/>
                <a:gd name="T2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20">
                  <a:moveTo>
                    <a:pt x="85" y="169"/>
                  </a:moveTo>
                  <a:lnTo>
                    <a:pt x="16" y="129"/>
                  </a:lnTo>
                  <a:lnTo>
                    <a:pt x="223" y="9"/>
                  </a:lnTo>
                  <a:lnTo>
                    <a:pt x="291" y="49"/>
                  </a:lnTo>
                  <a:lnTo>
                    <a:pt x="85" y="169"/>
                  </a:lnTo>
                  <a:lnTo>
                    <a:pt x="85" y="169"/>
                  </a:lnTo>
                  <a:close/>
                  <a:moveTo>
                    <a:pt x="222" y="0"/>
                  </a:moveTo>
                  <a:lnTo>
                    <a:pt x="0" y="128"/>
                  </a:lnTo>
                  <a:lnTo>
                    <a:pt x="157" y="220"/>
                  </a:lnTo>
                  <a:lnTo>
                    <a:pt x="379" y="9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5" name="Freeform 220"/>
            <p:cNvSpPr>
              <a:spLocks/>
            </p:cNvSpPr>
            <p:nvPr userDrawn="1"/>
          </p:nvSpPr>
          <p:spPr bwMode="auto">
            <a:xfrm>
              <a:off x="8458201" y="4411663"/>
              <a:ext cx="277813" cy="185738"/>
            </a:xfrm>
            <a:custGeom>
              <a:avLst/>
              <a:gdLst>
                <a:gd name="T0" fmla="*/ 0 w 175"/>
                <a:gd name="T1" fmla="*/ 0 h 117"/>
                <a:gd name="T2" fmla="*/ 0 w 175"/>
                <a:gd name="T3" fmla="*/ 14 h 117"/>
                <a:gd name="T4" fmla="*/ 175 w 175"/>
                <a:gd name="T5" fmla="*/ 117 h 117"/>
                <a:gd name="T6" fmla="*/ 175 w 175"/>
                <a:gd name="T7" fmla="*/ 103 h 117"/>
                <a:gd name="T8" fmla="*/ 0 w 17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17">
                  <a:moveTo>
                    <a:pt x="0" y="0"/>
                  </a:moveTo>
                  <a:lnTo>
                    <a:pt x="0" y="14"/>
                  </a:lnTo>
                  <a:lnTo>
                    <a:pt x="175" y="117"/>
                  </a:lnTo>
                  <a:lnTo>
                    <a:pt x="175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6" name="Freeform 221"/>
            <p:cNvSpPr>
              <a:spLocks/>
            </p:cNvSpPr>
            <p:nvPr userDrawn="1"/>
          </p:nvSpPr>
          <p:spPr bwMode="auto">
            <a:xfrm>
              <a:off x="8547101" y="44100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7" name="Freeform 222"/>
            <p:cNvSpPr>
              <a:spLocks/>
            </p:cNvSpPr>
            <p:nvPr userDrawn="1"/>
          </p:nvSpPr>
          <p:spPr bwMode="auto">
            <a:xfrm>
              <a:off x="8578851" y="4391026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8" name="Freeform 223"/>
            <p:cNvSpPr>
              <a:spLocks/>
            </p:cNvSpPr>
            <p:nvPr userDrawn="1"/>
          </p:nvSpPr>
          <p:spPr bwMode="auto">
            <a:xfrm>
              <a:off x="8567738" y="4397376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9" name="Freeform 224"/>
            <p:cNvSpPr>
              <a:spLocks/>
            </p:cNvSpPr>
            <p:nvPr userDrawn="1"/>
          </p:nvSpPr>
          <p:spPr bwMode="auto">
            <a:xfrm>
              <a:off x="8558213" y="4403726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0" name="Freeform 225"/>
            <p:cNvSpPr>
              <a:spLocks/>
            </p:cNvSpPr>
            <p:nvPr userDrawn="1"/>
          </p:nvSpPr>
          <p:spPr bwMode="auto">
            <a:xfrm>
              <a:off x="8570913" y="4406901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1" name="Freeform 226"/>
            <p:cNvSpPr>
              <a:spLocks/>
            </p:cNvSpPr>
            <p:nvPr userDrawn="1"/>
          </p:nvSpPr>
          <p:spPr bwMode="auto">
            <a:xfrm>
              <a:off x="8535988" y="44164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2" name="Freeform 227"/>
            <p:cNvSpPr>
              <a:spLocks/>
            </p:cNvSpPr>
            <p:nvPr userDrawn="1"/>
          </p:nvSpPr>
          <p:spPr bwMode="auto">
            <a:xfrm>
              <a:off x="8526463" y="4422776"/>
              <a:ext cx="17463" cy="9525"/>
            </a:xfrm>
            <a:custGeom>
              <a:avLst/>
              <a:gdLst>
                <a:gd name="T0" fmla="*/ 11 w 11"/>
                <a:gd name="T1" fmla="*/ 2 h 6"/>
                <a:gd name="T2" fmla="*/ 6 w 11"/>
                <a:gd name="T3" fmla="*/ 0 h 6"/>
                <a:gd name="T4" fmla="*/ 5 w 11"/>
                <a:gd name="T5" fmla="*/ 0 h 6"/>
                <a:gd name="T6" fmla="*/ 1 w 11"/>
                <a:gd name="T7" fmla="*/ 2 h 6"/>
                <a:gd name="T8" fmla="*/ 1 w 11"/>
                <a:gd name="T9" fmla="*/ 3 h 6"/>
                <a:gd name="T10" fmla="*/ 5 w 11"/>
                <a:gd name="T11" fmla="*/ 6 h 6"/>
                <a:gd name="T12" fmla="*/ 6 w 11"/>
                <a:gd name="T13" fmla="*/ 6 h 6"/>
                <a:gd name="T14" fmla="*/ 11 w 11"/>
                <a:gd name="T15" fmla="*/ 3 h 6"/>
                <a:gd name="T16" fmla="*/ 11 w 11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3" name="Freeform 228"/>
            <p:cNvSpPr>
              <a:spLocks/>
            </p:cNvSpPr>
            <p:nvPr userDrawn="1"/>
          </p:nvSpPr>
          <p:spPr bwMode="auto">
            <a:xfrm>
              <a:off x="8555038" y="4416426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4" name="Freeform 229"/>
            <p:cNvSpPr>
              <a:spLocks/>
            </p:cNvSpPr>
            <p:nvPr userDrawn="1"/>
          </p:nvSpPr>
          <p:spPr bwMode="auto">
            <a:xfrm>
              <a:off x="8577263" y="4422776"/>
              <a:ext cx="26988" cy="15875"/>
            </a:xfrm>
            <a:custGeom>
              <a:avLst/>
              <a:gdLst>
                <a:gd name="T0" fmla="*/ 8 w 17"/>
                <a:gd name="T1" fmla="*/ 9 h 10"/>
                <a:gd name="T2" fmla="*/ 10 w 17"/>
                <a:gd name="T3" fmla="*/ 9 h 10"/>
                <a:gd name="T4" fmla="*/ 17 w 17"/>
                <a:gd name="T5" fmla="*/ 5 h 10"/>
                <a:gd name="T6" fmla="*/ 17 w 17"/>
                <a:gd name="T7" fmla="*/ 4 h 10"/>
                <a:gd name="T8" fmla="*/ 10 w 17"/>
                <a:gd name="T9" fmla="*/ 0 h 10"/>
                <a:gd name="T10" fmla="*/ 8 w 17"/>
                <a:gd name="T11" fmla="*/ 0 h 10"/>
                <a:gd name="T12" fmla="*/ 1 w 17"/>
                <a:gd name="T13" fmla="*/ 4 h 10"/>
                <a:gd name="T14" fmla="*/ 1 w 17"/>
                <a:gd name="T15" fmla="*/ 5 h 10"/>
                <a:gd name="T16" fmla="*/ 8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5" name="Freeform 230"/>
            <p:cNvSpPr>
              <a:spLocks/>
            </p:cNvSpPr>
            <p:nvPr userDrawn="1"/>
          </p:nvSpPr>
          <p:spPr bwMode="auto">
            <a:xfrm>
              <a:off x="8539163" y="4425951"/>
              <a:ext cx="26988" cy="15875"/>
            </a:xfrm>
            <a:custGeom>
              <a:avLst/>
              <a:gdLst>
                <a:gd name="T0" fmla="*/ 16 w 17"/>
                <a:gd name="T1" fmla="*/ 4 h 10"/>
                <a:gd name="T2" fmla="*/ 9 w 17"/>
                <a:gd name="T3" fmla="*/ 0 h 10"/>
                <a:gd name="T4" fmla="*/ 7 w 17"/>
                <a:gd name="T5" fmla="*/ 0 h 10"/>
                <a:gd name="T6" fmla="*/ 0 w 17"/>
                <a:gd name="T7" fmla="*/ 4 h 10"/>
                <a:gd name="T8" fmla="*/ 0 w 17"/>
                <a:gd name="T9" fmla="*/ 6 h 10"/>
                <a:gd name="T10" fmla="*/ 7 w 17"/>
                <a:gd name="T11" fmla="*/ 10 h 10"/>
                <a:gd name="T12" fmla="*/ 10 w 17"/>
                <a:gd name="T13" fmla="*/ 10 h 10"/>
                <a:gd name="T14" fmla="*/ 16 w 17"/>
                <a:gd name="T15" fmla="*/ 6 h 10"/>
                <a:gd name="T16" fmla="*/ 16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6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6" name="Freeform 231"/>
            <p:cNvSpPr>
              <a:spLocks/>
            </p:cNvSpPr>
            <p:nvPr userDrawn="1"/>
          </p:nvSpPr>
          <p:spPr bwMode="auto">
            <a:xfrm>
              <a:off x="8555038" y="4432301"/>
              <a:ext cx="33338" cy="19050"/>
            </a:xfrm>
            <a:custGeom>
              <a:avLst/>
              <a:gdLst>
                <a:gd name="T0" fmla="*/ 20 w 21"/>
                <a:gd name="T1" fmla="*/ 4 h 12"/>
                <a:gd name="T2" fmla="*/ 13 w 21"/>
                <a:gd name="T3" fmla="*/ 0 h 12"/>
                <a:gd name="T4" fmla="*/ 11 w 21"/>
                <a:gd name="T5" fmla="*/ 0 h 12"/>
                <a:gd name="T6" fmla="*/ 1 w 21"/>
                <a:gd name="T7" fmla="*/ 6 h 12"/>
                <a:gd name="T8" fmla="*/ 1 w 21"/>
                <a:gd name="T9" fmla="*/ 8 h 12"/>
                <a:gd name="T10" fmla="*/ 7 w 21"/>
                <a:gd name="T11" fmla="*/ 12 h 12"/>
                <a:gd name="T12" fmla="*/ 10 w 21"/>
                <a:gd name="T13" fmla="*/ 12 h 12"/>
                <a:gd name="T14" fmla="*/ 20 w 21"/>
                <a:gd name="T15" fmla="*/ 5 h 12"/>
                <a:gd name="T16" fmla="*/ 20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0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7" name="Freeform 232"/>
            <p:cNvSpPr>
              <a:spLocks/>
            </p:cNvSpPr>
            <p:nvPr userDrawn="1"/>
          </p:nvSpPr>
          <p:spPr bwMode="auto">
            <a:xfrm>
              <a:off x="8586788" y="4397376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8" name="Freeform 233"/>
            <p:cNvSpPr>
              <a:spLocks/>
            </p:cNvSpPr>
            <p:nvPr userDrawn="1"/>
          </p:nvSpPr>
          <p:spPr bwMode="auto">
            <a:xfrm>
              <a:off x="8594726" y="441325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9" name="Freeform 234"/>
            <p:cNvSpPr>
              <a:spLocks/>
            </p:cNvSpPr>
            <p:nvPr userDrawn="1"/>
          </p:nvSpPr>
          <p:spPr bwMode="auto">
            <a:xfrm>
              <a:off x="8682038" y="4381501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0" name="Freeform 235"/>
            <p:cNvSpPr>
              <a:spLocks/>
            </p:cNvSpPr>
            <p:nvPr userDrawn="1"/>
          </p:nvSpPr>
          <p:spPr bwMode="auto">
            <a:xfrm>
              <a:off x="8599488" y="4429126"/>
              <a:ext cx="26988" cy="15875"/>
            </a:xfrm>
            <a:custGeom>
              <a:avLst/>
              <a:gdLst>
                <a:gd name="T0" fmla="*/ 7 w 17"/>
                <a:gd name="T1" fmla="*/ 10 h 10"/>
                <a:gd name="T2" fmla="*/ 9 w 17"/>
                <a:gd name="T3" fmla="*/ 10 h 10"/>
                <a:gd name="T4" fmla="*/ 16 w 17"/>
                <a:gd name="T5" fmla="*/ 6 h 10"/>
                <a:gd name="T6" fmla="*/ 16 w 17"/>
                <a:gd name="T7" fmla="*/ 5 h 10"/>
                <a:gd name="T8" fmla="*/ 9 w 17"/>
                <a:gd name="T9" fmla="*/ 1 h 10"/>
                <a:gd name="T10" fmla="*/ 7 w 17"/>
                <a:gd name="T11" fmla="*/ 1 h 10"/>
                <a:gd name="T12" fmla="*/ 0 w 17"/>
                <a:gd name="T13" fmla="*/ 5 h 10"/>
                <a:gd name="T14" fmla="*/ 0 w 17"/>
                <a:gd name="T15" fmla="*/ 6 h 10"/>
                <a:gd name="T16" fmla="*/ 7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0"/>
                  </a:move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1" name="Freeform 236"/>
            <p:cNvSpPr>
              <a:spLocks/>
            </p:cNvSpPr>
            <p:nvPr userDrawn="1"/>
          </p:nvSpPr>
          <p:spPr bwMode="auto">
            <a:xfrm>
              <a:off x="8623301" y="4456113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2" name="Freeform 237"/>
            <p:cNvSpPr>
              <a:spLocks/>
            </p:cNvSpPr>
            <p:nvPr userDrawn="1"/>
          </p:nvSpPr>
          <p:spPr bwMode="auto">
            <a:xfrm>
              <a:off x="8639176" y="4446588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3" name="Freeform 238"/>
            <p:cNvSpPr>
              <a:spLocks/>
            </p:cNvSpPr>
            <p:nvPr userDrawn="1"/>
          </p:nvSpPr>
          <p:spPr bwMode="auto">
            <a:xfrm>
              <a:off x="8572501" y="4438651"/>
              <a:ext cx="38100" cy="22225"/>
            </a:xfrm>
            <a:custGeom>
              <a:avLst/>
              <a:gdLst>
                <a:gd name="T0" fmla="*/ 23 w 24"/>
                <a:gd name="T1" fmla="*/ 5 h 14"/>
                <a:gd name="T2" fmla="*/ 16 w 24"/>
                <a:gd name="T3" fmla="*/ 1 h 14"/>
                <a:gd name="T4" fmla="*/ 14 w 24"/>
                <a:gd name="T5" fmla="*/ 1 h 14"/>
                <a:gd name="T6" fmla="*/ 0 w 24"/>
                <a:gd name="T7" fmla="*/ 9 h 14"/>
                <a:gd name="T8" fmla="*/ 0 w 24"/>
                <a:gd name="T9" fmla="*/ 10 h 14"/>
                <a:gd name="T10" fmla="*/ 7 w 24"/>
                <a:gd name="T11" fmla="*/ 14 h 14"/>
                <a:gd name="T12" fmla="*/ 9 w 24"/>
                <a:gd name="T13" fmla="*/ 14 h 14"/>
                <a:gd name="T14" fmla="*/ 23 w 24"/>
                <a:gd name="T15" fmla="*/ 6 h 14"/>
                <a:gd name="T16" fmla="*/ 23 w 24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3" y="5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4" name="Freeform 239"/>
            <p:cNvSpPr>
              <a:spLocks/>
            </p:cNvSpPr>
            <p:nvPr userDrawn="1"/>
          </p:nvSpPr>
          <p:spPr bwMode="auto">
            <a:xfrm>
              <a:off x="8589963" y="4445001"/>
              <a:ext cx="46038" cy="26988"/>
            </a:xfrm>
            <a:custGeom>
              <a:avLst/>
              <a:gdLst>
                <a:gd name="T0" fmla="*/ 29 w 29"/>
                <a:gd name="T1" fmla="*/ 4 h 17"/>
                <a:gd name="T2" fmla="*/ 22 w 29"/>
                <a:gd name="T3" fmla="*/ 0 h 17"/>
                <a:gd name="T4" fmla="*/ 19 w 29"/>
                <a:gd name="T5" fmla="*/ 0 h 17"/>
                <a:gd name="T6" fmla="*/ 1 w 29"/>
                <a:gd name="T7" fmla="*/ 11 h 17"/>
                <a:gd name="T8" fmla="*/ 1 w 29"/>
                <a:gd name="T9" fmla="*/ 12 h 17"/>
                <a:gd name="T10" fmla="*/ 7 w 29"/>
                <a:gd name="T11" fmla="*/ 16 h 17"/>
                <a:gd name="T12" fmla="*/ 10 w 29"/>
                <a:gd name="T13" fmla="*/ 16 h 17"/>
                <a:gd name="T14" fmla="*/ 29 w 29"/>
                <a:gd name="T15" fmla="*/ 5 h 17"/>
                <a:gd name="T16" fmla="*/ 29 w 29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29" y="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5" name="Freeform 240"/>
            <p:cNvSpPr>
              <a:spLocks/>
            </p:cNvSpPr>
            <p:nvPr userDrawn="1"/>
          </p:nvSpPr>
          <p:spPr bwMode="auto">
            <a:xfrm>
              <a:off x="8599488" y="43799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6" name="Freeform 241"/>
            <p:cNvSpPr>
              <a:spLocks/>
            </p:cNvSpPr>
            <p:nvPr userDrawn="1"/>
          </p:nvSpPr>
          <p:spPr bwMode="auto">
            <a:xfrm>
              <a:off x="8589963" y="4386263"/>
              <a:ext cx="15875" cy="9525"/>
            </a:xfrm>
            <a:custGeom>
              <a:avLst/>
              <a:gdLst>
                <a:gd name="T0" fmla="*/ 4 w 10"/>
                <a:gd name="T1" fmla="*/ 6 h 6"/>
                <a:gd name="T2" fmla="*/ 6 w 10"/>
                <a:gd name="T3" fmla="*/ 6 h 6"/>
                <a:gd name="T4" fmla="*/ 10 w 10"/>
                <a:gd name="T5" fmla="*/ 3 h 6"/>
                <a:gd name="T6" fmla="*/ 10 w 10"/>
                <a:gd name="T7" fmla="*/ 2 h 6"/>
                <a:gd name="T8" fmla="*/ 6 w 10"/>
                <a:gd name="T9" fmla="*/ 0 h 6"/>
                <a:gd name="T10" fmla="*/ 4 w 10"/>
                <a:gd name="T11" fmla="*/ 0 h 6"/>
                <a:gd name="T12" fmla="*/ 0 w 10"/>
                <a:gd name="T13" fmla="*/ 2 h 6"/>
                <a:gd name="T14" fmla="*/ 0 w 10"/>
                <a:gd name="T15" fmla="*/ 3 h 6"/>
                <a:gd name="T16" fmla="*/ 4 w 1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7" name="Freeform 242"/>
            <p:cNvSpPr>
              <a:spLocks/>
            </p:cNvSpPr>
            <p:nvPr userDrawn="1"/>
          </p:nvSpPr>
          <p:spPr bwMode="auto">
            <a:xfrm>
              <a:off x="8610601" y="43735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8" name="Freeform 243"/>
            <p:cNvSpPr>
              <a:spLocks/>
            </p:cNvSpPr>
            <p:nvPr userDrawn="1"/>
          </p:nvSpPr>
          <p:spPr bwMode="auto">
            <a:xfrm>
              <a:off x="8631238" y="4360863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9" name="Freeform 244"/>
            <p:cNvSpPr>
              <a:spLocks/>
            </p:cNvSpPr>
            <p:nvPr userDrawn="1"/>
          </p:nvSpPr>
          <p:spPr bwMode="auto">
            <a:xfrm>
              <a:off x="8620126" y="43672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0" name="Freeform 245"/>
            <p:cNvSpPr>
              <a:spLocks/>
            </p:cNvSpPr>
            <p:nvPr userDrawn="1"/>
          </p:nvSpPr>
          <p:spPr bwMode="auto">
            <a:xfrm>
              <a:off x="8704263" y="4318001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1" name="Freeform 246"/>
            <p:cNvSpPr>
              <a:spLocks/>
            </p:cNvSpPr>
            <p:nvPr userDrawn="1"/>
          </p:nvSpPr>
          <p:spPr bwMode="auto">
            <a:xfrm>
              <a:off x="8694738" y="4324351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2" name="Freeform 247"/>
            <p:cNvSpPr>
              <a:spLocks/>
            </p:cNvSpPr>
            <p:nvPr userDrawn="1"/>
          </p:nvSpPr>
          <p:spPr bwMode="auto">
            <a:xfrm>
              <a:off x="8683626" y="4330701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3" name="Freeform 248"/>
            <p:cNvSpPr>
              <a:spLocks/>
            </p:cNvSpPr>
            <p:nvPr userDrawn="1"/>
          </p:nvSpPr>
          <p:spPr bwMode="auto">
            <a:xfrm>
              <a:off x="8704263" y="433070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4" name="Freeform 249"/>
            <p:cNvSpPr>
              <a:spLocks/>
            </p:cNvSpPr>
            <p:nvPr userDrawn="1"/>
          </p:nvSpPr>
          <p:spPr bwMode="auto">
            <a:xfrm>
              <a:off x="8672513" y="4337051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5" name="Freeform 250"/>
            <p:cNvSpPr>
              <a:spLocks/>
            </p:cNvSpPr>
            <p:nvPr userDrawn="1"/>
          </p:nvSpPr>
          <p:spPr bwMode="auto">
            <a:xfrm>
              <a:off x="8726488" y="4335463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6" name="Freeform 251"/>
            <p:cNvSpPr>
              <a:spLocks/>
            </p:cNvSpPr>
            <p:nvPr userDrawn="1"/>
          </p:nvSpPr>
          <p:spPr bwMode="auto">
            <a:xfrm>
              <a:off x="8662988" y="4343401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7" name="Freeform 252"/>
            <p:cNvSpPr>
              <a:spLocks/>
            </p:cNvSpPr>
            <p:nvPr userDrawn="1"/>
          </p:nvSpPr>
          <p:spPr bwMode="auto">
            <a:xfrm>
              <a:off x="8686801" y="4340226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8" name="Freeform 253"/>
            <p:cNvSpPr>
              <a:spLocks/>
            </p:cNvSpPr>
            <p:nvPr userDrawn="1"/>
          </p:nvSpPr>
          <p:spPr bwMode="auto">
            <a:xfrm>
              <a:off x="8748713" y="4343401"/>
              <a:ext cx="26988" cy="15875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9" name="Freeform 254"/>
            <p:cNvSpPr>
              <a:spLocks/>
            </p:cNvSpPr>
            <p:nvPr userDrawn="1"/>
          </p:nvSpPr>
          <p:spPr bwMode="auto">
            <a:xfrm>
              <a:off x="8710613" y="434498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0" name="Freeform 255"/>
            <p:cNvSpPr>
              <a:spLocks/>
            </p:cNvSpPr>
            <p:nvPr userDrawn="1"/>
          </p:nvSpPr>
          <p:spPr bwMode="auto">
            <a:xfrm>
              <a:off x="8775701" y="4348163"/>
              <a:ext cx="26988" cy="15875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1" name="Freeform 256"/>
            <p:cNvSpPr>
              <a:spLocks/>
            </p:cNvSpPr>
            <p:nvPr userDrawn="1"/>
          </p:nvSpPr>
          <p:spPr bwMode="auto">
            <a:xfrm>
              <a:off x="8670926" y="434975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2" name="Freeform 257"/>
            <p:cNvSpPr>
              <a:spLocks/>
            </p:cNvSpPr>
            <p:nvPr userDrawn="1"/>
          </p:nvSpPr>
          <p:spPr bwMode="auto">
            <a:xfrm>
              <a:off x="8731251" y="4352926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3" name="Freeform 258"/>
            <p:cNvSpPr>
              <a:spLocks/>
            </p:cNvSpPr>
            <p:nvPr userDrawn="1"/>
          </p:nvSpPr>
          <p:spPr bwMode="auto">
            <a:xfrm>
              <a:off x="8758238" y="435768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4" name="Freeform 259"/>
            <p:cNvSpPr>
              <a:spLocks/>
            </p:cNvSpPr>
            <p:nvPr userDrawn="1"/>
          </p:nvSpPr>
          <p:spPr bwMode="auto">
            <a:xfrm>
              <a:off x="8653463" y="4359276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5" name="Freeform 260"/>
            <p:cNvSpPr>
              <a:spLocks/>
            </p:cNvSpPr>
            <p:nvPr userDrawn="1"/>
          </p:nvSpPr>
          <p:spPr bwMode="auto">
            <a:xfrm>
              <a:off x="8677276" y="4364038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6" name="Freeform 261"/>
            <p:cNvSpPr>
              <a:spLocks/>
            </p:cNvSpPr>
            <p:nvPr userDrawn="1"/>
          </p:nvSpPr>
          <p:spPr bwMode="auto">
            <a:xfrm>
              <a:off x="8742363" y="4367213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7" name="Freeform 262"/>
            <p:cNvSpPr>
              <a:spLocks/>
            </p:cNvSpPr>
            <p:nvPr userDrawn="1"/>
          </p:nvSpPr>
          <p:spPr bwMode="auto">
            <a:xfrm>
              <a:off x="8637588" y="436880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8" name="Freeform 263"/>
            <p:cNvSpPr>
              <a:spLocks/>
            </p:cNvSpPr>
            <p:nvPr userDrawn="1"/>
          </p:nvSpPr>
          <p:spPr bwMode="auto">
            <a:xfrm>
              <a:off x="8659813" y="4373563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9" name="Freeform 264"/>
            <p:cNvSpPr>
              <a:spLocks/>
            </p:cNvSpPr>
            <p:nvPr userDrawn="1"/>
          </p:nvSpPr>
          <p:spPr bwMode="auto">
            <a:xfrm>
              <a:off x="8759826" y="4376738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0" name="Freeform 265"/>
            <p:cNvSpPr>
              <a:spLocks/>
            </p:cNvSpPr>
            <p:nvPr userDrawn="1"/>
          </p:nvSpPr>
          <p:spPr bwMode="auto">
            <a:xfrm>
              <a:off x="8620126" y="4378326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1" name="Freeform 266"/>
            <p:cNvSpPr>
              <a:spLocks/>
            </p:cNvSpPr>
            <p:nvPr userDrawn="1"/>
          </p:nvSpPr>
          <p:spPr bwMode="auto">
            <a:xfrm>
              <a:off x="8643938" y="4383088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2" name="Freeform 267"/>
            <p:cNvSpPr>
              <a:spLocks/>
            </p:cNvSpPr>
            <p:nvPr userDrawn="1"/>
          </p:nvSpPr>
          <p:spPr bwMode="auto">
            <a:xfrm>
              <a:off x="8709026" y="4386263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3" name="Freeform 268"/>
            <p:cNvSpPr>
              <a:spLocks/>
            </p:cNvSpPr>
            <p:nvPr userDrawn="1"/>
          </p:nvSpPr>
          <p:spPr bwMode="auto">
            <a:xfrm>
              <a:off x="8604251" y="4387851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4" name="Freeform 269"/>
            <p:cNvSpPr>
              <a:spLocks/>
            </p:cNvSpPr>
            <p:nvPr userDrawn="1"/>
          </p:nvSpPr>
          <p:spPr bwMode="auto">
            <a:xfrm>
              <a:off x="8666163" y="4391026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9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5" name="Freeform 270"/>
            <p:cNvSpPr>
              <a:spLocks/>
            </p:cNvSpPr>
            <p:nvPr userDrawn="1"/>
          </p:nvSpPr>
          <p:spPr bwMode="auto">
            <a:xfrm>
              <a:off x="8628063" y="4392613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6" name="Freeform 271"/>
            <p:cNvSpPr>
              <a:spLocks/>
            </p:cNvSpPr>
            <p:nvPr userDrawn="1"/>
          </p:nvSpPr>
          <p:spPr bwMode="auto">
            <a:xfrm>
              <a:off x="8691563" y="439578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7" name="Freeform 272"/>
            <p:cNvSpPr>
              <a:spLocks/>
            </p:cNvSpPr>
            <p:nvPr userDrawn="1"/>
          </p:nvSpPr>
          <p:spPr bwMode="auto">
            <a:xfrm>
              <a:off x="8648701" y="4400551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8" name="Freeform 273"/>
            <p:cNvSpPr>
              <a:spLocks/>
            </p:cNvSpPr>
            <p:nvPr userDrawn="1"/>
          </p:nvSpPr>
          <p:spPr bwMode="auto">
            <a:xfrm>
              <a:off x="8675688" y="44053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9" name="Freeform 274"/>
            <p:cNvSpPr>
              <a:spLocks/>
            </p:cNvSpPr>
            <p:nvPr userDrawn="1"/>
          </p:nvSpPr>
          <p:spPr bwMode="auto">
            <a:xfrm>
              <a:off x="8632826" y="4410076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0" name="Freeform 275"/>
            <p:cNvSpPr>
              <a:spLocks/>
            </p:cNvSpPr>
            <p:nvPr userDrawn="1"/>
          </p:nvSpPr>
          <p:spPr bwMode="auto">
            <a:xfrm>
              <a:off x="8658226" y="4414838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1" name="Freeform 276"/>
            <p:cNvSpPr>
              <a:spLocks/>
            </p:cNvSpPr>
            <p:nvPr userDrawn="1"/>
          </p:nvSpPr>
          <p:spPr bwMode="auto">
            <a:xfrm>
              <a:off x="8615363" y="4419601"/>
              <a:ext cx="26988" cy="15875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4 h 10"/>
                <a:gd name="T8" fmla="*/ 10 w 17"/>
                <a:gd name="T9" fmla="*/ 1 h 10"/>
                <a:gd name="T10" fmla="*/ 8 w 17"/>
                <a:gd name="T11" fmla="*/ 1 h 10"/>
                <a:gd name="T12" fmla="*/ 1 w 17"/>
                <a:gd name="T13" fmla="*/ 4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2" name="Freeform 277"/>
            <p:cNvSpPr>
              <a:spLocks/>
            </p:cNvSpPr>
            <p:nvPr userDrawn="1"/>
          </p:nvSpPr>
          <p:spPr bwMode="auto">
            <a:xfrm>
              <a:off x="8642351" y="442436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6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3" name="Freeform 278"/>
            <p:cNvSpPr>
              <a:spLocks/>
            </p:cNvSpPr>
            <p:nvPr userDrawn="1"/>
          </p:nvSpPr>
          <p:spPr bwMode="auto">
            <a:xfrm>
              <a:off x="8672513" y="4387851"/>
              <a:ext cx="96838" cy="55563"/>
            </a:xfrm>
            <a:custGeom>
              <a:avLst/>
              <a:gdLst>
                <a:gd name="T0" fmla="*/ 53 w 61"/>
                <a:gd name="T1" fmla="*/ 0 h 35"/>
                <a:gd name="T2" fmla="*/ 51 w 61"/>
                <a:gd name="T3" fmla="*/ 0 h 35"/>
                <a:gd name="T4" fmla="*/ 1 w 61"/>
                <a:gd name="T5" fmla="*/ 29 h 35"/>
                <a:gd name="T6" fmla="*/ 1 w 61"/>
                <a:gd name="T7" fmla="*/ 31 h 35"/>
                <a:gd name="T8" fmla="*/ 8 w 61"/>
                <a:gd name="T9" fmla="*/ 35 h 35"/>
                <a:gd name="T10" fmla="*/ 10 w 61"/>
                <a:gd name="T11" fmla="*/ 34 h 35"/>
                <a:gd name="T12" fmla="*/ 60 w 61"/>
                <a:gd name="T13" fmla="*/ 5 h 35"/>
                <a:gd name="T14" fmla="*/ 60 w 61"/>
                <a:gd name="T15" fmla="*/ 4 h 35"/>
                <a:gd name="T16" fmla="*/ 53 w 6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5">
                  <a:moveTo>
                    <a:pt x="53" y="0"/>
                  </a:moveTo>
                  <a:cubicBezTo>
                    <a:pt x="53" y="0"/>
                    <a:pt x="52" y="0"/>
                    <a:pt x="51" y="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9" y="35"/>
                    <a:pt x="10" y="3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4"/>
                    <a:pt x="60" y="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4" name="Freeform 279"/>
            <p:cNvSpPr>
              <a:spLocks/>
            </p:cNvSpPr>
            <p:nvPr userDrawn="1"/>
          </p:nvSpPr>
          <p:spPr bwMode="auto">
            <a:xfrm>
              <a:off x="8624888" y="4435476"/>
              <a:ext cx="28575" cy="15875"/>
            </a:xfrm>
            <a:custGeom>
              <a:avLst/>
              <a:gdLst>
                <a:gd name="T0" fmla="*/ 8 w 18"/>
                <a:gd name="T1" fmla="*/ 9 h 10"/>
                <a:gd name="T2" fmla="*/ 10 w 18"/>
                <a:gd name="T3" fmla="*/ 9 h 10"/>
                <a:gd name="T4" fmla="*/ 17 w 18"/>
                <a:gd name="T5" fmla="*/ 5 h 10"/>
                <a:gd name="T6" fmla="*/ 17 w 18"/>
                <a:gd name="T7" fmla="*/ 4 h 10"/>
                <a:gd name="T8" fmla="*/ 10 w 18"/>
                <a:gd name="T9" fmla="*/ 0 h 10"/>
                <a:gd name="T10" fmla="*/ 8 w 18"/>
                <a:gd name="T11" fmla="*/ 0 h 10"/>
                <a:gd name="T12" fmla="*/ 1 w 18"/>
                <a:gd name="T13" fmla="*/ 4 h 10"/>
                <a:gd name="T14" fmla="*/ 1 w 18"/>
                <a:gd name="T15" fmla="*/ 5 h 10"/>
                <a:gd name="T16" fmla="*/ 8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9"/>
                  </a:moveTo>
                  <a:cubicBezTo>
                    <a:pt x="9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5" name="Freeform 280"/>
            <p:cNvSpPr>
              <a:spLocks/>
            </p:cNvSpPr>
            <p:nvPr userDrawn="1"/>
          </p:nvSpPr>
          <p:spPr bwMode="auto">
            <a:xfrm>
              <a:off x="8656638" y="4437063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6" name="Freeform 281"/>
            <p:cNvSpPr>
              <a:spLocks/>
            </p:cNvSpPr>
            <p:nvPr userDrawn="1"/>
          </p:nvSpPr>
          <p:spPr bwMode="auto">
            <a:xfrm>
              <a:off x="8610601" y="4403726"/>
              <a:ext cx="26988" cy="14288"/>
            </a:xfrm>
            <a:custGeom>
              <a:avLst/>
              <a:gdLst>
                <a:gd name="T0" fmla="*/ 8 w 17"/>
                <a:gd name="T1" fmla="*/ 0 h 9"/>
                <a:gd name="T2" fmla="*/ 1 w 17"/>
                <a:gd name="T3" fmla="*/ 4 h 9"/>
                <a:gd name="T4" fmla="*/ 1 w 17"/>
                <a:gd name="T5" fmla="*/ 5 h 9"/>
                <a:gd name="T6" fmla="*/ 8 w 17"/>
                <a:gd name="T7" fmla="*/ 9 h 9"/>
                <a:gd name="T8" fmla="*/ 10 w 17"/>
                <a:gd name="T9" fmla="*/ 9 h 9"/>
                <a:gd name="T10" fmla="*/ 17 w 17"/>
                <a:gd name="T11" fmla="*/ 5 h 9"/>
                <a:gd name="T12" fmla="*/ 17 w 17"/>
                <a:gd name="T13" fmla="*/ 4 h 9"/>
                <a:gd name="T14" fmla="*/ 10 w 17"/>
                <a:gd name="T15" fmla="*/ 0 h 9"/>
                <a:gd name="T16" fmla="*/ 8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7" name="Freeform 282"/>
            <p:cNvSpPr>
              <a:spLocks/>
            </p:cNvSpPr>
            <p:nvPr userDrawn="1"/>
          </p:nvSpPr>
          <p:spPr bwMode="auto">
            <a:xfrm>
              <a:off x="8697913" y="4371976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8" name="Freeform 283"/>
            <p:cNvSpPr>
              <a:spLocks/>
            </p:cNvSpPr>
            <p:nvPr userDrawn="1"/>
          </p:nvSpPr>
          <p:spPr bwMode="auto">
            <a:xfrm>
              <a:off x="8724901" y="437673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9" name="Freeform 284"/>
            <p:cNvSpPr>
              <a:spLocks/>
            </p:cNvSpPr>
            <p:nvPr userDrawn="1"/>
          </p:nvSpPr>
          <p:spPr bwMode="auto">
            <a:xfrm>
              <a:off x="8715376" y="4362451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0" name="Freeform 285"/>
            <p:cNvSpPr>
              <a:spLocks/>
            </p:cNvSpPr>
            <p:nvPr userDrawn="1"/>
          </p:nvSpPr>
          <p:spPr bwMode="auto">
            <a:xfrm>
              <a:off x="8693151" y="4354513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8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1" name="Freeform 286"/>
            <p:cNvSpPr>
              <a:spLocks/>
            </p:cNvSpPr>
            <p:nvPr userDrawn="1"/>
          </p:nvSpPr>
          <p:spPr bwMode="auto">
            <a:xfrm>
              <a:off x="8775701" y="4300538"/>
              <a:ext cx="38100" cy="22225"/>
            </a:xfrm>
            <a:custGeom>
              <a:avLst/>
              <a:gdLst>
                <a:gd name="T0" fmla="*/ 15 w 24"/>
                <a:gd name="T1" fmla="*/ 0 h 14"/>
                <a:gd name="T2" fmla="*/ 0 w 24"/>
                <a:gd name="T3" fmla="*/ 9 h 14"/>
                <a:gd name="T4" fmla="*/ 1 w 24"/>
                <a:gd name="T5" fmla="*/ 10 h 14"/>
                <a:gd name="T6" fmla="*/ 7 w 24"/>
                <a:gd name="T7" fmla="*/ 14 h 14"/>
                <a:gd name="T8" fmla="*/ 9 w 24"/>
                <a:gd name="T9" fmla="*/ 14 h 14"/>
                <a:gd name="T10" fmla="*/ 24 w 24"/>
                <a:gd name="T11" fmla="*/ 5 h 14"/>
                <a:gd name="T12" fmla="*/ 24 w 24"/>
                <a:gd name="T13" fmla="*/ 4 h 14"/>
                <a:gd name="T14" fmla="*/ 17 w 24"/>
                <a:gd name="T15" fmla="*/ 0 h 14"/>
                <a:gd name="T16" fmla="*/ 15 w 2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2" name="Freeform 287"/>
            <p:cNvSpPr>
              <a:spLocks/>
            </p:cNvSpPr>
            <p:nvPr userDrawn="1"/>
          </p:nvSpPr>
          <p:spPr bwMode="auto">
            <a:xfrm>
              <a:off x="8759826" y="4316413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3" name="Freeform 288"/>
            <p:cNvSpPr>
              <a:spLocks/>
            </p:cNvSpPr>
            <p:nvPr userDrawn="1"/>
          </p:nvSpPr>
          <p:spPr bwMode="auto">
            <a:xfrm>
              <a:off x="8821738" y="430053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4" name="Freeform 289"/>
            <p:cNvSpPr>
              <a:spLocks/>
            </p:cNvSpPr>
            <p:nvPr userDrawn="1"/>
          </p:nvSpPr>
          <p:spPr bwMode="auto">
            <a:xfrm>
              <a:off x="8831263" y="4344988"/>
              <a:ext cx="19050" cy="9525"/>
            </a:xfrm>
            <a:custGeom>
              <a:avLst/>
              <a:gdLst>
                <a:gd name="T0" fmla="*/ 9 w 12"/>
                <a:gd name="T1" fmla="*/ 0 h 6"/>
                <a:gd name="T2" fmla="*/ 8 w 12"/>
                <a:gd name="T3" fmla="*/ 0 h 6"/>
                <a:gd name="T4" fmla="*/ 0 w 12"/>
                <a:gd name="T5" fmla="*/ 4 h 6"/>
                <a:gd name="T6" fmla="*/ 1 w 12"/>
                <a:gd name="T7" fmla="*/ 5 h 6"/>
                <a:gd name="T8" fmla="*/ 4 w 12"/>
                <a:gd name="T9" fmla="*/ 6 h 6"/>
                <a:gd name="T10" fmla="*/ 5 w 12"/>
                <a:gd name="T11" fmla="*/ 6 h 6"/>
                <a:gd name="T12" fmla="*/ 12 w 12"/>
                <a:gd name="T13" fmla="*/ 2 h 6"/>
                <a:gd name="T14" fmla="*/ 12 w 12"/>
                <a:gd name="T15" fmla="*/ 1 h 6"/>
                <a:gd name="T16" fmla="*/ 9 w 1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5" name="Freeform 290"/>
            <p:cNvSpPr>
              <a:spLocks/>
            </p:cNvSpPr>
            <p:nvPr userDrawn="1"/>
          </p:nvSpPr>
          <p:spPr bwMode="auto">
            <a:xfrm>
              <a:off x="8823326" y="4340226"/>
              <a:ext cx="19050" cy="11113"/>
            </a:xfrm>
            <a:custGeom>
              <a:avLst/>
              <a:gdLst>
                <a:gd name="T0" fmla="*/ 8 w 12"/>
                <a:gd name="T1" fmla="*/ 0 h 7"/>
                <a:gd name="T2" fmla="*/ 0 w 12"/>
                <a:gd name="T3" fmla="*/ 4 h 7"/>
                <a:gd name="T4" fmla="*/ 0 w 12"/>
                <a:gd name="T5" fmla="*/ 5 h 7"/>
                <a:gd name="T6" fmla="*/ 4 w 12"/>
                <a:gd name="T7" fmla="*/ 7 h 7"/>
                <a:gd name="T8" fmla="*/ 5 w 12"/>
                <a:gd name="T9" fmla="*/ 7 h 7"/>
                <a:gd name="T10" fmla="*/ 12 w 12"/>
                <a:gd name="T11" fmla="*/ 2 h 7"/>
                <a:gd name="T12" fmla="*/ 12 w 12"/>
                <a:gd name="T13" fmla="*/ 2 h 7"/>
                <a:gd name="T14" fmla="*/ 9 w 12"/>
                <a:gd name="T15" fmla="*/ 0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6" name="Freeform 291"/>
            <p:cNvSpPr>
              <a:spLocks/>
            </p:cNvSpPr>
            <p:nvPr userDrawn="1"/>
          </p:nvSpPr>
          <p:spPr bwMode="auto">
            <a:xfrm>
              <a:off x="8816976" y="4352926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7" name="Freeform 292"/>
            <p:cNvSpPr>
              <a:spLocks/>
            </p:cNvSpPr>
            <p:nvPr userDrawn="1"/>
          </p:nvSpPr>
          <p:spPr bwMode="auto">
            <a:xfrm>
              <a:off x="8782051" y="4310063"/>
              <a:ext cx="49213" cy="30163"/>
            </a:xfrm>
            <a:custGeom>
              <a:avLst/>
              <a:gdLst>
                <a:gd name="T0" fmla="*/ 10 w 31"/>
                <a:gd name="T1" fmla="*/ 18 h 19"/>
                <a:gd name="T2" fmla="*/ 31 w 31"/>
                <a:gd name="T3" fmla="*/ 6 h 19"/>
                <a:gd name="T4" fmla="*/ 31 w 31"/>
                <a:gd name="T5" fmla="*/ 5 h 19"/>
                <a:gd name="T6" fmla="*/ 24 w 31"/>
                <a:gd name="T7" fmla="*/ 1 h 19"/>
                <a:gd name="T8" fmla="*/ 22 w 31"/>
                <a:gd name="T9" fmla="*/ 1 h 19"/>
                <a:gd name="T10" fmla="*/ 1 w 31"/>
                <a:gd name="T11" fmla="*/ 13 h 19"/>
                <a:gd name="T12" fmla="*/ 0 w 31"/>
                <a:gd name="T13" fmla="*/ 14 h 19"/>
                <a:gd name="T14" fmla="*/ 7 w 31"/>
                <a:gd name="T15" fmla="*/ 18 h 19"/>
                <a:gd name="T16" fmla="*/ 10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10" y="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2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9" y="19"/>
                    <a:pt x="10" y="18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8" name="Freeform 293"/>
            <p:cNvSpPr>
              <a:spLocks/>
            </p:cNvSpPr>
            <p:nvPr userDrawn="1"/>
          </p:nvSpPr>
          <p:spPr bwMode="auto">
            <a:xfrm>
              <a:off x="8764588" y="4333876"/>
              <a:ext cx="26988" cy="14288"/>
            </a:xfrm>
            <a:custGeom>
              <a:avLst/>
              <a:gdLst>
                <a:gd name="T0" fmla="*/ 10 w 17"/>
                <a:gd name="T1" fmla="*/ 9 h 9"/>
                <a:gd name="T2" fmla="*/ 17 w 17"/>
                <a:gd name="T3" fmla="*/ 5 h 9"/>
                <a:gd name="T4" fmla="*/ 17 w 17"/>
                <a:gd name="T5" fmla="*/ 4 h 9"/>
                <a:gd name="T6" fmla="*/ 10 w 17"/>
                <a:gd name="T7" fmla="*/ 0 h 9"/>
                <a:gd name="T8" fmla="*/ 8 w 17"/>
                <a:gd name="T9" fmla="*/ 0 h 9"/>
                <a:gd name="T10" fmla="*/ 1 w 17"/>
                <a:gd name="T11" fmla="*/ 4 h 9"/>
                <a:gd name="T12" fmla="*/ 1 w 17"/>
                <a:gd name="T13" fmla="*/ 5 h 9"/>
                <a:gd name="T14" fmla="*/ 8 w 17"/>
                <a:gd name="T15" fmla="*/ 9 h 9"/>
                <a:gd name="T16" fmla="*/ 10 w 1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9" name="Freeform 294"/>
            <p:cNvSpPr>
              <a:spLocks/>
            </p:cNvSpPr>
            <p:nvPr userDrawn="1"/>
          </p:nvSpPr>
          <p:spPr bwMode="auto">
            <a:xfrm>
              <a:off x="8791576" y="4321176"/>
              <a:ext cx="57150" cy="33338"/>
            </a:xfrm>
            <a:custGeom>
              <a:avLst/>
              <a:gdLst>
                <a:gd name="T0" fmla="*/ 36 w 36"/>
                <a:gd name="T1" fmla="*/ 4 h 21"/>
                <a:gd name="T2" fmla="*/ 29 w 36"/>
                <a:gd name="T3" fmla="*/ 0 h 21"/>
                <a:gd name="T4" fmla="*/ 27 w 36"/>
                <a:gd name="T5" fmla="*/ 0 h 21"/>
                <a:gd name="T6" fmla="*/ 1 w 36"/>
                <a:gd name="T7" fmla="*/ 15 h 21"/>
                <a:gd name="T8" fmla="*/ 1 w 36"/>
                <a:gd name="T9" fmla="*/ 16 h 21"/>
                <a:gd name="T10" fmla="*/ 7 w 36"/>
                <a:gd name="T11" fmla="*/ 20 h 21"/>
                <a:gd name="T12" fmla="*/ 10 w 36"/>
                <a:gd name="T13" fmla="*/ 20 h 21"/>
                <a:gd name="T14" fmla="*/ 36 w 36"/>
                <a:gd name="T15" fmla="*/ 5 h 21"/>
                <a:gd name="T16" fmla="*/ 36 w 36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1">
                  <a:moveTo>
                    <a:pt x="36" y="4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8" y="5"/>
                    <a:pt x="9" y="10"/>
                    <a:pt x="1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9" y="21"/>
                    <a:pt x="10" y="20"/>
                  </a:cubicBezTo>
                  <a:cubicBezTo>
                    <a:pt x="18" y="15"/>
                    <a:pt x="27" y="10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0" name="Freeform 295"/>
            <p:cNvSpPr>
              <a:spLocks/>
            </p:cNvSpPr>
            <p:nvPr userDrawn="1"/>
          </p:nvSpPr>
          <p:spPr bwMode="auto">
            <a:xfrm>
              <a:off x="8720138" y="432117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1" name="Freeform 296"/>
            <p:cNvSpPr>
              <a:spLocks/>
            </p:cNvSpPr>
            <p:nvPr userDrawn="1"/>
          </p:nvSpPr>
          <p:spPr bwMode="auto">
            <a:xfrm>
              <a:off x="8747126" y="429418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2" name="Freeform 297"/>
            <p:cNvSpPr>
              <a:spLocks/>
            </p:cNvSpPr>
            <p:nvPr userDrawn="1"/>
          </p:nvSpPr>
          <p:spPr bwMode="auto">
            <a:xfrm>
              <a:off x="8736013" y="430053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3" name="Freeform 298"/>
            <p:cNvSpPr>
              <a:spLocks/>
            </p:cNvSpPr>
            <p:nvPr userDrawn="1"/>
          </p:nvSpPr>
          <p:spPr bwMode="auto">
            <a:xfrm>
              <a:off x="8753476" y="4291013"/>
              <a:ext cx="44450" cy="26988"/>
            </a:xfrm>
            <a:custGeom>
              <a:avLst/>
              <a:gdLst>
                <a:gd name="T0" fmla="*/ 18 w 28"/>
                <a:gd name="T1" fmla="*/ 0 h 17"/>
                <a:gd name="T2" fmla="*/ 0 w 28"/>
                <a:gd name="T3" fmla="*/ 11 h 17"/>
                <a:gd name="T4" fmla="*/ 0 w 28"/>
                <a:gd name="T5" fmla="*/ 12 h 17"/>
                <a:gd name="T6" fmla="*/ 7 w 28"/>
                <a:gd name="T7" fmla="*/ 16 h 17"/>
                <a:gd name="T8" fmla="*/ 10 w 28"/>
                <a:gd name="T9" fmla="*/ 16 h 17"/>
                <a:gd name="T10" fmla="*/ 28 w 28"/>
                <a:gd name="T11" fmla="*/ 6 h 17"/>
                <a:gd name="T12" fmla="*/ 28 w 28"/>
                <a:gd name="T13" fmla="*/ 4 h 17"/>
                <a:gd name="T14" fmla="*/ 21 w 28"/>
                <a:gd name="T15" fmla="*/ 0 h 17"/>
                <a:gd name="T16" fmla="*/ 18 w 2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18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4" name="Freeform 299"/>
            <p:cNvSpPr>
              <a:spLocks/>
            </p:cNvSpPr>
            <p:nvPr userDrawn="1"/>
          </p:nvSpPr>
          <p:spPr bwMode="auto">
            <a:xfrm>
              <a:off x="8736013" y="431165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5" name="Freeform 300"/>
            <p:cNvSpPr>
              <a:spLocks/>
            </p:cNvSpPr>
            <p:nvPr userDrawn="1"/>
          </p:nvSpPr>
          <p:spPr bwMode="auto">
            <a:xfrm>
              <a:off x="8743951" y="432593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6" name="Freeform 301"/>
            <p:cNvSpPr>
              <a:spLocks/>
            </p:cNvSpPr>
            <p:nvPr userDrawn="1"/>
          </p:nvSpPr>
          <p:spPr bwMode="auto">
            <a:xfrm>
              <a:off x="8874126" y="4310063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7" name="Freeform 302"/>
            <p:cNvSpPr>
              <a:spLocks/>
            </p:cNvSpPr>
            <p:nvPr userDrawn="1"/>
          </p:nvSpPr>
          <p:spPr bwMode="auto">
            <a:xfrm>
              <a:off x="8831263" y="42449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8" name="Freeform 303"/>
            <p:cNvSpPr>
              <a:spLocks/>
            </p:cNvSpPr>
            <p:nvPr userDrawn="1"/>
          </p:nvSpPr>
          <p:spPr bwMode="auto">
            <a:xfrm>
              <a:off x="8821738" y="4251326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9" name="Freeform 304"/>
            <p:cNvSpPr>
              <a:spLocks/>
            </p:cNvSpPr>
            <p:nvPr userDrawn="1"/>
          </p:nvSpPr>
          <p:spPr bwMode="auto">
            <a:xfrm>
              <a:off x="8839201" y="4251326"/>
              <a:ext cx="26988" cy="15875"/>
            </a:xfrm>
            <a:custGeom>
              <a:avLst/>
              <a:gdLst>
                <a:gd name="T0" fmla="*/ 0 w 17"/>
                <a:gd name="T1" fmla="*/ 6 h 10"/>
                <a:gd name="T2" fmla="*/ 7 w 17"/>
                <a:gd name="T3" fmla="*/ 10 h 10"/>
                <a:gd name="T4" fmla="*/ 10 w 17"/>
                <a:gd name="T5" fmla="*/ 10 h 10"/>
                <a:gd name="T6" fmla="*/ 16 w 17"/>
                <a:gd name="T7" fmla="*/ 6 h 10"/>
                <a:gd name="T8" fmla="*/ 16 w 17"/>
                <a:gd name="T9" fmla="*/ 5 h 10"/>
                <a:gd name="T10" fmla="*/ 10 w 17"/>
                <a:gd name="T11" fmla="*/ 1 h 10"/>
                <a:gd name="T12" fmla="*/ 7 w 17"/>
                <a:gd name="T13" fmla="*/ 1 h 10"/>
                <a:gd name="T14" fmla="*/ 0 w 17"/>
                <a:gd name="T15" fmla="*/ 5 h 10"/>
                <a:gd name="T16" fmla="*/ 0 w 17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6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0" name="Freeform 305"/>
            <p:cNvSpPr>
              <a:spLocks/>
            </p:cNvSpPr>
            <p:nvPr userDrawn="1"/>
          </p:nvSpPr>
          <p:spPr bwMode="auto">
            <a:xfrm>
              <a:off x="8821738" y="4262438"/>
              <a:ext cx="26988" cy="14288"/>
            </a:xfrm>
            <a:custGeom>
              <a:avLst/>
              <a:gdLst>
                <a:gd name="T0" fmla="*/ 10 w 17"/>
                <a:gd name="T1" fmla="*/ 0 h 9"/>
                <a:gd name="T2" fmla="*/ 8 w 17"/>
                <a:gd name="T3" fmla="*/ 0 h 9"/>
                <a:gd name="T4" fmla="*/ 1 w 17"/>
                <a:gd name="T5" fmla="*/ 4 h 9"/>
                <a:gd name="T6" fmla="*/ 1 w 17"/>
                <a:gd name="T7" fmla="*/ 5 h 9"/>
                <a:gd name="T8" fmla="*/ 8 w 17"/>
                <a:gd name="T9" fmla="*/ 9 h 9"/>
                <a:gd name="T10" fmla="*/ 10 w 17"/>
                <a:gd name="T11" fmla="*/ 9 h 9"/>
                <a:gd name="T12" fmla="*/ 17 w 17"/>
                <a:gd name="T13" fmla="*/ 5 h 9"/>
                <a:gd name="T14" fmla="*/ 17 w 17"/>
                <a:gd name="T15" fmla="*/ 4 h 9"/>
                <a:gd name="T16" fmla="*/ 10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1" name="Freeform 306"/>
            <p:cNvSpPr>
              <a:spLocks/>
            </p:cNvSpPr>
            <p:nvPr userDrawn="1"/>
          </p:nvSpPr>
          <p:spPr bwMode="auto">
            <a:xfrm>
              <a:off x="8837613" y="4270376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2" name="Freeform 307"/>
            <p:cNvSpPr>
              <a:spLocks/>
            </p:cNvSpPr>
            <p:nvPr userDrawn="1"/>
          </p:nvSpPr>
          <p:spPr bwMode="auto">
            <a:xfrm>
              <a:off x="8855076" y="4260851"/>
              <a:ext cx="44450" cy="25400"/>
            </a:xfrm>
            <a:custGeom>
              <a:avLst/>
              <a:gdLst>
                <a:gd name="T0" fmla="*/ 0 w 28"/>
                <a:gd name="T1" fmla="*/ 6 h 16"/>
                <a:gd name="T2" fmla="*/ 18 w 28"/>
                <a:gd name="T3" fmla="*/ 16 h 16"/>
                <a:gd name="T4" fmla="*/ 21 w 28"/>
                <a:gd name="T5" fmla="*/ 16 h 16"/>
                <a:gd name="T6" fmla="*/ 27 w 28"/>
                <a:gd name="T7" fmla="*/ 12 h 16"/>
                <a:gd name="T8" fmla="*/ 27 w 28"/>
                <a:gd name="T9" fmla="*/ 11 h 16"/>
                <a:gd name="T10" fmla="*/ 10 w 28"/>
                <a:gd name="T11" fmla="*/ 1 h 16"/>
                <a:gd name="T12" fmla="*/ 7 w 28"/>
                <a:gd name="T13" fmla="*/ 1 h 16"/>
                <a:gd name="T14" fmla="*/ 0 w 28"/>
                <a:gd name="T15" fmla="*/ 5 h 16"/>
                <a:gd name="T16" fmla="*/ 0 w 28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0" y="6"/>
                  </a:moveTo>
                  <a:cubicBezTo>
                    <a:pt x="6" y="9"/>
                    <a:pt x="12" y="13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1"/>
                    <a:pt x="27" y="11"/>
                  </a:cubicBezTo>
                  <a:cubicBezTo>
                    <a:pt x="21" y="7"/>
                    <a:pt x="15" y="4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3" name="Freeform 308"/>
            <p:cNvSpPr>
              <a:spLocks/>
            </p:cNvSpPr>
            <p:nvPr userDrawn="1"/>
          </p:nvSpPr>
          <p:spPr bwMode="auto">
            <a:xfrm>
              <a:off x="8855076" y="428148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4" name="Freeform 309"/>
            <p:cNvSpPr>
              <a:spLocks/>
            </p:cNvSpPr>
            <p:nvPr userDrawn="1"/>
          </p:nvSpPr>
          <p:spPr bwMode="auto">
            <a:xfrm>
              <a:off x="8872538" y="42910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5" name="Freeform 310"/>
            <p:cNvSpPr>
              <a:spLocks/>
            </p:cNvSpPr>
            <p:nvPr userDrawn="1"/>
          </p:nvSpPr>
          <p:spPr bwMode="auto">
            <a:xfrm>
              <a:off x="8890001" y="4281488"/>
              <a:ext cx="44450" cy="25400"/>
            </a:xfrm>
            <a:custGeom>
              <a:avLst/>
              <a:gdLst>
                <a:gd name="T0" fmla="*/ 27 w 28"/>
                <a:gd name="T1" fmla="*/ 10 h 16"/>
                <a:gd name="T2" fmla="*/ 10 w 28"/>
                <a:gd name="T3" fmla="*/ 0 h 16"/>
                <a:gd name="T4" fmla="*/ 7 w 28"/>
                <a:gd name="T5" fmla="*/ 0 h 16"/>
                <a:gd name="T6" fmla="*/ 1 w 28"/>
                <a:gd name="T7" fmla="*/ 4 h 16"/>
                <a:gd name="T8" fmla="*/ 1 w 28"/>
                <a:gd name="T9" fmla="*/ 5 h 16"/>
                <a:gd name="T10" fmla="*/ 18 w 28"/>
                <a:gd name="T11" fmla="*/ 16 h 16"/>
                <a:gd name="T12" fmla="*/ 21 w 28"/>
                <a:gd name="T13" fmla="*/ 16 h 16"/>
                <a:gd name="T14" fmla="*/ 27 w 28"/>
                <a:gd name="T15" fmla="*/ 12 h 16"/>
                <a:gd name="T16" fmla="*/ 27 w 28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27" y="10"/>
                  </a:move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13" y="12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28" y="11"/>
                    <a:pt x="27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6" name="Freeform 311"/>
            <p:cNvSpPr>
              <a:spLocks/>
            </p:cNvSpPr>
            <p:nvPr userDrawn="1"/>
          </p:nvSpPr>
          <p:spPr bwMode="auto">
            <a:xfrm>
              <a:off x="8890001" y="4300538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7" name="Freeform 312"/>
            <p:cNvSpPr>
              <a:spLocks/>
            </p:cNvSpPr>
            <p:nvPr userDrawn="1"/>
          </p:nvSpPr>
          <p:spPr bwMode="auto">
            <a:xfrm>
              <a:off x="8839201" y="4291013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8" name="Freeform 313"/>
            <p:cNvSpPr>
              <a:spLocks/>
            </p:cNvSpPr>
            <p:nvPr userDrawn="1"/>
          </p:nvSpPr>
          <p:spPr bwMode="auto">
            <a:xfrm>
              <a:off x="8821738" y="4279901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9" name="Freeform 314"/>
            <p:cNvSpPr>
              <a:spLocks/>
            </p:cNvSpPr>
            <p:nvPr userDrawn="1"/>
          </p:nvSpPr>
          <p:spPr bwMode="auto">
            <a:xfrm>
              <a:off x="8804276" y="4291013"/>
              <a:ext cx="26988" cy="14288"/>
            </a:xfrm>
            <a:custGeom>
              <a:avLst/>
              <a:gdLst>
                <a:gd name="T0" fmla="*/ 8 w 17"/>
                <a:gd name="T1" fmla="*/ 0 h 9"/>
                <a:gd name="T2" fmla="*/ 1 w 17"/>
                <a:gd name="T3" fmla="*/ 4 h 9"/>
                <a:gd name="T4" fmla="*/ 1 w 17"/>
                <a:gd name="T5" fmla="*/ 5 h 9"/>
                <a:gd name="T6" fmla="*/ 8 w 17"/>
                <a:gd name="T7" fmla="*/ 9 h 9"/>
                <a:gd name="T8" fmla="*/ 10 w 17"/>
                <a:gd name="T9" fmla="*/ 9 h 9"/>
                <a:gd name="T10" fmla="*/ 17 w 17"/>
                <a:gd name="T11" fmla="*/ 5 h 9"/>
                <a:gd name="T12" fmla="*/ 17 w 17"/>
                <a:gd name="T13" fmla="*/ 4 h 9"/>
                <a:gd name="T14" fmla="*/ 10 w 17"/>
                <a:gd name="T15" fmla="*/ 0 h 9"/>
                <a:gd name="T16" fmla="*/ 8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0" name="Freeform 315"/>
            <p:cNvSpPr>
              <a:spLocks/>
            </p:cNvSpPr>
            <p:nvPr userDrawn="1"/>
          </p:nvSpPr>
          <p:spPr bwMode="auto">
            <a:xfrm>
              <a:off x="8805863" y="427196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1" name="Freeform 316"/>
            <p:cNvSpPr>
              <a:spLocks/>
            </p:cNvSpPr>
            <p:nvPr userDrawn="1"/>
          </p:nvSpPr>
          <p:spPr bwMode="auto">
            <a:xfrm>
              <a:off x="8767763" y="428148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2" name="Freeform 317"/>
            <p:cNvSpPr>
              <a:spLocks/>
            </p:cNvSpPr>
            <p:nvPr userDrawn="1"/>
          </p:nvSpPr>
          <p:spPr bwMode="auto">
            <a:xfrm>
              <a:off x="8810626" y="42576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3" name="Freeform 318"/>
            <p:cNvSpPr>
              <a:spLocks/>
            </p:cNvSpPr>
            <p:nvPr userDrawn="1"/>
          </p:nvSpPr>
          <p:spPr bwMode="auto">
            <a:xfrm>
              <a:off x="8799513" y="426243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4" name="Freeform 319"/>
            <p:cNvSpPr>
              <a:spLocks/>
            </p:cNvSpPr>
            <p:nvPr userDrawn="1"/>
          </p:nvSpPr>
          <p:spPr bwMode="auto">
            <a:xfrm>
              <a:off x="8788401" y="426878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5" name="Freeform 320"/>
            <p:cNvSpPr>
              <a:spLocks/>
            </p:cNvSpPr>
            <p:nvPr userDrawn="1"/>
          </p:nvSpPr>
          <p:spPr bwMode="auto">
            <a:xfrm>
              <a:off x="8778876" y="427513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6" name="Freeform 321"/>
            <p:cNvSpPr>
              <a:spLocks/>
            </p:cNvSpPr>
            <p:nvPr userDrawn="1"/>
          </p:nvSpPr>
          <p:spPr bwMode="auto">
            <a:xfrm>
              <a:off x="8788401" y="4281488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7" name="Freeform 322"/>
            <p:cNvSpPr>
              <a:spLocks/>
            </p:cNvSpPr>
            <p:nvPr userDrawn="1"/>
          </p:nvSpPr>
          <p:spPr bwMode="auto">
            <a:xfrm>
              <a:off x="8847138" y="4335463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4 w 12"/>
                <a:gd name="T9" fmla="*/ 7 h 7"/>
                <a:gd name="T10" fmla="*/ 5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8" name="Freeform 323"/>
            <p:cNvSpPr>
              <a:spLocks/>
            </p:cNvSpPr>
            <p:nvPr userDrawn="1"/>
          </p:nvSpPr>
          <p:spPr bwMode="auto">
            <a:xfrm>
              <a:off x="8856663" y="4321176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5 h 10"/>
                <a:gd name="T8" fmla="*/ 8 w 17"/>
                <a:gd name="T9" fmla="*/ 9 h 10"/>
                <a:gd name="T10" fmla="*/ 10 w 17"/>
                <a:gd name="T11" fmla="*/ 9 h 10"/>
                <a:gd name="T12" fmla="*/ 17 w 17"/>
                <a:gd name="T13" fmla="*/ 5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9" name="Freeform 324"/>
            <p:cNvSpPr>
              <a:spLocks/>
            </p:cNvSpPr>
            <p:nvPr userDrawn="1"/>
          </p:nvSpPr>
          <p:spPr bwMode="auto">
            <a:xfrm>
              <a:off x="8839201" y="431006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0" name="Freeform 325"/>
            <p:cNvSpPr>
              <a:spLocks/>
            </p:cNvSpPr>
            <p:nvPr userDrawn="1"/>
          </p:nvSpPr>
          <p:spPr bwMode="auto">
            <a:xfrm>
              <a:off x="8856663" y="430053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1" name="Freeform 326"/>
            <p:cNvSpPr>
              <a:spLocks/>
            </p:cNvSpPr>
            <p:nvPr userDrawn="1"/>
          </p:nvSpPr>
          <p:spPr bwMode="auto">
            <a:xfrm>
              <a:off x="8607426" y="4465638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1 w 17"/>
                <a:gd name="T5" fmla="*/ 4 h 10"/>
                <a:gd name="T6" fmla="*/ 1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2" name="Freeform 327"/>
            <p:cNvSpPr>
              <a:spLocks/>
            </p:cNvSpPr>
            <p:nvPr userDrawn="1"/>
          </p:nvSpPr>
          <p:spPr bwMode="auto">
            <a:xfrm>
              <a:off x="8793163" y="4357688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3" name="Freeform 328"/>
            <p:cNvSpPr>
              <a:spLocks/>
            </p:cNvSpPr>
            <p:nvPr userDrawn="1"/>
          </p:nvSpPr>
          <p:spPr bwMode="auto">
            <a:xfrm>
              <a:off x="8775701" y="4367213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4" name="Freeform 329"/>
            <p:cNvSpPr>
              <a:spLocks/>
            </p:cNvSpPr>
            <p:nvPr userDrawn="1"/>
          </p:nvSpPr>
          <p:spPr bwMode="auto">
            <a:xfrm>
              <a:off x="8651876" y="4348163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5" name="Freeform 330"/>
            <p:cNvSpPr>
              <a:spLocks/>
            </p:cNvSpPr>
            <p:nvPr userDrawn="1"/>
          </p:nvSpPr>
          <p:spPr bwMode="auto">
            <a:xfrm>
              <a:off x="8642351" y="4354513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6" name="Freeform 331"/>
            <p:cNvSpPr>
              <a:spLocks/>
            </p:cNvSpPr>
            <p:nvPr userDrawn="1"/>
          </p:nvSpPr>
          <p:spPr bwMode="auto">
            <a:xfrm>
              <a:off x="8715376" y="431323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7" name="Freeform 332"/>
            <p:cNvSpPr>
              <a:spLocks/>
            </p:cNvSpPr>
            <p:nvPr userDrawn="1"/>
          </p:nvSpPr>
          <p:spPr bwMode="auto">
            <a:xfrm>
              <a:off x="8726488" y="4306888"/>
              <a:ext cx="15875" cy="9525"/>
            </a:xfrm>
            <a:custGeom>
              <a:avLst/>
              <a:gdLst>
                <a:gd name="T0" fmla="*/ 4 w 10"/>
                <a:gd name="T1" fmla="*/ 6 h 6"/>
                <a:gd name="T2" fmla="*/ 6 w 10"/>
                <a:gd name="T3" fmla="*/ 6 h 6"/>
                <a:gd name="T4" fmla="*/ 10 w 10"/>
                <a:gd name="T5" fmla="*/ 3 h 6"/>
                <a:gd name="T6" fmla="*/ 10 w 10"/>
                <a:gd name="T7" fmla="*/ 2 h 6"/>
                <a:gd name="T8" fmla="*/ 6 w 10"/>
                <a:gd name="T9" fmla="*/ 0 h 6"/>
                <a:gd name="T10" fmla="*/ 4 w 10"/>
                <a:gd name="T11" fmla="*/ 0 h 6"/>
                <a:gd name="T12" fmla="*/ 0 w 10"/>
                <a:gd name="T13" fmla="*/ 2 h 6"/>
                <a:gd name="T14" fmla="*/ 0 w 10"/>
                <a:gd name="T15" fmla="*/ 3 h 6"/>
                <a:gd name="T16" fmla="*/ 4 w 1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8" name="Freeform 333"/>
            <p:cNvSpPr>
              <a:spLocks/>
            </p:cNvSpPr>
            <p:nvPr userDrawn="1"/>
          </p:nvSpPr>
          <p:spPr bwMode="auto">
            <a:xfrm>
              <a:off x="8756651" y="428783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9" name="Freeform 334"/>
            <p:cNvSpPr>
              <a:spLocks/>
            </p:cNvSpPr>
            <p:nvPr userDrawn="1"/>
          </p:nvSpPr>
          <p:spPr bwMode="auto">
            <a:xfrm>
              <a:off x="8767763" y="4392613"/>
              <a:ext cx="166688" cy="96838"/>
            </a:xfrm>
            <a:custGeom>
              <a:avLst/>
              <a:gdLst>
                <a:gd name="T0" fmla="*/ 67 w 105"/>
                <a:gd name="T1" fmla="*/ 0 h 61"/>
                <a:gd name="T2" fmla="*/ 0 w 105"/>
                <a:gd name="T3" fmla="*/ 39 h 61"/>
                <a:gd name="T4" fmla="*/ 38 w 105"/>
                <a:gd name="T5" fmla="*/ 61 h 61"/>
                <a:gd name="T6" fmla="*/ 105 w 105"/>
                <a:gd name="T7" fmla="*/ 22 h 61"/>
                <a:gd name="T8" fmla="*/ 67 w 10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1">
                  <a:moveTo>
                    <a:pt x="67" y="0"/>
                  </a:moveTo>
                  <a:lnTo>
                    <a:pt x="0" y="39"/>
                  </a:lnTo>
                  <a:lnTo>
                    <a:pt x="38" y="61"/>
                  </a:lnTo>
                  <a:lnTo>
                    <a:pt x="105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0" name="Freeform 335"/>
            <p:cNvSpPr>
              <a:spLocks/>
            </p:cNvSpPr>
            <p:nvPr userDrawn="1"/>
          </p:nvSpPr>
          <p:spPr bwMode="auto">
            <a:xfrm>
              <a:off x="8556626" y="4214813"/>
              <a:ext cx="77788" cy="155575"/>
            </a:xfrm>
            <a:custGeom>
              <a:avLst/>
              <a:gdLst>
                <a:gd name="T0" fmla="*/ 24 w 49"/>
                <a:gd name="T1" fmla="*/ 0 h 98"/>
                <a:gd name="T2" fmla="*/ 0 w 49"/>
                <a:gd name="T3" fmla="*/ 98 h 98"/>
                <a:gd name="T4" fmla="*/ 20 w 49"/>
                <a:gd name="T5" fmla="*/ 86 h 98"/>
                <a:gd name="T6" fmla="*/ 49 w 49"/>
                <a:gd name="T7" fmla="*/ 69 h 98"/>
                <a:gd name="T8" fmla="*/ 35 w 49"/>
                <a:gd name="T9" fmla="*/ 29 h 98"/>
                <a:gd name="T10" fmla="*/ 24 w 49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98">
                  <a:moveTo>
                    <a:pt x="24" y="0"/>
                  </a:moveTo>
                  <a:lnTo>
                    <a:pt x="0" y="98"/>
                  </a:lnTo>
                  <a:lnTo>
                    <a:pt x="20" y="86"/>
                  </a:lnTo>
                  <a:lnTo>
                    <a:pt x="49" y="69"/>
                  </a:lnTo>
                  <a:lnTo>
                    <a:pt x="35" y="2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1" name="Freeform 336"/>
            <p:cNvSpPr>
              <a:spLocks/>
            </p:cNvSpPr>
            <p:nvPr userDrawn="1"/>
          </p:nvSpPr>
          <p:spPr bwMode="auto">
            <a:xfrm>
              <a:off x="8588376" y="4121151"/>
              <a:ext cx="117475" cy="230188"/>
            </a:xfrm>
            <a:custGeom>
              <a:avLst/>
              <a:gdLst>
                <a:gd name="T0" fmla="*/ 37 w 74"/>
                <a:gd name="T1" fmla="*/ 0 h 145"/>
                <a:gd name="T2" fmla="*/ 15 w 74"/>
                <a:gd name="T3" fmla="*/ 88 h 145"/>
                <a:gd name="T4" fmla="*/ 29 w 74"/>
                <a:gd name="T5" fmla="*/ 128 h 145"/>
                <a:gd name="T6" fmla="*/ 0 w 74"/>
                <a:gd name="T7" fmla="*/ 145 h 145"/>
                <a:gd name="T8" fmla="*/ 23 w 74"/>
                <a:gd name="T9" fmla="*/ 132 h 145"/>
                <a:gd name="T10" fmla="*/ 74 w 74"/>
                <a:gd name="T11" fmla="*/ 102 h 145"/>
                <a:gd name="T12" fmla="*/ 50 w 74"/>
                <a:gd name="T13" fmla="*/ 35 h 145"/>
                <a:gd name="T14" fmla="*/ 37 w 7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45">
                  <a:moveTo>
                    <a:pt x="37" y="0"/>
                  </a:moveTo>
                  <a:lnTo>
                    <a:pt x="15" y="88"/>
                  </a:lnTo>
                  <a:lnTo>
                    <a:pt x="29" y="128"/>
                  </a:lnTo>
                  <a:lnTo>
                    <a:pt x="0" y="145"/>
                  </a:lnTo>
                  <a:lnTo>
                    <a:pt x="23" y="132"/>
                  </a:lnTo>
                  <a:lnTo>
                    <a:pt x="74" y="102"/>
                  </a:lnTo>
                  <a:lnTo>
                    <a:pt x="50" y="3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2" name="Freeform 337"/>
            <p:cNvSpPr>
              <a:spLocks/>
            </p:cNvSpPr>
            <p:nvPr userDrawn="1"/>
          </p:nvSpPr>
          <p:spPr bwMode="auto">
            <a:xfrm>
              <a:off x="8624888" y="4062413"/>
              <a:ext cx="146050" cy="268288"/>
            </a:xfrm>
            <a:custGeom>
              <a:avLst/>
              <a:gdLst>
                <a:gd name="T0" fmla="*/ 46 w 92"/>
                <a:gd name="T1" fmla="*/ 0 h 169"/>
                <a:gd name="T2" fmla="*/ 27 w 92"/>
                <a:gd name="T3" fmla="*/ 72 h 169"/>
                <a:gd name="T4" fmla="*/ 51 w 92"/>
                <a:gd name="T5" fmla="*/ 139 h 169"/>
                <a:gd name="T6" fmla="*/ 0 w 92"/>
                <a:gd name="T7" fmla="*/ 169 h 169"/>
                <a:gd name="T8" fmla="*/ 50 w 92"/>
                <a:gd name="T9" fmla="*/ 140 h 169"/>
                <a:gd name="T10" fmla="*/ 92 w 92"/>
                <a:gd name="T11" fmla="*/ 116 h 169"/>
                <a:gd name="T12" fmla="*/ 70 w 92"/>
                <a:gd name="T13" fmla="*/ 60 h 169"/>
                <a:gd name="T14" fmla="*/ 46 w 92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9">
                  <a:moveTo>
                    <a:pt x="46" y="0"/>
                  </a:moveTo>
                  <a:lnTo>
                    <a:pt x="27" y="72"/>
                  </a:lnTo>
                  <a:lnTo>
                    <a:pt x="51" y="139"/>
                  </a:lnTo>
                  <a:lnTo>
                    <a:pt x="0" y="169"/>
                  </a:lnTo>
                  <a:lnTo>
                    <a:pt x="50" y="140"/>
                  </a:lnTo>
                  <a:lnTo>
                    <a:pt x="92" y="116"/>
                  </a:lnTo>
                  <a:lnTo>
                    <a:pt x="70" y="6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3" name="Freeform 338"/>
            <p:cNvSpPr>
              <a:spLocks/>
            </p:cNvSpPr>
            <p:nvPr userDrawn="1"/>
          </p:nvSpPr>
          <p:spPr bwMode="auto">
            <a:xfrm>
              <a:off x="8662988" y="3103563"/>
              <a:ext cx="303213" cy="338138"/>
            </a:xfrm>
            <a:custGeom>
              <a:avLst/>
              <a:gdLst>
                <a:gd name="T0" fmla="*/ 181 w 191"/>
                <a:gd name="T1" fmla="*/ 156 h 213"/>
                <a:gd name="T2" fmla="*/ 125 w 191"/>
                <a:gd name="T3" fmla="*/ 180 h 213"/>
                <a:gd name="T4" fmla="*/ 0 w 191"/>
                <a:gd name="T5" fmla="*/ 73 h 213"/>
                <a:gd name="T6" fmla="*/ 29 w 191"/>
                <a:gd name="T7" fmla="*/ 0 h 213"/>
                <a:gd name="T8" fmla="*/ 181 w 191"/>
                <a:gd name="T9" fmla="*/ 15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13">
                  <a:moveTo>
                    <a:pt x="181" y="156"/>
                  </a:moveTo>
                  <a:cubicBezTo>
                    <a:pt x="191" y="200"/>
                    <a:pt x="126" y="213"/>
                    <a:pt x="125" y="180"/>
                  </a:cubicBezTo>
                  <a:cubicBezTo>
                    <a:pt x="82" y="145"/>
                    <a:pt x="41" y="109"/>
                    <a:pt x="0" y="7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9" y="23"/>
                    <a:pt x="130" y="84"/>
                    <a:pt x="181" y="156"/>
                  </a:cubicBezTo>
                  <a:close/>
                </a:path>
              </a:pathLst>
            </a:custGeom>
            <a:solidFill>
              <a:srgbClr val="9F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4" name="Freeform 339"/>
            <p:cNvSpPr>
              <a:spLocks/>
            </p:cNvSpPr>
            <p:nvPr userDrawn="1"/>
          </p:nvSpPr>
          <p:spPr bwMode="auto">
            <a:xfrm>
              <a:off x="8358188" y="3067051"/>
              <a:ext cx="457200" cy="609600"/>
            </a:xfrm>
            <a:custGeom>
              <a:avLst/>
              <a:gdLst>
                <a:gd name="T0" fmla="*/ 41 w 288"/>
                <a:gd name="T1" fmla="*/ 66 h 384"/>
                <a:gd name="T2" fmla="*/ 196 w 288"/>
                <a:gd name="T3" fmla="*/ 3 h 384"/>
                <a:gd name="T4" fmla="*/ 253 w 288"/>
                <a:gd name="T5" fmla="*/ 34 h 384"/>
                <a:gd name="T6" fmla="*/ 179 w 288"/>
                <a:gd name="T7" fmla="*/ 257 h 384"/>
                <a:gd name="T8" fmla="*/ 187 w 288"/>
                <a:gd name="T9" fmla="*/ 285 h 384"/>
                <a:gd name="T10" fmla="*/ 4 w 288"/>
                <a:gd name="T11" fmla="*/ 315 h 384"/>
                <a:gd name="T12" fmla="*/ 28 w 288"/>
                <a:gd name="T13" fmla="*/ 209 h 384"/>
                <a:gd name="T14" fmla="*/ 41 w 288"/>
                <a:gd name="T15" fmla="*/ 6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84">
                  <a:moveTo>
                    <a:pt x="41" y="66"/>
                  </a:moveTo>
                  <a:cubicBezTo>
                    <a:pt x="74" y="12"/>
                    <a:pt x="166" y="0"/>
                    <a:pt x="196" y="3"/>
                  </a:cubicBezTo>
                  <a:cubicBezTo>
                    <a:pt x="217" y="5"/>
                    <a:pt x="243" y="16"/>
                    <a:pt x="253" y="34"/>
                  </a:cubicBezTo>
                  <a:cubicBezTo>
                    <a:pt x="288" y="102"/>
                    <a:pt x="190" y="216"/>
                    <a:pt x="179" y="257"/>
                  </a:cubicBezTo>
                  <a:cubicBezTo>
                    <a:pt x="177" y="266"/>
                    <a:pt x="182" y="275"/>
                    <a:pt x="187" y="285"/>
                  </a:cubicBezTo>
                  <a:cubicBezTo>
                    <a:pt x="154" y="384"/>
                    <a:pt x="0" y="355"/>
                    <a:pt x="4" y="315"/>
                  </a:cubicBezTo>
                  <a:cubicBezTo>
                    <a:pt x="5" y="295"/>
                    <a:pt x="19" y="253"/>
                    <a:pt x="28" y="209"/>
                  </a:cubicBezTo>
                  <a:cubicBezTo>
                    <a:pt x="41" y="145"/>
                    <a:pt x="21" y="100"/>
                    <a:pt x="41" y="66"/>
                  </a:cubicBezTo>
                  <a:close/>
                </a:path>
              </a:pathLst>
            </a:custGeom>
            <a:solidFill>
              <a:srgbClr val="C1C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5" name="Freeform 340"/>
            <p:cNvSpPr>
              <a:spLocks/>
            </p:cNvSpPr>
            <p:nvPr userDrawn="1"/>
          </p:nvSpPr>
          <p:spPr bwMode="auto">
            <a:xfrm>
              <a:off x="8601076" y="3030538"/>
              <a:ext cx="152400" cy="180975"/>
            </a:xfrm>
            <a:custGeom>
              <a:avLst/>
              <a:gdLst>
                <a:gd name="T0" fmla="*/ 42 w 96"/>
                <a:gd name="T1" fmla="*/ 0 h 114"/>
                <a:gd name="T2" fmla="*/ 6 w 96"/>
                <a:gd name="T3" fmla="*/ 55 h 114"/>
                <a:gd name="T4" fmla="*/ 58 w 96"/>
                <a:gd name="T5" fmla="*/ 103 h 114"/>
                <a:gd name="T6" fmla="*/ 96 w 96"/>
                <a:gd name="T7" fmla="*/ 62 h 114"/>
                <a:gd name="T8" fmla="*/ 42 w 9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4">
                  <a:moveTo>
                    <a:pt x="42" y="0"/>
                  </a:moveTo>
                  <a:cubicBezTo>
                    <a:pt x="32" y="25"/>
                    <a:pt x="19" y="32"/>
                    <a:pt x="6" y="55"/>
                  </a:cubicBezTo>
                  <a:cubicBezTo>
                    <a:pt x="0" y="78"/>
                    <a:pt x="32" y="114"/>
                    <a:pt x="58" y="103"/>
                  </a:cubicBezTo>
                  <a:cubicBezTo>
                    <a:pt x="70" y="88"/>
                    <a:pt x="85" y="75"/>
                    <a:pt x="96" y="62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6" name="Freeform 341"/>
            <p:cNvSpPr>
              <a:spLocks/>
            </p:cNvSpPr>
            <p:nvPr userDrawn="1"/>
          </p:nvSpPr>
          <p:spPr bwMode="auto">
            <a:xfrm>
              <a:off x="8655051" y="2903538"/>
              <a:ext cx="214313" cy="280988"/>
            </a:xfrm>
            <a:custGeom>
              <a:avLst/>
              <a:gdLst>
                <a:gd name="T0" fmla="*/ 127 w 135"/>
                <a:gd name="T1" fmla="*/ 86 h 177"/>
                <a:gd name="T2" fmla="*/ 111 w 135"/>
                <a:gd name="T3" fmla="*/ 139 h 177"/>
                <a:gd name="T4" fmla="*/ 74 w 135"/>
                <a:gd name="T5" fmla="*/ 175 h 177"/>
                <a:gd name="T6" fmla="*/ 53 w 135"/>
                <a:gd name="T7" fmla="*/ 175 h 177"/>
                <a:gd name="T8" fmla="*/ 17 w 135"/>
                <a:gd name="T9" fmla="*/ 135 h 177"/>
                <a:gd name="T10" fmla="*/ 7 w 135"/>
                <a:gd name="T11" fmla="*/ 92 h 177"/>
                <a:gd name="T12" fmla="*/ 9 w 135"/>
                <a:gd name="T13" fmla="*/ 71 h 177"/>
                <a:gd name="T14" fmla="*/ 24 w 135"/>
                <a:gd name="T15" fmla="*/ 9 h 177"/>
                <a:gd name="T16" fmla="*/ 113 w 135"/>
                <a:gd name="T17" fmla="*/ 9 h 177"/>
                <a:gd name="T18" fmla="*/ 127 w 135"/>
                <a:gd name="T19" fmla="*/ 8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77">
                  <a:moveTo>
                    <a:pt x="127" y="86"/>
                  </a:moveTo>
                  <a:cubicBezTo>
                    <a:pt x="123" y="109"/>
                    <a:pt x="130" y="103"/>
                    <a:pt x="111" y="139"/>
                  </a:cubicBezTo>
                  <a:cubicBezTo>
                    <a:pt x="105" y="149"/>
                    <a:pt x="78" y="173"/>
                    <a:pt x="74" y="175"/>
                  </a:cubicBezTo>
                  <a:cubicBezTo>
                    <a:pt x="69" y="177"/>
                    <a:pt x="59" y="177"/>
                    <a:pt x="53" y="175"/>
                  </a:cubicBezTo>
                  <a:cubicBezTo>
                    <a:pt x="43" y="172"/>
                    <a:pt x="22" y="143"/>
                    <a:pt x="17" y="135"/>
                  </a:cubicBezTo>
                  <a:cubicBezTo>
                    <a:pt x="6" y="116"/>
                    <a:pt x="0" y="110"/>
                    <a:pt x="7" y="92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63" y="3"/>
                    <a:pt x="96" y="0"/>
                    <a:pt x="113" y="9"/>
                  </a:cubicBezTo>
                  <a:cubicBezTo>
                    <a:pt x="130" y="18"/>
                    <a:pt x="135" y="40"/>
                    <a:pt x="127" y="86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7" name="Freeform 342"/>
            <p:cNvSpPr>
              <a:spLocks/>
            </p:cNvSpPr>
            <p:nvPr userDrawn="1"/>
          </p:nvSpPr>
          <p:spPr bwMode="auto">
            <a:xfrm>
              <a:off x="8621713" y="2862263"/>
              <a:ext cx="274638" cy="204788"/>
            </a:xfrm>
            <a:custGeom>
              <a:avLst/>
              <a:gdLst>
                <a:gd name="T0" fmla="*/ 55 w 173"/>
                <a:gd name="T1" fmla="*/ 12 h 129"/>
                <a:gd name="T2" fmla="*/ 21 w 173"/>
                <a:gd name="T3" fmla="*/ 122 h 129"/>
                <a:gd name="T4" fmla="*/ 30 w 173"/>
                <a:gd name="T5" fmla="*/ 118 h 129"/>
                <a:gd name="T6" fmla="*/ 44 w 173"/>
                <a:gd name="T7" fmla="*/ 100 h 129"/>
                <a:gd name="T8" fmla="*/ 53 w 173"/>
                <a:gd name="T9" fmla="*/ 129 h 129"/>
                <a:gd name="T10" fmla="*/ 80 w 173"/>
                <a:gd name="T11" fmla="*/ 100 h 129"/>
                <a:gd name="T12" fmla="*/ 173 w 173"/>
                <a:gd name="T13" fmla="*/ 82 h 129"/>
                <a:gd name="T14" fmla="*/ 133 w 173"/>
                <a:gd name="T15" fmla="*/ 15 h 129"/>
                <a:gd name="T16" fmla="*/ 55 w 173"/>
                <a:gd name="T17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29">
                  <a:moveTo>
                    <a:pt x="55" y="12"/>
                  </a:moveTo>
                  <a:cubicBezTo>
                    <a:pt x="0" y="18"/>
                    <a:pt x="15" y="97"/>
                    <a:pt x="21" y="122"/>
                  </a:cubicBezTo>
                  <a:cubicBezTo>
                    <a:pt x="25" y="121"/>
                    <a:pt x="29" y="123"/>
                    <a:pt x="30" y="118"/>
                  </a:cubicBezTo>
                  <a:cubicBezTo>
                    <a:pt x="32" y="108"/>
                    <a:pt x="38" y="100"/>
                    <a:pt x="44" y="100"/>
                  </a:cubicBezTo>
                  <a:cubicBezTo>
                    <a:pt x="52" y="100"/>
                    <a:pt x="56" y="109"/>
                    <a:pt x="53" y="129"/>
                  </a:cubicBezTo>
                  <a:cubicBezTo>
                    <a:pt x="61" y="122"/>
                    <a:pt x="71" y="114"/>
                    <a:pt x="80" y="100"/>
                  </a:cubicBezTo>
                  <a:cubicBezTo>
                    <a:pt x="81" y="101"/>
                    <a:pt x="153" y="122"/>
                    <a:pt x="173" y="82"/>
                  </a:cubicBezTo>
                  <a:cubicBezTo>
                    <a:pt x="163" y="73"/>
                    <a:pt x="155" y="26"/>
                    <a:pt x="133" y="15"/>
                  </a:cubicBezTo>
                  <a:cubicBezTo>
                    <a:pt x="107" y="1"/>
                    <a:pt x="72" y="0"/>
                    <a:pt x="55" y="12"/>
                  </a:cubicBezTo>
                  <a:close/>
                </a:path>
              </a:pathLst>
            </a:custGeom>
            <a:solidFill>
              <a:srgbClr val="632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8" name="Freeform 343"/>
            <p:cNvSpPr>
              <a:spLocks/>
            </p:cNvSpPr>
            <p:nvPr userDrawn="1"/>
          </p:nvSpPr>
          <p:spPr bwMode="auto">
            <a:xfrm>
              <a:off x="8620126" y="3656013"/>
              <a:ext cx="268288" cy="182563"/>
            </a:xfrm>
            <a:custGeom>
              <a:avLst/>
              <a:gdLst>
                <a:gd name="T0" fmla="*/ 0 w 169"/>
                <a:gd name="T1" fmla="*/ 0 h 115"/>
                <a:gd name="T2" fmla="*/ 0 w 169"/>
                <a:gd name="T3" fmla="*/ 16 h 115"/>
                <a:gd name="T4" fmla="*/ 169 w 169"/>
                <a:gd name="T5" fmla="*/ 115 h 115"/>
                <a:gd name="T6" fmla="*/ 169 w 169"/>
                <a:gd name="T7" fmla="*/ 99 h 115"/>
                <a:gd name="T8" fmla="*/ 0 w 16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5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6" y="49"/>
                    <a:pt x="113" y="82"/>
                    <a:pt x="169" y="115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13" y="66"/>
                    <a:pt x="56" y="33"/>
                    <a:pt x="0" y="0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9" name="Freeform 344"/>
            <p:cNvSpPr>
              <a:spLocks/>
            </p:cNvSpPr>
            <p:nvPr userDrawn="1"/>
          </p:nvSpPr>
          <p:spPr bwMode="auto">
            <a:xfrm>
              <a:off x="8620126" y="3459163"/>
              <a:ext cx="609600" cy="354013"/>
            </a:xfrm>
            <a:custGeom>
              <a:avLst/>
              <a:gdLst>
                <a:gd name="T0" fmla="*/ 215 w 384"/>
                <a:gd name="T1" fmla="*/ 0 h 223"/>
                <a:gd name="T2" fmla="*/ 0 w 384"/>
                <a:gd name="T3" fmla="*/ 124 h 223"/>
                <a:gd name="T4" fmla="*/ 169 w 384"/>
                <a:gd name="T5" fmla="*/ 223 h 223"/>
                <a:gd name="T6" fmla="*/ 384 w 384"/>
                <a:gd name="T7" fmla="*/ 99 h 223"/>
                <a:gd name="T8" fmla="*/ 215 w 384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23">
                  <a:moveTo>
                    <a:pt x="215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56" y="157"/>
                    <a:pt x="113" y="190"/>
                    <a:pt x="169" y="223"/>
                  </a:cubicBezTo>
                  <a:cubicBezTo>
                    <a:pt x="384" y="99"/>
                    <a:pt x="384" y="99"/>
                    <a:pt x="384" y="99"/>
                  </a:cubicBezTo>
                  <a:cubicBezTo>
                    <a:pt x="328" y="66"/>
                    <a:pt x="271" y="33"/>
                    <a:pt x="215" y="0"/>
                  </a:cubicBez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0" name="Freeform 345"/>
            <p:cNvSpPr>
              <a:spLocks/>
            </p:cNvSpPr>
            <p:nvPr userDrawn="1"/>
          </p:nvSpPr>
          <p:spPr bwMode="auto">
            <a:xfrm>
              <a:off x="8888413" y="3616326"/>
              <a:ext cx="341313" cy="222250"/>
            </a:xfrm>
            <a:custGeom>
              <a:avLst/>
              <a:gdLst>
                <a:gd name="T0" fmla="*/ 0 w 215"/>
                <a:gd name="T1" fmla="*/ 124 h 140"/>
                <a:gd name="T2" fmla="*/ 0 w 215"/>
                <a:gd name="T3" fmla="*/ 140 h 140"/>
                <a:gd name="T4" fmla="*/ 215 w 215"/>
                <a:gd name="T5" fmla="*/ 16 h 140"/>
                <a:gd name="T6" fmla="*/ 215 w 215"/>
                <a:gd name="T7" fmla="*/ 0 h 140"/>
                <a:gd name="T8" fmla="*/ 0 w 215"/>
                <a:gd name="T9" fmla="*/ 1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40">
                  <a:moveTo>
                    <a:pt x="0" y="124"/>
                  </a:moveTo>
                  <a:lnTo>
                    <a:pt x="0" y="140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1" name="Freeform 346"/>
            <p:cNvSpPr>
              <a:spLocks/>
            </p:cNvSpPr>
            <p:nvPr userDrawn="1"/>
          </p:nvSpPr>
          <p:spPr bwMode="auto">
            <a:xfrm>
              <a:off x="8743951" y="3524251"/>
              <a:ext cx="446088" cy="258763"/>
            </a:xfrm>
            <a:custGeom>
              <a:avLst/>
              <a:gdLst>
                <a:gd name="T0" fmla="*/ 211 w 281"/>
                <a:gd name="T1" fmla="*/ 0 h 163"/>
                <a:gd name="T2" fmla="*/ 0 w 281"/>
                <a:gd name="T3" fmla="*/ 123 h 163"/>
                <a:gd name="T4" fmla="*/ 70 w 281"/>
                <a:gd name="T5" fmla="*/ 163 h 163"/>
                <a:gd name="T6" fmla="*/ 281 w 281"/>
                <a:gd name="T7" fmla="*/ 41 h 163"/>
                <a:gd name="T8" fmla="*/ 211 w 281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3">
                  <a:moveTo>
                    <a:pt x="211" y="0"/>
                  </a:moveTo>
                  <a:lnTo>
                    <a:pt x="0" y="123"/>
                  </a:lnTo>
                  <a:lnTo>
                    <a:pt x="70" y="163"/>
                  </a:lnTo>
                  <a:lnTo>
                    <a:pt x="281" y="4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87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2" name="Freeform 347"/>
            <p:cNvSpPr>
              <a:spLocks/>
            </p:cNvSpPr>
            <p:nvPr userDrawn="1"/>
          </p:nvSpPr>
          <p:spPr bwMode="auto">
            <a:xfrm>
              <a:off x="8778876" y="36988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3" name="Freeform 348"/>
            <p:cNvSpPr>
              <a:spLocks/>
            </p:cNvSpPr>
            <p:nvPr userDrawn="1"/>
          </p:nvSpPr>
          <p:spPr bwMode="auto">
            <a:xfrm>
              <a:off x="8810626" y="36798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4" name="Freeform 349"/>
            <p:cNvSpPr>
              <a:spLocks/>
            </p:cNvSpPr>
            <p:nvPr userDrawn="1"/>
          </p:nvSpPr>
          <p:spPr bwMode="auto">
            <a:xfrm>
              <a:off x="8799513" y="3686176"/>
              <a:ext cx="19050" cy="9525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3 h 6"/>
                <a:gd name="T6" fmla="*/ 11 w 12"/>
                <a:gd name="T7" fmla="*/ 2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2 h 6"/>
                <a:gd name="T14" fmla="*/ 1 w 12"/>
                <a:gd name="T15" fmla="*/ 3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5" name="Freeform 350"/>
            <p:cNvSpPr>
              <a:spLocks/>
            </p:cNvSpPr>
            <p:nvPr userDrawn="1"/>
          </p:nvSpPr>
          <p:spPr bwMode="auto">
            <a:xfrm>
              <a:off x="8789988" y="36925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6" name="Freeform 351"/>
            <p:cNvSpPr>
              <a:spLocks/>
            </p:cNvSpPr>
            <p:nvPr userDrawn="1"/>
          </p:nvSpPr>
          <p:spPr bwMode="auto">
            <a:xfrm>
              <a:off x="8802688" y="369570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7" name="Freeform 352"/>
            <p:cNvSpPr>
              <a:spLocks/>
            </p:cNvSpPr>
            <p:nvPr userDrawn="1"/>
          </p:nvSpPr>
          <p:spPr bwMode="auto">
            <a:xfrm>
              <a:off x="8767763" y="370363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8" name="Freeform 353"/>
            <p:cNvSpPr>
              <a:spLocks/>
            </p:cNvSpPr>
            <p:nvPr userDrawn="1"/>
          </p:nvSpPr>
          <p:spPr bwMode="auto">
            <a:xfrm>
              <a:off x="8758238" y="3709988"/>
              <a:ext cx="17463" cy="11113"/>
            </a:xfrm>
            <a:custGeom>
              <a:avLst/>
              <a:gdLst>
                <a:gd name="T0" fmla="*/ 11 w 11"/>
                <a:gd name="T1" fmla="*/ 3 h 7"/>
                <a:gd name="T2" fmla="*/ 6 w 11"/>
                <a:gd name="T3" fmla="*/ 0 h 7"/>
                <a:gd name="T4" fmla="*/ 5 w 11"/>
                <a:gd name="T5" fmla="*/ 0 h 7"/>
                <a:gd name="T6" fmla="*/ 0 w 11"/>
                <a:gd name="T7" fmla="*/ 3 h 7"/>
                <a:gd name="T8" fmla="*/ 0 w 11"/>
                <a:gd name="T9" fmla="*/ 4 h 7"/>
                <a:gd name="T10" fmla="*/ 5 w 11"/>
                <a:gd name="T11" fmla="*/ 6 h 7"/>
                <a:gd name="T12" fmla="*/ 6 w 11"/>
                <a:gd name="T13" fmla="*/ 6 h 7"/>
                <a:gd name="T14" fmla="*/ 11 w 11"/>
                <a:gd name="T15" fmla="*/ 4 h 7"/>
                <a:gd name="T16" fmla="*/ 11 w 1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11" y="3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9" name="Freeform 354"/>
            <p:cNvSpPr>
              <a:spLocks/>
            </p:cNvSpPr>
            <p:nvPr userDrawn="1"/>
          </p:nvSpPr>
          <p:spPr bwMode="auto">
            <a:xfrm>
              <a:off x="8786813" y="370522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0" name="Freeform 355"/>
            <p:cNvSpPr>
              <a:spLocks/>
            </p:cNvSpPr>
            <p:nvPr userDrawn="1"/>
          </p:nvSpPr>
          <p:spPr bwMode="auto">
            <a:xfrm>
              <a:off x="8809038" y="3709988"/>
              <a:ext cx="28575" cy="15875"/>
            </a:xfrm>
            <a:custGeom>
              <a:avLst/>
              <a:gdLst>
                <a:gd name="T0" fmla="*/ 8 w 18"/>
                <a:gd name="T1" fmla="*/ 10 h 10"/>
                <a:gd name="T2" fmla="*/ 10 w 18"/>
                <a:gd name="T3" fmla="*/ 10 h 10"/>
                <a:gd name="T4" fmla="*/ 17 w 18"/>
                <a:gd name="T5" fmla="*/ 6 h 10"/>
                <a:gd name="T6" fmla="*/ 17 w 18"/>
                <a:gd name="T7" fmla="*/ 5 h 10"/>
                <a:gd name="T8" fmla="*/ 10 w 18"/>
                <a:gd name="T9" fmla="*/ 1 h 10"/>
                <a:gd name="T10" fmla="*/ 8 w 18"/>
                <a:gd name="T11" fmla="*/ 1 h 10"/>
                <a:gd name="T12" fmla="*/ 1 w 18"/>
                <a:gd name="T13" fmla="*/ 5 h 10"/>
                <a:gd name="T14" fmla="*/ 1 w 18"/>
                <a:gd name="T15" fmla="*/ 6 h 10"/>
                <a:gd name="T16" fmla="*/ 8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0"/>
                  </a:move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1" name="Freeform 356"/>
            <p:cNvSpPr>
              <a:spLocks/>
            </p:cNvSpPr>
            <p:nvPr userDrawn="1"/>
          </p:nvSpPr>
          <p:spPr bwMode="auto">
            <a:xfrm>
              <a:off x="8770938" y="3714751"/>
              <a:ext cx="26988" cy="15875"/>
            </a:xfrm>
            <a:custGeom>
              <a:avLst/>
              <a:gdLst>
                <a:gd name="T0" fmla="*/ 16 w 17"/>
                <a:gd name="T1" fmla="*/ 4 h 10"/>
                <a:gd name="T2" fmla="*/ 9 w 17"/>
                <a:gd name="T3" fmla="*/ 0 h 10"/>
                <a:gd name="T4" fmla="*/ 7 w 17"/>
                <a:gd name="T5" fmla="*/ 0 h 10"/>
                <a:gd name="T6" fmla="*/ 0 w 17"/>
                <a:gd name="T7" fmla="*/ 4 h 10"/>
                <a:gd name="T8" fmla="*/ 0 w 17"/>
                <a:gd name="T9" fmla="*/ 5 h 10"/>
                <a:gd name="T10" fmla="*/ 7 w 17"/>
                <a:gd name="T11" fmla="*/ 9 h 10"/>
                <a:gd name="T12" fmla="*/ 10 w 17"/>
                <a:gd name="T13" fmla="*/ 9 h 10"/>
                <a:gd name="T14" fmla="*/ 16 w 17"/>
                <a:gd name="T15" fmla="*/ 5 h 10"/>
                <a:gd name="T16" fmla="*/ 16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6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2" name="Freeform 357"/>
            <p:cNvSpPr>
              <a:spLocks/>
            </p:cNvSpPr>
            <p:nvPr userDrawn="1"/>
          </p:nvSpPr>
          <p:spPr bwMode="auto">
            <a:xfrm>
              <a:off x="8786813" y="3721101"/>
              <a:ext cx="33338" cy="19050"/>
            </a:xfrm>
            <a:custGeom>
              <a:avLst/>
              <a:gdLst>
                <a:gd name="T0" fmla="*/ 21 w 21"/>
                <a:gd name="T1" fmla="*/ 4 h 12"/>
                <a:gd name="T2" fmla="*/ 14 w 21"/>
                <a:gd name="T3" fmla="*/ 0 h 12"/>
                <a:gd name="T4" fmla="*/ 11 w 21"/>
                <a:gd name="T5" fmla="*/ 0 h 12"/>
                <a:gd name="T6" fmla="*/ 1 w 21"/>
                <a:gd name="T7" fmla="*/ 6 h 12"/>
                <a:gd name="T8" fmla="*/ 1 w 21"/>
                <a:gd name="T9" fmla="*/ 7 h 12"/>
                <a:gd name="T10" fmla="*/ 8 w 21"/>
                <a:gd name="T11" fmla="*/ 11 h 12"/>
                <a:gd name="T12" fmla="*/ 10 w 21"/>
                <a:gd name="T13" fmla="*/ 11 h 12"/>
                <a:gd name="T14" fmla="*/ 21 w 21"/>
                <a:gd name="T15" fmla="*/ 5 h 12"/>
                <a:gd name="T16" fmla="*/ 21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1" y="4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9" y="12"/>
                    <a:pt x="10" y="1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3" name="Freeform 358"/>
            <p:cNvSpPr>
              <a:spLocks/>
            </p:cNvSpPr>
            <p:nvPr userDrawn="1"/>
          </p:nvSpPr>
          <p:spPr bwMode="auto">
            <a:xfrm>
              <a:off x="8820151" y="368617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4" name="Freeform 359"/>
            <p:cNvSpPr>
              <a:spLocks/>
            </p:cNvSpPr>
            <p:nvPr userDrawn="1"/>
          </p:nvSpPr>
          <p:spPr bwMode="auto">
            <a:xfrm>
              <a:off x="8826501" y="370046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5" name="Freeform 360"/>
            <p:cNvSpPr>
              <a:spLocks/>
            </p:cNvSpPr>
            <p:nvPr userDrawn="1"/>
          </p:nvSpPr>
          <p:spPr bwMode="auto">
            <a:xfrm>
              <a:off x="8916988" y="36687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6" name="Freeform 361"/>
            <p:cNvSpPr>
              <a:spLocks/>
            </p:cNvSpPr>
            <p:nvPr userDrawn="1"/>
          </p:nvSpPr>
          <p:spPr bwMode="auto">
            <a:xfrm>
              <a:off x="8831263" y="3717926"/>
              <a:ext cx="28575" cy="15875"/>
            </a:xfrm>
            <a:custGeom>
              <a:avLst/>
              <a:gdLst>
                <a:gd name="T0" fmla="*/ 8 w 18"/>
                <a:gd name="T1" fmla="*/ 10 h 10"/>
                <a:gd name="T2" fmla="*/ 10 w 18"/>
                <a:gd name="T3" fmla="*/ 10 h 10"/>
                <a:gd name="T4" fmla="*/ 17 w 18"/>
                <a:gd name="T5" fmla="*/ 6 h 10"/>
                <a:gd name="T6" fmla="*/ 17 w 18"/>
                <a:gd name="T7" fmla="*/ 4 h 10"/>
                <a:gd name="T8" fmla="*/ 10 w 18"/>
                <a:gd name="T9" fmla="*/ 0 h 10"/>
                <a:gd name="T10" fmla="*/ 8 w 18"/>
                <a:gd name="T11" fmla="*/ 0 h 10"/>
                <a:gd name="T12" fmla="*/ 1 w 18"/>
                <a:gd name="T13" fmla="*/ 4 h 10"/>
                <a:gd name="T14" fmla="*/ 1 w 18"/>
                <a:gd name="T15" fmla="*/ 6 h 10"/>
                <a:gd name="T16" fmla="*/ 8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0"/>
                  </a:move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7" name="Freeform 362"/>
            <p:cNvSpPr>
              <a:spLocks/>
            </p:cNvSpPr>
            <p:nvPr userDrawn="1"/>
          </p:nvSpPr>
          <p:spPr bwMode="auto">
            <a:xfrm>
              <a:off x="8856663" y="3744913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8" name="Freeform 363"/>
            <p:cNvSpPr>
              <a:spLocks/>
            </p:cNvSpPr>
            <p:nvPr userDrawn="1"/>
          </p:nvSpPr>
          <p:spPr bwMode="auto">
            <a:xfrm>
              <a:off x="8872538" y="3735388"/>
              <a:ext cx="28575" cy="15875"/>
            </a:xfrm>
            <a:custGeom>
              <a:avLst/>
              <a:gdLst>
                <a:gd name="T0" fmla="*/ 10 w 18"/>
                <a:gd name="T1" fmla="*/ 1 h 10"/>
                <a:gd name="T2" fmla="*/ 8 w 18"/>
                <a:gd name="T3" fmla="*/ 1 h 10"/>
                <a:gd name="T4" fmla="*/ 1 w 18"/>
                <a:gd name="T5" fmla="*/ 5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5 h 10"/>
                <a:gd name="T16" fmla="*/ 10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9" name="Freeform 364"/>
            <p:cNvSpPr>
              <a:spLocks/>
            </p:cNvSpPr>
            <p:nvPr userDrawn="1"/>
          </p:nvSpPr>
          <p:spPr bwMode="auto">
            <a:xfrm>
              <a:off x="8804276" y="3727451"/>
              <a:ext cx="38100" cy="22225"/>
            </a:xfrm>
            <a:custGeom>
              <a:avLst/>
              <a:gdLst>
                <a:gd name="T0" fmla="*/ 24 w 24"/>
                <a:gd name="T1" fmla="*/ 5 h 14"/>
                <a:gd name="T2" fmla="*/ 17 w 24"/>
                <a:gd name="T3" fmla="*/ 1 h 14"/>
                <a:gd name="T4" fmla="*/ 15 w 24"/>
                <a:gd name="T5" fmla="*/ 0 h 14"/>
                <a:gd name="T6" fmla="*/ 0 w 24"/>
                <a:gd name="T7" fmla="*/ 9 h 14"/>
                <a:gd name="T8" fmla="*/ 1 w 24"/>
                <a:gd name="T9" fmla="*/ 10 h 14"/>
                <a:gd name="T10" fmla="*/ 8 w 24"/>
                <a:gd name="T11" fmla="*/ 14 h 14"/>
                <a:gd name="T12" fmla="*/ 10 w 24"/>
                <a:gd name="T13" fmla="*/ 14 h 14"/>
                <a:gd name="T14" fmla="*/ 24 w 24"/>
                <a:gd name="T15" fmla="*/ 6 h 14"/>
                <a:gd name="T16" fmla="*/ 24 w 24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4" y="5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0" name="Freeform 365"/>
            <p:cNvSpPr>
              <a:spLocks/>
            </p:cNvSpPr>
            <p:nvPr userDrawn="1"/>
          </p:nvSpPr>
          <p:spPr bwMode="auto">
            <a:xfrm>
              <a:off x="8821738" y="3733801"/>
              <a:ext cx="47625" cy="26988"/>
            </a:xfrm>
            <a:custGeom>
              <a:avLst/>
              <a:gdLst>
                <a:gd name="T0" fmla="*/ 30 w 30"/>
                <a:gd name="T1" fmla="*/ 4 h 17"/>
                <a:gd name="T2" fmla="*/ 23 w 30"/>
                <a:gd name="T3" fmla="*/ 0 h 17"/>
                <a:gd name="T4" fmla="*/ 20 w 30"/>
                <a:gd name="T5" fmla="*/ 0 h 17"/>
                <a:gd name="T6" fmla="*/ 1 w 30"/>
                <a:gd name="T7" fmla="*/ 11 h 17"/>
                <a:gd name="T8" fmla="*/ 1 w 30"/>
                <a:gd name="T9" fmla="*/ 12 h 17"/>
                <a:gd name="T10" fmla="*/ 8 w 30"/>
                <a:gd name="T11" fmla="*/ 16 h 17"/>
                <a:gd name="T12" fmla="*/ 10 w 30"/>
                <a:gd name="T13" fmla="*/ 16 h 17"/>
                <a:gd name="T14" fmla="*/ 30 w 30"/>
                <a:gd name="T15" fmla="*/ 5 h 17"/>
                <a:gd name="T16" fmla="*/ 30 w 30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7">
                  <a:moveTo>
                    <a:pt x="30" y="4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7"/>
                    <a:pt x="10" y="17"/>
                    <a:pt x="10" y="1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1" name="Freeform 366"/>
            <p:cNvSpPr>
              <a:spLocks/>
            </p:cNvSpPr>
            <p:nvPr userDrawn="1"/>
          </p:nvSpPr>
          <p:spPr bwMode="auto">
            <a:xfrm>
              <a:off x="8832851" y="36671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2" name="Freeform 367"/>
            <p:cNvSpPr>
              <a:spLocks/>
            </p:cNvSpPr>
            <p:nvPr userDrawn="1"/>
          </p:nvSpPr>
          <p:spPr bwMode="auto">
            <a:xfrm>
              <a:off x="8821738" y="36734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3" name="Freeform 368"/>
            <p:cNvSpPr>
              <a:spLocks/>
            </p:cNvSpPr>
            <p:nvPr userDrawn="1"/>
          </p:nvSpPr>
          <p:spPr bwMode="auto">
            <a:xfrm>
              <a:off x="8843963" y="3660776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4" name="Freeform 369"/>
            <p:cNvSpPr>
              <a:spLocks/>
            </p:cNvSpPr>
            <p:nvPr userDrawn="1"/>
          </p:nvSpPr>
          <p:spPr bwMode="auto">
            <a:xfrm>
              <a:off x="8864601" y="36480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5" name="Freeform 370"/>
            <p:cNvSpPr>
              <a:spLocks/>
            </p:cNvSpPr>
            <p:nvPr userDrawn="1"/>
          </p:nvSpPr>
          <p:spPr bwMode="auto">
            <a:xfrm>
              <a:off x="8853488" y="3654426"/>
              <a:ext cx="19050" cy="9525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4 h 6"/>
                <a:gd name="T6" fmla="*/ 11 w 12"/>
                <a:gd name="T7" fmla="*/ 3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3 h 6"/>
                <a:gd name="T14" fmla="*/ 1 w 12"/>
                <a:gd name="T15" fmla="*/ 4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6" name="Freeform 371"/>
            <p:cNvSpPr>
              <a:spLocks/>
            </p:cNvSpPr>
            <p:nvPr userDrawn="1"/>
          </p:nvSpPr>
          <p:spPr bwMode="auto">
            <a:xfrm>
              <a:off x="8939213" y="36052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7" name="Freeform 372"/>
            <p:cNvSpPr>
              <a:spLocks/>
            </p:cNvSpPr>
            <p:nvPr userDrawn="1"/>
          </p:nvSpPr>
          <p:spPr bwMode="auto">
            <a:xfrm>
              <a:off x="8929688" y="3609976"/>
              <a:ext cx="17463" cy="11113"/>
            </a:xfrm>
            <a:custGeom>
              <a:avLst/>
              <a:gdLst>
                <a:gd name="T0" fmla="*/ 4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5" y="7"/>
                    <a:pt x="5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8" name="Freeform 373"/>
            <p:cNvSpPr>
              <a:spLocks/>
            </p:cNvSpPr>
            <p:nvPr userDrawn="1"/>
          </p:nvSpPr>
          <p:spPr bwMode="auto">
            <a:xfrm>
              <a:off x="8918576" y="3617913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9" name="Freeform 374"/>
            <p:cNvSpPr>
              <a:spLocks/>
            </p:cNvSpPr>
            <p:nvPr userDrawn="1"/>
          </p:nvSpPr>
          <p:spPr bwMode="auto">
            <a:xfrm>
              <a:off x="8939213" y="361632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0" name="Freeform 375"/>
            <p:cNvSpPr>
              <a:spLocks/>
            </p:cNvSpPr>
            <p:nvPr userDrawn="1"/>
          </p:nvSpPr>
          <p:spPr bwMode="auto">
            <a:xfrm>
              <a:off x="8907463" y="3622676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1" name="Freeform 376"/>
            <p:cNvSpPr>
              <a:spLocks/>
            </p:cNvSpPr>
            <p:nvPr userDrawn="1"/>
          </p:nvSpPr>
          <p:spPr bwMode="auto">
            <a:xfrm>
              <a:off x="8963026" y="3621088"/>
              <a:ext cx="26988" cy="17463"/>
            </a:xfrm>
            <a:custGeom>
              <a:avLst/>
              <a:gdLst>
                <a:gd name="T0" fmla="*/ 7 w 17"/>
                <a:gd name="T1" fmla="*/ 1 h 11"/>
                <a:gd name="T2" fmla="*/ 0 w 17"/>
                <a:gd name="T3" fmla="*/ 5 h 11"/>
                <a:gd name="T4" fmla="*/ 0 w 17"/>
                <a:gd name="T5" fmla="*/ 6 h 11"/>
                <a:gd name="T6" fmla="*/ 7 w 17"/>
                <a:gd name="T7" fmla="*/ 10 h 11"/>
                <a:gd name="T8" fmla="*/ 10 w 17"/>
                <a:gd name="T9" fmla="*/ 10 h 11"/>
                <a:gd name="T10" fmla="*/ 16 w 17"/>
                <a:gd name="T11" fmla="*/ 6 h 11"/>
                <a:gd name="T12" fmla="*/ 16 w 17"/>
                <a:gd name="T13" fmla="*/ 5 h 11"/>
                <a:gd name="T14" fmla="*/ 9 w 17"/>
                <a:gd name="T15" fmla="*/ 1 h 11"/>
                <a:gd name="T16" fmla="*/ 7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2" name="Freeform 377"/>
            <p:cNvSpPr>
              <a:spLocks/>
            </p:cNvSpPr>
            <p:nvPr userDrawn="1"/>
          </p:nvSpPr>
          <p:spPr bwMode="auto">
            <a:xfrm>
              <a:off x="8897938" y="3629026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3" name="Freeform 378"/>
            <p:cNvSpPr>
              <a:spLocks/>
            </p:cNvSpPr>
            <p:nvPr userDrawn="1"/>
          </p:nvSpPr>
          <p:spPr bwMode="auto">
            <a:xfrm>
              <a:off x="8921751" y="3625851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4" name="Freeform 379"/>
            <p:cNvSpPr>
              <a:spLocks/>
            </p:cNvSpPr>
            <p:nvPr userDrawn="1"/>
          </p:nvSpPr>
          <p:spPr bwMode="auto">
            <a:xfrm>
              <a:off x="8983663" y="3629026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5" name="Freeform 380"/>
            <p:cNvSpPr>
              <a:spLocks/>
            </p:cNvSpPr>
            <p:nvPr userDrawn="1"/>
          </p:nvSpPr>
          <p:spPr bwMode="auto">
            <a:xfrm>
              <a:off x="8945563" y="3632201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6" name="Freeform 381"/>
            <p:cNvSpPr>
              <a:spLocks/>
            </p:cNvSpPr>
            <p:nvPr userDrawn="1"/>
          </p:nvSpPr>
          <p:spPr bwMode="auto">
            <a:xfrm>
              <a:off x="9012238" y="3633788"/>
              <a:ext cx="26988" cy="17463"/>
            </a:xfrm>
            <a:custGeom>
              <a:avLst/>
              <a:gdLst>
                <a:gd name="T0" fmla="*/ 9 w 17"/>
                <a:gd name="T1" fmla="*/ 10 h 11"/>
                <a:gd name="T2" fmla="*/ 16 w 17"/>
                <a:gd name="T3" fmla="*/ 6 h 11"/>
                <a:gd name="T4" fmla="*/ 16 w 17"/>
                <a:gd name="T5" fmla="*/ 5 h 11"/>
                <a:gd name="T6" fmla="*/ 9 w 17"/>
                <a:gd name="T7" fmla="*/ 1 h 11"/>
                <a:gd name="T8" fmla="*/ 7 w 17"/>
                <a:gd name="T9" fmla="*/ 1 h 11"/>
                <a:gd name="T10" fmla="*/ 0 w 17"/>
                <a:gd name="T11" fmla="*/ 5 h 11"/>
                <a:gd name="T12" fmla="*/ 0 w 17"/>
                <a:gd name="T13" fmla="*/ 6 h 11"/>
                <a:gd name="T14" fmla="*/ 7 w 17"/>
                <a:gd name="T15" fmla="*/ 10 h 11"/>
                <a:gd name="T16" fmla="*/ 9 w 1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7" name="Freeform 382"/>
            <p:cNvSpPr>
              <a:spLocks/>
            </p:cNvSpPr>
            <p:nvPr userDrawn="1"/>
          </p:nvSpPr>
          <p:spPr bwMode="auto">
            <a:xfrm>
              <a:off x="8904288" y="363696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8" name="Freeform 383"/>
            <p:cNvSpPr>
              <a:spLocks/>
            </p:cNvSpPr>
            <p:nvPr userDrawn="1"/>
          </p:nvSpPr>
          <p:spPr bwMode="auto">
            <a:xfrm>
              <a:off x="8967788" y="3638551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9" name="Freeform 384"/>
            <p:cNvSpPr>
              <a:spLocks/>
            </p:cNvSpPr>
            <p:nvPr userDrawn="1"/>
          </p:nvSpPr>
          <p:spPr bwMode="auto">
            <a:xfrm>
              <a:off x="8994776" y="3644901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0" name="Freeform 385"/>
            <p:cNvSpPr>
              <a:spLocks/>
            </p:cNvSpPr>
            <p:nvPr userDrawn="1"/>
          </p:nvSpPr>
          <p:spPr bwMode="auto">
            <a:xfrm>
              <a:off x="8888413" y="364648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1" name="Freeform 386"/>
            <p:cNvSpPr>
              <a:spLocks/>
            </p:cNvSpPr>
            <p:nvPr userDrawn="1"/>
          </p:nvSpPr>
          <p:spPr bwMode="auto">
            <a:xfrm>
              <a:off x="8912226" y="365125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2" name="Freeform 387"/>
            <p:cNvSpPr>
              <a:spLocks/>
            </p:cNvSpPr>
            <p:nvPr userDrawn="1"/>
          </p:nvSpPr>
          <p:spPr bwMode="auto">
            <a:xfrm>
              <a:off x="8977313" y="3654426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3" name="Freeform 388"/>
            <p:cNvSpPr>
              <a:spLocks/>
            </p:cNvSpPr>
            <p:nvPr userDrawn="1"/>
          </p:nvSpPr>
          <p:spPr bwMode="auto">
            <a:xfrm>
              <a:off x="8870951" y="365601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4" name="Freeform 389"/>
            <p:cNvSpPr>
              <a:spLocks/>
            </p:cNvSpPr>
            <p:nvPr userDrawn="1"/>
          </p:nvSpPr>
          <p:spPr bwMode="auto">
            <a:xfrm>
              <a:off x="8894763" y="3660776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5" name="Freeform 390"/>
            <p:cNvSpPr>
              <a:spLocks/>
            </p:cNvSpPr>
            <p:nvPr userDrawn="1"/>
          </p:nvSpPr>
          <p:spPr bwMode="auto">
            <a:xfrm>
              <a:off x="8994776" y="3663951"/>
              <a:ext cx="28575" cy="17463"/>
            </a:xfrm>
            <a:custGeom>
              <a:avLst/>
              <a:gdLst>
                <a:gd name="T0" fmla="*/ 10 w 18"/>
                <a:gd name="T1" fmla="*/ 1 h 11"/>
                <a:gd name="T2" fmla="*/ 8 w 18"/>
                <a:gd name="T3" fmla="*/ 1 h 11"/>
                <a:gd name="T4" fmla="*/ 1 w 18"/>
                <a:gd name="T5" fmla="*/ 5 h 11"/>
                <a:gd name="T6" fmla="*/ 1 w 18"/>
                <a:gd name="T7" fmla="*/ 6 h 11"/>
                <a:gd name="T8" fmla="*/ 8 w 18"/>
                <a:gd name="T9" fmla="*/ 10 h 11"/>
                <a:gd name="T10" fmla="*/ 10 w 18"/>
                <a:gd name="T11" fmla="*/ 10 h 11"/>
                <a:gd name="T12" fmla="*/ 17 w 18"/>
                <a:gd name="T13" fmla="*/ 6 h 11"/>
                <a:gd name="T14" fmla="*/ 17 w 18"/>
                <a:gd name="T15" fmla="*/ 5 h 11"/>
                <a:gd name="T16" fmla="*/ 10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6" name="Freeform 391"/>
            <p:cNvSpPr>
              <a:spLocks/>
            </p:cNvSpPr>
            <p:nvPr userDrawn="1"/>
          </p:nvSpPr>
          <p:spPr bwMode="auto">
            <a:xfrm>
              <a:off x="8853488" y="3665538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7" name="Freeform 392"/>
            <p:cNvSpPr>
              <a:spLocks/>
            </p:cNvSpPr>
            <p:nvPr userDrawn="1"/>
          </p:nvSpPr>
          <p:spPr bwMode="auto">
            <a:xfrm>
              <a:off x="8877301" y="3670301"/>
              <a:ext cx="28575" cy="17463"/>
            </a:xfrm>
            <a:custGeom>
              <a:avLst/>
              <a:gdLst>
                <a:gd name="T0" fmla="*/ 8 w 18"/>
                <a:gd name="T1" fmla="*/ 1 h 11"/>
                <a:gd name="T2" fmla="*/ 1 w 18"/>
                <a:gd name="T3" fmla="*/ 5 h 11"/>
                <a:gd name="T4" fmla="*/ 1 w 18"/>
                <a:gd name="T5" fmla="*/ 6 h 11"/>
                <a:gd name="T6" fmla="*/ 8 w 18"/>
                <a:gd name="T7" fmla="*/ 10 h 11"/>
                <a:gd name="T8" fmla="*/ 10 w 18"/>
                <a:gd name="T9" fmla="*/ 10 h 11"/>
                <a:gd name="T10" fmla="*/ 17 w 18"/>
                <a:gd name="T11" fmla="*/ 6 h 11"/>
                <a:gd name="T12" fmla="*/ 17 w 18"/>
                <a:gd name="T13" fmla="*/ 5 h 11"/>
                <a:gd name="T14" fmla="*/ 10 w 18"/>
                <a:gd name="T15" fmla="*/ 1 h 11"/>
                <a:gd name="T16" fmla="*/ 8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8" name="Freeform 393"/>
            <p:cNvSpPr>
              <a:spLocks/>
            </p:cNvSpPr>
            <p:nvPr userDrawn="1"/>
          </p:nvSpPr>
          <p:spPr bwMode="auto">
            <a:xfrm>
              <a:off x="8943976" y="3673476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9" name="Freeform 394"/>
            <p:cNvSpPr>
              <a:spLocks/>
            </p:cNvSpPr>
            <p:nvPr userDrawn="1"/>
          </p:nvSpPr>
          <p:spPr bwMode="auto">
            <a:xfrm>
              <a:off x="8837613" y="3675063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0" name="Freeform 395"/>
            <p:cNvSpPr>
              <a:spLocks/>
            </p:cNvSpPr>
            <p:nvPr userDrawn="1"/>
          </p:nvSpPr>
          <p:spPr bwMode="auto">
            <a:xfrm>
              <a:off x="8899526" y="3678238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1" name="Freeform 396"/>
            <p:cNvSpPr>
              <a:spLocks/>
            </p:cNvSpPr>
            <p:nvPr userDrawn="1"/>
          </p:nvSpPr>
          <p:spPr bwMode="auto">
            <a:xfrm>
              <a:off x="8861426" y="368141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2" name="Freeform 397"/>
            <p:cNvSpPr>
              <a:spLocks/>
            </p:cNvSpPr>
            <p:nvPr userDrawn="1"/>
          </p:nvSpPr>
          <p:spPr bwMode="auto">
            <a:xfrm>
              <a:off x="8926513" y="3684588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3" name="Freeform 398"/>
            <p:cNvSpPr>
              <a:spLocks/>
            </p:cNvSpPr>
            <p:nvPr userDrawn="1"/>
          </p:nvSpPr>
          <p:spPr bwMode="auto">
            <a:xfrm>
              <a:off x="8882063" y="3687763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4" name="Freeform 399"/>
            <p:cNvSpPr>
              <a:spLocks/>
            </p:cNvSpPr>
            <p:nvPr userDrawn="1"/>
          </p:nvSpPr>
          <p:spPr bwMode="auto">
            <a:xfrm>
              <a:off x="8910638" y="3694113"/>
              <a:ext cx="26988" cy="15875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5" name="Freeform 400"/>
            <p:cNvSpPr>
              <a:spLocks/>
            </p:cNvSpPr>
            <p:nvPr userDrawn="1"/>
          </p:nvSpPr>
          <p:spPr bwMode="auto">
            <a:xfrm>
              <a:off x="8866188" y="3698876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6" name="Freeform 401"/>
            <p:cNvSpPr>
              <a:spLocks/>
            </p:cNvSpPr>
            <p:nvPr userDrawn="1"/>
          </p:nvSpPr>
          <p:spPr bwMode="auto">
            <a:xfrm>
              <a:off x="8893176" y="370363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7" name="Freeform 402"/>
            <p:cNvSpPr>
              <a:spLocks/>
            </p:cNvSpPr>
            <p:nvPr userDrawn="1"/>
          </p:nvSpPr>
          <p:spPr bwMode="auto">
            <a:xfrm>
              <a:off x="8848726" y="3708401"/>
              <a:ext cx="28575" cy="15875"/>
            </a:xfrm>
            <a:custGeom>
              <a:avLst/>
              <a:gdLst>
                <a:gd name="T0" fmla="*/ 8 w 18"/>
                <a:gd name="T1" fmla="*/ 9 h 10"/>
                <a:gd name="T2" fmla="*/ 10 w 18"/>
                <a:gd name="T3" fmla="*/ 9 h 10"/>
                <a:gd name="T4" fmla="*/ 17 w 18"/>
                <a:gd name="T5" fmla="*/ 5 h 10"/>
                <a:gd name="T6" fmla="*/ 17 w 18"/>
                <a:gd name="T7" fmla="*/ 4 h 10"/>
                <a:gd name="T8" fmla="*/ 10 w 18"/>
                <a:gd name="T9" fmla="*/ 0 h 10"/>
                <a:gd name="T10" fmla="*/ 8 w 18"/>
                <a:gd name="T11" fmla="*/ 0 h 10"/>
                <a:gd name="T12" fmla="*/ 1 w 18"/>
                <a:gd name="T13" fmla="*/ 4 h 10"/>
                <a:gd name="T14" fmla="*/ 1 w 18"/>
                <a:gd name="T15" fmla="*/ 5 h 10"/>
                <a:gd name="T16" fmla="*/ 8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8" name="Freeform 403"/>
            <p:cNvSpPr>
              <a:spLocks/>
            </p:cNvSpPr>
            <p:nvPr userDrawn="1"/>
          </p:nvSpPr>
          <p:spPr bwMode="auto">
            <a:xfrm>
              <a:off x="8875713" y="3713163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9" name="Freeform 404"/>
            <p:cNvSpPr>
              <a:spLocks/>
            </p:cNvSpPr>
            <p:nvPr userDrawn="1"/>
          </p:nvSpPr>
          <p:spPr bwMode="auto">
            <a:xfrm>
              <a:off x="8907463" y="3675063"/>
              <a:ext cx="98425" cy="57150"/>
            </a:xfrm>
            <a:custGeom>
              <a:avLst/>
              <a:gdLst>
                <a:gd name="T0" fmla="*/ 54 w 62"/>
                <a:gd name="T1" fmla="*/ 0 h 36"/>
                <a:gd name="T2" fmla="*/ 52 w 62"/>
                <a:gd name="T3" fmla="*/ 0 h 36"/>
                <a:gd name="T4" fmla="*/ 1 w 62"/>
                <a:gd name="T5" fmla="*/ 30 h 36"/>
                <a:gd name="T6" fmla="*/ 0 w 62"/>
                <a:gd name="T7" fmla="*/ 31 h 36"/>
                <a:gd name="T8" fmla="*/ 8 w 62"/>
                <a:gd name="T9" fmla="*/ 35 h 36"/>
                <a:gd name="T10" fmla="*/ 10 w 62"/>
                <a:gd name="T11" fmla="*/ 35 h 36"/>
                <a:gd name="T12" fmla="*/ 61 w 62"/>
                <a:gd name="T13" fmla="*/ 6 h 36"/>
                <a:gd name="T14" fmla="*/ 61 w 62"/>
                <a:gd name="T15" fmla="*/ 4 h 36"/>
                <a:gd name="T16" fmla="*/ 54 w 62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54" y="0"/>
                  </a:moveTo>
                  <a:cubicBezTo>
                    <a:pt x="54" y="0"/>
                    <a:pt x="53" y="0"/>
                    <a:pt x="52" y="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9" y="36"/>
                    <a:pt x="10" y="3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2" y="5"/>
                    <a:pt x="62" y="5"/>
                    <a:pt x="61" y="4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0" name="Freeform 405"/>
            <p:cNvSpPr>
              <a:spLocks/>
            </p:cNvSpPr>
            <p:nvPr userDrawn="1"/>
          </p:nvSpPr>
          <p:spPr bwMode="auto">
            <a:xfrm>
              <a:off x="8858251" y="3722688"/>
              <a:ext cx="28575" cy="17463"/>
            </a:xfrm>
            <a:custGeom>
              <a:avLst/>
              <a:gdLst>
                <a:gd name="T0" fmla="*/ 8 w 18"/>
                <a:gd name="T1" fmla="*/ 10 h 11"/>
                <a:gd name="T2" fmla="*/ 10 w 18"/>
                <a:gd name="T3" fmla="*/ 10 h 11"/>
                <a:gd name="T4" fmla="*/ 17 w 18"/>
                <a:gd name="T5" fmla="*/ 6 h 11"/>
                <a:gd name="T6" fmla="*/ 17 w 18"/>
                <a:gd name="T7" fmla="*/ 5 h 11"/>
                <a:gd name="T8" fmla="*/ 10 w 18"/>
                <a:gd name="T9" fmla="*/ 1 h 11"/>
                <a:gd name="T10" fmla="*/ 8 w 18"/>
                <a:gd name="T11" fmla="*/ 1 h 11"/>
                <a:gd name="T12" fmla="*/ 1 w 18"/>
                <a:gd name="T13" fmla="*/ 5 h 11"/>
                <a:gd name="T14" fmla="*/ 1 w 18"/>
                <a:gd name="T15" fmla="*/ 6 h 11"/>
                <a:gd name="T16" fmla="*/ 8 w 1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0"/>
                  </a:moveTo>
                  <a:cubicBezTo>
                    <a:pt x="9" y="10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1" name="Freeform 407"/>
            <p:cNvSpPr>
              <a:spLocks/>
            </p:cNvSpPr>
            <p:nvPr userDrawn="1"/>
          </p:nvSpPr>
          <p:spPr bwMode="auto">
            <a:xfrm>
              <a:off x="8890001" y="3725863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2" name="Freeform 408"/>
            <p:cNvSpPr>
              <a:spLocks/>
            </p:cNvSpPr>
            <p:nvPr userDrawn="1"/>
          </p:nvSpPr>
          <p:spPr bwMode="auto">
            <a:xfrm>
              <a:off x="8843964" y="3690938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3" name="Freeform 409"/>
            <p:cNvSpPr>
              <a:spLocks/>
            </p:cNvSpPr>
            <p:nvPr userDrawn="1"/>
          </p:nvSpPr>
          <p:spPr bwMode="auto">
            <a:xfrm>
              <a:off x="8932864" y="3659188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4" name="Freeform 410"/>
            <p:cNvSpPr>
              <a:spLocks/>
            </p:cNvSpPr>
            <p:nvPr userDrawn="1"/>
          </p:nvSpPr>
          <p:spPr bwMode="auto">
            <a:xfrm>
              <a:off x="8961439" y="3663951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5" name="Freeform 411"/>
            <p:cNvSpPr>
              <a:spLocks/>
            </p:cNvSpPr>
            <p:nvPr userDrawn="1"/>
          </p:nvSpPr>
          <p:spPr bwMode="auto">
            <a:xfrm>
              <a:off x="8950326" y="3649663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6" name="Freeform 412"/>
            <p:cNvSpPr>
              <a:spLocks/>
            </p:cNvSpPr>
            <p:nvPr userDrawn="1"/>
          </p:nvSpPr>
          <p:spPr bwMode="auto">
            <a:xfrm>
              <a:off x="8928101" y="3641726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7" name="Freeform 413"/>
            <p:cNvSpPr>
              <a:spLocks/>
            </p:cNvSpPr>
            <p:nvPr userDrawn="1"/>
          </p:nvSpPr>
          <p:spPr bwMode="auto">
            <a:xfrm>
              <a:off x="9012239" y="3586163"/>
              <a:ext cx="39688" cy="22225"/>
            </a:xfrm>
            <a:custGeom>
              <a:avLst/>
              <a:gdLst>
                <a:gd name="T0" fmla="*/ 15 w 25"/>
                <a:gd name="T1" fmla="*/ 0 h 14"/>
                <a:gd name="T2" fmla="*/ 0 w 25"/>
                <a:gd name="T3" fmla="*/ 9 h 14"/>
                <a:gd name="T4" fmla="*/ 1 w 25"/>
                <a:gd name="T5" fmla="*/ 10 h 14"/>
                <a:gd name="T6" fmla="*/ 8 w 25"/>
                <a:gd name="T7" fmla="*/ 14 h 14"/>
                <a:gd name="T8" fmla="*/ 10 w 25"/>
                <a:gd name="T9" fmla="*/ 14 h 14"/>
                <a:gd name="T10" fmla="*/ 25 w 25"/>
                <a:gd name="T11" fmla="*/ 5 h 14"/>
                <a:gd name="T12" fmla="*/ 24 w 25"/>
                <a:gd name="T13" fmla="*/ 4 h 14"/>
                <a:gd name="T14" fmla="*/ 17 w 25"/>
                <a:gd name="T15" fmla="*/ 0 h 14"/>
                <a:gd name="T16" fmla="*/ 15 w 2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15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8" name="Freeform 414"/>
            <p:cNvSpPr>
              <a:spLocks/>
            </p:cNvSpPr>
            <p:nvPr userDrawn="1"/>
          </p:nvSpPr>
          <p:spPr bwMode="auto">
            <a:xfrm>
              <a:off x="8996364" y="3602038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9" name="Freeform 415"/>
            <p:cNvSpPr>
              <a:spLocks/>
            </p:cNvSpPr>
            <p:nvPr userDrawn="1"/>
          </p:nvSpPr>
          <p:spPr bwMode="auto">
            <a:xfrm>
              <a:off x="9059864" y="358616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0" name="Freeform 416"/>
            <p:cNvSpPr>
              <a:spLocks/>
            </p:cNvSpPr>
            <p:nvPr userDrawn="1"/>
          </p:nvSpPr>
          <p:spPr bwMode="auto">
            <a:xfrm>
              <a:off x="9069389" y="3630613"/>
              <a:ext cx="20638" cy="11113"/>
            </a:xfrm>
            <a:custGeom>
              <a:avLst/>
              <a:gdLst>
                <a:gd name="T0" fmla="*/ 9 w 13"/>
                <a:gd name="T1" fmla="*/ 0 h 7"/>
                <a:gd name="T2" fmla="*/ 8 w 13"/>
                <a:gd name="T3" fmla="*/ 0 h 7"/>
                <a:gd name="T4" fmla="*/ 0 w 13"/>
                <a:gd name="T5" fmla="*/ 5 h 7"/>
                <a:gd name="T6" fmla="*/ 0 w 13"/>
                <a:gd name="T7" fmla="*/ 5 h 7"/>
                <a:gd name="T8" fmla="*/ 4 w 13"/>
                <a:gd name="T9" fmla="*/ 7 h 7"/>
                <a:gd name="T10" fmla="*/ 5 w 13"/>
                <a:gd name="T11" fmla="*/ 7 h 7"/>
                <a:gd name="T12" fmla="*/ 13 w 13"/>
                <a:gd name="T13" fmla="*/ 3 h 7"/>
                <a:gd name="T14" fmla="*/ 13 w 13"/>
                <a:gd name="T15" fmla="*/ 2 h 7"/>
                <a:gd name="T16" fmla="*/ 9 w 1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1" name="Freeform 417"/>
            <p:cNvSpPr>
              <a:spLocks/>
            </p:cNvSpPr>
            <p:nvPr userDrawn="1"/>
          </p:nvSpPr>
          <p:spPr bwMode="auto">
            <a:xfrm>
              <a:off x="9061451" y="3625851"/>
              <a:ext cx="19050" cy="11113"/>
            </a:xfrm>
            <a:custGeom>
              <a:avLst/>
              <a:gdLst>
                <a:gd name="T0" fmla="*/ 8 w 12"/>
                <a:gd name="T1" fmla="*/ 0 h 7"/>
                <a:gd name="T2" fmla="*/ 0 w 12"/>
                <a:gd name="T3" fmla="*/ 5 h 7"/>
                <a:gd name="T4" fmla="*/ 0 w 12"/>
                <a:gd name="T5" fmla="*/ 5 h 7"/>
                <a:gd name="T6" fmla="*/ 3 w 12"/>
                <a:gd name="T7" fmla="*/ 7 h 7"/>
                <a:gd name="T8" fmla="*/ 5 w 12"/>
                <a:gd name="T9" fmla="*/ 7 h 7"/>
                <a:gd name="T10" fmla="*/ 12 w 12"/>
                <a:gd name="T11" fmla="*/ 3 h 7"/>
                <a:gd name="T12" fmla="*/ 12 w 12"/>
                <a:gd name="T13" fmla="*/ 2 h 7"/>
                <a:gd name="T14" fmla="*/ 9 w 12"/>
                <a:gd name="T15" fmla="*/ 0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2" name="Freeform 418"/>
            <p:cNvSpPr>
              <a:spLocks/>
            </p:cNvSpPr>
            <p:nvPr userDrawn="1"/>
          </p:nvSpPr>
          <p:spPr bwMode="auto">
            <a:xfrm>
              <a:off x="9053514" y="3640138"/>
              <a:ext cx="20638" cy="11113"/>
            </a:xfrm>
            <a:custGeom>
              <a:avLst/>
              <a:gdLst>
                <a:gd name="T0" fmla="*/ 9 w 13"/>
                <a:gd name="T1" fmla="*/ 0 h 7"/>
                <a:gd name="T2" fmla="*/ 8 w 13"/>
                <a:gd name="T3" fmla="*/ 0 h 7"/>
                <a:gd name="T4" fmla="*/ 0 w 13"/>
                <a:gd name="T5" fmla="*/ 4 h 7"/>
                <a:gd name="T6" fmla="*/ 1 w 13"/>
                <a:gd name="T7" fmla="*/ 5 h 7"/>
                <a:gd name="T8" fmla="*/ 4 w 13"/>
                <a:gd name="T9" fmla="*/ 7 h 7"/>
                <a:gd name="T10" fmla="*/ 5 w 13"/>
                <a:gd name="T11" fmla="*/ 7 h 7"/>
                <a:gd name="T12" fmla="*/ 13 w 13"/>
                <a:gd name="T13" fmla="*/ 2 h 7"/>
                <a:gd name="T14" fmla="*/ 13 w 13"/>
                <a:gd name="T15" fmla="*/ 2 h 7"/>
                <a:gd name="T16" fmla="*/ 9 w 1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3" name="Freeform 419"/>
            <p:cNvSpPr>
              <a:spLocks/>
            </p:cNvSpPr>
            <p:nvPr userDrawn="1"/>
          </p:nvSpPr>
          <p:spPr bwMode="auto">
            <a:xfrm>
              <a:off x="9018589" y="3595688"/>
              <a:ext cx="50800" cy="30163"/>
            </a:xfrm>
            <a:custGeom>
              <a:avLst/>
              <a:gdLst>
                <a:gd name="T0" fmla="*/ 10 w 32"/>
                <a:gd name="T1" fmla="*/ 19 h 19"/>
                <a:gd name="T2" fmla="*/ 31 w 32"/>
                <a:gd name="T3" fmla="*/ 6 h 19"/>
                <a:gd name="T4" fmla="*/ 32 w 32"/>
                <a:gd name="T5" fmla="*/ 5 h 19"/>
                <a:gd name="T6" fmla="*/ 25 w 32"/>
                <a:gd name="T7" fmla="*/ 1 h 19"/>
                <a:gd name="T8" fmla="*/ 22 w 32"/>
                <a:gd name="T9" fmla="*/ 1 h 19"/>
                <a:gd name="T10" fmla="*/ 1 w 32"/>
                <a:gd name="T11" fmla="*/ 13 h 19"/>
                <a:gd name="T12" fmla="*/ 1 w 32"/>
                <a:gd name="T13" fmla="*/ 15 h 19"/>
                <a:gd name="T14" fmla="*/ 8 w 32"/>
                <a:gd name="T15" fmla="*/ 19 h 19"/>
                <a:gd name="T16" fmla="*/ 10 w 32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0" y="19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10" y="1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4" name="Freeform 420"/>
            <p:cNvSpPr>
              <a:spLocks/>
            </p:cNvSpPr>
            <p:nvPr userDrawn="1"/>
          </p:nvSpPr>
          <p:spPr bwMode="auto">
            <a:xfrm>
              <a:off x="9001126" y="3619501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5" name="Freeform 421"/>
            <p:cNvSpPr>
              <a:spLocks/>
            </p:cNvSpPr>
            <p:nvPr userDrawn="1"/>
          </p:nvSpPr>
          <p:spPr bwMode="auto">
            <a:xfrm>
              <a:off x="9028114" y="3606801"/>
              <a:ext cx="58738" cy="33338"/>
            </a:xfrm>
            <a:custGeom>
              <a:avLst/>
              <a:gdLst>
                <a:gd name="T0" fmla="*/ 37 w 37"/>
                <a:gd name="T1" fmla="*/ 4 h 21"/>
                <a:gd name="T2" fmla="*/ 30 w 37"/>
                <a:gd name="T3" fmla="*/ 0 h 21"/>
                <a:gd name="T4" fmla="*/ 27 w 37"/>
                <a:gd name="T5" fmla="*/ 0 h 21"/>
                <a:gd name="T6" fmla="*/ 1 w 37"/>
                <a:gd name="T7" fmla="*/ 16 h 21"/>
                <a:gd name="T8" fmla="*/ 1 w 37"/>
                <a:gd name="T9" fmla="*/ 17 h 21"/>
                <a:gd name="T10" fmla="*/ 8 w 37"/>
                <a:gd name="T11" fmla="*/ 21 h 21"/>
                <a:gd name="T12" fmla="*/ 10 w 37"/>
                <a:gd name="T13" fmla="*/ 21 h 21"/>
                <a:gd name="T14" fmla="*/ 37 w 37"/>
                <a:gd name="T15" fmla="*/ 6 h 21"/>
                <a:gd name="T16" fmla="*/ 37 w 37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19" y="5"/>
                    <a:pt x="10" y="11"/>
                    <a:pt x="1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9" y="16"/>
                    <a:pt x="28" y="11"/>
                    <a:pt x="37" y="6"/>
                  </a:cubicBezTo>
                  <a:cubicBezTo>
                    <a:pt x="37" y="5"/>
                    <a:pt x="37" y="5"/>
                    <a:pt x="37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6" name="Freeform 422"/>
            <p:cNvSpPr>
              <a:spLocks/>
            </p:cNvSpPr>
            <p:nvPr userDrawn="1"/>
          </p:nvSpPr>
          <p:spPr bwMode="auto">
            <a:xfrm>
              <a:off x="8955089" y="360680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7" name="Freeform 423"/>
            <p:cNvSpPr>
              <a:spLocks/>
            </p:cNvSpPr>
            <p:nvPr userDrawn="1"/>
          </p:nvSpPr>
          <p:spPr bwMode="auto">
            <a:xfrm>
              <a:off x="8982076" y="3579813"/>
              <a:ext cx="19050" cy="9525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3 h 6"/>
                <a:gd name="T6" fmla="*/ 11 w 12"/>
                <a:gd name="T7" fmla="*/ 3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3 h 6"/>
                <a:gd name="T14" fmla="*/ 1 w 12"/>
                <a:gd name="T15" fmla="*/ 3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8" name="Freeform 424"/>
            <p:cNvSpPr>
              <a:spLocks/>
            </p:cNvSpPr>
            <p:nvPr userDrawn="1"/>
          </p:nvSpPr>
          <p:spPr bwMode="auto">
            <a:xfrm>
              <a:off x="8972551" y="35861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9" name="Freeform 425"/>
            <p:cNvSpPr>
              <a:spLocks/>
            </p:cNvSpPr>
            <p:nvPr userDrawn="1"/>
          </p:nvSpPr>
          <p:spPr bwMode="auto">
            <a:xfrm>
              <a:off x="8990014" y="3576638"/>
              <a:ext cx="44450" cy="26988"/>
            </a:xfrm>
            <a:custGeom>
              <a:avLst/>
              <a:gdLst>
                <a:gd name="T0" fmla="*/ 19 w 28"/>
                <a:gd name="T1" fmla="*/ 0 h 17"/>
                <a:gd name="T2" fmla="*/ 0 w 28"/>
                <a:gd name="T3" fmla="*/ 11 h 17"/>
                <a:gd name="T4" fmla="*/ 0 w 28"/>
                <a:gd name="T5" fmla="*/ 12 h 17"/>
                <a:gd name="T6" fmla="*/ 7 w 28"/>
                <a:gd name="T7" fmla="*/ 16 h 17"/>
                <a:gd name="T8" fmla="*/ 9 w 28"/>
                <a:gd name="T9" fmla="*/ 16 h 17"/>
                <a:gd name="T10" fmla="*/ 28 w 28"/>
                <a:gd name="T11" fmla="*/ 6 h 17"/>
                <a:gd name="T12" fmla="*/ 28 w 28"/>
                <a:gd name="T13" fmla="*/ 4 h 17"/>
                <a:gd name="T14" fmla="*/ 21 w 28"/>
                <a:gd name="T15" fmla="*/ 0 h 17"/>
                <a:gd name="T16" fmla="*/ 19 w 2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19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9" y="17"/>
                    <a:pt x="9" y="1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0" name="Freeform 426"/>
            <p:cNvSpPr>
              <a:spLocks/>
            </p:cNvSpPr>
            <p:nvPr userDrawn="1"/>
          </p:nvSpPr>
          <p:spPr bwMode="auto">
            <a:xfrm>
              <a:off x="8972551" y="359727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10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1" name="Freeform 427"/>
            <p:cNvSpPr>
              <a:spLocks/>
            </p:cNvSpPr>
            <p:nvPr userDrawn="1"/>
          </p:nvSpPr>
          <p:spPr bwMode="auto">
            <a:xfrm>
              <a:off x="8978901" y="3611563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2" name="Freeform 428"/>
            <p:cNvSpPr>
              <a:spLocks/>
            </p:cNvSpPr>
            <p:nvPr userDrawn="1"/>
          </p:nvSpPr>
          <p:spPr bwMode="auto">
            <a:xfrm>
              <a:off x="9112251" y="3597276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5 h 10"/>
                <a:gd name="T8" fmla="*/ 8 w 18"/>
                <a:gd name="T9" fmla="*/ 9 h 10"/>
                <a:gd name="T10" fmla="*/ 10 w 18"/>
                <a:gd name="T11" fmla="*/ 9 h 10"/>
                <a:gd name="T12" fmla="*/ 17 w 18"/>
                <a:gd name="T13" fmla="*/ 5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3" name="Freeform 429"/>
            <p:cNvSpPr>
              <a:spLocks/>
            </p:cNvSpPr>
            <p:nvPr userDrawn="1"/>
          </p:nvSpPr>
          <p:spPr bwMode="auto">
            <a:xfrm>
              <a:off x="9069389" y="35290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4" name="Freeform 430"/>
            <p:cNvSpPr>
              <a:spLocks/>
            </p:cNvSpPr>
            <p:nvPr userDrawn="1"/>
          </p:nvSpPr>
          <p:spPr bwMode="auto">
            <a:xfrm>
              <a:off x="9058276" y="35353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5" name="Freeform 431"/>
            <p:cNvSpPr>
              <a:spLocks/>
            </p:cNvSpPr>
            <p:nvPr userDrawn="1"/>
          </p:nvSpPr>
          <p:spPr bwMode="auto">
            <a:xfrm>
              <a:off x="9077326" y="3536951"/>
              <a:ext cx="26988" cy="15875"/>
            </a:xfrm>
            <a:custGeom>
              <a:avLst/>
              <a:gdLst>
                <a:gd name="T0" fmla="*/ 0 w 17"/>
                <a:gd name="T1" fmla="*/ 5 h 10"/>
                <a:gd name="T2" fmla="*/ 7 w 17"/>
                <a:gd name="T3" fmla="*/ 10 h 10"/>
                <a:gd name="T4" fmla="*/ 10 w 17"/>
                <a:gd name="T5" fmla="*/ 10 h 10"/>
                <a:gd name="T6" fmla="*/ 17 w 17"/>
                <a:gd name="T7" fmla="*/ 5 h 10"/>
                <a:gd name="T8" fmla="*/ 17 w 17"/>
                <a:gd name="T9" fmla="*/ 4 h 10"/>
                <a:gd name="T10" fmla="*/ 10 w 17"/>
                <a:gd name="T11" fmla="*/ 0 h 10"/>
                <a:gd name="T12" fmla="*/ 7 w 17"/>
                <a:gd name="T13" fmla="*/ 0 h 10"/>
                <a:gd name="T14" fmla="*/ 0 w 17"/>
                <a:gd name="T15" fmla="*/ 4 h 10"/>
                <a:gd name="T16" fmla="*/ 0 w 17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6" name="Freeform 432"/>
            <p:cNvSpPr>
              <a:spLocks/>
            </p:cNvSpPr>
            <p:nvPr userDrawn="1"/>
          </p:nvSpPr>
          <p:spPr bwMode="auto">
            <a:xfrm>
              <a:off x="9059864" y="3546476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7" name="Freeform 433"/>
            <p:cNvSpPr>
              <a:spLocks/>
            </p:cNvSpPr>
            <p:nvPr userDrawn="1"/>
          </p:nvSpPr>
          <p:spPr bwMode="auto">
            <a:xfrm>
              <a:off x="9075739" y="3556001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8" name="Freeform 434"/>
            <p:cNvSpPr>
              <a:spLocks/>
            </p:cNvSpPr>
            <p:nvPr userDrawn="1"/>
          </p:nvSpPr>
          <p:spPr bwMode="auto">
            <a:xfrm>
              <a:off x="9093201" y="3546476"/>
              <a:ext cx="46038" cy="25400"/>
            </a:xfrm>
            <a:custGeom>
              <a:avLst/>
              <a:gdLst>
                <a:gd name="T0" fmla="*/ 1 w 29"/>
                <a:gd name="T1" fmla="*/ 5 h 16"/>
                <a:gd name="T2" fmla="*/ 19 w 29"/>
                <a:gd name="T3" fmla="*/ 16 h 16"/>
                <a:gd name="T4" fmla="*/ 21 w 29"/>
                <a:gd name="T5" fmla="*/ 16 h 16"/>
                <a:gd name="T6" fmla="*/ 28 w 29"/>
                <a:gd name="T7" fmla="*/ 12 h 16"/>
                <a:gd name="T8" fmla="*/ 28 w 29"/>
                <a:gd name="T9" fmla="*/ 11 h 16"/>
                <a:gd name="T10" fmla="*/ 10 w 29"/>
                <a:gd name="T11" fmla="*/ 0 h 16"/>
                <a:gd name="T12" fmla="*/ 8 w 29"/>
                <a:gd name="T13" fmla="*/ 0 h 16"/>
                <a:gd name="T14" fmla="*/ 1 w 29"/>
                <a:gd name="T15" fmla="*/ 4 h 16"/>
                <a:gd name="T16" fmla="*/ 1 w 29"/>
                <a:gd name="T1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1" y="5"/>
                  </a:moveTo>
                  <a:cubicBezTo>
                    <a:pt x="7" y="9"/>
                    <a:pt x="13" y="12"/>
                    <a:pt x="19" y="16"/>
                  </a:cubicBezTo>
                  <a:cubicBezTo>
                    <a:pt x="19" y="16"/>
                    <a:pt x="21" y="16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9" name="Freeform 435"/>
            <p:cNvSpPr>
              <a:spLocks/>
            </p:cNvSpPr>
            <p:nvPr userDrawn="1"/>
          </p:nvSpPr>
          <p:spPr bwMode="auto">
            <a:xfrm>
              <a:off x="9093201" y="3565526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0" name="Freeform 436"/>
            <p:cNvSpPr>
              <a:spLocks/>
            </p:cNvSpPr>
            <p:nvPr userDrawn="1"/>
          </p:nvSpPr>
          <p:spPr bwMode="auto">
            <a:xfrm>
              <a:off x="9112251" y="357663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6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1" name="Freeform 437"/>
            <p:cNvSpPr>
              <a:spLocks/>
            </p:cNvSpPr>
            <p:nvPr userDrawn="1"/>
          </p:nvSpPr>
          <p:spPr bwMode="auto">
            <a:xfrm>
              <a:off x="9129714" y="3565526"/>
              <a:ext cx="44450" cy="26988"/>
            </a:xfrm>
            <a:custGeom>
              <a:avLst/>
              <a:gdLst>
                <a:gd name="T0" fmla="*/ 28 w 28"/>
                <a:gd name="T1" fmla="*/ 11 h 17"/>
                <a:gd name="T2" fmla="*/ 9 w 28"/>
                <a:gd name="T3" fmla="*/ 1 h 17"/>
                <a:gd name="T4" fmla="*/ 7 w 28"/>
                <a:gd name="T5" fmla="*/ 1 h 17"/>
                <a:gd name="T6" fmla="*/ 0 w 28"/>
                <a:gd name="T7" fmla="*/ 5 h 17"/>
                <a:gd name="T8" fmla="*/ 0 w 28"/>
                <a:gd name="T9" fmla="*/ 6 h 17"/>
                <a:gd name="T10" fmla="*/ 18 w 28"/>
                <a:gd name="T11" fmla="*/ 17 h 17"/>
                <a:gd name="T12" fmla="*/ 21 w 28"/>
                <a:gd name="T13" fmla="*/ 17 h 17"/>
                <a:gd name="T14" fmla="*/ 28 w 28"/>
                <a:gd name="T15" fmla="*/ 13 h 17"/>
                <a:gd name="T16" fmla="*/ 28 w 28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8" y="11"/>
                  </a:moveTo>
                  <a:cubicBezTo>
                    <a:pt x="22" y="8"/>
                    <a:pt x="15" y="4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6" y="10"/>
                    <a:pt x="12" y="13"/>
                    <a:pt x="18" y="17"/>
                  </a:cubicBezTo>
                  <a:cubicBezTo>
                    <a:pt x="19" y="17"/>
                    <a:pt x="20" y="17"/>
                    <a:pt x="21" y="17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2" name="Freeform 438"/>
            <p:cNvSpPr>
              <a:spLocks/>
            </p:cNvSpPr>
            <p:nvPr userDrawn="1"/>
          </p:nvSpPr>
          <p:spPr bwMode="auto">
            <a:xfrm>
              <a:off x="9129714" y="3586163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3" name="Freeform 439"/>
            <p:cNvSpPr>
              <a:spLocks/>
            </p:cNvSpPr>
            <p:nvPr userDrawn="1"/>
          </p:nvSpPr>
          <p:spPr bwMode="auto">
            <a:xfrm>
              <a:off x="9077326" y="357663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4" name="Freeform 440"/>
            <p:cNvSpPr>
              <a:spLocks/>
            </p:cNvSpPr>
            <p:nvPr userDrawn="1"/>
          </p:nvSpPr>
          <p:spPr bwMode="auto">
            <a:xfrm>
              <a:off x="9058276" y="3565526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5" name="Freeform 441"/>
            <p:cNvSpPr>
              <a:spLocks/>
            </p:cNvSpPr>
            <p:nvPr userDrawn="1"/>
          </p:nvSpPr>
          <p:spPr bwMode="auto">
            <a:xfrm>
              <a:off x="9042401" y="3575051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6" name="Freeform 442"/>
            <p:cNvSpPr>
              <a:spLocks/>
            </p:cNvSpPr>
            <p:nvPr userDrawn="1"/>
          </p:nvSpPr>
          <p:spPr bwMode="auto">
            <a:xfrm>
              <a:off x="9042401" y="3556001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0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7" name="Freeform 443"/>
            <p:cNvSpPr>
              <a:spLocks/>
            </p:cNvSpPr>
            <p:nvPr userDrawn="1"/>
          </p:nvSpPr>
          <p:spPr bwMode="auto">
            <a:xfrm>
              <a:off x="9004301" y="35671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8" name="Freeform 444"/>
            <p:cNvSpPr>
              <a:spLocks/>
            </p:cNvSpPr>
            <p:nvPr userDrawn="1"/>
          </p:nvSpPr>
          <p:spPr bwMode="auto">
            <a:xfrm>
              <a:off x="9048751" y="3541713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9" name="Freeform 445"/>
            <p:cNvSpPr>
              <a:spLocks/>
            </p:cNvSpPr>
            <p:nvPr userDrawn="1"/>
          </p:nvSpPr>
          <p:spPr bwMode="auto">
            <a:xfrm>
              <a:off x="9037639" y="35480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0" name="Freeform 446"/>
            <p:cNvSpPr>
              <a:spLocks/>
            </p:cNvSpPr>
            <p:nvPr userDrawn="1"/>
          </p:nvSpPr>
          <p:spPr bwMode="auto">
            <a:xfrm>
              <a:off x="9026526" y="3554413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1" name="Freeform 447"/>
            <p:cNvSpPr>
              <a:spLocks/>
            </p:cNvSpPr>
            <p:nvPr userDrawn="1"/>
          </p:nvSpPr>
          <p:spPr bwMode="auto">
            <a:xfrm>
              <a:off x="9015414" y="35607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2" name="Freeform 448"/>
            <p:cNvSpPr>
              <a:spLocks/>
            </p:cNvSpPr>
            <p:nvPr userDrawn="1"/>
          </p:nvSpPr>
          <p:spPr bwMode="auto">
            <a:xfrm>
              <a:off x="9024939" y="3565526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3" name="Freeform 449"/>
            <p:cNvSpPr>
              <a:spLocks/>
            </p:cNvSpPr>
            <p:nvPr userDrawn="1"/>
          </p:nvSpPr>
          <p:spPr bwMode="auto">
            <a:xfrm>
              <a:off x="9085264" y="3621088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4 w 12"/>
                <a:gd name="T9" fmla="*/ 7 h 7"/>
                <a:gd name="T10" fmla="*/ 5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4" name="Freeform 450"/>
            <p:cNvSpPr>
              <a:spLocks/>
            </p:cNvSpPr>
            <p:nvPr userDrawn="1"/>
          </p:nvSpPr>
          <p:spPr bwMode="auto">
            <a:xfrm>
              <a:off x="9094789" y="3606801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5" name="Freeform 451"/>
            <p:cNvSpPr>
              <a:spLocks/>
            </p:cNvSpPr>
            <p:nvPr userDrawn="1"/>
          </p:nvSpPr>
          <p:spPr bwMode="auto">
            <a:xfrm>
              <a:off x="9077326" y="3595688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6" name="Freeform 452"/>
            <p:cNvSpPr>
              <a:spLocks/>
            </p:cNvSpPr>
            <p:nvPr userDrawn="1"/>
          </p:nvSpPr>
          <p:spPr bwMode="auto">
            <a:xfrm>
              <a:off x="9094789" y="358616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7" name="Freeform 453"/>
            <p:cNvSpPr>
              <a:spLocks/>
            </p:cNvSpPr>
            <p:nvPr userDrawn="1"/>
          </p:nvSpPr>
          <p:spPr bwMode="auto">
            <a:xfrm>
              <a:off x="8840789" y="3754438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8" name="Freeform 454"/>
            <p:cNvSpPr>
              <a:spLocks/>
            </p:cNvSpPr>
            <p:nvPr userDrawn="1"/>
          </p:nvSpPr>
          <p:spPr bwMode="auto">
            <a:xfrm>
              <a:off x="9029701" y="3644901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9" name="Freeform 455"/>
            <p:cNvSpPr>
              <a:spLocks/>
            </p:cNvSpPr>
            <p:nvPr userDrawn="1"/>
          </p:nvSpPr>
          <p:spPr bwMode="auto">
            <a:xfrm>
              <a:off x="9012239" y="3654426"/>
              <a:ext cx="28575" cy="15875"/>
            </a:xfrm>
            <a:custGeom>
              <a:avLst/>
              <a:gdLst>
                <a:gd name="T0" fmla="*/ 10 w 18"/>
                <a:gd name="T1" fmla="*/ 1 h 10"/>
                <a:gd name="T2" fmla="*/ 8 w 18"/>
                <a:gd name="T3" fmla="*/ 1 h 10"/>
                <a:gd name="T4" fmla="*/ 1 w 18"/>
                <a:gd name="T5" fmla="*/ 5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5 h 10"/>
                <a:gd name="T16" fmla="*/ 10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0" name="Freeform 456"/>
            <p:cNvSpPr>
              <a:spLocks/>
            </p:cNvSpPr>
            <p:nvPr userDrawn="1"/>
          </p:nvSpPr>
          <p:spPr bwMode="auto">
            <a:xfrm>
              <a:off x="8886826" y="3635376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6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1" name="Freeform 457"/>
            <p:cNvSpPr>
              <a:spLocks/>
            </p:cNvSpPr>
            <p:nvPr userDrawn="1"/>
          </p:nvSpPr>
          <p:spPr bwMode="auto">
            <a:xfrm>
              <a:off x="8875714" y="36417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2" name="Freeform 458"/>
            <p:cNvSpPr>
              <a:spLocks/>
            </p:cNvSpPr>
            <p:nvPr userDrawn="1"/>
          </p:nvSpPr>
          <p:spPr bwMode="auto">
            <a:xfrm>
              <a:off x="8950326" y="35988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3" name="Freeform 459"/>
            <p:cNvSpPr>
              <a:spLocks/>
            </p:cNvSpPr>
            <p:nvPr userDrawn="1"/>
          </p:nvSpPr>
          <p:spPr bwMode="auto">
            <a:xfrm>
              <a:off x="8961439" y="35925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4" name="Freeform 460"/>
            <p:cNvSpPr>
              <a:spLocks/>
            </p:cNvSpPr>
            <p:nvPr userDrawn="1"/>
          </p:nvSpPr>
          <p:spPr bwMode="auto">
            <a:xfrm>
              <a:off x="8993189" y="35734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5" name="Freeform 461"/>
            <p:cNvSpPr>
              <a:spLocks/>
            </p:cNvSpPr>
            <p:nvPr userDrawn="1"/>
          </p:nvSpPr>
          <p:spPr bwMode="auto">
            <a:xfrm>
              <a:off x="8748714" y="3525838"/>
              <a:ext cx="212725" cy="123825"/>
            </a:xfrm>
            <a:custGeom>
              <a:avLst/>
              <a:gdLst>
                <a:gd name="T0" fmla="*/ 85 w 134"/>
                <a:gd name="T1" fmla="*/ 0 h 78"/>
                <a:gd name="T2" fmla="*/ 0 w 134"/>
                <a:gd name="T3" fmla="*/ 50 h 78"/>
                <a:gd name="T4" fmla="*/ 49 w 134"/>
                <a:gd name="T5" fmla="*/ 78 h 78"/>
                <a:gd name="T6" fmla="*/ 134 w 134"/>
                <a:gd name="T7" fmla="*/ 28 h 78"/>
                <a:gd name="T8" fmla="*/ 85 w 13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8">
                  <a:moveTo>
                    <a:pt x="85" y="0"/>
                  </a:moveTo>
                  <a:lnTo>
                    <a:pt x="0" y="50"/>
                  </a:lnTo>
                  <a:lnTo>
                    <a:pt x="49" y="78"/>
                  </a:lnTo>
                  <a:lnTo>
                    <a:pt x="134" y="2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6" name="Freeform 462"/>
            <p:cNvSpPr>
              <a:spLocks/>
            </p:cNvSpPr>
            <p:nvPr userDrawn="1"/>
          </p:nvSpPr>
          <p:spPr bwMode="auto">
            <a:xfrm>
              <a:off x="7853364" y="4098926"/>
              <a:ext cx="269875" cy="180975"/>
            </a:xfrm>
            <a:custGeom>
              <a:avLst/>
              <a:gdLst>
                <a:gd name="T0" fmla="*/ 0 w 170"/>
                <a:gd name="T1" fmla="*/ 0 h 114"/>
                <a:gd name="T2" fmla="*/ 0 w 170"/>
                <a:gd name="T3" fmla="*/ 16 h 114"/>
                <a:gd name="T4" fmla="*/ 170 w 170"/>
                <a:gd name="T5" fmla="*/ 114 h 114"/>
                <a:gd name="T6" fmla="*/ 170 w 170"/>
                <a:gd name="T7" fmla="*/ 98 h 114"/>
                <a:gd name="T8" fmla="*/ 0 w 17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14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7" y="49"/>
                    <a:pt x="113" y="81"/>
                    <a:pt x="170" y="114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13" y="65"/>
                    <a:pt x="57" y="33"/>
                    <a:pt x="0" y="0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7" name="Freeform 463"/>
            <p:cNvSpPr>
              <a:spLocks/>
            </p:cNvSpPr>
            <p:nvPr userDrawn="1"/>
          </p:nvSpPr>
          <p:spPr bwMode="auto">
            <a:xfrm>
              <a:off x="7853364" y="3902076"/>
              <a:ext cx="611188" cy="352425"/>
            </a:xfrm>
            <a:custGeom>
              <a:avLst/>
              <a:gdLst>
                <a:gd name="T0" fmla="*/ 215 w 385"/>
                <a:gd name="T1" fmla="*/ 0 h 222"/>
                <a:gd name="T2" fmla="*/ 0 w 385"/>
                <a:gd name="T3" fmla="*/ 124 h 222"/>
                <a:gd name="T4" fmla="*/ 170 w 385"/>
                <a:gd name="T5" fmla="*/ 222 h 222"/>
                <a:gd name="T6" fmla="*/ 385 w 385"/>
                <a:gd name="T7" fmla="*/ 98 h 222"/>
                <a:gd name="T8" fmla="*/ 215 w 385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22">
                  <a:moveTo>
                    <a:pt x="215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57" y="157"/>
                    <a:pt x="113" y="189"/>
                    <a:pt x="170" y="222"/>
                  </a:cubicBezTo>
                  <a:cubicBezTo>
                    <a:pt x="385" y="98"/>
                    <a:pt x="385" y="98"/>
                    <a:pt x="385" y="98"/>
                  </a:cubicBezTo>
                  <a:cubicBezTo>
                    <a:pt x="328" y="65"/>
                    <a:pt x="272" y="32"/>
                    <a:pt x="215" y="0"/>
                  </a:cubicBez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8" name="Freeform 464"/>
            <p:cNvSpPr>
              <a:spLocks/>
            </p:cNvSpPr>
            <p:nvPr userDrawn="1"/>
          </p:nvSpPr>
          <p:spPr bwMode="auto">
            <a:xfrm>
              <a:off x="8123239" y="4057651"/>
              <a:ext cx="341313" cy="222250"/>
            </a:xfrm>
            <a:custGeom>
              <a:avLst/>
              <a:gdLst>
                <a:gd name="T0" fmla="*/ 0 w 215"/>
                <a:gd name="T1" fmla="*/ 124 h 140"/>
                <a:gd name="T2" fmla="*/ 0 w 215"/>
                <a:gd name="T3" fmla="*/ 140 h 140"/>
                <a:gd name="T4" fmla="*/ 215 w 215"/>
                <a:gd name="T5" fmla="*/ 16 h 140"/>
                <a:gd name="T6" fmla="*/ 215 w 215"/>
                <a:gd name="T7" fmla="*/ 0 h 140"/>
                <a:gd name="T8" fmla="*/ 0 w 215"/>
                <a:gd name="T9" fmla="*/ 1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40">
                  <a:moveTo>
                    <a:pt x="0" y="124"/>
                  </a:moveTo>
                  <a:lnTo>
                    <a:pt x="0" y="140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9" name="Freeform 465"/>
            <p:cNvSpPr>
              <a:spLocks/>
            </p:cNvSpPr>
            <p:nvPr userDrawn="1"/>
          </p:nvSpPr>
          <p:spPr bwMode="auto">
            <a:xfrm>
              <a:off x="7977189" y="3967163"/>
              <a:ext cx="446088" cy="258763"/>
            </a:xfrm>
            <a:custGeom>
              <a:avLst/>
              <a:gdLst>
                <a:gd name="T0" fmla="*/ 211 w 281"/>
                <a:gd name="T1" fmla="*/ 0 h 163"/>
                <a:gd name="T2" fmla="*/ 0 w 281"/>
                <a:gd name="T3" fmla="*/ 122 h 163"/>
                <a:gd name="T4" fmla="*/ 70 w 281"/>
                <a:gd name="T5" fmla="*/ 163 h 163"/>
                <a:gd name="T6" fmla="*/ 281 w 281"/>
                <a:gd name="T7" fmla="*/ 40 h 163"/>
                <a:gd name="T8" fmla="*/ 211 w 281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3">
                  <a:moveTo>
                    <a:pt x="211" y="0"/>
                  </a:moveTo>
                  <a:lnTo>
                    <a:pt x="0" y="122"/>
                  </a:lnTo>
                  <a:lnTo>
                    <a:pt x="70" y="163"/>
                  </a:lnTo>
                  <a:lnTo>
                    <a:pt x="281" y="4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87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0" name="Freeform 466"/>
            <p:cNvSpPr>
              <a:spLocks/>
            </p:cNvSpPr>
            <p:nvPr userDrawn="1"/>
          </p:nvSpPr>
          <p:spPr bwMode="auto">
            <a:xfrm>
              <a:off x="8012114" y="4140201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1" name="Freeform 467"/>
            <p:cNvSpPr>
              <a:spLocks/>
            </p:cNvSpPr>
            <p:nvPr userDrawn="1"/>
          </p:nvSpPr>
          <p:spPr bwMode="auto">
            <a:xfrm>
              <a:off x="8045451" y="4121151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2" name="Freeform 468"/>
            <p:cNvSpPr>
              <a:spLocks/>
            </p:cNvSpPr>
            <p:nvPr userDrawn="1"/>
          </p:nvSpPr>
          <p:spPr bwMode="auto">
            <a:xfrm>
              <a:off x="8034339" y="4127501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3" name="Freeform 469"/>
            <p:cNvSpPr>
              <a:spLocks/>
            </p:cNvSpPr>
            <p:nvPr userDrawn="1"/>
          </p:nvSpPr>
          <p:spPr bwMode="auto">
            <a:xfrm>
              <a:off x="8023226" y="4133851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4" name="Freeform 470"/>
            <p:cNvSpPr>
              <a:spLocks/>
            </p:cNvSpPr>
            <p:nvPr userDrawn="1"/>
          </p:nvSpPr>
          <p:spPr bwMode="auto">
            <a:xfrm>
              <a:off x="8037514" y="4137026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5" name="Freeform 471"/>
            <p:cNvSpPr>
              <a:spLocks/>
            </p:cNvSpPr>
            <p:nvPr userDrawn="1"/>
          </p:nvSpPr>
          <p:spPr bwMode="auto">
            <a:xfrm>
              <a:off x="8002589" y="4146551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6" name="Freeform 472"/>
            <p:cNvSpPr>
              <a:spLocks/>
            </p:cNvSpPr>
            <p:nvPr userDrawn="1"/>
          </p:nvSpPr>
          <p:spPr bwMode="auto">
            <a:xfrm>
              <a:off x="7991476" y="4152901"/>
              <a:ext cx="17463" cy="9525"/>
            </a:xfrm>
            <a:custGeom>
              <a:avLst/>
              <a:gdLst>
                <a:gd name="T0" fmla="*/ 11 w 11"/>
                <a:gd name="T1" fmla="*/ 2 h 6"/>
                <a:gd name="T2" fmla="*/ 7 w 11"/>
                <a:gd name="T3" fmla="*/ 0 h 6"/>
                <a:gd name="T4" fmla="*/ 5 w 11"/>
                <a:gd name="T5" fmla="*/ 0 h 6"/>
                <a:gd name="T6" fmla="*/ 1 w 11"/>
                <a:gd name="T7" fmla="*/ 2 h 6"/>
                <a:gd name="T8" fmla="*/ 1 w 11"/>
                <a:gd name="T9" fmla="*/ 3 h 6"/>
                <a:gd name="T10" fmla="*/ 5 w 11"/>
                <a:gd name="T11" fmla="*/ 6 h 6"/>
                <a:gd name="T12" fmla="*/ 7 w 11"/>
                <a:gd name="T13" fmla="*/ 6 h 6"/>
                <a:gd name="T14" fmla="*/ 11 w 11"/>
                <a:gd name="T15" fmla="*/ 3 h 6"/>
                <a:gd name="T16" fmla="*/ 11 w 11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7" name="Freeform 473"/>
            <p:cNvSpPr>
              <a:spLocks/>
            </p:cNvSpPr>
            <p:nvPr userDrawn="1"/>
          </p:nvSpPr>
          <p:spPr bwMode="auto">
            <a:xfrm>
              <a:off x="8020051" y="4146551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8" name="Freeform 474"/>
            <p:cNvSpPr>
              <a:spLocks/>
            </p:cNvSpPr>
            <p:nvPr userDrawn="1"/>
          </p:nvSpPr>
          <p:spPr bwMode="auto">
            <a:xfrm>
              <a:off x="8043864" y="4152901"/>
              <a:ext cx="26988" cy="15875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4 h 10"/>
                <a:gd name="T8" fmla="*/ 10 w 17"/>
                <a:gd name="T9" fmla="*/ 0 h 10"/>
                <a:gd name="T10" fmla="*/ 8 w 17"/>
                <a:gd name="T11" fmla="*/ 0 h 10"/>
                <a:gd name="T12" fmla="*/ 1 w 17"/>
                <a:gd name="T13" fmla="*/ 4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9" name="Freeform 475"/>
            <p:cNvSpPr>
              <a:spLocks/>
            </p:cNvSpPr>
            <p:nvPr userDrawn="1"/>
          </p:nvSpPr>
          <p:spPr bwMode="auto">
            <a:xfrm>
              <a:off x="8004176" y="4156076"/>
              <a:ext cx="28575" cy="15875"/>
            </a:xfrm>
            <a:custGeom>
              <a:avLst/>
              <a:gdLst>
                <a:gd name="T0" fmla="*/ 17 w 18"/>
                <a:gd name="T1" fmla="*/ 5 h 10"/>
                <a:gd name="T2" fmla="*/ 10 w 18"/>
                <a:gd name="T3" fmla="*/ 1 h 10"/>
                <a:gd name="T4" fmla="*/ 8 w 18"/>
                <a:gd name="T5" fmla="*/ 1 h 10"/>
                <a:gd name="T6" fmla="*/ 1 w 18"/>
                <a:gd name="T7" fmla="*/ 5 h 10"/>
                <a:gd name="T8" fmla="*/ 1 w 18"/>
                <a:gd name="T9" fmla="*/ 6 h 10"/>
                <a:gd name="T10" fmla="*/ 8 w 18"/>
                <a:gd name="T11" fmla="*/ 10 h 10"/>
                <a:gd name="T12" fmla="*/ 10 w 18"/>
                <a:gd name="T13" fmla="*/ 10 h 10"/>
                <a:gd name="T14" fmla="*/ 17 w 18"/>
                <a:gd name="T15" fmla="*/ 6 h 10"/>
                <a:gd name="T16" fmla="*/ 17 w 18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7" y="5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0" name="Freeform 476"/>
            <p:cNvSpPr>
              <a:spLocks/>
            </p:cNvSpPr>
            <p:nvPr userDrawn="1"/>
          </p:nvSpPr>
          <p:spPr bwMode="auto">
            <a:xfrm>
              <a:off x="8021639" y="4162426"/>
              <a:ext cx="33338" cy="19050"/>
            </a:xfrm>
            <a:custGeom>
              <a:avLst/>
              <a:gdLst>
                <a:gd name="T0" fmla="*/ 20 w 21"/>
                <a:gd name="T1" fmla="*/ 5 h 12"/>
                <a:gd name="T2" fmla="*/ 13 w 21"/>
                <a:gd name="T3" fmla="*/ 0 h 12"/>
                <a:gd name="T4" fmla="*/ 11 w 21"/>
                <a:gd name="T5" fmla="*/ 0 h 12"/>
                <a:gd name="T6" fmla="*/ 0 w 21"/>
                <a:gd name="T7" fmla="*/ 7 h 12"/>
                <a:gd name="T8" fmla="*/ 0 w 21"/>
                <a:gd name="T9" fmla="*/ 8 h 12"/>
                <a:gd name="T10" fmla="*/ 7 w 21"/>
                <a:gd name="T11" fmla="*/ 12 h 12"/>
                <a:gd name="T12" fmla="*/ 9 w 21"/>
                <a:gd name="T13" fmla="*/ 12 h 12"/>
                <a:gd name="T14" fmla="*/ 20 w 21"/>
                <a:gd name="T15" fmla="*/ 6 h 12"/>
                <a:gd name="T16" fmla="*/ 20 w 21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5"/>
                    <a:pt x="21" y="5"/>
                    <a:pt x="20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1" name="Freeform 477"/>
            <p:cNvSpPr>
              <a:spLocks/>
            </p:cNvSpPr>
            <p:nvPr userDrawn="1"/>
          </p:nvSpPr>
          <p:spPr bwMode="auto">
            <a:xfrm>
              <a:off x="8053389" y="412750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2" name="Freeform 478"/>
            <p:cNvSpPr>
              <a:spLocks/>
            </p:cNvSpPr>
            <p:nvPr userDrawn="1"/>
          </p:nvSpPr>
          <p:spPr bwMode="auto">
            <a:xfrm>
              <a:off x="8061326" y="414337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3" name="Freeform 479"/>
            <p:cNvSpPr>
              <a:spLocks/>
            </p:cNvSpPr>
            <p:nvPr userDrawn="1"/>
          </p:nvSpPr>
          <p:spPr bwMode="auto">
            <a:xfrm>
              <a:off x="8150226" y="4110038"/>
              <a:ext cx="28575" cy="17463"/>
            </a:xfrm>
            <a:custGeom>
              <a:avLst/>
              <a:gdLst>
                <a:gd name="T0" fmla="*/ 10 w 18"/>
                <a:gd name="T1" fmla="*/ 10 h 11"/>
                <a:gd name="T2" fmla="*/ 17 w 18"/>
                <a:gd name="T3" fmla="*/ 6 h 11"/>
                <a:gd name="T4" fmla="*/ 17 w 18"/>
                <a:gd name="T5" fmla="*/ 5 h 11"/>
                <a:gd name="T6" fmla="*/ 10 w 18"/>
                <a:gd name="T7" fmla="*/ 1 h 11"/>
                <a:gd name="T8" fmla="*/ 8 w 18"/>
                <a:gd name="T9" fmla="*/ 1 h 11"/>
                <a:gd name="T10" fmla="*/ 1 w 18"/>
                <a:gd name="T11" fmla="*/ 5 h 11"/>
                <a:gd name="T12" fmla="*/ 1 w 18"/>
                <a:gd name="T13" fmla="*/ 6 h 11"/>
                <a:gd name="T14" fmla="*/ 8 w 18"/>
                <a:gd name="T15" fmla="*/ 10 h 11"/>
                <a:gd name="T16" fmla="*/ 10 w 1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4" name="Freeform 480"/>
            <p:cNvSpPr>
              <a:spLocks/>
            </p:cNvSpPr>
            <p:nvPr userDrawn="1"/>
          </p:nvSpPr>
          <p:spPr bwMode="auto">
            <a:xfrm>
              <a:off x="8066089" y="4160838"/>
              <a:ext cx="26988" cy="15875"/>
            </a:xfrm>
            <a:custGeom>
              <a:avLst/>
              <a:gdLst>
                <a:gd name="T0" fmla="*/ 7 w 17"/>
                <a:gd name="T1" fmla="*/ 9 h 10"/>
                <a:gd name="T2" fmla="*/ 10 w 17"/>
                <a:gd name="T3" fmla="*/ 9 h 10"/>
                <a:gd name="T4" fmla="*/ 17 w 17"/>
                <a:gd name="T5" fmla="*/ 5 h 10"/>
                <a:gd name="T6" fmla="*/ 17 w 17"/>
                <a:gd name="T7" fmla="*/ 4 h 10"/>
                <a:gd name="T8" fmla="*/ 10 w 17"/>
                <a:gd name="T9" fmla="*/ 0 h 10"/>
                <a:gd name="T10" fmla="*/ 7 w 17"/>
                <a:gd name="T11" fmla="*/ 0 h 10"/>
                <a:gd name="T12" fmla="*/ 0 w 17"/>
                <a:gd name="T13" fmla="*/ 4 h 10"/>
                <a:gd name="T14" fmla="*/ 0 w 17"/>
                <a:gd name="T15" fmla="*/ 5 h 10"/>
                <a:gd name="T16" fmla="*/ 7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5" name="Freeform 481"/>
            <p:cNvSpPr>
              <a:spLocks/>
            </p:cNvSpPr>
            <p:nvPr userDrawn="1"/>
          </p:nvSpPr>
          <p:spPr bwMode="auto">
            <a:xfrm>
              <a:off x="8089901" y="4187826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6" name="Freeform 482"/>
            <p:cNvSpPr>
              <a:spLocks/>
            </p:cNvSpPr>
            <p:nvPr userDrawn="1"/>
          </p:nvSpPr>
          <p:spPr bwMode="auto">
            <a:xfrm>
              <a:off x="8107364" y="4178301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7" name="Freeform 483"/>
            <p:cNvSpPr>
              <a:spLocks/>
            </p:cNvSpPr>
            <p:nvPr userDrawn="1"/>
          </p:nvSpPr>
          <p:spPr bwMode="auto">
            <a:xfrm>
              <a:off x="8037514" y="4170363"/>
              <a:ext cx="39688" cy="22225"/>
            </a:xfrm>
            <a:custGeom>
              <a:avLst/>
              <a:gdLst>
                <a:gd name="T0" fmla="*/ 24 w 25"/>
                <a:gd name="T1" fmla="*/ 4 h 14"/>
                <a:gd name="T2" fmla="*/ 17 w 25"/>
                <a:gd name="T3" fmla="*/ 0 h 14"/>
                <a:gd name="T4" fmla="*/ 15 w 25"/>
                <a:gd name="T5" fmla="*/ 0 h 14"/>
                <a:gd name="T6" fmla="*/ 1 w 25"/>
                <a:gd name="T7" fmla="*/ 8 h 14"/>
                <a:gd name="T8" fmla="*/ 1 w 25"/>
                <a:gd name="T9" fmla="*/ 9 h 14"/>
                <a:gd name="T10" fmla="*/ 8 w 25"/>
                <a:gd name="T11" fmla="*/ 13 h 14"/>
                <a:gd name="T12" fmla="*/ 10 w 25"/>
                <a:gd name="T13" fmla="*/ 13 h 14"/>
                <a:gd name="T14" fmla="*/ 24 w 25"/>
                <a:gd name="T15" fmla="*/ 5 h 14"/>
                <a:gd name="T16" fmla="*/ 24 w 25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4"/>
                    <a:pt x="10" y="14"/>
                    <a:pt x="10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4"/>
                    <a:pt x="24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8" name="Freeform 484"/>
            <p:cNvSpPr>
              <a:spLocks/>
            </p:cNvSpPr>
            <p:nvPr userDrawn="1"/>
          </p:nvSpPr>
          <p:spPr bwMode="auto">
            <a:xfrm>
              <a:off x="8056564" y="4175126"/>
              <a:ext cx="47625" cy="26988"/>
            </a:xfrm>
            <a:custGeom>
              <a:avLst/>
              <a:gdLst>
                <a:gd name="T0" fmla="*/ 29 w 30"/>
                <a:gd name="T1" fmla="*/ 4 h 17"/>
                <a:gd name="T2" fmla="*/ 22 w 30"/>
                <a:gd name="T3" fmla="*/ 0 h 17"/>
                <a:gd name="T4" fmla="*/ 20 w 30"/>
                <a:gd name="T5" fmla="*/ 0 h 17"/>
                <a:gd name="T6" fmla="*/ 1 w 30"/>
                <a:gd name="T7" fmla="*/ 12 h 17"/>
                <a:gd name="T8" fmla="*/ 1 w 30"/>
                <a:gd name="T9" fmla="*/ 13 h 17"/>
                <a:gd name="T10" fmla="*/ 8 w 30"/>
                <a:gd name="T11" fmla="*/ 17 h 17"/>
                <a:gd name="T12" fmla="*/ 10 w 30"/>
                <a:gd name="T13" fmla="*/ 17 h 17"/>
                <a:gd name="T14" fmla="*/ 29 w 30"/>
                <a:gd name="T15" fmla="*/ 6 h 17"/>
                <a:gd name="T16" fmla="*/ 29 w 30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7">
                  <a:moveTo>
                    <a:pt x="29" y="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0"/>
                    <a:pt x="20" y="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0" y="5"/>
                    <a:pt x="29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9" name="Freeform 485"/>
            <p:cNvSpPr>
              <a:spLocks/>
            </p:cNvSpPr>
            <p:nvPr userDrawn="1"/>
          </p:nvSpPr>
          <p:spPr bwMode="auto">
            <a:xfrm>
              <a:off x="8066089" y="4108451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0" name="Freeform 486"/>
            <p:cNvSpPr>
              <a:spLocks/>
            </p:cNvSpPr>
            <p:nvPr userDrawn="1"/>
          </p:nvSpPr>
          <p:spPr bwMode="auto">
            <a:xfrm>
              <a:off x="8056564" y="4114801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1" name="Freeform 487"/>
            <p:cNvSpPr>
              <a:spLocks/>
            </p:cNvSpPr>
            <p:nvPr userDrawn="1"/>
          </p:nvSpPr>
          <p:spPr bwMode="auto">
            <a:xfrm>
              <a:off x="8077201" y="4102101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2" name="Freeform 488"/>
            <p:cNvSpPr>
              <a:spLocks/>
            </p:cNvSpPr>
            <p:nvPr userDrawn="1"/>
          </p:nvSpPr>
          <p:spPr bwMode="auto">
            <a:xfrm>
              <a:off x="8099426" y="4089401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3" name="Freeform 489"/>
            <p:cNvSpPr>
              <a:spLocks/>
            </p:cNvSpPr>
            <p:nvPr userDrawn="1"/>
          </p:nvSpPr>
          <p:spPr bwMode="auto">
            <a:xfrm>
              <a:off x="8088314" y="4095751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4" name="Freeform 490"/>
            <p:cNvSpPr>
              <a:spLocks/>
            </p:cNvSpPr>
            <p:nvPr userDrawn="1"/>
          </p:nvSpPr>
          <p:spPr bwMode="auto">
            <a:xfrm>
              <a:off x="8174039" y="404653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5" name="Freeform 491"/>
            <p:cNvSpPr>
              <a:spLocks/>
            </p:cNvSpPr>
            <p:nvPr userDrawn="1"/>
          </p:nvSpPr>
          <p:spPr bwMode="auto">
            <a:xfrm>
              <a:off x="8162926" y="405288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6" name="Freeform 492"/>
            <p:cNvSpPr>
              <a:spLocks/>
            </p:cNvSpPr>
            <p:nvPr userDrawn="1"/>
          </p:nvSpPr>
          <p:spPr bwMode="auto">
            <a:xfrm>
              <a:off x="8151814" y="405923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7" name="Freeform 493"/>
            <p:cNvSpPr>
              <a:spLocks/>
            </p:cNvSpPr>
            <p:nvPr userDrawn="1"/>
          </p:nvSpPr>
          <p:spPr bwMode="auto">
            <a:xfrm>
              <a:off x="8172451" y="4059238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8" name="Freeform 494"/>
            <p:cNvSpPr>
              <a:spLocks/>
            </p:cNvSpPr>
            <p:nvPr userDrawn="1"/>
          </p:nvSpPr>
          <p:spPr bwMode="auto">
            <a:xfrm>
              <a:off x="8142289" y="4065588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9" name="Freeform 495"/>
            <p:cNvSpPr>
              <a:spLocks/>
            </p:cNvSpPr>
            <p:nvPr userDrawn="1"/>
          </p:nvSpPr>
          <p:spPr bwMode="auto">
            <a:xfrm>
              <a:off x="8196264" y="406400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0" name="Freeform 496"/>
            <p:cNvSpPr>
              <a:spLocks/>
            </p:cNvSpPr>
            <p:nvPr userDrawn="1"/>
          </p:nvSpPr>
          <p:spPr bwMode="auto">
            <a:xfrm>
              <a:off x="8131176" y="407193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1" name="Freeform 497"/>
            <p:cNvSpPr>
              <a:spLocks/>
            </p:cNvSpPr>
            <p:nvPr userDrawn="1"/>
          </p:nvSpPr>
          <p:spPr bwMode="auto">
            <a:xfrm>
              <a:off x="8154989" y="406876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2" name="Freeform 498"/>
            <p:cNvSpPr>
              <a:spLocks/>
            </p:cNvSpPr>
            <p:nvPr userDrawn="1"/>
          </p:nvSpPr>
          <p:spPr bwMode="auto">
            <a:xfrm>
              <a:off x="8218489" y="407193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3" name="Freeform 499"/>
            <p:cNvSpPr>
              <a:spLocks/>
            </p:cNvSpPr>
            <p:nvPr userDrawn="1"/>
          </p:nvSpPr>
          <p:spPr bwMode="auto">
            <a:xfrm>
              <a:off x="8178801" y="4073526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4" name="Freeform 500"/>
            <p:cNvSpPr>
              <a:spLocks/>
            </p:cNvSpPr>
            <p:nvPr userDrawn="1"/>
          </p:nvSpPr>
          <p:spPr bwMode="auto">
            <a:xfrm>
              <a:off x="8245476" y="4076701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5" name="Freeform 501"/>
            <p:cNvSpPr>
              <a:spLocks/>
            </p:cNvSpPr>
            <p:nvPr userDrawn="1"/>
          </p:nvSpPr>
          <p:spPr bwMode="auto">
            <a:xfrm>
              <a:off x="8139114" y="407828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6" name="Freeform 502"/>
            <p:cNvSpPr>
              <a:spLocks/>
            </p:cNvSpPr>
            <p:nvPr userDrawn="1"/>
          </p:nvSpPr>
          <p:spPr bwMode="auto">
            <a:xfrm>
              <a:off x="8201026" y="4081463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7" name="Freeform 503"/>
            <p:cNvSpPr>
              <a:spLocks/>
            </p:cNvSpPr>
            <p:nvPr userDrawn="1"/>
          </p:nvSpPr>
          <p:spPr bwMode="auto">
            <a:xfrm>
              <a:off x="8228014" y="4086226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8" name="Freeform 504"/>
            <p:cNvSpPr>
              <a:spLocks/>
            </p:cNvSpPr>
            <p:nvPr userDrawn="1"/>
          </p:nvSpPr>
          <p:spPr bwMode="auto">
            <a:xfrm>
              <a:off x="8121651" y="4087813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9" name="Freeform 505"/>
            <p:cNvSpPr>
              <a:spLocks/>
            </p:cNvSpPr>
            <p:nvPr userDrawn="1"/>
          </p:nvSpPr>
          <p:spPr bwMode="auto">
            <a:xfrm>
              <a:off x="8145464" y="409416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0" name="Freeform 506"/>
            <p:cNvSpPr>
              <a:spLocks/>
            </p:cNvSpPr>
            <p:nvPr userDrawn="1"/>
          </p:nvSpPr>
          <p:spPr bwMode="auto">
            <a:xfrm>
              <a:off x="8212139" y="4095751"/>
              <a:ext cx="26988" cy="17463"/>
            </a:xfrm>
            <a:custGeom>
              <a:avLst/>
              <a:gdLst>
                <a:gd name="T0" fmla="*/ 10 w 17"/>
                <a:gd name="T1" fmla="*/ 10 h 11"/>
                <a:gd name="T2" fmla="*/ 17 w 17"/>
                <a:gd name="T3" fmla="*/ 6 h 11"/>
                <a:gd name="T4" fmla="*/ 17 w 17"/>
                <a:gd name="T5" fmla="*/ 5 h 11"/>
                <a:gd name="T6" fmla="*/ 10 w 17"/>
                <a:gd name="T7" fmla="*/ 1 h 11"/>
                <a:gd name="T8" fmla="*/ 7 w 17"/>
                <a:gd name="T9" fmla="*/ 1 h 11"/>
                <a:gd name="T10" fmla="*/ 0 w 17"/>
                <a:gd name="T11" fmla="*/ 5 h 11"/>
                <a:gd name="T12" fmla="*/ 0 w 17"/>
                <a:gd name="T13" fmla="*/ 6 h 11"/>
                <a:gd name="T14" fmla="*/ 7 w 17"/>
                <a:gd name="T15" fmla="*/ 10 h 11"/>
                <a:gd name="T16" fmla="*/ 10 w 1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1" name="Freeform 507"/>
            <p:cNvSpPr>
              <a:spLocks/>
            </p:cNvSpPr>
            <p:nvPr userDrawn="1"/>
          </p:nvSpPr>
          <p:spPr bwMode="auto">
            <a:xfrm>
              <a:off x="8104189" y="4097338"/>
              <a:ext cx="28575" cy="17463"/>
            </a:xfrm>
            <a:custGeom>
              <a:avLst/>
              <a:gdLst>
                <a:gd name="T0" fmla="*/ 8 w 18"/>
                <a:gd name="T1" fmla="*/ 1 h 11"/>
                <a:gd name="T2" fmla="*/ 1 w 18"/>
                <a:gd name="T3" fmla="*/ 5 h 11"/>
                <a:gd name="T4" fmla="*/ 1 w 18"/>
                <a:gd name="T5" fmla="*/ 6 h 11"/>
                <a:gd name="T6" fmla="*/ 8 w 18"/>
                <a:gd name="T7" fmla="*/ 10 h 11"/>
                <a:gd name="T8" fmla="*/ 10 w 18"/>
                <a:gd name="T9" fmla="*/ 10 h 11"/>
                <a:gd name="T10" fmla="*/ 17 w 18"/>
                <a:gd name="T11" fmla="*/ 6 h 11"/>
                <a:gd name="T12" fmla="*/ 17 w 18"/>
                <a:gd name="T13" fmla="*/ 5 h 11"/>
                <a:gd name="T14" fmla="*/ 10 w 18"/>
                <a:gd name="T15" fmla="*/ 1 h 11"/>
                <a:gd name="T16" fmla="*/ 8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2" name="Freeform 508"/>
            <p:cNvSpPr>
              <a:spLocks/>
            </p:cNvSpPr>
            <p:nvPr userDrawn="1"/>
          </p:nvSpPr>
          <p:spPr bwMode="auto">
            <a:xfrm>
              <a:off x="8128001" y="4103688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3" name="Freeform 509"/>
            <p:cNvSpPr>
              <a:spLocks/>
            </p:cNvSpPr>
            <p:nvPr userDrawn="1"/>
          </p:nvSpPr>
          <p:spPr bwMode="auto">
            <a:xfrm>
              <a:off x="8229601" y="4106863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4" name="Freeform 510"/>
            <p:cNvSpPr>
              <a:spLocks/>
            </p:cNvSpPr>
            <p:nvPr userDrawn="1"/>
          </p:nvSpPr>
          <p:spPr bwMode="auto">
            <a:xfrm>
              <a:off x="8088314" y="410845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5" name="Freeform 511"/>
            <p:cNvSpPr>
              <a:spLocks/>
            </p:cNvSpPr>
            <p:nvPr userDrawn="1"/>
          </p:nvSpPr>
          <p:spPr bwMode="auto">
            <a:xfrm>
              <a:off x="8112126" y="411321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6" name="Freeform 512"/>
            <p:cNvSpPr>
              <a:spLocks/>
            </p:cNvSpPr>
            <p:nvPr userDrawn="1"/>
          </p:nvSpPr>
          <p:spPr bwMode="auto">
            <a:xfrm>
              <a:off x="8177214" y="4116388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7" name="Freeform 513"/>
            <p:cNvSpPr>
              <a:spLocks/>
            </p:cNvSpPr>
            <p:nvPr userDrawn="1"/>
          </p:nvSpPr>
          <p:spPr bwMode="auto">
            <a:xfrm>
              <a:off x="8070851" y="4117976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8" name="Freeform 514"/>
            <p:cNvSpPr>
              <a:spLocks/>
            </p:cNvSpPr>
            <p:nvPr userDrawn="1"/>
          </p:nvSpPr>
          <p:spPr bwMode="auto">
            <a:xfrm>
              <a:off x="8134351" y="4121151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9" name="Freeform 515"/>
            <p:cNvSpPr>
              <a:spLocks/>
            </p:cNvSpPr>
            <p:nvPr userDrawn="1"/>
          </p:nvSpPr>
          <p:spPr bwMode="auto">
            <a:xfrm>
              <a:off x="8094664" y="4122738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0" name="Freeform 516"/>
            <p:cNvSpPr>
              <a:spLocks/>
            </p:cNvSpPr>
            <p:nvPr userDrawn="1"/>
          </p:nvSpPr>
          <p:spPr bwMode="auto">
            <a:xfrm>
              <a:off x="8161339" y="41259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1" name="Freeform 517"/>
            <p:cNvSpPr>
              <a:spLocks/>
            </p:cNvSpPr>
            <p:nvPr userDrawn="1"/>
          </p:nvSpPr>
          <p:spPr bwMode="auto">
            <a:xfrm>
              <a:off x="8116889" y="4130676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2" name="Freeform 518"/>
            <p:cNvSpPr>
              <a:spLocks/>
            </p:cNvSpPr>
            <p:nvPr userDrawn="1"/>
          </p:nvSpPr>
          <p:spPr bwMode="auto">
            <a:xfrm>
              <a:off x="8143876" y="4135438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3" name="Freeform 519"/>
            <p:cNvSpPr>
              <a:spLocks/>
            </p:cNvSpPr>
            <p:nvPr userDrawn="1"/>
          </p:nvSpPr>
          <p:spPr bwMode="auto">
            <a:xfrm>
              <a:off x="8099426" y="4140201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4" name="Freeform 520"/>
            <p:cNvSpPr>
              <a:spLocks/>
            </p:cNvSpPr>
            <p:nvPr userDrawn="1"/>
          </p:nvSpPr>
          <p:spPr bwMode="auto">
            <a:xfrm>
              <a:off x="8126414" y="4144963"/>
              <a:ext cx="28575" cy="17463"/>
            </a:xfrm>
            <a:custGeom>
              <a:avLst/>
              <a:gdLst>
                <a:gd name="T0" fmla="*/ 10 w 18"/>
                <a:gd name="T1" fmla="*/ 10 h 11"/>
                <a:gd name="T2" fmla="*/ 17 w 18"/>
                <a:gd name="T3" fmla="*/ 6 h 11"/>
                <a:gd name="T4" fmla="*/ 17 w 18"/>
                <a:gd name="T5" fmla="*/ 5 h 11"/>
                <a:gd name="T6" fmla="*/ 10 w 18"/>
                <a:gd name="T7" fmla="*/ 1 h 11"/>
                <a:gd name="T8" fmla="*/ 8 w 18"/>
                <a:gd name="T9" fmla="*/ 1 h 11"/>
                <a:gd name="T10" fmla="*/ 1 w 18"/>
                <a:gd name="T11" fmla="*/ 5 h 11"/>
                <a:gd name="T12" fmla="*/ 1 w 18"/>
                <a:gd name="T13" fmla="*/ 6 h 11"/>
                <a:gd name="T14" fmla="*/ 8 w 18"/>
                <a:gd name="T15" fmla="*/ 10 h 11"/>
                <a:gd name="T16" fmla="*/ 10 w 1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5" name="Freeform 521"/>
            <p:cNvSpPr>
              <a:spLocks/>
            </p:cNvSpPr>
            <p:nvPr userDrawn="1"/>
          </p:nvSpPr>
          <p:spPr bwMode="auto">
            <a:xfrm>
              <a:off x="8083551" y="4149726"/>
              <a:ext cx="26988" cy="15875"/>
            </a:xfrm>
            <a:custGeom>
              <a:avLst/>
              <a:gdLst>
                <a:gd name="T0" fmla="*/ 7 w 17"/>
                <a:gd name="T1" fmla="*/ 10 h 10"/>
                <a:gd name="T2" fmla="*/ 10 w 17"/>
                <a:gd name="T3" fmla="*/ 10 h 10"/>
                <a:gd name="T4" fmla="*/ 16 w 17"/>
                <a:gd name="T5" fmla="*/ 6 h 10"/>
                <a:gd name="T6" fmla="*/ 16 w 17"/>
                <a:gd name="T7" fmla="*/ 5 h 10"/>
                <a:gd name="T8" fmla="*/ 9 w 17"/>
                <a:gd name="T9" fmla="*/ 1 h 10"/>
                <a:gd name="T10" fmla="*/ 7 w 17"/>
                <a:gd name="T11" fmla="*/ 1 h 10"/>
                <a:gd name="T12" fmla="*/ 0 w 17"/>
                <a:gd name="T13" fmla="*/ 5 h 10"/>
                <a:gd name="T14" fmla="*/ 0 w 17"/>
                <a:gd name="T15" fmla="*/ 6 h 10"/>
                <a:gd name="T16" fmla="*/ 7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6" name="Freeform 522"/>
            <p:cNvSpPr>
              <a:spLocks/>
            </p:cNvSpPr>
            <p:nvPr userDrawn="1"/>
          </p:nvSpPr>
          <p:spPr bwMode="auto">
            <a:xfrm>
              <a:off x="8110539" y="4156076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7" name="Freeform 523"/>
            <p:cNvSpPr>
              <a:spLocks/>
            </p:cNvSpPr>
            <p:nvPr userDrawn="1"/>
          </p:nvSpPr>
          <p:spPr bwMode="auto">
            <a:xfrm>
              <a:off x="8140701" y="4116388"/>
              <a:ext cx="98425" cy="57150"/>
            </a:xfrm>
            <a:custGeom>
              <a:avLst/>
              <a:gdLst>
                <a:gd name="T0" fmla="*/ 55 w 62"/>
                <a:gd name="T1" fmla="*/ 1 h 36"/>
                <a:gd name="T2" fmla="*/ 52 w 62"/>
                <a:gd name="T3" fmla="*/ 1 h 36"/>
                <a:gd name="T4" fmla="*/ 1 w 62"/>
                <a:gd name="T5" fmla="*/ 30 h 36"/>
                <a:gd name="T6" fmla="*/ 1 w 62"/>
                <a:gd name="T7" fmla="*/ 32 h 36"/>
                <a:gd name="T8" fmla="*/ 8 w 62"/>
                <a:gd name="T9" fmla="*/ 36 h 36"/>
                <a:gd name="T10" fmla="*/ 11 w 62"/>
                <a:gd name="T11" fmla="*/ 36 h 36"/>
                <a:gd name="T12" fmla="*/ 62 w 62"/>
                <a:gd name="T13" fmla="*/ 6 h 36"/>
                <a:gd name="T14" fmla="*/ 62 w 62"/>
                <a:gd name="T15" fmla="*/ 5 h 36"/>
                <a:gd name="T16" fmla="*/ 55 w 62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55" y="1"/>
                  </a:moveTo>
                  <a:cubicBezTo>
                    <a:pt x="54" y="0"/>
                    <a:pt x="53" y="0"/>
                    <a:pt x="52" y="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2"/>
                    <a:pt x="1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10" y="36"/>
                    <a:pt x="11" y="3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5"/>
                    <a:pt x="62" y="5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8" name="Freeform 524"/>
            <p:cNvSpPr>
              <a:spLocks/>
            </p:cNvSpPr>
            <p:nvPr userDrawn="1"/>
          </p:nvSpPr>
          <p:spPr bwMode="auto">
            <a:xfrm>
              <a:off x="8093076" y="4165601"/>
              <a:ext cx="26988" cy="15875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4 h 10"/>
                <a:gd name="T8" fmla="*/ 10 w 17"/>
                <a:gd name="T9" fmla="*/ 0 h 10"/>
                <a:gd name="T10" fmla="*/ 7 w 17"/>
                <a:gd name="T11" fmla="*/ 0 h 10"/>
                <a:gd name="T12" fmla="*/ 1 w 17"/>
                <a:gd name="T13" fmla="*/ 4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9" name="Freeform 525"/>
            <p:cNvSpPr>
              <a:spLocks/>
            </p:cNvSpPr>
            <p:nvPr userDrawn="1"/>
          </p:nvSpPr>
          <p:spPr bwMode="auto">
            <a:xfrm>
              <a:off x="8124826" y="4168776"/>
              <a:ext cx="26988" cy="15875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9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0" name="Freeform 526"/>
            <p:cNvSpPr>
              <a:spLocks/>
            </p:cNvSpPr>
            <p:nvPr userDrawn="1"/>
          </p:nvSpPr>
          <p:spPr bwMode="auto">
            <a:xfrm>
              <a:off x="8077201" y="4132263"/>
              <a:ext cx="28575" cy="17463"/>
            </a:xfrm>
            <a:custGeom>
              <a:avLst/>
              <a:gdLst>
                <a:gd name="T0" fmla="*/ 8 w 18"/>
                <a:gd name="T1" fmla="*/ 1 h 11"/>
                <a:gd name="T2" fmla="*/ 1 w 18"/>
                <a:gd name="T3" fmla="*/ 5 h 11"/>
                <a:gd name="T4" fmla="*/ 1 w 18"/>
                <a:gd name="T5" fmla="*/ 6 h 11"/>
                <a:gd name="T6" fmla="*/ 8 w 18"/>
                <a:gd name="T7" fmla="*/ 10 h 11"/>
                <a:gd name="T8" fmla="*/ 10 w 18"/>
                <a:gd name="T9" fmla="*/ 10 h 11"/>
                <a:gd name="T10" fmla="*/ 17 w 18"/>
                <a:gd name="T11" fmla="*/ 6 h 11"/>
                <a:gd name="T12" fmla="*/ 17 w 18"/>
                <a:gd name="T13" fmla="*/ 5 h 11"/>
                <a:gd name="T14" fmla="*/ 10 w 18"/>
                <a:gd name="T15" fmla="*/ 1 h 11"/>
                <a:gd name="T16" fmla="*/ 8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1" name="Freeform 527"/>
            <p:cNvSpPr>
              <a:spLocks/>
            </p:cNvSpPr>
            <p:nvPr userDrawn="1"/>
          </p:nvSpPr>
          <p:spPr bwMode="auto">
            <a:xfrm>
              <a:off x="8167689" y="41005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2" name="Freeform 528"/>
            <p:cNvSpPr>
              <a:spLocks/>
            </p:cNvSpPr>
            <p:nvPr userDrawn="1"/>
          </p:nvSpPr>
          <p:spPr bwMode="auto">
            <a:xfrm>
              <a:off x="8194676" y="4106863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3" name="Freeform 529"/>
            <p:cNvSpPr>
              <a:spLocks/>
            </p:cNvSpPr>
            <p:nvPr userDrawn="1"/>
          </p:nvSpPr>
          <p:spPr bwMode="auto">
            <a:xfrm>
              <a:off x="8185151" y="409098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4" name="Freeform 530"/>
            <p:cNvSpPr>
              <a:spLocks/>
            </p:cNvSpPr>
            <p:nvPr userDrawn="1"/>
          </p:nvSpPr>
          <p:spPr bwMode="auto">
            <a:xfrm>
              <a:off x="8162926" y="4083051"/>
              <a:ext cx="26988" cy="17463"/>
            </a:xfrm>
            <a:custGeom>
              <a:avLst/>
              <a:gdLst>
                <a:gd name="T0" fmla="*/ 7 w 17"/>
                <a:gd name="T1" fmla="*/ 1 h 11"/>
                <a:gd name="T2" fmla="*/ 0 w 17"/>
                <a:gd name="T3" fmla="*/ 5 h 11"/>
                <a:gd name="T4" fmla="*/ 0 w 17"/>
                <a:gd name="T5" fmla="*/ 6 h 11"/>
                <a:gd name="T6" fmla="*/ 7 w 17"/>
                <a:gd name="T7" fmla="*/ 10 h 11"/>
                <a:gd name="T8" fmla="*/ 10 w 17"/>
                <a:gd name="T9" fmla="*/ 10 h 11"/>
                <a:gd name="T10" fmla="*/ 17 w 17"/>
                <a:gd name="T11" fmla="*/ 6 h 11"/>
                <a:gd name="T12" fmla="*/ 17 w 17"/>
                <a:gd name="T13" fmla="*/ 5 h 11"/>
                <a:gd name="T14" fmla="*/ 10 w 17"/>
                <a:gd name="T15" fmla="*/ 1 h 11"/>
                <a:gd name="T16" fmla="*/ 7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5" name="Freeform 531"/>
            <p:cNvSpPr>
              <a:spLocks/>
            </p:cNvSpPr>
            <p:nvPr userDrawn="1"/>
          </p:nvSpPr>
          <p:spPr bwMode="auto">
            <a:xfrm>
              <a:off x="8245476" y="4027488"/>
              <a:ext cx="39688" cy="23813"/>
            </a:xfrm>
            <a:custGeom>
              <a:avLst/>
              <a:gdLst>
                <a:gd name="T0" fmla="*/ 16 w 25"/>
                <a:gd name="T1" fmla="*/ 1 h 15"/>
                <a:gd name="T2" fmla="*/ 1 w 25"/>
                <a:gd name="T3" fmla="*/ 9 h 15"/>
                <a:gd name="T4" fmla="*/ 1 w 25"/>
                <a:gd name="T5" fmla="*/ 10 h 15"/>
                <a:gd name="T6" fmla="*/ 8 w 25"/>
                <a:gd name="T7" fmla="*/ 14 h 15"/>
                <a:gd name="T8" fmla="*/ 10 w 25"/>
                <a:gd name="T9" fmla="*/ 15 h 15"/>
                <a:gd name="T10" fmla="*/ 25 w 25"/>
                <a:gd name="T11" fmla="*/ 6 h 15"/>
                <a:gd name="T12" fmla="*/ 25 w 25"/>
                <a:gd name="T13" fmla="*/ 5 h 15"/>
                <a:gd name="T14" fmla="*/ 18 w 25"/>
                <a:gd name="T15" fmla="*/ 1 h 15"/>
                <a:gd name="T16" fmla="*/ 16 w 25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16" y="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6" name="Freeform 532"/>
            <p:cNvSpPr>
              <a:spLocks/>
            </p:cNvSpPr>
            <p:nvPr userDrawn="1"/>
          </p:nvSpPr>
          <p:spPr bwMode="auto">
            <a:xfrm>
              <a:off x="8229601" y="404495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7" name="Freeform 533"/>
            <p:cNvSpPr>
              <a:spLocks/>
            </p:cNvSpPr>
            <p:nvPr userDrawn="1"/>
          </p:nvSpPr>
          <p:spPr bwMode="auto">
            <a:xfrm>
              <a:off x="8294689" y="4027488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8" name="Freeform 534"/>
            <p:cNvSpPr>
              <a:spLocks/>
            </p:cNvSpPr>
            <p:nvPr userDrawn="1"/>
          </p:nvSpPr>
          <p:spPr bwMode="auto">
            <a:xfrm>
              <a:off x="8304214" y="4073526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9" name="Freeform 535"/>
            <p:cNvSpPr>
              <a:spLocks/>
            </p:cNvSpPr>
            <p:nvPr userDrawn="1"/>
          </p:nvSpPr>
          <p:spPr bwMode="auto">
            <a:xfrm>
              <a:off x="8296276" y="4068763"/>
              <a:ext cx="19050" cy="11113"/>
            </a:xfrm>
            <a:custGeom>
              <a:avLst/>
              <a:gdLst>
                <a:gd name="T0" fmla="*/ 7 w 12"/>
                <a:gd name="T1" fmla="*/ 0 h 7"/>
                <a:gd name="T2" fmla="*/ 0 w 12"/>
                <a:gd name="T3" fmla="*/ 4 h 7"/>
                <a:gd name="T4" fmla="*/ 0 w 12"/>
                <a:gd name="T5" fmla="*/ 5 h 7"/>
                <a:gd name="T6" fmla="*/ 3 w 12"/>
                <a:gd name="T7" fmla="*/ 7 h 7"/>
                <a:gd name="T8" fmla="*/ 4 w 12"/>
                <a:gd name="T9" fmla="*/ 7 h 7"/>
                <a:gd name="T10" fmla="*/ 12 w 12"/>
                <a:gd name="T11" fmla="*/ 2 h 7"/>
                <a:gd name="T12" fmla="*/ 12 w 12"/>
                <a:gd name="T13" fmla="*/ 2 h 7"/>
                <a:gd name="T14" fmla="*/ 9 w 12"/>
                <a:gd name="T15" fmla="*/ 0 h 7"/>
                <a:gd name="T16" fmla="*/ 7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0" name="Freeform 536"/>
            <p:cNvSpPr>
              <a:spLocks/>
            </p:cNvSpPr>
            <p:nvPr userDrawn="1"/>
          </p:nvSpPr>
          <p:spPr bwMode="auto">
            <a:xfrm>
              <a:off x="8288339" y="4081463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1" name="Freeform 537"/>
            <p:cNvSpPr>
              <a:spLocks/>
            </p:cNvSpPr>
            <p:nvPr userDrawn="1"/>
          </p:nvSpPr>
          <p:spPr bwMode="auto">
            <a:xfrm>
              <a:off x="8251826" y="4038601"/>
              <a:ext cx="52388" cy="30163"/>
            </a:xfrm>
            <a:custGeom>
              <a:avLst/>
              <a:gdLst>
                <a:gd name="T0" fmla="*/ 11 w 33"/>
                <a:gd name="T1" fmla="*/ 18 h 19"/>
                <a:gd name="T2" fmla="*/ 32 w 33"/>
                <a:gd name="T3" fmla="*/ 6 h 19"/>
                <a:gd name="T4" fmla="*/ 32 w 33"/>
                <a:gd name="T5" fmla="*/ 4 h 19"/>
                <a:gd name="T6" fmla="*/ 25 w 33"/>
                <a:gd name="T7" fmla="*/ 0 h 19"/>
                <a:gd name="T8" fmla="*/ 23 w 33"/>
                <a:gd name="T9" fmla="*/ 0 h 19"/>
                <a:gd name="T10" fmla="*/ 1 w 33"/>
                <a:gd name="T11" fmla="*/ 13 h 19"/>
                <a:gd name="T12" fmla="*/ 1 w 33"/>
                <a:gd name="T13" fmla="*/ 14 h 19"/>
                <a:gd name="T14" fmla="*/ 8 w 33"/>
                <a:gd name="T15" fmla="*/ 18 h 19"/>
                <a:gd name="T16" fmla="*/ 11 w 33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9">
                  <a:moveTo>
                    <a:pt x="11" y="18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3" y="5"/>
                    <a:pt x="32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1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19"/>
                    <a:pt x="11" y="18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2" name="Freeform 538"/>
            <p:cNvSpPr>
              <a:spLocks/>
            </p:cNvSpPr>
            <p:nvPr userDrawn="1"/>
          </p:nvSpPr>
          <p:spPr bwMode="auto">
            <a:xfrm>
              <a:off x="8235951" y="4060826"/>
              <a:ext cx="26988" cy="17463"/>
            </a:xfrm>
            <a:custGeom>
              <a:avLst/>
              <a:gdLst>
                <a:gd name="T0" fmla="*/ 10 w 17"/>
                <a:gd name="T1" fmla="*/ 10 h 11"/>
                <a:gd name="T2" fmla="*/ 16 w 17"/>
                <a:gd name="T3" fmla="*/ 6 h 11"/>
                <a:gd name="T4" fmla="*/ 16 w 17"/>
                <a:gd name="T5" fmla="*/ 5 h 11"/>
                <a:gd name="T6" fmla="*/ 9 w 17"/>
                <a:gd name="T7" fmla="*/ 1 h 11"/>
                <a:gd name="T8" fmla="*/ 7 w 17"/>
                <a:gd name="T9" fmla="*/ 1 h 11"/>
                <a:gd name="T10" fmla="*/ 0 w 17"/>
                <a:gd name="T11" fmla="*/ 5 h 11"/>
                <a:gd name="T12" fmla="*/ 0 w 17"/>
                <a:gd name="T13" fmla="*/ 6 h 11"/>
                <a:gd name="T14" fmla="*/ 7 w 17"/>
                <a:gd name="T15" fmla="*/ 10 h 11"/>
                <a:gd name="T16" fmla="*/ 10 w 1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3" name="Freeform 539"/>
            <p:cNvSpPr>
              <a:spLocks/>
            </p:cNvSpPr>
            <p:nvPr userDrawn="1"/>
          </p:nvSpPr>
          <p:spPr bwMode="auto">
            <a:xfrm>
              <a:off x="8262939" y="4048126"/>
              <a:ext cx="58738" cy="34925"/>
            </a:xfrm>
            <a:custGeom>
              <a:avLst/>
              <a:gdLst>
                <a:gd name="T0" fmla="*/ 36 w 37"/>
                <a:gd name="T1" fmla="*/ 5 h 22"/>
                <a:gd name="T2" fmla="*/ 29 w 37"/>
                <a:gd name="T3" fmla="*/ 1 h 22"/>
                <a:gd name="T4" fmla="*/ 27 w 37"/>
                <a:gd name="T5" fmla="*/ 1 h 22"/>
                <a:gd name="T6" fmla="*/ 0 w 37"/>
                <a:gd name="T7" fmla="*/ 16 h 22"/>
                <a:gd name="T8" fmla="*/ 0 w 37"/>
                <a:gd name="T9" fmla="*/ 18 h 22"/>
                <a:gd name="T10" fmla="*/ 7 w 37"/>
                <a:gd name="T11" fmla="*/ 22 h 22"/>
                <a:gd name="T12" fmla="*/ 10 w 37"/>
                <a:gd name="T13" fmla="*/ 22 h 22"/>
                <a:gd name="T14" fmla="*/ 36 w 37"/>
                <a:gd name="T15" fmla="*/ 6 h 22"/>
                <a:gd name="T16" fmla="*/ 36 w 37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36" y="5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6"/>
                    <a:pt x="9" y="11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9" y="22"/>
                    <a:pt x="10" y="22"/>
                  </a:cubicBezTo>
                  <a:cubicBezTo>
                    <a:pt x="18" y="16"/>
                    <a:pt x="27" y="11"/>
                    <a:pt x="36" y="6"/>
                  </a:cubicBezTo>
                  <a:cubicBezTo>
                    <a:pt x="37" y="6"/>
                    <a:pt x="37" y="5"/>
                    <a:pt x="36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4" name="Freeform 540"/>
            <p:cNvSpPr>
              <a:spLocks/>
            </p:cNvSpPr>
            <p:nvPr userDrawn="1"/>
          </p:nvSpPr>
          <p:spPr bwMode="auto">
            <a:xfrm>
              <a:off x="8189914" y="4048126"/>
              <a:ext cx="26988" cy="17463"/>
            </a:xfrm>
            <a:custGeom>
              <a:avLst/>
              <a:gdLst>
                <a:gd name="T0" fmla="*/ 7 w 17"/>
                <a:gd name="T1" fmla="*/ 1 h 11"/>
                <a:gd name="T2" fmla="*/ 0 w 17"/>
                <a:gd name="T3" fmla="*/ 5 h 11"/>
                <a:gd name="T4" fmla="*/ 0 w 17"/>
                <a:gd name="T5" fmla="*/ 6 h 11"/>
                <a:gd name="T6" fmla="*/ 7 w 17"/>
                <a:gd name="T7" fmla="*/ 10 h 11"/>
                <a:gd name="T8" fmla="*/ 10 w 17"/>
                <a:gd name="T9" fmla="*/ 10 h 11"/>
                <a:gd name="T10" fmla="*/ 17 w 17"/>
                <a:gd name="T11" fmla="*/ 6 h 11"/>
                <a:gd name="T12" fmla="*/ 17 w 17"/>
                <a:gd name="T13" fmla="*/ 5 h 11"/>
                <a:gd name="T14" fmla="*/ 10 w 17"/>
                <a:gd name="T15" fmla="*/ 1 h 11"/>
                <a:gd name="T16" fmla="*/ 7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5" name="Freeform 541"/>
            <p:cNvSpPr>
              <a:spLocks/>
            </p:cNvSpPr>
            <p:nvPr userDrawn="1"/>
          </p:nvSpPr>
          <p:spPr bwMode="auto">
            <a:xfrm>
              <a:off x="8216901" y="402113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6" name="Freeform 542"/>
            <p:cNvSpPr>
              <a:spLocks/>
            </p:cNvSpPr>
            <p:nvPr userDrawn="1"/>
          </p:nvSpPr>
          <p:spPr bwMode="auto">
            <a:xfrm>
              <a:off x="8205789" y="402748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7" name="Freeform 543"/>
            <p:cNvSpPr>
              <a:spLocks/>
            </p:cNvSpPr>
            <p:nvPr userDrawn="1"/>
          </p:nvSpPr>
          <p:spPr bwMode="auto">
            <a:xfrm>
              <a:off x="8223251" y="4017963"/>
              <a:ext cx="46038" cy="26988"/>
            </a:xfrm>
            <a:custGeom>
              <a:avLst/>
              <a:gdLst>
                <a:gd name="T0" fmla="*/ 19 w 29"/>
                <a:gd name="T1" fmla="*/ 1 h 17"/>
                <a:gd name="T2" fmla="*/ 1 w 29"/>
                <a:gd name="T3" fmla="*/ 11 h 17"/>
                <a:gd name="T4" fmla="*/ 1 w 29"/>
                <a:gd name="T5" fmla="*/ 13 h 17"/>
                <a:gd name="T6" fmla="*/ 8 w 29"/>
                <a:gd name="T7" fmla="*/ 17 h 17"/>
                <a:gd name="T8" fmla="*/ 10 w 29"/>
                <a:gd name="T9" fmla="*/ 17 h 17"/>
                <a:gd name="T10" fmla="*/ 28 w 29"/>
                <a:gd name="T11" fmla="*/ 6 h 17"/>
                <a:gd name="T12" fmla="*/ 28 w 29"/>
                <a:gd name="T13" fmla="*/ 5 h 17"/>
                <a:gd name="T14" fmla="*/ 21 w 29"/>
                <a:gd name="T15" fmla="*/ 1 h 17"/>
                <a:gd name="T16" fmla="*/ 19 w 29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8" name="Freeform 544"/>
            <p:cNvSpPr>
              <a:spLocks/>
            </p:cNvSpPr>
            <p:nvPr userDrawn="1"/>
          </p:nvSpPr>
          <p:spPr bwMode="auto">
            <a:xfrm>
              <a:off x="8205789" y="4038601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9" name="Freeform 545"/>
            <p:cNvSpPr>
              <a:spLocks/>
            </p:cNvSpPr>
            <p:nvPr userDrawn="1"/>
          </p:nvSpPr>
          <p:spPr bwMode="auto">
            <a:xfrm>
              <a:off x="8213726" y="405447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0" name="Freeform 546"/>
            <p:cNvSpPr>
              <a:spLocks/>
            </p:cNvSpPr>
            <p:nvPr userDrawn="1"/>
          </p:nvSpPr>
          <p:spPr bwMode="auto">
            <a:xfrm>
              <a:off x="8347076" y="4038601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1" name="Freeform 547"/>
            <p:cNvSpPr>
              <a:spLocks/>
            </p:cNvSpPr>
            <p:nvPr userDrawn="1"/>
          </p:nvSpPr>
          <p:spPr bwMode="auto">
            <a:xfrm>
              <a:off x="8304214" y="3971926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2" name="Freeform 548"/>
            <p:cNvSpPr>
              <a:spLocks/>
            </p:cNvSpPr>
            <p:nvPr userDrawn="1"/>
          </p:nvSpPr>
          <p:spPr bwMode="auto">
            <a:xfrm>
              <a:off x="8293101" y="397668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3" name="Freeform 549"/>
            <p:cNvSpPr>
              <a:spLocks/>
            </p:cNvSpPr>
            <p:nvPr userDrawn="1"/>
          </p:nvSpPr>
          <p:spPr bwMode="auto">
            <a:xfrm>
              <a:off x="8310564" y="3978276"/>
              <a:ext cx="28575" cy="15875"/>
            </a:xfrm>
            <a:custGeom>
              <a:avLst/>
              <a:gdLst>
                <a:gd name="T0" fmla="*/ 1 w 18"/>
                <a:gd name="T1" fmla="*/ 6 h 10"/>
                <a:gd name="T2" fmla="*/ 8 w 18"/>
                <a:gd name="T3" fmla="*/ 10 h 10"/>
                <a:gd name="T4" fmla="*/ 10 w 18"/>
                <a:gd name="T5" fmla="*/ 10 h 10"/>
                <a:gd name="T6" fmla="*/ 17 w 18"/>
                <a:gd name="T7" fmla="*/ 6 h 10"/>
                <a:gd name="T8" fmla="*/ 17 w 18"/>
                <a:gd name="T9" fmla="*/ 5 h 10"/>
                <a:gd name="T10" fmla="*/ 10 w 18"/>
                <a:gd name="T11" fmla="*/ 1 h 10"/>
                <a:gd name="T12" fmla="*/ 8 w 18"/>
                <a:gd name="T13" fmla="*/ 1 h 10"/>
                <a:gd name="T14" fmla="*/ 1 w 18"/>
                <a:gd name="T15" fmla="*/ 5 h 10"/>
                <a:gd name="T16" fmla="*/ 1 w 18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" y="6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4" name="Freeform 550"/>
            <p:cNvSpPr>
              <a:spLocks/>
            </p:cNvSpPr>
            <p:nvPr userDrawn="1"/>
          </p:nvSpPr>
          <p:spPr bwMode="auto">
            <a:xfrm>
              <a:off x="8293101" y="3987801"/>
              <a:ext cx="28575" cy="17463"/>
            </a:xfrm>
            <a:custGeom>
              <a:avLst/>
              <a:gdLst>
                <a:gd name="T0" fmla="*/ 10 w 18"/>
                <a:gd name="T1" fmla="*/ 1 h 11"/>
                <a:gd name="T2" fmla="*/ 8 w 18"/>
                <a:gd name="T3" fmla="*/ 1 h 11"/>
                <a:gd name="T4" fmla="*/ 1 w 18"/>
                <a:gd name="T5" fmla="*/ 5 h 11"/>
                <a:gd name="T6" fmla="*/ 1 w 18"/>
                <a:gd name="T7" fmla="*/ 6 h 11"/>
                <a:gd name="T8" fmla="*/ 8 w 18"/>
                <a:gd name="T9" fmla="*/ 10 h 11"/>
                <a:gd name="T10" fmla="*/ 10 w 18"/>
                <a:gd name="T11" fmla="*/ 10 h 11"/>
                <a:gd name="T12" fmla="*/ 17 w 18"/>
                <a:gd name="T13" fmla="*/ 6 h 11"/>
                <a:gd name="T14" fmla="*/ 17 w 18"/>
                <a:gd name="T15" fmla="*/ 5 h 11"/>
                <a:gd name="T16" fmla="*/ 10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5" name="Freeform 551"/>
            <p:cNvSpPr>
              <a:spLocks/>
            </p:cNvSpPr>
            <p:nvPr userDrawn="1"/>
          </p:nvSpPr>
          <p:spPr bwMode="auto">
            <a:xfrm>
              <a:off x="8310564" y="3997326"/>
              <a:ext cx="26988" cy="17463"/>
            </a:xfrm>
            <a:custGeom>
              <a:avLst/>
              <a:gdLst>
                <a:gd name="T0" fmla="*/ 10 w 17"/>
                <a:gd name="T1" fmla="*/ 1 h 11"/>
                <a:gd name="T2" fmla="*/ 7 w 17"/>
                <a:gd name="T3" fmla="*/ 1 h 11"/>
                <a:gd name="T4" fmla="*/ 0 w 17"/>
                <a:gd name="T5" fmla="*/ 5 h 11"/>
                <a:gd name="T6" fmla="*/ 0 w 17"/>
                <a:gd name="T7" fmla="*/ 6 h 11"/>
                <a:gd name="T8" fmla="*/ 7 w 17"/>
                <a:gd name="T9" fmla="*/ 10 h 11"/>
                <a:gd name="T10" fmla="*/ 10 w 17"/>
                <a:gd name="T11" fmla="*/ 10 h 11"/>
                <a:gd name="T12" fmla="*/ 17 w 17"/>
                <a:gd name="T13" fmla="*/ 6 h 11"/>
                <a:gd name="T14" fmla="*/ 17 w 17"/>
                <a:gd name="T15" fmla="*/ 5 h 11"/>
                <a:gd name="T16" fmla="*/ 10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6" name="Freeform 552"/>
            <p:cNvSpPr>
              <a:spLocks/>
            </p:cNvSpPr>
            <p:nvPr userDrawn="1"/>
          </p:nvSpPr>
          <p:spPr bwMode="auto">
            <a:xfrm>
              <a:off x="8326439" y="3987801"/>
              <a:ext cx="46038" cy="26988"/>
            </a:xfrm>
            <a:custGeom>
              <a:avLst/>
              <a:gdLst>
                <a:gd name="T0" fmla="*/ 1 w 29"/>
                <a:gd name="T1" fmla="*/ 6 h 17"/>
                <a:gd name="T2" fmla="*/ 19 w 29"/>
                <a:gd name="T3" fmla="*/ 16 h 17"/>
                <a:gd name="T4" fmla="*/ 22 w 29"/>
                <a:gd name="T5" fmla="*/ 16 h 17"/>
                <a:gd name="T6" fmla="*/ 29 w 29"/>
                <a:gd name="T7" fmla="*/ 12 h 17"/>
                <a:gd name="T8" fmla="*/ 29 w 29"/>
                <a:gd name="T9" fmla="*/ 11 h 17"/>
                <a:gd name="T10" fmla="*/ 10 w 29"/>
                <a:gd name="T11" fmla="*/ 1 h 17"/>
                <a:gd name="T12" fmla="*/ 8 w 29"/>
                <a:gd name="T13" fmla="*/ 0 h 17"/>
                <a:gd name="T14" fmla="*/ 1 w 29"/>
                <a:gd name="T15" fmla="*/ 5 h 17"/>
                <a:gd name="T16" fmla="*/ 1 w 29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" y="6"/>
                  </a:moveTo>
                  <a:cubicBezTo>
                    <a:pt x="7" y="9"/>
                    <a:pt x="13" y="13"/>
                    <a:pt x="19" y="16"/>
                  </a:cubicBezTo>
                  <a:cubicBezTo>
                    <a:pt x="20" y="17"/>
                    <a:pt x="21" y="17"/>
                    <a:pt x="22" y="16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22" y="8"/>
                    <a:pt x="16" y="4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7" name="Freeform 553"/>
            <p:cNvSpPr>
              <a:spLocks/>
            </p:cNvSpPr>
            <p:nvPr userDrawn="1"/>
          </p:nvSpPr>
          <p:spPr bwMode="auto">
            <a:xfrm>
              <a:off x="8328026" y="400843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8" name="Freeform 554"/>
            <p:cNvSpPr>
              <a:spLocks/>
            </p:cNvSpPr>
            <p:nvPr userDrawn="1"/>
          </p:nvSpPr>
          <p:spPr bwMode="auto">
            <a:xfrm>
              <a:off x="8345489" y="4017963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9" name="Freeform 555"/>
            <p:cNvSpPr>
              <a:spLocks/>
            </p:cNvSpPr>
            <p:nvPr userDrawn="1"/>
          </p:nvSpPr>
          <p:spPr bwMode="auto">
            <a:xfrm>
              <a:off x="8362951" y="4008438"/>
              <a:ext cx="46038" cy="26988"/>
            </a:xfrm>
            <a:custGeom>
              <a:avLst/>
              <a:gdLst>
                <a:gd name="T0" fmla="*/ 28 w 29"/>
                <a:gd name="T1" fmla="*/ 11 h 17"/>
                <a:gd name="T2" fmla="*/ 10 w 29"/>
                <a:gd name="T3" fmla="*/ 0 h 17"/>
                <a:gd name="T4" fmla="*/ 8 w 29"/>
                <a:gd name="T5" fmla="*/ 0 h 17"/>
                <a:gd name="T6" fmla="*/ 1 w 29"/>
                <a:gd name="T7" fmla="*/ 4 h 17"/>
                <a:gd name="T8" fmla="*/ 1 w 29"/>
                <a:gd name="T9" fmla="*/ 6 h 17"/>
                <a:gd name="T10" fmla="*/ 19 w 29"/>
                <a:gd name="T11" fmla="*/ 16 h 17"/>
                <a:gd name="T12" fmla="*/ 21 w 29"/>
                <a:gd name="T13" fmla="*/ 16 h 17"/>
                <a:gd name="T14" fmla="*/ 28 w 29"/>
                <a:gd name="T15" fmla="*/ 12 h 17"/>
                <a:gd name="T16" fmla="*/ 28 w 29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28" y="11"/>
                  </a:move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9"/>
                    <a:pt x="13" y="13"/>
                    <a:pt x="19" y="16"/>
                  </a:cubicBezTo>
                  <a:cubicBezTo>
                    <a:pt x="20" y="17"/>
                    <a:pt x="21" y="17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2"/>
                    <a:pt x="29" y="11"/>
                    <a:pt x="28" y="1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0" name="Freeform 556"/>
            <p:cNvSpPr>
              <a:spLocks/>
            </p:cNvSpPr>
            <p:nvPr userDrawn="1"/>
          </p:nvSpPr>
          <p:spPr bwMode="auto">
            <a:xfrm>
              <a:off x="8362951" y="4029076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1" name="Freeform 557"/>
            <p:cNvSpPr>
              <a:spLocks/>
            </p:cNvSpPr>
            <p:nvPr userDrawn="1"/>
          </p:nvSpPr>
          <p:spPr bwMode="auto">
            <a:xfrm>
              <a:off x="8310564" y="4017963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2" name="Freeform 558"/>
            <p:cNvSpPr>
              <a:spLocks/>
            </p:cNvSpPr>
            <p:nvPr userDrawn="1"/>
          </p:nvSpPr>
          <p:spPr bwMode="auto">
            <a:xfrm>
              <a:off x="8293101" y="400843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3" name="Freeform 559"/>
            <p:cNvSpPr>
              <a:spLocks/>
            </p:cNvSpPr>
            <p:nvPr userDrawn="1"/>
          </p:nvSpPr>
          <p:spPr bwMode="auto">
            <a:xfrm>
              <a:off x="8275639" y="401796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4" name="Freeform 560"/>
            <p:cNvSpPr>
              <a:spLocks/>
            </p:cNvSpPr>
            <p:nvPr userDrawn="1"/>
          </p:nvSpPr>
          <p:spPr bwMode="auto">
            <a:xfrm>
              <a:off x="8277226" y="399891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5" name="Freeform 561"/>
            <p:cNvSpPr>
              <a:spLocks/>
            </p:cNvSpPr>
            <p:nvPr userDrawn="1"/>
          </p:nvSpPr>
          <p:spPr bwMode="auto">
            <a:xfrm>
              <a:off x="8239126" y="4008438"/>
              <a:ext cx="17463" cy="11113"/>
            </a:xfrm>
            <a:custGeom>
              <a:avLst/>
              <a:gdLst>
                <a:gd name="T0" fmla="*/ 4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5" y="7"/>
                    <a:pt x="5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6" name="Freeform 562"/>
            <p:cNvSpPr>
              <a:spLocks/>
            </p:cNvSpPr>
            <p:nvPr userDrawn="1"/>
          </p:nvSpPr>
          <p:spPr bwMode="auto">
            <a:xfrm>
              <a:off x="8281989" y="398303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7" name="Freeform 563"/>
            <p:cNvSpPr>
              <a:spLocks/>
            </p:cNvSpPr>
            <p:nvPr userDrawn="1"/>
          </p:nvSpPr>
          <p:spPr bwMode="auto">
            <a:xfrm>
              <a:off x="8270876" y="398938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8" name="Freeform 564"/>
            <p:cNvSpPr>
              <a:spLocks/>
            </p:cNvSpPr>
            <p:nvPr userDrawn="1"/>
          </p:nvSpPr>
          <p:spPr bwMode="auto">
            <a:xfrm>
              <a:off x="8259764" y="39973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9" name="Freeform 565"/>
            <p:cNvSpPr>
              <a:spLocks/>
            </p:cNvSpPr>
            <p:nvPr userDrawn="1"/>
          </p:nvSpPr>
          <p:spPr bwMode="auto">
            <a:xfrm>
              <a:off x="8248651" y="400208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0" name="Freeform 566"/>
            <p:cNvSpPr>
              <a:spLocks/>
            </p:cNvSpPr>
            <p:nvPr userDrawn="1"/>
          </p:nvSpPr>
          <p:spPr bwMode="auto">
            <a:xfrm>
              <a:off x="8259764" y="400843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1" name="Freeform 567"/>
            <p:cNvSpPr>
              <a:spLocks/>
            </p:cNvSpPr>
            <p:nvPr userDrawn="1"/>
          </p:nvSpPr>
          <p:spPr bwMode="auto">
            <a:xfrm>
              <a:off x="8320089" y="4064001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2" name="Freeform 568"/>
            <p:cNvSpPr>
              <a:spLocks/>
            </p:cNvSpPr>
            <p:nvPr userDrawn="1"/>
          </p:nvSpPr>
          <p:spPr bwMode="auto">
            <a:xfrm>
              <a:off x="8329614" y="4048126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3" name="Freeform 569"/>
            <p:cNvSpPr>
              <a:spLocks/>
            </p:cNvSpPr>
            <p:nvPr userDrawn="1"/>
          </p:nvSpPr>
          <p:spPr bwMode="auto">
            <a:xfrm>
              <a:off x="8312151" y="4038601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4" name="Freeform 570"/>
            <p:cNvSpPr>
              <a:spLocks/>
            </p:cNvSpPr>
            <p:nvPr userDrawn="1"/>
          </p:nvSpPr>
          <p:spPr bwMode="auto">
            <a:xfrm>
              <a:off x="8328026" y="4029076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5" name="Freeform 571"/>
            <p:cNvSpPr>
              <a:spLocks/>
            </p:cNvSpPr>
            <p:nvPr userDrawn="1"/>
          </p:nvSpPr>
          <p:spPr bwMode="auto">
            <a:xfrm>
              <a:off x="8074026" y="4197351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5 h 10"/>
                <a:gd name="T8" fmla="*/ 8 w 18"/>
                <a:gd name="T9" fmla="*/ 9 h 10"/>
                <a:gd name="T10" fmla="*/ 10 w 18"/>
                <a:gd name="T11" fmla="*/ 9 h 10"/>
                <a:gd name="T12" fmla="*/ 17 w 18"/>
                <a:gd name="T13" fmla="*/ 5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6" name="Freeform 572"/>
            <p:cNvSpPr>
              <a:spLocks/>
            </p:cNvSpPr>
            <p:nvPr userDrawn="1"/>
          </p:nvSpPr>
          <p:spPr bwMode="auto">
            <a:xfrm>
              <a:off x="8262939" y="4087813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5 h 10"/>
                <a:gd name="T8" fmla="*/ 8 w 18"/>
                <a:gd name="T9" fmla="*/ 9 h 10"/>
                <a:gd name="T10" fmla="*/ 10 w 18"/>
                <a:gd name="T11" fmla="*/ 9 h 10"/>
                <a:gd name="T12" fmla="*/ 17 w 18"/>
                <a:gd name="T13" fmla="*/ 5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7" name="Freeform 573"/>
            <p:cNvSpPr>
              <a:spLocks/>
            </p:cNvSpPr>
            <p:nvPr userDrawn="1"/>
          </p:nvSpPr>
          <p:spPr bwMode="auto">
            <a:xfrm>
              <a:off x="8247064" y="4097338"/>
              <a:ext cx="26988" cy="15875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10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8" name="Freeform 574"/>
            <p:cNvSpPr>
              <a:spLocks/>
            </p:cNvSpPr>
            <p:nvPr userDrawn="1"/>
          </p:nvSpPr>
          <p:spPr bwMode="auto">
            <a:xfrm>
              <a:off x="8120064" y="407828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9" name="Freeform 575"/>
            <p:cNvSpPr>
              <a:spLocks/>
            </p:cNvSpPr>
            <p:nvPr userDrawn="1"/>
          </p:nvSpPr>
          <p:spPr bwMode="auto">
            <a:xfrm>
              <a:off x="8108951" y="4084638"/>
              <a:ext cx="19050" cy="9525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3 h 6"/>
                <a:gd name="T6" fmla="*/ 11 w 12"/>
                <a:gd name="T7" fmla="*/ 2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2 h 6"/>
                <a:gd name="T14" fmla="*/ 1 w 12"/>
                <a:gd name="T15" fmla="*/ 3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0" name="Freeform 576"/>
            <p:cNvSpPr>
              <a:spLocks/>
            </p:cNvSpPr>
            <p:nvPr userDrawn="1"/>
          </p:nvSpPr>
          <p:spPr bwMode="auto">
            <a:xfrm>
              <a:off x="8185151" y="4040188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1" name="Freeform 577"/>
            <p:cNvSpPr>
              <a:spLocks/>
            </p:cNvSpPr>
            <p:nvPr userDrawn="1"/>
          </p:nvSpPr>
          <p:spPr bwMode="auto">
            <a:xfrm>
              <a:off x="8194676" y="4033838"/>
              <a:ext cx="19050" cy="11113"/>
            </a:xfrm>
            <a:custGeom>
              <a:avLst/>
              <a:gdLst>
                <a:gd name="T0" fmla="*/ 5 w 12"/>
                <a:gd name="T1" fmla="*/ 6 h 7"/>
                <a:gd name="T2" fmla="*/ 7 w 12"/>
                <a:gd name="T3" fmla="*/ 6 h 7"/>
                <a:gd name="T4" fmla="*/ 11 w 12"/>
                <a:gd name="T5" fmla="*/ 4 h 7"/>
                <a:gd name="T6" fmla="*/ 11 w 12"/>
                <a:gd name="T7" fmla="*/ 3 h 7"/>
                <a:gd name="T8" fmla="*/ 7 w 12"/>
                <a:gd name="T9" fmla="*/ 0 h 7"/>
                <a:gd name="T10" fmla="*/ 5 w 12"/>
                <a:gd name="T11" fmla="*/ 0 h 7"/>
                <a:gd name="T12" fmla="*/ 1 w 12"/>
                <a:gd name="T13" fmla="*/ 3 h 7"/>
                <a:gd name="T14" fmla="*/ 1 w 12"/>
                <a:gd name="T15" fmla="*/ 4 h 7"/>
                <a:gd name="T16" fmla="*/ 5 w 12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2" name="Freeform 578"/>
            <p:cNvSpPr>
              <a:spLocks/>
            </p:cNvSpPr>
            <p:nvPr userDrawn="1"/>
          </p:nvSpPr>
          <p:spPr bwMode="auto">
            <a:xfrm>
              <a:off x="8228014" y="401478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3" name="Freeform 579"/>
            <p:cNvSpPr>
              <a:spLocks/>
            </p:cNvSpPr>
            <p:nvPr userDrawn="1"/>
          </p:nvSpPr>
          <p:spPr bwMode="auto">
            <a:xfrm>
              <a:off x="7983539" y="3968751"/>
              <a:ext cx="212725" cy="122238"/>
            </a:xfrm>
            <a:custGeom>
              <a:avLst/>
              <a:gdLst>
                <a:gd name="T0" fmla="*/ 85 w 134"/>
                <a:gd name="T1" fmla="*/ 0 h 77"/>
                <a:gd name="T2" fmla="*/ 0 w 134"/>
                <a:gd name="T3" fmla="*/ 49 h 77"/>
                <a:gd name="T4" fmla="*/ 48 w 134"/>
                <a:gd name="T5" fmla="*/ 77 h 77"/>
                <a:gd name="T6" fmla="*/ 134 w 134"/>
                <a:gd name="T7" fmla="*/ 28 h 77"/>
                <a:gd name="T8" fmla="*/ 85 w 13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7">
                  <a:moveTo>
                    <a:pt x="85" y="0"/>
                  </a:moveTo>
                  <a:lnTo>
                    <a:pt x="0" y="49"/>
                  </a:lnTo>
                  <a:lnTo>
                    <a:pt x="48" y="77"/>
                  </a:lnTo>
                  <a:lnTo>
                    <a:pt x="134" y="2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4" name="Freeform 580"/>
            <p:cNvSpPr>
              <a:spLocks/>
            </p:cNvSpPr>
            <p:nvPr userDrawn="1"/>
          </p:nvSpPr>
          <p:spPr bwMode="auto">
            <a:xfrm>
              <a:off x="8121651" y="3783013"/>
              <a:ext cx="366713" cy="503238"/>
            </a:xfrm>
            <a:custGeom>
              <a:avLst/>
              <a:gdLst>
                <a:gd name="T0" fmla="*/ 231 w 231"/>
                <a:gd name="T1" fmla="*/ 8 h 317"/>
                <a:gd name="T2" fmla="*/ 222 w 231"/>
                <a:gd name="T3" fmla="*/ 3 h 317"/>
                <a:gd name="T4" fmla="*/ 9 w 231"/>
                <a:gd name="T5" fmla="*/ 126 h 317"/>
                <a:gd name="T6" fmla="*/ 0 w 231"/>
                <a:gd name="T7" fmla="*/ 142 h 317"/>
                <a:gd name="T8" fmla="*/ 0 w 231"/>
                <a:gd name="T9" fmla="*/ 309 h 317"/>
                <a:gd name="T10" fmla="*/ 9 w 231"/>
                <a:gd name="T11" fmla="*/ 314 h 317"/>
                <a:gd name="T12" fmla="*/ 222 w 231"/>
                <a:gd name="T13" fmla="*/ 191 h 317"/>
                <a:gd name="T14" fmla="*/ 231 w 231"/>
                <a:gd name="T15" fmla="*/ 175 h 317"/>
                <a:gd name="T16" fmla="*/ 231 w 231"/>
                <a:gd name="T17" fmla="*/ 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7">
                  <a:moveTo>
                    <a:pt x="231" y="8"/>
                  </a:moveTo>
                  <a:cubicBezTo>
                    <a:pt x="231" y="2"/>
                    <a:pt x="227" y="0"/>
                    <a:pt x="222" y="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9"/>
                    <a:pt x="0" y="136"/>
                    <a:pt x="0" y="14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4"/>
                    <a:pt x="4" y="317"/>
                    <a:pt x="9" y="314"/>
                  </a:cubicBezTo>
                  <a:cubicBezTo>
                    <a:pt x="222" y="191"/>
                    <a:pt x="222" y="191"/>
                    <a:pt x="222" y="191"/>
                  </a:cubicBezTo>
                  <a:cubicBezTo>
                    <a:pt x="227" y="188"/>
                    <a:pt x="231" y="181"/>
                    <a:pt x="231" y="175"/>
                  </a:cubicBezTo>
                  <a:lnTo>
                    <a:pt x="231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5" name="Freeform 581"/>
            <p:cNvSpPr>
              <a:spLocks/>
            </p:cNvSpPr>
            <p:nvPr userDrawn="1"/>
          </p:nvSpPr>
          <p:spPr bwMode="auto">
            <a:xfrm>
              <a:off x="8102601" y="3997326"/>
              <a:ext cx="23813" cy="284163"/>
            </a:xfrm>
            <a:custGeom>
              <a:avLst/>
              <a:gdLst>
                <a:gd name="T0" fmla="*/ 12 w 15"/>
                <a:gd name="T1" fmla="*/ 174 h 179"/>
                <a:gd name="T2" fmla="*/ 12 w 15"/>
                <a:gd name="T3" fmla="*/ 7 h 179"/>
                <a:gd name="T4" fmla="*/ 0 w 15"/>
                <a:gd name="T5" fmla="*/ 0 h 179"/>
                <a:gd name="T6" fmla="*/ 1 w 15"/>
                <a:gd name="T7" fmla="*/ 167 h 179"/>
                <a:gd name="T8" fmla="*/ 1 w 15"/>
                <a:gd name="T9" fmla="*/ 169 h 179"/>
                <a:gd name="T10" fmla="*/ 3 w 15"/>
                <a:gd name="T11" fmla="*/ 173 h 179"/>
                <a:gd name="T12" fmla="*/ 15 w 15"/>
                <a:gd name="T13" fmla="*/ 179 h 179"/>
                <a:gd name="T14" fmla="*/ 12 w 15"/>
                <a:gd name="T15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9">
                  <a:moveTo>
                    <a:pt x="12" y="174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1" y="168"/>
                    <a:pt x="1" y="168"/>
                    <a:pt x="1" y="169"/>
                  </a:cubicBezTo>
                  <a:cubicBezTo>
                    <a:pt x="1" y="171"/>
                    <a:pt x="2" y="172"/>
                    <a:pt x="3" y="173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3" y="179"/>
                    <a:pt x="12" y="177"/>
                    <a:pt x="12" y="174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6" name="Freeform 582"/>
            <p:cNvSpPr>
              <a:spLocks/>
            </p:cNvSpPr>
            <p:nvPr userDrawn="1"/>
          </p:nvSpPr>
          <p:spPr bwMode="auto">
            <a:xfrm>
              <a:off x="8102601" y="3775076"/>
              <a:ext cx="381000" cy="233363"/>
            </a:xfrm>
            <a:custGeom>
              <a:avLst/>
              <a:gdLst>
                <a:gd name="T0" fmla="*/ 229 w 240"/>
                <a:gd name="T1" fmla="*/ 1 h 147"/>
                <a:gd name="T2" fmla="*/ 228 w 240"/>
                <a:gd name="T3" fmla="*/ 0 h 147"/>
                <a:gd name="T4" fmla="*/ 227 w 240"/>
                <a:gd name="T5" fmla="*/ 0 h 147"/>
                <a:gd name="T6" fmla="*/ 227 w 240"/>
                <a:gd name="T7" fmla="*/ 0 h 147"/>
                <a:gd name="T8" fmla="*/ 226 w 240"/>
                <a:gd name="T9" fmla="*/ 0 h 147"/>
                <a:gd name="T10" fmla="*/ 226 w 240"/>
                <a:gd name="T11" fmla="*/ 0 h 147"/>
                <a:gd name="T12" fmla="*/ 224 w 240"/>
                <a:gd name="T13" fmla="*/ 0 h 147"/>
                <a:gd name="T14" fmla="*/ 224 w 240"/>
                <a:gd name="T15" fmla="*/ 0 h 147"/>
                <a:gd name="T16" fmla="*/ 222 w 240"/>
                <a:gd name="T17" fmla="*/ 1 h 147"/>
                <a:gd name="T18" fmla="*/ 6 w 240"/>
                <a:gd name="T19" fmla="*/ 126 h 147"/>
                <a:gd name="T20" fmla="*/ 6 w 240"/>
                <a:gd name="T21" fmla="*/ 127 h 147"/>
                <a:gd name="T22" fmla="*/ 5 w 240"/>
                <a:gd name="T23" fmla="*/ 128 h 147"/>
                <a:gd name="T24" fmla="*/ 4 w 240"/>
                <a:gd name="T25" fmla="*/ 129 h 147"/>
                <a:gd name="T26" fmla="*/ 4 w 240"/>
                <a:gd name="T27" fmla="*/ 129 h 147"/>
                <a:gd name="T28" fmla="*/ 3 w 240"/>
                <a:gd name="T29" fmla="*/ 131 h 147"/>
                <a:gd name="T30" fmla="*/ 3 w 240"/>
                <a:gd name="T31" fmla="*/ 131 h 147"/>
                <a:gd name="T32" fmla="*/ 2 w 240"/>
                <a:gd name="T33" fmla="*/ 132 h 147"/>
                <a:gd name="T34" fmla="*/ 2 w 240"/>
                <a:gd name="T35" fmla="*/ 133 h 147"/>
                <a:gd name="T36" fmla="*/ 1 w 240"/>
                <a:gd name="T37" fmla="*/ 134 h 147"/>
                <a:gd name="T38" fmla="*/ 1 w 240"/>
                <a:gd name="T39" fmla="*/ 135 h 147"/>
                <a:gd name="T40" fmla="*/ 1 w 240"/>
                <a:gd name="T41" fmla="*/ 136 h 147"/>
                <a:gd name="T42" fmla="*/ 0 w 240"/>
                <a:gd name="T43" fmla="*/ 137 h 147"/>
                <a:gd name="T44" fmla="*/ 0 w 240"/>
                <a:gd name="T45" fmla="*/ 138 h 147"/>
                <a:gd name="T46" fmla="*/ 0 w 240"/>
                <a:gd name="T47" fmla="*/ 140 h 147"/>
                <a:gd name="T48" fmla="*/ 12 w 240"/>
                <a:gd name="T49" fmla="*/ 144 h 147"/>
                <a:gd name="T50" fmla="*/ 13 w 240"/>
                <a:gd name="T51" fmla="*/ 142 h 147"/>
                <a:gd name="T52" fmla="*/ 13 w 240"/>
                <a:gd name="T53" fmla="*/ 140 h 147"/>
                <a:gd name="T54" fmla="*/ 14 w 240"/>
                <a:gd name="T55" fmla="*/ 138 h 147"/>
                <a:gd name="T56" fmla="*/ 16 w 240"/>
                <a:gd name="T57" fmla="*/ 136 h 147"/>
                <a:gd name="T58" fmla="*/ 17 w 240"/>
                <a:gd name="T59" fmla="*/ 134 h 147"/>
                <a:gd name="T60" fmla="*/ 18 w 240"/>
                <a:gd name="T61" fmla="*/ 133 h 147"/>
                <a:gd name="T62" fmla="*/ 234 w 240"/>
                <a:gd name="T63" fmla="*/ 8 h 147"/>
                <a:gd name="T64" fmla="*/ 236 w 240"/>
                <a:gd name="T65" fmla="*/ 7 h 147"/>
                <a:gd name="T66" fmla="*/ 237 w 240"/>
                <a:gd name="T67" fmla="*/ 7 h 147"/>
                <a:gd name="T68" fmla="*/ 239 w 240"/>
                <a:gd name="T69" fmla="*/ 7 h 147"/>
                <a:gd name="T70" fmla="*/ 240 w 240"/>
                <a:gd name="T7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7">
                  <a:moveTo>
                    <a:pt x="240" y="7"/>
                  </a:moveTo>
                  <a:cubicBezTo>
                    <a:pt x="229" y="1"/>
                    <a:pt x="229" y="1"/>
                    <a:pt x="229" y="1"/>
                  </a:cubicBezTo>
                  <a:cubicBezTo>
                    <a:pt x="229" y="1"/>
                    <a:pt x="228" y="1"/>
                    <a:pt x="228" y="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3" y="1"/>
                  </a:cubicBezTo>
                  <a:cubicBezTo>
                    <a:pt x="223" y="1"/>
                    <a:pt x="223" y="1"/>
                    <a:pt x="222" y="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7" y="125"/>
                    <a:pt x="6" y="126"/>
                  </a:cubicBezTo>
                  <a:cubicBezTo>
                    <a:pt x="6" y="126"/>
                    <a:pt x="6" y="126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7"/>
                    <a:pt x="6" y="127"/>
                    <a:pt x="5" y="127"/>
                  </a:cubicBezTo>
                  <a:cubicBezTo>
                    <a:pt x="5" y="127"/>
                    <a:pt x="5" y="127"/>
                    <a:pt x="5" y="128"/>
                  </a:cubicBezTo>
                  <a:cubicBezTo>
                    <a:pt x="5" y="128"/>
                    <a:pt x="5" y="128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30"/>
                    <a:pt x="3" y="130"/>
                    <a:pt x="3" y="130"/>
                  </a:cubicBezTo>
                  <a:cubicBezTo>
                    <a:pt x="3" y="130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2" y="131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1" y="133"/>
                    <a:pt x="1" y="134"/>
                    <a:pt x="1" y="134"/>
                  </a:cubicBezTo>
                  <a:cubicBezTo>
                    <a:pt x="1" y="134"/>
                    <a:pt x="1" y="134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1" y="136"/>
                    <a:pt x="0" y="136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9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6"/>
                    <a:pt x="12" y="145"/>
                    <a:pt x="12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3"/>
                    <a:pt x="12" y="143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3" y="141"/>
                    <a:pt x="13" y="141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39"/>
                    <a:pt x="14" y="138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5" y="137"/>
                    <a:pt x="15" y="136"/>
                    <a:pt x="1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135"/>
                    <a:pt x="17" y="135"/>
                    <a:pt x="17" y="134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9" y="132"/>
                    <a:pt x="20" y="132"/>
                    <a:pt x="21" y="131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34" y="8"/>
                    <a:pt x="235" y="7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8" y="7"/>
                    <a:pt x="238" y="7"/>
                    <a:pt x="239" y="7"/>
                  </a:cubicBezTo>
                  <a:cubicBezTo>
                    <a:pt x="239" y="7"/>
                    <a:pt x="239" y="7"/>
                    <a:pt x="239" y="7"/>
                  </a:cubicBezTo>
                  <a:cubicBezTo>
                    <a:pt x="239" y="7"/>
                    <a:pt x="240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7" name="Freeform 583"/>
            <p:cNvSpPr>
              <a:spLocks/>
            </p:cNvSpPr>
            <p:nvPr userDrawn="1"/>
          </p:nvSpPr>
          <p:spPr bwMode="auto">
            <a:xfrm>
              <a:off x="7897814" y="3740151"/>
              <a:ext cx="204788" cy="211138"/>
            </a:xfrm>
            <a:custGeom>
              <a:avLst/>
              <a:gdLst>
                <a:gd name="T0" fmla="*/ 26 w 129"/>
                <a:gd name="T1" fmla="*/ 133 h 133"/>
                <a:gd name="T2" fmla="*/ 0 w 129"/>
                <a:gd name="T3" fmla="*/ 108 h 133"/>
                <a:gd name="T4" fmla="*/ 110 w 129"/>
                <a:gd name="T5" fmla="*/ 41 h 133"/>
                <a:gd name="T6" fmla="*/ 26 w 129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33">
                  <a:moveTo>
                    <a:pt x="26" y="133"/>
                  </a:moveTo>
                  <a:cubicBezTo>
                    <a:pt x="19" y="121"/>
                    <a:pt x="7" y="112"/>
                    <a:pt x="0" y="108"/>
                  </a:cubicBezTo>
                  <a:cubicBezTo>
                    <a:pt x="24" y="78"/>
                    <a:pt x="83" y="0"/>
                    <a:pt x="110" y="41"/>
                  </a:cubicBezTo>
                  <a:cubicBezTo>
                    <a:pt x="129" y="72"/>
                    <a:pt x="48" y="117"/>
                    <a:pt x="26" y="133"/>
                  </a:cubicBezTo>
                  <a:close/>
                </a:path>
              </a:pathLst>
            </a:custGeom>
            <a:solidFill>
              <a:srgbClr val="CB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8" name="Freeform 584"/>
            <p:cNvSpPr>
              <a:spLocks/>
            </p:cNvSpPr>
            <p:nvPr userDrawn="1"/>
          </p:nvSpPr>
          <p:spPr bwMode="auto">
            <a:xfrm>
              <a:off x="7832726" y="3863976"/>
              <a:ext cx="119063" cy="133350"/>
            </a:xfrm>
            <a:custGeom>
              <a:avLst/>
              <a:gdLst>
                <a:gd name="T0" fmla="*/ 62 w 75"/>
                <a:gd name="T1" fmla="*/ 31 h 84"/>
                <a:gd name="T2" fmla="*/ 67 w 75"/>
                <a:gd name="T3" fmla="*/ 57 h 84"/>
                <a:gd name="T4" fmla="*/ 12 w 75"/>
                <a:gd name="T5" fmla="*/ 84 h 84"/>
                <a:gd name="T6" fmla="*/ 0 w 75"/>
                <a:gd name="T7" fmla="*/ 71 h 84"/>
                <a:gd name="T8" fmla="*/ 62 w 75"/>
                <a:gd name="T9" fmla="*/ 3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4">
                  <a:moveTo>
                    <a:pt x="62" y="31"/>
                  </a:moveTo>
                  <a:cubicBezTo>
                    <a:pt x="68" y="37"/>
                    <a:pt x="75" y="48"/>
                    <a:pt x="67" y="57"/>
                  </a:cubicBezTo>
                  <a:cubicBezTo>
                    <a:pt x="56" y="71"/>
                    <a:pt x="29" y="78"/>
                    <a:pt x="12" y="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9" y="52"/>
                    <a:pt x="31" y="0"/>
                    <a:pt x="62" y="31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9" name="Freeform 585"/>
            <p:cNvSpPr>
              <a:spLocks/>
            </p:cNvSpPr>
            <p:nvPr userDrawn="1"/>
          </p:nvSpPr>
          <p:spPr bwMode="auto">
            <a:xfrm>
              <a:off x="7600951" y="3652838"/>
              <a:ext cx="153988" cy="338138"/>
            </a:xfrm>
            <a:custGeom>
              <a:avLst/>
              <a:gdLst>
                <a:gd name="T0" fmla="*/ 52 w 97"/>
                <a:gd name="T1" fmla="*/ 10 h 213"/>
                <a:gd name="T2" fmla="*/ 97 w 97"/>
                <a:gd name="T3" fmla="*/ 195 h 213"/>
                <a:gd name="T4" fmla="*/ 64 w 97"/>
                <a:gd name="T5" fmla="*/ 213 h 213"/>
                <a:gd name="T6" fmla="*/ 54 w 97"/>
                <a:gd name="T7" fmla="*/ 206 h 213"/>
                <a:gd name="T8" fmla="*/ 3 w 97"/>
                <a:gd name="T9" fmla="*/ 43 h 213"/>
                <a:gd name="T10" fmla="*/ 21 w 97"/>
                <a:gd name="T11" fmla="*/ 2 h 213"/>
                <a:gd name="T12" fmla="*/ 52 w 97"/>
                <a:gd name="T13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13">
                  <a:moveTo>
                    <a:pt x="52" y="10"/>
                  </a:moveTo>
                  <a:cubicBezTo>
                    <a:pt x="82" y="44"/>
                    <a:pt x="91" y="146"/>
                    <a:pt x="97" y="195"/>
                  </a:cubicBezTo>
                  <a:cubicBezTo>
                    <a:pt x="64" y="213"/>
                    <a:pt x="64" y="213"/>
                    <a:pt x="64" y="213"/>
                  </a:cubicBezTo>
                  <a:cubicBezTo>
                    <a:pt x="64" y="211"/>
                    <a:pt x="55" y="208"/>
                    <a:pt x="54" y="206"/>
                  </a:cubicBezTo>
                  <a:cubicBezTo>
                    <a:pt x="37" y="158"/>
                    <a:pt x="8" y="88"/>
                    <a:pt x="3" y="43"/>
                  </a:cubicBezTo>
                  <a:cubicBezTo>
                    <a:pt x="0" y="24"/>
                    <a:pt x="8" y="6"/>
                    <a:pt x="21" y="2"/>
                  </a:cubicBezTo>
                  <a:cubicBezTo>
                    <a:pt x="31" y="0"/>
                    <a:pt x="45" y="3"/>
                    <a:pt x="52" y="10"/>
                  </a:cubicBez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0" name="Freeform 586"/>
            <p:cNvSpPr>
              <a:spLocks/>
            </p:cNvSpPr>
            <p:nvPr userDrawn="1"/>
          </p:nvSpPr>
          <p:spPr bwMode="auto">
            <a:xfrm>
              <a:off x="7900989" y="3995738"/>
              <a:ext cx="176213" cy="103188"/>
            </a:xfrm>
            <a:custGeom>
              <a:avLst/>
              <a:gdLst>
                <a:gd name="T0" fmla="*/ 19 w 111"/>
                <a:gd name="T1" fmla="*/ 3 h 65"/>
                <a:gd name="T2" fmla="*/ 37 w 111"/>
                <a:gd name="T3" fmla="*/ 2 h 65"/>
                <a:gd name="T4" fmla="*/ 75 w 111"/>
                <a:gd name="T5" fmla="*/ 11 h 65"/>
                <a:gd name="T6" fmla="*/ 111 w 111"/>
                <a:gd name="T7" fmla="*/ 49 h 65"/>
                <a:gd name="T8" fmla="*/ 95 w 111"/>
                <a:gd name="T9" fmla="*/ 65 h 65"/>
                <a:gd name="T10" fmla="*/ 62 w 111"/>
                <a:gd name="T11" fmla="*/ 41 h 65"/>
                <a:gd name="T12" fmla="*/ 28 w 111"/>
                <a:gd name="T13" fmla="*/ 42 h 65"/>
                <a:gd name="T14" fmla="*/ 0 w 111"/>
                <a:gd name="T15" fmla="*/ 24 h 65"/>
                <a:gd name="T16" fmla="*/ 19 w 111"/>
                <a:gd name="T17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5">
                  <a:moveTo>
                    <a:pt x="19" y="3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58" y="0"/>
                    <a:pt x="64" y="2"/>
                    <a:pt x="75" y="11"/>
                  </a:cubicBezTo>
                  <a:cubicBezTo>
                    <a:pt x="85" y="19"/>
                    <a:pt x="100" y="34"/>
                    <a:pt x="111" y="49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84" y="59"/>
                    <a:pt x="73" y="48"/>
                    <a:pt x="62" y="41"/>
                  </a:cubicBezTo>
                  <a:cubicBezTo>
                    <a:pt x="51" y="35"/>
                    <a:pt x="35" y="47"/>
                    <a:pt x="28" y="4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1" name="Freeform 587"/>
            <p:cNvSpPr>
              <a:spLocks/>
            </p:cNvSpPr>
            <p:nvPr userDrawn="1"/>
          </p:nvSpPr>
          <p:spPr bwMode="auto">
            <a:xfrm>
              <a:off x="7681914" y="3922713"/>
              <a:ext cx="254000" cy="128588"/>
            </a:xfrm>
            <a:custGeom>
              <a:avLst/>
              <a:gdLst>
                <a:gd name="T0" fmla="*/ 36 w 160"/>
                <a:gd name="T1" fmla="*/ 4 h 81"/>
                <a:gd name="T2" fmla="*/ 160 w 160"/>
                <a:gd name="T3" fmla="*/ 47 h 81"/>
                <a:gd name="T4" fmla="*/ 152 w 160"/>
                <a:gd name="T5" fmla="*/ 81 h 81"/>
                <a:gd name="T6" fmla="*/ 28 w 160"/>
                <a:gd name="T7" fmla="*/ 53 h 81"/>
                <a:gd name="T8" fmla="*/ 1 w 160"/>
                <a:gd name="T9" fmla="*/ 24 h 81"/>
                <a:gd name="T10" fmla="*/ 36 w 160"/>
                <a:gd name="T11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81">
                  <a:moveTo>
                    <a:pt x="36" y="4"/>
                  </a:moveTo>
                  <a:cubicBezTo>
                    <a:pt x="78" y="14"/>
                    <a:pt x="118" y="34"/>
                    <a:pt x="160" y="47"/>
                  </a:cubicBezTo>
                  <a:cubicBezTo>
                    <a:pt x="155" y="58"/>
                    <a:pt x="154" y="67"/>
                    <a:pt x="152" y="81"/>
                  </a:cubicBezTo>
                  <a:cubicBezTo>
                    <a:pt x="110" y="70"/>
                    <a:pt x="71" y="62"/>
                    <a:pt x="28" y="53"/>
                  </a:cubicBezTo>
                  <a:cubicBezTo>
                    <a:pt x="6" y="49"/>
                    <a:pt x="0" y="36"/>
                    <a:pt x="1" y="24"/>
                  </a:cubicBezTo>
                  <a:cubicBezTo>
                    <a:pt x="3" y="11"/>
                    <a:pt x="15" y="0"/>
                    <a:pt x="36" y="4"/>
                  </a:cubicBez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2" name="Freeform 588"/>
            <p:cNvSpPr>
              <a:spLocks/>
            </p:cNvSpPr>
            <p:nvPr userDrawn="1"/>
          </p:nvSpPr>
          <p:spPr bwMode="auto">
            <a:xfrm>
              <a:off x="8847139" y="3319463"/>
              <a:ext cx="130175" cy="239713"/>
            </a:xfrm>
            <a:custGeom>
              <a:avLst/>
              <a:gdLst>
                <a:gd name="T0" fmla="*/ 65 w 82"/>
                <a:gd name="T1" fmla="*/ 20 h 151"/>
                <a:gd name="T2" fmla="*/ 82 w 82"/>
                <a:gd name="T3" fmla="*/ 132 h 151"/>
                <a:gd name="T4" fmla="*/ 26 w 82"/>
                <a:gd name="T5" fmla="*/ 149 h 151"/>
                <a:gd name="T6" fmla="*/ 9 w 82"/>
                <a:gd name="T7" fmla="*/ 44 h 151"/>
                <a:gd name="T8" fmla="*/ 65 w 82"/>
                <a:gd name="T9" fmla="*/ 2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51">
                  <a:moveTo>
                    <a:pt x="65" y="20"/>
                  </a:moveTo>
                  <a:cubicBezTo>
                    <a:pt x="73" y="58"/>
                    <a:pt x="77" y="94"/>
                    <a:pt x="82" y="132"/>
                  </a:cubicBezTo>
                  <a:cubicBezTo>
                    <a:pt x="69" y="151"/>
                    <a:pt x="42" y="151"/>
                    <a:pt x="26" y="149"/>
                  </a:cubicBezTo>
                  <a:cubicBezTo>
                    <a:pt x="16" y="105"/>
                    <a:pt x="11" y="89"/>
                    <a:pt x="9" y="44"/>
                  </a:cubicBezTo>
                  <a:cubicBezTo>
                    <a:pt x="0" y="19"/>
                    <a:pt x="37" y="0"/>
                    <a:pt x="65" y="20"/>
                  </a:cubicBezTo>
                  <a:close/>
                </a:path>
              </a:pathLst>
            </a:custGeom>
            <a:solidFill>
              <a:srgbClr val="9F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3" name="Freeform 589"/>
            <p:cNvSpPr>
              <a:spLocks/>
            </p:cNvSpPr>
            <p:nvPr userDrawn="1"/>
          </p:nvSpPr>
          <p:spPr bwMode="auto">
            <a:xfrm>
              <a:off x="8567739" y="3533776"/>
              <a:ext cx="242888" cy="122238"/>
            </a:xfrm>
            <a:custGeom>
              <a:avLst/>
              <a:gdLst>
                <a:gd name="T0" fmla="*/ 25 w 153"/>
                <a:gd name="T1" fmla="*/ 10 h 77"/>
                <a:gd name="T2" fmla="*/ 47 w 153"/>
                <a:gd name="T3" fmla="*/ 9 h 77"/>
                <a:gd name="T4" fmla="*/ 76 w 153"/>
                <a:gd name="T5" fmla="*/ 1 h 77"/>
                <a:gd name="T6" fmla="*/ 114 w 153"/>
                <a:gd name="T7" fmla="*/ 5 h 77"/>
                <a:gd name="T8" fmla="*/ 128 w 153"/>
                <a:gd name="T9" fmla="*/ 16 h 77"/>
                <a:gd name="T10" fmla="*/ 103 w 153"/>
                <a:gd name="T11" fmla="*/ 20 h 77"/>
                <a:gd name="T12" fmla="*/ 143 w 153"/>
                <a:gd name="T13" fmla="*/ 54 h 77"/>
                <a:gd name="T14" fmla="*/ 123 w 153"/>
                <a:gd name="T15" fmla="*/ 77 h 77"/>
                <a:gd name="T16" fmla="*/ 59 w 153"/>
                <a:gd name="T17" fmla="*/ 58 h 77"/>
                <a:gd name="T18" fmla="*/ 0 w 153"/>
                <a:gd name="T19" fmla="*/ 41 h 77"/>
                <a:gd name="T20" fmla="*/ 25 w 153"/>
                <a:gd name="T21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77">
                  <a:moveTo>
                    <a:pt x="25" y="10"/>
                  </a:moveTo>
                  <a:cubicBezTo>
                    <a:pt x="30" y="11"/>
                    <a:pt x="35" y="11"/>
                    <a:pt x="47" y="9"/>
                  </a:cubicBezTo>
                  <a:cubicBezTo>
                    <a:pt x="58" y="7"/>
                    <a:pt x="71" y="0"/>
                    <a:pt x="76" y="1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26" y="7"/>
                    <a:pt x="130" y="13"/>
                    <a:pt x="128" y="16"/>
                  </a:cubicBezTo>
                  <a:cubicBezTo>
                    <a:pt x="125" y="20"/>
                    <a:pt x="115" y="21"/>
                    <a:pt x="103" y="20"/>
                  </a:cubicBezTo>
                  <a:cubicBezTo>
                    <a:pt x="124" y="34"/>
                    <a:pt x="130" y="38"/>
                    <a:pt x="143" y="54"/>
                  </a:cubicBezTo>
                  <a:cubicBezTo>
                    <a:pt x="153" y="67"/>
                    <a:pt x="128" y="77"/>
                    <a:pt x="123" y="77"/>
                  </a:cubicBezTo>
                  <a:cubicBezTo>
                    <a:pt x="99" y="77"/>
                    <a:pt x="82" y="59"/>
                    <a:pt x="59" y="58"/>
                  </a:cubicBezTo>
                  <a:cubicBezTo>
                    <a:pt x="32" y="57"/>
                    <a:pt x="24" y="51"/>
                    <a:pt x="0" y="41"/>
                  </a:cubicBezTo>
                  <a:lnTo>
                    <a:pt x="25" y="1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4" name="Freeform 590"/>
            <p:cNvSpPr>
              <a:spLocks/>
            </p:cNvSpPr>
            <p:nvPr userDrawn="1"/>
          </p:nvSpPr>
          <p:spPr bwMode="auto">
            <a:xfrm>
              <a:off x="8296276" y="3135313"/>
              <a:ext cx="236538" cy="412750"/>
            </a:xfrm>
            <a:custGeom>
              <a:avLst/>
              <a:gdLst>
                <a:gd name="T0" fmla="*/ 146 w 149"/>
                <a:gd name="T1" fmla="*/ 61 h 260"/>
                <a:gd name="T2" fmla="*/ 52 w 149"/>
                <a:gd name="T3" fmla="*/ 260 h 260"/>
                <a:gd name="T4" fmla="*/ 5 w 149"/>
                <a:gd name="T5" fmla="*/ 254 h 260"/>
                <a:gd name="T6" fmla="*/ 0 w 149"/>
                <a:gd name="T7" fmla="*/ 238 h 260"/>
                <a:gd name="T8" fmla="*/ 72 w 149"/>
                <a:gd name="T9" fmla="*/ 34 h 260"/>
                <a:gd name="T10" fmla="*/ 122 w 149"/>
                <a:gd name="T11" fmla="*/ 7 h 260"/>
                <a:gd name="T12" fmla="*/ 146 w 149"/>
                <a:gd name="T13" fmla="*/ 6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60">
                  <a:moveTo>
                    <a:pt x="146" y="61"/>
                  </a:moveTo>
                  <a:cubicBezTo>
                    <a:pt x="136" y="121"/>
                    <a:pt x="79" y="212"/>
                    <a:pt x="52" y="260"/>
                  </a:cubicBezTo>
                  <a:cubicBezTo>
                    <a:pt x="5" y="254"/>
                    <a:pt x="5" y="254"/>
                    <a:pt x="5" y="254"/>
                  </a:cubicBezTo>
                  <a:cubicBezTo>
                    <a:pt x="6" y="251"/>
                    <a:pt x="0" y="241"/>
                    <a:pt x="0" y="238"/>
                  </a:cubicBezTo>
                  <a:cubicBezTo>
                    <a:pt x="19" y="177"/>
                    <a:pt x="43" y="84"/>
                    <a:pt x="72" y="34"/>
                  </a:cubicBezTo>
                  <a:cubicBezTo>
                    <a:pt x="84" y="13"/>
                    <a:pt x="105" y="0"/>
                    <a:pt x="122" y="7"/>
                  </a:cubicBezTo>
                  <a:cubicBezTo>
                    <a:pt x="145" y="16"/>
                    <a:pt x="149" y="39"/>
                    <a:pt x="146" y="61"/>
                  </a:cubicBezTo>
                  <a:close/>
                </a:path>
              </a:pathLst>
            </a:custGeom>
            <a:solidFill>
              <a:srgbClr val="D7D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5" name="Freeform 591"/>
            <p:cNvSpPr>
              <a:spLocks/>
            </p:cNvSpPr>
            <p:nvPr userDrawn="1"/>
          </p:nvSpPr>
          <p:spPr bwMode="auto">
            <a:xfrm>
              <a:off x="8293101" y="3452813"/>
              <a:ext cx="354013" cy="169863"/>
            </a:xfrm>
            <a:custGeom>
              <a:avLst/>
              <a:gdLst>
                <a:gd name="T0" fmla="*/ 46 w 223"/>
                <a:gd name="T1" fmla="*/ 5 h 107"/>
                <a:gd name="T2" fmla="*/ 217 w 223"/>
                <a:gd name="T3" fmla="*/ 56 h 107"/>
                <a:gd name="T4" fmla="*/ 202 w 223"/>
                <a:gd name="T5" fmla="*/ 107 h 107"/>
                <a:gd name="T6" fmla="*/ 37 w 223"/>
                <a:gd name="T7" fmla="*/ 76 h 107"/>
                <a:gd name="T8" fmla="*/ 2 w 223"/>
                <a:gd name="T9" fmla="*/ 40 h 107"/>
                <a:gd name="T10" fmla="*/ 46 w 223"/>
                <a:gd name="T1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07">
                  <a:moveTo>
                    <a:pt x="46" y="5"/>
                  </a:moveTo>
                  <a:cubicBezTo>
                    <a:pt x="100" y="14"/>
                    <a:pt x="163" y="41"/>
                    <a:pt x="217" y="56"/>
                  </a:cubicBezTo>
                  <a:cubicBezTo>
                    <a:pt x="223" y="65"/>
                    <a:pt x="209" y="101"/>
                    <a:pt x="202" y="107"/>
                  </a:cubicBezTo>
                  <a:cubicBezTo>
                    <a:pt x="148" y="96"/>
                    <a:pt x="91" y="89"/>
                    <a:pt x="37" y="76"/>
                  </a:cubicBezTo>
                  <a:cubicBezTo>
                    <a:pt x="8" y="69"/>
                    <a:pt x="0" y="55"/>
                    <a:pt x="2" y="40"/>
                  </a:cubicBezTo>
                  <a:cubicBezTo>
                    <a:pt x="3" y="24"/>
                    <a:pt x="18" y="0"/>
                    <a:pt x="46" y="5"/>
                  </a:cubicBezTo>
                  <a:close/>
                </a:path>
              </a:pathLst>
            </a:custGeom>
            <a:solidFill>
              <a:srgbClr val="D7D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6" name="Freeform 592"/>
            <p:cNvSpPr>
              <a:spLocks/>
            </p:cNvSpPr>
            <p:nvPr userDrawn="1"/>
          </p:nvSpPr>
          <p:spPr bwMode="auto">
            <a:xfrm>
              <a:off x="8886826" y="3341688"/>
              <a:ext cx="368300" cy="501650"/>
            </a:xfrm>
            <a:custGeom>
              <a:avLst/>
              <a:gdLst>
                <a:gd name="T0" fmla="*/ 231 w 232"/>
                <a:gd name="T1" fmla="*/ 8 h 316"/>
                <a:gd name="T2" fmla="*/ 222 w 232"/>
                <a:gd name="T3" fmla="*/ 2 h 316"/>
                <a:gd name="T4" fmla="*/ 9 w 232"/>
                <a:gd name="T5" fmla="*/ 126 h 316"/>
                <a:gd name="T6" fmla="*/ 0 w 232"/>
                <a:gd name="T7" fmla="*/ 141 h 316"/>
                <a:gd name="T8" fmla="*/ 1 w 232"/>
                <a:gd name="T9" fmla="*/ 308 h 316"/>
                <a:gd name="T10" fmla="*/ 10 w 232"/>
                <a:gd name="T11" fmla="*/ 313 h 316"/>
                <a:gd name="T12" fmla="*/ 223 w 232"/>
                <a:gd name="T13" fmla="*/ 190 h 316"/>
                <a:gd name="T14" fmla="*/ 232 w 232"/>
                <a:gd name="T15" fmla="*/ 175 h 316"/>
                <a:gd name="T16" fmla="*/ 231 w 232"/>
                <a:gd name="T17" fmla="*/ 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316">
                  <a:moveTo>
                    <a:pt x="231" y="8"/>
                  </a:moveTo>
                  <a:cubicBezTo>
                    <a:pt x="231" y="2"/>
                    <a:pt x="227" y="0"/>
                    <a:pt x="222" y="2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8"/>
                    <a:pt x="0" y="135"/>
                    <a:pt x="0" y="141"/>
                  </a:cubicBezTo>
                  <a:cubicBezTo>
                    <a:pt x="1" y="308"/>
                    <a:pt x="1" y="308"/>
                    <a:pt x="1" y="308"/>
                  </a:cubicBezTo>
                  <a:cubicBezTo>
                    <a:pt x="1" y="314"/>
                    <a:pt x="5" y="316"/>
                    <a:pt x="10" y="313"/>
                  </a:cubicBezTo>
                  <a:cubicBezTo>
                    <a:pt x="223" y="190"/>
                    <a:pt x="223" y="190"/>
                    <a:pt x="223" y="190"/>
                  </a:cubicBezTo>
                  <a:cubicBezTo>
                    <a:pt x="228" y="187"/>
                    <a:pt x="232" y="180"/>
                    <a:pt x="232" y="175"/>
                  </a:cubicBezTo>
                  <a:lnTo>
                    <a:pt x="231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7" name="Freeform 593"/>
            <p:cNvSpPr>
              <a:spLocks/>
            </p:cNvSpPr>
            <p:nvPr userDrawn="1"/>
          </p:nvSpPr>
          <p:spPr bwMode="auto">
            <a:xfrm>
              <a:off x="8869364" y="3554413"/>
              <a:ext cx="22225" cy="285750"/>
            </a:xfrm>
            <a:custGeom>
              <a:avLst/>
              <a:gdLst>
                <a:gd name="T0" fmla="*/ 12 w 14"/>
                <a:gd name="T1" fmla="*/ 174 h 180"/>
                <a:gd name="T2" fmla="*/ 11 w 14"/>
                <a:gd name="T3" fmla="*/ 7 h 180"/>
                <a:gd name="T4" fmla="*/ 0 w 14"/>
                <a:gd name="T5" fmla="*/ 0 h 180"/>
                <a:gd name="T6" fmla="*/ 0 w 14"/>
                <a:gd name="T7" fmla="*/ 167 h 180"/>
                <a:gd name="T8" fmla="*/ 0 w 14"/>
                <a:gd name="T9" fmla="*/ 169 h 180"/>
                <a:gd name="T10" fmla="*/ 3 w 14"/>
                <a:gd name="T11" fmla="*/ 173 h 180"/>
                <a:gd name="T12" fmla="*/ 14 w 14"/>
                <a:gd name="T13" fmla="*/ 180 h 180"/>
                <a:gd name="T14" fmla="*/ 12 w 14"/>
                <a:gd name="T15" fmla="*/ 1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0">
                  <a:moveTo>
                    <a:pt x="12" y="17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1" y="171"/>
                    <a:pt x="1" y="172"/>
                    <a:pt x="3" y="173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3" y="179"/>
                    <a:pt x="12" y="177"/>
                    <a:pt x="12" y="174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8" name="Freeform 594"/>
            <p:cNvSpPr>
              <a:spLocks/>
            </p:cNvSpPr>
            <p:nvPr userDrawn="1"/>
          </p:nvSpPr>
          <p:spPr bwMode="auto">
            <a:xfrm>
              <a:off x="8869364" y="3332163"/>
              <a:ext cx="381000" cy="233363"/>
            </a:xfrm>
            <a:custGeom>
              <a:avLst/>
              <a:gdLst>
                <a:gd name="T0" fmla="*/ 228 w 240"/>
                <a:gd name="T1" fmla="*/ 1 h 147"/>
                <a:gd name="T2" fmla="*/ 228 w 240"/>
                <a:gd name="T3" fmla="*/ 1 h 147"/>
                <a:gd name="T4" fmla="*/ 227 w 240"/>
                <a:gd name="T5" fmla="*/ 1 h 147"/>
                <a:gd name="T6" fmla="*/ 227 w 240"/>
                <a:gd name="T7" fmla="*/ 0 h 147"/>
                <a:gd name="T8" fmla="*/ 225 w 240"/>
                <a:gd name="T9" fmla="*/ 0 h 147"/>
                <a:gd name="T10" fmla="*/ 225 w 240"/>
                <a:gd name="T11" fmla="*/ 0 h 147"/>
                <a:gd name="T12" fmla="*/ 224 w 240"/>
                <a:gd name="T13" fmla="*/ 1 h 147"/>
                <a:gd name="T14" fmla="*/ 223 w 240"/>
                <a:gd name="T15" fmla="*/ 1 h 147"/>
                <a:gd name="T16" fmla="*/ 222 w 240"/>
                <a:gd name="T17" fmla="*/ 2 h 147"/>
                <a:gd name="T18" fmla="*/ 6 w 240"/>
                <a:gd name="T19" fmla="*/ 127 h 147"/>
                <a:gd name="T20" fmla="*/ 5 w 240"/>
                <a:gd name="T21" fmla="*/ 127 h 147"/>
                <a:gd name="T22" fmla="*/ 5 w 240"/>
                <a:gd name="T23" fmla="*/ 128 h 147"/>
                <a:gd name="T24" fmla="*/ 4 w 240"/>
                <a:gd name="T25" fmla="*/ 129 h 147"/>
                <a:gd name="T26" fmla="*/ 3 w 240"/>
                <a:gd name="T27" fmla="*/ 130 h 147"/>
                <a:gd name="T28" fmla="*/ 2 w 240"/>
                <a:gd name="T29" fmla="*/ 131 h 147"/>
                <a:gd name="T30" fmla="*/ 2 w 240"/>
                <a:gd name="T31" fmla="*/ 131 h 147"/>
                <a:gd name="T32" fmla="*/ 1 w 240"/>
                <a:gd name="T33" fmla="*/ 133 h 147"/>
                <a:gd name="T34" fmla="*/ 1 w 240"/>
                <a:gd name="T35" fmla="*/ 134 h 147"/>
                <a:gd name="T36" fmla="*/ 1 w 240"/>
                <a:gd name="T37" fmla="*/ 134 h 147"/>
                <a:gd name="T38" fmla="*/ 0 w 240"/>
                <a:gd name="T39" fmla="*/ 136 h 147"/>
                <a:gd name="T40" fmla="*/ 0 w 240"/>
                <a:gd name="T41" fmla="*/ 136 h 147"/>
                <a:gd name="T42" fmla="*/ 0 w 240"/>
                <a:gd name="T43" fmla="*/ 138 h 147"/>
                <a:gd name="T44" fmla="*/ 0 w 240"/>
                <a:gd name="T45" fmla="*/ 138 h 147"/>
                <a:gd name="T46" fmla="*/ 0 w 240"/>
                <a:gd name="T47" fmla="*/ 140 h 147"/>
                <a:gd name="T48" fmla="*/ 11 w 240"/>
                <a:gd name="T49" fmla="*/ 145 h 147"/>
                <a:gd name="T50" fmla="*/ 12 w 240"/>
                <a:gd name="T51" fmla="*/ 143 h 147"/>
                <a:gd name="T52" fmla="*/ 13 w 240"/>
                <a:gd name="T53" fmla="*/ 140 h 147"/>
                <a:gd name="T54" fmla="*/ 14 w 240"/>
                <a:gd name="T55" fmla="*/ 138 h 147"/>
                <a:gd name="T56" fmla="*/ 15 w 240"/>
                <a:gd name="T57" fmla="*/ 136 h 147"/>
                <a:gd name="T58" fmla="*/ 17 w 240"/>
                <a:gd name="T59" fmla="*/ 135 h 147"/>
                <a:gd name="T60" fmla="*/ 18 w 240"/>
                <a:gd name="T61" fmla="*/ 134 h 147"/>
                <a:gd name="T62" fmla="*/ 233 w 240"/>
                <a:gd name="T63" fmla="*/ 8 h 147"/>
                <a:gd name="T64" fmla="*/ 235 w 240"/>
                <a:gd name="T65" fmla="*/ 8 h 147"/>
                <a:gd name="T66" fmla="*/ 237 w 240"/>
                <a:gd name="T67" fmla="*/ 7 h 147"/>
                <a:gd name="T68" fmla="*/ 238 w 240"/>
                <a:gd name="T69" fmla="*/ 7 h 147"/>
                <a:gd name="T70" fmla="*/ 240 w 240"/>
                <a:gd name="T71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7">
                  <a:moveTo>
                    <a:pt x="240" y="8"/>
                  </a:move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0"/>
                    <a:pt x="227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2" y="1"/>
                    <a:pt x="222" y="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8" y="125"/>
                    <a:pt x="7" y="126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3" y="129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3" y="130"/>
                    <a:pt x="3" y="130"/>
                    <a:pt x="3" y="131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3"/>
                    <a:pt x="1" y="133"/>
                  </a:cubicBezTo>
                  <a:cubicBezTo>
                    <a:pt x="1" y="133"/>
                    <a:pt x="1" y="133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0" y="135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6"/>
                    <a:pt x="11" y="146"/>
                    <a:pt x="11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4"/>
                    <a:pt x="12" y="143"/>
                    <a:pt x="12" y="143"/>
                  </a:cubicBezTo>
                  <a:cubicBezTo>
                    <a:pt x="12" y="143"/>
                    <a:pt x="12" y="143"/>
                    <a:pt x="12" y="142"/>
                  </a:cubicBezTo>
                  <a:cubicBezTo>
                    <a:pt x="12" y="142"/>
                    <a:pt x="13" y="141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140"/>
                    <a:pt x="14" y="139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8"/>
                    <a:pt x="15" y="137"/>
                    <a:pt x="15" y="136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6" y="136"/>
                    <a:pt x="16" y="135"/>
                    <a:pt x="17" y="135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7" y="134"/>
                    <a:pt x="17" y="134"/>
                    <a:pt x="18" y="134"/>
                  </a:cubicBezTo>
                  <a:cubicBezTo>
                    <a:pt x="18" y="133"/>
                    <a:pt x="19" y="132"/>
                    <a:pt x="20" y="132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4" y="8"/>
                    <a:pt x="235" y="8"/>
                    <a:pt x="235" y="8"/>
                  </a:cubicBezTo>
                  <a:cubicBezTo>
                    <a:pt x="235" y="8"/>
                    <a:pt x="235" y="8"/>
                    <a:pt x="235" y="8"/>
                  </a:cubicBezTo>
                  <a:cubicBezTo>
                    <a:pt x="236" y="7"/>
                    <a:pt x="236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8" y="7"/>
                    <a:pt x="23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9" y="7"/>
                    <a:pt x="239" y="8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9" name="Freeform 595"/>
            <p:cNvSpPr>
              <a:spLocks noEditPoints="1"/>
            </p:cNvSpPr>
            <p:nvPr userDrawn="1"/>
          </p:nvSpPr>
          <p:spPr bwMode="auto">
            <a:xfrm>
              <a:off x="9374189" y="3533776"/>
              <a:ext cx="366713" cy="501650"/>
            </a:xfrm>
            <a:custGeom>
              <a:avLst/>
              <a:gdLst>
                <a:gd name="T0" fmla="*/ 19 w 231"/>
                <a:gd name="T1" fmla="*/ 292 h 316"/>
                <a:gd name="T2" fmla="*/ 19 w 231"/>
                <a:gd name="T3" fmla="*/ 136 h 316"/>
                <a:gd name="T4" fmla="*/ 212 w 231"/>
                <a:gd name="T5" fmla="*/ 25 h 316"/>
                <a:gd name="T6" fmla="*/ 213 w 231"/>
                <a:gd name="T7" fmla="*/ 180 h 316"/>
                <a:gd name="T8" fmla="*/ 19 w 231"/>
                <a:gd name="T9" fmla="*/ 292 h 316"/>
                <a:gd name="T10" fmla="*/ 116 w 231"/>
                <a:gd name="T11" fmla="*/ 67 h 316"/>
                <a:gd name="T12" fmla="*/ 111 w 231"/>
                <a:gd name="T13" fmla="*/ 75 h 316"/>
                <a:gd name="T14" fmla="*/ 116 w 231"/>
                <a:gd name="T15" fmla="*/ 78 h 316"/>
                <a:gd name="T16" fmla="*/ 120 w 231"/>
                <a:gd name="T17" fmla="*/ 69 h 316"/>
                <a:gd name="T18" fmla="*/ 116 w 231"/>
                <a:gd name="T19" fmla="*/ 67 h 316"/>
                <a:gd name="T20" fmla="*/ 231 w 231"/>
                <a:gd name="T21" fmla="*/ 8 h 316"/>
                <a:gd name="T22" fmla="*/ 222 w 231"/>
                <a:gd name="T23" fmla="*/ 3 h 316"/>
                <a:gd name="T24" fmla="*/ 9 w 231"/>
                <a:gd name="T25" fmla="*/ 126 h 316"/>
                <a:gd name="T26" fmla="*/ 0 w 231"/>
                <a:gd name="T27" fmla="*/ 141 h 316"/>
                <a:gd name="T28" fmla="*/ 1 w 231"/>
                <a:gd name="T29" fmla="*/ 308 h 316"/>
                <a:gd name="T30" fmla="*/ 10 w 231"/>
                <a:gd name="T31" fmla="*/ 313 h 316"/>
                <a:gd name="T32" fmla="*/ 222 w 231"/>
                <a:gd name="T33" fmla="*/ 190 h 316"/>
                <a:gd name="T34" fmla="*/ 231 w 231"/>
                <a:gd name="T35" fmla="*/ 175 h 316"/>
                <a:gd name="T36" fmla="*/ 231 w 231"/>
                <a:gd name="T37" fmla="*/ 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316">
                  <a:moveTo>
                    <a:pt x="19" y="292"/>
                  </a:moveTo>
                  <a:cubicBezTo>
                    <a:pt x="19" y="136"/>
                    <a:pt x="19" y="136"/>
                    <a:pt x="19" y="136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180"/>
                    <a:pt x="213" y="180"/>
                    <a:pt x="213" y="180"/>
                  </a:cubicBezTo>
                  <a:cubicBezTo>
                    <a:pt x="19" y="292"/>
                    <a:pt x="19" y="292"/>
                    <a:pt x="19" y="292"/>
                  </a:cubicBezTo>
                  <a:close/>
                  <a:moveTo>
                    <a:pt x="116" y="67"/>
                  </a:moveTo>
                  <a:cubicBezTo>
                    <a:pt x="113" y="68"/>
                    <a:pt x="111" y="72"/>
                    <a:pt x="111" y="75"/>
                  </a:cubicBezTo>
                  <a:cubicBezTo>
                    <a:pt x="111" y="78"/>
                    <a:pt x="113" y="79"/>
                    <a:pt x="116" y="78"/>
                  </a:cubicBezTo>
                  <a:cubicBezTo>
                    <a:pt x="118" y="76"/>
                    <a:pt x="120" y="73"/>
                    <a:pt x="120" y="69"/>
                  </a:cubicBezTo>
                  <a:cubicBezTo>
                    <a:pt x="120" y="66"/>
                    <a:pt x="118" y="65"/>
                    <a:pt x="116" y="67"/>
                  </a:cubicBezTo>
                  <a:close/>
                  <a:moveTo>
                    <a:pt x="231" y="8"/>
                  </a:moveTo>
                  <a:cubicBezTo>
                    <a:pt x="231" y="3"/>
                    <a:pt x="227" y="0"/>
                    <a:pt x="222" y="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9"/>
                    <a:pt x="0" y="136"/>
                    <a:pt x="0" y="141"/>
                  </a:cubicBezTo>
                  <a:cubicBezTo>
                    <a:pt x="1" y="308"/>
                    <a:pt x="1" y="308"/>
                    <a:pt x="1" y="308"/>
                  </a:cubicBezTo>
                  <a:cubicBezTo>
                    <a:pt x="1" y="314"/>
                    <a:pt x="5" y="316"/>
                    <a:pt x="10" y="313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7" y="188"/>
                    <a:pt x="231" y="181"/>
                    <a:pt x="231" y="175"/>
                  </a:cubicBezTo>
                  <a:lnTo>
                    <a:pt x="231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0" name="Freeform 596"/>
            <p:cNvSpPr>
              <a:spLocks/>
            </p:cNvSpPr>
            <p:nvPr userDrawn="1"/>
          </p:nvSpPr>
          <p:spPr bwMode="auto">
            <a:xfrm>
              <a:off x="9404351" y="3573463"/>
              <a:ext cx="307975" cy="423863"/>
            </a:xfrm>
            <a:custGeom>
              <a:avLst/>
              <a:gdLst>
                <a:gd name="T0" fmla="*/ 193 w 194"/>
                <a:gd name="T1" fmla="*/ 0 h 267"/>
                <a:gd name="T2" fmla="*/ 0 w 194"/>
                <a:gd name="T3" fmla="*/ 111 h 267"/>
                <a:gd name="T4" fmla="*/ 0 w 194"/>
                <a:gd name="T5" fmla="*/ 267 h 267"/>
                <a:gd name="T6" fmla="*/ 194 w 194"/>
                <a:gd name="T7" fmla="*/ 155 h 267"/>
                <a:gd name="T8" fmla="*/ 193 w 1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67">
                  <a:moveTo>
                    <a:pt x="193" y="0"/>
                  </a:moveTo>
                  <a:lnTo>
                    <a:pt x="0" y="111"/>
                  </a:lnTo>
                  <a:lnTo>
                    <a:pt x="0" y="267"/>
                  </a:lnTo>
                  <a:lnTo>
                    <a:pt x="194" y="15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EC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1" name="Freeform 597"/>
            <p:cNvSpPr>
              <a:spLocks/>
            </p:cNvSpPr>
            <p:nvPr userDrawn="1"/>
          </p:nvSpPr>
          <p:spPr bwMode="auto">
            <a:xfrm>
              <a:off x="9356726" y="3748088"/>
              <a:ext cx="22225" cy="284163"/>
            </a:xfrm>
            <a:custGeom>
              <a:avLst/>
              <a:gdLst>
                <a:gd name="T0" fmla="*/ 12 w 14"/>
                <a:gd name="T1" fmla="*/ 173 h 179"/>
                <a:gd name="T2" fmla="*/ 11 w 14"/>
                <a:gd name="T3" fmla="*/ 6 h 179"/>
                <a:gd name="T4" fmla="*/ 0 w 14"/>
                <a:gd name="T5" fmla="*/ 0 h 179"/>
                <a:gd name="T6" fmla="*/ 0 w 14"/>
                <a:gd name="T7" fmla="*/ 166 h 179"/>
                <a:gd name="T8" fmla="*/ 0 w 14"/>
                <a:gd name="T9" fmla="*/ 168 h 179"/>
                <a:gd name="T10" fmla="*/ 3 w 14"/>
                <a:gd name="T11" fmla="*/ 172 h 179"/>
                <a:gd name="T12" fmla="*/ 14 w 14"/>
                <a:gd name="T13" fmla="*/ 179 h 179"/>
                <a:gd name="T14" fmla="*/ 12 w 14"/>
                <a:gd name="T15" fmla="*/ 17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9">
                  <a:moveTo>
                    <a:pt x="12" y="173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7"/>
                    <a:pt x="0" y="168"/>
                    <a:pt x="0" y="168"/>
                  </a:cubicBezTo>
                  <a:cubicBezTo>
                    <a:pt x="1" y="170"/>
                    <a:pt x="1" y="171"/>
                    <a:pt x="3" y="172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3" y="178"/>
                    <a:pt x="12" y="176"/>
                    <a:pt x="12" y="173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2" name="Freeform 598"/>
            <p:cNvSpPr>
              <a:spLocks/>
            </p:cNvSpPr>
            <p:nvPr userDrawn="1"/>
          </p:nvSpPr>
          <p:spPr bwMode="auto">
            <a:xfrm>
              <a:off x="9356726" y="3525838"/>
              <a:ext cx="379413" cy="231775"/>
            </a:xfrm>
            <a:custGeom>
              <a:avLst/>
              <a:gdLst>
                <a:gd name="T0" fmla="*/ 228 w 239"/>
                <a:gd name="T1" fmla="*/ 1 h 146"/>
                <a:gd name="T2" fmla="*/ 227 w 239"/>
                <a:gd name="T3" fmla="*/ 0 h 146"/>
                <a:gd name="T4" fmla="*/ 226 w 239"/>
                <a:gd name="T5" fmla="*/ 0 h 146"/>
                <a:gd name="T6" fmla="*/ 226 w 239"/>
                <a:gd name="T7" fmla="*/ 0 h 146"/>
                <a:gd name="T8" fmla="*/ 225 w 239"/>
                <a:gd name="T9" fmla="*/ 0 h 146"/>
                <a:gd name="T10" fmla="*/ 225 w 239"/>
                <a:gd name="T11" fmla="*/ 0 h 146"/>
                <a:gd name="T12" fmla="*/ 223 w 239"/>
                <a:gd name="T13" fmla="*/ 0 h 146"/>
                <a:gd name="T14" fmla="*/ 223 w 239"/>
                <a:gd name="T15" fmla="*/ 1 h 146"/>
                <a:gd name="T16" fmla="*/ 221 w 239"/>
                <a:gd name="T17" fmla="*/ 1 h 146"/>
                <a:gd name="T18" fmla="*/ 6 w 239"/>
                <a:gd name="T19" fmla="*/ 126 h 146"/>
                <a:gd name="T20" fmla="*/ 5 w 239"/>
                <a:gd name="T21" fmla="*/ 127 h 146"/>
                <a:gd name="T22" fmla="*/ 5 w 239"/>
                <a:gd name="T23" fmla="*/ 127 h 146"/>
                <a:gd name="T24" fmla="*/ 4 w 239"/>
                <a:gd name="T25" fmla="*/ 129 h 146"/>
                <a:gd name="T26" fmla="*/ 3 w 239"/>
                <a:gd name="T27" fmla="*/ 129 h 146"/>
                <a:gd name="T28" fmla="*/ 2 w 239"/>
                <a:gd name="T29" fmla="*/ 131 h 146"/>
                <a:gd name="T30" fmla="*/ 2 w 239"/>
                <a:gd name="T31" fmla="*/ 131 h 146"/>
                <a:gd name="T32" fmla="*/ 1 w 239"/>
                <a:gd name="T33" fmla="*/ 132 h 146"/>
                <a:gd name="T34" fmla="*/ 1 w 239"/>
                <a:gd name="T35" fmla="*/ 133 h 146"/>
                <a:gd name="T36" fmla="*/ 1 w 239"/>
                <a:gd name="T37" fmla="*/ 134 h 146"/>
                <a:gd name="T38" fmla="*/ 0 w 239"/>
                <a:gd name="T39" fmla="*/ 135 h 146"/>
                <a:gd name="T40" fmla="*/ 0 w 239"/>
                <a:gd name="T41" fmla="*/ 136 h 146"/>
                <a:gd name="T42" fmla="*/ 0 w 239"/>
                <a:gd name="T43" fmla="*/ 137 h 146"/>
                <a:gd name="T44" fmla="*/ 0 w 239"/>
                <a:gd name="T45" fmla="*/ 138 h 146"/>
                <a:gd name="T46" fmla="*/ 0 w 239"/>
                <a:gd name="T47" fmla="*/ 140 h 146"/>
                <a:gd name="T48" fmla="*/ 11 w 239"/>
                <a:gd name="T49" fmla="*/ 144 h 146"/>
                <a:gd name="T50" fmla="*/ 12 w 239"/>
                <a:gd name="T51" fmla="*/ 142 h 146"/>
                <a:gd name="T52" fmla="*/ 13 w 239"/>
                <a:gd name="T53" fmla="*/ 140 h 146"/>
                <a:gd name="T54" fmla="*/ 14 w 239"/>
                <a:gd name="T55" fmla="*/ 138 h 146"/>
                <a:gd name="T56" fmla="*/ 15 w 239"/>
                <a:gd name="T57" fmla="*/ 136 h 146"/>
                <a:gd name="T58" fmla="*/ 17 w 239"/>
                <a:gd name="T59" fmla="*/ 134 h 146"/>
                <a:gd name="T60" fmla="*/ 18 w 239"/>
                <a:gd name="T61" fmla="*/ 133 h 146"/>
                <a:gd name="T62" fmla="*/ 233 w 239"/>
                <a:gd name="T63" fmla="*/ 8 h 146"/>
                <a:gd name="T64" fmla="*/ 235 w 239"/>
                <a:gd name="T65" fmla="*/ 7 h 146"/>
                <a:gd name="T66" fmla="*/ 236 w 239"/>
                <a:gd name="T67" fmla="*/ 7 h 146"/>
                <a:gd name="T68" fmla="*/ 238 w 239"/>
                <a:gd name="T69" fmla="*/ 7 h 146"/>
                <a:gd name="T70" fmla="*/ 239 w 239"/>
                <a:gd name="T71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146">
                  <a:moveTo>
                    <a:pt x="239" y="7"/>
                  </a:moveTo>
                  <a:cubicBezTo>
                    <a:pt x="228" y="1"/>
                    <a:pt x="228" y="1"/>
                    <a:pt x="228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223" y="0"/>
                    <a:pt x="223" y="1"/>
                  </a:cubicBezTo>
                  <a:cubicBezTo>
                    <a:pt x="223" y="1"/>
                    <a:pt x="223" y="1"/>
                    <a:pt x="222" y="1"/>
                  </a:cubicBezTo>
                  <a:cubicBezTo>
                    <a:pt x="222" y="1"/>
                    <a:pt x="222" y="1"/>
                    <a:pt x="221" y="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7" y="125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5" y="126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9"/>
                    <a:pt x="4" y="129"/>
                  </a:cubicBezTo>
                  <a:cubicBezTo>
                    <a:pt x="4" y="129"/>
                    <a:pt x="4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29"/>
                    <a:pt x="3" y="130"/>
                    <a:pt x="3" y="130"/>
                  </a:cubicBezTo>
                  <a:cubicBezTo>
                    <a:pt x="3" y="130"/>
                    <a:pt x="2" y="130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2"/>
                    <a:pt x="2" y="132"/>
                    <a:pt x="1" y="132"/>
                  </a:cubicBezTo>
                  <a:cubicBezTo>
                    <a:pt x="1" y="132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4"/>
                  </a:cubicBezTo>
                  <a:cubicBezTo>
                    <a:pt x="1" y="134"/>
                    <a:pt x="1" y="134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6"/>
                  </a:cubicBezTo>
                  <a:cubicBezTo>
                    <a:pt x="0" y="136"/>
                    <a:pt x="0" y="136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9"/>
                    <a:pt x="0" y="13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1" y="146"/>
                    <a:pt x="11" y="145"/>
                    <a:pt x="11" y="144"/>
                  </a:cubicBezTo>
                  <a:cubicBezTo>
                    <a:pt x="11" y="144"/>
                    <a:pt x="11" y="144"/>
                    <a:pt x="12" y="144"/>
                  </a:cubicBezTo>
                  <a:cubicBezTo>
                    <a:pt x="12" y="143"/>
                    <a:pt x="12" y="143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1"/>
                    <a:pt x="13" y="140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139"/>
                    <a:pt x="13" y="138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7"/>
                    <a:pt x="15" y="136"/>
                    <a:pt x="15" y="136"/>
                  </a:cubicBezTo>
                  <a:cubicBezTo>
                    <a:pt x="15" y="136"/>
                    <a:pt x="15" y="135"/>
                    <a:pt x="15" y="135"/>
                  </a:cubicBezTo>
                  <a:cubicBezTo>
                    <a:pt x="16" y="135"/>
                    <a:pt x="16" y="134"/>
                    <a:pt x="17" y="134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7" y="133"/>
                    <a:pt x="17" y="133"/>
                    <a:pt x="18" y="133"/>
                  </a:cubicBezTo>
                  <a:cubicBezTo>
                    <a:pt x="18" y="132"/>
                    <a:pt x="19" y="131"/>
                    <a:pt x="20" y="131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4" y="8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6" y="7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7" y="7"/>
                    <a:pt x="237" y="7"/>
                    <a:pt x="23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8" y="7"/>
                    <a:pt x="239" y="7"/>
                    <a:pt x="239" y="7"/>
                  </a:cubicBezTo>
                  <a:cubicBezTo>
                    <a:pt x="239" y="7"/>
                    <a:pt x="239" y="7"/>
                    <a:pt x="239" y="7"/>
                  </a:cubicBezTo>
                  <a:cubicBezTo>
                    <a:pt x="239" y="7"/>
                    <a:pt x="239" y="7"/>
                    <a:pt x="239" y="7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3" name="Freeform 599"/>
            <p:cNvSpPr>
              <a:spLocks/>
            </p:cNvSpPr>
            <p:nvPr userDrawn="1"/>
          </p:nvSpPr>
          <p:spPr bwMode="auto">
            <a:xfrm>
              <a:off x="9412289" y="3829051"/>
              <a:ext cx="436563" cy="254000"/>
            </a:xfrm>
            <a:custGeom>
              <a:avLst/>
              <a:gdLst>
                <a:gd name="T0" fmla="*/ 206 w 275"/>
                <a:gd name="T1" fmla="*/ 0 h 160"/>
                <a:gd name="T2" fmla="*/ 0 w 275"/>
                <a:gd name="T3" fmla="*/ 120 h 160"/>
                <a:gd name="T4" fmla="*/ 68 w 275"/>
                <a:gd name="T5" fmla="*/ 160 h 160"/>
                <a:gd name="T6" fmla="*/ 275 w 275"/>
                <a:gd name="T7" fmla="*/ 40 h 160"/>
                <a:gd name="T8" fmla="*/ 206 w 27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60">
                  <a:moveTo>
                    <a:pt x="206" y="0"/>
                  </a:moveTo>
                  <a:lnTo>
                    <a:pt x="0" y="120"/>
                  </a:lnTo>
                  <a:lnTo>
                    <a:pt x="68" y="160"/>
                  </a:lnTo>
                  <a:lnTo>
                    <a:pt x="275" y="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4" name="Freeform 600"/>
            <p:cNvSpPr>
              <a:spLocks/>
            </p:cNvSpPr>
            <p:nvPr userDrawn="1"/>
          </p:nvSpPr>
          <p:spPr bwMode="auto">
            <a:xfrm>
              <a:off x="9636126" y="3959226"/>
              <a:ext cx="350838" cy="227013"/>
            </a:xfrm>
            <a:custGeom>
              <a:avLst/>
              <a:gdLst>
                <a:gd name="T0" fmla="*/ 0 w 221"/>
                <a:gd name="T1" fmla="*/ 129 h 143"/>
                <a:gd name="T2" fmla="*/ 0 w 221"/>
                <a:gd name="T3" fmla="*/ 143 h 143"/>
                <a:gd name="T4" fmla="*/ 221 w 221"/>
                <a:gd name="T5" fmla="*/ 14 h 143"/>
                <a:gd name="T6" fmla="*/ 221 w 221"/>
                <a:gd name="T7" fmla="*/ 0 h 143"/>
                <a:gd name="T8" fmla="*/ 0 w 221"/>
                <a:gd name="T9" fmla="*/ 12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43">
                  <a:moveTo>
                    <a:pt x="0" y="129"/>
                  </a:moveTo>
                  <a:lnTo>
                    <a:pt x="0" y="143"/>
                  </a:lnTo>
                  <a:lnTo>
                    <a:pt x="221" y="14"/>
                  </a:lnTo>
                  <a:lnTo>
                    <a:pt x="221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5" name="Freeform 601"/>
            <p:cNvSpPr>
              <a:spLocks noEditPoints="1"/>
            </p:cNvSpPr>
            <p:nvPr userDrawn="1"/>
          </p:nvSpPr>
          <p:spPr bwMode="auto">
            <a:xfrm>
              <a:off x="9386889" y="3814763"/>
              <a:ext cx="600075" cy="349250"/>
            </a:xfrm>
            <a:custGeom>
              <a:avLst/>
              <a:gdLst>
                <a:gd name="T0" fmla="*/ 84 w 378"/>
                <a:gd name="T1" fmla="*/ 169 h 220"/>
                <a:gd name="T2" fmla="*/ 16 w 378"/>
                <a:gd name="T3" fmla="*/ 129 h 220"/>
                <a:gd name="T4" fmla="*/ 222 w 378"/>
                <a:gd name="T5" fmla="*/ 9 h 220"/>
                <a:gd name="T6" fmla="*/ 291 w 378"/>
                <a:gd name="T7" fmla="*/ 49 h 220"/>
                <a:gd name="T8" fmla="*/ 84 w 378"/>
                <a:gd name="T9" fmla="*/ 169 h 220"/>
                <a:gd name="T10" fmla="*/ 84 w 378"/>
                <a:gd name="T11" fmla="*/ 169 h 220"/>
                <a:gd name="T12" fmla="*/ 221 w 378"/>
                <a:gd name="T13" fmla="*/ 0 h 220"/>
                <a:gd name="T14" fmla="*/ 0 w 378"/>
                <a:gd name="T15" fmla="*/ 129 h 220"/>
                <a:gd name="T16" fmla="*/ 157 w 378"/>
                <a:gd name="T17" fmla="*/ 220 h 220"/>
                <a:gd name="T18" fmla="*/ 378 w 378"/>
                <a:gd name="T19" fmla="*/ 91 h 220"/>
                <a:gd name="T20" fmla="*/ 221 w 378"/>
                <a:gd name="T2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8" h="220">
                  <a:moveTo>
                    <a:pt x="84" y="169"/>
                  </a:moveTo>
                  <a:lnTo>
                    <a:pt x="16" y="129"/>
                  </a:lnTo>
                  <a:lnTo>
                    <a:pt x="222" y="9"/>
                  </a:lnTo>
                  <a:lnTo>
                    <a:pt x="291" y="49"/>
                  </a:lnTo>
                  <a:lnTo>
                    <a:pt x="84" y="169"/>
                  </a:lnTo>
                  <a:lnTo>
                    <a:pt x="84" y="169"/>
                  </a:lnTo>
                  <a:close/>
                  <a:moveTo>
                    <a:pt x="221" y="0"/>
                  </a:moveTo>
                  <a:lnTo>
                    <a:pt x="0" y="129"/>
                  </a:lnTo>
                  <a:lnTo>
                    <a:pt x="157" y="220"/>
                  </a:lnTo>
                  <a:lnTo>
                    <a:pt x="378" y="9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6" name="Freeform 602"/>
            <p:cNvSpPr>
              <a:spLocks/>
            </p:cNvSpPr>
            <p:nvPr userDrawn="1"/>
          </p:nvSpPr>
          <p:spPr bwMode="auto">
            <a:xfrm>
              <a:off x="9356726" y="4000501"/>
              <a:ext cx="279400" cy="185738"/>
            </a:xfrm>
            <a:custGeom>
              <a:avLst/>
              <a:gdLst>
                <a:gd name="T0" fmla="*/ 0 w 176"/>
                <a:gd name="T1" fmla="*/ 0 h 117"/>
                <a:gd name="T2" fmla="*/ 0 w 176"/>
                <a:gd name="T3" fmla="*/ 14 h 117"/>
                <a:gd name="T4" fmla="*/ 176 w 176"/>
                <a:gd name="T5" fmla="*/ 117 h 117"/>
                <a:gd name="T6" fmla="*/ 176 w 176"/>
                <a:gd name="T7" fmla="*/ 103 h 117"/>
                <a:gd name="T8" fmla="*/ 0 w 17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17">
                  <a:moveTo>
                    <a:pt x="0" y="0"/>
                  </a:moveTo>
                  <a:lnTo>
                    <a:pt x="0" y="14"/>
                  </a:lnTo>
                  <a:lnTo>
                    <a:pt x="176" y="117"/>
                  </a:lnTo>
                  <a:lnTo>
                    <a:pt x="176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7" name="Freeform 603"/>
            <p:cNvSpPr>
              <a:spLocks/>
            </p:cNvSpPr>
            <p:nvPr userDrawn="1"/>
          </p:nvSpPr>
          <p:spPr bwMode="auto">
            <a:xfrm>
              <a:off x="9445626" y="3998913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8" name="Freeform 604"/>
            <p:cNvSpPr>
              <a:spLocks/>
            </p:cNvSpPr>
            <p:nvPr userDrawn="1"/>
          </p:nvSpPr>
          <p:spPr bwMode="auto">
            <a:xfrm>
              <a:off x="9477376" y="3981451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9" name="Freeform 605"/>
            <p:cNvSpPr>
              <a:spLocks/>
            </p:cNvSpPr>
            <p:nvPr userDrawn="1"/>
          </p:nvSpPr>
          <p:spPr bwMode="auto">
            <a:xfrm>
              <a:off x="9467851" y="3986213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0" name="Freeform 606"/>
            <p:cNvSpPr>
              <a:spLocks/>
            </p:cNvSpPr>
            <p:nvPr userDrawn="1"/>
          </p:nvSpPr>
          <p:spPr bwMode="auto">
            <a:xfrm>
              <a:off x="9456739" y="3992563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08"/>
            <p:cNvSpPr>
              <a:spLocks/>
            </p:cNvSpPr>
            <p:nvPr userDrawn="1"/>
          </p:nvSpPr>
          <p:spPr bwMode="auto">
            <a:xfrm>
              <a:off x="9469438" y="3995738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09"/>
            <p:cNvSpPr>
              <a:spLocks/>
            </p:cNvSpPr>
            <p:nvPr userDrawn="1"/>
          </p:nvSpPr>
          <p:spPr bwMode="auto">
            <a:xfrm>
              <a:off x="9436101" y="40052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10"/>
            <p:cNvSpPr>
              <a:spLocks/>
            </p:cNvSpPr>
            <p:nvPr userDrawn="1"/>
          </p:nvSpPr>
          <p:spPr bwMode="auto">
            <a:xfrm>
              <a:off x="9426576" y="4011613"/>
              <a:ext cx="17463" cy="9525"/>
            </a:xfrm>
            <a:custGeom>
              <a:avLst/>
              <a:gdLst>
                <a:gd name="T0" fmla="*/ 10 w 11"/>
                <a:gd name="T1" fmla="*/ 2 h 6"/>
                <a:gd name="T2" fmla="*/ 6 w 11"/>
                <a:gd name="T3" fmla="*/ 0 h 6"/>
                <a:gd name="T4" fmla="*/ 4 w 11"/>
                <a:gd name="T5" fmla="*/ 0 h 6"/>
                <a:gd name="T6" fmla="*/ 0 w 11"/>
                <a:gd name="T7" fmla="*/ 2 h 6"/>
                <a:gd name="T8" fmla="*/ 0 w 11"/>
                <a:gd name="T9" fmla="*/ 3 h 6"/>
                <a:gd name="T10" fmla="*/ 4 w 11"/>
                <a:gd name="T11" fmla="*/ 6 h 6"/>
                <a:gd name="T12" fmla="*/ 6 w 11"/>
                <a:gd name="T13" fmla="*/ 6 h 6"/>
                <a:gd name="T14" fmla="*/ 10 w 11"/>
                <a:gd name="T15" fmla="*/ 3 h 6"/>
                <a:gd name="T16" fmla="*/ 10 w 11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10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11"/>
            <p:cNvSpPr>
              <a:spLocks/>
            </p:cNvSpPr>
            <p:nvPr userDrawn="1"/>
          </p:nvSpPr>
          <p:spPr bwMode="auto">
            <a:xfrm>
              <a:off x="9453563" y="4005263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12"/>
            <p:cNvSpPr>
              <a:spLocks/>
            </p:cNvSpPr>
            <p:nvPr userDrawn="1"/>
          </p:nvSpPr>
          <p:spPr bwMode="auto">
            <a:xfrm>
              <a:off x="9477376" y="4011613"/>
              <a:ext cx="26988" cy="15875"/>
            </a:xfrm>
            <a:custGeom>
              <a:avLst/>
              <a:gdLst>
                <a:gd name="T0" fmla="*/ 7 w 17"/>
                <a:gd name="T1" fmla="*/ 9 h 10"/>
                <a:gd name="T2" fmla="*/ 9 w 17"/>
                <a:gd name="T3" fmla="*/ 9 h 10"/>
                <a:gd name="T4" fmla="*/ 16 w 17"/>
                <a:gd name="T5" fmla="*/ 5 h 10"/>
                <a:gd name="T6" fmla="*/ 16 w 17"/>
                <a:gd name="T7" fmla="*/ 4 h 10"/>
                <a:gd name="T8" fmla="*/ 9 w 17"/>
                <a:gd name="T9" fmla="*/ 0 h 10"/>
                <a:gd name="T10" fmla="*/ 7 w 17"/>
                <a:gd name="T11" fmla="*/ 0 h 10"/>
                <a:gd name="T12" fmla="*/ 0 w 17"/>
                <a:gd name="T13" fmla="*/ 4 h 10"/>
                <a:gd name="T14" fmla="*/ 0 w 17"/>
                <a:gd name="T15" fmla="*/ 5 h 10"/>
                <a:gd name="T16" fmla="*/ 7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13"/>
            <p:cNvSpPr>
              <a:spLocks/>
            </p:cNvSpPr>
            <p:nvPr userDrawn="1"/>
          </p:nvSpPr>
          <p:spPr bwMode="auto">
            <a:xfrm>
              <a:off x="9437688" y="4014788"/>
              <a:ext cx="26988" cy="15875"/>
            </a:xfrm>
            <a:custGeom>
              <a:avLst/>
              <a:gdLst>
                <a:gd name="T0" fmla="*/ 17 w 17"/>
                <a:gd name="T1" fmla="*/ 4 h 10"/>
                <a:gd name="T2" fmla="*/ 10 w 17"/>
                <a:gd name="T3" fmla="*/ 1 h 10"/>
                <a:gd name="T4" fmla="*/ 8 w 17"/>
                <a:gd name="T5" fmla="*/ 1 h 10"/>
                <a:gd name="T6" fmla="*/ 1 w 17"/>
                <a:gd name="T7" fmla="*/ 4 h 10"/>
                <a:gd name="T8" fmla="*/ 1 w 17"/>
                <a:gd name="T9" fmla="*/ 6 h 10"/>
                <a:gd name="T10" fmla="*/ 8 w 17"/>
                <a:gd name="T11" fmla="*/ 10 h 10"/>
                <a:gd name="T12" fmla="*/ 10 w 17"/>
                <a:gd name="T13" fmla="*/ 10 h 10"/>
                <a:gd name="T14" fmla="*/ 17 w 17"/>
                <a:gd name="T15" fmla="*/ 6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14"/>
            <p:cNvSpPr>
              <a:spLocks/>
            </p:cNvSpPr>
            <p:nvPr userDrawn="1"/>
          </p:nvSpPr>
          <p:spPr bwMode="auto">
            <a:xfrm>
              <a:off x="9455151" y="4021138"/>
              <a:ext cx="31750" cy="19050"/>
            </a:xfrm>
            <a:custGeom>
              <a:avLst/>
              <a:gdLst>
                <a:gd name="T0" fmla="*/ 20 w 20"/>
                <a:gd name="T1" fmla="*/ 4 h 12"/>
                <a:gd name="T2" fmla="*/ 13 w 20"/>
                <a:gd name="T3" fmla="*/ 0 h 12"/>
                <a:gd name="T4" fmla="*/ 11 w 20"/>
                <a:gd name="T5" fmla="*/ 0 h 12"/>
                <a:gd name="T6" fmla="*/ 0 w 20"/>
                <a:gd name="T7" fmla="*/ 6 h 12"/>
                <a:gd name="T8" fmla="*/ 0 w 20"/>
                <a:gd name="T9" fmla="*/ 8 h 12"/>
                <a:gd name="T10" fmla="*/ 7 w 20"/>
                <a:gd name="T11" fmla="*/ 12 h 12"/>
                <a:gd name="T12" fmla="*/ 9 w 20"/>
                <a:gd name="T13" fmla="*/ 12 h 12"/>
                <a:gd name="T14" fmla="*/ 20 w 20"/>
                <a:gd name="T15" fmla="*/ 6 h 12"/>
                <a:gd name="T16" fmla="*/ 20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15"/>
            <p:cNvSpPr>
              <a:spLocks/>
            </p:cNvSpPr>
            <p:nvPr userDrawn="1"/>
          </p:nvSpPr>
          <p:spPr bwMode="auto">
            <a:xfrm>
              <a:off x="9486901" y="3986213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16"/>
            <p:cNvSpPr>
              <a:spLocks/>
            </p:cNvSpPr>
            <p:nvPr userDrawn="1"/>
          </p:nvSpPr>
          <p:spPr bwMode="auto">
            <a:xfrm>
              <a:off x="9493251" y="4002088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17"/>
            <p:cNvSpPr>
              <a:spLocks/>
            </p:cNvSpPr>
            <p:nvPr userDrawn="1"/>
          </p:nvSpPr>
          <p:spPr bwMode="auto">
            <a:xfrm>
              <a:off x="9582151" y="3970338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18"/>
            <p:cNvSpPr>
              <a:spLocks/>
            </p:cNvSpPr>
            <p:nvPr userDrawn="1"/>
          </p:nvSpPr>
          <p:spPr bwMode="auto">
            <a:xfrm>
              <a:off x="9498013" y="4017963"/>
              <a:ext cx="26988" cy="15875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5 h 10"/>
                <a:gd name="T8" fmla="*/ 10 w 17"/>
                <a:gd name="T9" fmla="*/ 1 h 10"/>
                <a:gd name="T10" fmla="*/ 8 w 17"/>
                <a:gd name="T11" fmla="*/ 1 h 10"/>
                <a:gd name="T12" fmla="*/ 1 w 17"/>
                <a:gd name="T13" fmla="*/ 5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19"/>
            <p:cNvSpPr>
              <a:spLocks/>
            </p:cNvSpPr>
            <p:nvPr userDrawn="1"/>
          </p:nvSpPr>
          <p:spPr bwMode="auto">
            <a:xfrm>
              <a:off x="9521826" y="4044950"/>
              <a:ext cx="28575" cy="15875"/>
            </a:xfrm>
            <a:custGeom>
              <a:avLst/>
              <a:gdLst>
                <a:gd name="T0" fmla="*/ 10 w 18"/>
                <a:gd name="T1" fmla="*/ 1 h 10"/>
                <a:gd name="T2" fmla="*/ 8 w 18"/>
                <a:gd name="T3" fmla="*/ 1 h 10"/>
                <a:gd name="T4" fmla="*/ 1 w 18"/>
                <a:gd name="T5" fmla="*/ 5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5 h 10"/>
                <a:gd name="T16" fmla="*/ 10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620"/>
            <p:cNvSpPr>
              <a:spLocks/>
            </p:cNvSpPr>
            <p:nvPr userDrawn="1"/>
          </p:nvSpPr>
          <p:spPr bwMode="auto">
            <a:xfrm>
              <a:off x="9539288" y="4035425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21"/>
            <p:cNvSpPr>
              <a:spLocks/>
            </p:cNvSpPr>
            <p:nvPr userDrawn="1"/>
          </p:nvSpPr>
          <p:spPr bwMode="auto">
            <a:xfrm>
              <a:off x="9471026" y="4027488"/>
              <a:ext cx="38100" cy="22225"/>
            </a:xfrm>
            <a:custGeom>
              <a:avLst/>
              <a:gdLst>
                <a:gd name="T0" fmla="*/ 23 w 24"/>
                <a:gd name="T1" fmla="*/ 5 h 14"/>
                <a:gd name="T2" fmla="*/ 16 w 24"/>
                <a:gd name="T3" fmla="*/ 1 h 14"/>
                <a:gd name="T4" fmla="*/ 15 w 24"/>
                <a:gd name="T5" fmla="*/ 1 h 14"/>
                <a:gd name="T6" fmla="*/ 1 w 24"/>
                <a:gd name="T7" fmla="*/ 9 h 14"/>
                <a:gd name="T8" fmla="*/ 1 w 24"/>
                <a:gd name="T9" fmla="*/ 10 h 14"/>
                <a:gd name="T10" fmla="*/ 8 w 24"/>
                <a:gd name="T11" fmla="*/ 14 h 14"/>
                <a:gd name="T12" fmla="*/ 10 w 24"/>
                <a:gd name="T13" fmla="*/ 14 h 14"/>
                <a:gd name="T14" fmla="*/ 24 w 24"/>
                <a:gd name="T15" fmla="*/ 6 h 14"/>
                <a:gd name="T16" fmla="*/ 23 w 24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3" y="5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5"/>
                    <a:pt x="23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22"/>
            <p:cNvSpPr>
              <a:spLocks/>
            </p:cNvSpPr>
            <p:nvPr userDrawn="1"/>
          </p:nvSpPr>
          <p:spPr bwMode="auto">
            <a:xfrm>
              <a:off x="9488488" y="4033838"/>
              <a:ext cx="47625" cy="26988"/>
            </a:xfrm>
            <a:custGeom>
              <a:avLst/>
              <a:gdLst>
                <a:gd name="T0" fmla="*/ 29 w 30"/>
                <a:gd name="T1" fmla="*/ 4 h 17"/>
                <a:gd name="T2" fmla="*/ 22 w 30"/>
                <a:gd name="T3" fmla="*/ 0 h 17"/>
                <a:gd name="T4" fmla="*/ 20 w 30"/>
                <a:gd name="T5" fmla="*/ 0 h 17"/>
                <a:gd name="T6" fmla="*/ 1 w 30"/>
                <a:gd name="T7" fmla="*/ 11 h 17"/>
                <a:gd name="T8" fmla="*/ 1 w 30"/>
                <a:gd name="T9" fmla="*/ 12 h 17"/>
                <a:gd name="T10" fmla="*/ 8 w 30"/>
                <a:gd name="T11" fmla="*/ 16 h 17"/>
                <a:gd name="T12" fmla="*/ 10 w 30"/>
                <a:gd name="T13" fmla="*/ 16 h 17"/>
                <a:gd name="T14" fmla="*/ 29 w 30"/>
                <a:gd name="T15" fmla="*/ 5 h 17"/>
                <a:gd name="T16" fmla="*/ 29 w 30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7">
                  <a:moveTo>
                    <a:pt x="29" y="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7"/>
                    <a:pt x="10" y="17"/>
                    <a:pt x="10" y="1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5"/>
                    <a:pt x="30" y="4"/>
                    <a:pt x="29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23"/>
            <p:cNvSpPr>
              <a:spLocks/>
            </p:cNvSpPr>
            <p:nvPr userDrawn="1"/>
          </p:nvSpPr>
          <p:spPr bwMode="auto">
            <a:xfrm>
              <a:off x="9499601" y="3968750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24"/>
            <p:cNvSpPr>
              <a:spLocks/>
            </p:cNvSpPr>
            <p:nvPr userDrawn="1"/>
          </p:nvSpPr>
          <p:spPr bwMode="auto">
            <a:xfrm>
              <a:off x="9488488" y="3975100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25"/>
            <p:cNvSpPr>
              <a:spLocks/>
            </p:cNvSpPr>
            <p:nvPr userDrawn="1"/>
          </p:nvSpPr>
          <p:spPr bwMode="auto">
            <a:xfrm>
              <a:off x="9509126" y="3962400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26"/>
            <p:cNvSpPr>
              <a:spLocks/>
            </p:cNvSpPr>
            <p:nvPr userDrawn="1"/>
          </p:nvSpPr>
          <p:spPr bwMode="auto">
            <a:xfrm>
              <a:off x="9531351" y="3949700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27"/>
            <p:cNvSpPr>
              <a:spLocks/>
            </p:cNvSpPr>
            <p:nvPr userDrawn="1"/>
          </p:nvSpPr>
          <p:spPr bwMode="auto">
            <a:xfrm>
              <a:off x="9520238" y="3956050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2" name="Freeform 628"/>
            <p:cNvSpPr>
              <a:spLocks/>
            </p:cNvSpPr>
            <p:nvPr userDrawn="1"/>
          </p:nvSpPr>
          <p:spPr bwMode="auto">
            <a:xfrm>
              <a:off x="9604376" y="390683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3" name="Freeform 629"/>
            <p:cNvSpPr>
              <a:spLocks/>
            </p:cNvSpPr>
            <p:nvPr userDrawn="1"/>
          </p:nvSpPr>
          <p:spPr bwMode="auto">
            <a:xfrm>
              <a:off x="9593263" y="391318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4" name="Freeform 630"/>
            <p:cNvSpPr>
              <a:spLocks/>
            </p:cNvSpPr>
            <p:nvPr userDrawn="1"/>
          </p:nvSpPr>
          <p:spPr bwMode="auto">
            <a:xfrm>
              <a:off x="9582151" y="391953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5" name="Freeform 631"/>
            <p:cNvSpPr>
              <a:spLocks/>
            </p:cNvSpPr>
            <p:nvPr userDrawn="1"/>
          </p:nvSpPr>
          <p:spPr bwMode="auto">
            <a:xfrm>
              <a:off x="9602788" y="391953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6" name="Freeform 632"/>
            <p:cNvSpPr>
              <a:spLocks/>
            </p:cNvSpPr>
            <p:nvPr userDrawn="1"/>
          </p:nvSpPr>
          <p:spPr bwMode="auto">
            <a:xfrm>
              <a:off x="9572626" y="392588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7" name="Freeform 633"/>
            <p:cNvSpPr>
              <a:spLocks/>
            </p:cNvSpPr>
            <p:nvPr userDrawn="1"/>
          </p:nvSpPr>
          <p:spPr bwMode="auto">
            <a:xfrm>
              <a:off x="9626601" y="3924300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1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8" name="Freeform 634"/>
            <p:cNvSpPr>
              <a:spLocks/>
            </p:cNvSpPr>
            <p:nvPr userDrawn="1"/>
          </p:nvSpPr>
          <p:spPr bwMode="auto">
            <a:xfrm>
              <a:off x="9563101" y="3932238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9" name="Freeform 635"/>
            <p:cNvSpPr>
              <a:spLocks/>
            </p:cNvSpPr>
            <p:nvPr userDrawn="1"/>
          </p:nvSpPr>
          <p:spPr bwMode="auto">
            <a:xfrm>
              <a:off x="9586913" y="392906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9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0" name="Freeform 636"/>
            <p:cNvSpPr>
              <a:spLocks/>
            </p:cNvSpPr>
            <p:nvPr userDrawn="1"/>
          </p:nvSpPr>
          <p:spPr bwMode="auto">
            <a:xfrm>
              <a:off x="9647238" y="393223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3" name="Freeform 637"/>
            <p:cNvSpPr>
              <a:spLocks/>
            </p:cNvSpPr>
            <p:nvPr userDrawn="1"/>
          </p:nvSpPr>
          <p:spPr bwMode="auto">
            <a:xfrm>
              <a:off x="9609138" y="3933825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4" name="Freeform 638"/>
            <p:cNvSpPr>
              <a:spLocks/>
            </p:cNvSpPr>
            <p:nvPr userDrawn="1"/>
          </p:nvSpPr>
          <p:spPr bwMode="auto">
            <a:xfrm>
              <a:off x="9674226" y="3937000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5" name="Freeform 639"/>
            <p:cNvSpPr>
              <a:spLocks/>
            </p:cNvSpPr>
            <p:nvPr userDrawn="1"/>
          </p:nvSpPr>
          <p:spPr bwMode="auto">
            <a:xfrm>
              <a:off x="9569451" y="3938588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6" name="Freeform 640"/>
            <p:cNvSpPr>
              <a:spLocks/>
            </p:cNvSpPr>
            <p:nvPr userDrawn="1"/>
          </p:nvSpPr>
          <p:spPr bwMode="auto">
            <a:xfrm>
              <a:off x="9631363" y="3941763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7" name="Freeform 641"/>
            <p:cNvSpPr>
              <a:spLocks/>
            </p:cNvSpPr>
            <p:nvPr userDrawn="1"/>
          </p:nvSpPr>
          <p:spPr bwMode="auto">
            <a:xfrm>
              <a:off x="9658351" y="3946525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8" name="Freeform 642"/>
            <p:cNvSpPr>
              <a:spLocks/>
            </p:cNvSpPr>
            <p:nvPr userDrawn="1"/>
          </p:nvSpPr>
          <p:spPr bwMode="auto">
            <a:xfrm>
              <a:off x="9553576" y="394811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9" name="Freeform 643"/>
            <p:cNvSpPr>
              <a:spLocks/>
            </p:cNvSpPr>
            <p:nvPr userDrawn="1"/>
          </p:nvSpPr>
          <p:spPr bwMode="auto">
            <a:xfrm>
              <a:off x="9575801" y="3952875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0" name="Freeform 644"/>
            <p:cNvSpPr>
              <a:spLocks/>
            </p:cNvSpPr>
            <p:nvPr userDrawn="1"/>
          </p:nvSpPr>
          <p:spPr bwMode="auto">
            <a:xfrm>
              <a:off x="9640888" y="3956050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1" name="Freeform 645"/>
            <p:cNvSpPr>
              <a:spLocks/>
            </p:cNvSpPr>
            <p:nvPr userDrawn="1"/>
          </p:nvSpPr>
          <p:spPr bwMode="auto">
            <a:xfrm>
              <a:off x="9536113" y="3957638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2" name="Freeform 646"/>
            <p:cNvSpPr>
              <a:spLocks/>
            </p:cNvSpPr>
            <p:nvPr userDrawn="1"/>
          </p:nvSpPr>
          <p:spPr bwMode="auto">
            <a:xfrm>
              <a:off x="9559926" y="3962400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3" name="Freeform 647"/>
            <p:cNvSpPr>
              <a:spLocks/>
            </p:cNvSpPr>
            <p:nvPr userDrawn="1"/>
          </p:nvSpPr>
          <p:spPr bwMode="auto">
            <a:xfrm>
              <a:off x="9658351" y="3967163"/>
              <a:ext cx="26988" cy="14288"/>
            </a:xfrm>
            <a:custGeom>
              <a:avLst/>
              <a:gdLst>
                <a:gd name="T0" fmla="*/ 10 w 17"/>
                <a:gd name="T1" fmla="*/ 0 h 9"/>
                <a:gd name="T2" fmla="*/ 8 w 17"/>
                <a:gd name="T3" fmla="*/ 0 h 9"/>
                <a:gd name="T4" fmla="*/ 1 w 17"/>
                <a:gd name="T5" fmla="*/ 4 h 9"/>
                <a:gd name="T6" fmla="*/ 1 w 17"/>
                <a:gd name="T7" fmla="*/ 5 h 9"/>
                <a:gd name="T8" fmla="*/ 8 w 17"/>
                <a:gd name="T9" fmla="*/ 9 h 9"/>
                <a:gd name="T10" fmla="*/ 10 w 17"/>
                <a:gd name="T11" fmla="*/ 9 h 9"/>
                <a:gd name="T12" fmla="*/ 17 w 17"/>
                <a:gd name="T13" fmla="*/ 5 h 9"/>
                <a:gd name="T14" fmla="*/ 17 w 17"/>
                <a:gd name="T15" fmla="*/ 4 h 9"/>
                <a:gd name="T16" fmla="*/ 10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4" name="Freeform 648"/>
            <p:cNvSpPr>
              <a:spLocks/>
            </p:cNvSpPr>
            <p:nvPr userDrawn="1"/>
          </p:nvSpPr>
          <p:spPr bwMode="auto">
            <a:xfrm>
              <a:off x="9520238" y="3967163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5" name="Freeform 649"/>
            <p:cNvSpPr>
              <a:spLocks/>
            </p:cNvSpPr>
            <p:nvPr userDrawn="1"/>
          </p:nvSpPr>
          <p:spPr bwMode="auto">
            <a:xfrm>
              <a:off x="9544051" y="3971925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6" name="Freeform 650"/>
            <p:cNvSpPr>
              <a:spLocks/>
            </p:cNvSpPr>
            <p:nvPr userDrawn="1"/>
          </p:nvSpPr>
          <p:spPr bwMode="auto">
            <a:xfrm>
              <a:off x="9607551" y="3975100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7" name="Freeform 651"/>
            <p:cNvSpPr>
              <a:spLocks/>
            </p:cNvSpPr>
            <p:nvPr userDrawn="1"/>
          </p:nvSpPr>
          <p:spPr bwMode="auto">
            <a:xfrm>
              <a:off x="9502776" y="3976688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8" name="Freeform 652"/>
            <p:cNvSpPr>
              <a:spLocks/>
            </p:cNvSpPr>
            <p:nvPr userDrawn="1"/>
          </p:nvSpPr>
          <p:spPr bwMode="auto">
            <a:xfrm>
              <a:off x="9564688" y="397986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9" name="Freeform 653"/>
            <p:cNvSpPr>
              <a:spLocks/>
            </p:cNvSpPr>
            <p:nvPr userDrawn="1"/>
          </p:nvSpPr>
          <p:spPr bwMode="auto">
            <a:xfrm>
              <a:off x="9526588" y="3983038"/>
              <a:ext cx="26988" cy="14288"/>
            </a:xfrm>
            <a:custGeom>
              <a:avLst/>
              <a:gdLst>
                <a:gd name="T0" fmla="*/ 8 w 17"/>
                <a:gd name="T1" fmla="*/ 0 h 9"/>
                <a:gd name="T2" fmla="*/ 1 w 17"/>
                <a:gd name="T3" fmla="*/ 4 h 9"/>
                <a:gd name="T4" fmla="*/ 1 w 17"/>
                <a:gd name="T5" fmla="*/ 5 h 9"/>
                <a:gd name="T6" fmla="*/ 8 w 17"/>
                <a:gd name="T7" fmla="*/ 9 h 9"/>
                <a:gd name="T8" fmla="*/ 10 w 17"/>
                <a:gd name="T9" fmla="*/ 9 h 9"/>
                <a:gd name="T10" fmla="*/ 17 w 17"/>
                <a:gd name="T11" fmla="*/ 5 h 9"/>
                <a:gd name="T12" fmla="*/ 17 w 17"/>
                <a:gd name="T13" fmla="*/ 4 h 9"/>
                <a:gd name="T14" fmla="*/ 10 w 17"/>
                <a:gd name="T15" fmla="*/ 0 h 9"/>
                <a:gd name="T16" fmla="*/ 8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0" name="Freeform 654"/>
            <p:cNvSpPr>
              <a:spLocks/>
            </p:cNvSpPr>
            <p:nvPr userDrawn="1"/>
          </p:nvSpPr>
          <p:spPr bwMode="auto">
            <a:xfrm>
              <a:off x="9591676" y="3984625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1" name="Freeform 655"/>
            <p:cNvSpPr>
              <a:spLocks/>
            </p:cNvSpPr>
            <p:nvPr userDrawn="1"/>
          </p:nvSpPr>
          <p:spPr bwMode="auto">
            <a:xfrm>
              <a:off x="9548813" y="3989388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2" name="Freeform 656"/>
            <p:cNvSpPr>
              <a:spLocks/>
            </p:cNvSpPr>
            <p:nvPr userDrawn="1"/>
          </p:nvSpPr>
          <p:spPr bwMode="auto">
            <a:xfrm>
              <a:off x="9574213" y="3994150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3" name="Freeform 657"/>
            <p:cNvSpPr>
              <a:spLocks/>
            </p:cNvSpPr>
            <p:nvPr userDrawn="1"/>
          </p:nvSpPr>
          <p:spPr bwMode="auto">
            <a:xfrm>
              <a:off x="9531351" y="39989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4" name="Freeform 658"/>
            <p:cNvSpPr>
              <a:spLocks/>
            </p:cNvSpPr>
            <p:nvPr userDrawn="1"/>
          </p:nvSpPr>
          <p:spPr bwMode="auto">
            <a:xfrm>
              <a:off x="9558338" y="4003675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5" name="Freeform 659"/>
            <p:cNvSpPr>
              <a:spLocks/>
            </p:cNvSpPr>
            <p:nvPr userDrawn="1"/>
          </p:nvSpPr>
          <p:spPr bwMode="auto">
            <a:xfrm>
              <a:off x="9515476" y="4008438"/>
              <a:ext cx="26988" cy="15875"/>
            </a:xfrm>
            <a:custGeom>
              <a:avLst/>
              <a:gdLst>
                <a:gd name="T0" fmla="*/ 7 w 17"/>
                <a:gd name="T1" fmla="*/ 10 h 10"/>
                <a:gd name="T2" fmla="*/ 9 w 17"/>
                <a:gd name="T3" fmla="*/ 10 h 10"/>
                <a:gd name="T4" fmla="*/ 16 w 17"/>
                <a:gd name="T5" fmla="*/ 6 h 10"/>
                <a:gd name="T6" fmla="*/ 16 w 17"/>
                <a:gd name="T7" fmla="*/ 5 h 10"/>
                <a:gd name="T8" fmla="*/ 9 w 17"/>
                <a:gd name="T9" fmla="*/ 1 h 10"/>
                <a:gd name="T10" fmla="*/ 7 w 17"/>
                <a:gd name="T11" fmla="*/ 1 h 10"/>
                <a:gd name="T12" fmla="*/ 0 w 17"/>
                <a:gd name="T13" fmla="*/ 5 h 10"/>
                <a:gd name="T14" fmla="*/ 0 w 17"/>
                <a:gd name="T15" fmla="*/ 6 h 10"/>
                <a:gd name="T16" fmla="*/ 7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0"/>
                  </a:move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6" name="Freeform 660"/>
            <p:cNvSpPr>
              <a:spLocks/>
            </p:cNvSpPr>
            <p:nvPr userDrawn="1"/>
          </p:nvSpPr>
          <p:spPr bwMode="auto">
            <a:xfrm>
              <a:off x="9540876" y="4014788"/>
              <a:ext cx="28575" cy="14288"/>
            </a:xfrm>
            <a:custGeom>
              <a:avLst/>
              <a:gdLst>
                <a:gd name="T0" fmla="*/ 10 w 18"/>
                <a:gd name="T1" fmla="*/ 9 h 9"/>
                <a:gd name="T2" fmla="*/ 17 w 18"/>
                <a:gd name="T3" fmla="*/ 5 h 9"/>
                <a:gd name="T4" fmla="*/ 17 w 18"/>
                <a:gd name="T5" fmla="*/ 4 h 9"/>
                <a:gd name="T6" fmla="*/ 10 w 18"/>
                <a:gd name="T7" fmla="*/ 0 h 9"/>
                <a:gd name="T8" fmla="*/ 8 w 18"/>
                <a:gd name="T9" fmla="*/ 0 h 9"/>
                <a:gd name="T10" fmla="*/ 1 w 18"/>
                <a:gd name="T11" fmla="*/ 4 h 9"/>
                <a:gd name="T12" fmla="*/ 1 w 18"/>
                <a:gd name="T13" fmla="*/ 5 h 9"/>
                <a:gd name="T14" fmla="*/ 8 w 18"/>
                <a:gd name="T15" fmla="*/ 9 h 9"/>
                <a:gd name="T16" fmla="*/ 10 w 18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7" name="Freeform 661"/>
            <p:cNvSpPr>
              <a:spLocks/>
            </p:cNvSpPr>
            <p:nvPr userDrawn="1"/>
          </p:nvSpPr>
          <p:spPr bwMode="auto">
            <a:xfrm>
              <a:off x="9572626" y="3976688"/>
              <a:ext cx="95250" cy="55563"/>
            </a:xfrm>
            <a:custGeom>
              <a:avLst/>
              <a:gdLst>
                <a:gd name="T0" fmla="*/ 53 w 60"/>
                <a:gd name="T1" fmla="*/ 0 h 35"/>
                <a:gd name="T2" fmla="*/ 51 w 60"/>
                <a:gd name="T3" fmla="*/ 0 h 35"/>
                <a:gd name="T4" fmla="*/ 1 w 60"/>
                <a:gd name="T5" fmla="*/ 29 h 35"/>
                <a:gd name="T6" fmla="*/ 0 w 60"/>
                <a:gd name="T7" fmla="*/ 31 h 35"/>
                <a:gd name="T8" fmla="*/ 7 w 60"/>
                <a:gd name="T9" fmla="*/ 35 h 35"/>
                <a:gd name="T10" fmla="*/ 10 w 60"/>
                <a:gd name="T11" fmla="*/ 35 h 35"/>
                <a:gd name="T12" fmla="*/ 60 w 60"/>
                <a:gd name="T13" fmla="*/ 6 h 35"/>
                <a:gd name="T14" fmla="*/ 60 w 60"/>
                <a:gd name="T15" fmla="*/ 4 h 35"/>
                <a:gd name="T16" fmla="*/ 53 w 60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53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5"/>
                    <a:pt x="60" y="4"/>
                    <a:pt x="60" y="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8" name="Freeform 662"/>
            <p:cNvSpPr>
              <a:spLocks/>
            </p:cNvSpPr>
            <p:nvPr userDrawn="1"/>
          </p:nvSpPr>
          <p:spPr bwMode="auto">
            <a:xfrm>
              <a:off x="9525001" y="4024313"/>
              <a:ext cx="26988" cy="15875"/>
            </a:xfrm>
            <a:custGeom>
              <a:avLst/>
              <a:gdLst>
                <a:gd name="T0" fmla="*/ 7 w 17"/>
                <a:gd name="T1" fmla="*/ 9 h 10"/>
                <a:gd name="T2" fmla="*/ 10 w 17"/>
                <a:gd name="T3" fmla="*/ 9 h 10"/>
                <a:gd name="T4" fmla="*/ 16 w 17"/>
                <a:gd name="T5" fmla="*/ 5 h 10"/>
                <a:gd name="T6" fmla="*/ 16 w 17"/>
                <a:gd name="T7" fmla="*/ 4 h 10"/>
                <a:gd name="T8" fmla="*/ 10 w 17"/>
                <a:gd name="T9" fmla="*/ 0 h 10"/>
                <a:gd name="T10" fmla="*/ 7 w 17"/>
                <a:gd name="T11" fmla="*/ 0 h 10"/>
                <a:gd name="T12" fmla="*/ 1 w 17"/>
                <a:gd name="T13" fmla="*/ 4 h 10"/>
                <a:gd name="T14" fmla="*/ 1 w 17"/>
                <a:gd name="T15" fmla="*/ 5 h 10"/>
                <a:gd name="T16" fmla="*/ 7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9" name="Freeform 663"/>
            <p:cNvSpPr>
              <a:spLocks/>
            </p:cNvSpPr>
            <p:nvPr userDrawn="1"/>
          </p:nvSpPr>
          <p:spPr bwMode="auto">
            <a:xfrm>
              <a:off x="9555163" y="4025900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0" name="Freeform 664"/>
            <p:cNvSpPr>
              <a:spLocks/>
            </p:cNvSpPr>
            <p:nvPr userDrawn="1"/>
          </p:nvSpPr>
          <p:spPr bwMode="auto">
            <a:xfrm>
              <a:off x="9510713" y="399256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1" name="Freeform 665"/>
            <p:cNvSpPr>
              <a:spLocks/>
            </p:cNvSpPr>
            <p:nvPr userDrawn="1"/>
          </p:nvSpPr>
          <p:spPr bwMode="auto">
            <a:xfrm>
              <a:off x="9598026" y="3960813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6 h 10"/>
                <a:gd name="T4" fmla="*/ 16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2" name="Freeform 666"/>
            <p:cNvSpPr>
              <a:spLocks/>
            </p:cNvSpPr>
            <p:nvPr userDrawn="1"/>
          </p:nvSpPr>
          <p:spPr bwMode="auto">
            <a:xfrm>
              <a:off x="9625013" y="3965575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3" name="Freeform 667"/>
            <p:cNvSpPr>
              <a:spLocks/>
            </p:cNvSpPr>
            <p:nvPr userDrawn="1"/>
          </p:nvSpPr>
          <p:spPr bwMode="auto">
            <a:xfrm>
              <a:off x="9613901" y="3951288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4" name="Freeform 668"/>
            <p:cNvSpPr>
              <a:spLocks/>
            </p:cNvSpPr>
            <p:nvPr userDrawn="1"/>
          </p:nvSpPr>
          <p:spPr bwMode="auto">
            <a:xfrm>
              <a:off x="9593263" y="3943350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5" name="Freeform 669"/>
            <p:cNvSpPr>
              <a:spLocks/>
            </p:cNvSpPr>
            <p:nvPr userDrawn="1"/>
          </p:nvSpPr>
          <p:spPr bwMode="auto">
            <a:xfrm>
              <a:off x="9674226" y="3889375"/>
              <a:ext cx="39688" cy="22225"/>
            </a:xfrm>
            <a:custGeom>
              <a:avLst/>
              <a:gdLst>
                <a:gd name="T0" fmla="*/ 15 w 25"/>
                <a:gd name="T1" fmla="*/ 0 h 14"/>
                <a:gd name="T2" fmla="*/ 1 w 25"/>
                <a:gd name="T3" fmla="*/ 9 h 14"/>
                <a:gd name="T4" fmla="*/ 1 w 25"/>
                <a:gd name="T5" fmla="*/ 10 h 14"/>
                <a:gd name="T6" fmla="*/ 8 w 25"/>
                <a:gd name="T7" fmla="*/ 14 h 14"/>
                <a:gd name="T8" fmla="*/ 10 w 25"/>
                <a:gd name="T9" fmla="*/ 14 h 14"/>
                <a:gd name="T10" fmla="*/ 24 w 25"/>
                <a:gd name="T11" fmla="*/ 6 h 14"/>
                <a:gd name="T12" fmla="*/ 24 w 25"/>
                <a:gd name="T13" fmla="*/ 4 h 14"/>
                <a:gd name="T14" fmla="*/ 17 w 25"/>
                <a:gd name="T15" fmla="*/ 0 h 14"/>
                <a:gd name="T16" fmla="*/ 15 w 2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15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6" name="Freeform 670"/>
            <p:cNvSpPr>
              <a:spLocks/>
            </p:cNvSpPr>
            <p:nvPr userDrawn="1"/>
          </p:nvSpPr>
          <p:spPr bwMode="auto">
            <a:xfrm>
              <a:off x="9659938" y="3905250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7" name="Freeform 671"/>
            <p:cNvSpPr>
              <a:spLocks/>
            </p:cNvSpPr>
            <p:nvPr userDrawn="1"/>
          </p:nvSpPr>
          <p:spPr bwMode="auto">
            <a:xfrm>
              <a:off x="9721851" y="3889375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8" name="Freeform 672"/>
            <p:cNvSpPr>
              <a:spLocks/>
            </p:cNvSpPr>
            <p:nvPr userDrawn="1"/>
          </p:nvSpPr>
          <p:spPr bwMode="auto">
            <a:xfrm>
              <a:off x="9731376" y="3933825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9" name="Freeform 673"/>
            <p:cNvSpPr>
              <a:spLocks/>
            </p:cNvSpPr>
            <p:nvPr userDrawn="1"/>
          </p:nvSpPr>
          <p:spPr bwMode="auto">
            <a:xfrm>
              <a:off x="9723438" y="3929063"/>
              <a:ext cx="19050" cy="11113"/>
            </a:xfrm>
            <a:custGeom>
              <a:avLst/>
              <a:gdLst>
                <a:gd name="T0" fmla="*/ 8 w 12"/>
                <a:gd name="T1" fmla="*/ 0 h 7"/>
                <a:gd name="T2" fmla="*/ 0 w 12"/>
                <a:gd name="T3" fmla="*/ 4 h 7"/>
                <a:gd name="T4" fmla="*/ 0 w 12"/>
                <a:gd name="T5" fmla="*/ 5 h 7"/>
                <a:gd name="T6" fmla="*/ 3 w 12"/>
                <a:gd name="T7" fmla="*/ 7 h 7"/>
                <a:gd name="T8" fmla="*/ 4 w 12"/>
                <a:gd name="T9" fmla="*/ 7 h 7"/>
                <a:gd name="T10" fmla="*/ 12 w 12"/>
                <a:gd name="T11" fmla="*/ 2 h 7"/>
                <a:gd name="T12" fmla="*/ 12 w 12"/>
                <a:gd name="T13" fmla="*/ 2 h 7"/>
                <a:gd name="T14" fmla="*/ 9 w 12"/>
                <a:gd name="T15" fmla="*/ 0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0" name="Freeform 674"/>
            <p:cNvSpPr>
              <a:spLocks/>
            </p:cNvSpPr>
            <p:nvPr userDrawn="1"/>
          </p:nvSpPr>
          <p:spPr bwMode="auto">
            <a:xfrm>
              <a:off x="9715501" y="3941763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4 w 12"/>
                <a:gd name="T9" fmla="*/ 7 h 7"/>
                <a:gd name="T10" fmla="*/ 5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1" name="Freeform 675"/>
            <p:cNvSpPr>
              <a:spLocks/>
            </p:cNvSpPr>
            <p:nvPr userDrawn="1"/>
          </p:nvSpPr>
          <p:spPr bwMode="auto">
            <a:xfrm>
              <a:off x="9680576" y="3898900"/>
              <a:ext cx="50800" cy="30163"/>
            </a:xfrm>
            <a:custGeom>
              <a:avLst/>
              <a:gdLst>
                <a:gd name="T0" fmla="*/ 10 w 32"/>
                <a:gd name="T1" fmla="*/ 18 h 19"/>
                <a:gd name="T2" fmla="*/ 31 w 32"/>
                <a:gd name="T3" fmla="*/ 6 h 19"/>
                <a:gd name="T4" fmla="*/ 31 w 32"/>
                <a:gd name="T5" fmla="*/ 5 h 19"/>
                <a:gd name="T6" fmla="*/ 24 w 32"/>
                <a:gd name="T7" fmla="*/ 1 h 19"/>
                <a:gd name="T8" fmla="*/ 22 w 32"/>
                <a:gd name="T9" fmla="*/ 1 h 19"/>
                <a:gd name="T10" fmla="*/ 1 w 32"/>
                <a:gd name="T11" fmla="*/ 13 h 19"/>
                <a:gd name="T12" fmla="*/ 1 w 32"/>
                <a:gd name="T13" fmla="*/ 14 h 19"/>
                <a:gd name="T14" fmla="*/ 8 w 32"/>
                <a:gd name="T15" fmla="*/ 18 h 19"/>
                <a:gd name="T16" fmla="*/ 10 w 32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0" y="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10" y="19"/>
                    <a:pt x="10" y="18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2" name="Freeform 676"/>
            <p:cNvSpPr>
              <a:spLocks/>
            </p:cNvSpPr>
            <p:nvPr userDrawn="1"/>
          </p:nvSpPr>
          <p:spPr bwMode="auto">
            <a:xfrm>
              <a:off x="9664701" y="3922713"/>
              <a:ext cx="26988" cy="15875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3" name="Freeform 677"/>
            <p:cNvSpPr>
              <a:spLocks/>
            </p:cNvSpPr>
            <p:nvPr userDrawn="1"/>
          </p:nvSpPr>
          <p:spPr bwMode="auto">
            <a:xfrm>
              <a:off x="9690101" y="3910013"/>
              <a:ext cx="58738" cy="33338"/>
            </a:xfrm>
            <a:custGeom>
              <a:avLst/>
              <a:gdLst>
                <a:gd name="T0" fmla="*/ 36 w 37"/>
                <a:gd name="T1" fmla="*/ 4 h 21"/>
                <a:gd name="T2" fmla="*/ 29 w 37"/>
                <a:gd name="T3" fmla="*/ 0 h 21"/>
                <a:gd name="T4" fmla="*/ 27 w 37"/>
                <a:gd name="T5" fmla="*/ 0 h 21"/>
                <a:gd name="T6" fmla="*/ 1 w 37"/>
                <a:gd name="T7" fmla="*/ 15 h 21"/>
                <a:gd name="T8" fmla="*/ 1 w 37"/>
                <a:gd name="T9" fmla="*/ 17 h 21"/>
                <a:gd name="T10" fmla="*/ 8 w 37"/>
                <a:gd name="T11" fmla="*/ 21 h 21"/>
                <a:gd name="T12" fmla="*/ 10 w 37"/>
                <a:gd name="T13" fmla="*/ 21 h 21"/>
                <a:gd name="T14" fmla="*/ 36 w 37"/>
                <a:gd name="T15" fmla="*/ 5 h 21"/>
                <a:gd name="T16" fmla="*/ 36 w 37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1">
                  <a:moveTo>
                    <a:pt x="36" y="4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18" y="5"/>
                    <a:pt x="10" y="10"/>
                    <a:pt x="1" y="15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9" y="15"/>
                    <a:pt x="27" y="10"/>
                    <a:pt x="36" y="5"/>
                  </a:cubicBezTo>
                  <a:cubicBezTo>
                    <a:pt x="37" y="5"/>
                    <a:pt x="37" y="4"/>
                    <a:pt x="3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4" name="Freeform 678"/>
            <p:cNvSpPr>
              <a:spLocks/>
            </p:cNvSpPr>
            <p:nvPr userDrawn="1"/>
          </p:nvSpPr>
          <p:spPr bwMode="auto">
            <a:xfrm>
              <a:off x="9618663" y="391001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5" name="Freeform 679"/>
            <p:cNvSpPr>
              <a:spLocks/>
            </p:cNvSpPr>
            <p:nvPr userDrawn="1"/>
          </p:nvSpPr>
          <p:spPr bwMode="auto">
            <a:xfrm>
              <a:off x="9645651" y="3883025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6" name="Freeform 680"/>
            <p:cNvSpPr>
              <a:spLocks/>
            </p:cNvSpPr>
            <p:nvPr userDrawn="1"/>
          </p:nvSpPr>
          <p:spPr bwMode="auto">
            <a:xfrm>
              <a:off x="9636126" y="3889375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7" name="Freeform 681"/>
            <p:cNvSpPr>
              <a:spLocks/>
            </p:cNvSpPr>
            <p:nvPr userDrawn="1"/>
          </p:nvSpPr>
          <p:spPr bwMode="auto">
            <a:xfrm>
              <a:off x="9652001" y="3879850"/>
              <a:ext cx="46038" cy="26988"/>
            </a:xfrm>
            <a:custGeom>
              <a:avLst/>
              <a:gdLst>
                <a:gd name="T0" fmla="*/ 19 w 29"/>
                <a:gd name="T1" fmla="*/ 1 h 17"/>
                <a:gd name="T2" fmla="*/ 1 w 29"/>
                <a:gd name="T3" fmla="*/ 11 h 17"/>
                <a:gd name="T4" fmla="*/ 1 w 29"/>
                <a:gd name="T5" fmla="*/ 12 h 17"/>
                <a:gd name="T6" fmla="*/ 8 w 29"/>
                <a:gd name="T7" fmla="*/ 16 h 17"/>
                <a:gd name="T8" fmla="*/ 10 w 29"/>
                <a:gd name="T9" fmla="*/ 16 h 17"/>
                <a:gd name="T10" fmla="*/ 28 w 29"/>
                <a:gd name="T11" fmla="*/ 6 h 17"/>
                <a:gd name="T12" fmla="*/ 28 w 29"/>
                <a:gd name="T13" fmla="*/ 4 h 17"/>
                <a:gd name="T14" fmla="*/ 21 w 29"/>
                <a:gd name="T15" fmla="*/ 1 h 17"/>
                <a:gd name="T16" fmla="*/ 19 w 29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5"/>
                    <a:pt x="29" y="5"/>
                    <a:pt x="28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8" name="Freeform 682"/>
            <p:cNvSpPr>
              <a:spLocks/>
            </p:cNvSpPr>
            <p:nvPr userDrawn="1"/>
          </p:nvSpPr>
          <p:spPr bwMode="auto">
            <a:xfrm>
              <a:off x="9636126" y="390048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9" name="Freeform 683"/>
            <p:cNvSpPr>
              <a:spLocks/>
            </p:cNvSpPr>
            <p:nvPr userDrawn="1"/>
          </p:nvSpPr>
          <p:spPr bwMode="auto">
            <a:xfrm>
              <a:off x="9642476" y="3914775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0" name="Freeform 684"/>
            <p:cNvSpPr>
              <a:spLocks/>
            </p:cNvSpPr>
            <p:nvPr userDrawn="1"/>
          </p:nvSpPr>
          <p:spPr bwMode="auto">
            <a:xfrm>
              <a:off x="9772651" y="3900488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5 h 10"/>
                <a:gd name="T8" fmla="*/ 8 w 17"/>
                <a:gd name="T9" fmla="*/ 9 h 10"/>
                <a:gd name="T10" fmla="*/ 10 w 17"/>
                <a:gd name="T11" fmla="*/ 9 h 10"/>
                <a:gd name="T12" fmla="*/ 17 w 17"/>
                <a:gd name="T13" fmla="*/ 5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1" name="Freeform 685"/>
            <p:cNvSpPr>
              <a:spLocks/>
            </p:cNvSpPr>
            <p:nvPr userDrawn="1"/>
          </p:nvSpPr>
          <p:spPr bwMode="auto">
            <a:xfrm>
              <a:off x="9731376" y="38338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2" name="Freeform 686"/>
            <p:cNvSpPr>
              <a:spLocks/>
            </p:cNvSpPr>
            <p:nvPr userDrawn="1"/>
          </p:nvSpPr>
          <p:spPr bwMode="auto">
            <a:xfrm>
              <a:off x="9720263" y="38401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3" name="Freeform 687"/>
            <p:cNvSpPr>
              <a:spLocks/>
            </p:cNvSpPr>
            <p:nvPr userDrawn="1"/>
          </p:nvSpPr>
          <p:spPr bwMode="auto">
            <a:xfrm>
              <a:off x="9737726" y="3841750"/>
              <a:ext cx="26988" cy="14288"/>
            </a:xfrm>
            <a:custGeom>
              <a:avLst/>
              <a:gdLst>
                <a:gd name="T0" fmla="*/ 1 w 17"/>
                <a:gd name="T1" fmla="*/ 5 h 9"/>
                <a:gd name="T2" fmla="*/ 8 w 17"/>
                <a:gd name="T3" fmla="*/ 9 h 9"/>
                <a:gd name="T4" fmla="*/ 10 w 17"/>
                <a:gd name="T5" fmla="*/ 9 h 9"/>
                <a:gd name="T6" fmla="*/ 17 w 17"/>
                <a:gd name="T7" fmla="*/ 5 h 9"/>
                <a:gd name="T8" fmla="*/ 17 w 17"/>
                <a:gd name="T9" fmla="*/ 4 h 9"/>
                <a:gd name="T10" fmla="*/ 10 w 17"/>
                <a:gd name="T11" fmla="*/ 0 h 9"/>
                <a:gd name="T12" fmla="*/ 8 w 17"/>
                <a:gd name="T13" fmla="*/ 0 h 9"/>
                <a:gd name="T14" fmla="*/ 1 w 17"/>
                <a:gd name="T15" fmla="*/ 4 h 9"/>
                <a:gd name="T16" fmla="*/ 1 w 17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" y="5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4" name="Freeform 688"/>
            <p:cNvSpPr>
              <a:spLocks/>
            </p:cNvSpPr>
            <p:nvPr userDrawn="1"/>
          </p:nvSpPr>
          <p:spPr bwMode="auto">
            <a:xfrm>
              <a:off x="9721851" y="3851275"/>
              <a:ext cx="26988" cy="15875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9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5" name="Freeform 689"/>
            <p:cNvSpPr>
              <a:spLocks/>
            </p:cNvSpPr>
            <p:nvPr userDrawn="1"/>
          </p:nvSpPr>
          <p:spPr bwMode="auto">
            <a:xfrm>
              <a:off x="9737726" y="3859213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6" name="Freeform 690"/>
            <p:cNvSpPr>
              <a:spLocks/>
            </p:cNvSpPr>
            <p:nvPr userDrawn="1"/>
          </p:nvSpPr>
          <p:spPr bwMode="auto">
            <a:xfrm>
              <a:off x="9753601" y="3849688"/>
              <a:ext cx="44450" cy="26988"/>
            </a:xfrm>
            <a:custGeom>
              <a:avLst/>
              <a:gdLst>
                <a:gd name="T0" fmla="*/ 1 w 28"/>
                <a:gd name="T1" fmla="*/ 6 h 17"/>
                <a:gd name="T2" fmla="*/ 19 w 28"/>
                <a:gd name="T3" fmla="*/ 16 h 17"/>
                <a:gd name="T4" fmla="*/ 21 w 28"/>
                <a:gd name="T5" fmla="*/ 16 h 17"/>
                <a:gd name="T6" fmla="*/ 28 w 28"/>
                <a:gd name="T7" fmla="*/ 12 h 17"/>
                <a:gd name="T8" fmla="*/ 28 w 28"/>
                <a:gd name="T9" fmla="*/ 11 h 17"/>
                <a:gd name="T10" fmla="*/ 10 w 28"/>
                <a:gd name="T11" fmla="*/ 1 h 17"/>
                <a:gd name="T12" fmla="*/ 8 w 28"/>
                <a:gd name="T13" fmla="*/ 1 h 17"/>
                <a:gd name="T14" fmla="*/ 1 w 28"/>
                <a:gd name="T15" fmla="*/ 5 h 17"/>
                <a:gd name="T16" fmla="*/ 1 w 28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1" y="6"/>
                  </a:moveTo>
                  <a:cubicBezTo>
                    <a:pt x="7" y="9"/>
                    <a:pt x="13" y="13"/>
                    <a:pt x="19" y="16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2" y="8"/>
                    <a:pt x="16" y="4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7" name="Freeform 691"/>
            <p:cNvSpPr>
              <a:spLocks/>
            </p:cNvSpPr>
            <p:nvPr userDrawn="1"/>
          </p:nvSpPr>
          <p:spPr bwMode="auto">
            <a:xfrm>
              <a:off x="9755188" y="3870325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8" name="Freeform 692"/>
            <p:cNvSpPr>
              <a:spLocks/>
            </p:cNvSpPr>
            <p:nvPr userDrawn="1"/>
          </p:nvSpPr>
          <p:spPr bwMode="auto">
            <a:xfrm>
              <a:off x="9772651" y="3879850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9" name="Freeform 693"/>
            <p:cNvSpPr>
              <a:spLocks/>
            </p:cNvSpPr>
            <p:nvPr userDrawn="1"/>
          </p:nvSpPr>
          <p:spPr bwMode="auto">
            <a:xfrm>
              <a:off x="9788526" y="3870325"/>
              <a:ext cx="46038" cy="25400"/>
            </a:xfrm>
            <a:custGeom>
              <a:avLst/>
              <a:gdLst>
                <a:gd name="T0" fmla="*/ 28 w 29"/>
                <a:gd name="T1" fmla="*/ 11 h 16"/>
                <a:gd name="T2" fmla="*/ 10 w 29"/>
                <a:gd name="T3" fmla="*/ 0 h 16"/>
                <a:gd name="T4" fmla="*/ 8 w 29"/>
                <a:gd name="T5" fmla="*/ 0 h 16"/>
                <a:gd name="T6" fmla="*/ 1 w 29"/>
                <a:gd name="T7" fmla="*/ 4 h 16"/>
                <a:gd name="T8" fmla="*/ 1 w 29"/>
                <a:gd name="T9" fmla="*/ 6 h 16"/>
                <a:gd name="T10" fmla="*/ 19 w 29"/>
                <a:gd name="T11" fmla="*/ 16 h 16"/>
                <a:gd name="T12" fmla="*/ 21 w 29"/>
                <a:gd name="T13" fmla="*/ 16 h 16"/>
                <a:gd name="T14" fmla="*/ 28 w 29"/>
                <a:gd name="T15" fmla="*/ 12 h 16"/>
                <a:gd name="T16" fmla="*/ 28 w 29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8" y="11"/>
                  </a:move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9"/>
                    <a:pt x="13" y="12"/>
                    <a:pt x="19" y="16"/>
                  </a:cubicBezTo>
                  <a:cubicBezTo>
                    <a:pt x="20" y="16"/>
                    <a:pt x="21" y="16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2"/>
                    <a:pt x="29" y="11"/>
                    <a:pt x="28" y="1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0" name="Freeform 694"/>
            <p:cNvSpPr>
              <a:spLocks/>
            </p:cNvSpPr>
            <p:nvPr userDrawn="1"/>
          </p:nvSpPr>
          <p:spPr bwMode="auto">
            <a:xfrm>
              <a:off x="9790113" y="3889375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1" name="Freeform 695"/>
            <p:cNvSpPr>
              <a:spLocks/>
            </p:cNvSpPr>
            <p:nvPr userDrawn="1"/>
          </p:nvSpPr>
          <p:spPr bwMode="auto">
            <a:xfrm>
              <a:off x="9737726" y="3879850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2" name="Freeform 696"/>
            <p:cNvSpPr>
              <a:spLocks/>
            </p:cNvSpPr>
            <p:nvPr userDrawn="1"/>
          </p:nvSpPr>
          <p:spPr bwMode="auto">
            <a:xfrm>
              <a:off x="9720263" y="3870325"/>
              <a:ext cx="26988" cy="14288"/>
            </a:xfrm>
            <a:custGeom>
              <a:avLst/>
              <a:gdLst>
                <a:gd name="T0" fmla="*/ 10 w 17"/>
                <a:gd name="T1" fmla="*/ 9 h 9"/>
                <a:gd name="T2" fmla="*/ 17 w 17"/>
                <a:gd name="T3" fmla="*/ 5 h 9"/>
                <a:gd name="T4" fmla="*/ 17 w 17"/>
                <a:gd name="T5" fmla="*/ 4 h 9"/>
                <a:gd name="T6" fmla="*/ 10 w 17"/>
                <a:gd name="T7" fmla="*/ 0 h 9"/>
                <a:gd name="T8" fmla="*/ 8 w 17"/>
                <a:gd name="T9" fmla="*/ 0 h 9"/>
                <a:gd name="T10" fmla="*/ 1 w 17"/>
                <a:gd name="T11" fmla="*/ 4 h 9"/>
                <a:gd name="T12" fmla="*/ 1 w 17"/>
                <a:gd name="T13" fmla="*/ 5 h 9"/>
                <a:gd name="T14" fmla="*/ 8 w 17"/>
                <a:gd name="T15" fmla="*/ 9 h 9"/>
                <a:gd name="T16" fmla="*/ 10 w 1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3" name="Freeform 697"/>
            <p:cNvSpPr>
              <a:spLocks/>
            </p:cNvSpPr>
            <p:nvPr userDrawn="1"/>
          </p:nvSpPr>
          <p:spPr bwMode="auto">
            <a:xfrm>
              <a:off x="9704388" y="3879850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4" name="Freeform 698"/>
            <p:cNvSpPr>
              <a:spLocks/>
            </p:cNvSpPr>
            <p:nvPr userDrawn="1"/>
          </p:nvSpPr>
          <p:spPr bwMode="auto">
            <a:xfrm>
              <a:off x="9704388" y="3860800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5" name="Freeform 699"/>
            <p:cNvSpPr>
              <a:spLocks/>
            </p:cNvSpPr>
            <p:nvPr userDrawn="1"/>
          </p:nvSpPr>
          <p:spPr bwMode="auto">
            <a:xfrm>
              <a:off x="9667876" y="3870325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6" name="Freeform 700"/>
            <p:cNvSpPr>
              <a:spLocks/>
            </p:cNvSpPr>
            <p:nvPr userDrawn="1"/>
          </p:nvSpPr>
          <p:spPr bwMode="auto">
            <a:xfrm>
              <a:off x="9710738" y="3846513"/>
              <a:ext cx="15875" cy="9525"/>
            </a:xfrm>
            <a:custGeom>
              <a:avLst/>
              <a:gdLst>
                <a:gd name="T0" fmla="*/ 4 w 10"/>
                <a:gd name="T1" fmla="*/ 6 h 6"/>
                <a:gd name="T2" fmla="*/ 6 w 10"/>
                <a:gd name="T3" fmla="*/ 6 h 6"/>
                <a:gd name="T4" fmla="*/ 10 w 10"/>
                <a:gd name="T5" fmla="*/ 3 h 6"/>
                <a:gd name="T6" fmla="*/ 10 w 10"/>
                <a:gd name="T7" fmla="*/ 2 h 6"/>
                <a:gd name="T8" fmla="*/ 6 w 10"/>
                <a:gd name="T9" fmla="*/ 0 h 6"/>
                <a:gd name="T10" fmla="*/ 4 w 10"/>
                <a:gd name="T11" fmla="*/ 0 h 6"/>
                <a:gd name="T12" fmla="*/ 0 w 10"/>
                <a:gd name="T13" fmla="*/ 2 h 6"/>
                <a:gd name="T14" fmla="*/ 0 w 10"/>
                <a:gd name="T15" fmla="*/ 3 h 6"/>
                <a:gd name="T16" fmla="*/ 4 w 1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7" name="Freeform 701"/>
            <p:cNvSpPr>
              <a:spLocks/>
            </p:cNvSpPr>
            <p:nvPr userDrawn="1"/>
          </p:nvSpPr>
          <p:spPr bwMode="auto">
            <a:xfrm>
              <a:off x="9699626" y="38528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8" name="Freeform 702"/>
            <p:cNvSpPr>
              <a:spLocks/>
            </p:cNvSpPr>
            <p:nvPr userDrawn="1"/>
          </p:nvSpPr>
          <p:spPr bwMode="auto">
            <a:xfrm>
              <a:off x="9688513" y="38592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9" name="Freeform 703"/>
            <p:cNvSpPr>
              <a:spLocks/>
            </p:cNvSpPr>
            <p:nvPr userDrawn="1"/>
          </p:nvSpPr>
          <p:spPr bwMode="auto">
            <a:xfrm>
              <a:off x="9677401" y="3863975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0" name="Freeform 704"/>
            <p:cNvSpPr>
              <a:spLocks/>
            </p:cNvSpPr>
            <p:nvPr userDrawn="1"/>
          </p:nvSpPr>
          <p:spPr bwMode="auto">
            <a:xfrm>
              <a:off x="9688513" y="3870325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1" name="Freeform 705"/>
            <p:cNvSpPr>
              <a:spLocks/>
            </p:cNvSpPr>
            <p:nvPr userDrawn="1"/>
          </p:nvSpPr>
          <p:spPr bwMode="auto">
            <a:xfrm>
              <a:off x="9747251" y="3924300"/>
              <a:ext cx="19050" cy="11113"/>
            </a:xfrm>
            <a:custGeom>
              <a:avLst/>
              <a:gdLst>
                <a:gd name="T0" fmla="*/ 8 w 12"/>
                <a:gd name="T1" fmla="*/ 0 h 7"/>
                <a:gd name="T2" fmla="*/ 7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2" name="Freeform 706"/>
            <p:cNvSpPr>
              <a:spLocks/>
            </p:cNvSpPr>
            <p:nvPr userDrawn="1"/>
          </p:nvSpPr>
          <p:spPr bwMode="auto">
            <a:xfrm>
              <a:off x="9756776" y="3910013"/>
              <a:ext cx="26988" cy="15875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9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3" name="Freeform 707"/>
            <p:cNvSpPr>
              <a:spLocks/>
            </p:cNvSpPr>
            <p:nvPr userDrawn="1"/>
          </p:nvSpPr>
          <p:spPr bwMode="auto">
            <a:xfrm>
              <a:off x="9739313" y="3898900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4" name="Freeform 708"/>
            <p:cNvSpPr>
              <a:spLocks/>
            </p:cNvSpPr>
            <p:nvPr userDrawn="1"/>
          </p:nvSpPr>
          <p:spPr bwMode="auto">
            <a:xfrm>
              <a:off x="9755188" y="3889375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5" name="Freeform 709"/>
            <p:cNvSpPr>
              <a:spLocks/>
            </p:cNvSpPr>
            <p:nvPr userDrawn="1"/>
          </p:nvSpPr>
          <p:spPr bwMode="auto">
            <a:xfrm>
              <a:off x="9507538" y="4054475"/>
              <a:ext cx="26988" cy="15875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6" name="Freeform 710"/>
            <p:cNvSpPr>
              <a:spLocks/>
            </p:cNvSpPr>
            <p:nvPr userDrawn="1"/>
          </p:nvSpPr>
          <p:spPr bwMode="auto">
            <a:xfrm>
              <a:off x="9691688" y="3946525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7" name="Freeform 711"/>
            <p:cNvSpPr>
              <a:spLocks/>
            </p:cNvSpPr>
            <p:nvPr userDrawn="1"/>
          </p:nvSpPr>
          <p:spPr bwMode="auto">
            <a:xfrm>
              <a:off x="9675813" y="3956050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8" name="Freeform 712"/>
            <p:cNvSpPr>
              <a:spLocks/>
            </p:cNvSpPr>
            <p:nvPr userDrawn="1"/>
          </p:nvSpPr>
          <p:spPr bwMode="auto">
            <a:xfrm>
              <a:off x="9551988" y="393858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9" name="Freeform 713"/>
            <p:cNvSpPr>
              <a:spLocks/>
            </p:cNvSpPr>
            <p:nvPr userDrawn="1"/>
          </p:nvSpPr>
          <p:spPr bwMode="auto">
            <a:xfrm>
              <a:off x="9540876" y="3943350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0" name="Freeform 714"/>
            <p:cNvSpPr>
              <a:spLocks/>
            </p:cNvSpPr>
            <p:nvPr userDrawn="1"/>
          </p:nvSpPr>
          <p:spPr bwMode="auto">
            <a:xfrm>
              <a:off x="9613901" y="3902075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1" name="Freeform 715"/>
            <p:cNvSpPr>
              <a:spLocks/>
            </p:cNvSpPr>
            <p:nvPr userDrawn="1"/>
          </p:nvSpPr>
          <p:spPr bwMode="auto">
            <a:xfrm>
              <a:off x="9625013" y="3895725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2" name="Freeform 716"/>
            <p:cNvSpPr>
              <a:spLocks/>
            </p:cNvSpPr>
            <p:nvPr userDrawn="1"/>
          </p:nvSpPr>
          <p:spPr bwMode="auto">
            <a:xfrm>
              <a:off x="9656763" y="3876675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3" name="Freeform 717"/>
            <p:cNvSpPr>
              <a:spLocks/>
            </p:cNvSpPr>
            <p:nvPr userDrawn="1"/>
          </p:nvSpPr>
          <p:spPr bwMode="auto">
            <a:xfrm>
              <a:off x="9667876" y="3981450"/>
              <a:ext cx="165100" cy="96838"/>
            </a:xfrm>
            <a:custGeom>
              <a:avLst/>
              <a:gdLst>
                <a:gd name="T0" fmla="*/ 66 w 104"/>
                <a:gd name="T1" fmla="*/ 0 h 61"/>
                <a:gd name="T2" fmla="*/ 0 w 104"/>
                <a:gd name="T3" fmla="*/ 39 h 61"/>
                <a:gd name="T4" fmla="*/ 38 w 104"/>
                <a:gd name="T5" fmla="*/ 61 h 61"/>
                <a:gd name="T6" fmla="*/ 104 w 104"/>
                <a:gd name="T7" fmla="*/ 22 h 61"/>
                <a:gd name="T8" fmla="*/ 66 w 10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1">
                  <a:moveTo>
                    <a:pt x="66" y="0"/>
                  </a:moveTo>
                  <a:lnTo>
                    <a:pt x="0" y="39"/>
                  </a:lnTo>
                  <a:lnTo>
                    <a:pt x="38" y="61"/>
                  </a:lnTo>
                  <a:lnTo>
                    <a:pt x="104" y="2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4" name="Freeform 718"/>
            <p:cNvSpPr>
              <a:spLocks/>
            </p:cNvSpPr>
            <p:nvPr userDrawn="1"/>
          </p:nvSpPr>
          <p:spPr bwMode="auto">
            <a:xfrm>
              <a:off x="9455151" y="3803650"/>
              <a:ext cx="79375" cy="155575"/>
            </a:xfrm>
            <a:custGeom>
              <a:avLst/>
              <a:gdLst>
                <a:gd name="T0" fmla="*/ 25 w 50"/>
                <a:gd name="T1" fmla="*/ 0 h 98"/>
                <a:gd name="T2" fmla="*/ 0 w 50"/>
                <a:gd name="T3" fmla="*/ 98 h 98"/>
                <a:gd name="T4" fmla="*/ 21 w 50"/>
                <a:gd name="T5" fmla="*/ 86 h 98"/>
                <a:gd name="T6" fmla="*/ 50 w 50"/>
                <a:gd name="T7" fmla="*/ 69 h 98"/>
                <a:gd name="T8" fmla="*/ 35 w 50"/>
                <a:gd name="T9" fmla="*/ 29 h 98"/>
                <a:gd name="T10" fmla="*/ 25 w 5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8">
                  <a:moveTo>
                    <a:pt x="25" y="0"/>
                  </a:moveTo>
                  <a:lnTo>
                    <a:pt x="0" y="98"/>
                  </a:lnTo>
                  <a:lnTo>
                    <a:pt x="21" y="86"/>
                  </a:lnTo>
                  <a:lnTo>
                    <a:pt x="50" y="69"/>
                  </a:lnTo>
                  <a:lnTo>
                    <a:pt x="35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5" name="Freeform 719"/>
            <p:cNvSpPr>
              <a:spLocks/>
            </p:cNvSpPr>
            <p:nvPr userDrawn="1"/>
          </p:nvSpPr>
          <p:spPr bwMode="auto">
            <a:xfrm>
              <a:off x="9488488" y="3709988"/>
              <a:ext cx="117475" cy="230188"/>
            </a:xfrm>
            <a:custGeom>
              <a:avLst/>
              <a:gdLst>
                <a:gd name="T0" fmla="*/ 36 w 74"/>
                <a:gd name="T1" fmla="*/ 0 h 145"/>
                <a:gd name="T2" fmla="*/ 14 w 74"/>
                <a:gd name="T3" fmla="*/ 88 h 145"/>
                <a:gd name="T4" fmla="*/ 29 w 74"/>
                <a:gd name="T5" fmla="*/ 128 h 145"/>
                <a:gd name="T6" fmla="*/ 0 w 74"/>
                <a:gd name="T7" fmla="*/ 145 h 145"/>
                <a:gd name="T8" fmla="*/ 23 w 74"/>
                <a:gd name="T9" fmla="*/ 132 h 145"/>
                <a:gd name="T10" fmla="*/ 74 w 74"/>
                <a:gd name="T11" fmla="*/ 103 h 145"/>
                <a:gd name="T12" fmla="*/ 49 w 74"/>
                <a:gd name="T13" fmla="*/ 35 h 145"/>
                <a:gd name="T14" fmla="*/ 36 w 7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45">
                  <a:moveTo>
                    <a:pt x="36" y="0"/>
                  </a:moveTo>
                  <a:lnTo>
                    <a:pt x="14" y="88"/>
                  </a:lnTo>
                  <a:lnTo>
                    <a:pt x="29" y="128"/>
                  </a:lnTo>
                  <a:lnTo>
                    <a:pt x="0" y="145"/>
                  </a:lnTo>
                  <a:lnTo>
                    <a:pt x="23" y="132"/>
                  </a:lnTo>
                  <a:lnTo>
                    <a:pt x="74" y="103"/>
                  </a:lnTo>
                  <a:lnTo>
                    <a:pt x="4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6" name="Freeform 720"/>
            <p:cNvSpPr>
              <a:spLocks/>
            </p:cNvSpPr>
            <p:nvPr userDrawn="1"/>
          </p:nvSpPr>
          <p:spPr bwMode="auto">
            <a:xfrm>
              <a:off x="9525001" y="3651250"/>
              <a:ext cx="146050" cy="268288"/>
            </a:xfrm>
            <a:custGeom>
              <a:avLst/>
              <a:gdLst>
                <a:gd name="T0" fmla="*/ 46 w 92"/>
                <a:gd name="T1" fmla="*/ 0 h 169"/>
                <a:gd name="T2" fmla="*/ 26 w 92"/>
                <a:gd name="T3" fmla="*/ 72 h 169"/>
                <a:gd name="T4" fmla="*/ 51 w 92"/>
                <a:gd name="T5" fmla="*/ 140 h 169"/>
                <a:gd name="T6" fmla="*/ 0 w 92"/>
                <a:gd name="T7" fmla="*/ 169 h 169"/>
                <a:gd name="T8" fmla="*/ 50 w 92"/>
                <a:gd name="T9" fmla="*/ 140 h 169"/>
                <a:gd name="T10" fmla="*/ 92 w 92"/>
                <a:gd name="T11" fmla="*/ 116 h 169"/>
                <a:gd name="T12" fmla="*/ 70 w 92"/>
                <a:gd name="T13" fmla="*/ 61 h 169"/>
                <a:gd name="T14" fmla="*/ 46 w 92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9">
                  <a:moveTo>
                    <a:pt x="46" y="0"/>
                  </a:moveTo>
                  <a:lnTo>
                    <a:pt x="26" y="72"/>
                  </a:lnTo>
                  <a:lnTo>
                    <a:pt x="51" y="140"/>
                  </a:lnTo>
                  <a:lnTo>
                    <a:pt x="0" y="169"/>
                  </a:lnTo>
                  <a:lnTo>
                    <a:pt x="50" y="140"/>
                  </a:lnTo>
                  <a:lnTo>
                    <a:pt x="92" y="116"/>
                  </a:lnTo>
                  <a:lnTo>
                    <a:pt x="70" y="6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7" name="Freeform 721"/>
            <p:cNvSpPr>
              <a:spLocks/>
            </p:cNvSpPr>
            <p:nvPr userDrawn="1"/>
          </p:nvSpPr>
          <p:spPr bwMode="auto">
            <a:xfrm>
              <a:off x="8853488" y="4273550"/>
              <a:ext cx="241300" cy="92075"/>
            </a:xfrm>
            <a:custGeom>
              <a:avLst/>
              <a:gdLst>
                <a:gd name="T0" fmla="*/ 0 w 152"/>
                <a:gd name="T1" fmla="*/ 23 h 58"/>
                <a:gd name="T2" fmla="*/ 32 w 152"/>
                <a:gd name="T3" fmla="*/ 2 h 58"/>
                <a:gd name="T4" fmla="*/ 63 w 152"/>
                <a:gd name="T5" fmla="*/ 0 h 58"/>
                <a:gd name="T6" fmla="*/ 91 w 152"/>
                <a:gd name="T7" fmla="*/ 1 h 58"/>
                <a:gd name="T8" fmla="*/ 119 w 152"/>
                <a:gd name="T9" fmla="*/ 13 h 58"/>
                <a:gd name="T10" fmla="*/ 152 w 152"/>
                <a:gd name="T11" fmla="*/ 29 h 58"/>
                <a:gd name="T12" fmla="*/ 147 w 152"/>
                <a:gd name="T13" fmla="*/ 46 h 58"/>
                <a:gd name="T14" fmla="*/ 135 w 152"/>
                <a:gd name="T15" fmla="*/ 58 h 58"/>
                <a:gd name="T16" fmla="*/ 115 w 152"/>
                <a:gd name="T17" fmla="*/ 49 h 58"/>
                <a:gd name="T18" fmla="*/ 92 w 152"/>
                <a:gd name="T19" fmla="*/ 57 h 58"/>
                <a:gd name="T20" fmla="*/ 65 w 152"/>
                <a:gd name="T21" fmla="*/ 51 h 58"/>
                <a:gd name="T22" fmla="*/ 34 w 152"/>
                <a:gd name="T23" fmla="*/ 41 h 58"/>
                <a:gd name="T24" fmla="*/ 56 w 152"/>
                <a:gd name="T25" fmla="*/ 34 h 58"/>
                <a:gd name="T26" fmla="*/ 60 w 152"/>
                <a:gd name="T27" fmla="*/ 19 h 58"/>
                <a:gd name="T28" fmla="*/ 32 w 152"/>
                <a:gd name="T29" fmla="*/ 21 h 58"/>
                <a:gd name="T30" fmla="*/ 0 w 152"/>
                <a:gd name="T31" fmla="*/ 2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58">
                  <a:moveTo>
                    <a:pt x="0" y="23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04" y="55"/>
                    <a:pt x="98" y="57"/>
                    <a:pt x="92" y="57"/>
                  </a:cubicBezTo>
                  <a:cubicBezTo>
                    <a:pt x="85" y="57"/>
                    <a:pt x="78" y="54"/>
                    <a:pt x="65" y="51"/>
                  </a:cubicBezTo>
                  <a:cubicBezTo>
                    <a:pt x="39" y="50"/>
                    <a:pt x="33" y="47"/>
                    <a:pt x="34" y="41"/>
                  </a:cubicBezTo>
                  <a:cubicBezTo>
                    <a:pt x="34" y="31"/>
                    <a:pt x="42" y="33"/>
                    <a:pt x="56" y="34"/>
                  </a:cubicBezTo>
                  <a:cubicBezTo>
                    <a:pt x="75" y="36"/>
                    <a:pt x="77" y="24"/>
                    <a:pt x="60" y="19"/>
                  </a:cubicBezTo>
                  <a:cubicBezTo>
                    <a:pt x="50" y="20"/>
                    <a:pt x="41" y="19"/>
                    <a:pt x="32" y="21"/>
                  </a:cubicBezTo>
                  <a:cubicBezTo>
                    <a:pt x="13" y="34"/>
                    <a:pt x="4" y="31"/>
                    <a:pt x="0" y="23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8" name="Freeform 722"/>
            <p:cNvSpPr>
              <a:spLocks/>
            </p:cNvSpPr>
            <p:nvPr userDrawn="1"/>
          </p:nvSpPr>
          <p:spPr bwMode="auto">
            <a:xfrm>
              <a:off x="9034463" y="4300538"/>
              <a:ext cx="179388" cy="127000"/>
            </a:xfrm>
            <a:custGeom>
              <a:avLst/>
              <a:gdLst>
                <a:gd name="T0" fmla="*/ 113 w 113"/>
                <a:gd name="T1" fmla="*/ 22 h 80"/>
                <a:gd name="T2" fmla="*/ 19 w 113"/>
                <a:gd name="T3" fmla="*/ 0 h 80"/>
                <a:gd name="T4" fmla="*/ 4 w 113"/>
                <a:gd name="T5" fmla="*/ 43 h 80"/>
                <a:gd name="T6" fmla="*/ 107 w 113"/>
                <a:gd name="T7" fmla="*/ 80 h 80"/>
                <a:gd name="T8" fmla="*/ 113 w 113"/>
                <a:gd name="T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0">
                  <a:moveTo>
                    <a:pt x="113" y="22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8"/>
                    <a:pt x="0" y="25"/>
                    <a:pt x="4" y="43"/>
                  </a:cubicBezTo>
                  <a:cubicBezTo>
                    <a:pt x="107" y="80"/>
                    <a:pt x="107" y="80"/>
                    <a:pt x="107" y="80"/>
                  </a:cubicBezTo>
                  <a:lnTo>
                    <a:pt x="113" y="22"/>
                  </a:lnTo>
                  <a:close/>
                </a:path>
              </a:pathLst>
            </a:custGeom>
            <a:solidFill>
              <a:srgbClr val="9D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9" name="Freeform 723"/>
            <p:cNvSpPr>
              <a:spLocks/>
            </p:cNvSpPr>
            <p:nvPr userDrawn="1"/>
          </p:nvSpPr>
          <p:spPr bwMode="auto">
            <a:xfrm>
              <a:off x="9037638" y="4168775"/>
              <a:ext cx="384175" cy="222250"/>
            </a:xfrm>
            <a:custGeom>
              <a:avLst/>
              <a:gdLst>
                <a:gd name="T0" fmla="*/ 88 w 243"/>
                <a:gd name="T1" fmla="*/ 50 h 140"/>
                <a:gd name="T2" fmla="*/ 18 w 243"/>
                <a:gd name="T3" fmla="*/ 129 h 140"/>
                <a:gd name="T4" fmla="*/ 155 w 243"/>
                <a:gd name="T5" fmla="*/ 89 h 140"/>
                <a:gd name="T6" fmla="*/ 224 w 243"/>
                <a:gd name="T7" fmla="*/ 10 h 140"/>
                <a:gd name="T8" fmla="*/ 88 w 243"/>
                <a:gd name="T9" fmla="*/ 5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0">
                  <a:moveTo>
                    <a:pt x="88" y="50"/>
                  </a:moveTo>
                  <a:cubicBezTo>
                    <a:pt x="31" y="83"/>
                    <a:pt x="0" y="118"/>
                    <a:pt x="18" y="129"/>
                  </a:cubicBezTo>
                  <a:cubicBezTo>
                    <a:pt x="37" y="140"/>
                    <a:pt x="98" y="122"/>
                    <a:pt x="155" y="89"/>
                  </a:cubicBezTo>
                  <a:cubicBezTo>
                    <a:pt x="212" y="56"/>
                    <a:pt x="243" y="21"/>
                    <a:pt x="224" y="10"/>
                  </a:cubicBezTo>
                  <a:cubicBezTo>
                    <a:pt x="206" y="0"/>
                    <a:pt x="145" y="17"/>
                    <a:pt x="88" y="50"/>
                  </a:cubicBez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0" name="Freeform 724"/>
            <p:cNvSpPr>
              <a:spLocks/>
            </p:cNvSpPr>
            <p:nvPr userDrawn="1"/>
          </p:nvSpPr>
          <p:spPr bwMode="auto">
            <a:xfrm>
              <a:off x="9163051" y="4019550"/>
              <a:ext cx="169863" cy="285750"/>
            </a:xfrm>
            <a:custGeom>
              <a:avLst/>
              <a:gdLst>
                <a:gd name="T0" fmla="*/ 101 w 108"/>
                <a:gd name="T1" fmla="*/ 31 h 180"/>
                <a:gd name="T2" fmla="*/ 108 w 108"/>
                <a:gd name="T3" fmla="*/ 142 h 180"/>
                <a:gd name="T4" fmla="*/ 27 w 108"/>
                <a:gd name="T5" fmla="*/ 180 h 180"/>
                <a:gd name="T6" fmla="*/ 0 w 108"/>
                <a:gd name="T7" fmla="*/ 0 h 180"/>
                <a:gd name="T8" fmla="*/ 101 w 108"/>
                <a:gd name="T9" fmla="*/ 3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80">
                  <a:moveTo>
                    <a:pt x="101" y="31"/>
                  </a:moveTo>
                  <a:cubicBezTo>
                    <a:pt x="94" y="92"/>
                    <a:pt x="93" y="80"/>
                    <a:pt x="108" y="142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34" y="92"/>
                    <a:pt x="25" y="83"/>
                    <a:pt x="0" y="0"/>
                  </a:cubicBezTo>
                  <a:lnTo>
                    <a:pt x="101" y="31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1" name="Freeform 725"/>
            <p:cNvSpPr>
              <a:spLocks/>
            </p:cNvSpPr>
            <p:nvPr userDrawn="1"/>
          </p:nvSpPr>
          <p:spPr bwMode="auto">
            <a:xfrm>
              <a:off x="9107488" y="3952875"/>
              <a:ext cx="146050" cy="263525"/>
            </a:xfrm>
            <a:custGeom>
              <a:avLst/>
              <a:gdLst>
                <a:gd name="T0" fmla="*/ 10 w 92"/>
                <a:gd name="T1" fmla="*/ 0 h 166"/>
                <a:gd name="T2" fmla="*/ 1 w 92"/>
                <a:gd name="T3" fmla="*/ 46 h 166"/>
                <a:gd name="T4" fmla="*/ 9 w 92"/>
                <a:gd name="T5" fmla="*/ 99 h 166"/>
                <a:gd name="T6" fmla="*/ 28 w 92"/>
                <a:gd name="T7" fmla="*/ 163 h 166"/>
                <a:gd name="T8" fmla="*/ 84 w 92"/>
                <a:gd name="T9" fmla="*/ 136 h 166"/>
                <a:gd name="T10" fmla="*/ 87 w 92"/>
                <a:gd name="T11" fmla="*/ 93 h 166"/>
                <a:gd name="T12" fmla="*/ 56 w 92"/>
                <a:gd name="T13" fmla="*/ 1 h 166"/>
                <a:gd name="T14" fmla="*/ 10 w 92"/>
                <a:gd name="T1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6">
                  <a:moveTo>
                    <a:pt x="10" y="0"/>
                  </a:moveTo>
                  <a:cubicBezTo>
                    <a:pt x="3" y="15"/>
                    <a:pt x="0" y="27"/>
                    <a:pt x="1" y="46"/>
                  </a:cubicBezTo>
                  <a:cubicBezTo>
                    <a:pt x="2" y="61"/>
                    <a:pt x="6" y="84"/>
                    <a:pt x="9" y="99"/>
                  </a:cubicBezTo>
                  <a:cubicBezTo>
                    <a:pt x="12" y="112"/>
                    <a:pt x="18" y="158"/>
                    <a:pt x="28" y="163"/>
                  </a:cubicBezTo>
                  <a:cubicBezTo>
                    <a:pt x="36" y="166"/>
                    <a:pt x="72" y="151"/>
                    <a:pt x="84" y="136"/>
                  </a:cubicBezTo>
                  <a:cubicBezTo>
                    <a:pt x="92" y="126"/>
                    <a:pt x="83" y="99"/>
                    <a:pt x="87" y="93"/>
                  </a:cubicBezTo>
                  <a:cubicBezTo>
                    <a:pt x="56" y="1"/>
                    <a:pt x="56" y="1"/>
                    <a:pt x="56" y="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2" name="Freeform 726"/>
            <p:cNvSpPr>
              <a:spLocks/>
            </p:cNvSpPr>
            <p:nvPr userDrawn="1"/>
          </p:nvSpPr>
          <p:spPr bwMode="auto">
            <a:xfrm>
              <a:off x="9085263" y="3873500"/>
              <a:ext cx="279400" cy="317500"/>
            </a:xfrm>
            <a:custGeom>
              <a:avLst/>
              <a:gdLst>
                <a:gd name="T0" fmla="*/ 134 w 177"/>
                <a:gd name="T1" fmla="*/ 22 h 200"/>
                <a:gd name="T2" fmla="*/ 160 w 177"/>
                <a:gd name="T3" fmla="*/ 131 h 200"/>
                <a:gd name="T4" fmla="*/ 146 w 177"/>
                <a:gd name="T5" fmla="*/ 190 h 200"/>
                <a:gd name="T6" fmla="*/ 86 w 177"/>
                <a:gd name="T7" fmla="*/ 171 h 200"/>
                <a:gd name="T8" fmla="*/ 54 w 177"/>
                <a:gd name="T9" fmla="*/ 118 h 200"/>
                <a:gd name="T10" fmla="*/ 46 w 177"/>
                <a:gd name="T11" fmla="*/ 150 h 200"/>
                <a:gd name="T12" fmla="*/ 13 w 177"/>
                <a:gd name="T13" fmla="*/ 78 h 200"/>
                <a:gd name="T14" fmla="*/ 0 w 177"/>
                <a:gd name="T15" fmla="*/ 48 h 200"/>
                <a:gd name="T16" fmla="*/ 39 w 177"/>
                <a:gd name="T17" fmla="*/ 22 h 200"/>
                <a:gd name="T18" fmla="*/ 134 w 177"/>
                <a:gd name="T19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200">
                  <a:moveTo>
                    <a:pt x="134" y="22"/>
                  </a:moveTo>
                  <a:cubicBezTo>
                    <a:pt x="172" y="45"/>
                    <a:pt x="177" y="92"/>
                    <a:pt x="160" y="131"/>
                  </a:cubicBezTo>
                  <a:cubicBezTo>
                    <a:pt x="152" y="149"/>
                    <a:pt x="147" y="160"/>
                    <a:pt x="146" y="190"/>
                  </a:cubicBezTo>
                  <a:cubicBezTo>
                    <a:pt x="121" y="200"/>
                    <a:pt x="106" y="196"/>
                    <a:pt x="86" y="171"/>
                  </a:cubicBezTo>
                  <a:cubicBezTo>
                    <a:pt x="67" y="147"/>
                    <a:pt x="69" y="119"/>
                    <a:pt x="54" y="118"/>
                  </a:cubicBezTo>
                  <a:cubicBezTo>
                    <a:pt x="47" y="118"/>
                    <a:pt x="43" y="126"/>
                    <a:pt x="46" y="150"/>
                  </a:cubicBezTo>
                  <a:cubicBezTo>
                    <a:pt x="34" y="127"/>
                    <a:pt x="29" y="96"/>
                    <a:pt x="13" y="78"/>
                  </a:cubicBezTo>
                  <a:cubicBezTo>
                    <a:pt x="5" y="70"/>
                    <a:pt x="1" y="61"/>
                    <a:pt x="0" y="48"/>
                  </a:cubicBezTo>
                  <a:cubicBezTo>
                    <a:pt x="14" y="46"/>
                    <a:pt x="23" y="30"/>
                    <a:pt x="39" y="22"/>
                  </a:cubicBezTo>
                  <a:cubicBezTo>
                    <a:pt x="72" y="6"/>
                    <a:pt x="114" y="0"/>
                    <a:pt x="134" y="22"/>
                  </a:cubicBez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3" name="Freeform 727"/>
            <p:cNvSpPr>
              <a:spLocks/>
            </p:cNvSpPr>
            <p:nvPr userDrawn="1"/>
          </p:nvSpPr>
          <p:spPr bwMode="auto">
            <a:xfrm>
              <a:off x="9197976" y="4184650"/>
              <a:ext cx="136525" cy="95250"/>
            </a:xfrm>
            <a:custGeom>
              <a:avLst/>
              <a:gdLst>
                <a:gd name="T0" fmla="*/ 78 w 87"/>
                <a:gd name="T1" fmla="*/ 0 h 60"/>
                <a:gd name="T2" fmla="*/ 6 w 87"/>
                <a:gd name="T3" fmla="*/ 16 h 60"/>
                <a:gd name="T4" fmla="*/ 0 w 87"/>
                <a:gd name="T5" fmla="*/ 33 h 60"/>
                <a:gd name="T6" fmla="*/ 85 w 87"/>
                <a:gd name="T7" fmla="*/ 25 h 60"/>
                <a:gd name="T8" fmla="*/ 78 w 8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0">
                  <a:moveTo>
                    <a:pt x="78" y="0"/>
                  </a:moveTo>
                  <a:cubicBezTo>
                    <a:pt x="79" y="22"/>
                    <a:pt x="29" y="31"/>
                    <a:pt x="6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0" y="60"/>
                    <a:pt x="87" y="59"/>
                    <a:pt x="85" y="25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4" name="Freeform 728"/>
            <p:cNvSpPr>
              <a:spLocks/>
            </p:cNvSpPr>
            <p:nvPr userDrawn="1"/>
          </p:nvSpPr>
          <p:spPr bwMode="auto">
            <a:xfrm>
              <a:off x="9036051" y="4181475"/>
              <a:ext cx="444500" cy="884238"/>
            </a:xfrm>
            <a:custGeom>
              <a:avLst/>
              <a:gdLst>
                <a:gd name="T0" fmla="*/ 188 w 281"/>
                <a:gd name="T1" fmla="*/ 25 h 557"/>
                <a:gd name="T2" fmla="*/ 221 w 281"/>
                <a:gd name="T3" fmla="*/ 1 h 557"/>
                <a:gd name="T4" fmla="*/ 234 w 281"/>
                <a:gd name="T5" fmla="*/ 7 h 557"/>
                <a:gd name="T6" fmla="*/ 268 w 281"/>
                <a:gd name="T7" fmla="*/ 72 h 557"/>
                <a:gd name="T8" fmla="*/ 240 w 281"/>
                <a:gd name="T9" fmla="*/ 312 h 557"/>
                <a:gd name="T10" fmla="*/ 254 w 281"/>
                <a:gd name="T11" fmla="*/ 444 h 557"/>
                <a:gd name="T12" fmla="*/ 30 w 281"/>
                <a:gd name="T13" fmla="*/ 435 h 557"/>
                <a:gd name="T14" fmla="*/ 31 w 281"/>
                <a:gd name="T15" fmla="*/ 346 h 557"/>
                <a:gd name="T16" fmla="*/ 9 w 281"/>
                <a:gd name="T17" fmla="*/ 129 h 557"/>
                <a:gd name="T18" fmla="*/ 52 w 281"/>
                <a:gd name="T19" fmla="*/ 71 h 557"/>
                <a:gd name="T20" fmla="*/ 103 w 281"/>
                <a:gd name="T21" fmla="*/ 32 h 557"/>
                <a:gd name="T22" fmla="*/ 188 w 281"/>
                <a:gd name="T23" fmla="*/ 2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557">
                  <a:moveTo>
                    <a:pt x="188" y="25"/>
                  </a:moveTo>
                  <a:cubicBezTo>
                    <a:pt x="203" y="18"/>
                    <a:pt x="206" y="0"/>
                    <a:pt x="221" y="1"/>
                  </a:cubicBezTo>
                  <a:cubicBezTo>
                    <a:pt x="224" y="1"/>
                    <a:pt x="229" y="4"/>
                    <a:pt x="234" y="7"/>
                  </a:cubicBezTo>
                  <a:cubicBezTo>
                    <a:pt x="251" y="16"/>
                    <a:pt x="264" y="43"/>
                    <a:pt x="268" y="72"/>
                  </a:cubicBezTo>
                  <a:cubicBezTo>
                    <a:pt x="281" y="174"/>
                    <a:pt x="235" y="188"/>
                    <a:pt x="240" y="312"/>
                  </a:cubicBezTo>
                  <a:cubicBezTo>
                    <a:pt x="241" y="335"/>
                    <a:pt x="248" y="401"/>
                    <a:pt x="254" y="444"/>
                  </a:cubicBezTo>
                  <a:cubicBezTo>
                    <a:pt x="246" y="546"/>
                    <a:pt x="40" y="557"/>
                    <a:pt x="30" y="435"/>
                  </a:cubicBezTo>
                  <a:cubicBezTo>
                    <a:pt x="32" y="407"/>
                    <a:pt x="33" y="378"/>
                    <a:pt x="31" y="346"/>
                  </a:cubicBezTo>
                  <a:cubicBezTo>
                    <a:pt x="24" y="246"/>
                    <a:pt x="0" y="151"/>
                    <a:pt x="9" y="129"/>
                  </a:cubicBezTo>
                  <a:cubicBezTo>
                    <a:pt x="15" y="115"/>
                    <a:pt x="25" y="90"/>
                    <a:pt x="52" y="71"/>
                  </a:cubicBezTo>
                  <a:cubicBezTo>
                    <a:pt x="74" y="56"/>
                    <a:pt x="81" y="48"/>
                    <a:pt x="103" y="32"/>
                  </a:cubicBezTo>
                  <a:cubicBezTo>
                    <a:pt x="146" y="53"/>
                    <a:pt x="183" y="39"/>
                    <a:pt x="188" y="25"/>
                  </a:cubicBez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5" name="Freeform 729"/>
            <p:cNvSpPr>
              <a:spLocks/>
            </p:cNvSpPr>
            <p:nvPr userDrawn="1"/>
          </p:nvSpPr>
          <p:spPr bwMode="auto">
            <a:xfrm>
              <a:off x="8643938" y="4429125"/>
              <a:ext cx="231775" cy="177800"/>
            </a:xfrm>
            <a:custGeom>
              <a:avLst/>
              <a:gdLst>
                <a:gd name="T0" fmla="*/ 146 w 146"/>
                <a:gd name="T1" fmla="*/ 70 h 112"/>
                <a:gd name="T2" fmla="*/ 110 w 146"/>
                <a:gd name="T3" fmla="*/ 30 h 112"/>
                <a:gd name="T4" fmla="*/ 88 w 146"/>
                <a:gd name="T5" fmla="*/ 10 h 112"/>
                <a:gd name="T6" fmla="*/ 23 w 146"/>
                <a:gd name="T7" fmla="*/ 3 h 112"/>
                <a:gd name="T8" fmla="*/ 1 w 146"/>
                <a:gd name="T9" fmla="*/ 21 h 112"/>
                <a:gd name="T10" fmla="*/ 31 w 146"/>
                <a:gd name="T11" fmla="*/ 56 h 112"/>
                <a:gd name="T12" fmla="*/ 63 w 146"/>
                <a:gd name="T13" fmla="*/ 80 h 112"/>
                <a:gd name="T14" fmla="*/ 97 w 146"/>
                <a:gd name="T15" fmla="*/ 93 h 112"/>
                <a:gd name="T16" fmla="*/ 122 w 146"/>
                <a:gd name="T17" fmla="*/ 112 h 112"/>
                <a:gd name="T18" fmla="*/ 145 w 146"/>
                <a:gd name="T19" fmla="*/ 72 h 112"/>
                <a:gd name="T20" fmla="*/ 144 w 146"/>
                <a:gd name="T21" fmla="*/ 72 h 112"/>
                <a:gd name="T22" fmla="*/ 146 w 146"/>
                <a:gd name="T23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12">
                  <a:moveTo>
                    <a:pt x="146" y="70"/>
                  </a:moveTo>
                  <a:cubicBezTo>
                    <a:pt x="127" y="55"/>
                    <a:pt x="126" y="52"/>
                    <a:pt x="110" y="30"/>
                  </a:cubicBezTo>
                  <a:cubicBezTo>
                    <a:pt x="104" y="21"/>
                    <a:pt x="101" y="17"/>
                    <a:pt x="88" y="10"/>
                  </a:cubicBezTo>
                  <a:cubicBezTo>
                    <a:pt x="77" y="2"/>
                    <a:pt x="48" y="7"/>
                    <a:pt x="23" y="3"/>
                  </a:cubicBezTo>
                  <a:cubicBezTo>
                    <a:pt x="7" y="0"/>
                    <a:pt x="2" y="13"/>
                    <a:pt x="1" y="21"/>
                  </a:cubicBezTo>
                  <a:cubicBezTo>
                    <a:pt x="0" y="35"/>
                    <a:pt x="18" y="44"/>
                    <a:pt x="31" y="56"/>
                  </a:cubicBezTo>
                  <a:cubicBezTo>
                    <a:pt x="42" y="66"/>
                    <a:pt x="47" y="71"/>
                    <a:pt x="63" y="80"/>
                  </a:cubicBezTo>
                  <a:cubicBezTo>
                    <a:pt x="73" y="85"/>
                    <a:pt x="87" y="88"/>
                    <a:pt x="97" y="9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45" y="72"/>
                    <a:pt x="145" y="72"/>
                    <a:pt x="145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6" y="7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6" name="Freeform 730"/>
            <p:cNvSpPr>
              <a:spLocks/>
            </p:cNvSpPr>
            <p:nvPr userDrawn="1"/>
          </p:nvSpPr>
          <p:spPr bwMode="auto">
            <a:xfrm>
              <a:off x="8789988" y="4511675"/>
              <a:ext cx="387350" cy="303213"/>
            </a:xfrm>
            <a:custGeom>
              <a:avLst/>
              <a:gdLst>
                <a:gd name="T0" fmla="*/ 167 w 244"/>
                <a:gd name="T1" fmla="*/ 79 h 191"/>
                <a:gd name="T2" fmla="*/ 40 w 244"/>
                <a:gd name="T3" fmla="*/ 0 h 191"/>
                <a:gd name="T4" fmla="*/ 0 w 244"/>
                <a:gd name="T5" fmla="*/ 45 h 191"/>
                <a:gd name="T6" fmla="*/ 178 w 244"/>
                <a:gd name="T7" fmla="*/ 179 h 191"/>
                <a:gd name="T8" fmla="*/ 222 w 244"/>
                <a:gd name="T9" fmla="*/ 165 h 191"/>
                <a:gd name="T10" fmla="*/ 167 w 244"/>
                <a:gd name="T11" fmla="*/ 7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91">
                  <a:moveTo>
                    <a:pt x="167" y="79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6" y="18"/>
                    <a:pt x="16" y="20"/>
                    <a:pt x="0" y="45"/>
                  </a:cubicBezTo>
                  <a:cubicBezTo>
                    <a:pt x="12" y="57"/>
                    <a:pt x="133" y="152"/>
                    <a:pt x="178" y="179"/>
                  </a:cubicBezTo>
                  <a:cubicBezTo>
                    <a:pt x="199" y="191"/>
                    <a:pt x="209" y="185"/>
                    <a:pt x="222" y="165"/>
                  </a:cubicBezTo>
                  <a:cubicBezTo>
                    <a:pt x="244" y="130"/>
                    <a:pt x="202" y="101"/>
                    <a:pt x="167" y="79"/>
                  </a:cubicBez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7" name="Freeform 731"/>
            <p:cNvSpPr>
              <a:spLocks/>
            </p:cNvSpPr>
            <p:nvPr userDrawn="1"/>
          </p:nvSpPr>
          <p:spPr bwMode="auto">
            <a:xfrm>
              <a:off x="9020176" y="4303713"/>
              <a:ext cx="195263" cy="490538"/>
            </a:xfrm>
            <a:custGeom>
              <a:avLst/>
              <a:gdLst>
                <a:gd name="T0" fmla="*/ 41 w 123"/>
                <a:gd name="T1" fmla="*/ 12 h 309"/>
                <a:gd name="T2" fmla="*/ 16 w 123"/>
                <a:gd name="T3" fmla="*/ 45 h 309"/>
                <a:gd name="T4" fmla="*/ 9 w 123"/>
                <a:gd name="T5" fmla="*/ 220 h 309"/>
                <a:gd name="T6" fmla="*/ 50 w 123"/>
                <a:gd name="T7" fmla="*/ 306 h 309"/>
                <a:gd name="T8" fmla="*/ 85 w 123"/>
                <a:gd name="T9" fmla="*/ 277 h 309"/>
                <a:gd name="T10" fmla="*/ 116 w 123"/>
                <a:gd name="T11" fmla="*/ 126 h 309"/>
                <a:gd name="T12" fmla="*/ 41 w 123"/>
                <a:gd name="T13" fmla="*/ 1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9">
                  <a:moveTo>
                    <a:pt x="41" y="12"/>
                  </a:moveTo>
                  <a:cubicBezTo>
                    <a:pt x="22" y="29"/>
                    <a:pt x="20" y="33"/>
                    <a:pt x="16" y="45"/>
                  </a:cubicBezTo>
                  <a:cubicBezTo>
                    <a:pt x="4" y="82"/>
                    <a:pt x="9" y="157"/>
                    <a:pt x="9" y="220"/>
                  </a:cubicBezTo>
                  <a:cubicBezTo>
                    <a:pt x="11" y="271"/>
                    <a:pt x="0" y="302"/>
                    <a:pt x="50" y="306"/>
                  </a:cubicBezTo>
                  <a:cubicBezTo>
                    <a:pt x="74" y="309"/>
                    <a:pt x="81" y="301"/>
                    <a:pt x="85" y="277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23" y="38"/>
                    <a:pt x="68" y="0"/>
                    <a:pt x="41" y="12"/>
                  </a:cubicBez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8" name="Freeform 732"/>
            <p:cNvSpPr>
              <a:spLocks/>
            </p:cNvSpPr>
            <p:nvPr userDrawn="1"/>
          </p:nvSpPr>
          <p:spPr bwMode="auto">
            <a:xfrm>
              <a:off x="9145588" y="4727575"/>
              <a:ext cx="42863" cy="239713"/>
            </a:xfrm>
            <a:custGeom>
              <a:avLst/>
              <a:gdLst>
                <a:gd name="T0" fmla="*/ 22 w 27"/>
                <a:gd name="T1" fmla="*/ 12 h 151"/>
                <a:gd name="T2" fmla="*/ 22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7 h 151"/>
                <a:gd name="T10" fmla="*/ 24 w 27"/>
                <a:gd name="T11" fmla="*/ 147 h 151"/>
                <a:gd name="T12" fmla="*/ 24 w 27"/>
                <a:gd name="T13" fmla="*/ 149 h 151"/>
                <a:gd name="T14" fmla="*/ 27 w 27"/>
                <a:gd name="T15" fmla="*/ 151 h 151"/>
                <a:gd name="T16" fmla="*/ 4 w 27"/>
                <a:gd name="T17" fmla="*/ 138 h 151"/>
                <a:gd name="T18" fmla="*/ 2 w 27"/>
                <a:gd name="T19" fmla="*/ 136 h 151"/>
                <a:gd name="T20" fmla="*/ 2 w 27"/>
                <a:gd name="T21" fmla="*/ 135 h 151"/>
                <a:gd name="T22" fmla="*/ 1 w 27"/>
                <a:gd name="T23" fmla="*/ 134 h 151"/>
                <a:gd name="T24" fmla="*/ 1 w 27"/>
                <a:gd name="T25" fmla="*/ 134 h 151"/>
                <a:gd name="T26" fmla="*/ 1 w 27"/>
                <a:gd name="T27" fmla="*/ 134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1 h 151"/>
                <a:gd name="T40" fmla="*/ 0 w 27"/>
                <a:gd name="T41" fmla="*/ 131 h 151"/>
                <a:gd name="T42" fmla="*/ 0 w 27"/>
                <a:gd name="T43" fmla="*/ 130 h 151"/>
                <a:gd name="T44" fmla="*/ 0 w 27"/>
                <a:gd name="T45" fmla="*/ 129 h 151"/>
                <a:gd name="T46" fmla="*/ 0 w 27"/>
                <a:gd name="T47" fmla="*/ 129 h 151"/>
                <a:gd name="T48" fmla="*/ 0 w 27"/>
                <a:gd name="T49" fmla="*/ 129 h 151"/>
                <a:gd name="T50" fmla="*/ 0 w 27"/>
                <a:gd name="T51" fmla="*/ 0 h 151"/>
                <a:gd name="T52" fmla="*/ 22 w 27"/>
                <a:gd name="T53" fmla="*/ 1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2"/>
                  </a:moveTo>
                  <a:cubicBezTo>
                    <a:pt x="22" y="142"/>
                    <a:pt x="22" y="142"/>
                    <a:pt x="22" y="142"/>
                  </a:cubicBezTo>
                  <a:cubicBezTo>
                    <a:pt x="22" y="143"/>
                    <a:pt x="22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48"/>
                    <a:pt x="24" y="148"/>
                    <a:pt x="24" y="149"/>
                  </a:cubicBezTo>
                  <a:cubicBezTo>
                    <a:pt x="25" y="149"/>
                    <a:pt x="26" y="150"/>
                    <a:pt x="27" y="151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7"/>
                    <a:pt x="3" y="137"/>
                    <a:pt x="2" y="136"/>
                  </a:cubicBezTo>
                  <a:cubicBezTo>
                    <a:pt x="2" y="136"/>
                    <a:pt x="2" y="136"/>
                    <a:pt x="2" y="135"/>
                  </a:cubicBezTo>
                  <a:cubicBezTo>
                    <a:pt x="2" y="135"/>
                    <a:pt x="2" y="135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0"/>
                    <a:pt x="0" y="130"/>
                  </a:cubicBezTo>
                  <a:cubicBezTo>
                    <a:pt x="0" y="130"/>
                    <a:pt x="0" y="130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2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9" name="Freeform 733"/>
            <p:cNvSpPr>
              <a:spLocks/>
            </p:cNvSpPr>
            <p:nvPr userDrawn="1"/>
          </p:nvSpPr>
          <p:spPr bwMode="auto">
            <a:xfrm>
              <a:off x="9145588" y="4514850"/>
              <a:ext cx="366713" cy="231775"/>
            </a:xfrm>
            <a:custGeom>
              <a:avLst/>
              <a:gdLst>
                <a:gd name="T0" fmla="*/ 31 w 232"/>
                <a:gd name="T1" fmla="*/ 126 h 146"/>
                <a:gd name="T2" fmla="*/ 28 w 232"/>
                <a:gd name="T3" fmla="*/ 129 h 146"/>
                <a:gd name="T4" fmla="*/ 26 w 232"/>
                <a:gd name="T5" fmla="*/ 132 h 146"/>
                <a:gd name="T6" fmla="*/ 25 w 232"/>
                <a:gd name="T7" fmla="*/ 136 h 146"/>
                <a:gd name="T8" fmla="*/ 23 w 232"/>
                <a:gd name="T9" fmla="*/ 139 h 146"/>
                <a:gd name="T10" fmla="*/ 22 w 232"/>
                <a:gd name="T11" fmla="*/ 143 h 146"/>
                <a:gd name="T12" fmla="*/ 0 w 232"/>
                <a:gd name="T13" fmla="*/ 134 h 146"/>
                <a:gd name="T14" fmla="*/ 0 w 232"/>
                <a:gd name="T15" fmla="*/ 132 h 146"/>
                <a:gd name="T16" fmla="*/ 0 w 232"/>
                <a:gd name="T17" fmla="*/ 131 h 146"/>
                <a:gd name="T18" fmla="*/ 0 w 232"/>
                <a:gd name="T19" fmla="*/ 130 h 146"/>
                <a:gd name="T20" fmla="*/ 0 w 232"/>
                <a:gd name="T21" fmla="*/ 129 h 146"/>
                <a:gd name="T22" fmla="*/ 1 w 232"/>
                <a:gd name="T23" fmla="*/ 128 h 146"/>
                <a:gd name="T24" fmla="*/ 1 w 232"/>
                <a:gd name="T25" fmla="*/ 126 h 146"/>
                <a:gd name="T26" fmla="*/ 1 w 232"/>
                <a:gd name="T27" fmla="*/ 126 h 146"/>
                <a:gd name="T28" fmla="*/ 2 w 232"/>
                <a:gd name="T29" fmla="*/ 125 h 146"/>
                <a:gd name="T30" fmla="*/ 2 w 232"/>
                <a:gd name="T31" fmla="*/ 123 h 146"/>
                <a:gd name="T32" fmla="*/ 2 w 232"/>
                <a:gd name="T33" fmla="*/ 123 h 146"/>
                <a:gd name="T34" fmla="*/ 3 w 232"/>
                <a:gd name="T35" fmla="*/ 122 h 146"/>
                <a:gd name="T36" fmla="*/ 4 w 232"/>
                <a:gd name="T37" fmla="*/ 120 h 146"/>
                <a:gd name="T38" fmla="*/ 4 w 232"/>
                <a:gd name="T39" fmla="*/ 119 h 146"/>
                <a:gd name="T40" fmla="*/ 5 w 232"/>
                <a:gd name="T41" fmla="*/ 117 h 146"/>
                <a:gd name="T42" fmla="*/ 6 w 232"/>
                <a:gd name="T43" fmla="*/ 116 h 146"/>
                <a:gd name="T44" fmla="*/ 7 w 232"/>
                <a:gd name="T45" fmla="*/ 115 h 146"/>
                <a:gd name="T46" fmla="*/ 8 w 232"/>
                <a:gd name="T47" fmla="*/ 114 h 146"/>
                <a:gd name="T48" fmla="*/ 9 w 232"/>
                <a:gd name="T49" fmla="*/ 113 h 146"/>
                <a:gd name="T50" fmla="*/ 9 w 232"/>
                <a:gd name="T51" fmla="*/ 113 h 146"/>
                <a:gd name="T52" fmla="*/ 10 w 232"/>
                <a:gd name="T53" fmla="*/ 112 h 146"/>
                <a:gd name="T54" fmla="*/ 11 w 232"/>
                <a:gd name="T55" fmla="*/ 111 h 146"/>
                <a:gd name="T56" fmla="*/ 12 w 232"/>
                <a:gd name="T57" fmla="*/ 110 h 146"/>
                <a:gd name="T58" fmla="*/ 13 w 232"/>
                <a:gd name="T59" fmla="*/ 110 h 146"/>
                <a:gd name="T60" fmla="*/ 14 w 232"/>
                <a:gd name="T61" fmla="*/ 109 h 146"/>
                <a:gd name="T62" fmla="*/ 200 w 232"/>
                <a:gd name="T63" fmla="*/ 2 h 146"/>
                <a:gd name="T64" fmla="*/ 201 w 232"/>
                <a:gd name="T65" fmla="*/ 1 h 146"/>
                <a:gd name="T66" fmla="*/ 202 w 232"/>
                <a:gd name="T67" fmla="*/ 1 h 146"/>
                <a:gd name="T68" fmla="*/ 202 w 232"/>
                <a:gd name="T69" fmla="*/ 0 h 146"/>
                <a:gd name="T70" fmla="*/ 203 w 232"/>
                <a:gd name="T71" fmla="*/ 0 h 146"/>
                <a:gd name="T72" fmla="*/ 204 w 232"/>
                <a:gd name="T73" fmla="*/ 0 h 146"/>
                <a:gd name="T74" fmla="*/ 205 w 232"/>
                <a:gd name="T75" fmla="*/ 0 h 146"/>
                <a:gd name="T76" fmla="*/ 205 w 232"/>
                <a:gd name="T77" fmla="*/ 0 h 146"/>
                <a:gd name="T78" fmla="*/ 207 w 232"/>
                <a:gd name="T79" fmla="*/ 0 h 146"/>
                <a:gd name="T80" fmla="*/ 208 w 232"/>
                <a:gd name="T81" fmla="*/ 0 h 146"/>
                <a:gd name="T82" fmla="*/ 209 w 232"/>
                <a:gd name="T83" fmla="*/ 0 h 146"/>
                <a:gd name="T84" fmla="*/ 232 w 232"/>
                <a:gd name="T85" fmla="*/ 14 h 146"/>
                <a:gd name="T86" fmla="*/ 230 w 232"/>
                <a:gd name="T87" fmla="*/ 13 h 146"/>
                <a:gd name="T88" fmla="*/ 227 w 232"/>
                <a:gd name="T89" fmla="*/ 13 h 146"/>
                <a:gd name="T90" fmla="*/ 225 w 232"/>
                <a:gd name="T91" fmla="*/ 13 h 146"/>
                <a:gd name="T92" fmla="*/ 36 w 232"/>
                <a:gd name="T93" fmla="*/ 122 h 146"/>
                <a:gd name="T94" fmla="*/ 33 w 232"/>
                <a:gd name="T95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6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29" y="128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30"/>
                    <a:pt x="27" y="131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3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3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41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4"/>
                    <a:pt x="22" y="145"/>
                    <a:pt x="22" y="14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2"/>
                    <a:pt x="0" y="132"/>
                  </a:cubicBezTo>
                  <a:cubicBezTo>
                    <a:pt x="0" y="132"/>
                    <a:pt x="0" y="132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29"/>
                  </a:cubicBezTo>
                  <a:cubicBezTo>
                    <a:pt x="0" y="129"/>
                    <a:pt x="0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1" y="127"/>
                    <a:pt x="1" y="127"/>
                  </a:cubicBezTo>
                  <a:cubicBezTo>
                    <a:pt x="1" y="127"/>
                    <a:pt x="1" y="127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5"/>
                    <a:pt x="2" y="125"/>
                    <a:pt x="2" y="125"/>
                  </a:cubicBezTo>
                  <a:cubicBezTo>
                    <a:pt x="2" y="125"/>
                    <a:pt x="2" y="124"/>
                    <a:pt x="2" y="124"/>
                  </a:cubicBezTo>
                  <a:cubicBezTo>
                    <a:pt x="2" y="124"/>
                    <a:pt x="2" y="124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2"/>
                    <a:pt x="3" y="122"/>
                  </a:cubicBezTo>
                  <a:cubicBezTo>
                    <a:pt x="3" y="122"/>
                    <a:pt x="3" y="122"/>
                    <a:pt x="3" y="121"/>
                  </a:cubicBezTo>
                  <a:cubicBezTo>
                    <a:pt x="3" y="121"/>
                    <a:pt x="3" y="121"/>
                    <a:pt x="4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8"/>
                    <a:pt x="5" y="117"/>
                  </a:cubicBezTo>
                  <a:cubicBezTo>
                    <a:pt x="6" y="117"/>
                    <a:pt x="6" y="117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1"/>
                    <a:pt x="12" y="111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09"/>
                    <a:pt x="13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1"/>
                    <a:pt x="200" y="1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4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7" y="0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9" y="0"/>
                  </a:cubicBezTo>
                  <a:cubicBezTo>
                    <a:pt x="209" y="0"/>
                    <a:pt x="209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1" y="13"/>
                    <a:pt x="230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8" y="13"/>
                    <a:pt x="227" y="13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26" y="13"/>
                    <a:pt x="225" y="13"/>
                    <a:pt x="225" y="13"/>
                  </a:cubicBezTo>
                  <a:cubicBezTo>
                    <a:pt x="225" y="13"/>
                    <a:pt x="225" y="13"/>
                    <a:pt x="225" y="13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5" y="122"/>
                    <a:pt x="34" y="123"/>
                    <a:pt x="34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3" y="124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0" name="Freeform 734"/>
            <p:cNvSpPr>
              <a:spLocks/>
            </p:cNvSpPr>
            <p:nvPr userDrawn="1"/>
          </p:nvSpPr>
          <p:spPr bwMode="auto">
            <a:xfrm>
              <a:off x="9180513" y="4530725"/>
              <a:ext cx="338138" cy="441325"/>
            </a:xfrm>
            <a:custGeom>
              <a:avLst/>
              <a:gdLst>
                <a:gd name="T0" fmla="*/ 14 w 214"/>
                <a:gd name="T1" fmla="*/ 112 h 278"/>
                <a:gd name="T2" fmla="*/ 200 w 214"/>
                <a:gd name="T3" fmla="*/ 5 h 278"/>
                <a:gd name="T4" fmla="*/ 214 w 214"/>
                <a:gd name="T5" fmla="*/ 13 h 278"/>
                <a:gd name="T6" fmla="*/ 214 w 214"/>
                <a:gd name="T7" fmla="*/ 142 h 278"/>
                <a:gd name="T8" fmla="*/ 200 w 214"/>
                <a:gd name="T9" fmla="*/ 167 h 278"/>
                <a:gd name="T10" fmla="*/ 15 w 214"/>
                <a:gd name="T11" fmla="*/ 274 h 278"/>
                <a:gd name="T12" fmla="*/ 0 w 214"/>
                <a:gd name="T13" fmla="*/ 266 h 278"/>
                <a:gd name="T14" fmla="*/ 0 w 214"/>
                <a:gd name="T15" fmla="*/ 136 h 278"/>
                <a:gd name="T16" fmla="*/ 14 w 214"/>
                <a:gd name="T17" fmla="*/ 11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78">
                  <a:moveTo>
                    <a:pt x="14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51"/>
                    <a:pt x="208" y="162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8"/>
                    <a:pt x="0" y="275"/>
                    <a:pt x="0" y="26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27"/>
                    <a:pt x="6" y="116"/>
                    <a:pt x="14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1" name="Freeform 735"/>
            <p:cNvSpPr>
              <a:spLocks/>
            </p:cNvSpPr>
            <p:nvPr userDrawn="1"/>
          </p:nvSpPr>
          <p:spPr bwMode="auto">
            <a:xfrm>
              <a:off x="9324976" y="4779963"/>
              <a:ext cx="50800" cy="366713"/>
            </a:xfrm>
            <a:custGeom>
              <a:avLst/>
              <a:gdLst>
                <a:gd name="T0" fmla="*/ 13 w 32"/>
                <a:gd name="T1" fmla="*/ 201 h 231"/>
                <a:gd name="T2" fmla="*/ 14 w 32"/>
                <a:gd name="T3" fmla="*/ 10 h 231"/>
                <a:gd name="T4" fmla="*/ 32 w 32"/>
                <a:gd name="T5" fmla="*/ 0 h 231"/>
                <a:gd name="T6" fmla="*/ 32 w 32"/>
                <a:gd name="T7" fmla="*/ 190 h 231"/>
                <a:gd name="T8" fmla="*/ 26 w 32"/>
                <a:gd name="T9" fmla="*/ 212 h 231"/>
                <a:gd name="T10" fmla="*/ 18 w 32"/>
                <a:gd name="T11" fmla="*/ 220 h 231"/>
                <a:gd name="T12" fmla="*/ 0 w 32"/>
                <a:gd name="T13" fmla="*/ 231 h 231"/>
                <a:gd name="T14" fmla="*/ 13 w 32"/>
                <a:gd name="T15" fmla="*/ 20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1">
                  <a:moveTo>
                    <a:pt x="13" y="20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200"/>
                    <a:pt x="30" y="207"/>
                    <a:pt x="26" y="212"/>
                  </a:cubicBezTo>
                  <a:cubicBezTo>
                    <a:pt x="24" y="216"/>
                    <a:pt x="21" y="218"/>
                    <a:pt x="18" y="22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8" y="226"/>
                    <a:pt x="13" y="216"/>
                    <a:pt x="13" y="201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2" name="Freeform 736"/>
            <p:cNvSpPr>
              <a:spLocks/>
            </p:cNvSpPr>
            <p:nvPr userDrawn="1"/>
          </p:nvSpPr>
          <p:spPr bwMode="auto">
            <a:xfrm>
              <a:off x="9328151" y="4768850"/>
              <a:ext cx="47625" cy="26988"/>
            </a:xfrm>
            <a:custGeom>
              <a:avLst/>
              <a:gdLst>
                <a:gd name="T0" fmla="*/ 12 w 30"/>
                <a:gd name="T1" fmla="*/ 17 h 17"/>
                <a:gd name="T2" fmla="*/ 30 w 30"/>
                <a:gd name="T3" fmla="*/ 7 h 17"/>
                <a:gd name="T4" fmla="*/ 18 w 30"/>
                <a:gd name="T5" fmla="*/ 0 h 17"/>
                <a:gd name="T6" fmla="*/ 0 w 30"/>
                <a:gd name="T7" fmla="*/ 10 h 17"/>
                <a:gd name="T8" fmla="*/ 12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12" y="17"/>
                  </a:moveTo>
                  <a:lnTo>
                    <a:pt x="30" y="7"/>
                  </a:lnTo>
                  <a:lnTo>
                    <a:pt x="18" y="0"/>
                  </a:lnTo>
                  <a:lnTo>
                    <a:pt x="0" y="10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3" name="Freeform 737"/>
            <p:cNvSpPr>
              <a:spLocks/>
            </p:cNvSpPr>
            <p:nvPr userDrawn="1"/>
          </p:nvSpPr>
          <p:spPr bwMode="auto">
            <a:xfrm>
              <a:off x="9274176" y="4784725"/>
              <a:ext cx="73025" cy="379413"/>
            </a:xfrm>
            <a:custGeom>
              <a:avLst/>
              <a:gdLst>
                <a:gd name="T0" fmla="*/ 0 w 47"/>
                <a:gd name="T1" fmla="*/ 210 h 239"/>
                <a:gd name="T2" fmla="*/ 34 w 47"/>
                <a:gd name="T3" fmla="*/ 191 h 239"/>
                <a:gd name="T4" fmla="*/ 35 w 47"/>
                <a:gd name="T5" fmla="*/ 0 h 239"/>
                <a:gd name="T6" fmla="*/ 47 w 47"/>
                <a:gd name="T7" fmla="*/ 7 h 239"/>
                <a:gd name="T8" fmla="*/ 46 w 47"/>
                <a:gd name="T9" fmla="*/ 198 h 239"/>
                <a:gd name="T10" fmla="*/ 0 w 47"/>
                <a:gd name="T11" fmla="*/ 225 h 239"/>
                <a:gd name="T12" fmla="*/ 0 w 47"/>
                <a:gd name="T13" fmla="*/ 2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39">
                  <a:moveTo>
                    <a:pt x="0" y="210"/>
                  </a:moveTo>
                  <a:cubicBezTo>
                    <a:pt x="19" y="221"/>
                    <a:pt x="34" y="212"/>
                    <a:pt x="34" y="19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46" y="227"/>
                    <a:pt x="25" y="239"/>
                    <a:pt x="0" y="225"/>
                  </a:cubicBezTo>
                  <a:lnTo>
                    <a:pt x="0" y="21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4" name="Freeform 738"/>
            <p:cNvSpPr>
              <a:spLocks/>
            </p:cNvSpPr>
            <p:nvPr userDrawn="1"/>
          </p:nvSpPr>
          <p:spPr bwMode="auto">
            <a:xfrm>
              <a:off x="9402763" y="4117975"/>
              <a:ext cx="211138" cy="131763"/>
            </a:xfrm>
            <a:custGeom>
              <a:avLst/>
              <a:gdLst>
                <a:gd name="T0" fmla="*/ 14 w 133"/>
                <a:gd name="T1" fmla="*/ 5 h 83"/>
                <a:gd name="T2" fmla="*/ 68 w 133"/>
                <a:gd name="T3" fmla="*/ 8 h 83"/>
                <a:gd name="T4" fmla="*/ 101 w 133"/>
                <a:gd name="T5" fmla="*/ 71 h 83"/>
                <a:gd name="T6" fmla="*/ 13 w 133"/>
                <a:gd name="T7" fmla="*/ 45 h 83"/>
                <a:gd name="T8" fmla="*/ 14 w 133"/>
                <a:gd name="T9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3">
                  <a:moveTo>
                    <a:pt x="14" y="5"/>
                  </a:moveTo>
                  <a:cubicBezTo>
                    <a:pt x="29" y="0"/>
                    <a:pt x="52" y="1"/>
                    <a:pt x="68" y="8"/>
                  </a:cubicBezTo>
                  <a:cubicBezTo>
                    <a:pt x="114" y="29"/>
                    <a:pt x="133" y="51"/>
                    <a:pt x="101" y="71"/>
                  </a:cubicBezTo>
                  <a:cubicBezTo>
                    <a:pt x="82" y="83"/>
                    <a:pt x="44" y="80"/>
                    <a:pt x="13" y="45"/>
                  </a:cubicBezTo>
                  <a:cubicBezTo>
                    <a:pt x="7" y="37"/>
                    <a:pt x="0" y="11"/>
                    <a:pt x="14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5" name="Freeform 739"/>
            <p:cNvSpPr>
              <a:spLocks/>
            </p:cNvSpPr>
            <p:nvPr userDrawn="1"/>
          </p:nvSpPr>
          <p:spPr bwMode="auto">
            <a:xfrm>
              <a:off x="9794876" y="3932238"/>
              <a:ext cx="111125" cy="96838"/>
            </a:xfrm>
            <a:custGeom>
              <a:avLst/>
              <a:gdLst>
                <a:gd name="T0" fmla="*/ 60 w 70"/>
                <a:gd name="T1" fmla="*/ 28 h 61"/>
                <a:gd name="T2" fmla="*/ 30 w 70"/>
                <a:gd name="T3" fmla="*/ 4 h 61"/>
                <a:gd name="T4" fmla="*/ 12 w 70"/>
                <a:gd name="T5" fmla="*/ 4 h 61"/>
                <a:gd name="T6" fmla="*/ 1 w 70"/>
                <a:gd name="T7" fmla="*/ 23 h 61"/>
                <a:gd name="T8" fmla="*/ 11 w 70"/>
                <a:gd name="T9" fmla="*/ 45 h 61"/>
                <a:gd name="T10" fmla="*/ 34 w 70"/>
                <a:gd name="T11" fmla="*/ 58 h 61"/>
                <a:gd name="T12" fmla="*/ 53 w 70"/>
                <a:gd name="T13" fmla="*/ 61 h 61"/>
                <a:gd name="T14" fmla="*/ 70 w 70"/>
                <a:gd name="T15" fmla="*/ 44 h 61"/>
                <a:gd name="T16" fmla="*/ 60 w 70"/>
                <a:gd name="T17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1">
                  <a:moveTo>
                    <a:pt x="60" y="28"/>
                  </a:moveTo>
                  <a:cubicBezTo>
                    <a:pt x="53" y="21"/>
                    <a:pt x="38" y="8"/>
                    <a:pt x="30" y="4"/>
                  </a:cubicBezTo>
                  <a:cubicBezTo>
                    <a:pt x="21" y="0"/>
                    <a:pt x="17" y="2"/>
                    <a:pt x="12" y="4"/>
                  </a:cubicBezTo>
                  <a:cubicBezTo>
                    <a:pt x="7" y="7"/>
                    <a:pt x="0" y="16"/>
                    <a:pt x="1" y="23"/>
                  </a:cubicBezTo>
                  <a:cubicBezTo>
                    <a:pt x="1" y="29"/>
                    <a:pt x="7" y="39"/>
                    <a:pt x="11" y="45"/>
                  </a:cubicBezTo>
                  <a:cubicBezTo>
                    <a:pt x="15" y="51"/>
                    <a:pt x="28" y="56"/>
                    <a:pt x="34" y="5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7" y="39"/>
                    <a:pt x="67" y="35"/>
                    <a:pt x="60" y="28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6" name="Freeform 740"/>
            <p:cNvSpPr>
              <a:spLocks/>
            </p:cNvSpPr>
            <p:nvPr userDrawn="1"/>
          </p:nvSpPr>
          <p:spPr bwMode="auto">
            <a:xfrm>
              <a:off x="9747251" y="3929063"/>
              <a:ext cx="66675" cy="68263"/>
            </a:xfrm>
            <a:custGeom>
              <a:avLst/>
              <a:gdLst>
                <a:gd name="T0" fmla="*/ 39 w 42"/>
                <a:gd name="T1" fmla="*/ 22 h 43"/>
                <a:gd name="T2" fmla="*/ 3 w 42"/>
                <a:gd name="T3" fmla="*/ 6 h 43"/>
                <a:gd name="T4" fmla="*/ 42 w 42"/>
                <a:gd name="T5" fmla="*/ 43 h 43"/>
                <a:gd name="T6" fmla="*/ 39 w 42"/>
                <a:gd name="T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3">
                  <a:moveTo>
                    <a:pt x="39" y="22"/>
                  </a:moveTo>
                  <a:cubicBezTo>
                    <a:pt x="17" y="8"/>
                    <a:pt x="8" y="0"/>
                    <a:pt x="3" y="6"/>
                  </a:cubicBezTo>
                  <a:cubicBezTo>
                    <a:pt x="0" y="9"/>
                    <a:pt x="21" y="27"/>
                    <a:pt x="42" y="43"/>
                  </a:cubicBezTo>
                  <a:lnTo>
                    <a:pt x="39" y="22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7" name="Freeform 741"/>
            <p:cNvSpPr>
              <a:spLocks/>
            </p:cNvSpPr>
            <p:nvPr userDrawn="1"/>
          </p:nvSpPr>
          <p:spPr bwMode="auto">
            <a:xfrm>
              <a:off x="9864726" y="3992563"/>
              <a:ext cx="107950" cy="103188"/>
            </a:xfrm>
            <a:custGeom>
              <a:avLst/>
              <a:gdLst>
                <a:gd name="T0" fmla="*/ 24 w 68"/>
                <a:gd name="T1" fmla="*/ 0 h 65"/>
                <a:gd name="T2" fmla="*/ 0 w 68"/>
                <a:gd name="T3" fmla="*/ 26 h 65"/>
                <a:gd name="T4" fmla="*/ 52 w 68"/>
                <a:gd name="T5" fmla="*/ 65 h 65"/>
                <a:gd name="T6" fmla="*/ 68 w 68"/>
                <a:gd name="T7" fmla="*/ 28 h 65"/>
                <a:gd name="T8" fmla="*/ 24 w 6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5">
                  <a:moveTo>
                    <a:pt x="24" y="0"/>
                  </a:moveTo>
                  <a:cubicBezTo>
                    <a:pt x="14" y="0"/>
                    <a:pt x="4" y="11"/>
                    <a:pt x="0" y="26"/>
                  </a:cubicBezTo>
                  <a:cubicBezTo>
                    <a:pt x="19" y="39"/>
                    <a:pt x="34" y="51"/>
                    <a:pt x="52" y="65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54" y="18"/>
                    <a:pt x="39" y="9"/>
                    <a:pt x="24" y="0"/>
                  </a:cubicBezTo>
                  <a:close/>
                </a:path>
              </a:pathLst>
            </a:custGeom>
            <a:solidFill>
              <a:srgbClr val="042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8" name="Freeform 742"/>
            <p:cNvSpPr>
              <a:spLocks/>
            </p:cNvSpPr>
            <p:nvPr userDrawn="1"/>
          </p:nvSpPr>
          <p:spPr bwMode="auto">
            <a:xfrm>
              <a:off x="9859963" y="3810000"/>
              <a:ext cx="349250" cy="203200"/>
            </a:xfrm>
            <a:custGeom>
              <a:avLst/>
              <a:gdLst>
                <a:gd name="T0" fmla="*/ 79 w 220"/>
                <a:gd name="T1" fmla="*/ 46 h 128"/>
                <a:gd name="T2" fmla="*/ 16 w 220"/>
                <a:gd name="T3" fmla="*/ 118 h 128"/>
                <a:gd name="T4" fmla="*/ 140 w 220"/>
                <a:gd name="T5" fmla="*/ 82 h 128"/>
                <a:gd name="T6" fmla="*/ 203 w 220"/>
                <a:gd name="T7" fmla="*/ 10 h 128"/>
                <a:gd name="T8" fmla="*/ 79 w 220"/>
                <a:gd name="T9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28">
                  <a:moveTo>
                    <a:pt x="79" y="46"/>
                  </a:moveTo>
                  <a:cubicBezTo>
                    <a:pt x="28" y="76"/>
                    <a:pt x="0" y="108"/>
                    <a:pt x="16" y="118"/>
                  </a:cubicBezTo>
                  <a:cubicBezTo>
                    <a:pt x="33" y="128"/>
                    <a:pt x="88" y="111"/>
                    <a:pt x="140" y="82"/>
                  </a:cubicBezTo>
                  <a:cubicBezTo>
                    <a:pt x="191" y="52"/>
                    <a:pt x="220" y="20"/>
                    <a:pt x="203" y="10"/>
                  </a:cubicBezTo>
                  <a:cubicBezTo>
                    <a:pt x="186" y="0"/>
                    <a:pt x="131" y="17"/>
                    <a:pt x="79" y="46"/>
                  </a:cubicBez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9" name="Freeform 743"/>
            <p:cNvSpPr>
              <a:spLocks/>
            </p:cNvSpPr>
            <p:nvPr userDrawn="1"/>
          </p:nvSpPr>
          <p:spPr bwMode="auto">
            <a:xfrm>
              <a:off x="9923463" y="3824288"/>
              <a:ext cx="250825" cy="141288"/>
            </a:xfrm>
            <a:custGeom>
              <a:avLst/>
              <a:gdLst>
                <a:gd name="T0" fmla="*/ 156 w 158"/>
                <a:gd name="T1" fmla="*/ 82 h 89"/>
                <a:gd name="T2" fmla="*/ 124 w 158"/>
                <a:gd name="T3" fmla="*/ 6 h 89"/>
                <a:gd name="T4" fmla="*/ 0 w 158"/>
                <a:gd name="T5" fmla="*/ 73 h 89"/>
                <a:gd name="T6" fmla="*/ 49 w 158"/>
                <a:gd name="T7" fmla="*/ 89 h 89"/>
                <a:gd name="T8" fmla="*/ 156 w 158"/>
                <a:gd name="T9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89">
                  <a:moveTo>
                    <a:pt x="156" y="82"/>
                  </a:moveTo>
                  <a:cubicBezTo>
                    <a:pt x="158" y="39"/>
                    <a:pt x="154" y="0"/>
                    <a:pt x="124" y="6"/>
                  </a:cubicBezTo>
                  <a:cubicBezTo>
                    <a:pt x="93" y="11"/>
                    <a:pt x="34" y="56"/>
                    <a:pt x="0" y="73"/>
                  </a:cubicBezTo>
                  <a:cubicBezTo>
                    <a:pt x="49" y="89"/>
                    <a:pt x="49" y="89"/>
                    <a:pt x="49" y="89"/>
                  </a:cubicBezTo>
                  <a:lnTo>
                    <a:pt x="156" y="82"/>
                  </a:ln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0" name="Freeform 744"/>
            <p:cNvSpPr>
              <a:spLocks/>
            </p:cNvSpPr>
            <p:nvPr userDrawn="1"/>
          </p:nvSpPr>
          <p:spPr bwMode="auto">
            <a:xfrm>
              <a:off x="10082213" y="3822700"/>
              <a:ext cx="127000" cy="346075"/>
            </a:xfrm>
            <a:custGeom>
              <a:avLst/>
              <a:gdLst>
                <a:gd name="T0" fmla="*/ 57 w 80"/>
                <a:gd name="T1" fmla="*/ 7 h 218"/>
                <a:gd name="T2" fmla="*/ 57 w 80"/>
                <a:gd name="T3" fmla="*/ 195 h 218"/>
                <a:gd name="T4" fmla="*/ 7 w 80"/>
                <a:gd name="T5" fmla="*/ 194 h 218"/>
                <a:gd name="T6" fmla="*/ 0 w 80"/>
                <a:gd name="T7" fmla="*/ 114 h 218"/>
                <a:gd name="T8" fmla="*/ 57 w 80"/>
                <a:gd name="T9" fmla="*/ 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8">
                  <a:moveTo>
                    <a:pt x="57" y="7"/>
                  </a:moveTo>
                  <a:cubicBezTo>
                    <a:pt x="80" y="28"/>
                    <a:pt x="59" y="164"/>
                    <a:pt x="57" y="195"/>
                  </a:cubicBezTo>
                  <a:cubicBezTo>
                    <a:pt x="43" y="218"/>
                    <a:pt x="19" y="209"/>
                    <a:pt x="7" y="19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62"/>
                    <a:pt x="43" y="0"/>
                    <a:pt x="57" y="7"/>
                  </a:cubicBezTo>
                  <a:close/>
                </a:path>
              </a:pathLst>
            </a:custGeom>
            <a:solidFill>
              <a:srgbClr val="C8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1" name="Freeform 745"/>
            <p:cNvSpPr>
              <a:spLocks/>
            </p:cNvSpPr>
            <p:nvPr userDrawn="1"/>
          </p:nvSpPr>
          <p:spPr bwMode="auto">
            <a:xfrm>
              <a:off x="9979026" y="3810000"/>
              <a:ext cx="114300" cy="114300"/>
            </a:xfrm>
            <a:custGeom>
              <a:avLst/>
              <a:gdLst>
                <a:gd name="T0" fmla="*/ 0 w 72"/>
                <a:gd name="T1" fmla="*/ 0 h 72"/>
                <a:gd name="T2" fmla="*/ 0 w 72"/>
                <a:gd name="T3" fmla="*/ 72 h 72"/>
                <a:gd name="T4" fmla="*/ 68 w 72"/>
                <a:gd name="T5" fmla="*/ 35 h 72"/>
                <a:gd name="T6" fmla="*/ 72 w 72"/>
                <a:gd name="T7" fmla="*/ 10 h 72"/>
                <a:gd name="T8" fmla="*/ 0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cubicBezTo>
                    <a:pt x="2" y="12"/>
                    <a:pt x="13" y="41"/>
                    <a:pt x="0" y="72"/>
                  </a:cubicBezTo>
                  <a:cubicBezTo>
                    <a:pt x="28" y="67"/>
                    <a:pt x="59" y="46"/>
                    <a:pt x="68" y="35"/>
                  </a:cubicBezTo>
                  <a:cubicBezTo>
                    <a:pt x="69" y="27"/>
                    <a:pt x="70" y="19"/>
                    <a:pt x="72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2" name="Freeform 746"/>
            <p:cNvSpPr>
              <a:spLocks/>
            </p:cNvSpPr>
            <p:nvPr userDrawn="1"/>
          </p:nvSpPr>
          <p:spPr bwMode="auto">
            <a:xfrm>
              <a:off x="9798051" y="3860800"/>
              <a:ext cx="396875" cy="544513"/>
            </a:xfrm>
            <a:custGeom>
              <a:avLst/>
              <a:gdLst>
                <a:gd name="T0" fmla="*/ 90 w 250"/>
                <a:gd name="T1" fmla="*/ 45 h 343"/>
                <a:gd name="T2" fmla="*/ 84 w 250"/>
                <a:gd name="T3" fmla="*/ 251 h 343"/>
                <a:gd name="T4" fmla="*/ 71 w 250"/>
                <a:gd name="T5" fmla="*/ 308 h 343"/>
                <a:gd name="T6" fmla="*/ 137 w 250"/>
                <a:gd name="T7" fmla="*/ 341 h 343"/>
                <a:gd name="T8" fmla="*/ 240 w 250"/>
                <a:gd name="T9" fmla="*/ 262 h 343"/>
                <a:gd name="T10" fmla="*/ 219 w 250"/>
                <a:gd name="T11" fmla="*/ 184 h 343"/>
                <a:gd name="T12" fmla="*/ 234 w 250"/>
                <a:gd name="T13" fmla="*/ 108 h 343"/>
                <a:gd name="T14" fmla="*/ 211 w 250"/>
                <a:gd name="T15" fmla="*/ 2 h 343"/>
                <a:gd name="T16" fmla="*/ 90 w 250"/>
                <a:gd name="T17" fmla="*/ 4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343">
                  <a:moveTo>
                    <a:pt x="90" y="45"/>
                  </a:moveTo>
                  <a:cubicBezTo>
                    <a:pt x="0" y="86"/>
                    <a:pt x="70" y="151"/>
                    <a:pt x="84" y="251"/>
                  </a:cubicBezTo>
                  <a:cubicBezTo>
                    <a:pt x="85" y="258"/>
                    <a:pt x="78" y="284"/>
                    <a:pt x="71" y="308"/>
                  </a:cubicBezTo>
                  <a:cubicBezTo>
                    <a:pt x="67" y="335"/>
                    <a:pt x="109" y="343"/>
                    <a:pt x="137" y="341"/>
                  </a:cubicBezTo>
                  <a:cubicBezTo>
                    <a:pt x="189" y="338"/>
                    <a:pt x="248" y="307"/>
                    <a:pt x="240" y="262"/>
                  </a:cubicBezTo>
                  <a:cubicBezTo>
                    <a:pt x="231" y="248"/>
                    <a:pt x="213" y="230"/>
                    <a:pt x="219" y="184"/>
                  </a:cubicBezTo>
                  <a:cubicBezTo>
                    <a:pt x="222" y="149"/>
                    <a:pt x="229" y="139"/>
                    <a:pt x="234" y="108"/>
                  </a:cubicBezTo>
                  <a:cubicBezTo>
                    <a:pt x="237" y="86"/>
                    <a:pt x="250" y="0"/>
                    <a:pt x="211" y="2"/>
                  </a:cubicBezTo>
                  <a:cubicBezTo>
                    <a:pt x="197" y="2"/>
                    <a:pt x="110" y="35"/>
                    <a:pt x="90" y="45"/>
                  </a:cubicBez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3" name="Freeform 747"/>
            <p:cNvSpPr>
              <a:spLocks/>
            </p:cNvSpPr>
            <p:nvPr userDrawn="1"/>
          </p:nvSpPr>
          <p:spPr bwMode="auto">
            <a:xfrm>
              <a:off x="9929813" y="3636963"/>
              <a:ext cx="131763" cy="234950"/>
            </a:xfrm>
            <a:custGeom>
              <a:avLst/>
              <a:gdLst>
                <a:gd name="T0" fmla="*/ 19 w 83"/>
                <a:gd name="T1" fmla="*/ 0 h 148"/>
                <a:gd name="T2" fmla="*/ 1 w 83"/>
                <a:gd name="T3" fmla="*/ 34 h 148"/>
                <a:gd name="T4" fmla="*/ 26 w 83"/>
                <a:gd name="T5" fmla="*/ 143 h 148"/>
                <a:gd name="T6" fmla="*/ 73 w 83"/>
                <a:gd name="T7" fmla="*/ 123 h 148"/>
                <a:gd name="T8" fmla="*/ 83 w 83"/>
                <a:gd name="T9" fmla="*/ 93 h 148"/>
                <a:gd name="T10" fmla="*/ 62 w 83"/>
                <a:gd name="T11" fmla="*/ 5 h 148"/>
                <a:gd name="T12" fmla="*/ 19 w 83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48">
                  <a:moveTo>
                    <a:pt x="19" y="0"/>
                  </a:moveTo>
                  <a:cubicBezTo>
                    <a:pt x="12" y="13"/>
                    <a:pt x="2" y="16"/>
                    <a:pt x="1" y="34"/>
                  </a:cubicBezTo>
                  <a:cubicBezTo>
                    <a:pt x="1" y="48"/>
                    <a:pt x="0" y="126"/>
                    <a:pt x="26" y="143"/>
                  </a:cubicBezTo>
                  <a:cubicBezTo>
                    <a:pt x="35" y="148"/>
                    <a:pt x="59" y="135"/>
                    <a:pt x="73" y="123"/>
                  </a:cubicBezTo>
                  <a:cubicBezTo>
                    <a:pt x="83" y="114"/>
                    <a:pt x="79" y="99"/>
                    <a:pt x="83" y="93"/>
                  </a:cubicBezTo>
                  <a:cubicBezTo>
                    <a:pt x="62" y="5"/>
                    <a:pt x="62" y="5"/>
                    <a:pt x="62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4" name="Freeform 748"/>
            <p:cNvSpPr>
              <a:spLocks/>
            </p:cNvSpPr>
            <p:nvPr userDrawn="1"/>
          </p:nvSpPr>
          <p:spPr bwMode="auto">
            <a:xfrm>
              <a:off x="9891713" y="3538538"/>
              <a:ext cx="290513" cy="301625"/>
            </a:xfrm>
            <a:custGeom>
              <a:avLst/>
              <a:gdLst>
                <a:gd name="T0" fmla="*/ 148 w 183"/>
                <a:gd name="T1" fmla="*/ 45 h 190"/>
                <a:gd name="T2" fmla="*/ 163 w 183"/>
                <a:gd name="T3" fmla="*/ 149 h 190"/>
                <a:gd name="T4" fmla="*/ 137 w 183"/>
                <a:gd name="T5" fmla="*/ 179 h 190"/>
                <a:gd name="T6" fmla="*/ 107 w 183"/>
                <a:gd name="T7" fmla="*/ 189 h 190"/>
                <a:gd name="T8" fmla="*/ 65 w 183"/>
                <a:gd name="T9" fmla="*/ 128 h 190"/>
                <a:gd name="T10" fmla="*/ 56 w 183"/>
                <a:gd name="T11" fmla="*/ 158 h 190"/>
                <a:gd name="T12" fmla="*/ 24 w 183"/>
                <a:gd name="T13" fmla="*/ 111 h 190"/>
                <a:gd name="T14" fmla="*/ 148 w 183"/>
                <a:gd name="T15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90">
                  <a:moveTo>
                    <a:pt x="148" y="45"/>
                  </a:moveTo>
                  <a:cubicBezTo>
                    <a:pt x="182" y="70"/>
                    <a:pt x="183" y="114"/>
                    <a:pt x="163" y="149"/>
                  </a:cubicBezTo>
                  <a:cubicBezTo>
                    <a:pt x="154" y="166"/>
                    <a:pt x="152" y="171"/>
                    <a:pt x="137" y="179"/>
                  </a:cubicBezTo>
                  <a:cubicBezTo>
                    <a:pt x="130" y="182"/>
                    <a:pt x="119" y="190"/>
                    <a:pt x="107" y="189"/>
                  </a:cubicBezTo>
                  <a:cubicBezTo>
                    <a:pt x="94" y="189"/>
                    <a:pt x="79" y="130"/>
                    <a:pt x="65" y="128"/>
                  </a:cubicBezTo>
                  <a:cubicBezTo>
                    <a:pt x="59" y="128"/>
                    <a:pt x="54" y="135"/>
                    <a:pt x="56" y="158"/>
                  </a:cubicBezTo>
                  <a:cubicBezTo>
                    <a:pt x="46" y="135"/>
                    <a:pt x="38" y="129"/>
                    <a:pt x="24" y="111"/>
                  </a:cubicBezTo>
                  <a:cubicBezTo>
                    <a:pt x="0" y="40"/>
                    <a:pt x="113" y="0"/>
                    <a:pt x="148" y="45"/>
                  </a:cubicBez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5" name="Freeform 749"/>
            <p:cNvSpPr>
              <a:spLocks/>
            </p:cNvSpPr>
            <p:nvPr userDrawn="1"/>
          </p:nvSpPr>
          <p:spPr bwMode="auto">
            <a:xfrm>
              <a:off x="10074276" y="3508375"/>
              <a:ext cx="193675" cy="446088"/>
            </a:xfrm>
            <a:custGeom>
              <a:avLst/>
              <a:gdLst>
                <a:gd name="T0" fmla="*/ 122 w 122"/>
                <a:gd name="T1" fmla="*/ 245 h 281"/>
                <a:gd name="T2" fmla="*/ 45 w 122"/>
                <a:gd name="T3" fmla="*/ 262 h 281"/>
                <a:gd name="T4" fmla="*/ 24 w 122"/>
                <a:gd name="T5" fmla="*/ 78 h 281"/>
                <a:gd name="T6" fmla="*/ 25 w 122"/>
                <a:gd name="T7" fmla="*/ 70 h 281"/>
                <a:gd name="T8" fmla="*/ 7 w 122"/>
                <a:gd name="T9" fmla="*/ 47 h 281"/>
                <a:gd name="T10" fmla="*/ 109 w 122"/>
                <a:gd name="T11" fmla="*/ 92 h 281"/>
                <a:gd name="T12" fmla="*/ 122 w 122"/>
                <a:gd name="T13" fmla="*/ 24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81">
                  <a:moveTo>
                    <a:pt x="122" y="245"/>
                  </a:moveTo>
                  <a:cubicBezTo>
                    <a:pt x="86" y="268"/>
                    <a:pt x="64" y="281"/>
                    <a:pt x="45" y="262"/>
                  </a:cubicBezTo>
                  <a:cubicBezTo>
                    <a:pt x="8" y="225"/>
                    <a:pt x="0" y="124"/>
                    <a:pt x="24" y="78"/>
                  </a:cubicBezTo>
                  <a:cubicBezTo>
                    <a:pt x="28" y="71"/>
                    <a:pt x="27" y="69"/>
                    <a:pt x="25" y="70"/>
                  </a:cubicBezTo>
                  <a:cubicBezTo>
                    <a:pt x="19" y="70"/>
                    <a:pt x="1" y="51"/>
                    <a:pt x="7" y="47"/>
                  </a:cubicBezTo>
                  <a:cubicBezTo>
                    <a:pt x="80" y="0"/>
                    <a:pt x="111" y="48"/>
                    <a:pt x="109" y="92"/>
                  </a:cubicBezTo>
                  <a:cubicBezTo>
                    <a:pt x="106" y="198"/>
                    <a:pt x="73" y="228"/>
                    <a:pt x="122" y="245"/>
                  </a:cubicBezTo>
                  <a:close/>
                </a:path>
              </a:pathLst>
            </a:custGeom>
            <a:solidFill>
              <a:srgbClr val="471A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6" name="Freeform 750"/>
            <p:cNvSpPr>
              <a:spLocks/>
            </p:cNvSpPr>
            <p:nvPr userDrawn="1"/>
          </p:nvSpPr>
          <p:spPr bwMode="auto">
            <a:xfrm>
              <a:off x="10066338" y="3578225"/>
              <a:ext cx="50800" cy="58738"/>
            </a:xfrm>
            <a:custGeom>
              <a:avLst/>
              <a:gdLst>
                <a:gd name="T0" fmla="*/ 16 w 32"/>
                <a:gd name="T1" fmla="*/ 0 h 37"/>
                <a:gd name="T2" fmla="*/ 3 w 32"/>
                <a:gd name="T3" fmla="*/ 8 h 37"/>
                <a:gd name="T4" fmla="*/ 12 w 32"/>
                <a:gd name="T5" fmla="*/ 34 h 37"/>
                <a:gd name="T6" fmla="*/ 32 w 32"/>
                <a:gd name="T7" fmla="*/ 26 h 37"/>
                <a:gd name="T8" fmla="*/ 16 w 32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cubicBezTo>
                    <a:pt x="10" y="2"/>
                    <a:pt x="4" y="3"/>
                    <a:pt x="3" y="8"/>
                  </a:cubicBezTo>
                  <a:cubicBezTo>
                    <a:pt x="0" y="15"/>
                    <a:pt x="7" y="29"/>
                    <a:pt x="12" y="34"/>
                  </a:cubicBezTo>
                  <a:cubicBezTo>
                    <a:pt x="17" y="37"/>
                    <a:pt x="28" y="31"/>
                    <a:pt x="32" y="26"/>
                  </a:cubicBezTo>
                  <a:cubicBezTo>
                    <a:pt x="22" y="23"/>
                    <a:pt x="15" y="9"/>
                    <a:pt x="16" y="0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7" name="Freeform 751"/>
            <p:cNvSpPr>
              <a:spLocks/>
            </p:cNvSpPr>
            <p:nvPr userDrawn="1"/>
          </p:nvSpPr>
          <p:spPr bwMode="auto">
            <a:xfrm>
              <a:off x="9977438" y="3856038"/>
              <a:ext cx="115888" cy="71438"/>
            </a:xfrm>
            <a:custGeom>
              <a:avLst/>
              <a:gdLst>
                <a:gd name="T0" fmla="*/ 26 w 73"/>
                <a:gd name="T1" fmla="*/ 15 h 45"/>
                <a:gd name="T2" fmla="*/ 5 w 73"/>
                <a:gd name="T3" fmla="*/ 39 h 45"/>
                <a:gd name="T4" fmla="*/ 50 w 73"/>
                <a:gd name="T5" fmla="*/ 35 h 45"/>
                <a:gd name="T6" fmla="*/ 67 w 73"/>
                <a:gd name="T7" fmla="*/ 3 h 45"/>
                <a:gd name="T8" fmla="*/ 26 w 73"/>
                <a:gd name="T9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5">
                  <a:moveTo>
                    <a:pt x="26" y="15"/>
                  </a:moveTo>
                  <a:cubicBezTo>
                    <a:pt x="9" y="25"/>
                    <a:pt x="0" y="36"/>
                    <a:pt x="5" y="39"/>
                  </a:cubicBezTo>
                  <a:cubicBezTo>
                    <a:pt x="10" y="44"/>
                    <a:pt x="33" y="45"/>
                    <a:pt x="50" y="35"/>
                  </a:cubicBezTo>
                  <a:cubicBezTo>
                    <a:pt x="67" y="25"/>
                    <a:pt x="73" y="7"/>
                    <a:pt x="67" y="3"/>
                  </a:cubicBezTo>
                  <a:cubicBezTo>
                    <a:pt x="61" y="0"/>
                    <a:pt x="43" y="5"/>
                    <a:pt x="26" y="15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8" name="Freeform 752"/>
            <p:cNvSpPr>
              <a:spLocks/>
            </p:cNvSpPr>
            <p:nvPr userDrawn="1"/>
          </p:nvSpPr>
          <p:spPr bwMode="auto">
            <a:xfrm>
              <a:off x="9948863" y="4249738"/>
              <a:ext cx="42863" cy="239713"/>
            </a:xfrm>
            <a:custGeom>
              <a:avLst/>
              <a:gdLst>
                <a:gd name="T0" fmla="*/ 22 w 27"/>
                <a:gd name="T1" fmla="*/ 13 h 151"/>
                <a:gd name="T2" fmla="*/ 23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8 h 151"/>
                <a:gd name="T10" fmla="*/ 24 w 27"/>
                <a:gd name="T11" fmla="*/ 148 h 151"/>
                <a:gd name="T12" fmla="*/ 25 w 27"/>
                <a:gd name="T13" fmla="*/ 149 h 151"/>
                <a:gd name="T14" fmla="*/ 27 w 27"/>
                <a:gd name="T15" fmla="*/ 151 h 151"/>
                <a:gd name="T16" fmla="*/ 5 w 27"/>
                <a:gd name="T17" fmla="*/ 138 h 151"/>
                <a:gd name="T18" fmla="*/ 2 w 27"/>
                <a:gd name="T19" fmla="*/ 136 h 151"/>
                <a:gd name="T20" fmla="*/ 2 w 27"/>
                <a:gd name="T21" fmla="*/ 136 h 151"/>
                <a:gd name="T22" fmla="*/ 2 w 27"/>
                <a:gd name="T23" fmla="*/ 135 h 151"/>
                <a:gd name="T24" fmla="*/ 2 w 27"/>
                <a:gd name="T25" fmla="*/ 135 h 151"/>
                <a:gd name="T26" fmla="*/ 2 w 27"/>
                <a:gd name="T27" fmla="*/ 135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2 h 151"/>
                <a:gd name="T40" fmla="*/ 1 w 27"/>
                <a:gd name="T41" fmla="*/ 131 h 151"/>
                <a:gd name="T42" fmla="*/ 0 w 27"/>
                <a:gd name="T43" fmla="*/ 130 h 151"/>
                <a:gd name="T44" fmla="*/ 0 w 27"/>
                <a:gd name="T45" fmla="*/ 130 h 151"/>
                <a:gd name="T46" fmla="*/ 0 w 27"/>
                <a:gd name="T47" fmla="*/ 129 h 151"/>
                <a:gd name="T48" fmla="*/ 0 w 27"/>
                <a:gd name="T49" fmla="*/ 129 h 151"/>
                <a:gd name="T50" fmla="*/ 0 w 27"/>
                <a:gd name="T51" fmla="*/ 0 h 151"/>
                <a:gd name="T52" fmla="*/ 22 w 27"/>
                <a:gd name="T5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3"/>
                  </a:moveTo>
                  <a:cubicBezTo>
                    <a:pt x="23" y="142"/>
                    <a:pt x="23" y="142"/>
                    <a:pt x="23" y="142"/>
                  </a:cubicBezTo>
                  <a:cubicBezTo>
                    <a:pt x="23" y="143"/>
                    <a:pt x="23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3" y="147"/>
                    <a:pt x="24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5" y="149"/>
                  </a:cubicBezTo>
                  <a:cubicBezTo>
                    <a:pt x="25" y="150"/>
                    <a:pt x="26" y="151"/>
                    <a:pt x="27" y="151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8"/>
                    <a:pt x="3" y="137"/>
                    <a:pt x="2" y="136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1"/>
                    <a:pt x="1" y="131"/>
                  </a:cubicBezTo>
                  <a:cubicBezTo>
                    <a:pt x="1" y="131"/>
                    <a:pt x="1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9" name="Freeform 753"/>
            <p:cNvSpPr>
              <a:spLocks/>
            </p:cNvSpPr>
            <p:nvPr userDrawn="1"/>
          </p:nvSpPr>
          <p:spPr bwMode="auto">
            <a:xfrm>
              <a:off x="9948863" y="4037013"/>
              <a:ext cx="368300" cy="233363"/>
            </a:xfrm>
            <a:custGeom>
              <a:avLst/>
              <a:gdLst>
                <a:gd name="T0" fmla="*/ 31 w 232"/>
                <a:gd name="T1" fmla="*/ 126 h 147"/>
                <a:gd name="T2" fmla="*/ 29 w 232"/>
                <a:gd name="T3" fmla="*/ 129 h 147"/>
                <a:gd name="T4" fmla="*/ 26 w 232"/>
                <a:gd name="T5" fmla="*/ 133 h 147"/>
                <a:gd name="T6" fmla="*/ 25 w 232"/>
                <a:gd name="T7" fmla="*/ 136 h 147"/>
                <a:gd name="T8" fmla="*/ 23 w 232"/>
                <a:gd name="T9" fmla="*/ 140 h 147"/>
                <a:gd name="T10" fmla="*/ 23 w 232"/>
                <a:gd name="T11" fmla="*/ 143 h 147"/>
                <a:gd name="T12" fmla="*/ 0 w 232"/>
                <a:gd name="T13" fmla="*/ 134 h 147"/>
                <a:gd name="T14" fmla="*/ 0 w 232"/>
                <a:gd name="T15" fmla="*/ 132 h 147"/>
                <a:gd name="T16" fmla="*/ 0 w 232"/>
                <a:gd name="T17" fmla="*/ 131 h 147"/>
                <a:gd name="T18" fmla="*/ 0 w 232"/>
                <a:gd name="T19" fmla="*/ 130 h 147"/>
                <a:gd name="T20" fmla="*/ 1 w 232"/>
                <a:gd name="T21" fmla="*/ 130 h 147"/>
                <a:gd name="T22" fmla="*/ 1 w 232"/>
                <a:gd name="T23" fmla="*/ 128 h 147"/>
                <a:gd name="T24" fmla="*/ 1 w 232"/>
                <a:gd name="T25" fmla="*/ 127 h 147"/>
                <a:gd name="T26" fmla="*/ 1 w 232"/>
                <a:gd name="T27" fmla="*/ 127 h 147"/>
                <a:gd name="T28" fmla="*/ 2 w 232"/>
                <a:gd name="T29" fmla="*/ 125 h 147"/>
                <a:gd name="T30" fmla="*/ 2 w 232"/>
                <a:gd name="T31" fmla="*/ 124 h 147"/>
                <a:gd name="T32" fmla="*/ 3 w 232"/>
                <a:gd name="T33" fmla="*/ 123 h 147"/>
                <a:gd name="T34" fmla="*/ 3 w 232"/>
                <a:gd name="T35" fmla="*/ 122 h 147"/>
                <a:gd name="T36" fmla="*/ 4 w 232"/>
                <a:gd name="T37" fmla="*/ 121 h 147"/>
                <a:gd name="T38" fmla="*/ 4 w 232"/>
                <a:gd name="T39" fmla="*/ 120 h 147"/>
                <a:gd name="T40" fmla="*/ 6 w 232"/>
                <a:gd name="T41" fmla="*/ 118 h 147"/>
                <a:gd name="T42" fmla="*/ 6 w 232"/>
                <a:gd name="T43" fmla="*/ 116 h 147"/>
                <a:gd name="T44" fmla="*/ 7 w 232"/>
                <a:gd name="T45" fmla="*/ 116 h 147"/>
                <a:gd name="T46" fmla="*/ 8 w 232"/>
                <a:gd name="T47" fmla="*/ 114 h 147"/>
                <a:gd name="T48" fmla="*/ 9 w 232"/>
                <a:gd name="T49" fmla="*/ 114 h 147"/>
                <a:gd name="T50" fmla="*/ 9 w 232"/>
                <a:gd name="T51" fmla="*/ 113 h 147"/>
                <a:gd name="T52" fmla="*/ 11 w 232"/>
                <a:gd name="T53" fmla="*/ 112 h 147"/>
                <a:gd name="T54" fmla="*/ 12 w 232"/>
                <a:gd name="T55" fmla="*/ 111 h 147"/>
                <a:gd name="T56" fmla="*/ 12 w 232"/>
                <a:gd name="T57" fmla="*/ 111 h 147"/>
                <a:gd name="T58" fmla="*/ 13 w 232"/>
                <a:gd name="T59" fmla="*/ 110 h 147"/>
                <a:gd name="T60" fmla="*/ 14 w 232"/>
                <a:gd name="T61" fmla="*/ 109 h 147"/>
                <a:gd name="T62" fmla="*/ 200 w 232"/>
                <a:gd name="T63" fmla="*/ 2 h 147"/>
                <a:gd name="T64" fmla="*/ 201 w 232"/>
                <a:gd name="T65" fmla="*/ 1 h 147"/>
                <a:gd name="T66" fmla="*/ 202 w 232"/>
                <a:gd name="T67" fmla="*/ 1 h 147"/>
                <a:gd name="T68" fmla="*/ 203 w 232"/>
                <a:gd name="T69" fmla="*/ 1 h 147"/>
                <a:gd name="T70" fmla="*/ 203 w 232"/>
                <a:gd name="T71" fmla="*/ 1 h 147"/>
                <a:gd name="T72" fmla="*/ 204 w 232"/>
                <a:gd name="T73" fmla="*/ 0 h 147"/>
                <a:gd name="T74" fmla="*/ 205 w 232"/>
                <a:gd name="T75" fmla="*/ 0 h 147"/>
                <a:gd name="T76" fmla="*/ 205 w 232"/>
                <a:gd name="T77" fmla="*/ 0 h 147"/>
                <a:gd name="T78" fmla="*/ 207 w 232"/>
                <a:gd name="T79" fmla="*/ 0 h 147"/>
                <a:gd name="T80" fmla="*/ 208 w 232"/>
                <a:gd name="T81" fmla="*/ 0 h 147"/>
                <a:gd name="T82" fmla="*/ 209 w 232"/>
                <a:gd name="T83" fmla="*/ 1 h 147"/>
                <a:gd name="T84" fmla="*/ 232 w 232"/>
                <a:gd name="T85" fmla="*/ 14 h 147"/>
                <a:gd name="T86" fmla="*/ 230 w 232"/>
                <a:gd name="T87" fmla="*/ 13 h 147"/>
                <a:gd name="T88" fmla="*/ 227 w 232"/>
                <a:gd name="T89" fmla="*/ 13 h 147"/>
                <a:gd name="T90" fmla="*/ 225 w 232"/>
                <a:gd name="T91" fmla="*/ 14 h 147"/>
                <a:gd name="T92" fmla="*/ 37 w 232"/>
                <a:gd name="T93" fmla="*/ 122 h 147"/>
                <a:gd name="T94" fmla="*/ 34 w 232"/>
                <a:gd name="T9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7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29" y="128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8" y="130"/>
                    <a:pt x="27" y="131"/>
                    <a:pt x="26" y="13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34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41"/>
                    <a:pt x="23" y="142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2" y="144"/>
                    <a:pt x="22" y="145"/>
                    <a:pt x="22" y="14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133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1"/>
                    <a:pt x="0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1" y="130"/>
                    <a:pt x="1" y="130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6"/>
                    <a:pt x="1" y="126"/>
                    <a:pt x="2" y="126"/>
                  </a:cubicBezTo>
                  <a:cubicBezTo>
                    <a:pt x="2" y="126"/>
                    <a:pt x="2" y="125"/>
                    <a:pt x="2" y="125"/>
                  </a:cubicBezTo>
                  <a:cubicBezTo>
                    <a:pt x="2" y="125"/>
                    <a:pt x="2" y="125"/>
                    <a:pt x="2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24"/>
                    <a:pt x="2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1"/>
                    <a:pt x="4" y="121"/>
                    <a:pt x="4" y="121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19"/>
                    <a:pt x="4" y="119"/>
                  </a:cubicBezTo>
                  <a:cubicBezTo>
                    <a:pt x="5" y="119"/>
                    <a:pt x="5" y="118"/>
                    <a:pt x="6" y="118"/>
                  </a:cubicBezTo>
                  <a:cubicBezTo>
                    <a:pt x="6" y="117"/>
                    <a:pt x="6" y="117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5"/>
                    <a:pt x="7" y="115"/>
                    <a:pt x="8" y="115"/>
                  </a:cubicBezTo>
                  <a:cubicBezTo>
                    <a:pt x="8" y="115"/>
                    <a:pt x="8" y="114"/>
                    <a:pt x="8" y="114"/>
                  </a:cubicBezTo>
                  <a:cubicBezTo>
                    <a:pt x="8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3"/>
                    <a:pt x="10" y="113"/>
                    <a:pt x="10" y="112"/>
                  </a:cubicBezTo>
                  <a:cubicBezTo>
                    <a:pt x="10" y="112"/>
                    <a:pt x="10" y="112"/>
                    <a:pt x="11" y="112"/>
                  </a:cubicBezTo>
                  <a:cubicBezTo>
                    <a:pt x="11" y="112"/>
                    <a:pt x="11" y="111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2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4" y="110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1" y="2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7" y="0"/>
                    <a:pt x="207" y="0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9" y="1"/>
                  </a:cubicBezTo>
                  <a:cubicBezTo>
                    <a:pt x="209" y="1"/>
                    <a:pt x="210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1" y="14"/>
                    <a:pt x="231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8" y="13"/>
                    <a:pt x="227" y="13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27" y="13"/>
                    <a:pt x="226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2"/>
                    <a:pt x="35" y="123"/>
                    <a:pt x="34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3" y="125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0" name="Freeform 754"/>
            <p:cNvSpPr>
              <a:spLocks/>
            </p:cNvSpPr>
            <p:nvPr userDrawn="1"/>
          </p:nvSpPr>
          <p:spPr bwMode="auto">
            <a:xfrm>
              <a:off x="9983788" y="4052888"/>
              <a:ext cx="339725" cy="442913"/>
            </a:xfrm>
            <a:custGeom>
              <a:avLst/>
              <a:gdLst>
                <a:gd name="T0" fmla="*/ 15 w 214"/>
                <a:gd name="T1" fmla="*/ 112 h 279"/>
                <a:gd name="T2" fmla="*/ 200 w 214"/>
                <a:gd name="T3" fmla="*/ 5 h 279"/>
                <a:gd name="T4" fmla="*/ 214 w 214"/>
                <a:gd name="T5" fmla="*/ 13 h 279"/>
                <a:gd name="T6" fmla="*/ 214 w 214"/>
                <a:gd name="T7" fmla="*/ 142 h 279"/>
                <a:gd name="T8" fmla="*/ 200 w 214"/>
                <a:gd name="T9" fmla="*/ 167 h 279"/>
                <a:gd name="T10" fmla="*/ 15 w 214"/>
                <a:gd name="T11" fmla="*/ 274 h 279"/>
                <a:gd name="T12" fmla="*/ 1 w 214"/>
                <a:gd name="T13" fmla="*/ 266 h 279"/>
                <a:gd name="T14" fmla="*/ 0 w 214"/>
                <a:gd name="T15" fmla="*/ 137 h 279"/>
                <a:gd name="T16" fmla="*/ 15 w 214"/>
                <a:gd name="T17" fmla="*/ 1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79">
                  <a:moveTo>
                    <a:pt x="15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51"/>
                    <a:pt x="208" y="162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9"/>
                    <a:pt x="1" y="275"/>
                    <a:pt x="1" y="2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28"/>
                    <a:pt x="7" y="116"/>
                    <a:pt x="15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1" name="Freeform 755"/>
            <p:cNvSpPr>
              <a:spLocks/>
            </p:cNvSpPr>
            <p:nvPr userDrawn="1"/>
          </p:nvSpPr>
          <p:spPr bwMode="auto">
            <a:xfrm>
              <a:off x="10129838" y="4302125"/>
              <a:ext cx="50800" cy="366713"/>
            </a:xfrm>
            <a:custGeom>
              <a:avLst/>
              <a:gdLst>
                <a:gd name="T0" fmla="*/ 14 w 32"/>
                <a:gd name="T1" fmla="*/ 201 h 231"/>
                <a:gd name="T2" fmla="*/ 14 w 32"/>
                <a:gd name="T3" fmla="*/ 11 h 231"/>
                <a:gd name="T4" fmla="*/ 32 w 32"/>
                <a:gd name="T5" fmla="*/ 0 h 231"/>
                <a:gd name="T6" fmla="*/ 32 w 32"/>
                <a:gd name="T7" fmla="*/ 191 h 231"/>
                <a:gd name="T8" fmla="*/ 26 w 32"/>
                <a:gd name="T9" fmla="*/ 213 h 231"/>
                <a:gd name="T10" fmla="*/ 18 w 32"/>
                <a:gd name="T11" fmla="*/ 220 h 231"/>
                <a:gd name="T12" fmla="*/ 0 w 32"/>
                <a:gd name="T13" fmla="*/ 231 h 231"/>
                <a:gd name="T14" fmla="*/ 14 w 32"/>
                <a:gd name="T15" fmla="*/ 20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1">
                  <a:moveTo>
                    <a:pt x="14" y="20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200"/>
                    <a:pt x="30" y="207"/>
                    <a:pt x="26" y="213"/>
                  </a:cubicBezTo>
                  <a:cubicBezTo>
                    <a:pt x="24" y="216"/>
                    <a:pt x="21" y="219"/>
                    <a:pt x="18" y="22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8" y="226"/>
                    <a:pt x="13" y="216"/>
                    <a:pt x="14" y="201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2" name="Freeform 756"/>
            <p:cNvSpPr>
              <a:spLocks/>
            </p:cNvSpPr>
            <p:nvPr userDrawn="1"/>
          </p:nvSpPr>
          <p:spPr bwMode="auto">
            <a:xfrm>
              <a:off x="10133013" y="4291013"/>
              <a:ext cx="47625" cy="28575"/>
            </a:xfrm>
            <a:custGeom>
              <a:avLst/>
              <a:gdLst>
                <a:gd name="T0" fmla="*/ 12 w 30"/>
                <a:gd name="T1" fmla="*/ 18 h 18"/>
                <a:gd name="T2" fmla="*/ 30 w 30"/>
                <a:gd name="T3" fmla="*/ 7 h 18"/>
                <a:gd name="T4" fmla="*/ 18 w 30"/>
                <a:gd name="T5" fmla="*/ 0 h 18"/>
                <a:gd name="T6" fmla="*/ 0 w 30"/>
                <a:gd name="T7" fmla="*/ 11 h 18"/>
                <a:gd name="T8" fmla="*/ 12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2" y="18"/>
                  </a:moveTo>
                  <a:lnTo>
                    <a:pt x="30" y="7"/>
                  </a:lnTo>
                  <a:lnTo>
                    <a:pt x="18" y="0"/>
                  </a:lnTo>
                  <a:lnTo>
                    <a:pt x="0" y="11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3" name="Freeform 757"/>
            <p:cNvSpPr>
              <a:spLocks/>
            </p:cNvSpPr>
            <p:nvPr userDrawn="1"/>
          </p:nvSpPr>
          <p:spPr bwMode="auto">
            <a:xfrm>
              <a:off x="10077451" y="4308475"/>
              <a:ext cx="74613" cy="377825"/>
            </a:xfrm>
            <a:custGeom>
              <a:avLst/>
              <a:gdLst>
                <a:gd name="T0" fmla="*/ 0 w 47"/>
                <a:gd name="T1" fmla="*/ 210 h 238"/>
                <a:gd name="T2" fmla="*/ 34 w 47"/>
                <a:gd name="T3" fmla="*/ 190 h 238"/>
                <a:gd name="T4" fmla="*/ 35 w 47"/>
                <a:gd name="T5" fmla="*/ 0 h 238"/>
                <a:gd name="T6" fmla="*/ 47 w 47"/>
                <a:gd name="T7" fmla="*/ 7 h 238"/>
                <a:gd name="T8" fmla="*/ 47 w 47"/>
                <a:gd name="T9" fmla="*/ 197 h 238"/>
                <a:gd name="T10" fmla="*/ 0 w 47"/>
                <a:gd name="T11" fmla="*/ 224 h 238"/>
                <a:gd name="T12" fmla="*/ 0 w 47"/>
                <a:gd name="T13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38">
                  <a:moveTo>
                    <a:pt x="0" y="210"/>
                  </a:moveTo>
                  <a:cubicBezTo>
                    <a:pt x="19" y="220"/>
                    <a:pt x="34" y="212"/>
                    <a:pt x="34" y="19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197"/>
                    <a:pt x="47" y="197"/>
                    <a:pt x="47" y="197"/>
                  </a:cubicBezTo>
                  <a:cubicBezTo>
                    <a:pt x="46" y="227"/>
                    <a:pt x="26" y="238"/>
                    <a:pt x="0" y="224"/>
                  </a:cubicBezTo>
                  <a:lnTo>
                    <a:pt x="0" y="21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4" name="Freeform 758"/>
            <p:cNvSpPr>
              <a:spLocks/>
            </p:cNvSpPr>
            <p:nvPr userDrawn="1"/>
          </p:nvSpPr>
          <p:spPr bwMode="auto">
            <a:xfrm>
              <a:off x="9766301" y="3897313"/>
              <a:ext cx="261938" cy="385763"/>
            </a:xfrm>
            <a:custGeom>
              <a:avLst/>
              <a:gdLst>
                <a:gd name="T0" fmla="*/ 58 w 165"/>
                <a:gd name="T1" fmla="*/ 64 h 243"/>
                <a:gd name="T2" fmla="*/ 133 w 165"/>
                <a:gd name="T3" fmla="*/ 89 h 243"/>
                <a:gd name="T4" fmla="*/ 65 w 165"/>
                <a:gd name="T5" fmla="*/ 210 h 243"/>
                <a:gd name="T6" fmla="*/ 17 w 165"/>
                <a:gd name="T7" fmla="*/ 234 h 243"/>
                <a:gd name="T8" fmla="*/ 17 w 165"/>
                <a:gd name="T9" fmla="*/ 174 h 243"/>
                <a:gd name="T10" fmla="*/ 58 w 165"/>
                <a:gd name="T11" fmla="*/ 6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43">
                  <a:moveTo>
                    <a:pt x="58" y="64"/>
                  </a:moveTo>
                  <a:cubicBezTo>
                    <a:pt x="87" y="0"/>
                    <a:pt x="165" y="20"/>
                    <a:pt x="133" y="89"/>
                  </a:cubicBezTo>
                  <a:cubicBezTo>
                    <a:pt x="117" y="123"/>
                    <a:pt x="85" y="175"/>
                    <a:pt x="65" y="210"/>
                  </a:cubicBezTo>
                  <a:cubicBezTo>
                    <a:pt x="47" y="242"/>
                    <a:pt x="28" y="243"/>
                    <a:pt x="17" y="234"/>
                  </a:cubicBezTo>
                  <a:cubicBezTo>
                    <a:pt x="6" y="226"/>
                    <a:pt x="0" y="208"/>
                    <a:pt x="17" y="174"/>
                  </a:cubicBezTo>
                  <a:cubicBezTo>
                    <a:pt x="35" y="135"/>
                    <a:pt x="41" y="103"/>
                    <a:pt x="58" y="64"/>
                  </a:cubicBez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5" name="Freeform 759"/>
            <p:cNvSpPr>
              <a:spLocks/>
            </p:cNvSpPr>
            <p:nvPr userDrawn="1"/>
          </p:nvSpPr>
          <p:spPr bwMode="auto">
            <a:xfrm>
              <a:off x="9423401" y="4105275"/>
              <a:ext cx="206375" cy="117475"/>
            </a:xfrm>
            <a:custGeom>
              <a:avLst/>
              <a:gdLst>
                <a:gd name="T0" fmla="*/ 130 w 130"/>
                <a:gd name="T1" fmla="*/ 41 h 74"/>
                <a:gd name="T2" fmla="*/ 87 w 130"/>
                <a:gd name="T3" fmla="*/ 24 h 74"/>
                <a:gd name="T4" fmla="*/ 64 w 130"/>
                <a:gd name="T5" fmla="*/ 16 h 74"/>
                <a:gd name="T6" fmla="*/ 10 w 130"/>
                <a:gd name="T7" fmla="*/ 12 h 74"/>
                <a:gd name="T8" fmla="*/ 42 w 130"/>
                <a:gd name="T9" fmla="*/ 24 h 74"/>
                <a:gd name="T10" fmla="*/ 7 w 130"/>
                <a:gd name="T11" fmla="*/ 22 h 74"/>
                <a:gd name="T12" fmla="*/ 6 w 130"/>
                <a:gd name="T13" fmla="*/ 36 h 74"/>
                <a:gd name="T14" fmla="*/ 43 w 130"/>
                <a:gd name="T15" fmla="*/ 58 h 74"/>
                <a:gd name="T16" fmla="*/ 78 w 130"/>
                <a:gd name="T17" fmla="*/ 73 h 74"/>
                <a:gd name="T18" fmla="*/ 104 w 130"/>
                <a:gd name="T19" fmla="*/ 72 h 74"/>
                <a:gd name="T20" fmla="*/ 128 w 130"/>
                <a:gd name="T21" fmla="*/ 74 h 74"/>
                <a:gd name="T22" fmla="*/ 129 w 130"/>
                <a:gd name="T23" fmla="*/ 43 h 74"/>
                <a:gd name="T24" fmla="*/ 128 w 130"/>
                <a:gd name="T25" fmla="*/ 43 h 74"/>
                <a:gd name="T26" fmla="*/ 130 w 130"/>
                <a:gd name="T27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74">
                  <a:moveTo>
                    <a:pt x="130" y="41"/>
                  </a:moveTo>
                  <a:cubicBezTo>
                    <a:pt x="110" y="37"/>
                    <a:pt x="108" y="35"/>
                    <a:pt x="87" y="24"/>
                  </a:cubicBezTo>
                  <a:cubicBezTo>
                    <a:pt x="80" y="20"/>
                    <a:pt x="76" y="18"/>
                    <a:pt x="64" y="16"/>
                  </a:cubicBezTo>
                  <a:cubicBezTo>
                    <a:pt x="58" y="16"/>
                    <a:pt x="16" y="0"/>
                    <a:pt x="10" y="12"/>
                  </a:cubicBezTo>
                  <a:cubicBezTo>
                    <a:pt x="7" y="17"/>
                    <a:pt x="36" y="17"/>
                    <a:pt x="42" y="24"/>
                  </a:cubicBezTo>
                  <a:cubicBezTo>
                    <a:pt x="46" y="29"/>
                    <a:pt x="12" y="18"/>
                    <a:pt x="7" y="22"/>
                  </a:cubicBezTo>
                  <a:cubicBezTo>
                    <a:pt x="0" y="27"/>
                    <a:pt x="3" y="30"/>
                    <a:pt x="6" y="36"/>
                  </a:cubicBezTo>
                  <a:cubicBezTo>
                    <a:pt x="10" y="48"/>
                    <a:pt x="22" y="54"/>
                    <a:pt x="43" y="58"/>
                  </a:cubicBezTo>
                  <a:cubicBezTo>
                    <a:pt x="59" y="61"/>
                    <a:pt x="63" y="73"/>
                    <a:pt x="78" y="73"/>
                  </a:cubicBezTo>
                  <a:cubicBezTo>
                    <a:pt x="87" y="74"/>
                    <a:pt x="94" y="72"/>
                    <a:pt x="104" y="7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8" y="43"/>
                    <a:pt x="128" y="43"/>
                    <a:pt x="128" y="43"/>
                  </a:cubicBezTo>
                  <a:lnTo>
                    <a:pt x="130" y="41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6" name="Freeform 760"/>
            <p:cNvSpPr>
              <a:spLocks/>
            </p:cNvSpPr>
            <p:nvPr userDrawn="1"/>
          </p:nvSpPr>
          <p:spPr bwMode="auto">
            <a:xfrm>
              <a:off x="9575801" y="4157663"/>
              <a:ext cx="280988" cy="123825"/>
            </a:xfrm>
            <a:custGeom>
              <a:avLst/>
              <a:gdLst>
                <a:gd name="T0" fmla="*/ 12 w 177"/>
                <a:gd name="T1" fmla="*/ 0 h 78"/>
                <a:gd name="T2" fmla="*/ 9 w 177"/>
                <a:gd name="T3" fmla="*/ 41 h 78"/>
                <a:gd name="T4" fmla="*/ 135 w 177"/>
                <a:gd name="T5" fmla="*/ 74 h 78"/>
                <a:gd name="T6" fmla="*/ 176 w 177"/>
                <a:gd name="T7" fmla="*/ 49 h 78"/>
                <a:gd name="T8" fmla="*/ 134 w 177"/>
                <a:gd name="T9" fmla="*/ 17 h 78"/>
                <a:gd name="T10" fmla="*/ 12 w 177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78">
                  <a:moveTo>
                    <a:pt x="12" y="0"/>
                  </a:moveTo>
                  <a:cubicBezTo>
                    <a:pt x="0" y="4"/>
                    <a:pt x="0" y="32"/>
                    <a:pt x="9" y="41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65" y="78"/>
                    <a:pt x="177" y="64"/>
                    <a:pt x="176" y="49"/>
                  </a:cubicBezTo>
                  <a:cubicBezTo>
                    <a:pt x="175" y="35"/>
                    <a:pt x="164" y="18"/>
                    <a:pt x="134" y="1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7" name="Freeform 761"/>
            <p:cNvSpPr>
              <a:spLocks/>
            </p:cNvSpPr>
            <p:nvPr userDrawn="1"/>
          </p:nvSpPr>
          <p:spPr bwMode="auto">
            <a:xfrm>
              <a:off x="8939213" y="1268413"/>
              <a:ext cx="2332038" cy="2930525"/>
            </a:xfrm>
            <a:custGeom>
              <a:avLst/>
              <a:gdLst>
                <a:gd name="T0" fmla="*/ 0 w 1469"/>
                <a:gd name="T1" fmla="*/ 1001 h 1846"/>
                <a:gd name="T2" fmla="*/ 1462 w 1469"/>
                <a:gd name="T3" fmla="*/ 1846 h 1846"/>
                <a:gd name="T4" fmla="*/ 1469 w 1469"/>
                <a:gd name="T5" fmla="*/ 846 h 1846"/>
                <a:gd name="T6" fmla="*/ 5 w 1469"/>
                <a:gd name="T7" fmla="*/ 0 h 1846"/>
                <a:gd name="T8" fmla="*/ 0 w 1469"/>
                <a:gd name="T9" fmla="*/ 1001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9" h="1846">
                  <a:moveTo>
                    <a:pt x="0" y="1001"/>
                  </a:moveTo>
                  <a:lnTo>
                    <a:pt x="1462" y="1846"/>
                  </a:lnTo>
                  <a:lnTo>
                    <a:pt x="1469" y="846"/>
                  </a:lnTo>
                  <a:lnTo>
                    <a:pt x="5" y="0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8" name="Freeform 762"/>
            <p:cNvSpPr>
              <a:spLocks/>
            </p:cNvSpPr>
            <p:nvPr userDrawn="1"/>
          </p:nvSpPr>
          <p:spPr bwMode="auto">
            <a:xfrm>
              <a:off x="8939213" y="2800350"/>
              <a:ext cx="2320925" cy="1397000"/>
            </a:xfrm>
            <a:custGeom>
              <a:avLst/>
              <a:gdLst>
                <a:gd name="T0" fmla="*/ 1461 w 1462"/>
                <a:gd name="T1" fmla="*/ 880 h 880"/>
                <a:gd name="T2" fmla="*/ 1462 w 1462"/>
                <a:gd name="T3" fmla="*/ 815 h 880"/>
                <a:gd name="T4" fmla="*/ 57 w 1462"/>
                <a:gd name="T5" fmla="*/ 3 h 880"/>
                <a:gd name="T6" fmla="*/ 57 w 1462"/>
                <a:gd name="T7" fmla="*/ 0 h 880"/>
                <a:gd name="T8" fmla="*/ 0 w 1462"/>
                <a:gd name="T9" fmla="*/ 35 h 880"/>
                <a:gd name="T10" fmla="*/ 1461 w 1462"/>
                <a:gd name="T11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880">
                  <a:moveTo>
                    <a:pt x="1461" y="880"/>
                  </a:moveTo>
                  <a:lnTo>
                    <a:pt x="1462" y="815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0" y="35"/>
                  </a:lnTo>
                  <a:lnTo>
                    <a:pt x="1461" y="880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9" name="Freeform 763"/>
            <p:cNvSpPr>
              <a:spLocks/>
            </p:cNvSpPr>
            <p:nvPr userDrawn="1"/>
          </p:nvSpPr>
          <p:spPr bwMode="auto">
            <a:xfrm>
              <a:off x="8939213" y="1268413"/>
              <a:ext cx="98425" cy="1589088"/>
            </a:xfrm>
            <a:custGeom>
              <a:avLst/>
              <a:gdLst>
                <a:gd name="T0" fmla="*/ 0 w 62"/>
                <a:gd name="T1" fmla="*/ 1001 h 1001"/>
                <a:gd name="T2" fmla="*/ 57 w 62"/>
                <a:gd name="T3" fmla="*/ 968 h 1001"/>
                <a:gd name="T4" fmla="*/ 62 w 62"/>
                <a:gd name="T5" fmla="*/ 33 h 1001"/>
                <a:gd name="T6" fmla="*/ 5 w 62"/>
                <a:gd name="T7" fmla="*/ 0 h 1001"/>
                <a:gd name="T8" fmla="*/ 0 w 62"/>
                <a:gd name="T9" fmla="*/ 100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01">
                  <a:moveTo>
                    <a:pt x="0" y="1001"/>
                  </a:moveTo>
                  <a:lnTo>
                    <a:pt x="57" y="968"/>
                  </a:lnTo>
                  <a:lnTo>
                    <a:pt x="62" y="33"/>
                  </a:lnTo>
                  <a:lnTo>
                    <a:pt x="5" y="0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0" name="Freeform 764"/>
            <p:cNvSpPr>
              <a:spLocks/>
            </p:cNvSpPr>
            <p:nvPr userDrawn="1"/>
          </p:nvSpPr>
          <p:spPr bwMode="auto">
            <a:xfrm>
              <a:off x="9950451" y="1868488"/>
              <a:ext cx="131763" cy="1597025"/>
            </a:xfrm>
            <a:custGeom>
              <a:avLst/>
              <a:gdLst>
                <a:gd name="T0" fmla="*/ 25 w 83"/>
                <a:gd name="T1" fmla="*/ 1006 h 1006"/>
                <a:gd name="T2" fmla="*/ 78 w 83"/>
                <a:gd name="T3" fmla="*/ 971 h 1006"/>
                <a:gd name="T4" fmla="*/ 83 w 83"/>
                <a:gd name="T5" fmla="*/ 35 h 1006"/>
                <a:gd name="T6" fmla="*/ 23 w 83"/>
                <a:gd name="T7" fmla="*/ 0 h 1006"/>
                <a:gd name="T8" fmla="*/ 0 w 83"/>
                <a:gd name="T9" fmla="*/ 124 h 1006"/>
                <a:gd name="T10" fmla="*/ 25 w 83"/>
                <a:gd name="T11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06">
                  <a:moveTo>
                    <a:pt x="25" y="1006"/>
                  </a:moveTo>
                  <a:lnTo>
                    <a:pt x="78" y="971"/>
                  </a:lnTo>
                  <a:lnTo>
                    <a:pt x="83" y="35"/>
                  </a:lnTo>
                  <a:lnTo>
                    <a:pt x="23" y="0"/>
                  </a:lnTo>
                  <a:lnTo>
                    <a:pt x="0" y="124"/>
                  </a:lnTo>
                  <a:lnTo>
                    <a:pt x="25" y="1006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1" name="Freeform 765"/>
            <p:cNvSpPr>
              <a:spLocks/>
            </p:cNvSpPr>
            <p:nvPr userDrawn="1"/>
          </p:nvSpPr>
          <p:spPr bwMode="auto">
            <a:xfrm>
              <a:off x="9759951" y="1744663"/>
              <a:ext cx="241300" cy="1873250"/>
            </a:xfrm>
            <a:custGeom>
              <a:avLst/>
              <a:gdLst>
                <a:gd name="T0" fmla="*/ 6 w 152"/>
                <a:gd name="T1" fmla="*/ 0 h 1180"/>
                <a:gd name="T2" fmla="*/ 0 w 152"/>
                <a:gd name="T3" fmla="*/ 1095 h 1180"/>
                <a:gd name="T4" fmla="*/ 145 w 152"/>
                <a:gd name="T5" fmla="*/ 1180 h 1180"/>
                <a:gd name="T6" fmla="*/ 152 w 152"/>
                <a:gd name="T7" fmla="*/ 84 h 1180"/>
                <a:gd name="T8" fmla="*/ 6 w 152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180">
                  <a:moveTo>
                    <a:pt x="6" y="0"/>
                  </a:moveTo>
                  <a:lnTo>
                    <a:pt x="0" y="1095"/>
                  </a:lnTo>
                  <a:lnTo>
                    <a:pt x="145" y="1180"/>
                  </a:lnTo>
                  <a:lnTo>
                    <a:pt x="152" y="8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2" name="Freeform 766"/>
            <p:cNvSpPr>
              <a:spLocks/>
            </p:cNvSpPr>
            <p:nvPr userDrawn="1"/>
          </p:nvSpPr>
          <p:spPr bwMode="auto">
            <a:xfrm>
              <a:off x="8951913" y="2081213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3" name="Freeform 767"/>
            <p:cNvSpPr>
              <a:spLocks/>
            </p:cNvSpPr>
            <p:nvPr userDrawn="1"/>
          </p:nvSpPr>
          <p:spPr bwMode="auto">
            <a:xfrm>
              <a:off x="8951913" y="1958975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4" name="Freeform 768"/>
            <p:cNvSpPr>
              <a:spLocks/>
            </p:cNvSpPr>
            <p:nvPr userDrawn="1"/>
          </p:nvSpPr>
          <p:spPr bwMode="auto">
            <a:xfrm>
              <a:off x="8951913" y="1836738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5" name="Freeform 769"/>
            <p:cNvSpPr>
              <a:spLocks/>
            </p:cNvSpPr>
            <p:nvPr userDrawn="1"/>
          </p:nvSpPr>
          <p:spPr bwMode="auto">
            <a:xfrm>
              <a:off x="8951913" y="1714500"/>
              <a:ext cx="2319338" cy="1374775"/>
            </a:xfrm>
            <a:custGeom>
              <a:avLst/>
              <a:gdLst>
                <a:gd name="T0" fmla="*/ 1460 w 1461"/>
                <a:gd name="T1" fmla="*/ 866 h 866"/>
                <a:gd name="T2" fmla="*/ 1461 w 1461"/>
                <a:gd name="T3" fmla="*/ 803 h 866"/>
                <a:gd name="T4" fmla="*/ 53 w 1461"/>
                <a:gd name="T5" fmla="*/ 0 h 866"/>
                <a:gd name="T6" fmla="*/ 0 w 1461"/>
                <a:gd name="T7" fmla="*/ 33 h 866"/>
                <a:gd name="T8" fmla="*/ 1460 w 1461"/>
                <a:gd name="T9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6">
                  <a:moveTo>
                    <a:pt x="1460" y="866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6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6" name="Freeform 770"/>
            <p:cNvSpPr>
              <a:spLocks/>
            </p:cNvSpPr>
            <p:nvPr userDrawn="1"/>
          </p:nvSpPr>
          <p:spPr bwMode="auto">
            <a:xfrm>
              <a:off x="8951913" y="1593850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2 h 865"/>
                <a:gd name="T4" fmla="*/ 53 w 1461"/>
                <a:gd name="T5" fmla="*/ 0 h 865"/>
                <a:gd name="T6" fmla="*/ 0 w 1461"/>
                <a:gd name="T7" fmla="*/ 32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2"/>
                  </a:lnTo>
                  <a:lnTo>
                    <a:pt x="53" y="0"/>
                  </a:lnTo>
                  <a:lnTo>
                    <a:pt x="0" y="32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7" name="Freeform 771"/>
            <p:cNvSpPr>
              <a:spLocks/>
            </p:cNvSpPr>
            <p:nvPr userDrawn="1"/>
          </p:nvSpPr>
          <p:spPr bwMode="auto">
            <a:xfrm>
              <a:off x="8951913" y="1471613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2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2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8" name="Freeform 772"/>
            <p:cNvSpPr>
              <a:spLocks/>
            </p:cNvSpPr>
            <p:nvPr userDrawn="1"/>
          </p:nvSpPr>
          <p:spPr bwMode="auto">
            <a:xfrm>
              <a:off x="8951913" y="1349375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848517" y="3102067"/>
            <a:ext cx="505619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848517" y="1971676"/>
            <a:ext cx="5056191" cy="1130392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8518" y="4433888"/>
            <a:ext cx="2713832" cy="296271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8518" y="4854076"/>
            <a:ext cx="1703534" cy="296271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867551" y="2122487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868667" y="301783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6211888" y="1765300"/>
            <a:ext cx="5308600" cy="5092700"/>
            <a:chOff x="6203951" y="992188"/>
            <a:chExt cx="5308600" cy="5092700"/>
          </a:xfrm>
        </p:grpSpPr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8842376" y="4376738"/>
              <a:ext cx="2670175" cy="1708150"/>
            </a:xfrm>
            <a:custGeom>
              <a:avLst/>
              <a:gdLst>
                <a:gd name="T0" fmla="*/ 1682 w 1682"/>
                <a:gd name="T1" fmla="*/ 0 h 1076"/>
                <a:gd name="T2" fmla="*/ 1681 w 1682"/>
                <a:gd name="T3" fmla="*/ 108 h 1076"/>
                <a:gd name="T4" fmla="*/ 15 w 1682"/>
                <a:gd name="T5" fmla="*/ 1076 h 1076"/>
                <a:gd name="T6" fmla="*/ 0 w 1682"/>
                <a:gd name="T7" fmla="*/ 954 h 1076"/>
                <a:gd name="T8" fmla="*/ 639 w 1682"/>
                <a:gd name="T9" fmla="*/ 577 h 1076"/>
                <a:gd name="T10" fmla="*/ 1682 w 1682"/>
                <a:gd name="T11" fmla="*/ 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2" h="1076">
                  <a:moveTo>
                    <a:pt x="1682" y="0"/>
                  </a:moveTo>
                  <a:lnTo>
                    <a:pt x="1681" y="108"/>
                  </a:lnTo>
                  <a:lnTo>
                    <a:pt x="15" y="1076"/>
                  </a:lnTo>
                  <a:lnTo>
                    <a:pt x="0" y="954"/>
                  </a:lnTo>
                  <a:lnTo>
                    <a:pt x="639" y="577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6203951" y="4376738"/>
              <a:ext cx="2663825" cy="1708150"/>
            </a:xfrm>
            <a:custGeom>
              <a:avLst/>
              <a:gdLst>
                <a:gd name="T0" fmla="*/ 0 w 1678"/>
                <a:gd name="T1" fmla="*/ 0 h 1076"/>
                <a:gd name="T2" fmla="*/ 0 w 1678"/>
                <a:gd name="T3" fmla="*/ 108 h 1076"/>
                <a:gd name="T4" fmla="*/ 1677 w 1678"/>
                <a:gd name="T5" fmla="*/ 1076 h 1076"/>
                <a:gd name="T6" fmla="*/ 1678 w 1678"/>
                <a:gd name="T7" fmla="*/ 968 h 1076"/>
                <a:gd name="T8" fmla="*/ 1401 w 1678"/>
                <a:gd name="T9" fmla="*/ 778 h 1076"/>
                <a:gd name="T10" fmla="*/ 0 w 1678"/>
                <a:gd name="T11" fmla="*/ 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8" h="1076">
                  <a:moveTo>
                    <a:pt x="0" y="0"/>
                  </a:moveTo>
                  <a:lnTo>
                    <a:pt x="0" y="108"/>
                  </a:lnTo>
                  <a:lnTo>
                    <a:pt x="1677" y="1076"/>
                  </a:lnTo>
                  <a:lnTo>
                    <a:pt x="1678" y="968"/>
                  </a:lnTo>
                  <a:lnTo>
                    <a:pt x="1401" y="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6203951" y="2838450"/>
              <a:ext cx="5308600" cy="3074988"/>
            </a:xfrm>
            <a:custGeom>
              <a:avLst/>
              <a:gdLst>
                <a:gd name="T0" fmla="*/ 1667 w 3344"/>
                <a:gd name="T1" fmla="*/ 0 h 1937"/>
                <a:gd name="T2" fmla="*/ 0 w 3344"/>
                <a:gd name="T3" fmla="*/ 969 h 1937"/>
                <a:gd name="T4" fmla="*/ 1678 w 3344"/>
                <a:gd name="T5" fmla="*/ 1937 h 1937"/>
                <a:gd name="T6" fmla="*/ 3344 w 3344"/>
                <a:gd name="T7" fmla="*/ 969 h 1937"/>
                <a:gd name="T8" fmla="*/ 1667 w 3344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4" h="1937">
                  <a:moveTo>
                    <a:pt x="1667" y="0"/>
                  </a:moveTo>
                  <a:lnTo>
                    <a:pt x="0" y="969"/>
                  </a:lnTo>
                  <a:lnTo>
                    <a:pt x="1678" y="1937"/>
                  </a:lnTo>
                  <a:lnTo>
                    <a:pt x="3344" y="96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6203951" y="2528888"/>
              <a:ext cx="130175" cy="1908175"/>
            </a:xfrm>
            <a:custGeom>
              <a:avLst/>
              <a:gdLst>
                <a:gd name="T0" fmla="*/ 64 w 82"/>
                <a:gd name="T1" fmla="*/ 35 h 1202"/>
                <a:gd name="T2" fmla="*/ 82 w 82"/>
                <a:gd name="T3" fmla="*/ 517 h 1202"/>
                <a:gd name="T4" fmla="*/ 60 w 82"/>
                <a:gd name="T5" fmla="*/ 1202 h 1202"/>
                <a:gd name="T6" fmla="*/ 0 w 82"/>
                <a:gd name="T7" fmla="*/ 1167 h 1202"/>
                <a:gd name="T8" fmla="*/ 4 w 82"/>
                <a:gd name="T9" fmla="*/ 0 h 1202"/>
                <a:gd name="T10" fmla="*/ 64 w 82"/>
                <a:gd name="T11" fmla="*/ 3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202">
                  <a:moveTo>
                    <a:pt x="64" y="35"/>
                  </a:moveTo>
                  <a:lnTo>
                    <a:pt x="82" y="517"/>
                  </a:lnTo>
                  <a:lnTo>
                    <a:pt x="60" y="1202"/>
                  </a:lnTo>
                  <a:lnTo>
                    <a:pt x="0" y="1167"/>
                  </a:lnTo>
                  <a:lnTo>
                    <a:pt x="4" y="0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E4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6299201" y="1089025"/>
              <a:ext cx="2616200" cy="3348038"/>
            </a:xfrm>
            <a:custGeom>
              <a:avLst/>
              <a:gdLst>
                <a:gd name="T0" fmla="*/ 1609 w 1648"/>
                <a:gd name="T1" fmla="*/ 0 h 2109"/>
                <a:gd name="T2" fmla="*/ 1648 w 1648"/>
                <a:gd name="T3" fmla="*/ 610 h 2109"/>
                <a:gd name="T4" fmla="*/ 1605 w 1648"/>
                <a:gd name="T5" fmla="*/ 1176 h 2109"/>
                <a:gd name="T6" fmla="*/ 0 w 1648"/>
                <a:gd name="T7" fmla="*/ 2109 h 2109"/>
                <a:gd name="T8" fmla="*/ 4 w 1648"/>
                <a:gd name="T9" fmla="*/ 932 h 2109"/>
                <a:gd name="T10" fmla="*/ 1609 w 1648"/>
                <a:gd name="T11" fmla="*/ 0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8" h="2109">
                  <a:moveTo>
                    <a:pt x="1609" y="0"/>
                  </a:moveTo>
                  <a:lnTo>
                    <a:pt x="1648" y="610"/>
                  </a:lnTo>
                  <a:lnTo>
                    <a:pt x="1605" y="1176"/>
                  </a:lnTo>
                  <a:lnTo>
                    <a:pt x="0" y="2109"/>
                  </a:lnTo>
                  <a:lnTo>
                    <a:pt x="4" y="932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847139" y="1089025"/>
              <a:ext cx="2617788" cy="3348038"/>
            </a:xfrm>
            <a:custGeom>
              <a:avLst/>
              <a:gdLst>
                <a:gd name="T0" fmla="*/ 1619 w 1649"/>
                <a:gd name="T1" fmla="*/ 932 h 2109"/>
                <a:gd name="T2" fmla="*/ 1649 w 1649"/>
                <a:gd name="T3" fmla="*/ 1375 h 2109"/>
                <a:gd name="T4" fmla="*/ 1615 w 1649"/>
                <a:gd name="T5" fmla="*/ 2109 h 2109"/>
                <a:gd name="T6" fmla="*/ 0 w 1649"/>
                <a:gd name="T7" fmla="*/ 1176 h 2109"/>
                <a:gd name="T8" fmla="*/ 4 w 1649"/>
                <a:gd name="T9" fmla="*/ 0 h 2109"/>
                <a:gd name="T10" fmla="*/ 1619 w 1649"/>
                <a:gd name="T11" fmla="*/ 932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9" h="2109">
                  <a:moveTo>
                    <a:pt x="1619" y="932"/>
                  </a:moveTo>
                  <a:lnTo>
                    <a:pt x="1649" y="1375"/>
                  </a:lnTo>
                  <a:lnTo>
                    <a:pt x="1615" y="2109"/>
                  </a:lnTo>
                  <a:lnTo>
                    <a:pt x="0" y="1176"/>
                  </a:lnTo>
                  <a:lnTo>
                    <a:pt x="4" y="0"/>
                  </a:lnTo>
                  <a:lnTo>
                    <a:pt x="1619" y="932"/>
                  </a:lnTo>
                  <a:close/>
                </a:path>
              </a:pathLst>
            </a:custGeom>
            <a:solidFill>
              <a:srgbClr val="E4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6210301" y="992188"/>
              <a:ext cx="5302250" cy="1592263"/>
            </a:xfrm>
            <a:custGeom>
              <a:avLst/>
              <a:gdLst>
                <a:gd name="T0" fmla="*/ 3340 w 3340"/>
                <a:gd name="T1" fmla="*/ 968 h 1003"/>
                <a:gd name="T2" fmla="*/ 3280 w 3340"/>
                <a:gd name="T3" fmla="*/ 1003 h 1003"/>
                <a:gd name="T4" fmla="*/ 1665 w 3340"/>
                <a:gd name="T5" fmla="*/ 70 h 1003"/>
                <a:gd name="T6" fmla="*/ 60 w 3340"/>
                <a:gd name="T7" fmla="*/ 1003 h 1003"/>
                <a:gd name="T8" fmla="*/ 0 w 3340"/>
                <a:gd name="T9" fmla="*/ 968 h 1003"/>
                <a:gd name="T10" fmla="*/ 1665 w 3340"/>
                <a:gd name="T11" fmla="*/ 0 h 1003"/>
                <a:gd name="T12" fmla="*/ 3340 w 3340"/>
                <a:gd name="T13" fmla="*/ 968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0" h="1003">
                  <a:moveTo>
                    <a:pt x="3340" y="968"/>
                  </a:moveTo>
                  <a:lnTo>
                    <a:pt x="3280" y="1003"/>
                  </a:lnTo>
                  <a:lnTo>
                    <a:pt x="1665" y="70"/>
                  </a:lnTo>
                  <a:lnTo>
                    <a:pt x="60" y="1003"/>
                  </a:lnTo>
                  <a:lnTo>
                    <a:pt x="0" y="968"/>
                  </a:lnTo>
                  <a:lnTo>
                    <a:pt x="1665" y="0"/>
                  </a:lnTo>
                  <a:lnTo>
                    <a:pt x="3340" y="968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11410951" y="2528888"/>
              <a:ext cx="101600" cy="1908175"/>
            </a:xfrm>
            <a:custGeom>
              <a:avLst/>
              <a:gdLst>
                <a:gd name="T0" fmla="*/ 64 w 64"/>
                <a:gd name="T1" fmla="*/ 0 h 1202"/>
                <a:gd name="T2" fmla="*/ 60 w 64"/>
                <a:gd name="T3" fmla="*/ 1167 h 1202"/>
                <a:gd name="T4" fmla="*/ 0 w 64"/>
                <a:gd name="T5" fmla="*/ 1202 h 1202"/>
                <a:gd name="T6" fmla="*/ 4 w 64"/>
                <a:gd name="T7" fmla="*/ 35 h 1202"/>
                <a:gd name="T8" fmla="*/ 64 w 64"/>
                <a:gd name="T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202">
                  <a:moveTo>
                    <a:pt x="64" y="0"/>
                  </a:moveTo>
                  <a:lnTo>
                    <a:pt x="60" y="1167"/>
                  </a:lnTo>
                  <a:lnTo>
                    <a:pt x="0" y="1202"/>
                  </a:lnTo>
                  <a:lnTo>
                    <a:pt x="4" y="3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7569201" y="3895725"/>
              <a:ext cx="73025" cy="119063"/>
            </a:xfrm>
            <a:custGeom>
              <a:avLst/>
              <a:gdLst>
                <a:gd name="T0" fmla="*/ 0 w 46"/>
                <a:gd name="T1" fmla="*/ 75 h 75"/>
                <a:gd name="T2" fmla="*/ 46 w 46"/>
                <a:gd name="T3" fmla="*/ 48 h 75"/>
                <a:gd name="T4" fmla="*/ 46 w 46"/>
                <a:gd name="T5" fmla="*/ 0 h 75"/>
                <a:gd name="T6" fmla="*/ 0 w 46"/>
                <a:gd name="T7" fmla="*/ 27 h 75"/>
                <a:gd name="T8" fmla="*/ 0 w 46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5">
                  <a:moveTo>
                    <a:pt x="0" y="75"/>
                  </a:moveTo>
                  <a:lnTo>
                    <a:pt x="46" y="48"/>
                  </a:lnTo>
                  <a:lnTo>
                    <a:pt x="46" y="0"/>
                  </a:lnTo>
                  <a:lnTo>
                    <a:pt x="0" y="2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7327901" y="3756025"/>
              <a:ext cx="314325" cy="182563"/>
            </a:xfrm>
            <a:custGeom>
              <a:avLst/>
              <a:gdLst>
                <a:gd name="T0" fmla="*/ 152 w 198"/>
                <a:gd name="T1" fmla="*/ 115 h 115"/>
                <a:gd name="T2" fmla="*/ 198 w 198"/>
                <a:gd name="T3" fmla="*/ 88 h 115"/>
                <a:gd name="T4" fmla="*/ 46 w 198"/>
                <a:gd name="T5" fmla="*/ 0 h 115"/>
                <a:gd name="T6" fmla="*/ 0 w 198"/>
                <a:gd name="T7" fmla="*/ 27 h 115"/>
                <a:gd name="T8" fmla="*/ 152 w 198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15">
                  <a:moveTo>
                    <a:pt x="152" y="115"/>
                  </a:moveTo>
                  <a:lnTo>
                    <a:pt x="198" y="88"/>
                  </a:lnTo>
                  <a:lnTo>
                    <a:pt x="46" y="0"/>
                  </a:lnTo>
                  <a:lnTo>
                    <a:pt x="0" y="27"/>
                  </a:lnTo>
                  <a:lnTo>
                    <a:pt x="152" y="115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7327901" y="3798888"/>
              <a:ext cx="241300" cy="215900"/>
            </a:xfrm>
            <a:custGeom>
              <a:avLst/>
              <a:gdLst>
                <a:gd name="T0" fmla="*/ 0 w 152"/>
                <a:gd name="T1" fmla="*/ 0 h 136"/>
                <a:gd name="T2" fmla="*/ 0 w 152"/>
                <a:gd name="T3" fmla="*/ 48 h 136"/>
                <a:gd name="T4" fmla="*/ 152 w 152"/>
                <a:gd name="T5" fmla="*/ 136 h 136"/>
                <a:gd name="T6" fmla="*/ 152 w 152"/>
                <a:gd name="T7" fmla="*/ 88 h 136"/>
                <a:gd name="T8" fmla="*/ 0 w 15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6">
                  <a:moveTo>
                    <a:pt x="0" y="0"/>
                  </a:moveTo>
                  <a:lnTo>
                    <a:pt x="0" y="48"/>
                  </a:lnTo>
                  <a:lnTo>
                    <a:pt x="152" y="136"/>
                  </a:lnTo>
                  <a:lnTo>
                    <a:pt x="15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7446964" y="3155950"/>
              <a:ext cx="87313" cy="50800"/>
            </a:xfrm>
            <a:custGeom>
              <a:avLst/>
              <a:gdLst>
                <a:gd name="T0" fmla="*/ 55 w 55"/>
                <a:gd name="T1" fmla="*/ 16 h 32"/>
                <a:gd name="T2" fmla="*/ 27 w 55"/>
                <a:gd name="T3" fmla="*/ 0 h 32"/>
                <a:gd name="T4" fmla="*/ 0 w 55"/>
                <a:gd name="T5" fmla="*/ 16 h 32"/>
                <a:gd name="T6" fmla="*/ 27 w 55"/>
                <a:gd name="T7" fmla="*/ 32 h 32"/>
                <a:gd name="T8" fmla="*/ 55 w 55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55" y="16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27" y="32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7478714" y="3181350"/>
              <a:ext cx="57150" cy="696913"/>
            </a:xfrm>
            <a:custGeom>
              <a:avLst/>
              <a:gdLst>
                <a:gd name="T0" fmla="*/ 7 w 36"/>
                <a:gd name="T1" fmla="*/ 16 h 439"/>
                <a:gd name="T2" fmla="*/ 0 w 36"/>
                <a:gd name="T3" fmla="*/ 195 h 439"/>
                <a:gd name="T4" fmla="*/ 8 w 36"/>
                <a:gd name="T5" fmla="*/ 439 h 439"/>
                <a:gd name="T6" fmla="*/ 36 w 36"/>
                <a:gd name="T7" fmla="*/ 423 h 439"/>
                <a:gd name="T8" fmla="*/ 35 w 36"/>
                <a:gd name="T9" fmla="*/ 0 h 439"/>
                <a:gd name="T10" fmla="*/ 7 w 36"/>
                <a:gd name="T11" fmla="*/ 1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39">
                  <a:moveTo>
                    <a:pt x="7" y="16"/>
                  </a:moveTo>
                  <a:lnTo>
                    <a:pt x="0" y="195"/>
                  </a:lnTo>
                  <a:lnTo>
                    <a:pt x="8" y="439"/>
                  </a:lnTo>
                  <a:lnTo>
                    <a:pt x="36" y="423"/>
                  </a:lnTo>
                  <a:lnTo>
                    <a:pt x="35" y="0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7446964" y="3181350"/>
              <a:ext cx="44450" cy="696913"/>
            </a:xfrm>
            <a:custGeom>
              <a:avLst/>
              <a:gdLst>
                <a:gd name="T0" fmla="*/ 27 w 28"/>
                <a:gd name="T1" fmla="*/ 16 h 439"/>
                <a:gd name="T2" fmla="*/ 0 w 28"/>
                <a:gd name="T3" fmla="*/ 0 h 439"/>
                <a:gd name="T4" fmla="*/ 1 w 28"/>
                <a:gd name="T5" fmla="*/ 423 h 439"/>
                <a:gd name="T6" fmla="*/ 28 w 28"/>
                <a:gd name="T7" fmla="*/ 439 h 439"/>
                <a:gd name="T8" fmla="*/ 27 w 28"/>
                <a:gd name="T9" fmla="*/ 1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39">
                  <a:moveTo>
                    <a:pt x="27" y="16"/>
                  </a:moveTo>
                  <a:lnTo>
                    <a:pt x="0" y="0"/>
                  </a:lnTo>
                  <a:lnTo>
                    <a:pt x="1" y="423"/>
                  </a:lnTo>
                  <a:lnTo>
                    <a:pt x="28" y="439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6657976" y="4422775"/>
              <a:ext cx="74613" cy="119063"/>
            </a:xfrm>
            <a:custGeom>
              <a:avLst/>
              <a:gdLst>
                <a:gd name="T0" fmla="*/ 0 w 47"/>
                <a:gd name="T1" fmla="*/ 75 h 75"/>
                <a:gd name="T2" fmla="*/ 47 w 47"/>
                <a:gd name="T3" fmla="*/ 48 h 75"/>
                <a:gd name="T4" fmla="*/ 47 w 47"/>
                <a:gd name="T5" fmla="*/ 0 h 75"/>
                <a:gd name="T6" fmla="*/ 1 w 47"/>
                <a:gd name="T7" fmla="*/ 27 h 75"/>
                <a:gd name="T8" fmla="*/ 0 w 4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5">
                  <a:moveTo>
                    <a:pt x="0" y="75"/>
                  </a:moveTo>
                  <a:lnTo>
                    <a:pt x="47" y="48"/>
                  </a:lnTo>
                  <a:lnTo>
                    <a:pt x="47" y="0"/>
                  </a:lnTo>
                  <a:lnTo>
                    <a:pt x="1" y="2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6418264" y="4283075"/>
              <a:ext cx="314325" cy="182563"/>
            </a:xfrm>
            <a:custGeom>
              <a:avLst/>
              <a:gdLst>
                <a:gd name="T0" fmla="*/ 152 w 198"/>
                <a:gd name="T1" fmla="*/ 115 h 115"/>
                <a:gd name="T2" fmla="*/ 198 w 198"/>
                <a:gd name="T3" fmla="*/ 88 h 115"/>
                <a:gd name="T4" fmla="*/ 46 w 198"/>
                <a:gd name="T5" fmla="*/ 0 h 115"/>
                <a:gd name="T6" fmla="*/ 0 w 198"/>
                <a:gd name="T7" fmla="*/ 27 h 115"/>
                <a:gd name="T8" fmla="*/ 152 w 198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15">
                  <a:moveTo>
                    <a:pt x="152" y="115"/>
                  </a:moveTo>
                  <a:lnTo>
                    <a:pt x="198" y="88"/>
                  </a:lnTo>
                  <a:lnTo>
                    <a:pt x="46" y="0"/>
                  </a:lnTo>
                  <a:lnTo>
                    <a:pt x="0" y="27"/>
                  </a:lnTo>
                  <a:lnTo>
                    <a:pt x="152" y="115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6418264" y="4325938"/>
              <a:ext cx="241300" cy="215900"/>
            </a:xfrm>
            <a:custGeom>
              <a:avLst/>
              <a:gdLst>
                <a:gd name="T0" fmla="*/ 0 w 152"/>
                <a:gd name="T1" fmla="*/ 0 h 136"/>
                <a:gd name="T2" fmla="*/ 0 w 152"/>
                <a:gd name="T3" fmla="*/ 48 h 136"/>
                <a:gd name="T4" fmla="*/ 151 w 152"/>
                <a:gd name="T5" fmla="*/ 136 h 136"/>
                <a:gd name="T6" fmla="*/ 152 w 152"/>
                <a:gd name="T7" fmla="*/ 88 h 136"/>
                <a:gd name="T8" fmla="*/ 0 w 15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6">
                  <a:moveTo>
                    <a:pt x="0" y="0"/>
                  </a:moveTo>
                  <a:lnTo>
                    <a:pt x="0" y="48"/>
                  </a:lnTo>
                  <a:lnTo>
                    <a:pt x="151" y="136"/>
                  </a:lnTo>
                  <a:lnTo>
                    <a:pt x="15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6561139" y="3708400"/>
              <a:ext cx="69850" cy="695325"/>
            </a:xfrm>
            <a:custGeom>
              <a:avLst/>
              <a:gdLst>
                <a:gd name="T0" fmla="*/ 15 w 44"/>
                <a:gd name="T1" fmla="*/ 16 h 438"/>
                <a:gd name="T2" fmla="*/ 0 w 44"/>
                <a:gd name="T3" fmla="*/ 219 h 438"/>
                <a:gd name="T4" fmla="*/ 16 w 44"/>
                <a:gd name="T5" fmla="*/ 438 h 438"/>
                <a:gd name="T6" fmla="*/ 44 w 44"/>
                <a:gd name="T7" fmla="*/ 422 h 438"/>
                <a:gd name="T8" fmla="*/ 43 w 44"/>
                <a:gd name="T9" fmla="*/ 0 h 438"/>
                <a:gd name="T10" fmla="*/ 15 w 44"/>
                <a:gd name="T11" fmla="*/ 1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8">
                  <a:moveTo>
                    <a:pt x="15" y="16"/>
                  </a:moveTo>
                  <a:lnTo>
                    <a:pt x="0" y="219"/>
                  </a:lnTo>
                  <a:lnTo>
                    <a:pt x="16" y="438"/>
                  </a:lnTo>
                  <a:lnTo>
                    <a:pt x="44" y="422"/>
                  </a:lnTo>
                  <a:lnTo>
                    <a:pt x="43" y="0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6540501" y="3708400"/>
              <a:ext cx="46038" cy="695325"/>
            </a:xfrm>
            <a:custGeom>
              <a:avLst/>
              <a:gdLst>
                <a:gd name="T0" fmla="*/ 28 w 29"/>
                <a:gd name="T1" fmla="*/ 16 h 438"/>
                <a:gd name="T2" fmla="*/ 0 w 29"/>
                <a:gd name="T3" fmla="*/ 0 h 438"/>
                <a:gd name="T4" fmla="*/ 2 w 29"/>
                <a:gd name="T5" fmla="*/ 422 h 438"/>
                <a:gd name="T6" fmla="*/ 29 w 29"/>
                <a:gd name="T7" fmla="*/ 438 h 438"/>
                <a:gd name="T8" fmla="*/ 28 w 29"/>
                <a:gd name="T9" fmla="*/ 1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8">
                  <a:moveTo>
                    <a:pt x="28" y="16"/>
                  </a:moveTo>
                  <a:lnTo>
                    <a:pt x="0" y="0"/>
                  </a:lnTo>
                  <a:lnTo>
                    <a:pt x="2" y="422"/>
                  </a:lnTo>
                  <a:lnTo>
                    <a:pt x="29" y="43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6540501" y="3683000"/>
              <a:ext cx="88900" cy="50800"/>
            </a:xfrm>
            <a:custGeom>
              <a:avLst/>
              <a:gdLst>
                <a:gd name="T0" fmla="*/ 56 w 56"/>
                <a:gd name="T1" fmla="*/ 16 h 32"/>
                <a:gd name="T2" fmla="*/ 28 w 56"/>
                <a:gd name="T3" fmla="*/ 0 h 32"/>
                <a:gd name="T4" fmla="*/ 0 w 56"/>
                <a:gd name="T5" fmla="*/ 16 h 32"/>
                <a:gd name="T6" fmla="*/ 28 w 56"/>
                <a:gd name="T7" fmla="*/ 32 h 32"/>
                <a:gd name="T8" fmla="*/ 56 w 56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56" y="16"/>
                  </a:moveTo>
                  <a:lnTo>
                    <a:pt x="28" y="0"/>
                  </a:lnTo>
                  <a:lnTo>
                    <a:pt x="0" y="16"/>
                  </a:lnTo>
                  <a:lnTo>
                    <a:pt x="28" y="32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6427789" y="3706813"/>
              <a:ext cx="58738" cy="95250"/>
            </a:xfrm>
            <a:custGeom>
              <a:avLst/>
              <a:gdLst>
                <a:gd name="T0" fmla="*/ 37 w 37"/>
                <a:gd name="T1" fmla="*/ 21 h 60"/>
                <a:gd name="T2" fmla="*/ 0 w 37"/>
                <a:gd name="T3" fmla="*/ 0 h 60"/>
                <a:gd name="T4" fmla="*/ 0 w 37"/>
                <a:gd name="T5" fmla="*/ 39 h 60"/>
                <a:gd name="T6" fmla="*/ 37 w 37"/>
                <a:gd name="T7" fmla="*/ 60 h 60"/>
                <a:gd name="T8" fmla="*/ 37 w 37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7" y="21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37" y="6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6427789" y="3070225"/>
              <a:ext cx="1166813" cy="669925"/>
            </a:xfrm>
            <a:custGeom>
              <a:avLst/>
              <a:gdLst>
                <a:gd name="T0" fmla="*/ 735 w 735"/>
                <a:gd name="T1" fmla="*/ 21 h 422"/>
                <a:gd name="T2" fmla="*/ 697 w 735"/>
                <a:gd name="T3" fmla="*/ 0 h 422"/>
                <a:gd name="T4" fmla="*/ 0 w 735"/>
                <a:gd name="T5" fmla="*/ 401 h 422"/>
                <a:gd name="T6" fmla="*/ 37 w 735"/>
                <a:gd name="T7" fmla="*/ 422 h 422"/>
                <a:gd name="T8" fmla="*/ 735 w 735"/>
                <a:gd name="T9" fmla="*/ 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422">
                  <a:moveTo>
                    <a:pt x="735" y="21"/>
                  </a:moveTo>
                  <a:lnTo>
                    <a:pt x="697" y="0"/>
                  </a:lnTo>
                  <a:lnTo>
                    <a:pt x="0" y="401"/>
                  </a:lnTo>
                  <a:lnTo>
                    <a:pt x="37" y="422"/>
                  </a:lnTo>
                  <a:lnTo>
                    <a:pt x="735" y="21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6486526" y="3103563"/>
              <a:ext cx="1108075" cy="698500"/>
            </a:xfrm>
            <a:custGeom>
              <a:avLst/>
              <a:gdLst>
                <a:gd name="T0" fmla="*/ 0 w 698"/>
                <a:gd name="T1" fmla="*/ 401 h 440"/>
                <a:gd name="T2" fmla="*/ 0 w 698"/>
                <a:gd name="T3" fmla="*/ 440 h 440"/>
                <a:gd name="T4" fmla="*/ 698 w 698"/>
                <a:gd name="T5" fmla="*/ 40 h 440"/>
                <a:gd name="T6" fmla="*/ 698 w 698"/>
                <a:gd name="T7" fmla="*/ 0 h 440"/>
                <a:gd name="T8" fmla="*/ 0 w 698"/>
                <a:gd name="T9" fmla="*/ 40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440">
                  <a:moveTo>
                    <a:pt x="0" y="401"/>
                  </a:moveTo>
                  <a:lnTo>
                    <a:pt x="0" y="440"/>
                  </a:lnTo>
                  <a:lnTo>
                    <a:pt x="698" y="40"/>
                  </a:lnTo>
                  <a:lnTo>
                    <a:pt x="698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6461126" y="2154238"/>
              <a:ext cx="1100138" cy="638175"/>
            </a:xfrm>
            <a:custGeom>
              <a:avLst/>
              <a:gdLst>
                <a:gd name="T0" fmla="*/ 693 w 693"/>
                <a:gd name="T1" fmla="*/ 9 h 402"/>
                <a:gd name="T2" fmla="*/ 679 w 693"/>
                <a:gd name="T3" fmla="*/ 0 h 402"/>
                <a:gd name="T4" fmla="*/ 0 w 693"/>
                <a:gd name="T5" fmla="*/ 394 h 402"/>
                <a:gd name="T6" fmla="*/ 15 w 693"/>
                <a:gd name="T7" fmla="*/ 402 h 402"/>
                <a:gd name="T8" fmla="*/ 693 w 693"/>
                <a:gd name="T9" fmla="*/ 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402">
                  <a:moveTo>
                    <a:pt x="693" y="9"/>
                  </a:moveTo>
                  <a:lnTo>
                    <a:pt x="679" y="0"/>
                  </a:lnTo>
                  <a:lnTo>
                    <a:pt x="0" y="394"/>
                  </a:lnTo>
                  <a:lnTo>
                    <a:pt x="15" y="402"/>
                  </a:lnTo>
                  <a:lnTo>
                    <a:pt x="693" y="9"/>
                  </a:lnTo>
                  <a:close/>
                </a:path>
              </a:pathLst>
            </a:custGeom>
            <a:solidFill>
              <a:srgbClr val="D1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6461126" y="2779713"/>
              <a:ext cx="26988" cy="942975"/>
            </a:xfrm>
            <a:custGeom>
              <a:avLst/>
              <a:gdLst>
                <a:gd name="T0" fmla="*/ 15 w 17"/>
                <a:gd name="T1" fmla="*/ 8 h 594"/>
                <a:gd name="T2" fmla="*/ 0 w 17"/>
                <a:gd name="T3" fmla="*/ 0 h 594"/>
                <a:gd name="T4" fmla="*/ 2 w 17"/>
                <a:gd name="T5" fmla="*/ 586 h 594"/>
                <a:gd name="T6" fmla="*/ 17 w 17"/>
                <a:gd name="T7" fmla="*/ 594 h 594"/>
                <a:gd name="T8" fmla="*/ 15 w 17"/>
                <a:gd name="T9" fmla="*/ 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94">
                  <a:moveTo>
                    <a:pt x="15" y="8"/>
                  </a:moveTo>
                  <a:lnTo>
                    <a:pt x="0" y="0"/>
                  </a:lnTo>
                  <a:lnTo>
                    <a:pt x="2" y="586"/>
                  </a:lnTo>
                  <a:lnTo>
                    <a:pt x="17" y="59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E4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6484939" y="2168525"/>
              <a:ext cx="1079500" cy="1554163"/>
            </a:xfrm>
            <a:custGeom>
              <a:avLst/>
              <a:gdLst>
                <a:gd name="T0" fmla="*/ 0 w 680"/>
                <a:gd name="T1" fmla="*/ 393 h 979"/>
                <a:gd name="T2" fmla="*/ 2 w 680"/>
                <a:gd name="T3" fmla="*/ 979 h 979"/>
                <a:gd name="T4" fmla="*/ 680 w 680"/>
                <a:gd name="T5" fmla="*/ 586 h 979"/>
                <a:gd name="T6" fmla="*/ 678 w 680"/>
                <a:gd name="T7" fmla="*/ 0 h 979"/>
                <a:gd name="T8" fmla="*/ 0 w 680"/>
                <a:gd name="T9" fmla="*/ 393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979">
                  <a:moveTo>
                    <a:pt x="0" y="393"/>
                  </a:moveTo>
                  <a:lnTo>
                    <a:pt x="2" y="979"/>
                  </a:lnTo>
                  <a:lnTo>
                    <a:pt x="680" y="586"/>
                  </a:lnTo>
                  <a:lnTo>
                    <a:pt x="678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7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 noEditPoints="1"/>
            </p:cNvSpPr>
            <p:nvPr userDrawn="1"/>
          </p:nvSpPr>
          <p:spPr bwMode="auto">
            <a:xfrm>
              <a:off x="6588126" y="2347913"/>
              <a:ext cx="928688" cy="1158875"/>
            </a:xfrm>
            <a:custGeom>
              <a:avLst/>
              <a:gdLst>
                <a:gd name="T0" fmla="*/ 66 w 585"/>
                <a:gd name="T1" fmla="*/ 674 h 730"/>
                <a:gd name="T2" fmla="*/ 66 w 585"/>
                <a:gd name="T3" fmla="*/ 568 h 730"/>
                <a:gd name="T4" fmla="*/ 66 w 585"/>
                <a:gd name="T5" fmla="*/ 462 h 730"/>
                <a:gd name="T6" fmla="*/ 65 w 585"/>
                <a:gd name="T7" fmla="*/ 357 h 730"/>
                <a:gd name="T8" fmla="*/ 143 w 585"/>
                <a:gd name="T9" fmla="*/ 683 h 730"/>
                <a:gd name="T10" fmla="*/ 142 w 585"/>
                <a:gd name="T11" fmla="*/ 524 h 730"/>
                <a:gd name="T12" fmla="*/ 142 w 585"/>
                <a:gd name="T13" fmla="*/ 392 h 730"/>
                <a:gd name="T14" fmla="*/ 141 w 585"/>
                <a:gd name="T15" fmla="*/ 247 h 730"/>
                <a:gd name="T16" fmla="*/ 219 w 585"/>
                <a:gd name="T17" fmla="*/ 572 h 730"/>
                <a:gd name="T18" fmla="*/ 213 w 585"/>
                <a:gd name="T19" fmla="*/ 483 h 730"/>
                <a:gd name="T20" fmla="*/ 213 w 585"/>
                <a:gd name="T21" fmla="*/ 298 h 730"/>
                <a:gd name="T22" fmla="*/ 290 w 585"/>
                <a:gd name="T23" fmla="*/ 598 h 730"/>
                <a:gd name="T24" fmla="*/ 289 w 585"/>
                <a:gd name="T25" fmla="*/ 492 h 730"/>
                <a:gd name="T26" fmla="*/ 289 w 585"/>
                <a:gd name="T27" fmla="*/ 386 h 730"/>
                <a:gd name="T28" fmla="*/ 289 w 585"/>
                <a:gd name="T29" fmla="*/ 281 h 730"/>
                <a:gd name="T30" fmla="*/ 288 w 585"/>
                <a:gd name="T31" fmla="*/ 175 h 730"/>
                <a:gd name="T32" fmla="*/ 366 w 585"/>
                <a:gd name="T33" fmla="*/ 501 h 730"/>
                <a:gd name="T34" fmla="*/ 378 w 585"/>
                <a:gd name="T35" fmla="*/ 406 h 730"/>
                <a:gd name="T36" fmla="*/ 371 w 585"/>
                <a:gd name="T37" fmla="*/ 299 h 730"/>
                <a:gd name="T38" fmla="*/ 370 w 585"/>
                <a:gd name="T39" fmla="*/ 167 h 730"/>
                <a:gd name="T40" fmla="*/ 524 w 585"/>
                <a:gd name="T41" fmla="*/ 423 h 730"/>
                <a:gd name="T42" fmla="*/ 524 w 585"/>
                <a:gd name="T43" fmla="*/ 317 h 730"/>
                <a:gd name="T44" fmla="*/ 523 w 585"/>
                <a:gd name="T45" fmla="*/ 211 h 730"/>
                <a:gd name="T46" fmla="*/ 523 w 585"/>
                <a:gd name="T47" fmla="*/ 106 h 730"/>
                <a:gd name="T48" fmla="*/ 517 w 585"/>
                <a:gd name="T49" fmla="*/ 3 h 730"/>
                <a:gd name="T50" fmla="*/ 447 w 585"/>
                <a:gd name="T51" fmla="*/ 454 h 730"/>
                <a:gd name="T52" fmla="*/ 442 w 585"/>
                <a:gd name="T53" fmla="*/ 325 h 730"/>
                <a:gd name="T54" fmla="*/ 441 w 585"/>
                <a:gd name="T55" fmla="*/ 140 h 730"/>
                <a:gd name="T56" fmla="*/ 550 w 585"/>
                <a:gd name="T57" fmla="*/ 395 h 730"/>
                <a:gd name="T58" fmla="*/ 459 w 585"/>
                <a:gd name="T59" fmla="*/ 448 h 730"/>
                <a:gd name="T60" fmla="*/ 321 w 585"/>
                <a:gd name="T61" fmla="*/ 527 h 730"/>
                <a:gd name="T62" fmla="*/ 230 w 585"/>
                <a:gd name="T63" fmla="*/ 580 h 730"/>
                <a:gd name="T64" fmla="*/ 138 w 585"/>
                <a:gd name="T65" fmla="*/ 632 h 730"/>
                <a:gd name="T66" fmla="*/ 58 w 585"/>
                <a:gd name="T67" fmla="*/ 679 h 730"/>
                <a:gd name="T68" fmla="*/ 561 w 585"/>
                <a:gd name="T69" fmla="*/ 300 h 730"/>
                <a:gd name="T70" fmla="*/ 470 w 585"/>
                <a:gd name="T71" fmla="*/ 353 h 730"/>
                <a:gd name="T72" fmla="*/ 356 w 585"/>
                <a:gd name="T73" fmla="*/ 412 h 730"/>
                <a:gd name="T74" fmla="*/ 264 w 585"/>
                <a:gd name="T75" fmla="*/ 465 h 730"/>
                <a:gd name="T76" fmla="*/ 184 w 585"/>
                <a:gd name="T77" fmla="*/ 518 h 730"/>
                <a:gd name="T78" fmla="*/ 127 w 585"/>
                <a:gd name="T79" fmla="*/ 551 h 730"/>
                <a:gd name="T80" fmla="*/ 35 w 585"/>
                <a:gd name="T81" fmla="*/ 604 h 730"/>
                <a:gd name="T82" fmla="*/ 538 w 585"/>
                <a:gd name="T83" fmla="*/ 225 h 730"/>
                <a:gd name="T84" fmla="*/ 447 w 585"/>
                <a:gd name="T85" fmla="*/ 278 h 730"/>
                <a:gd name="T86" fmla="*/ 401 w 585"/>
                <a:gd name="T87" fmla="*/ 304 h 730"/>
                <a:gd name="T88" fmla="*/ 309 w 585"/>
                <a:gd name="T89" fmla="*/ 357 h 730"/>
                <a:gd name="T90" fmla="*/ 218 w 585"/>
                <a:gd name="T91" fmla="*/ 410 h 730"/>
                <a:gd name="T92" fmla="*/ 172 w 585"/>
                <a:gd name="T93" fmla="*/ 437 h 730"/>
                <a:gd name="T94" fmla="*/ 103 w 585"/>
                <a:gd name="T95" fmla="*/ 476 h 730"/>
                <a:gd name="T96" fmla="*/ 12 w 585"/>
                <a:gd name="T97" fmla="*/ 522 h 730"/>
                <a:gd name="T98" fmla="*/ 515 w 585"/>
                <a:gd name="T99" fmla="*/ 150 h 730"/>
                <a:gd name="T100" fmla="*/ 424 w 585"/>
                <a:gd name="T101" fmla="*/ 197 h 730"/>
                <a:gd name="T102" fmla="*/ 344 w 585"/>
                <a:gd name="T103" fmla="*/ 249 h 730"/>
                <a:gd name="T104" fmla="*/ 252 w 585"/>
                <a:gd name="T105" fmla="*/ 302 h 730"/>
                <a:gd name="T106" fmla="*/ 195 w 585"/>
                <a:gd name="T107" fmla="*/ 335 h 730"/>
                <a:gd name="T108" fmla="*/ 103 w 585"/>
                <a:gd name="T109" fmla="*/ 382 h 730"/>
                <a:gd name="T110" fmla="*/ 0 w 585"/>
                <a:gd name="T111" fmla="*/ 441 h 730"/>
                <a:gd name="T112" fmla="*/ 515 w 585"/>
                <a:gd name="T113" fmla="*/ 55 h 730"/>
                <a:gd name="T114" fmla="*/ 447 w 585"/>
                <a:gd name="T115" fmla="*/ 97 h 730"/>
                <a:gd name="T116" fmla="*/ 377 w 585"/>
                <a:gd name="T117" fmla="*/ 142 h 730"/>
                <a:gd name="T118" fmla="*/ 286 w 585"/>
                <a:gd name="T119" fmla="*/ 194 h 730"/>
                <a:gd name="T120" fmla="*/ 195 w 585"/>
                <a:gd name="T121" fmla="*/ 240 h 730"/>
                <a:gd name="T122" fmla="*/ 80 w 585"/>
                <a:gd name="T123" fmla="*/ 306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5" h="730">
                  <a:moveTo>
                    <a:pt x="12" y="346"/>
                  </a:moveTo>
                  <a:lnTo>
                    <a:pt x="0" y="353"/>
                  </a:lnTo>
                  <a:lnTo>
                    <a:pt x="0" y="360"/>
                  </a:lnTo>
                  <a:lnTo>
                    <a:pt x="12" y="353"/>
                  </a:lnTo>
                  <a:lnTo>
                    <a:pt x="12" y="346"/>
                  </a:lnTo>
                  <a:lnTo>
                    <a:pt x="12" y="346"/>
                  </a:lnTo>
                  <a:close/>
                  <a:moveTo>
                    <a:pt x="67" y="727"/>
                  </a:moveTo>
                  <a:lnTo>
                    <a:pt x="67" y="713"/>
                  </a:lnTo>
                  <a:lnTo>
                    <a:pt x="61" y="717"/>
                  </a:lnTo>
                  <a:lnTo>
                    <a:pt x="61" y="730"/>
                  </a:lnTo>
                  <a:lnTo>
                    <a:pt x="67" y="727"/>
                  </a:lnTo>
                  <a:lnTo>
                    <a:pt x="67" y="727"/>
                  </a:lnTo>
                  <a:close/>
                  <a:moveTo>
                    <a:pt x="66" y="700"/>
                  </a:moveTo>
                  <a:lnTo>
                    <a:pt x="66" y="687"/>
                  </a:lnTo>
                  <a:lnTo>
                    <a:pt x="61" y="690"/>
                  </a:lnTo>
                  <a:lnTo>
                    <a:pt x="61" y="703"/>
                  </a:lnTo>
                  <a:lnTo>
                    <a:pt x="66" y="700"/>
                  </a:lnTo>
                  <a:lnTo>
                    <a:pt x="66" y="700"/>
                  </a:lnTo>
                  <a:close/>
                  <a:moveTo>
                    <a:pt x="66" y="674"/>
                  </a:moveTo>
                  <a:lnTo>
                    <a:pt x="66" y="660"/>
                  </a:lnTo>
                  <a:lnTo>
                    <a:pt x="61" y="664"/>
                  </a:lnTo>
                  <a:lnTo>
                    <a:pt x="61" y="677"/>
                  </a:lnTo>
                  <a:lnTo>
                    <a:pt x="66" y="674"/>
                  </a:lnTo>
                  <a:lnTo>
                    <a:pt x="66" y="674"/>
                  </a:lnTo>
                  <a:close/>
                  <a:moveTo>
                    <a:pt x="66" y="647"/>
                  </a:moveTo>
                  <a:lnTo>
                    <a:pt x="66" y="634"/>
                  </a:lnTo>
                  <a:lnTo>
                    <a:pt x="61" y="637"/>
                  </a:lnTo>
                  <a:lnTo>
                    <a:pt x="61" y="650"/>
                  </a:lnTo>
                  <a:lnTo>
                    <a:pt x="66" y="647"/>
                  </a:lnTo>
                  <a:lnTo>
                    <a:pt x="66" y="647"/>
                  </a:lnTo>
                  <a:close/>
                  <a:moveTo>
                    <a:pt x="66" y="621"/>
                  </a:moveTo>
                  <a:lnTo>
                    <a:pt x="66" y="608"/>
                  </a:lnTo>
                  <a:lnTo>
                    <a:pt x="61" y="611"/>
                  </a:lnTo>
                  <a:lnTo>
                    <a:pt x="61" y="624"/>
                  </a:lnTo>
                  <a:lnTo>
                    <a:pt x="66" y="621"/>
                  </a:lnTo>
                  <a:lnTo>
                    <a:pt x="66" y="621"/>
                  </a:lnTo>
                  <a:close/>
                  <a:moveTo>
                    <a:pt x="66" y="594"/>
                  </a:moveTo>
                  <a:lnTo>
                    <a:pt x="66" y="581"/>
                  </a:lnTo>
                  <a:lnTo>
                    <a:pt x="60" y="584"/>
                  </a:lnTo>
                  <a:lnTo>
                    <a:pt x="61" y="598"/>
                  </a:lnTo>
                  <a:lnTo>
                    <a:pt x="66" y="594"/>
                  </a:lnTo>
                  <a:lnTo>
                    <a:pt x="66" y="594"/>
                  </a:lnTo>
                  <a:close/>
                  <a:moveTo>
                    <a:pt x="66" y="568"/>
                  </a:moveTo>
                  <a:lnTo>
                    <a:pt x="66" y="555"/>
                  </a:lnTo>
                  <a:lnTo>
                    <a:pt x="60" y="558"/>
                  </a:lnTo>
                  <a:lnTo>
                    <a:pt x="60" y="571"/>
                  </a:lnTo>
                  <a:lnTo>
                    <a:pt x="66" y="568"/>
                  </a:lnTo>
                  <a:lnTo>
                    <a:pt x="66" y="568"/>
                  </a:lnTo>
                  <a:close/>
                  <a:moveTo>
                    <a:pt x="66" y="541"/>
                  </a:moveTo>
                  <a:lnTo>
                    <a:pt x="66" y="528"/>
                  </a:lnTo>
                  <a:lnTo>
                    <a:pt x="60" y="531"/>
                  </a:lnTo>
                  <a:lnTo>
                    <a:pt x="60" y="545"/>
                  </a:lnTo>
                  <a:lnTo>
                    <a:pt x="66" y="541"/>
                  </a:lnTo>
                  <a:lnTo>
                    <a:pt x="66" y="541"/>
                  </a:lnTo>
                  <a:close/>
                  <a:moveTo>
                    <a:pt x="66" y="515"/>
                  </a:moveTo>
                  <a:lnTo>
                    <a:pt x="66" y="502"/>
                  </a:lnTo>
                  <a:lnTo>
                    <a:pt x="60" y="505"/>
                  </a:lnTo>
                  <a:lnTo>
                    <a:pt x="60" y="518"/>
                  </a:lnTo>
                  <a:lnTo>
                    <a:pt x="66" y="515"/>
                  </a:lnTo>
                  <a:lnTo>
                    <a:pt x="66" y="515"/>
                  </a:lnTo>
                  <a:close/>
                  <a:moveTo>
                    <a:pt x="66" y="489"/>
                  </a:moveTo>
                  <a:lnTo>
                    <a:pt x="66" y="475"/>
                  </a:lnTo>
                  <a:lnTo>
                    <a:pt x="60" y="479"/>
                  </a:lnTo>
                  <a:lnTo>
                    <a:pt x="60" y="492"/>
                  </a:lnTo>
                  <a:lnTo>
                    <a:pt x="66" y="489"/>
                  </a:lnTo>
                  <a:lnTo>
                    <a:pt x="66" y="489"/>
                  </a:lnTo>
                  <a:close/>
                  <a:moveTo>
                    <a:pt x="66" y="462"/>
                  </a:moveTo>
                  <a:lnTo>
                    <a:pt x="66" y="449"/>
                  </a:lnTo>
                  <a:lnTo>
                    <a:pt x="60" y="452"/>
                  </a:lnTo>
                  <a:lnTo>
                    <a:pt x="60" y="465"/>
                  </a:lnTo>
                  <a:lnTo>
                    <a:pt x="66" y="462"/>
                  </a:lnTo>
                  <a:lnTo>
                    <a:pt x="66" y="462"/>
                  </a:lnTo>
                  <a:close/>
                  <a:moveTo>
                    <a:pt x="66" y="436"/>
                  </a:moveTo>
                  <a:lnTo>
                    <a:pt x="66" y="423"/>
                  </a:lnTo>
                  <a:lnTo>
                    <a:pt x="60" y="426"/>
                  </a:lnTo>
                  <a:lnTo>
                    <a:pt x="60" y="439"/>
                  </a:lnTo>
                  <a:lnTo>
                    <a:pt x="66" y="436"/>
                  </a:lnTo>
                  <a:lnTo>
                    <a:pt x="66" y="436"/>
                  </a:lnTo>
                  <a:close/>
                  <a:moveTo>
                    <a:pt x="66" y="410"/>
                  </a:moveTo>
                  <a:lnTo>
                    <a:pt x="66" y="396"/>
                  </a:lnTo>
                  <a:lnTo>
                    <a:pt x="60" y="400"/>
                  </a:lnTo>
                  <a:lnTo>
                    <a:pt x="60" y="413"/>
                  </a:lnTo>
                  <a:lnTo>
                    <a:pt x="66" y="410"/>
                  </a:lnTo>
                  <a:lnTo>
                    <a:pt x="66" y="410"/>
                  </a:lnTo>
                  <a:close/>
                  <a:moveTo>
                    <a:pt x="66" y="383"/>
                  </a:moveTo>
                  <a:lnTo>
                    <a:pt x="66" y="370"/>
                  </a:lnTo>
                  <a:lnTo>
                    <a:pt x="60" y="373"/>
                  </a:lnTo>
                  <a:lnTo>
                    <a:pt x="60" y="387"/>
                  </a:lnTo>
                  <a:lnTo>
                    <a:pt x="66" y="383"/>
                  </a:lnTo>
                  <a:lnTo>
                    <a:pt x="66" y="383"/>
                  </a:lnTo>
                  <a:close/>
                  <a:moveTo>
                    <a:pt x="65" y="357"/>
                  </a:moveTo>
                  <a:lnTo>
                    <a:pt x="65" y="344"/>
                  </a:lnTo>
                  <a:lnTo>
                    <a:pt x="60" y="347"/>
                  </a:lnTo>
                  <a:lnTo>
                    <a:pt x="60" y="360"/>
                  </a:lnTo>
                  <a:lnTo>
                    <a:pt x="65" y="357"/>
                  </a:lnTo>
                  <a:lnTo>
                    <a:pt x="65" y="357"/>
                  </a:lnTo>
                  <a:close/>
                  <a:moveTo>
                    <a:pt x="65" y="330"/>
                  </a:moveTo>
                  <a:lnTo>
                    <a:pt x="65" y="317"/>
                  </a:lnTo>
                  <a:lnTo>
                    <a:pt x="60" y="320"/>
                  </a:lnTo>
                  <a:lnTo>
                    <a:pt x="60" y="334"/>
                  </a:lnTo>
                  <a:lnTo>
                    <a:pt x="65" y="330"/>
                  </a:lnTo>
                  <a:lnTo>
                    <a:pt x="65" y="330"/>
                  </a:lnTo>
                  <a:close/>
                  <a:moveTo>
                    <a:pt x="65" y="304"/>
                  </a:moveTo>
                  <a:lnTo>
                    <a:pt x="65" y="291"/>
                  </a:lnTo>
                  <a:lnTo>
                    <a:pt x="60" y="294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5" y="304"/>
                  </a:lnTo>
                  <a:close/>
                  <a:moveTo>
                    <a:pt x="65" y="264"/>
                  </a:moveTo>
                  <a:lnTo>
                    <a:pt x="60" y="267"/>
                  </a:lnTo>
                  <a:lnTo>
                    <a:pt x="60" y="281"/>
                  </a:lnTo>
                  <a:lnTo>
                    <a:pt x="65" y="277"/>
                  </a:lnTo>
                  <a:lnTo>
                    <a:pt x="65" y="264"/>
                  </a:lnTo>
                  <a:lnTo>
                    <a:pt x="65" y="264"/>
                  </a:lnTo>
                  <a:close/>
                  <a:moveTo>
                    <a:pt x="143" y="683"/>
                  </a:moveTo>
                  <a:lnTo>
                    <a:pt x="143" y="669"/>
                  </a:lnTo>
                  <a:lnTo>
                    <a:pt x="137" y="673"/>
                  </a:lnTo>
                  <a:lnTo>
                    <a:pt x="137" y="686"/>
                  </a:lnTo>
                  <a:lnTo>
                    <a:pt x="143" y="683"/>
                  </a:lnTo>
                  <a:lnTo>
                    <a:pt x="143" y="683"/>
                  </a:lnTo>
                  <a:close/>
                  <a:moveTo>
                    <a:pt x="142" y="656"/>
                  </a:moveTo>
                  <a:lnTo>
                    <a:pt x="142" y="643"/>
                  </a:lnTo>
                  <a:lnTo>
                    <a:pt x="137" y="646"/>
                  </a:lnTo>
                  <a:lnTo>
                    <a:pt x="137" y="659"/>
                  </a:lnTo>
                  <a:lnTo>
                    <a:pt x="142" y="656"/>
                  </a:lnTo>
                  <a:lnTo>
                    <a:pt x="142" y="656"/>
                  </a:lnTo>
                  <a:close/>
                  <a:moveTo>
                    <a:pt x="142" y="603"/>
                  </a:moveTo>
                  <a:lnTo>
                    <a:pt x="142" y="590"/>
                  </a:lnTo>
                  <a:lnTo>
                    <a:pt x="137" y="593"/>
                  </a:lnTo>
                  <a:lnTo>
                    <a:pt x="137" y="607"/>
                  </a:lnTo>
                  <a:lnTo>
                    <a:pt x="142" y="603"/>
                  </a:lnTo>
                  <a:lnTo>
                    <a:pt x="142" y="603"/>
                  </a:lnTo>
                  <a:close/>
                  <a:moveTo>
                    <a:pt x="142" y="577"/>
                  </a:moveTo>
                  <a:lnTo>
                    <a:pt x="142" y="564"/>
                  </a:lnTo>
                  <a:lnTo>
                    <a:pt x="137" y="567"/>
                  </a:lnTo>
                  <a:lnTo>
                    <a:pt x="137" y="580"/>
                  </a:lnTo>
                  <a:lnTo>
                    <a:pt x="142" y="577"/>
                  </a:lnTo>
                  <a:lnTo>
                    <a:pt x="142" y="577"/>
                  </a:lnTo>
                  <a:close/>
                  <a:moveTo>
                    <a:pt x="142" y="524"/>
                  </a:moveTo>
                  <a:lnTo>
                    <a:pt x="142" y="511"/>
                  </a:lnTo>
                  <a:lnTo>
                    <a:pt x="137" y="514"/>
                  </a:lnTo>
                  <a:lnTo>
                    <a:pt x="137" y="527"/>
                  </a:lnTo>
                  <a:lnTo>
                    <a:pt x="142" y="524"/>
                  </a:lnTo>
                  <a:lnTo>
                    <a:pt x="142" y="524"/>
                  </a:lnTo>
                  <a:close/>
                  <a:moveTo>
                    <a:pt x="142" y="498"/>
                  </a:moveTo>
                  <a:lnTo>
                    <a:pt x="142" y="484"/>
                  </a:lnTo>
                  <a:lnTo>
                    <a:pt x="136" y="487"/>
                  </a:lnTo>
                  <a:lnTo>
                    <a:pt x="136" y="501"/>
                  </a:lnTo>
                  <a:lnTo>
                    <a:pt x="142" y="498"/>
                  </a:lnTo>
                  <a:lnTo>
                    <a:pt x="142" y="498"/>
                  </a:lnTo>
                  <a:close/>
                  <a:moveTo>
                    <a:pt x="142" y="471"/>
                  </a:moveTo>
                  <a:lnTo>
                    <a:pt x="142" y="458"/>
                  </a:lnTo>
                  <a:lnTo>
                    <a:pt x="136" y="461"/>
                  </a:lnTo>
                  <a:lnTo>
                    <a:pt x="136" y="474"/>
                  </a:lnTo>
                  <a:lnTo>
                    <a:pt x="142" y="471"/>
                  </a:lnTo>
                  <a:lnTo>
                    <a:pt x="142" y="471"/>
                  </a:lnTo>
                  <a:close/>
                  <a:moveTo>
                    <a:pt x="142" y="418"/>
                  </a:moveTo>
                  <a:lnTo>
                    <a:pt x="142" y="405"/>
                  </a:lnTo>
                  <a:lnTo>
                    <a:pt x="136" y="408"/>
                  </a:lnTo>
                  <a:lnTo>
                    <a:pt x="136" y="421"/>
                  </a:lnTo>
                  <a:lnTo>
                    <a:pt x="142" y="418"/>
                  </a:lnTo>
                  <a:lnTo>
                    <a:pt x="142" y="418"/>
                  </a:lnTo>
                  <a:close/>
                  <a:moveTo>
                    <a:pt x="142" y="392"/>
                  </a:moveTo>
                  <a:lnTo>
                    <a:pt x="142" y="379"/>
                  </a:lnTo>
                  <a:lnTo>
                    <a:pt x="136" y="382"/>
                  </a:lnTo>
                  <a:lnTo>
                    <a:pt x="136" y="395"/>
                  </a:lnTo>
                  <a:lnTo>
                    <a:pt x="142" y="392"/>
                  </a:lnTo>
                  <a:lnTo>
                    <a:pt x="142" y="392"/>
                  </a:lnTo>
                  <a:close/>
                  <a:moveTo>
                    <a:pt x="142" y="339"/>
                  </a:moveTo>
                  <a:lnTo>
                    <a:pt x="142" y="326"/>
                  </a:lnTo>
                  <a:lnTo>
                    <a:pt x="136" y="329"/>
                  </a:lnTo>
                  <a:lnTo>
                    <a:pt x="136" y="343"/>
                  </a:lnTo>
                  <a:lnTo>
                    <a:pt x="142" y="339"/>
                  </a:lnTo>
                  <a:lnTo>
                    <a:pt x="142" y="339"/>
                  </a:lnTo>
                  <a:close/>
                  <a:moveTo>
                    <a:pt x="142" y="313"/>
                  </a:moveTo>
                  <a:lnTo>
                    <a:pt x="141" y="300"/>
                  </a:lnTo>
                  <a:lnTo>
                    <a:pt x="136" y="303"/>
                  </a:lnTo>
                  <a:lnTo>
                    <a:pt x="136" y="316"/>
                  </a:lnTo>
                  <a:lnTo>
                    <a:pt x="142" y="313"/>
                  </a:lnTo>
                  <a:lnTo>
                    <a:pt x="142" y="313"/>
                  </a:lnTo>
                  <a:close/>
                  <a:moveTo>
                    <a:pt x="137" y="275"/>
                  </a:moveTo>
                  <a:lnTo>
                    <a:pt x="136" y="276"/>
                  </a:lnTo>
                  <a:lnTo>
                    <a:pt x="136" y="290"/>
                  </a:lnTo>
                  <a:lnTo>
                    <a:pt x="141" y="286"/>
                  </a:lnTo>
                  <a:lnTo>
                    <a:pt x="141" y="278"/>
                  </a:lnTo>
                  <a:lnTo>
                    <a:pt x="149" y="274"/>
                  </a:lnTo>
                  <a:lnTo>
                    <a:pt x="149" y="267"/>
                  </a:lnTo>
                  <a:lnTo>
                    <a:pt x="137" y="273"/>
                  </a:lnTo>
                  <a:lnTo>
                    <a:pt x="137" y="275"/>
                  </a:lnTo>
                  <a:lnTo>
                    <a:pt x="137" y="275"/>
                  </a:lnTo>
                  <a:close/>
                  <a:moveTo>
                    <a:pt x="141" y="260"/>
                  </a:moveTo>
                  <a:lnTo>
                    <a:pt x="141" y="247"/>
                  </a:lnTo>
                  <a:lnTo>
                    <a:pt x="136" y="250"/>
                  </a:lnTo>
                  <a:lnTo>
                    <a:pt x="136" y="263"/>
                  </a:lnTo>
                  <a:lnTo>
                    <a:pt x="141" y="260"/>
                  </a:lnTo>
                  <a:lnTo>
                    <a:pt x="141" y="260"/>
                  </a:lnTo>
                  <a:close/>
                  <a:moveTo>
                    <a:pt x="141" y="220"/>
                  </a:moveTo>
                  <a:lnTo>
                    <a:pt x="136" y="224"/>
                  </a:lnTo>
                  <a:lnTo>
                    <a:pt x="136" y="237"/>
                  </a:lnTo>
                  <a:lnTo>
                    <a:pt x="141" y="233"/>
                  </a:lnTo>
                  <a:lnTo>
                    <a:pt x="141" y="220"/>
                  </a:lnTo>
                  <a:lnTo>
                    <a:pt x="141" y="220"/>
                  </a:lnTo>
                  <a:close/>
                  <a:moveTo>
                    <a:pt x="219" y="639"/>
                  </a:moveTo>
                  <a:lnTo>
                    <a:pt x="219" y="625"/>
                  </a:lnTo>
                  <a:lnTo>
                    <a:pt x="213" y="628"/>
                  </a:lnTo>
                  <a:lnTo>
                    <a:pt x="214" y="642"/>
                  </a:lnTo>
                  <a:lnTo>
                    <a:pt x="219" y="639"/>
                  </a:lnTo>
                  <a:lnTo>
                    <a:pt x="219" y="639"/>
                  </a:lnTo>
                  <a:close/>
                  <a:moveTo>
                    <a:pt x="219" y="612"/>
                  </a:moveTo>
                  <a:lnTo>
                    <a:pt x="219" y="599"/>
                  </a:lnTo>
                  <a:lnTo>
                    <a:pt x="213" y="602"/>
                  </a:lnTo>
                  <a:lnTo>
                    <a:pt x="213" y="615"/>
                  </a:lnTo>
                  <a:lnTo>
                    <a:pt x="219" y="612"/>
                  </a:lnTo>
                  <a:lnTo>
                    <a:pt x="219" y="612"/>
                  </a:lnTo>
                  <a:close/>
                  <a:moveTo>
                    <a:pt x="219" y="586"/>
                  </a:moveTo>
                  <a:lnTo>
                    <a:pt x="219" y="572"/>
                  </a:lnTo>
                  <a:lnTo>
                    <a:pt x="213" y="576"/>
                  </a:lnTo>
                  <a:lnTo>
                    <a:pt x="213" y="582"/>
                  </a:lnTo>
                  <a:lnTo>
                    <a:pt x="207" y="586"/>
                  </a:lnTo>
                  <a:lnTo>
                    <a:pt x="207" y="593"/>
                  </a:lnTo>
                  <a:lnTo>
                    <a:pt x="219" y="586"/>
                  </a:lnTo>
                  <a:lnTo>
                    <a:pt x="219" y="586"/>
                  </a:lnTo>
                  <a:lnTo>
                    <a:pt x="219" y="586"/>
                  </a:lnTo>
                  <a:lnTo>
                    <a:pt x="219" y="586"/>
                  </a:lnTo>
                  <a:close/>
                  <a:moveTo>
                    <a:pt x="219" y="559"/>
                  </a:moveTo>
                  <a:lnTo>
                    <a:pt x="219" y="546"/>
                  </a:lnTo>
                  <a:lnTo>
                    <a:pt x="213" y="549"/>
                  </a:lnTo>
                  <a:lnTo>
                    <a:pt x="213" y="562"/>
                  </a:lnTo>
                  <a:lnTo>
                    <a:pt x="219" y="559"/>
                  </a:lnTo>
                  <a:lnTo>
                    <a:pt x="219" y="559"/>
                  </a:lnTo>
                  <a:close/>
                  <a:moveTo>
                    <a:pt x="219" y="533"/>
                  </a:moveTo>
                  <a:lnTo>
                    <a:pt x="219" y="519"/>
                  </a:lnTo>
                  <a:lnTo>
                    <a:pt x="213" y="523"/>
                  </a:lnTo>
                  <a:lnTo>
                    <a:pt x="213" y="536"/>
                  </a:lnTo>
                  <a:lnTo>
                    <a:pt x="219" y="533"/>
                  </a:lnTo>
                  <a:lnTo>
                    <a:pt x="219" y="533"/>
                  </a:lnTo>
                  <a:close/>
                  <a:moveTo>
                    <a:pt x="219" y="480"/>
                  </a:moveTo>
                  <a:lnTo>
                    <a:pt x="219" y="467"/>
                  </a:lnTo>
                  <a:lnTo>
                    <a:pt x="213" y="470"/>
                  </a:lnTo>
                  <a:lnTo>
                    <a:pt x="213" y="483"/>
                  </a:lnTo>
                  <a:lnTo>
                    <a:pt x="219" y="480"/>
                  </a:lnTo>
                  <a:lnTo>
                    <a:pt x="219" y="480"/>
                  </a:lnTo>
                  <a:close/>
                  <a:moveTo>
                    <a:pt x="219" y="453"/>
                  </a:moveTo>
                  <a:lnTo>
                    <a:pt x="218" y="440"/>
                  </a:lnTo>
                  <a:lnTo>
                    <a:pt x="213" y="443"/>
                  </a:lnTo>
                  <a:lnTo>
                    <a:pt x="213" y="457"/>
                  </a:lnTo>
                  <a:lnTo>
                    <a:pt x="219" y="453"/>
                  </a:lnTo>
                  <a:lnTo>
                    <a:pt x="219" y="453"/>
                  </a:lnTo>
                  <a:close/>
                  <a:moveTo>
                    <a:pt x="218" y="374"/>
                  </a:moveTo>
                  <a:lnTo>
                    <a:pt x="218" y="361"/>
                  </a:lnTo>
                  <a:lnTo>
                    <a:pt x="213" y="364"/>
                  </a:lnTo>
                  <a:lnTo>
                    <a:pt x="213" y="377"/>
                  </a:lnTo>
                  <a:lnTo>
                    <a:pt x="218" y="374"/>
                  </a:lnTo>
                  <a:lnTo>
                    <a:pt x="218" y="374"/>
                  </a:lnTo>
                  <a:close/>
                  <a:moveTo>
                    <a:pt x="218" y="348"/>
                  </a:moveTo>
                  <a:lnTo>
                    <a:pt x="218" y="335"/>
                  </a:lnTo>
                  <a:lnTo>
                    <a:pt x="213" y="338"/>
                  </a:lnTo>
                  <a:lnTo>
                    <a:pt x="213" y="351"/>
                  </a:lnTo>
                  <a:lnTo>
                    <a:pt x="218" y="348"/>
                  </a:lnTo>
                  <a:lnTo>
                    <a:pt x="218" y="348"/>
                  </a:lnTo>
                  <a:close/>
                  <a:moveTo>
                    <a:pt x="218" y="295"/>
                  </a:moveTo>
                  <a:lnTo>
                    <a:pt x="218" y="282"/>
                  </a:lnTo>
                  <a:lnTo>
                    <a:pt x="213" y="285"/>
                  </a:lnTo>
                  <a:lnTo>
                    <a:pt x="213" y="298"/>
                  </a:lnTo>
                  <a:lnTo>
                    <a:pt x="218" y="295"/>
                  </a:lnTo>
                  <a:lnTo>
                    <a:pt x="218" y="295"/>
                  </a:lnTo>
                  <a:close/>
                  <a:moveTo>
                    <a:pt x="218" y="269"/>
                  </a:moveTo>
                  <a:lnTo>
                    <a:pt x="218" y="256"/>
                  </a:lnTo>
                  <a:lnTo>
                    <a:pt x="212" y="259"/>
                  </a:lnTo>
                  <a:lnTo>
                    <a:pt x="212" y="272"/>
                  </a:lnTo>
                  <a:lnTo>
                    <a:pt x="218" y="269"/>
                  </a:lnTo>
                  <a:lnTo>
                    <a:pt x="218" y="269"/>
                  </a:lnTo>
                  <a:close/>
                  <a:moveTo>
                    <a:pt x="218" y="216"/>
                  </a:moveTo>
                  <a:lnTo>
                    <a:pt x="218" y="203"/>
                  </a:lnTo>
                  <a:lnTo>
                    <a:pt x="212" y="206"/>
                  </a:lnTo>
                  <a:lnTo>
                    <a:pt x="212" y="219"/>
                  </a:lnTo>
                  <a:lnTo>
                    <a:pt x="218" y="216"/>
                  </a:lnTo>
                  <a:lnTo>
                    <a:pt x="218" y="216"/>
                  </a:lnTo>
                  <a:close/>
                  <a:moveTo>
                    <a:pt x="218" y="176"/>
                  </a:moveTo>
                  <a:lnTo>
                    <a:pt x="212" y="179"/>
                  </a:lnTo>
                  <a:lnTo>
                    <a:pt x="212" y="192"/>
                  </a:lnTo>
                  <a:lnTo>
                    <a:pt x="218" y="189"/>
                  </a:lnTo>
                  <a:lnTo>
                    <a:pt x="218" y="176"/>
                  </a:lnTo>
                  <a:lnTo>
                    <a:pt x="218" y="176"/>
                  </a:lnTo>
                  <a:close/>
                  <a:moveTo>
                    <a:pt x="296" y="594"/>
                  </a:moveTo>
                  <a:lnTo>
                    <a:pt x="296" y="581"/>
                  </a:lnTo>
                  <a:lnTo>
                    <a:pt x="289" y="585"/>
                  </a:lnTo>
                  <a:lnTo>
                    <a:pt x="290" y="598"/>
                  </a:lnTo>
                  <a:lnTo>
                    <a:pt x="296" y="594"/>
                  </a:lnTo>
                  <a:lnTo>
                    <a:pt x="296" y="594"/>
                  </a:lnTo>
                  <a:close/>
                  <a:moveTo>
                    <a:pt x="295" y="568"/>
                  </a:moveTo>
                  <a:lnTo>
                    <a:pt x="295" y="555"/>
                  </a:lnTo>
                  <a:lnTo>
                    <a:pt x="289" y="558"/>
                  </a:lnTo>
                  <a:lnTo>
                    <a:pt x="289" y="571"/>
                  </a:lnTo>
                  <a:lnTo>
                    <a:pt x="295" y="568"/>
                  </a:lnTo>
                  <a:lnTo>
                    <a:pt x="295" y="568"/>
                  </a:lnTo>
                  <a:close/>
                  <a:moveTo>
                    <a:pt x="295" y="541"/>
                  </a:moveTo>
                  <a:lnTo>
                    <a:pt x="295" y="528"/>
                  </a:lnTo>
                  <a:lnTo>
                    <a:pt x="289" y="532"/>
                  </a:lnTo>
                  <a:lnTo>
                    <a:pt x="289" y="545"/>
                  </a:lnTo>
                  <a:lnTo>
                    <a:pt x="295" y="541"/>
                  </a:lnTo>
                  <a:lnTo>
                    <a:pt x="295" y="541"/>
                  </a:lnTo>
                  <a:close/>
                  <a:moveTo>
                    <a:pt x="295" y="515"/>
                  </a:moveTo>
                  <a:lnTo>
                    <a:pt x="295" y="502"/>
                  </a:lnTo>
                  <a:lnTo>
                    <a:pt x="289" y="505"/>
                  </a:lnTo>
                  <a:lnTo>
                    <a:pt x="289" y="518"/>
                  </a:lnTo>
                  <a:lnTo>
                    <a:pt x="295" y="515"/>
                  </a:lnTo>
                  <a:lnTo>
                    <a:pt x="295" y="515"/>
                  </a:lnTo>
                  <a:close/>
                  <a:moveTo>
                    <a:pt x="295" y="489"/>
                  </a:moveTo>
                  <a:lnTo>
                    <a:pt x="295" y="475"/>
                  </a:lnTo>
                  <a:lnTo>
                    <a:pt x="289" y="479"/>
                  </a:lnTo>
                  <a:lnTo>
                    <a:pt x="289" y="492"/>
                  </a:lnTo>
                  <a:lnTo>
                    <a:pt x="295" y="489"/>
                  </a:lnTo>
                  <a:lnTo>
                    <a:pt x="295" y="489"/>
                  </a:lnTo>
                  <a:close/>
                  <a:moveTo>
                    <a:pt x="295" y="462"/>
                  </a:moveTo>
                  <a:lnTo>
                    <a:pt x="295" y="449"/>
                  </a:lnTo>
                  <a:lnTo>
                    <a:pt x="289" y="452"/>
                  </a:lnTo>
                  <a:lnTo>
                    <a:pt x="289" y="466"/>
                  </a:lnTo>
                  <a:lnTo>
                    <a:pt x="295" y="462"/>
                  </a:lnTo>
                  <a:lnTo>
                    <a:pt x="295" y="462"/>
                  </a:lnTo>
                  <a:close/>
                  <a:moveTo>
                    <a:pt x="295" y="436"/>
                  </a:moveTo>
                  <a:lnTo>
                    <a:pt x="295" y="423"/>
                  </a:lnTo>
                  <a:lnTo>
                    <a:pt x="289" y="426"/>
                  </a:lnTo>
                  <a:lnTo>
                    <a:pt x="289" y="439"/>
                  </a:lnTo>
                  <a:lnTo>
                    <a:pt x="295" y="436"/>
                  </a:lnTo>
                  <a:lnTo>
                    <a:pt x="295" y="436"/>
                  </a:lnTo>
                  <a:close/>
                  <a:moveTo>
                    <a:pt x="295" y="409"/>
                  </a:moveTo>
                  <a:lnTo>
                    <a:pt x="295" y="396"/>
                  </a:lnTo>
                  <a:lnTo>
                    <a:pt x="289" y="399"/>
                  </a:lnTo>
                  <a:lnTo>
                    <a:pt x="289" y="413"/>
                  </a:lnTo>
                  <a:lnTo>
                    <a:pt x="295" y="409"/>
                  </a:lnTo>
                  <a:lnTo>
                    <a:pt x="295" y="409"/>
                  </a:lnTo>
                  <a:close/>
                  <a:moveTo>
                    <a:pt x="295" y="383"/>
                  </a:moveTo>
                  <a:lnTo>
                    <a:pt x="295" y="370"/>
                  </a:lnTo>
                  <a:lnTo>
                    <a:pt x="289" y="373"/>
                  </a:lnTo>
                  <a:lnTo>
                    <a:pt x="289" y="386"/>
                  </a:lnTo>
                  <a:lnTo>
                    <a:pt x="295" y="383"/>
                  </a:lnTo>
                  <a:lnTo>
                    <a:pt x="295" y="383"/>
                  </a:lnTo>
                  <a:close/>
                  <a:moveTo>
                    <a:pt x="295" y="356"/>
                  </a:moveTo>
                  <a:lnTo>
                    <a:pt x="295" y="343"/>
                  </a:lnTo>
                  <a:lnTo>
                    <a:pt x="289" y="347"/>
                  </a:lnTo>
                  <a:lnTo>
                    <a:pt x="289" y="360"/>
                  </a:lnTo>
                  <a:lnTo>
                    <a:pt x="295" y="356"/>
                  </a:lnTo>
                  <a:lnTo>
                    <a:pt x="295" y="356"/>
                  </a:lnTo>
                  <a:close/>
                  <a:moveTo>
                    <a:pt x="295" y="330"/>
                  </a:moveTo>
                  <a:lnTo>
                    <a:pt x="295" y="317"/>
                  </a:lnTo>
                  <a:lnTo>
                    <a:pt x="289" y="320"/>
                  </a:lnTo>
                  <a:lnTo>
                    <a:pt x="289" y="333"/>
                  </a:lnTo>
                  <a:lnTo>
                    <a:pt x="295" y="330"/>
                  </a:lnTo>
                  <a:lnTo>
                    <a:pt x="295" y="330"/>
                  </a:lnTo>
                  <a:close/>
                  <a:moveTo>
                    <a:pt x="295" y="304"/>
                  </a:moveTo>
                  <a:lnTo>
                    <a:pt x="295" y="291"/>
                  </a:lnTo>
                  <a:lnTo>
                    <a:pt x="289" y="294"/>
                  </a:lnTo>
                  <a:lnTo>
                    <a:pt x="289" y="307"/>
                  </a:lnTo>
                  <a:lnTo>
                    <a:pt x="295" y="304"/>
                  </a:lnTo>
                  <a:lnTo>
                    <a:pt x="295" y="304"/>
                  </a:lnTo>
                  <a:close/>
                  <a:moveTo>
                    <a:pt x="295" y="277"/>
                  </a:moveTo>
                  <a:lnTo>
                    <a:pt x="295" y="264"/>
                  </a:lnTo>
                  <a:lnTo>
                    <a:pt x="289" y="268"/>
                  </a:lnTo>
                  <a:lnTo>
                    <a:pt x="289" y="281"/>
                  </a:lnTo>
                  <a:lnTo>
                    <a:pt x="295" y="277"/>
                  </a:lnTo>
                  <a:lnTo>
                    <a:pt x="295" y="277"/>
                  </a:lnTo>
                  <a:close/>
                  <a:moveTo>
                    <a:pt x="295" y="251"/>
                  </a:moveTo>
                  <a:lnTo>
                    <a:pt x="295" y="238"/>
                  </a:lnTo>
                  <a:lnTo>
                    <a:pt x="289" y="241"/>
                  </a:lnTo>
                  <a:lnTo>
                    <a:pt x="289" y="255"/>
                  </a:lnTo>
                  <a:lnTo>
                    <a:pt x="295" y="251"/>
                  </a:lnTo>
                  <a:lnTo>
                    <a:pt x="295" y="251"/>
                  </a:lnTo>
                  <a:close/>
                  <a:moveTo>
                    <a:pt x="294" y="225"/>
                  </a:moveTo>
                  <a:lnTo>
                    <a:pt x="294" y="211"/>
                  </a:lnTo>
                  <a:lnTo>
                    <a:pt x="288" y="215"/>
                  </a:lnTo>
                  <a:lnTo>
                    <a:pt x="288" y="228"/>
                  </a:lnTo>
                  <a:lnTo>
                    <a:pt x="294" y="225"/>
                  </a:lnTo>
                  <a:lnTo>
                    <a:pt x="294" y="225"/>
                  </a:lnTo>
                  <a:close/>
                  <a:moveTo>
                    <a:pt x="294" y="198"/>
                  </a:moveTo>
                  <a:lnTo>
                    <a:pt x="294" y="185"/>
                  </a:lnTo>
                  <a:lnTo>
                    <a:pt x="288" y="188"/>
                  </a:lnTo>
                  <a:lnTo>
                    <a:pt x="288" y="202"/>
                  </a:lnTo>
                  <a:lnTo>
                    <a:pt x="294" y="198"/>
                  </a:lnTo>
                  <a:lnTo>
                    <a:pt x="294" y="198"/>
                  </a:lnTo>
                  <a:close/>
                  <a:moveTo>
                    <a:pt x="294" y="172"/>
                  </a:moveTo>
                  <a:lnTo>
                    <a:pt x="294" y="158"/>
                  </a:lnTo>
                  <a:lnTo>
                    <a:pt x="288" y="162"/>
                  </a:lnTo>
                  <a:lnTo>
                    <a:pt x="288" y="175"/>
                  </a:lnTo>
                  <a:lnTo>
                    <a:pt x="294" y="172"/>
                  </a:lnTo>
                  <a:lnTo>
                    <a:pt x="294" y="172"/>
                  </a:lnTo>
                  <a:close/>
                  <a:moveTo>
                    <a:pt x="294" y="132"/>
                  </a:moveTo>
                  <a:lnTo>
                    <a:pt x="288" y="135"/>
                  </a:lnTo>
                  <a:lnTo>
                    <a:pt x="288" y="149"/>
                  </a:lnTo>
                  <a:lnTo>
                    <a:pt x="294" y="145"/>
                  </a:lnTo>
                  <a:lnTo>
                    <a:pt x="294" y="132"/>
                  </a:lnTo>
                  <a:lnTo>
                    <a:pt x="294" y="132"/>
                  </a:lnTo>
                  <a:close/>
                  <a:moveTo>
                    <a:pt x="372" y="550"/>
                  </a:moveTo>
                  <a:lnTo>
                    <a:pt x="372" y="537"/>
                  </a:lnTo>
                  <a:lnTo>
                    <a:pt x="366" y="540"/>
                  </a:lnTo>
                  <a:lnTo>
                    <a:pt x="366" y="554"/>
                  </a:lnTo>
                  <a:lnTo>
                    <a:pt x="372" y="550"/>
                  </a:lnTo>
                  <a:lnTo>
                    <a:pt x="372" y="550"/>
                  </a:lnTo>
                  <a:close/>
                  <a:moveTo>
                    <a:pt x="371" y="524"/>
                  </a:moveTo>
                  <a:lnTo>
                    <a:pt x="371" y="511"/>
                  </a:lnTo>
                  <a:lnTo>
                    <a:pt x="366" y="514"/>
                  </a:lnTo>
                  <a:lnTo>
                    <a:pt x="366" y="527"/>
                  </a:lnTo>
                  <a:lnTo>
                    <a:pt x="371" y="524"/>
                  </a:lnTo>
                  <a:lnTo>
                    <a:pt x="371" y="524"/>
                  </a:lnTo>
                  <a:close/>
                  <a:moveTo>
                    <a:pt x="371" y="491"/>
                  </a:moveTo>
                  <a:lnTo>
                    <a:pt x="371" y="484"/>
                  </a:lnTo>
                  <a:lnTo>
                    <a:pt x="366" y="488"/>
                  </a:lnTo>
                  <a:lnTo>
                    <a:pt x="366" y="501"/>
                  </a:lnTo>
                  <a:lnTo>
                    <a:pt x="367" y="500"/>
                  </a:lnTo>
                  <a:lnTo>
                    <a:pt x="367" y="501"/>
                  </a:lnTo>
                  <a:lnTo>
                    <a:pt x="378" y="494"/>
                  </a:lnTo>
                  <a:lnTo>
                    <a:pt x="378" y="487"/>
                  </a:lnTo>
                  <a:lnTo>
                    <a:pt x="371" y="491"/>
                  </a:lnTo>
                  <a:lnTo>
                    <a:pt x="371" y="491"/>
                  </a:lnTo>
                  <a:close/>
                  <a:moveTo>
                    <a:pt x="371" y="471"/>
                  </a:moveTo>
                  <a:lnTo>
                    <a:pt x="371" y="458"/>
                  </a:lnTo>
                  <a:lnTo>
                    <a:pt x="366" y="461"/>
                  </a:lnTo>
                  <a:lnTo>
                    <a:pt x="366" y="474"/>
                  </a:lnTo>
                  <a:lnTo>
                    <a:pt x="371" y="471"/>
                  </a:lnTo>
                  <a:lnTo>
                    <a:pt x="371" y="471"/>
                  </a:lnTo>
                  <a:close/>
                  <a:moveTo>
                    <a:pt x="371" y="445"/>
                  </a:moveTo>
                  <a:lnTo>
                    <a:pt x="371" y="431"/>
                  </a:lnTo>
                  <a:lnTo>
                    <a:pt x="366" y="435"/>
                  </a:lnTo>
                  <a:lnTo>
                    <a:pt x="366" y="448"/>
                  </a:lnTo>
                  <a:lnTo>
                    <a:pt x="371" y="445"/>
                  </a:lnTo>
                  <a:lnTo>
                    <a:pt x="371" y="445"/>
                  </a:lnTo>
                  <a:close/>
                  <a:moveTo>
                    <a:pt x="367" y="408"/>
                  </a:moveTo>
                  <a:lnTo>
                    <a:pt x="366" y="408"/>
                  </a:lnTo>
                  <a:lnTo>
                    <a:pt x="366" y="421"/>
                  </a:lnTo>
                  <a:lnTo>
                    <a:pt x="371" y="418"/>
                  </a:lnTo>
                  <a:lnTo>
                    <a:pt x="371" y="410"/>
                  </a:lnTo>
                  <a:lnTo>
                    <a:pt x="378" y="406"/>
                  </a:lnTo>
                  <a:lnTo>
                    <a:pt x="378" y="399"/>
                  </a:lnTo>
                  <a:lnTo>
                    <a:pt x="367" y="406"/>
                  </a:lnTo>
                  <a:lnTo>
                    <a:pt x="367" y="408"/>
                  </a:lnTo>
                  <a:lnTo>
                    <a:pt x="367" y="408"/>
                  </a:lnTo>
                  <a:close/>
                  <a:moveTo>
                    <a:pt x="371" y="392"/>
                  </a:moveTo>
                  <a:lnTo>
                    <a:pt x="371" y="379"/>
                  </a:lnTo>
                  <a:lnTo>
                    <a:pt x="366" y="382"/>
                  </a:lnTo>
                  <a:lnTo>
                    <a:pt x="366" y="395"/>
                  </a:lnTo>
                  <a:lnTo>
                    <a:pt x="371" y="392"/>
                  </a:lnTo>
                  <a:lnTo>
                    <a:pt x="371" y="392"/>
                  </a:lnTo>
                  <a:close/>
                  <a:moveTo>
                    <a:pt x="371" y="365"/>
                  </a:moveTo>
                  <a:lnTo>
                    <a:pt x="371" y="352"/>
                  </a:lnTo>
                  <a:lnTo>
                    <a:pt x="365" y="355"/>
                  </a:lnTo>
                  <a:lnTo>
                    <a:pt x="366" y="369"/>
                  </a:lnTo>
                  <a:lnTo>
                    <a:pt x="371" y="365"/>
                  </a:lnTo>
                  <a:lnTo>
                    <a:pt x="371" y="365"/>
                  </a:lnTo>
                  <a:close/>
                  <a:moveTo>
                    <a:pt x="371" y="339"/>
                  </a:moveTo>
                  <a:lnTo>
                    <a:pt x="371" y="326"/>
                  </a:lnTo>
                  <a:lnTo>
                    <a:pt x="365" y="329"/>
                  </a:lnTo>
                  <a:lnTo>
                    <a:pt x="365" y="342"/>
                  </a:lnTo>
                  <a:lnTo>
                    <a:pt x="371" y="339"/>
                  </a:lnTo>
                  <a:lnTo>
                    <a:pt x="371" y="339"/>
                  </a:lnTo>
                  <a:close/>
                  <a:moveTo>
                    <a:pt x="371" y="313"/>
                  </a:moveTo>
                  <a:lnTo>
                    <a:pt x="371" y="299"/>
                  </a:lnTo>
                  <a:lnTo>
                    <a:pt x="365" y="302"/>
                  </a:lnTo>
                  <a:lnTo>
                    <a:pt x="365" y="316"/>
                  </a:lnTo>
                  <a:lnTo>
                    <a:pt x="371" y="313"/>
                  </a:lnTo>
                  <a:lnTo>
                    <a:pt x="371" y="313"/>
                  </a:lnTo>
                  <a:close/>
                  <a:moveTo>
                    <a:pt x="371" y="286"/>
                  </a:moveTo>
                  <a:lnTo>
                    <a:pt x="371" y="273"/>
                  </a:lnTo>
                  <a:lnTo>
                    <a:pt x="365" y="276"/>
                  </a:lnTo>
                  <a:lnTo>
                    <a:pt x="365" y="289"/>
                  </a:lnTo>
                  <a:lnTo>
                    <a:pt x="371" y="286"/>
                  </a:lnTo>
                  <a:lnTo>
                    <a:pt x="371" y="286"/>
                  </a:lnTo>
                  <a:close/>
                  <a:moveTo>
                    <a:pt x="371" y="260"/>
                  </a:moveTo>
                  <a:lnTo>
                    <a:pt x="371" y="247"/>
                  </a:lnTo>
                  <a:lnTo>
                    <a:pt x="365" y="250"/>
                  </a:lnTo>
                  <a:lnTo>
                    <a:pt x="365" y="263"/>
                  </a:lnTo>
                  <a:lnTo>
                    <a:pt x="371" y="260"/>
                  </a:lnTo>
                  <a:lnTo>
                    <a:pt x="371" y="260"/>
                  </a:lnTo>
                  <a:close/>
                  <a:moveTo>
                    <a:pt x="371" y="207"/>
                  </a:moveTo>
                  <a:lnTo>
                    <a:pt x="371" y="194"/>
                  </a:lnTo>
                  <a:lnTo>
                    <a:pt x="365" y="197"/>
                  </a:lnTo>
                  <a:lnTo>
                    <a:pt x="365" y="210"/>
                  </a:lnTo>
                  <a:lnTo>
                    <a:pt x="371" y="207"/>
                  </a:lnTo>
                  <a:lnTo>
                    <a:pt x="371" y="207"/>
                  </a:lnTo>
                  <a:close/>
                  <a:moveTo>
                    <a:pt x="371" y="181"/>
                  </a:moveTo>
                  <a:lnTo>
                    <a:pt x="370" y="167"/>
                  </a:lnTo>
                  <a:lnTo>
                    <a:pt x="365" y="171"/>
                  </a:lnTo>
                  <a:lnTo>
                    <a:pt x="365" y="184"/>
                  </a:lnTo>
                  <a:lnTo>
                    <a:pt x="371" y="181"/>
                  </a:lnTo>
                  <a:lnTo>
                    <a:pt x="371" y="181"/>
                  </a:lnTo>
                  <a:close/>
                  <a:moveTo>
                    <a:pt x="370" y="128"/>
                  </a:moveTo>
                  <a:lnTo>
                    <a:pt x="370" y="115"/>
                  </a:lnTo>
                  <a:lnTo>
                    <a:pt x="365" y="118"/>
                  </a:lnTo>
                  <a:lnTo>
                    <a:pt x="365" y="131"/>
                  </a:lnTo>
                  <a:lnTo>
                    <a:pt x="370" y="128"/>
                  </a:lnTo>
                  <a:lnTo>
                    <a:pt x="370" y="128"/>
                  </a:lnTo>
                  <a:close/>
                  <a:moveTo>
                    <a:pt x="370" y="88"/>
                  </a:moveTo>
                  <a:lnTo>
                    <a:pt x="365" y="91"/>
                  </a:lnTo>
                  <a:lnTo>
                    <a:pt x="365" y="104"/>
                  </a:lnTo>
                  <a:lnTo>
                    <a:pt x="370" y="101"/>
                  </a:lnTo>
                  <a:lnTo>
                    <a:pt x="370" y="88"/>
                  </a:lnTo>
                  <a:lnTo>
                    <a:pt x="370" y="88"/>
                  </a:lnTo>
                  <a:close/>
                  <a:moveTo>
                    <a:pt x="524" y="462"/>
                  </a:moveTo>
                  <a:lnTo>
                    <a:pt x="524" y="449"/>
                  </a:lnTo>
                  <a:lnTo>
                    <a:pt x="519" y="452"/>
                  </a:lnTo>
                  <a:lnTo>
                    <a:pt x="519" y="466"/>
                  </a:lnTo>
                  <a:lnTo>
                    <a:pt x="524" y="462"/>
                  </a:lnTo>
                  <a:lnTo>
                    <a:pt x="524" y="462"/>
                  </a:lnTo>
                  <a:close/>
                  <a:moveTo>
                    <a:pt x="524" y="436"/>
                  </a:moveTo>
                  <a:lnTo>
                    <a:pt x="524" y="423"/>
                  </a:lnTo>
                  <a:lnTo>
                    <a:pt x="519" y="426"/>
                  </a:lnTo>
                  <a:lnTo>
                    <a:pt x="519" y="439"/>
                  </a:lnTo>
                  <a:lnTo>
                    <a:pt x="524" y="436"/>
                  </a:lnTo>
                  <a:lnTo>
                    <a:pt x="524" y="436"/>
                  </a:lnTo>
                  <a:close/>
                  <a:moveTo>
                    <a:pt x="524" y="409"/>
                  </a:moveTo>
                  <a:lnTo>
                    <a:pt x="524" y="396"/>
                  </a:lnTo>
                  <a:lnTo>
                    <a:pt x="518" y="399"/>
                  </a:lnTo>
                  <a:lnTo>
                    <a:pt x="518" y="413"/>
                  </a:lnTo>
                  <a:lnTo>
                    <a:pt x="524" y="409"/>
                  </a:lnTo>
                  <a:lnTo>
                    <a:pt x="524" y="409"/>
                  </a:lnTo>
                  <a:close/>
                  <a:moveTo>
                    <a:pt x="524" y="383"/>
                  </a:moveTo>
                  <a:lnTo>
                    <a:pt x="524" y="370"/>
                  </a:lnTo>
                  <a:lnTo>
                    <a:pt x="518" y="373"/>
                  </a:lnTo>
                  <a:lnTo>
                    <a:pt x="518" y="386"/>
                  </a:lnTo>
                  <a:lnTo>
                    <a:pt x="524" y="383"/>
                  </a:lnTo>
                  <a:lnTo>
                    <a:pt x="524" y="383"/>
                  </a:lnTo>
                  <a:close/>
                  <a:moveTo>
                    <a:pt x="524" y="357"/>
                  </a:moveTo>
                  <a:lnTo>
                    <a:pt x="524" y="343"/>
                  </a:lnTo>
                  <a:lnTo>
                    <a:pt x="518" y="347"/>
                  </a:lnTo>
                  <a:lnTo>
                    <a:pt x="518" y="360"/>
                  </a:lnTo>
                  <a:lnTo>
                    <a:pt x="524" y="357"/>
                  </a:lnTo>
                  <a:lnTo>
                    <a:pt x="524" y="357"/>
                  </a:lnTo>
                  <a:close/>
                  <a:moveTo>
                    <a:pt x="524" y="330"/>
                  </a:moveTo>
                  <a:lnTo>
                    <a:pt x="524" y="317"/>
                  </a:lnTo>
                  <a:lnTo>
                    <a:pt x="518" y="320"/>
                  </a:lnTo>
                  <a:lnTo>
                    <a:pt x="518" y="333"/>
                  </a:lnTo>
                  <a:lnTo>
                    <a:pt x="524" y="330"/>
                  </a:lnTo>
                  <a:lnTo>
                    <a:pt x="524" y="330"/>
                  </a:lnTo>
                  <a:close/>
                  <a:moveTo>
                    <a:pt x="524" y="304"/>
                  </a:moveTo>
                  <a:lnTo>
                    <a:pt x="524" y="290"/>
                  </a:lnTo>
                  <a:lnTo>
                    <a:pt x="518" y="294"/>
                  </a:lnTo>
                  <a:lnTo>
                    <a:pt x="518" y="307"/>
                  </a:lnTo>
                  <a:lnTo>
                    <a:pt x="524" y="304"/>
                  </a:lnTo>
                  <a:lnTo>
                    <a:pt x="524" y="304"/>
                  </a:lnTo>
                  <a:close/>
                  <a:moveTo>
                    <a:pt x="524" y="277"/>
                  </a:moveTo>
                  <a:lnTo>
                    <a:pt x="524" y="264"/>
                  </a:lnTo>
                  <a:lnTo>
                    <a:pt x="518" y="267"/>
                  </a:lnTo>
                  <a:lnTo>
                    <a:pt x="518" y="280"/>
                  </a:lnTo>
                  <a:lnTo>
                    <a:pt x="524" y="277"/>
                  </a:lnTo>
                  <a:lnTo>
                    <a:pt x="524" y="277"/>
                  </a:lnTo>
                  <a:close/>
                  <a:moveTo>
                    <a:pt x="524" y="251"/>
                  </a:moveTo>
                  <a:lnTo>
                    <a:pt x="524" y="238"/>
                  </a:lnTo>
                  <a:lnTo>
                    <a:pt x="518" y="241"/>
                  </a:lnTo>
                  <a:lnTo>
                    <a:pt x="518" y="254"/>
                  </a:lnTo>
                  <a:lnTo>
                    <a:pt x="524" y="251"/>
                  </a:lnTo>
                  <a:lnTo>
                    <a:pt x="524" y="251"/>
                  </a:lnTo>
                  <a:close/>
                  <a:moveTo>
                    <a:pt x="524" y="224"/>
                  </a:moveTo>
                  <a:lnTo>
                    <a:pt x="523" y="211"/>
                  </a:lnTo>
                  <a:lnTo>
                    <a:pt x="518" y="214"/>
                  </a:lnTo>
                  <a:lnTo>
                    <a:pt x="518" y="228"/>
                  </a:lnTo>
                  <a:lnTo>
                    <a:pt x="524" y="224"/>
                  </a:lnTo>
                  <a:lnTo>
                    <a:pt x="524" y="224"/>
                  </a:lnTo>
                  <a:close/>
                  <a:moveTo>
                    <a:pt x="523" y="198"/>
                  </a:moveTo>
                  <a:lnTo>
                    <a:pt x="523" y="185"/>
                  </a:lnTo>
                  <a:lnTo>
                    <a:pt x="518" y="188"/>
                  </a:lnTo>
                  <a:lnTo>
                    <a:pt x="518" y="201"/>
                  </a:lnTo>
                  <a:lnTo>
                    <a:pt x="523" y="198"/>
                  </a:lnTo>
                  <a:lnTo>
                    <a:pt x="523" y="198"/>
                  </a:lnTo>
                  <a:close/>
                  <a:moveTo>
                    <a:pt x="523" y="172"/>
                  </a:moveTo>
                  <a:lnTo>
                    <a:pt x="523" y="159"/>
                  </a:lnTo>
                  <a:lnTo>
                    <a:pt x="518" y="162"/>
                  </a:lnTo>
                  <a:lnTo>
                    <a:pt x="518" y="175"/>
                  </a:lnTo>
                  <a:lnTo>
                    <a:pt x="523" y="172"/>
                  </a:lnTo>
                  <a:lnTo>
                    <a:pt x="523" y="172"/>
                  </a:lnTo>
                  <a:close/>
                  <a:moveTo>
                    <a:pt x="523" y="145"/>
                  </a:moveTo>
                  <a:lnTo>
                    <a:pt x="523" y="132"/>
                  </a:lnTo>
                  <a:lnTo>
                    <a:pt x="518" y="135"/>
                  </a:lnTo>
                  <a:lnTo>
                    <a:pt x="518" y="149"/>
                  </a:lnTo>
                  <a:lnTo>
                    <a:pt x="523" y="145"/>
                  </a:lnTo>
                  <a:lnTo>
                    <a:pt x="523" y="145"/>
                  </a:lnTo>
                  <a:close/>
                  <a:moveTo>
                    <a:pt x="523" y="119"/>
                  </a:moveTo>
                  <a:lnTo>
                    <a:pt x="523" y="106"/>
                  </a:lnTo>
                  <a:lnTo>
                    <a:pt x="518" y="109"/>
                  </a:lnTo>
                  <a:lnTo>
                    <a:pt x="518" y="122"/>
                  </a:lnTo>
                  <a:lnTo>
                    <a:pt x="523" y="119"/>
                  </a:lnTo>
                  <a:lnTo>
                    <a:pt x="523" y="119"/>
                  </a:lnTo>
                  <a:close/>
                  <a:moveTo>
                    <a:pt x="523" y="92"/>
                  </a:moveTo>
                  <a:lnTo>
                    <a:pt x="523" y="79"/>
                  </a:lnTo>
                  <a:lnTo>
                    <a:pt x="518" y="83"/>
                  </a:lnTo>
                  <a:lnTo>
                    <a:pt x="518" y="96"/>
                  </a:lnTo>
                  <a:lnTo>
                    <a:pt x="523" y="92"/>
                  </a:lnTo>
                  <a:lnTo>
                    <a:pt x="523" y="92"/>
                  </a:lnTo>
                  <a:close/>
                  <a:moveTo>
                    <a:pt x="523" y="66"/>
                  </a:moveTo>
                  <a:lnTo>
                    <a:pt x="523" y="53"/>
                  </a:lnTo>
                  <a:lnTo>
                    <a:pt x="517" y="56"/>
                  </a:lnTo>
                  <a:lnTo>
                    <a:pt x="518" y="69"/>
                  </a:lnTo>
                  <a:lnTo>
                    <a:pt x="523" y="66"/>
                  </a:lnTo>
                  <a:lnTo>
                    <a:pt x="523" y="66"/>
                  </a:lnTo>
                  <a:close/>
                  <a:moveTo>
                    <a:pt x="523" y="40"/>
                  </a:moveTo>
                  <a:lnTo>
                    <a:pt x="523" y="26"/>
                  </a:lnTo>
                  <a:lnTo>
                    <a:pt x="517" y="30"/>
                  </a:lnTo>
                  <a:lnTo>
                    <a:pt x="517" y="43"/>
                  </a:lnTo>
                  <a:lnTo>
                    <a:pt x="523" y="40"/>
                  </a:lnTo>
                  <a:lnTo>
                    <a:pt x="523" y="40"/>
                  </a:lnTo>
                  <a:close/>
                  <a:moveTo>
                    <a:pt x="523" y="0"/>
                  </a:moveTo>
                  <a:lnTo>
                    <a:pt x="517" y="3"/>
                  </a:lnTo>
                  <a:lnTo>
                    <a:pt x="517" y="16"/>
                  </a:lnTo>
                  <a:lnTo>
                    <a:pt x="523" y="13"/>
                  </a:lnTo>
                  <a:lnTo>
                    <a:pt x="523" y="0"/>
                  </a:lnTo>
                  <a:lnTo>
                    <a:pt x="523" y="0"/>
                  </a:lnTo>
                  <a:close/>
                  <a:moveTo>
                    <a:pt x="448" y="506"/>
                  </a:moveTo>
                  <a:lnTo>
                    <a:pt x="448" y="493"/>
                  </a:lnTo>
                  <a:lnTo>
                    <a:pt x="442" y="496"/>
                  </a:lnTo>
                  <a:lnTo>
                    <a:pt x="442" y="510"/>
                  </a:lnTo>
                  <a:lnTo>
                    <a:pt x="448" y="506"/>
                  </a:lnTo>
                  <a:lnTo>
                    <a:pt x="448" y="506"/>
                  </a:lnTo>
                  <a:close/>
                  <a:moveTo>
                    <a:pt x="448" y="480"/>
                  </a:moveTo>
                  <a:lnTo>
                    <a:pt x="448" y="467"/>
                  </a:lnTo>
                  <a:lnTo>
                    <a:pt x="442" y="470"/>
                  </a:lnTo>
                  <a:lnTo>
                    <a:pt x="442" y="483"/>
                  </a:lnTo>
                  <a:lnTo>
                    <a:pt x="448" y="480"/>
                  </a:lnTo>
                  <a:lnTo>
                    <a:pt x="448" y="480"/>
                  </a:lnTo>
                  <a:close/>
                  <a:moveTo>
                    <a:pt x="448" y="453"/>
                  </a:moveTo>
                  <a:lnTo>
                    <a:pt x="448" y="440"/>
                  </a:lnTo>
                  <a:lnTo>
                    <a:pt x="442" y="444"/>
                  </a:lnTo>
                  <a:lnTo>
                    <a:pt x="442" y="450"/>
                  </a:lnTo>
                  <a:lnTo>
                    <a:pt x="436" y="454"/>
                  </a:lnTo>
                  <a:lnTo>
                    <a:pt x="436" y="461"/>
                  </a:lnTo>
                  <a:lnTo>
                    <a:pt x="447" y="454"/>
                  </a:lnTo>
                  <a:lnTo>
                    <a:pt x="447" y="454"/>
                  </a:lnTo>
                  <a:lnTo>
                    <a:pt x="448" y="453"/>
                  </a:lnTo>
                  <a:lnTo>
                    <a:pt x="448" y="453"/>
                  </a:lnTo>
                  <a:close/>
                  <a:moveTo>
                    <a:pt x="448" y="427"/>
                  </a:moveTo>
                  <a:lnTo>
                    <a:pt x="448" y="414"/>
                  </a:lnTo>
                  <a:lnTo>
                    <a:pt x="442" y="417"/>
                  </a:lnTo>
                  <a:lnTo>
                    <a:pt x="442" y="430"/>
                  </a:lnTo>
                  <a:lnTo>
                    <a:pt x="448" y="427"/>
                  </a:lnTo>
                  <a:lnTo>
                    <a:pt x="448" y="427"/>
                  </a:lnTo>
                  <a:close/>
                  <a:moveTo>
                    <a:pt x="448" y="401"/>
                  </a:moveTo>
                  <a:lnTo>
                    <a:pt x="448" y="387"/>
                  </a:lnTo>
                  <a:lnTo>
                    <a:pt x="442" y="391"/>
                  </a:lnTo>
                  <a:lnTo>
                    <a:pt x="442" y="404"/>
                  </a:lnTo>
                  <a:lnTo>
                    <a:pt x="448" y="401"/>
                  </a:lnTo>
                  <a:lnTo>
                    <a:pt x="448" y="401"/>
                  </a:lnTo>
                  <a:close/>
                  <a:moveTo>
                    <a:pt x="448" y="348"/>
                  </a:moveTo>
                  <a:lnTo>
                    <a:pt x="448" y="334"/>
                  </a:lnTo>
                  <a:lnTo>
                    <a:pt x="442" y="338"/>
                  </a:lnTo>
                  <a:lnTo>
                    <a:pt x="442" y="351"/>
                  </a:lnTo>
                  <a:lnTo>
                    <a:pt x="448" y="348"/>
                  </a:lnTo>
                  <a:lnTo>
                    <a:pt x="448" y="348"/>
                  </a:lnTo>
                  <a:close/>
                  <a:moveTo>
                    <a:pt x="448" y="321"/>
                  </a:moveTo>
                  <a:lnTo>
                    <a:pt x="447" y="308"/>
                  </a:lnTo>
                  <a:lnTo>
                    <a:pt x="442" y="311"/>
                  </a:lnTo>
                  <a:lnTo>
                    <a:pt x="442" y="325"/>
                  </a:lnTo>
                  <a:lnTo>
                    <a:pt x="448" y="321"/>
                  </a:lnTo>
                  <a:lnTo>
                    <a:pt x="448" y="321"/>
                  </a:lnTo>
                  <a:close/>
                  <a:moveTo>
                    <a:pt x="447" y="242"/>
                  </a:moveTo>
                  <a:lnTo>
                    <a:pt x="447" y="229"/>
                  </a:lnTo>
                  <a:lnTo>
                    <a:pt x="441" y="232"/>
                  </a:lnTo>
                  <a:lnTo>
                    <a:pt x="441" y="245"/>
                  </a:lnTo>
                  <a:lnTo>
                    <a:pt x="447" y="242"/>
                  </a:lnTo>
                  <a:lnTo>
                    <a:pt x="447" y="242"/>
                  </a:lnTo>
                  <a:close/>
                  <a:moveTo>
                    <a:pt x="447" y="216"/>
                  </a:moveTo>
                  <a:lnTo>
                    <a:pt x="447" y="203"/>
                  </a:lnTo>
                  <a:lnTo>
                    <a:pt x="441" y="206"/>
                  </a:lnTo>
                  <a:lnTo>
                    <a:pt x="441" y="219"/>
                  </a:lnTo>
                  <a:lnTo>
                    <a:pt x="447" y="216"/>
                  </a:lnTo>
                  <a:lnTo>
                    <a:pt x="447" y="216"/>
                  </a:lnTo>
                  <a:close/>
                  <a:moveTo>
                    <a:pt x="447" y="163"/>
                  </a:moveTo>
                  <a:lnTo>
                    <a:pt x="447" y="150"/>
                  </a:lnTo>
                  <a:lnTo>
                    <a:pt x="441" y="153"/>
                  </a:lnTo>
                  <a:lnTo>
                    <a:pt x="441" y="166"/>
                  </a:lnTo>
                  <a:lnTo>
                    <a:pt x="447" y="163"/>
                  </a:lnTo>
                  <a:lnTo>
                    <a:pt x="447" y="163"/>
                  </a:lnTo>
                  <a:close/>
                  <a:moveTo>
                    <a:pt x="447" y="136"/>
                  </a:moveTo>
                  <a:lnTo>
                    <a:pt x="447" y="123"/>
                  </a:lnTo>
                  <a:lnTo>
                    <a:pt x="441" y="127"/>
                  </a:lnTo>
                  <a:lnTo>
                    <a:pt x="441" y="140"/>
                  </a:lnTo>
                  <a:lnTo>
                    <a:pt x="447" y="136"/>
                  </a:lnTo>
                  <a:lnTo>
                    <a:pt x="447" y="136"/>
                  </a:lnTo>
                  <a:close/>
                  <a:moveTo>
                    <a:pt x="447" y="84"/>
                  </a:moveTo>
                  <a:lnTo>
                    <a:pt x="447" y="70"/>
                  </a:lnTo>
                  <a:lnTo>
                    <a:pt x="441" y="74"/>
                  </a:lnTo>
                  <a:lnTo>
                    <a:pt x="441" y="87"/>
                  </a:lnTo>
                  <a:lnTo>
                    <a:pt x="447" y="84"/>
                  </a:lnTo>
                  <a:lnTo>
                    <a:pt x="447" y="84"/>
                  </a:lnTo>
                  <a:close/>
                  <a:moveTo>
                    <a:pt x="447" y="44"/>
                  </a:moveTo>
                  <a:lnTo>
                    <a:pt x="441" y="47"/>
                  </a:lnTo>
                  <a:lnTo>
                    <a:pt x="441" y="60"/>
                  </a:lnTo>
                  <a:lnTo>
                    <a:pt x="447" y="57"/>
                  </a:lnTo>
                  <a:lnTo>
                    <a:pt x="447" y="44"/>
                  </a:lnTo>
                  <a:lnTo>
                    <a:pt x="447" y="44"/>
                  </a:lnTo>
                  <a:close/>
                  <a:moveTo>
                    <a:pt x="585" y="375"/>
                  </a:moveTo>
                  <a:lnTo>
                    <a:pt x="584" y="368"/>
                  </a:lnTo>
                  <a:lnTo>
                    <a:pt x="573" y="375"/>
                  </a:lnTo>
                  <a:lnTo>
                    <a:pt x="573" y="382"/>
                  </a:lnTo>
                  <a:lnTo>
                    <a:pt x="585" y="375"/>
                  </a:lnTo>
                  <a:lnTo>
                    <a:pt x="585" y="375"/>
                  </a:lnTo>
                  <a:close/>
                  <a:moveTo>
                    <a:pt x="562" y="388"/>
                  </a:moveTo>
                  <a:lnTo>
                    <a:pt x="561" y="381"/>
                  </a:lnTo>
                  <a:lnTo>
                    <a:pt x="550" y="388"/>
                  </a:lnTo>
                  <a:lnTo>
                    <a:pt x="550" y="395"/>
                  </a:lnTo>
                  <a:lnTo>
                    <a:pt x="562" y="388"/>
                  </a:lnTo>
                  <a:lnTo>
                    <a:pt x="562" y="388"/>
                  </a:lnTo>
                  <a:close/>
                  <a:moveTo>
                    <a:pt x="539" y="401"/>
                  </a:moveTo>
                  <a:lnTo>
                    <a:pt x="539" y="394"/>
                  </a:lnTo>
                  <a:lnTo>
                    <a:pt x="527" y="401"/>
                  </a:lnTo>
                  <a:lnTo>
                    <a:pt x="527" y="408"/>
                  </a:lnTo>
                  <a:lnTo>
                    <a:pt x="539" y="401"/>
                  </a:lnTo>
                  <a:lnTo>
                    <a:pt x="539" y="401"/>
                  </a:lnTo>
                  <a:close/>
                  <a:moveTo>
                    <a:pt x="516" y="415"/>
                  </a:moveTo>
                  <a:lnTo>
                    <a:pt x="516" y="408"/>
                  </a:lnTo>
                  <a:lnTo>
                    <a:pt x="504" y="414"/>
                  </a:lnTo>
                  <a:lnTo>
                    <a:pt x="504" y="421"/>
                  </a:lnTo>
                  <a:lnTo>
                    <a:pt x="516" y="415"/>
                  </a:lnTo>
                  <a:lnTo>
                    <a:pt x="516" y="415"/>
                  </a:lnTo>
                  <a:close/>
                  <a:moveTo>
                    <a:pt x="493" y="428"/>
                  </a:moveTo>
                  <a:lnTo>
                    <a:pt x="493" y="421"/>
                  </a:lnTo>
                  <a:lnTo>
                    <a:pt x="482" y="427"/>
                  </a:lnTo>
                  <a:lnTo>
                    <a:pt x="482" y="434"/>
                  </a:lnTo>
                  <a:lnTo>
                    <a:pt x="493" y="428"/>
                  </a:lnTo>
                  <a:lnTo>
                    <a:pt x="493" y="428"/>
                  </a:lnTo>
                  <a:close/>
                  <a:moveTo>
                    <a:pt x="470" y="441"/>
                  </a:moveTo>
                  <a:lnTo>
                    <a:pt x="470" y="434"/>
                  </a:lnTo>
                  <a:lnTo>
                    <a:pt x="459" y="441"/>
                  </a:lnTo>
                  <a:lnTo>
                    <a:pt x="459" y="448"/>
                  </a:lnTo>
                  <a:lnTo>
                    <a:pt x="470" y="441"/>
                  </a:lnTo>
                  <a:lnTo>
                    <a:pt x="470" y="441"/>
                  </a:lnTo>
                  <a:close/>
                  <a:moveTo>
                    <a:pt x="425" y="467"/>
                  </a:moveTo>
                  <a:lnTo>
                    <a:pt x="425" y="460"/>
                  </a:lnTo>
                  <a:lnTo>
                    <a:pt x="413" y="467"/>
                  </a:lnTo>
                  <a:lnTo>
                    <a:pt x="413" y="474"/>
                  </a:lnTo>
                  <a:lnTo>
                    <a:pt x="425" y="467"/>
                  </a:lnTo>
                  <a:lnTo>
                    <a:pt x="425" y="467"/>
                  </a:lnTo>
                  <a:close/>
                  <a:moveTo>
                    <a:pt x="402" y="481"/>
                  </a:moveTo>
                  <a:lnTo>
                    <a:pt x="402" y="474"/>
                  </a:lnTo>
                  <a:lnTo>
                    <a:pt x="390" y="480"/>
                  </a:lnTo>
                  <a:lnTo>
                    <a:pt x="390" y="487"/>
                  </a:lnTo>
                  <a:lnTo>
                    <a:pt x="402" y="481"/>
                  </a:lnTo>
                  <a:lnTo>
                    <a:pt x="402" y="481"/>
                  </a:lnTo>
                  <a:close/>
                  <a:moveTo>
                    <a:pt x="356" y="507"/>
                  </a:moveTo>
                  <a:lnTo>
                    <a:pt x="356" y="500"/>
                  </a:lnTo>
                  <a:lnTo>
                    <a:pt x="344" y="507"/>
                  </a:lnTo>
                  <a:lnTo>
                    <a:pt x="344" y="514"/>
                  </a:lnTo>
                  <a:lnTo>
                    <a:pt x="356" y="507"/>
                  </a:lnTo>
                  <a:lnTo>
                    <a:pt x="356" y="507"/>
                  </a:lnTo>
                  <a:close/>
                  <a:moveTo>
                    <a:pt x="333" y="520"/>
                  </a:moveTo>
                  <a:lnTo>
                    <a:pt x="333" y="513"/>
                  </a:lnTo>
                  <a:lnTo>
                    <a:pt x="321" y="520"/>
                  </a:lnTo>
                  <a:lnTo>
                    <a:pt x="321" y="527"/>
                  </a:lnTo>
                  <a:lnTo>
                    <a:pt x="333" y="520"/>
                  </a:lnTo>
                  <a:lnTo>
                    <a:pt x="333" y="520"/>
                  </a:lnTo>
                  <a:close/>
                  <a:moveTo>
                    <a:pt x="310" y="534"/>
                  </a:moveTo>
                  <a:lnTo>
                    <a:pt x="310" y="527"/>
                  </a:lnTo>
                  <a:lnTo>
                    <a:pt x="298" y="533"/>
                  </a:lnTo>
                  <a:lnTo>
                    <a:pt x="298" y="540"/>
                  </a:lnTo>
                  <a:lnTo>
                    <a:pt x="310" y="534"/>
                  </a:lnTo>
                  <a:lnTo>
                    <a:pt x="310" y="534"/>
                  </a:lnTo>
                  <a:close/>
                  <a:moveTo>
                    <a:pt x="287" y="547"/>
                  </a:moveTo>
                  <a:lnTo>
                    <a:pt x="287" y="540"/>
                  </a:lnTo>
                  <a:lnTo>
                    <a:pt x="276" y="546"/>
                  </a:lnTo>
                  <a:lnTo>
                    <a:pt x="276" y="553"/>
                  </a:lnTo>
                  <a:lnTo>
                    <a:pt x="287" y="547"/>
                  </a:lnTo>
                  <a:lnTo>
                    <a:pt x="287" y="547"/>
                  </a:lnTo>
                  <a:close/>
                  <a:moveTo>
                    <a:pt x="264" y="560"/>
                  </a:moveTo>
                  <a:lnTo>
                    <a:pt x="264" y="553"/>
                  </a:lnTo>
                  <a:lnTo>
                    <a:pt x="253" y="560"/>
                  </a:lnTo>
                  <a:lnTo>
                    <a:pt x="253" y="567"/>
                  </a:lnTo>
                  <a:lnTo>
                    <a:pt x="264" y="560"/>
                  </a:lnTo>
                  <a:lnTo>
                    <a:pt x="264" y="560"/>
                  </a:lnTo>
                  <a:close/>
                  <a:moveTo>
                    <a:pt x="241" y="573"/>
                  </a:moveTo>
                  <a:lnTo>
                    <a:pt x="241" y="566"/>
                  </a:lnTo>
                  <a:lnTo>
                    <a:pt x="230" y="573"/>
                  </a:lnTo>
                  <a:lnTo>
                    <a:pt x="230" y="580"/>
                  </a:lnTo>
                  <a:lnTo>
                    <a:pt x="241" y="573"/>
                  </a:lnTo>
                  <a:lnTo>
                    <a:pt x="241" y="573"/>
                  </a:lnTo>
                  <a:close/>
                  <a:moveTo>
                    <a:pt x="196" y="600"/>
                  </a:moveTo>
                  <a:lnTo>
                    <a:pt x="196" y="593"/>
                  </a:lnTo>
                  <a:lnTo>
                    <a:pt x="184" y="599"/>
                  </a:lnTo>
                  <a:lnTo>
                    <a:pt x="184" y="606"/>
                  </a:lnTo>
                  <a:lnTo>
                    <a:pt x="196" y="600"/>
                  </a:lnTo>
                  <a:lnTo>
                    <a:pt x="196" y="600"/>
                  </a:lnTo>
                  <a:close/>
                  <a:moveTo>
                    <a:pt x="172" y="613"/>
                  </a:moveTo>
                  <a:lnTo>
                    <a:pt x="172" y="606"/>
                  </a:lnTo>
                  <a:lnTo>
                    <a:pt x="161" y="612"/>
                  </a:lnTo>
                  <a:lnTo>
                    <a:pt x="161" y="619"/>
                  </a:lnTo>
                  <a:lnTo>
                    <a:pt x="172" y="613"/>
                  </a:lnTo>
                  <a:lnTo>
                    <a:pt x="172" y="613"/>
                  </a:lnTo>
                  <a:close/>
                  <a:moveTo>
                    <a:pt x="138" y="632"/>
                  </a:moveTo>
                  <a:lnTo>
                    <a:pt x="138" y="633"/>
                  </a:lnTo>
                  <a:lnTo>
                    <a:pt x="150" y="626"/>
                  </a:lnTo>
                  <a:lnTo>
                    <a:pt x="150" y="619"/>
                  </a:lnTo>
                  <a:lnTo>
                    <a:pt x="142" y="623"/>
                  </a:lnTo>
                  <a:lnTo>
                    <a:pt x="142" y="617"/>
                  </a:lnTo>
                  <a:lnTo>
                    <a:pt x="137" y="620"/>
                  </a:lnTo>
                  <a:lnTo>
                    <a:pt x="137" y="633"/>
                  </a:lnTo>
                  <a:lnTo>
                    <a:pt x="138" y="632"/>
                  </a:lnTo>
                  <a:lnTo>
                    <a:pt x="138" y="632"/>
                  </a:lnTo>
                  <a:close/>
                  <a:moveTo>
                    <a:pt x="127" y="639"/>
                  </a:moveTo>
                  <a:lnTo>
                    <a:pt x="127" y="632"/>
                  </a:lnTo>
                  <a:lnTo>
                    <a:pt x="115" y="639"/>
                  </a:lnTo>
                  <a:lnTo>
                    <a:pt x="115" y="646"/>
                  </a:lnTo>
                  <a:lnTo>
                    <a:pt x="127" y="639"/>
                  </a:lnTo>
                  <a:lnTo>
                    <a:pt x="127" y="639"/>
                  </a:lnTo>
                  <a:close/>
                  <a:moveTo>
                    <a:pt x="104" y="653"/>
                  </a:moveTo>
                  <a:lnTo>
                    <a:pt x="104" y="646"/>
                  </a:lnTo>
                  <a:lnTo>
                    <a:pt x="93" y="652"/>
                  </a:lnTo>
                  <a:lnTo>
                    <a:pt x="93" y="659"/>
                  </a:lnTo>
                  <a:lnTo>
                    <a:pt x="104" y="653"/>
                  </a:lnTo>
                  <a:lnTo>
                    <a:pt x="104" y="653"/>
                  </a:lnTo>
                  <a:close/>
                  <a:moveTo>
                    <a:pt x="81" y="666"/>
                  </a:moveTo>
                  <a:lnTo>
                    <a:pt x="81" y="659"/>
                  </a:lnTo>
                  <a:lnTo>
                    <a:pt x="70" y="665"/>
                  </a:lnTo>
                  <a:lnTo>
                    <a:pt x="70" y="672"/>
                  </a:lnTo>
                  <a:lnTo>
                    <a:pt x="81" y="666"/>
                  </a:lnTo>
                  <a:lnTo>
                    <a:pt x="81" y="666"/>
                  </a:lnTo>
                  <a:close/>
                  <a:moveTo>
                    <a:pt x="58" y="679"/>
                  </a:moveTo>
                  <a:lnTo>
                    <a:pt x="58" y="672"/>
                  </a:lnTo>
                  <a:lnTo>
                    <a:pt x="47" y="679"/>
                  </a:lnTo>
                  <a:lnTo>
                    <a:pt x="47" y="686"/>
                  </a:lnTo>
                  <a:lnTo>
                    <a:pt x="58" y="679"/>
                  </a:lnTo>
                  <a:lnTo>
                    <a:pt x="58" y="679"/>
                  </a:lnTo>
                  <a:close/>
                  <a:moveTo>
                    <a:pt x="35" y="692"/>
                  </a:moveTo>
                  <a:lnTo>
                    <a:pt x="35" y="685"/>
                  </a:lnTo>
                  <a:lnTo>
                    <a:pt x="24" y="692"/>
                  </a:lnTo>
                  <a:lnTo>
                    <a:pt x="24" y="699"/>
                  </a:lnTo>
                  <a:lnTo>
                    <a:pt x="35" y="692"/>
                  </a:lnTo>
                  <a:lnTo>
                    <a:pt x="35" y="692"/>
                  </a:lnTo>
                  <a:close/>
                  <a:moveTo>
                    <a:pt x="13" y="698"/>
                  </a:moveTo>
                  <a:lnTo>
                    <a:pt x="1" y="705"/>
                  </a:lnTo>
                  <a:lnTo>
                    <a:pt x="1" y="712"/>
                  </a:lnTo>
                  <a:lnTo>
                    <a:pt x="13" y="705"/>
                  </a:lnTo>
                  <a:lnTo>
                    <a:pt x="13" y="698"/>
                  </a:lnTo>
                  <a:lnTo>
                    <a:pt x="13" y="698"/>
                  </a:lnTo>
                  <a:close/>
                  <a:moveTo>
                    <a:pt x="584" y="287"/>
                  </a:moveTo>
                  <a:lnTo>
                    <a:pt x="584" y="280"/>
                  </a:lnTo>
                  <a:lnTo>
                    <a:pt x="573" y="287"/>
                  </a:lnTo>
                  <a:lnTo>
                    <a:pt x="573" y="293"/>
                  </a:lnTo>
                  <a:lnTo>
                    <a:pt x="584" y="287"/>
                  </a:lnTo>
                  <a:lnTo>
                    <a:pt x="584" y="287"/>
                  </a:lnTo>
                  <a:close/>
                  <a:moveTo>
                    <a:pt x="561" y="300"/>
                  </a:moveTo>
                  <a:lnTo>
                    <a:pt x="561" y="294"/>
                  </a:lnTo>
                  <a:lnTo>
                    <a:pt x="550" y="300"/>
                  </a:lnTo>
                  <a:lnTo>
                    <a:pt x="550" y="306"/>
                  </a:lnTo>
                  <a:lnTo>
                    <a:pt x="561" y="300"/>
                  </a:lnTo>
                  <a:lnTo>
                    <a:pt x="561" y="300"/>
                  </a:lnTo>
                  <a:close/>
                  <a:moveTo>
                    <a:pt x="539" y="313"/>
                  </a:moveTo>
                  <a:lnTo>
                    <a:pt x="539" y="307"/>
                  </a:lnTo>
                  <a:lnTo>
                    <a:pt x="527" y="313"/>
                  </a:lnTo>
                  <a:lnTo>
                    <a:pt x="527" y="320"/>
                  </a:lnTo>
                  <a:lnTo>
                    <a:pt x="539" y="313"/>
                  </a:lnTo>
                  <a:lnTo>
                    <a:pt x="539" y="313"/>
                  </a:lnTo>
                  <a:close/>
                  <a:moveTo>
                    <a:pt x="516" y="326"/>
                  </a:moveTo>
                  <a:lnTo>
                    <a:pt x="516" y="320"/>
                  </a:lnTo>
                  <a:lnTo>
                    <a:pt x="504" y="326"/>
                  </a:lnTo>
                  <a:lnTo>
                    <a:pt x="504" y="333"/>
                  </a:lnTo>
                  <a:lnTo>
                    <a:pt x="516" y="326"/>
                  </a:lnTo>
                  <a:lnTo>
                    <a:pt x="516" y="326"/>
                  </a:lnTo>
                  <a:close/>
                  <a:moveTo>
                    <a:pt x="493" y="339"/>
                  </a:moveTo>
                  <a:lnTo>
                    <a:pt x="493" y="333"/>
                  </a:lnTo>
                  <a:lnTo>
                    <a:pt x="481" y="340"/>
                  </a:lnTo>
                  <a:lnTo>
                    <a:pt x="481" y="346"/>
                  </a:lnTo>
                  <a:lnTo>
                    <a:pt x="493" y="339"/>
                  </a:lnTo>
                  <a:lnTo>
                    <a:pt x="493" y="339"/>
                  </a:lnTo>
                  <a:close/>
                  <a:moveTo>
                    <a:pt x="470" y="353"/>
                  </a:moveTo>
                  <a:lnTo>
                    <a:pt x="470" y="346"/>
                  </a:lnTo>
                  <a:lnTo>
                    <a:pt x="458" y="353"/>
                  </a:lnTo>
                  <a:lnTo>
                    <a:pt x="459" y="359"/>
                  </a:lnTo>
                  <a:lnTo>
                    <a:pt x="470" y="353"/>
                  </a:lnTo>
                  <a:lnTo>
                    <a:pt x="470" y="353"/>
                  </a:lnTo>
                  <a:close/>
                  <a:moveTo>
                    <a:pt x="447" y="361"/>
                  </a:moveTo>
                  <a:lnTo>
                    <a:pt x="447" y="360"/>
                  </a:lnTo>
                  <a:lnTo>
                    <a:pt x="435" y="366"/>
                  </a:lnTo>
                  <a:lnTo>
                    <a:pt x="435" y="373"/>
                  </a:lnTo>
                  <a:lnTo>
                    <a:pt x="442" y="369"/>
                  </a:lnTo>
                  <a:lnTo>
                    <a:pt x="442" y="378"/>
                  </a:lnTo>
                  <a:lnTo>
                    <a:pt x="448" y="374"/>
                  </a:lnTo>
                  <a:lnTo>
                    <a:pt x="448" y="361"/>
                  </a:lnTo>
                  <a:lnTo>
                    <a:pt x="447" y="361"/>
                  </a:lnTo>
                  <a:lnTo>
                    <a:pt x="447" y="361"/>
                  </a:lnTo>
                  <a:close/>
                  <a:moveTo>
                    <a:pt x="424" y="379"/>
                  </a:moveTo>
                  <a:lnTo>
                    <a:pt x="424" y="373"/>
                  </a:lnTo>
                  <a:lnTo>
                    <a:pt x="413" y="379"/>
                  </a:lnTo>
                  <a:lnTo>
                    <a:pt x="413" y="386"/>
                  </a:lnTo>
                  <a:lnTo>
                    <a:pt x="424" y="379"/>
                  </a:lnTo>
                  <a:lnTo>
                    <a:pt x="424" y="379"/>
                  </a:lnTo>
                  <a:close/>
                  <a:moveTo>
                    <a:pt x="401" y="392"/>
                  </a:moveTo>
                  <a:lnTo>
                    <a:pt x="401" y="386"/>
                  </a:lnTo>
                  <a:lnTo>
                    <a:pt x="390" y="393"/>
                  </a:lnTo>
                  <a:lnTo>
                    <a:pt x="390" y="399"/>
                  </a:lnTo>
                  <a:lnTo>
                    <a:pt x="401" y="392"/>
                  </a:lnTo>
                  <a:lnTo>
                    <a:pt x="401" y="392"/>
                  </a:lnTo>
                  <a:close/>
                  <a:moveTo>
                    <a:pt x="356" y="419"/>
                  </a:moveTo>
                  <a:lnTo>
                    <a:pt x="356" y="412"/>
                  </a:lnTo>
                  <a:lnTo>
                    <a:pt x="344" y="419"/>
                  </a:lnTo>
                  <a:lnTo>
                    <a:pt x="344" y="425"/>
                  </a:lnTo>
                  <a:lnTo>
                    <a:pt x="356" y="419"/>
                  </a:lnTo>
                  <a:lnTo>
                    <a:pt x="356" y="419"/>
                  </a:lnTo>
                  <a:close/>
                  <a:moveTo>
                    <a:pt x="333" y="432"/>
                  </a:moveTo>
                  <a:lnTo>
                    <a:pt x="333" y="426"/>
                  </a:lnTo>
                  <a:lnTo>
                    <a:pt x="321" y="432"/>
                  </a:lnTo>
                  <a:lnTo>
                    <a:pt x="321" y="439"/>
                  </a:lnTo>
                  <a:lnTo>
                    <a:pt x="333" y="432"/>
                  </a:lnTo>
                  <a:lnTo>
                    <a:pt x="333" y="432"/>
                  </a:lnTo>
                  <a:close/>
                  <a:moveTo>
                    <a:pt x="310" y="445"/>
                  </a:moveTo>
                  <a:lnTo>
                    <a:pt x="310" y="439"/>
                  </a:lnTo>
                  <a:lnTo>
                    <a:pt x="298" y="445"/>
                  </a:lnTo>
                  <a:lnTo>
                    <a:pt x="298" y="452"/>
                  </a:lnTo>
                  <a:lnTo>
                    <a:pt x="310" y="445"/>
                  </a:lnTo>
                  <a:lnTo>
                    <a:pt x="310" y="445"/>
                  </a:lnTo>
                  <a:close/>
                  <a:moveTo>
                    <a:pt x="287" y="458"/>
                  </a:moveTo>
                  <a:lnTo>
                    <a:pt x="287" y="452"/>
                  </a:lnTo>
                  <a:lnTo>
                    <a:pt x="275" y="459"/>
                  </a:lnTo>
                  <a:lnTo>
                    <a:pt x="275" y="465"/>
                  </a:lnTo>
                  <a:lnTo>
                    <a:pt x="287" y="458"/>
                  </a:lnTo>
                  <a:lnTo>
                    <a:pt x="287" y="458"/>
                  </a:lnTo>
                  <a:close/>
                  <a:moveTo>
                    <a:pt x="264" y="472"/>
                  </a:moveTo>
                  <a:lnTo>
                    <a:pt x="264" y="465"/>
                  </a:lnTo>
                  <a:lnTo>
                    <a:pt x="252" y="472"/>
                  </a:lnTo>
                  <a:lnTo>
                    <a:pt x="252" y="478"/>
                  </a:lnTo>
                  <a:lnTo>
                    <a:pt x="264" y="472"/>
                  </a:lnTo>
                  <a:lnTo>
                    <a:pt x="264" y="472"/>
                  </a:lnTo>
                  <a:close/>
                  <a:moveTo>
                    <a:pt x="241" y="485"/>
                  </a:moveTo>
                  <a:lnTo>
                    <a:pt x="241" y="478"/>
                  </a:lnTo>
                  <a:lnTo>
                    <a:pt x="230" y="485"/>
                  </a:lnTo>
                  <a:lnTo>
                    <a:pt x="230" y="491"/>
                  </a:lnTo>
                  <a:lnTo>
                    <a:pt x="241" y="485"/>
                  </a:lnTo>
                  <a:lnTo>
                    <a:pt x="241" y="485"/>
                  </a:lnTo>
                  <a:close/>
                  <a:moveTo>
                    <a:pt x="218" y="493"/>
                  </a:moveTo>
                  <a:lnTo>
                    <a:pt x="218" y="492"/>
                  </a:lnTo>
                  <a:lnTo>
                    <a:pt x="207" y="498"/>
                  </a:lnTo>
                  <a:lnTo>
                    <a:pt x="207" y="505"/>
                  </a:lnTo>
                  <a:lnTo>
                    <a:pt x="213" y="501"/>
                  </a:lnTo>
                  <a:lnTo>
                    <a:pt x="213" y="510"/>
                  </a:lnTo>
                  <a:lnTo>
                    <a:pt x="219" y="506"/>
                  </a:lnTo>
                  <a:lnTo>
                    <a:pt x="219" y="493"/>
                  </a:lnTo>
                  <a:lnTo>
                    <a:pt x="218" y="493"/>
                  </a:lnTo>
                  <a:lnTo>
                    <a:pt x="218" y="493"/>
                  </a:lnTo>
                  <a:close/>
                  <a:moveTo>
                    <a:pt x="195" y="511"/>
                  </a:moveTo>
                  <a:lnTo>
                    <a:pt x="195" y="505"/>
                  </a:lnTo>
                  <a:lnTo>
                    <a:pt x="184" y="511"/>
                  </a:lnTo>
                  <a:lnTo>
                    <a:pt x="184" y="518"/>
                  </a:lnTo>
                  <a:lnTo>
                    <a:pt x="195" y="511"/>
                  </a:lnTo>
                  <a:lnTo>
                    <a:pt x="195" y="511"/>
                  </a:lnTo>
                  <a:close/>
                  <a:moveTo>
                    <a:pt x="172" y="525"/>
                  </a:moveTo>
                  <a:lnTo>
                    <a:pt x="172" y="518"/>
                  </a:lnTo>
                  <a:lnTo>
                    <a:pt x="161" y="525"/>
                  </a:lnTo>
                  <a:lnTo>
                    <a:pt x="161" y="531"/>
                  </a:lnTo>
                  <a:lnTo>
                    <a:pt x="172" y="525"/>
                  </a:lnTo>
                  <a:lnTo>
                    <a:pt x="172" y="525"/>
                  </a:lnTo>
                  <a:close/>
                  <a:moveTo>
                    <a:pt x="150" y="538"/>
                  </a:moveTo>
                  <a:lnTo>
                    <a:pt x="150" y="531"/>
                  </a:lnTo>
                  <a:lnTo>
                    <a:pt x="138" y="538"/>
                  </a:lnTo>
                  <a:lnTo>
                    <a:pt x="138" y="540"/>
                  </a:lnTo>
                  <a:lnTo>
                    <a:pt x="137" y="540"/>
                  </a:lnTo>
                  <a:lnTo>
                    <a:pt x="137" y="554"/>
                  </a:lnTo>
                  <a:lnTo>
                    <a:pt x="142" y="551"/>
                  </a:lnTo>
                  <a:lnTo>
                    <a:pt x="142" y="542"/>
                  </a:lnTo>
                  <a:lnTo>
                    <a:pt x="150" y="538"/>
                  </a:lnTo>
                  <a:lnTo>
                    <a:pt x="150" y="538"/>
                  </a:lnTo>
                  <a:close/>
                  <a:moveTo>
                    <a:pt x="127" y="551"/>
                  </a:moveTo>
                  <a:lnTo>
                    <a:pt x="127" y="544"/>
                  </a:lnTo>
                  <a:lnTo>
                    <a:pt x="115" y="551"/>
                  </a:lnTo>
                  <a:lnTo>
                    <a:pt x="115" y="558"/>
                  </a:lnTo>
                  <a:lnTo>
                    <a:pt x="127" y="551"/>
                  </a:lnTo>
                  <a:lnTo>
                    <a:pt x="127" y="551"/>
                  </a:lnTo>
                  <a:close/>
                  <a:moveTo>
                    <a:pt x="104" y="564"/>
                  </a:moveTo>
                  <a:lnTo>
                    <a:pt x="104" y="558"/>
                  </a:lnTo>
                  <a:lnTo>
                    <a:pt x="92" y="564"/>
                  </a:lnTo>
                  <a:lnTo>
                    <a:pt x="92" y="571"/>
                  </a:lnTo>
                  <a:lnTo>
                    <a:pt x="104" y="564"/>
                  </a:lnTo>
                  <a:lnTo>
                    <a:pt x="104" y="564"/>
                  </a:lnTo>
                  <a:close/>
                  <a:moveTo>
                    <a:pt x="81" y="577"/>
                  </a:moveTo>
                  <a:lnTo>
                    <a:pt x="81" y="571"/>
                  </a:lnTo>
                  <a:lnTo>
                    <a:pt x="69" y="577"/>
                  </a:lnTo>
                  <a:lnTo>
                    <a:pt x="69" y="584"/>
                  </a:lnTo>
                  <a:lnTo>
                    <a:pt x="81" y="577"/>
                  </a:lnTo>
                  <a:lnTo>
                    <a:pt x="81" y="577"/>
                  </a:lnTo>
                  <a:close/>
                  <a:moveTo>
                    <a:pt x="58" y="591"/>
                  </a:moveTo>
                  <a:lnTo>
                    <a:pt x="58" y="584"/>
                  </a:lnTo>
                  <a:lnTo>
                    <a:pt x="46" y="591"/>
                  </a:lnTo>
                  <a:lnTo>
                    <a:pt x="46" y="597"/>
                  </a:lnTo>
                  <a:lnTo>
                    <a:pt x="58" y="591"/>
                  </a:lnTo>
                  <a:lnTo>
                    <a:pt x="58" y="591"/>
                  </a:lnTo>
                  <a:close/>
                  <a:moveTo>
                    <a:pt x="35" y="604"/>
                  </a:moveTo>
                  <a:lnTo>
                    <a:pt x="35" y="597"/>
                  </a:lnTo>
                  <a:lnTo>
                    <a:pt x="24" y="604"/>
                  </a:lnTo>
                  <a:lnTo>
                    <a:pt x="24" y="610"/>
                  </a:lnTo>
                  <a:lnTo>
                    <a:pt x="35" y="604"/>
                  </a:lnTo>
                  <a:lnTo>
                    <a:pt x="35" y="604"/>
                  </a:lnTo>
                  <a:close/>
                  <a:moveTo>
                    <a:pt x="12" y="610"/>
                  </a:moveTo>
                  <a:lnTo>
                    <a:pt x="1" y="617"/>
                  </a:lnTo>
                  <a:lnTo>
                    <a:pt x="1" y="624"/>
                  </a:lnTo>
                  <a:lnTo>
                    <a:pt x="12" y="617"/>
                  </a:lnTo>
                  <a:lnTo>
                    <a:pt x="12" y="610"/>
                  </a:lnTo>
                  <a:lnTo>
                    <a:pt x="12" y="610"/>
                  </a:lnTo>
                  <a:close/>
                  <a:moveTo>
                    <a:pt x="584" y="199"/>
                  </a:moveTo>
                  <a:lnTo>
                    <a:pt x="584" y="192"/>
                  </a:lnTo>
                  <a:lnTo>
                    <a:pt x="573" y="199"/>
                  </a:lnTo>
                  <a:lnTo>
                    <a:pt x="573" y="205"/>
                  </a:lnTo>
                  <a:lnTo>
                    <a:pt x="584" y="199"/>
                  </a:lnTo>
                  <a:lnTo>
                    <a:pt x="584" y="199"/>
                  </a:lnTo>
                  <a:close/>
                  <a:moveTo>
                    <a:pt x="561" y="212"/>
                  </a:moveTo>
                  <a:lnTo>
                    <a:pt x="561" y="205"/>
                  </a:lnTo>
                  <a:lnTo>
                    <a:pt x="550" y="212"/>
                  </a:lnTo>
                  <a:lnTo>
                    <a:pt x="550" y="219"/>
                  </a:lnTo>
                  <a:lnTo>
                    <a:pt x="561" y="212"/>
                  </a:lnTo>
                  <a:lnTo>
                    <a:pt x="561" y="212"/>
                  </a:lnTo>
                  <a:close/>
                  <a:moveTo>
                    <a:pt x="538" y="225"/>
                  </a:moveTo>
                  <a:lnTo>
                    <a:pt x="538" y="218"/>
                  </a:lnTo>
                  <a:lnTo>
                    <a:pt x="527" y="225"/>
                  </a:lnTo>
                  <a:lnTo>
                    <a:pt x="527" y="232"/>
                  </a:lnTo>
                  <a:lnTo>
                    <a:pt x="538" y="225"/>
                  </a:lnTo>
                  <a:lnTo>
                    <a:pt x="538" y="225"/>
                  </a:lnTo>
                  <a:close/>
                  <a:moveTo>
                    <a:pt x="515" y="238"/>
                  </a:moveTo>
                  <a:lnTo>
                    <a:pt x="515" y="232"/>
                  </a:lnTo>
                  <a:lnTo>
                    <a:pt x="504" y="238"/>
                  </a:lnTo>
                  <a:lnTo>
                    <a:pt x="504" y="245"/>
                  </a:lnTo>
                  <a:lnTo>
                    <a:pt x="515" y="238"/>
                  </a:lnTo>
                  <a:lnTo>
                    <a:pt x="515" y="238"/>
                  </a:lnTo>
                  <a:close/>
                  <a:moveTo>
                    <a:pt x="493" y="252"/>
                  </a:moveTo>
                  <a:lnTo>
                    <a:pt x="493" y="245"/>
                  </a:lnTo>
                  <a:lnTo>
                    <a:pt x="481" y="251"/>
                  </a:lnTo>
                  <a:lnTo>
                    <a:pt x="481" y="258"/>
                  </a:lnTo>
                  <a:lnTo>
                    <a:pt x="493" y="252"/>
                  </a:lnTo>
                  <a:lnTo>
                    <a:pt x="493" y="252"/>
                  </a:lnTo>
                  <a:close/>
                  <a:moveTo>
                    <a:pt x="470" y="265"/>
                  </a:moveTo>
                  <a:lnTo>
                    <a:pt x="470" y="258"/>
                  </a:lnTo>
                  <a:lnTo>
                    <a:pt x="458" y="265"/>
                  </a:lnTo>
                  <a:lnTo>
                    <a:pt x="458" y="271"/>
                  </a:lnTo>
                  <a:lnTo>
                    <a:pt x="470" y="265"/>
                  </a:lnTo>
                  <a:lnTo>
                    <a:pt x="470" y="265"/>
                  </a:lnTo>
                  <a:close/>
                  <a:moveTo>
                    <a:pt x="447" y="278"/>
                  </a:moveTo>
                  <a:lnTo>
                    <a:pt x="447" y="271"/>
                  </a:lnTo>
                  <a:lnTo>
                    <a:pt x="435" y="278"/>
                  </a:lnTo>
                  <a:lnTo>
                    <a:pt x="435" y="285"/>
                  </a:lnTo>
                  <a:lnTo>
                    <a:pt x="447" y="278"/>
                  </a:lnTo>
                  <a:lnTo>
                    <a:pt x="447" y="278"/>
                  </a:lnTo>
                  <a:close/>
                  <a:moveTo>
                    <a:pt x="447" y="295"/>
                  </a:moveTo>
                  <a:lnTo>
                    <a:pt x="442" y="298"/>
                  </a:lnTo>
                  <a:lnTo>
                    <a:pt x="442" y="285"/>
                  </a:lnTo>
                  <a:lnTo>
                    <a:pt x="447" y="281"/>
                  </a:lnTo>
                  <a:lnTo>
                    <a:pt x="447" y="295"/>
                  </a:lnTo>
                  <a:lnTo>
                    <a:pt x="447" y="295"/>
                  </a:lnTo>
                  <a:close/>
                  <a:moveTo>
                    <a:pt x="447" y="268"/>
                  </a:moveTo>
                  <a:lnTo>
                    <a:pt x="441" y="272"/>
                  </a:lnTo>
                  <a:lnTo>
                    <a:pt x="441" y="258"/>
                  </a:lnTo>
                  <a:lnTo>
                    <a:pt x="447" y="255"/>
                  </a:lnTo>
                  <a:lnTo>
                    <a:pt x="447" y="268"/>
                  </a:lnTo>
                  <a:lnTo>
                    <a:pt x="447" y="268"/>
                  </a:lnTo>
                  <a:close/>
                  <a:moveTo>
                    <a:pt x="424" y="291"/>
                  </a:moveTo>
                  <a:lnTo>
                    <a:pt x="424" y="284"/>
                  </a:lnTo>
                  <a:lnTo>
                    <a:pt x="413" y="291"/>
                  </a:lnTo>
                  <a:lnTo>
                    <a:pt x="413" y="298"/>
                  </a:lnTo>
                  <a:lnTo>
                    <a:pt x="424" y="291"/>
                  </a:lnTo>
                  <a:lnTo>
                    <a:pt x="424" y="291"/>
                  </a:lnTo>
                  <a:close/>
                  <a:moveTo>
                    <a:pt x="401" y="304"/>
                  </a:moveTo>
                  <a:lnTo>
                    <a:pt x="401" y="298"/>
                  </a:lnTo>
                  <a:lnTo>
                    <a:pt x="390" y="304"/>
                  </a:lnTo>
                  <a:lnTo>
                    <a:pt x="390" y="311"/>
                  </a:lnTo>
                  <a:lnTo>
                    <a:pt x="401" y="304"/>
                  </a:lnTo>
                  <a:lnTo>
                    <a:pt x="401" y="304"/>
                  </a:lnTo>
                  <a:close/>
                  <a:moveTo>
                    <a:pt x="378" y="318"/>
                  </a:moveTo>
                  <a:lnTo>
                    <a:pt x="367" y="324"/>
                  </a:lnTo>
                  <a:lnTo>
                    <a:pt x="367" y="317"/>
                  </a:lnTo>
                  <a:lnTo>
                    <a:pt x="378" y="311"/>
                  </a:lnTo>
                  <a:lnTo>
                    <a:pt x="378" y="318"/>
                  </a:lnTo>
                  <a:lnTo>
                    <a:pt x="378" y="318"/>
                  </a:lnTo>
                  <a:close/>
                  <a:moveTo>
                    <a:pt x="355" y="331"/>
                  </a:moveTo>
                  <a:lnTo>
                    <a:pt x="355" y="324"/>
                  </a:lnTo>
                  <a:lnTo>
                    <a:pt x="344" y="331"/>
                  </a:lnTo>
                  <a:lnTo>
                    <a:pt x="344" y="337"/>
                  </a:lnTo>
                  <a:lnTo>
                    <a:pt x="355" y="331"/>
                  </a:lnTo>
                  <a:lnTo>
                    <a:pt x="355" y="331"/>
                  </a:lnTo>
                  <a:close/>
                  <a:moveTo>
                    <a:pt x="332" y="344"/>
                  </a:moveTo>
                  <a:lnTo>
                    <a:pt x="332" y="337"/>
                  </a:lnTo>
                  <a:lnTo>
                    <a:pt x="321" y="344"/>
                  </a:lnTo>
                  <a:lnTo>
                    <a:pt x="321" y="351"/>
                  </a:lnTo>
                  <a:lnTo>
                    <a:pt x="332" y="344"/>
                  </a:lnTo>
                  <a:lnTo>
                    <a:pt x="332" y="344"/>
                  </a:lnTo>
                  <a:close/>
                  <a:moveTo>
                    <a:pt x="309" y="357"/>
                  </a:moveTo>
                  <a:lnTo>
                    <a:pt x="309" y="350"/>
                  </a:lnTo>
                  <a:lnTo>
                    <a:pt x="298" y="357"/>
                  </a:lnTo>
                  <a:lnTo>
                    <a:pt x="298" y="364"/>
                  </a:lnTo>
                  <a:lnTo>
                    <a:pt x="309" y="357"/>
                  </a:lnTo>
                  <a:lnTo>
                    <a:pt x="309" y="357"/>
                  </a:lnTo>
                  <a:close/>
                  <a:moveTo>
                    <a:pt x="287" y="370"/>
                  </a:moveTo>
                  <a:lnTo>
                    <a:pt x="287" y="364"/>
                  </a:lnTo>
                  <a:lnTo>
                    <a:pt x="275" y="370"/>
                  </a:lnTo>
                  <a:lnTo>
                    <a:pt x="275" y="377"/>
                  </a:lnTo>
                  <a:lnTo>
                    <a:pt x="287" y="370"/>
                  </a:lnTo>
                  <a:lnTo>
                    <a:pt x="287" y="370"/>
                  </a:lnTo>
                  <a:close/>
                  <a:moveTo>
                    <a:pt x="264" y="384"/>
                  </a:moveTo>
                  <a:lnTo>
                    <a:pt x="264" y="377"/>
                  </a:lnTo>
                  <a:lnTo>
                    <a:pt x="252" y="383"/>
                  </a:lnTo>
                  <a:lnTo>
                    <a:pt x="252" y="390"/>
                  </a:lnTo>
                  <a:lnTo>
                    <a:pt x="264" y="384"/>
                  </a:lnTo>
                  <a:lnTo>
                    <a:pt x="264" y="384"/>
                  </a:lnTo>
                  <a:close/>
                  <a:moveTo>
                    <a:pt x="241" y="397"/>
                  </a:moveTo>
                  <a:lnTo>
                    <a:pt x="241" y="390"/>
                  </a:lnTo>
                  <a:lnTo>
                    <a:pt x="229" y="397"/>
                  </a:lnTo>
                  <a:lnTo>
                    <a:pt x="229" y="404"/>
                  </a:lnTo>
                  <a:lnTo>
                    <a:pt x="241" y="397"/>
                  </a:lnTo>
                  <a:lnTo>
                    <a:pt x="241" y="397"/>
                  </a:lnTo>
                  <a:close/>
                  <a:moveTo>
                    <a:pt x="218" y="410"/>
                  </a:moveTo>
                  <a:lnTo>
                    <a:pt x="218" y="403"/>
                  </a:lnTo>
                  <a:lnTo>
                    <a:pt x="206" y="410"/>
                  </a:lnTo>
                  <a:lnTo>
                    <a:pt x="206" y="417"/>
                  </a:lnTo>
                  <a:lnTo>
                    <a:pt x="218" y="410"/>
                  </a:lnTo>
                  <a:lnTo>
                    <a:pt x="218" y="410"/>
                  </a:lnTo>
                  <a:close/>
                  <a:moveTo>
                    <a:pt x="218" y="427"/>
                  </a:moveTo>
                  <a:lnTo>
                    <a:pt x="213" y="430"/>
                  </a:lnTo>
                  <a:lnTo>
                    <a:pt x="213" y="417"/>
                  </a:lnTo>
                  <a:lnTo>
                    <a:pt x="218" y="414"/>
                  </a:lnTo>
                  <a:lnTo>
                    <a:pt x="218" y="427"/>
                  </a:lnTo>
                  <a:lnTo>
                    <a:pt x="218" y="427"/>
                  </a:lnTo>
                  <a:close/>
                  <a:moveTo>
                    <a:pt x="218" y="401"/>
                  </a:moveTo>
                  <a:lnTo>
                    <a:pt x="213" y="404"/>
                  </a:lnTo>
                  <a:lnTo>
                    <a:pt x="213" y="390"/>
                  </a:lnTo>
                  <a:lnTo>
                    <a:pt x="218" y="387"/>
                  </a:lnTo>
                  <a:lnTo>
                    <a:pt x="218" y="401"/>
                  </a:lnTo>
                  <a:lnTo>
                    <a:pt x="218" y="401"/>
                  </a:lnTo>
                  <a:close/>
                  <a:moveTo>
                    <a:pt x="195" y="423"/>
                  </a:moveTo>
                  <a:lnTo>
                    <a:pt x="195" y="416"/>
                  </a:lnTo>
                  <a:lnTo>
                    <a:pt x="183" y="423"/>
                  </a:lnTo>
                  <a:lnTo>
                    <a:pt x="184" y="430"/>
                  </a:lnTo>
                  <a:lnTo>
                    <a:pt x="195" y="423"/>
                  </a:lnTo>
                  <a:lnTo>
                    <a:pt x="195" y="423"/>
                  </a:lnTo>
                  <a:close/>
                  <a:moveTo>
                    <a:pt x="172" y="437"/>
                  </a:moveTo>
                  <a:lnTo>
                    <a:pt x="172" y="430"/>
                  </a:lnTo>
                  <a:lnTo>
                    <a:pt x="161" y="436"/>
                  </a:lnTo>
                  <a:lnTo>
                    <a:pt x="161" y="443"/>
                  </a:lnTo>
                  <a:lnTo>
                    <a:pt x="172" y="437"/>
                  </a:lnTo>
                  <a:lnTo>
                    <a:pt x="172" y="437"/>
                  </a:lnTo>
                  <a:close/>
                  <a:moveTo>
                    <a:pt x="149" y="450"/>
                  </a:moveTo>
                  <a:lnTo>
                    <a:pt x="149" y="443"/>
                  </a:lnTo>
                  <a:lnTo>
                    <a:pt x="138" y="449"/>
                  </a:lnTo>
                  <a:lnTo>
                    <a:pt x="138" y="456"/>
                  </a:lnTo>
                  <a:lnTo>
                    <a:pt x="149" y="450"/>
                  </a:lnTo>
                  <a:lnTo>
                    <a:pt x="149" y="450"/>
                  </a:lnTo>
                  <a:close/>
                  <a:moveTo>
                    <a:pt x="142" y="445"/>
                  </a:moveTo>
                  <a:lnTo>
                    <a:pt x="136" y="448"/>
                  </a:lnTo>
                  <a:lnTo>
                    <a:pt x="136" y="435"/>
                  </a:lnTo>
                  <a:lnTo>
                    <a:pt x="142" y="431"/>
                  </a:lnTo>
                  <a:lnTo>
                    <a:pt x="142" y="445"/>
                  </a:lnTo>
                  <a:lnTo>
                    <a:pt x="142" y="445"/>
                  </a:lnTo>
                  <a:close/>
                  <a:moveTo>
                    <a:pt x="126" y="463"/>
                  </a:moveTo>
                  <a:lnTo>
                    <a:pt x="126" y="456"/>
                  </a:lnTo>
                  <a:lnTo>
                    <a:pt x="115" y="463"/>
                  </a:lnTo>
                  <a:lnTo>
                    <a:pt x="115" y="470"/>
                  </a:lnTo>
                  <a:lnTo>
                    <a:pt x="126" y="463"/>
                  </a:lnTo>
                  <a:lnTo>
                    <a:pt x="126" y="463"/>
                  </a:lnTo>
                  <a:close/>
                  <a:moveTo>
                    <a:pt x="103" y="476"/>
                  </a:moveTo>
                  <a:lnTo>
                    <a:pt x="103" y="469"/>
                  </a:lnTo>
                  <a:lnTo>
                    <a:pt x="92" y="476"/>
                  </a:lnTo>
                  <a:lnTo>
                    <a:pt x="92" y="483"/>
                  </a:lnTo>
                  <a:lnTo>
                    <a:pt x="103" y="476"/>
                  </a:lnTo>
                  <a:lnTo>
                    <a:pt x="103" y="476"/>
                  </a:lnTo>
                  <a:close/>
                  <a:moveTo>
                    <a:pt x="81" y="489"/>
                  </a:moveTo>
                  <a:lnTo>
                    <a:pt x="81" y="483"/>
                  </a:lnTo>
                  <a:lnTo>
                    <a:pt x="69" y="489"/>
                  </a:lnTo>
                  <a:lnTo>
                    <a:pt x="69" y="496"/>
                  </a:lnTo>
                  <a:lnTo>
                    <a:pt x="81" y="489"/>
                  </a:lnTo>
                  <a:lnTo>
                    <a:pt x="81" y="489"/>
                  </a:lnTo>
                  <a:close/>
                  <a:moveTo>
                    <a:pt x="58" y="503"/>
                  </a:moveTo>
                  <a:lnTo>
                    <a:pt x="58" y="496"/>
                  </a:lnTo>
                  <a:lnTo>
                    <a:pt x="46" y="502"/>
                  </a:lnTo>
                  <a:lnTo>
                    <a:pt x="46" y="509"/>
                  </a:lnTo>
                  <a:lnTo>
                    <a:pt x="58" y="503"/>
                  </a:lnTo>
                  <a:lnTo>
                    <a:pt x="58" y="503"/>
                  </a:lnTo>
                  <a:close/>
                  <a:moveTo>
                    <a:pt x="35" y="516"/>
                  </a:moveTo>
                  <a:lnTo>
                    <a:pt x="35" y="509"/>
                  </a:lnTo>
                  <a:lnTo>
                    <a:pt x="23" y="516"/>
                  </a:lnTo>
                  <a:lnTo>
                    <a:pt x="23" y="522"/>
                  </a:lnTo>
                  <a:lnTo>
                    <a:pt x="35" y="516"/>
                  </a:lnTo>
                  <a:lnTo>
                    <a:pt x="35" y="516"/>
                  </a:lnTo>
                  <a:close/>
                  <a:moveTo>
                    <a:pt x="12" y="522"/>
                  </a:moveTo>
                  <a:lnTo>
                    <a:pt x="0" y="529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12" y="522"/>
                  </a:lnTo>
                  <a:lnTo>
                    <a:pt x="12" y="522"/>
                  </a:lnTo>
                  <a:close/>
                  <a:moveTo>
                    <a:pt x="584" y="111"/>
                  </a:moveTo>
                  <a:lnTo>
                    <a:pt x="584" y="104"/>
                  </a:lnTo>
                  <a:lnTo>
                    <a:pt x="572" y="111"/>
                  </a:lnTo>
                  <a:lnTo>
                    <a:pt x="572" y="117"/>
                  </a:lnTo>
                  <a:lnTo>
                    <a:pt x="584" y="111"/>
                  </a:lnTo>
                  <a:lnTo>
                    <a:pt x="584" y="111"/>
                  </a:lnTo>
                  <a:close/>
                  <a:moveTo>
                    <a:pt x="561" y="124"/>
                  </a:moveTo>
                  <a:lnTo>
                    <a:pt x="561" y="117"/>
                  </a:lnTo>
                  <a:lnTo>
                    <a:pt x="550" y="124"/>
                  </a:lnTo>
                  <a:lnTo>
                    <a:pt x="550" y="130"/>
                  </a:lnTo>
                  <a:lnTo>
                    <a:pt x="561" y="124"/>
                  </a:lnTo>
                  <a:lnTo>
                    <a:pt x="561" y="124"/>
                  </a:lnTo>
                  <a:close/>
                  <a:moveTo>
                    <a:pt x="538" y="137"/>
                  </a:moveTo>
                  <a:lnTo>
                    <a:pt x="538" y="131"/>
                  </a:lnTo>
                  <a:lnTo>
                    <a:pt x="527" y="137"/>
                  </a:lnTo>
                  <a:lnTo>
                    <a:pt x="527" y="144"/>
                  </a:lnTo>
                  <a:lnTo>
                    <a:pt x="538" y="137"/>
                  </a:lnTo>
                  <a:lnTo>
                    <a:pt x="538" y="137"/>
                  </a:lnTo>
                  <a:close/>
                  <a:moveTo>
                    <a:pt x="515" y="150"/>
                  </a:moveTo>
                  <a:lnTo>
                    <a:pt x="515" y="144"/>
                  </a:lnTo>
                  <a:lnTo>
                    <a:pt x="504" y="150"/>
                  </a:lnTo>
                  <a:lnTo>
                    <a:pt x="504" y="157"/>
                  </a:lnTo>
                  <a:lnTo>
                    <a:pt x="515" y="150"/>
                  </a:lnTo>
                  <a:lnTo>
                    <a:pt x="515" y="150"/>
                  </a:lnTo>
                  <a:close/>
                  <a:moveTo>
                    <a:pt x="493" y="163"/>
                  </a:moveTo>
                  <a:lnTo>
                    <a:pt x="493" y="157"/>
                  </a:lnTo>
                  <a:lnTo>
                    <a:pt x="481" y="164"/>
                  </a:lnTo>
                  <a:lnTo>
                    <a:pt x="481" y="170"/>
                  </a:lnTo>
                  <a:lnTo>
                    <a:pt x="493" y="163"/>
                  </a:lnTo>
                  <a:lnTo>
                    <a:pt x="493" y="163"/>
                  </a:lnTo>
                  <a:close/>
                  <a:moveTo>
                    <a:pt x="469" y="177"/>
                  </a:moveTo>
                  <a:lnTo>
                    <a:pt x="469" y="170"/>
                  </a:lnTo>
                  <a:lnTo>
                    <a:pt x="458" y="177"/>
                  </a:lnTo>
                  <a:lnTo>
                    <a:pt x="458" y="183"/>
                  </a:lnTo>
                  <a:lnTo>
                    <a:pt x="469" y="177"/>
                  </a:lnTo>
                  <a:lnTo>
                    <a:pt x="469" y="177"/>
                  </a:lnTo>
                  <a:close/>
                  <a:moveTo>
                    <a:pt x="441" y="186"/>
                  </a:moveTo>
                  <a:lnTo>
                    <a:pt x="435" y="190"/>
                  </a:lnTo>
                  <a:lnTo>
                    <a:pt x="435" y="196"/>
                  </a:lnTo>
                  <a:lnTo>
                    <a:pt x="441" y="193"/>
                  </a:lnTo>
                  <a:lnTo>
                    <a:pt x="446" y="190"/>
                  </a:lnTo>
                  <a:lnTo>
                    <a:pt x="447" y="189"/>
                  </a:lnTo>
                  <a:lnTo>
                    <a:pt x="447" y="176"/>
                  </a:lnTo>
                  <a:lnTo>
                    <a:pt x="441" y="180"/>
                  </a:lnTo>
                  <a:lnTo>
                    <a:pt x="441" y="186"/>
                  </a:lnTo>
                  <a:lnTo>
                    <a:pt x="441" y="186"/>
                  </a:lnTo>
                  <a:close/>
                  <a:moveTo>
                    <a:pt x="424" y="203"/>
                  </a:moveTo>
                  <a:lnTo>
                    <a:pt x="424" y="197"/>
                  </a:lnTo>
                  <a:lnTo>
                    <a:pt x="412" y="203"/>
                  </a:lnTo>
                  <a:lnTo>
                    <a:pt x="412" y="210"/>
                  </a:lnTo>
                  <a:lnTo>
                    <a:pt x="424" y="203"/>
                  </a:lnTo>
                  <a:lnTo>
                    <a:pt x="424" y="203"/>
                  </a:lnTo>
                  <a:close/>
                  <a:moveTo>
                    <a:pt x="401" y="216"/>
                  </a:moveTo>
                  <a:lnTo>
                    <a:pt x="401" y="210"/>
                  </a:lnTo>
                  <a:lnTo>
                    <a:pt x="389" y="216"/>
                  </a:lnTo>
                  <a:lnTo>
                    <a:pt x="389" y="223"/>
                  </a:lnTo>
                  <a:lnTo>
                    <a:pt x="401" y="216"/>
                  </a:lnTo>
                  <a:lnTo>
                    <a:pt x="401" y="216"/>
                  </a:lnTo>
                  <a:close/>
                  <a:moveTo>
                    <a:pt x="378" y="223"/>
                  </a:moveTo>
                  <a:lnTo>
                    <a:pt x="371" y="227"/>
                  </a:lnTo>
                  <a:lnTo>
                    <a:pt x="371" y="220"/>
                  </a:lnTo>
                  <a:lnTo>
                    <a:pt x="365" y="223"/>
                  </a:lnTo>
                  <a:lnTo>
                    <a:pt x="365" y="237"/>
                  </a:lnTo>
                  <a:lnTo>
                    <a:pt x="366" y="236"/>
                  </a:lnTo>
                  <a:lnTo>
                    <a:pt x="371" y="234"/>
                  </a:lnTo>
                  <a:lnTo>
                    <a:pt x="378" y="229"/>
                  </a:lnTo>
                  <a:lnTo>
                    <a:pt x="378" y="223"/>
                  </a:lnTo>
                  <a:lnTo>
                    <a:pt x="378" y="223"/>
                  </a:lnTo>
                  <a:close/>
                  <a:moveTo>
                    <a:pt x="355" y="243"/>
                  </a:moveTo>
                  <a:lnTo>
                    <a:pt x="355" y="236"/>
                  </a:lnTo>
                  <a:lnTo>
                    <a:pt x="344" y="243"/>
                  </a:lnTo>
                  <a:lnTo>
                    <a:pt x="344" y="249"/>
                  </a:lnTo>
                  <a:lnTo>
                    <a:pt x="355" y="243"/>
                  </a:lnTo>
                  <a:lnTo>
                    <a:pt x="355" y="243"/>
                  </a:lnTo>
                  <a:close/>
                  <a:moveTo>
                    <a:pt x="332" y="256"/>
                  </a:moveTo>
                  <a:lnTo>
                    <a:pt x="332" y="249"/>
                  </a:lnTo>
                  <a:lnTo>
                    <a:pt x="321" y="256"/>
                  </a:lnTo>
                  <a:lnTo>
                    <a:pt x="321" y="262"/>
                  </a:lnTo>
                  <a:lnTo>
                    <a:pt x="332" y="256"/>
                  </a:lnTo>
                  <a:lnTo>
                    <a:pt x="332" y="256"/>
                  </a:lnTo>
                  <a:close/>
                  <a:moveTo>
                    <a:pt x="309" y="269"/>
                  </a:moveTo>
                  <a:lnTo>
                    <a:pt x="309" y="263"/>
                  </a:lnTo>
                  <a:lnTo>
                    <a:pt x="298" y="269"/>
                  </a:lnTo>
                  <a:lnTo>
                    <a:pt x="298" y="276"/>
                  </a:lnTo>
                  <a:lnTo>
                    <a:pt x="309" y="269"/>
                  </a:lnTo>
                  <a:lnTo>
                    <a:pt x="309" y="269"/>
                  </a:lnTo>
                  <a:close/>
                  <a:moveTo>
                    <a:pt x="287" y="282"/>
                  </a:moveTo>
                  <a:lnTo>
                    <a:pt x="286" y="276"/>
                  </a:lnTo>
                  <a:lnTo>
                    <a:pt x="275" y="282"/>
                  </a:lnTo>
                  <a:lnTo>
                    <a:pt x="275" y="289"/>
                  </a:lnTo>
                  <a:lnTo>
                    <a:pt x="287" y="282"/>
                  </a:lnTo>
                  <a:lnTo>
                    <a:pt x="287" y="282"/>
                  </a:lnTo>
                  <a:close/>
                  <a:moveTo>
                    <a:pt x="263" y="295"/>
                  </a:moveTo>
                  <a:lnTo>
                    <a:pt x="263" y="289"/>
                  </a:lnTo>
                  <a:lnTo>
                    <a:pt x="252" y="296"/>
                  </a:lnTo>
                  <a:lnTo>
                    <a:pt x="252" y="302"/>
                  </a:lnTo>
                  <a:lnTo>
                    <a:pt x="263" y="295"/>
                  </a:lnTo>
                  <a:lnTo>
                    <a:pt x="263" y="295"/>
                  </a:lnTo>
                  <a:close/>
                  <a:moveTo>
                    <a:pt x="240" y="309"/>
                  </a:moveTo>
                  <a:lnTo>
                    <a:pt x="240" y="302"/>
                  </a:lnTo>
                  <a:lnTo>
                    <a:pt x="229" y="309"/>
                  </a:lnTo>
                  <a:lnTo>
                    <a:pt x="229" y="315"/>
                  </a:lnTo>
                  <a:lnTo>
                    <a:pt x="240" y="309"/>
                  </a:lnTo>
                  <a:lnTo>
                    <a:pt x="240" y="309"/>
                  </a:lnTo>
                  <a:close/>
                  <a:moveTo>
                    <a:pt x="213" y="318"/>
                  </a:moveTo>
                  <a:lnTo>
                    <a:pt x="206" y="322"/>
                  </a:lnTo>
                  <a:lnTo>
                    <a:pt x="206" y="328"/>
                  </a:lnTo>
                  <a:lnTo>
                    <a:pt x="213" y="325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8" y="308"/>
                  </a:lnTo>
                  <a:lnTo>
                    <a:pt x="213" y="312"/>
                  </a:lnTo>
                  <a:lnTo>
                    <a:pt x="213" y="318"/>
                  </a:lnTo>
                  <a:lnTo>
                    <a:pt x="213" y="318"/>
                  </a:lnTo>
                  <a:close/>
                  <a:moveTo>
                    <a:pt x="195" y="335"/>
                  </a:moveTo>
                  <a:lnTo>
                    <a:pt x="195" y="329"/>
                  </a:lnTo>
                  <a:lnTo>
                    <a:pt x="183" y="335"/>
                  </a:lnTo>
                  <a:lnTo>
                    <a:pt x="183" y="342"/>
                  </a:lnTo>
                  <a:lnTo>
                    <a:pt x="195" y="335"/>
                  </a:lnTo>
                  <a:lnTo>
                    <a:pt x="195" y="335"/>
                  </a:lnTo>
                  <a:close/>
                  <a:moveTo>
                    <a:pt x="172" y="348"/>
                  </a:moveTo>
                  <a:lnTo>
                    <a:pt x="172" y="342"/>
                  </a:lnTo>
                  <a:lnTo>
                    <a:pt x="161" y="348"/>
                  </a:lnTo>
                  <a:lnTo>
                    <a:pt x="161" y="355"/>
                  </a:lnTo>
                  <a:lnTo>
                    <a:pt x="172" y="348"/>
                  </a:lnTo>
                  <a:lnTo>
                    <a:pt x="172" y="348"/>
                  </a:lnTo>
                  <a:close/>
                  <a:moveTo>
                    <a:pt x="149" y="355"/>
                  </a:moveTo>
                  <a:lnTo>
                    <a:pt x="142" y="359"/>
                  </a:lnTo>
                  <a:lnTo>
                    <a:pt x="142" y="353"/>
                  </a:lnTo>
                  <a:lnTo>
                    <a:pt x="136" y="356"/>
                  </a:lnTo>
                  <a:lnTo>
                    <a:pt x="136" y="369"/>
                  </a:lnTo>
                  <a:lnTo>
                    <a:pt x="138" y="368"/>
                  </a:lnTo>
                  <a:lnTo>
                    <a:pt x="142" y="366"/>
                  </a:lnTo>
                  <a:lnTo>
                    <a:pt x="149" y="361"/>
                  </a:lnTo>
                  <a:lnTo>
                    <a:pt x="149" y="355"/>
                  </a:lnTo>
                  <a:lnTo>
                    <a:pt x="149" y="355"/>
                  </a:lnTo>
                  <a:close/>
                  <a:moveTo>
                    <a:pt x="126" y="375"/>
                  </a:moveTo>
                  <a:lnTo>
                    <a:pt x="126" y="368"/>
                  </a:lnTo>
                  <a:lnTo>
                    <a:pt x="115" y="375"/>
                  </a:lnTo>
                  <a:lnTo>
                    <a:pt x="115" y="381"/>
                  </a:lnTo>
                  <a:lnTo>
                    <a:pt x="126" y="375"/>
                  </a:lnTo>
                  <a:lnTo>
                    <a:pt x="126" y="375"/>
                  </a:lnTo>
                  <a:close/>
                  <a:moveTo>
                    <a:pt x="103" y="388"/>
                  </a:moveTo>
                  <a:lnTo>
                    <a:pt x="103" y="382"/>
                  </a:lnTo>
                  <a:lnTo>
                    <a:pt x="92" y="388"/>
                  </a:lnTo>
                  <a:lnTo>
                    <a:pt x="92" y="395"/>
                  </a:lnTo>
                  <a:lnTo>
                    <a:pt x="103" y="388"/>
                  </a:lnTo>
                  <a:lnTo>
                    <a:pt x="103" y="388"/>
                  </a:lnTo>
                  <a:close/>
                  <a:moveTo>
                    <a:pt x="80" y="401"/>
                  </a:moveTo>
                  <a:lnTo>
                    <a:pt x="80" y="395"/>
                  </a:lnTo>
                  <a:lnTo>
                    <a:pt x="69" y="401"/>
                  </a:lnTo>
                  <a:lnTo>
                    <a:pt x="69" y="408"/>
                  </a:lnTo>
                  <a:lnTo>
                    <a:pt x="80" y="401"/>
                  </a:lnTo>
                  <a:lnTo>
                    <a:pt x="80" y="401"/>
                  </a:lnTo>
                  <a:close/>
                  <a:moveTo>
                    <a:pt x="57" y="414"/>
                  </a:moveTo>
                  <a:lnTo>
                    <a:pt x="57" y="408"/>
                  </a:lnTo>
                  <a:lnTo>
                    <a:pt x="46" y="415"/>
                  </a:lnTo>
                  <a:lnTo>
                    <a:pt x="46" y="421"/>
                  </a:lnTo>
                  <a:lnTo>
                    <a:pt x="57" y="414"/>
                  </a:lnTo>
                  <a:lnTo>
                    <a:pt x="57" y="414"/>
                  </a:lnTo>
                  <a:close/>
                  <a:moveTo>
                    <a:pt x="34" y="428"/>
                  </a:moveTo>
                  <a:lnTo>
                    <a:pt x="34" y="421"/>
                  </a:lnTo>
                  <a:lnTo>
                    <a:pt x="23" y="428"/>
                  </a:lnTo>
                  <a:lnTo>
                    <a:pt x="23" y="434"/>
                  </a:lnTo>
                  <a:lnTo>
                    <a:pt x="34" y="428"/>
                  </a:lnTo>
                  <a:lnTo>
                    <a:pt x="34" y="428"/>
                  </a:lnTo>
                  <a:close/>
                  <a:moveTo>
                    <a:pt x="12" y="434"/>
                  </a:moveTo>
                  <a:lnTo>
                    <a:pt x="0" y="441"/>
                  </a:lnTo>
                  <a:lnTo>
                    <a:pt x="0" y="447"/>
                  </a:lnTo>
                  <a:lnTo>
                    <a:pt x="12" y="441"/>
                  </a:lnTo>
                  <a:lnTo>
                    <a:pt x="12" y="434"/>
                  </a:lnTo>
                  <a:lnTo>
                    <a:pt x="12" y="434"/>
                  </a:lnTo>
                  <a:close/>
                  <a:moveTo>
                    <a:pt x="584" y="23"/>
                  </a:moveTo>
                  <a:lnTo>
                    <a:pt x="583" y="16"/>
                  </a:lnTo>
                  <a:lnTo>
                    <a:pt x="572" y="22"/>
                  </a:lnTo>
                  <a:lnTo>
                    <a:pt x="572" y="29"/>
                  </a:lnTo>
                  <a:lnTo>
                    <a:pt x="584" y="23"/>
                  </a:lnTo>
                  <a:lnTo>
                    <a:pt x="584" y="23"/>
                  </a:lnTo>
                  <a:close/>
                  <a:moveTo>
                    <a:pt x="561" y="36"/>
                  </a:moveTo>
                  <a:lnTo>
                    <a:pt x="560" y="29"/>
                  </a:lnTo>
                  <a:lnTo>
                    <a:pt x="549" y="36"/>
                  </a:lnTo>
                  <a:lnTo>
                    <a:pt x="549" y="42"/>
                  </a:lnTo>
                  <a:lnTo>
                    <a:pt x="561" y="36"/>
                  </a:lnTo>
                  <a:lnTo>
                    <a:pt x="561" y="36"/>
                  </a:lnTo>
                  <a:close/>
                  <a:moveTo>
                    <a:pt x="538" y="49"/>
                  </a:moveTo>
                  <a:lnTo>
                    <a:pt x="538" y="42"/>
                  </a:lnTo>
                  <a:lnTo>
                    <a:pt x="526" y="49"/>
                  </a:lnTo>
                  <a:lnTo>
                    <a:pt x="526" y="56"/>
                  </a:lnTo>
                  <a:lnTo>
                    <a:pt x="538" y="49"/>
                  </a:lnTo>
                  <a:lnTo>
                    <a:pt x="538" y="49"/>
                  </a:lnTo>
                  <a:close/>
                  <a:moveTo>
                    <a:pt x="515" y="62"/>
                  </a:moveTo>
                  <a:lnTo>
                    <a:pt x="515" y="55"/>
                  </a:lnTo>
                  <a:lnTo>
                    <a:pt x="503" y="62"/>
                  </a:lnTo>
                  <a:lnTo>
                    <a:pt x="503" y="69"/>
                  </a:lnTo>
                  <a:lnTo>
                    <a:pt x="515" y="62"/>
                  </a:lnTo>
                  <a:lnTo>
                    <a:pt x="515" y="62"/>
                  </a:lnTo>
                  <a:close/>
                  <a:moveTo>
                    <a:pt x="492" y="75"/>
                  </a:moveTo>
                  <a:lnTo>
                    <a:pt x="492" y="69"/>
                  </a:lnTo>
                  <a:lnTo>
                    <a:pt x="481" y="75"/>
                  </a:lnTo>
                  <a:lnTo>
                    <a:pt x="481" y="82"/>
                  </a:lnTo>
                  <a:lnTo>
                    <a:pt x="492" y="75"/>
                  </a:lnTo>
                  <a:lnTo>
                    <a:pt x="492" y="75"/>
                  </a:lnTo>
                  <a:close/>
                  <a:moveTo>
                    <a:pt x="469" y="89"/>
                  </a:moveTo>
                  <a:lnTo>
                    <a:pt x="469" y="82"/>
                  </a:lnTo>
                  <a:lnTo>
                    <a:pt x="458" y="88"/>
                  </a:lnTo>
                  <a:lnTo>
                    <a:pt x="458" y="95"/>
                  </a:lnTo>
                  <a:lnTo>
                    <a:pt x="469" y="89"/>
                  </a:lnTo>
                  <a:lnTo>
                    <a:pt x="469" y="89"/>
                  </a:lnTo>
                  <a:close/>
                  <a:moveTo>
                    <a:pt x="446" y="97"/>
                  </a:moveTo>
                  <a:lnTo>
                    <a:pt x="446" y="95"/>
                  </a:lnTo>
                  <a:lnTo>
                    <a:pt x="435" y="102"/>
                  </a:lnTo>
                  <a:lnTo>
                    <a:pt x="435" y="109"/>
                  </a:lnTo>
                  <a:lnTo>
                    <a:pt x="441" y="105"/>
                  </a:lnTo>
                  <a:lnTo>
                    <a:pt x="441" y="113"/>
                  </a:lnTo>
                  <a:lnTo>
                    <a:pt x="447" y="110"/>
                  </a:lnTo>
                  <a:lnTo>
                    <a:pt x="447" y="97"/>
                  </a:lnTo>
                  <a:lnTo>
                    <a:pt x="446" y="97"/>
                  </a:lnTo>
                  <a:lnTo>
                    <a:pt x="446" y="97"/>
                  </a:lnTo>
                  <a:close/>
                  <a:moveTo>
                    <a:pt x="424" y="115"/>
                  </a:moveTo>
                  <a:lnTo>
                    <a:pt x="424" y="108"/>
                  </a:lnTo>
                  <a:lnTo>
                    <a:pt x="412" y="115"/>
                  </a:lnTo>
                  <a:lnTo>
                    <a:pt x="412" y="122"/>
                  </a:lnTo>
                  <a:lnTo>
                    <a:pt x="424" y="115"/>
                  </a:lnTo>
                  <a:lnTo>
                    <a:pt x="424" y="115"/>
                  </a:lnTo>
                  <a:close/>
                  <a:moveTo>
                    <a:pt x="401" y="128"/>
                  </a:moveTo>
                  <a:lnTo>
                    <a:pt x="401" y="121"/>
                  </a:lnTo>
                  <a:lnTo>
                    <a:pt x="389" y="128"/>
                  </a:lnTo>
                  <a:lnTo>
                    <a:pt x="389" y="135"/>
                  </a:lnTo>
                  <a:lnTo>
                    <a:pt x="401" y="128"/>
                  </a:lnTo>
                  <a:lnTo>
                    <a:pt x="401" y="128"/>
                  </a:lnTo>
                  <a:close/>
                  <a:moveTo>
                    <a:pt x="377" y="142"/>
                  </a:moveTo>
                  <a:lnTo>
                    <a:pt x="377" y="135"/>
                  </a:lnTo>
                  <a:lnTo>
                    <a:pt x="366" y="141"/>
                  </a:lnTo>
                  <a:lnTo>
                    <a:pt x="366" y="143"/>
                  </a:lnTo>
                  <a:lnTo>
                    <a:pt x="365" y="144"/>
                  </a:lnTo>
                  <a:lnTo>
                    <a:pt x="365" y="157"/>
                  </a:lnTo>
                  <a:lnTo>
                    <a:pt x="370" y="154"/>
                  </a:lnTo>
                  <a:lnTo>
                    <a:pt x="370" y="146"/>
                  </a:lnTo>
                  <a:lnTo>
                    <a:pt x="377" y="142"/>
                  </a:lnTo>
                  <a:lnTo>
                    <a:pt x="377" y="142"/>
                  </a:lnTo>
                  <a:close/>
                  <a:moveTo>
                    <a:pt x="355" y="155"/>
                  </a:moveTo>
                  <a:lnTo>
                    <a:pt x="355" y="148"/>
                  </a:lnTo>
                  <a:lnTo>
                    <a:pt x="343" y="154"/>
                  </a:lnTo>
                  <a:lnTo>
                    <a:pt x="343" y="161"/>
                  </a:lnTo>
                  <a:lnTo>
                    <a:pt x="355" y="155"/>
                  </a:lnTo>
                  <a:lnTo>
                    <a:pt x="355" y="155"/>
                  </a:lnTo>
                  <a:close/>
                  <a:moveTo>
                    <a:pt x="332" y="168"/>
                  </a:moveTo>
                  <a:lnTo>
                    <a:pt x="332" y="161"/>
                  </a:lnTo>
                  <a:lnTo>
                    <a:pt x="320" y="168"/>
                  </a:lnTo>
                  <a:lnTo>
                    <a:pt x="320" y="175"/>
                  </a:lnTo>
                  <a:lnTo>
                    <a:pt x="332" y="168"/>
                  </a:lnTo>
                  <a:lnTo>
                    <a:pt x="332" y="168"/>
                  </a:lnTo>
                  <a:close/>
                  <a:moveTo>
                    <a:pt x="309" y="181"/>
                  </a:moveTo>
                  <a:lnTo>
                    <a:pt x="309" y="174"/>
                  </a:lnTo>
                  <a:lnTo>
                    <a:pt x="297" y="181"/>
                  </a:lnTo>
                  <a:lnTo>
                    <a:pt x="297" y="188"/>
                  </a:lnTo>
                  <a:lnTo>
                    <a:pt x="309" y="181"/>
                  </a:lnTo>
                  <a:lnTo>
                    <a:pt x="309" y="181"/>
                  </a:lnTo>
                  <a:close/>
                  <a:moveTo>
                    <a:pt x="286" y="194"/>
                  </a:moveTo>
                  <a:lnTo>
                    <a:pt x="286" y="187"/>
                  </a:lnTo>
                  <a:lnTo>
                    <a:pt x="275" y="194"/>
                  </a:lnTo>
                  <a:lnTo>
                    <a:pt x="275" y="201"/>
                  </a:lnTo>
                  <a:lnTo>
                    <a:pt x="286" y="194"/>
                  </a:lnTo>
                  <a:lnTo>
                    <a:pt x="286" y="194"/>
                  </a:lnTo>
                  <a:close/>
                  <a:moveTo>
                    <a:pt x="263" y="208"/>
                  </a:moveTo>
                  <a:lnTo>
                    <a:pt x="263" y="201"/>
                  </a:lnTo>
                  <a:lnTo>
                    <a:pt x="252" y="207"/>
                  </a:lnTo>
                  <a:lnTo>
                    <a:pt x="252" y="214"/>
                  </a:lnTo>
                  <a:lnTo>
                    <a:pt x="263" y="208"/>
                  </a:lnTo>
                  <a:lnTo>
                    <a:pt x="263" y="208"/>
                  </a:lnTo>
                  <a:close/>
                  <a:moveTo>
                    <a:pt x="240" y="221"/>
                  </a:moveTo>
                  <a:lnTo>
                    <a:pt x="240" y="214"/>
                  </a:lnTo>
                  <a:lnTo>
                    <a:pt x="229" y="221"/>
                  </a:lnTo>
                  <a:lnTo>
                    <a:pt x="229" y="227"/>
                  </a:lnTo>
                  <a:lnTo>
                    <a:pt x="240" y="221"/>
                  </a:lnTo>
                  <a:lnTo>
                    <a:pt x="240" y="221"/>
                  </a:lnTo>
                  <a:close/>
                  <a:moveTo>
                    <a:pt x="218" y="229"/>
                  </a:moveTo>
                  <a:lnTo>
                    <a:pt x="218" y="227"/>
                  </a:lnTo>
                  <a:lnTo>
                    <a:pt x="206" y="234"/>
                  </a:lnTo>
                  <a:lnTo>
                    <a:pt x="206" y="241"/>
                  </a:lnTo>
                  <a:lnTo>
                    <a:pt x="212" y="237"/>
                  </a:lnTo>
                  <a:lnTo>
                    <a:pt x="212" y="245"/>
                  </a:lnTo>
                  <a:lnTo>
                    <a:pt x="218" y="242"/>
                  </a:lnTo>
                  <a:lnTo>
                    <a:pt x="218" y="229"/>
                  </a:lnTo>
                  <a:lnTo>
                    <a:pt x="218" y="229"/>
                  </a:lnTo>
                  <a:lnTo>
                    <a:pt x="218" y="229"/>
                  </a:lnTo>
                  <a:close/>
                  <a:moveTo>
                    <a:pt x="195" y="247"/>
                  </a:moveTo>
                  <a:lnTo>
                    <a:pt x="195" y="240"/>
                  </a:lnTo>
                  <a:lnTo>
                    <a:pt x="183" y="247"/>
                  </a:lnTo>
                  <a:lnTo>
                    <a:pt x="183" y="254"/>
                  </a:lnTo>
                  <a:lnTo>
                    <a:pt x="195" y="247"/>
                  </a:lnTo>
                  <a:lnTo>
                    <a:pt x="195" y="247"/>
                  </a:lnTo>
                  <a:close/>
                  <a:moveTo>
                    <a:pt x="171" y="261"/>
                  </a:moveTo>
                  <a:lnTo>
                    <a:pt x="171" y="254"/>
                  </a:lnTo>
                  <a:lnTo>
                    <a:pt x="160" y="260"/>
                  </a:lnTo>
                  <a:lnTo>
                    <a:pt x="160" y="267"/>
                  </a:lnTo>
                  <a:lnTo>
                    <a:pt x="171" y="261"/>
                  </a:lnTo>
                  <a:lnTo>
                    <a:pt x="171" y="261"/>
                  </a:lnTo>
                  <a:close/>
                  <a:moveTo>
                    <a:pt x="126" y="287"/>
                  </a:moveTo>
                  <a:lnTo>
                    <a:pt x="126" y="280"/>
                  </a:lnTo>
                  <a:lnTo>
                    <a:pt x="114" y="287"/>
                  </a:lnTo>
                  <a:lnTo>
                    <a:pt x="114" y="294"/>
                  </a:lnTo>
                  <a:lnTo>
                    <a:pt x="126" y="287"/>
                  </a:lnTo>
                  <a:lnTo>
                    <a:pt x="126" y="287"/>
                  </a:lnTo>
                  <a:close/>
                  <a:moveTo>
                    <a:pt x="103" y="300"/>
                  </a:moveTo>
                  <a:lnTo>
                    <a:pt x="103" y="293"/>
                  </a:lnTo>
                  <a:lnTo>
                    <a:pt x="92" y="300"/>
                  </a:lnTo>
                  <a:lnTo>
                    <a:pt x="92" y="307"/>
                  </a:lnTo>
                  <a:lnTo>
                    <a:pt x="103" y="300"/>
                  </a:lnTo>
                  <a:lnTo>
                    <a:pt x="103" y="300"/>
                  </a:lnTo>
                  <a:close/>
                  <a:moveTo>
                    <a:pt x="80" y="313"/>
                  </a:moveTo>
                  <a:lnTo>
                    <a:pt x="80" y="306"/>
                  </a:lnTo>
                  <a:lnTo>
                    <a:pt x="69" y="313"/>
                  </a:lnTo>
                  <a:lnTo>
                    <a:pt x="69" y="320"/>
                  </a:lnTo>
                  <a:lnTo>
                    <a:pt x="80" y="313"/>
                  </a:lnTo>
                  <a:lnTo>
                    <a:pt x="80" y="313"/>
                  </a:lnTo>
                  <a:close/>
                  <a:moveTo>
                    <a:pt x="57" y="327"/>
                  </a:moveTo>
                  <a:lnTo>
                    <a:pt x="57" y="320"/>
                  </a:lnTo>
                  <a:lnTo>
                    <a:pt x="46" y="326"/>
                  </a:lnTo>
                  <a:lnTo>
                    <a:pt x="46" y="333"/>
                  </a:lnTo>
                  <a:lnTo>
                    <a:pt x="57" y="327"/>
                  </a:lnTo>
                  <a:lnTo>
                    <a:pt x="57" y="327"/>
                  </a:lnTo>
                  <a:close/>
                  <a:moveTo>
                    <a:pt x="34" y="340"/>
                  </a:moveTo>
                  <a:lnTo>
                    <a:pt x="34" y="333"/>
                  </a:lnTo>
                  <a:lnTo>
                    <a:pt x="23" y="340"/>
                  </a:lnTo>
                  <a:lnTo>
                    <a:pt x="23" y="346"/>
                  </a:lnTo>
                  <a:lnTo>
                    <a:pt x="34" y="340"/>
                  </a:lnTo>
                  <a:close/>
                </a:path>
              </a:pathLst>
            </a:custGeom>
            <a:solidFill>
              <a:srgbClr val="C5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6427789" y="2716213"/>
              <a:ext cx="58738" cy="95250"/>
            </a:xfrm>
            <a:custGeom>
              <a:avLst/>
              <a:gdLst>
                <a:gd name="T0" fmla="*/ 37 w 37"/>
                <a:gd name="T1" fmla="*/ 21 h 60"/>
                <a:gd name="T2" fmla="*/ 0 w 37"/>
                <a:gd name="T3" fmla="*/ 0 h 60"/>
                <a:gd name="T4" fmla="*/ 0 w 37"/>
                <a:gd name="T5" fmla="*/ 39 h 60"/>
                <a:gd name="T6" fmla="*/ 37 w 37"/>
                <a:gd name="T7" fmla="*/ 60 h 60"/>
                <a:gd name="T8" fmla="*/ 37 w 37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7" y="21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37" y="6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6427789" y="2079625"/>
              <a:ext cx="1166813" cy="669925"/>
            </a:xfrm>
            <a:custGeom>
              <a:avLst/>
              <a:gdLst>
                <a:gd name="T0" fmla="*/ 735 w 735"/>
                <a:gd name="T1" fmla="*/ 21 h 422"/>
                <a:gd name="T2" fmla="*/ 697 w 735"/>
                <a:gd name="T3" fmla="*/ 0 h 422"/>
                <a:gd name="T4" fmla="*/ 0 w 735"/>
                <a:gd name="T5" fmla="*/ 401 h 422"/>
                <a:gd name="T6" fmla="*/ 37 w 735"/>
                <a:gd name="T7" fmla="*/ 422 h 422"/>
                <a:gd name="T8" fmla="*/ 735 w 735"/>
                <a:gd name="T9" fmla="*/ 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422">
                  <a:moveTo>
                    <a:pt x="735" y="21"/>
                  </a:moveTo>
                  <a:lnTo>
                    <a:pt x="697" y="0"/>
                  </a:lnTo>
                  <a:lnTo>
                    <a:pt x="0" y="401"/>
                  </a:lnTo>
                  <a:lnTo>
                    <a:pt x="37" y="422"/>
                  </a:lnTo>
                  <a:lnTo>
                    <a:pt x="735" y="21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6486526" y="2112963"/>
              <a:ext cx="1108075" cy="698500"/>
            </a:xfrm>
            <a:custGeom>
              <a:avLst/>
              <a:gdLst>
                <a:gd name="T0" fmla="*/ 0 w 698"/>
                <a:gd name="T1" fmla="*/ 401 h 440"/>
                <a:gd name="T2" fmla="*/ 0 w 698"/>
                <a:gd name="T3" fmla="*/ 440 h 440"/>
                <a:gd name="T4" fmla="*/ 698 w 698"/>
                <a:gd name="T5" fmla="*/ 40 h 440"/>
                <a:gd name="T6" fmla="*/ 698 w 698"/>
                <a:gd name="T7" fmla="*/ 0 h 440"/>
                <a:gd name="T8" fmla="*/ 0 w 698"/>
                <a:gd name="T9" fmla="*/ 40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440">
                  <a:moveTo>
                    <a:pt x="0" y="401"/>
                  </a:moveTo>
                  <a:lnTo>
                    <a:pt x="0" y="440"/>
                  </a:lnTo>
                  <a:lnTo>
                    <a:pt x="698" y="40"/>
                  </a:lnTo>
                  <a:lnTo>
                    <a:pt x="698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7324726" y="2489200"/>
              <a:ext cx="168275" cy="182563"/>
            </a:xfrm>
            <a:custGeom>
              <a:avLst/>
              <a:gdLst>
                <a:gd name="T0" fmla="*/ 37 w 106"/>
                <a:gd name="T1" fmla="*/ 83 h 115"/>
                <a:gd name="T2" fmla="*/ 34 w 106"/>
                <a:gd name="T3" fmla="*/ 83 h 115"/>
                <a:gd name="T4" fmla="*/ 21 w 106"/>
                <a:gd name="T5" fmla="*/ 72 h 115"/>
                <a:gd name="T6" fmla="*/ 17 w 106"/>
                <a:gd name="T7" fmla="*/ 52 h 115"/>
                <a:gd name="T8" fmla="*/ 17 w 106"/>
                <a:gd name="T9" fmla="*/ 52 h 115"/>
                <a:gd name="T10" fmla="*/ 18 w 106"/>
                <a:gd name="T11" fmla="*/ 38 h 115"/>
                <a:gd name="T12" fmla="*/ 37 w 106"/>
                <a:gd name="T13" fmla="*/ 12 h 115"/>
                <a:gd name="T14" fmla="*/ 37 w 106"/>
                <a:gd name="T15" fmla="*/ 12 h 115"/>
                <a:gd name="T16" fmla="*/ 72 w 106"/>
                <a:gd name="T17" fmla="*/ 0 h 115"/>
                <a:gd name="T18" fmla="*/ 96 w 106"/>
                <a:gd name="T19" fmla="*/ 13 h 115"/>
                <a:gd name="T20" fmla="*/ 105 w 106"/>
                <a:gd name="T21" fmla="*/ 41 h 115"/>
                <a:gd name="T22" fmla="*/ 104 w 106"/>
                <a:gd name="T23" fmla="*/ 56 h 115"/>
                <a:gd name="T24" fmla="*/ 84 w 106"/>
                <a:gd name="T25" fmla="*/ 96 h 115"/>
                <a:gd name="T26" fmla="*/ 45 w 106"/>
                <a:gd name="T27" fmla="*/ 115 h 115"/>
                <a:gd name="T28" fmla="*/ 35 w 106"/>
                <a:gd name="T29" fmla="*/ 115 h 115"/>
                <a:gd name="T30" fmla="*/ 9 w 106"/>
                <a:gd name="T31" fmla="*/ 92 h 115"/>
                <a:gd name="T32" fmla="*/ 2 w 106"/>
                <a:gd name="T33" fmla="*/ 50 h 115"/>
                <a:gd name="T34" fmla="*/ 8 w 106"/>
                <a:gd name="T35" fmla="*/ 51 h 115"/>
                <a:gd name="T36" fmla="*/ 14 w 106"/>
                <a:gd name="T37" fmla="*/ 90 h 115"/>
                <a:gd name="T38" fmla="*/ 36 w 106"/>
                <a:gd name="T39" fmla="*/ 109 h 115"/>
                <a:gd name="T40" fmla="*/ 45 w 106"/>
                <a:gd name="T41" fmla="*/ 109 h 115"/>
                <a:gd name="T42" fmla="*/ 79 w 106"/>
                <a:gd name="T43" fmla="*/ 92 h 115"/>
                <a:gd name="T44" fmla="*/ 99 w 106"/>
                <a:gd name="T45" fmla="*/ 55 h 115"/>
                <a:gd name="T46" fmla="*/ 99 w 106"/>
                <a:gd name="T47" fmla="*/ 42 h 115"/>
                <a:gd name="T48" fmla="*/ 91 w 106"/>
                <a:gd name="T49" fmla="*/ 16 h 115"/>
                <a:gd name="T50" fmla="*/ 72 w 106"/>
                <a:gd name="T51" fmla="*/ 6 h 115"/>
                <a:gd name="T52" fmla="*/ 41 w 106"/>
                <a:gd name="T53" fmla="*/ 17 h 115"/>
                <a:gd name="T54" fmla="*/ 40 w 106"/>
                <a:gd name="T55" fmla="*/ 17 h 115"/>
                <a:gd name="T56" fmla="*/ 24 w 106"/>
                <a:gd name="T57" fmla="*/ 40 h 115"/>
                <a:gd name="T58" fmla="*/ 23 w 106"/>
                <a:gd name="T59" fmla="*/ 52 h 115"/>
                <a:gd name="T60" fmla="*/ 26 w 106"/>
                <a:gd name="T61" fmla="*/ 69 h 115"/>
                <a:gd name="T62" fmla="*/ 35 w 106"/>
                <a:gd name="T63" fmla="*/ 77 h 115"/>
                <a:gd name="T64" fmla="*/ 37 w 106"/>
                <a:gd name="T65" fmla="*/ 77 h 115"/>
                <a:gd name="T66" fmla="*/ 37 w 106"/>
                <a:gd name="T67" fmla="*/ 8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15">
                  <a:moveTo>
                    <a:pt x="37" y="83"/>
                  </a:moveTo>
                  <a:cubicBezTo>
                    <a:pt x="36" y="83"/>
                    <a:pt x="35" y="83"/>
                    <a:pt x="34" y="83"/>
                  </a:cubicBezTo>
                  <a:cubicBezTo>
                    <a:pt x="28" y="82"/>
                    <a:pt x="23" y="78"/>
                    <a:pt x="21" y="72"/>
                  </a:cubicBezTo>
                  <a:cubicBezTo>
                    <a:pt x="18" y="66"/>
                    <a:pt x="17" y="5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48"/>
                    <a:pt x="17" y="43"/>
                    <a:pt x="18" y="38"/>
                  </a:cubicBezTo>
                  <a:cubicBezTo>
                    <a:pt x="20" y="28"/>
                    <a:pt x="28" y="19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8" y="4"/>
                    <a:pt x="62" y="0"/>
                    <a:pt x="72" y="0"/>
                  </a:cubicBezTo>
                  <a:cubicBezTo>
                    <a:pt x="82" y="1"/>
                    <a:pt x="90" y="5"/>
                    <a:pt x="96" y="13"/>
                  </a:cubicBezTo>
                  <a:cubicBezTo>
                    <a:pt x="101" y="20"/>
                    <a:pt x="105" y="30"/>
                    <a:pt x="105" y="41"/>
                  </a:cubicBezTo>
                  <a:cubicBezTo>
                    <a:pt x="106" y="46"/>
                    <a:pt x="105" y="51"/>
                    <a:pt x="104" y="56"/>
                  </a:cubicBezTo>
                  <a:cubicBezTo>
                    <a:pt x="102" y="71"/>
                    <a:pt x="94" y="85"/>
                    <a:pt x="84" y="96"/>
                  </a:cubicBezTo>
                  <a:cubicBezTo>
                    <a:pt x="73" y="107"/>
                    <a:pt x="60" y="115"/>
                    <a:pt x="45" y="115"/>
                  </a:cubicBezTo>
                  <a:cubicBezTo>
                    <a:pt x="42" y="115"/>
                    <a:pt x="38" y="115"/>
                    <a:pt x="35" y="115"/>
                  </a:cubicBezTo>
                  <a:cubicBezTo>
                    <a:pt x="23" y="113"/>
                    <a:pt x="14" y="104"/>
                    <a:pt x="9" y="92"/>
                  </a:cubicBezTo>
                  <a:cubicBezTo>
                    <a:pt x="2" y="80"/>
                    <a:pt x="0" y="63"/>
                    <a:pt x="2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63"/>
                    <a:pt x="8" y="78"/>
                    <a:pt x="14" y="90"/>
                  </a:cubicBezTo>
                  <a:cubicBezTo>
                    <a:pt x="19" y="100"/>
                    <a:pt x="26" y="107"/>
                    <a:pt x="36" y="109"/>
                  </a:cubicBezTo>
                  <a:cubicBezTo>
                    <a:pt x="39" y="109"/>
                    <a:pt x="42" y="109"/>
                    <a:pt x="45" y="109"/>
                  </a:cubicBezTo>
                  <a:cubicBezTo>
                    <a:pt x="58" y="109"/>
                    <a:pt x="70" y="102"/>
                    <a:pt x="79" y="92"/>
                  </a:cubicBezTo>
                  <a:cubicBezTo>
                    <a:pt x="89" y="82"/>
                    <a:pt x="96" y="69"/>
                    <a:pt x="99" y="55"/>
                  </a:cubicBezTo>
                  <a:cubicBezTo>
                    <a:pt x="99" y="51"/>
                    <a:pt x="100" y="46"/>
                    <a:pt x="99" y="42"/>
                  </a:cubicBezTo>
                  <a:cubicBezTo>
                    <a:pt x="99" y="32"/>
                    <a:pt x="96" y="23"/>
                    <a:pt x="91" y="16"/>
                  </a:cubicBezTo>
                  <a:cubicBezTo>
                    <a:pt x="86" y="10"/>
                    <a:pt x="80" y="7"/>
                    <a:pt x="72" y="6"/>
                  </a:cubicBezTo>
                  <a:cubicBezTo>
                    <a:pt x="63" y="6"/>
                    <a:pt x="51" y="10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2" y="23"/>
                    <a:pt x="26" y="30"/>
                    <a:pt x="24" y="40"/>
                  </a:cubicBezTo>
                  <a:cubicBezTo>
                    <a:pt x="23" y="44"/>
                    <a:pt x="23" y="48"/>
                    <a:pt x="23" y="52"/>
                  </a:cubicBezTo>
                  <a:cubicBezTo>
                    <a:pt x="23" y="58"/>
                    <a:pt x="24" y="64"/>
                    <a:pt x="26" y="69"/>
                  </a:cubicBezTo>
                  <a:cubicBezTo>
                    <a:pt x="28" y="73"/>
                    <a:pt x="31" y="76"/>
                    <a:pt x="35" y="77"/>
                  </a:cubicBezTo>
                  <a:cubicBezTo>
                    <a:pt x="36" y="77"/>
                    <a:pt x="36" y="77"/>
                    <a:pt x="37" y="77"/>
                  </a:cubicBezTo>
                  <a:lnTo>
                    <a:pt x="37" y="83"/>
                  </a:lnTo>
                  <a:close/>
                </a:path>
              </a:pathLst>
            </a:custGeom>
            <a:solidFill>
              <a:srgbClr val="120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6702426" y="3111500"/>
              <a:ext cx="168275" cy="182563"/>
            </a:xfrm>
            <a:custGeom>
              <a:avLst/>
              <a:gdLst>
                <a:gd name="T0" fmla="*/ 37 w 106"/>
                <a:gd name="T1" fmla="*/ 83 h 115"/>
                <a:gd name="T2" fmla="*/ 34 w 106"/>
                <a:gd name="T3" fmla="*/ 83 h 115"/>
                <a:gd name="T4" fmla="*/ 21 w 106"/>
                <a:gd name="T5" fmla="*/ 71 h 115"/>
                <a:gd name="T6" fmla="*/ 17 w 106"/>
                <a:gd name="T7" fmla="*/ 52 h 115"/>
                <a:gd name="T8" fmla="*/ 17 w 106"/>
                <a:gd name="T9" fmla="*/ 52 h 115"/>
                <a:gd name="T10" fmla="*/ 18 w 106"/>
                <a:gd name="T11" fmla="*/ 38 h 115"/>
                <a:gd name="T12" fmla="*/ 37 w 106"/>
                <a:gd name="T13" fmla="*/ 12 h 115"/>
                <a:gd name="T14" fmla="*/ 37 w 106"/>
                <a:gd name="T15" fmla="*/ 12 h 115"/>
                <a:gd name="T16" fmla="*/ 72 w 106"/>
                <a:gd name="T17" fmla="*/ 0 h 115"/>
                <a:gd name="T18" fmla="*/ 96 w 106"/>
                <a:gd name="T19" fmla="*/ 12 h 115"/>
                <a:gd name="T20" fmla="*/ 106 w 106"/>
                <a:gd name="T21" fmla="*/ 41 h 115"/>
                <a:gd name="T22" fmla="*/ 105 w 106"/>
                <a:gd name="T23" fmla="*/ 56 h 115"/>
                <a:gd name="T24" fmla="*/ 84 w 106"/>
                <a:gd name="T25" fmla="*/ 96 h 115"/>
                <a:gd name="T26" fmla="*/ 45 w 106"/>
                <a:gd name="T27" fmla="*/ 115 h 115"/>
                <a:gd name="T28" fmla="*/ 35 w 106"/>
                <a:gd name="T29" fmla="*/ 114 h 115"/>
                <a:gd name="T30" fmla="*/ 9 w 106"/>
                <a:gd name="T31" fmla="*/ 92 h 115"/>
                <a:gd name="T32" fmla="*/ 2 w 106"/>
                <a:gd name="T33" fmla="*/ 50 h 115"/>
                <a:gd name="T34" fmla="*/ 8 w 106"/>
                <a:gd name="T35" fmla="*/ 50 h 115"/>
                <a:gd name="T36" fmla="*/ 14 w 106"/>
                <a:gd name="T37" fmla="*/ 90 h 115"/>
                <a:gd name="T38" fmla="*/ 36 w 106"/>
                <a:gd name="T39" fmla="*/ 108 h 115"/>
                <a:gd name="T40" fmla="*/ 45 w 106"/>
                <a:gd name="T41" fmla="*/ 109 h 115"/>
                <a:gd name="T42" fmla="*/ 80 w 106"/>
                <a:gd name="T43" fmla="*/ 92 h 115"/>
                <a:gd name="T44" fmla="*/ 99 w 106"/>
                <a:gd name="T45" fmla="*/ 55 h 115"/>
                <a:gd name="T46" fmla="*/ 100 w 106"/>
                <a:gd name="T47" fmla="*/ 42 h 115"/>
                <a:gd name="T48" fmla="*/ 91 w 106"/>
                <a:gd name="T49" fmla="*/ 16 h 115"/>
                <a:gd name="T50" fmla="*/ 72 w 106"/>
                <a:gd name="T51" fmla="*/ 6 h 115"/>
                <a:gd name="T52" fmla="*/ 41 w 106"/>
                <a:gd name="T53" fmla="*/ 17 h 115"/>
                <a:gd name="T54" fmla="*/ 41 w 106"/>
                <a:gd name="T55" fmla="*/ 17 h 115"/>
                <a:gd name="T56" fmla="*/ 24 w 106"/>
                <a:gd name="T57" fmla="*/ 39 h 115"/>
                <a:gd name="T58" fmla="*/ 23 w 106"/>
                <a:gd name="T59" fmla="*/ 52 h 115"/>
                <a:gd name="T60" fmla="*/ 26 w 106"/>
                <a:gd name="T61" fmla="*/ 69 h 115"/>
                <a:gd name="T62" fmla="*/ 35 w 106"/>
                <a:gd name="T63" fmla="*/ 77 h 115"/>
                <a:gd name="T64" fmla="*/ 37 w 106"/>
                <a:gd name="T65" fmla="*/ 77 h 115"/>
                <a:gd name="T66" fmla="*/ 37 w 106"/>
                <a:gd name="T67" fmla="*/ 8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15">
                  <a:moveTo>
                    <a:pt x="37" y="83"/>
                  </a:moveTo>
                  <a:cubicBezTo>
                    <a:pt x="36" y="83"/>
                    <a:pt x="35" y="83"/>
                    <a:pt x="34" y="83"/>
                  </a:cubicBezTo>
                  <a:cubicBezTo>
                    <a:pt x="28" y="82"/>
                    <a:pt x="24" y="77"/>
                    <a:pt x="21" y="71"/>
                  </a:cubicBezTo>
                  <a:cubicBezTo>
                    <a:pt x="18" y="66"/>
                    <a:pt x="17" y="5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47"/>
                    <a:pt x="17" y="43"/>
                    <a:pt x="18" y="38"/>
                  </a:cubicBezTo>
                  <a:cubicBezTo>
                    <a:pt x="20" y="27"/>
                    <a:pt x="28" y="18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9" y="4"/>
                    <a:pt x="63" y="0"/>
                    <a:pt x="72" y="0"/>
                  </a:cubicBezTo>
                  <a:cubicBezTo>
                    <a:pt x="82" y="1"/>
                    <a:pt x="90" y="5"/>
                    <a:pt x="96" y="12"/>
                  </a:cubicBezTo>
                  <a:cubicBezTo>
                    <a:pt x="102" y="20"/>
                    <a:pt x="105" y="30"/>
                    <a:pt x="106" y="41"/>
                  </a:cubicBezTo>
                  <a:cubicBezTo>
                    <a:pt x="106" y="46"/>
                    <a:pt x="105" y="51"/>
                    <a:pt x="105" y="56"/>
                  </a:cubicBezTo>
                  <a:cubicBezTo>
                    <a:pt x="102" y="71"/>
                    <a:pt x="94" y="85"/>
                    <a:pt x="84" y="96"/>
                  </a:cubicBezTo>
                  <a:cubicBezTo>
                    <a:pt x="73" y="107"/>
                    <a:pt x="60" y="114"/>
                    <a:pt x="45" y="115"/>
                  </a:cubicBezTo>
                  <a:cubicBezTo>
                    <a:pt x="42" y="115"/>
                    <a:pt x="38" y="115"/>
                    <a:pt x="35" y="114"/>
                  </a:cubicBezTo>
                  <a:cubicBezTo>
                    <a:pt x="23" y="112"/>
                    <a:pt x="14" y="104"/>
                    <a:pt x="9" y="92"/>
                  </a:cubicBezTo>
                  <a:cubicBezTo>
                    <a:pt x="3" y="79"/>
                    <a:pt x="0" y="63"/>
                    <a:pt x="2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63"/>
                    <a:pt x="8" y="78"/>
                    <a:pt x="14" y="90"/>
                  </a:cubicBezTo>
                  <a:cubicBezTo>
                    <a:pt x="19" y="99"/>
                    <a:pt x="26" y="107"/>
                    <a:pt x="36" y="108"/>
                  </a:cubicBezTo>
                  <a:cubicBezTo>
                    <a:pt x="39" y="109"/>
                    <a:pt x="42" y="109"/>
                    <a:pt x="45" y="109"/>
                  </a:cubicBezTo>
                  <a:cubicBezTo>
                    <a:pt x="58" y="108"/>
                    <a:pt x="70" y="102"/>
                    <a:pt x="80" y="92"/>
                  </a:cubicBezTo>
                  <a:cubicBezTo>
                    <a:pt x="89" y="82"/>
                    <a:pt x="96" y="69"/>
                    <a:pt x="99" y="55"/>
                  </a:cubicBezTo>
                  <a:cubicBezTo>
                    <a:pt x="99" y="50"/>
                    <a:pt x="100" y="46"/>
                    <a:pt x="100" y="42"/>
                  </a:cubicBezTo>
                  <a:cubicBezTo>
                    <a:pt x="99" y="31"/>
                    <a:pt x="96" y="22"/>
                    <a:pt x="91" y="16"/>
                  </a:cubicBezTo>
                  <a:cubicBezTo>
                    <a:pt x="86" y="10"/>
                    <a:pt x="80" y="7"/>
                    <a:pt x="72" y="6"/>
                  </a:cubicBezTo>
                  <a:cubicBezTo>
                    <a:pt x="64" y="6"/>
                    <a:pt x="51" y="10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3" y="23"/>
                    <a:pt x="26" y="30"/>
                    <a:pt x="24" y="39"/>
                  </a:cubicBezTo>
                  <a:cubicBezTo>
                    <a:pt x="23" y="43"/>
                    <a:pt x="23" y="48"/>
                    <a:pt x="23" y="52"/>
                  </a:cubicBezTo>
                  <a:cubicBezTo>
                    <a:pt x="23" y="58"/>
                    <a:pt x="24" y="64"/>
                    <a:pt x="26" y="69"/>
                  </a:cubicBezTo>
                  <a:cubicBezTo>
                    <a:pt x="28" y="73"/>
                    <a:pt x="31" y="76"/>
                    <a:pt x="35" y="77"/>
                  </a:cubicBezTo>
                  <a:cubicBezTo>
                    <a:pt x="36" y="77"/>
                    <a:pt x="37" y="77"/>
                    <a:pt x="37" y="77"/>
                  </a:cubicBezTo>
                  <a:lnTo>
                    <a:pt x="37" y="83"/>
                  </a:lnTo>
                  <a:close/>
                </a:path>
              </a:pathLst>
            </a:custGeom>
            <a:solidFill>
              <a:srgbClr val="120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 userDrawn="1"/>
          </p:nvSpPr>
          <p:spPr bwMode="auto">
            <a:xfrm>
              <a:off x="6784976" y="3179763"/>
              <a:ext cx="30163" cy="49213"/>
            </a:xfrm>
            <a:prstGeom prst="ellipse">
              <a:avLst/>
            </a:prstGeom>
            <a:solidFill>
              <a:srgbClr val="120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7185026" y="2401888"/>
              <a:ext cx="241300" cy="241300"/>
            </a:xfrm>
            <a:custGeom>
              <a:avLst/>
              <a:gdLst>
                <a:gd name="T0" fmla="*/ 0 w 152"/>
                <a:gd name="T1" fmla="*/ 62 h 152"/>
                <a:gd name="T2" fmla="*/ 45 w 152"/>
                <a:gd name="T3" fmla="*/ 131 h 152"/>
                <a:gd name="T4" fmla="*/ 152 w 152"/>
                <a:gd name="T5" fmla="*/ 71 h 152"/>
                <a:gd name="T6" fmla="*/ 109 w 152"/>
                <a:gd name="T7" fmla="*/ 0 h 152"/>
                <a:gd name="T8" fmla="*/ 0 w 152"/>
                <a:gd name="T9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0" y="62"/>
                  </a:moveTo>
                  <a:cubicBezTo>
                    <a:pt x="12" y="107"/>
                    <a:pt x="5" y="152"/>
                    <a:pt x="45" y="131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12" y="84"/>
                    <a:pt x="118" y="42"/>
                    <a:pt x="109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6789739" y="2913063"/>
              <a:ext cx="239713" cy="241300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2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2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2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6888164" y="3097213"/>
              <a:ext cx="239713" cy="241300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2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2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2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7140576" y="2633663"/>
              <a:ext cx="239713" cy="241300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1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1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1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7334251" y="2711450"/>
              <a:ext cx="239713" cy="241300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2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2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2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8321676" y="2070100"/>
              <a:ext cx="552450" cy="320675"/>
            </a:xfrm>
            <a:custGeom>
              <a:avLst/>
              <a:gdLst>
                <a:gd name="T0" fmla="*/ 348 w 348"/>
                <a:gd name="T1" fmla="*/ 118 h 202"/>
                <a:gd name="T2" fmla="*/ 145 w 348"/>
                <a:gd name="T3" fmla="*/ 0 h 202"/>
                <a:gd name="T4" fmla="*/ 0 w 348"/>
                <a:gd name="T5" fmla="*/ 84 h 202"/>
                <a:gd name="T6" fmla="*/ 202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5" y="0"/>
                  </a:lnTo>
                  <a:lnTo>
                    <a:pt x="0" y="84"/>
                  </a:lnTo>
                  <a:lnTo>
                    <a:pt x="202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8578851" y="2032000"/>
              <a:ext cx="152400" cy="303213"/>
            </a:xfrm>
            <a:custGeom>
              <a:avLst/>
              <a:gdLst>
                <a:gd name="T0" fmla="*/ 96 w 96"/>
                <a:gd name="T1" fmla="*/ 55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5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E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8578851" y="2003425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8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8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8731251" y="2092325"/>
              <a:ext cx="47625" cy="242888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6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auto">
            <a:xfrm>
              <a:off x="8512176" y="2068513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1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7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auto">
            <a:xfrm>
              <a:off x="8512176" y="2041525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10D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8664576" y="2130425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7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auto">
            <a:xfrm>
              <a:off x="8320089" y="1739900"/>
              <a:ext cx="552450" cy="319088"/>
            </a:xfrm>
            <a:custGeom>
              <a:avLst/>
              <a:gdLst>
                <a:gd name="T0" fmla="*/ 348 w 348"/>
                <a:gd name="T1" fmla="*/ 117 h 201"/>
                <a:gd name="T2" fmla="*/ 145 w 348"/>
                <a:gd name="T3" fmla="*/ 0 h 201"/>
                <a:gd name="T4" fmla="*/ 0 w 348"/>
                <a:gd name="T5" fmla="*/ 84 h 201"/>
                <a:gd name="T6" fmla="*/ 203 w 348"/>
                <a:gd name="T7" fmla="*/ 201 h 201"/>
                <a:gd name="T8" fmla="*/ 348 w 348"/>
                <a:gd name="T9" fmla="*/ 11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1">
                  <a:moveTo>
                    <a:pt x="348" y="117"/>
                  </a:moveTo>
                  <a:lnTo>
                    <a:pt x="145" y="0"/>
                  </a:lnTo>
                  <a:lnTo>
                    <a:pt x="0" y="84"/>
                  </a:lnTo>
                  <a:lnTo>
                    <a:pt x="203" y="201"/>
                  </a:lnTo>
                  <a:lnTo>
                    <a:pt x="348" y="117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/>
            </p:cNvSpPr>
            <p:nvPr userDrawn="1"/>
          </p:nvSpPr>
          <p:spPr bwMode="auto">
            <a:xfrm>
              <a:off x="8577264" y="1684338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7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/>
            </p:cNvSpPr>
            <p:nvPr userDrawn="1"/>
          </p:nvSpPr>
          <p:spPr bwMode="auto">
            <a:xfrm>
              <a:off x="8577264" y="1657350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10D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/>
            </p:cNvSpPr>
            <p:nvPr userDrawn="1"/>
          </p:nvSpPr>
          <p:spPr bwMode="auto">
            <a:xfrm>
              <a:off x="8729664" y="1746250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7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/>
            </p:cNvSpPr>
            <p:nvPr userDrawn="1"/>
          </p:nvSpPr>
          <p:spPr bwMode="auto">
            <a:xfrm>
              <a:off x="8510589" y="1720850"/>
              <a:ext cx="152400" cy="304800"/>
            </a:xfrm>
            <a:custGeom>
              <a:avLst/>
              <a:gdLst>
                <a:gd name="T0" fmla="*/ 96 w 96"/>
                <a:gd name="T1" fmla="*/ 56 h 192"/>
                <a:gd name="T2" fmla="*/ 0 w 96"/>
                <a:gd name="T3" fmla="*/ 0 h 192"/>
                <a:gd name="T4" fmla="*/ 1 w 96"/>
                <a:gd name="T5" fmla="*/ 136 h 192"/>
                <a:gd name="T6" fmla="*/ 96 w 96"/>
                <a:gd name="T7" fmla="*/ 192 h 192"/>
                <a:gd name="T8" fmla="*/ 96 w 96"/>
                <a:gd name="T9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2">
                  <a:moveTo>
                    <a:pt x="96" y="56"/>
                  </a:moveTo>
                  <a:lnTo>
                    <a:pt x="0" y="0"/>
                  </a:lnTo>
                  <a:lnTo>
                    <a:pt x="1" y="136"/>
                  </a:lnTo>
                  <a:lnTo>
                    <a:pt x="96" y="192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9D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/>
            </p:cNvSpPr>
            <p:nvPr userDrawn="1"/>
          </p:nvSpPr>
          <p:spPr bwMode="auto">
            <a:xfrm>
              <a:off x="8510589" y="1693863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/>
            </p:cNvSpPr>
            <p:nvPr userDrawn="1"/>
          </p:nvSpPr>
          <p:spPr bwMode="auto">
            <a:xfrm>
              <a:off x="8662989" y="1782763"/>
              <a:ext cx="47625" cy="242888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5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/>
            <p:cNvSpPr>
              <a:spLocks/>
            </p:cNvSpPr>
            <p:nvPr userDrawn="1"/>
          </p:nvSpPr>
          <p:spPr bwMode="auto">
            <a:xfrm>
              <a:off x="8262939" y="2303463"/>
              <a:ext cx="322263" cy="452438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7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/>
            <p:cNvSpPr>
              <a:spLocks/>
            </p:cNvSpPr>
            <p:nvPr userDrawn="1"/>
          </p:nvSpPr>
          <p:spPr bwMode="auto">
            <a:xfrm>
              <a:off x="7974014" y="2470150"/>
              <a:ext cx="323850" cy="452438"/>
            </a:xfrm>
            <a:custGeom>
              <a:avLst/>
              <a:gdLst>
                <a:gd name="T0" fmla="*/ 203 w 204"/>
                <a:gd name="T1" fmla="*/ 118 h 285"/>
                <a:gd name="T2" fmla="*/ 0 w 204"/>
                <a:gd name="T3" fmla="*/ 0 h 285"/>
                <a:gd name="T4" fmla="*/ 1 w 204"/>
                <a:gd name="T5" fmla="*/ 167 h 285"/>
                <a:gd name="T6" fmla="*/ 204 w 204"/>
                <a:gd name="T7" fmla="*/ 285 h 285"/>
                <a:gd name="T8" fmla="*/ 203 w 204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4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 userDrawn="1"/>
          </p:nvSpPr>
          <p:spPr bwMode="auto">
            <a:xfrm>
              <a:off x="8031164" y="2105025"/>
              <a:ext cx="322263" cy="452438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7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3E3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/>
            </p:cNvSpPr>
            <p:nvPr userDrawn="1"/>
          </p:nvSpPr>
          <p:spPr bwMode="auto">
            <a:xfrm>
              <a:off x="8031164" y="1971675"/>
              <a:ext cx="552450" cy="320675"/>
            </a:xfrm>
            <a:custGeom>
              <a:avLst/>
              <a:gdLst>
                <a:gd name="T0" fmla="*/ 348 w 348"/>
                <a:gd name="T1" fmla="*/ 118 h 202"/>
                <a:gd name="T2" fmla="*/ 146 w 348"/>
                <a:gd name="T3" fmla="*/ 0 h 202"/>
                <a:gd name="T4" fmla="*/ 0 w 348"/>
                <a:gd name="T5" fmla="*/ 84 h 202"/>
                <a:gd name="T6" fmla="*/ 203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6" y="0"/>
                  </a:lnTo>
                  <a:lnTo>
                    <a:pt x="0" y="84"/>
                  </a:lnTo>
                  <a:lnTo>
                    <a:pt x="203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464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/>
            </p:cNvSpPr>
            <p:nvPr userDrawn="1"/>
          </p:nvSpPr>
          <p:spPr bwMode="auto">
            <a:xfrm>
              <a:off x="7743826" y="2403475"/>
              <a:ext cx="552450" cy="320675"/>
            </a:xfrm>
            <a:custGeom>
              <a:avLst/>
              <a:gdLst>
                <a:gd name="T0" fmla="*/ 348 w 348"/>
                <a:gd name="T1" fmla="*/ 118 h 202"/>
                <a:gd name="T2" fmla="*/ 145 w 348"/>
                <a:gd name="T3" fmla="*/ 0 h 202"/>
                <a:gd name="T4" fmla="*/ 0 w 348"/>
                <a:gd name="T5" fmla="*/ 84 h 202"/>
                <a:gd name="T6" fmla="*/ 203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5" y="0"/>
                  </a:lnTo>
                  <a:lnTo>
                    <a:pt x="0" y="84"/>
                  </a:lnTo>
                  <a:lnTo>
                    <a:pt x="203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/>
            </p:cNvSpPr>
            <p:nvPr userDrawn="1"/>
          </p:nvSpPr>
          <p:spPr bwMode="auto">
            <a:xfrm>
              <a:off x="8032751" y="2236788"/>
              <a:ext cx="552450" cy="320675"/>
            </a:xfrm>
            <a:custGeom>
              <a:avLst/>
              <a:gdLst>
                <a:gd name="T0" fmla="*/ 348 w 348"/>
                <a:gd name="T1" fmla="*/ 118 h 202"/>
                <a:gd name="T2" fmla="*/ 146 w 348"/>
                <a:gd name="T3" fmla="*/ 0 h 202"/>
                <a:gd name="T4" fmla="*/ 0 w 348"/>
                <a:gd name="T5" fmla="*/ 84 h 202"/>
                <a:gd name="T6" fmla="*/ 203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6" y="0"/>
                  </a:lnTo>
                  <a:lnTo>
                    <a:pt x="0" y="84"/>
                  </a:lnTo>
                  <a:lnTo>
                    <a:pt x="203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/>
            <p:cNvSpPr>
              <a:spLocks/>
            </p:cNvSpPr>
            <p:nvPr userDrawn="1"/>
          </p:nvSpPr>
          <p:spPr bwMode="auto">
            <a:xfrm>
              <a:off x="8262939" y="1971675"/>
              <a:ext cx="322263" cy="452438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7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/>
            <p:cNvSpPr>
              <a:spLocks/>
            </p:cNvSpPr>
            <p:nvPr userDrawn="1"/>
          </p:nvSpPr>
          <p:spPr bwMode="auto">
            <a:xfrm>
              <a:off x="8372476" y="2138363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467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/>
            <p:cNvSpPr>
              <a:spLocks/>
            </p:cNvSpPr>
            <p:nvPr userDrawn="1"/>
          </p:nvSpPr>
          <p:spPr bwMode="auto">
            <a:xfrm>
              <a:off x="8372476" y="2111375"/>
              <a:ext cx="198438" cy="115888"/>
            </a:xfrm>
            <a:custGeom>
              <a:avLst/>
              <a:gdLst>
                <a:gd name="T0" fmla="*/ 125 w 125"/>
                <a:gd name="T1" fmla="*/ 56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6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5B9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/>
            <p:cNvSpPr>
              <a:spLocks/>
            </p:cNvSpPr>
            <p:nvPr userDrawn="1"/>
          </p:nvSpPr>
          <p:spPr bwMode="auto">
            <a:xfrm>
              <a:off x="8524876" y="2200275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29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A9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/>
            </p:cNvSpPr>
            <p:nvPr userDrawn="1"/>
          </p:nvSpPr>
          <p:spPr bwMode="auto">
            <a:xfrm>
              <a:off x="8297864" y="2181225"/>
              <a:ext cx="152400" cy="303213"/>
            </a:xfrm>
            <a:custGeom>
              <a:avLst/>
              <a:gdLst>
                <a:gd name="T0" fmla="*/ 96 w 96"/>
                <a:gd name="T1" fmla="*/ 55 h 191"/>
                <a:gd name="T2" fmla="*/ 0 w 96"/>
                <a:gd name="T3" fmla="*/ 0 h 191"/>
                <a:gd name="T4" fmla="*/ 1 w 96"/>
                <a:gd name="T5" fmla="*/ 135 h 191"/>
                <a:gd name="T6" fmla="*/ 96 w 96"/>
                <a:gd name="T7" fmla="*/ 191 h 191"/>
                <a:gd name="T8" fmla="*/ 96 w 96"/>
                <a:gd name="T9" fmla="*/ 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5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6" y="191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A9C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/>
            <p:cNvSpPr>
              <a:spLocks/>
            </p:cNvSpPr>
            <p:nvPr userDrawn="1"/>
          </p:nvSpPr>
          <p:spPr bwMode="auto">
            <a:xfrm>
              <a:off x="8297864" y="2152650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8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8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D8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/>
            <p:cNvSpPr>
              <a:spLocks/>
            </p:cNvSpPr>
            <p:nvPr userDrawn="1"/>
          </p:nvSpPr>
          <p:spPr bwMode="auto">
            <a:xfrm>
              <a:off x="8450264" y="2241550"/>
              <a:ext cx="47625" cy="242888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6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6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/>
            <p:cNvSpPr>
              <a:spLocks/>
            </p:cNvSpPr>
            <p:nvPr userDrawn="1"/>
          </p:nvSpPr>
          <p:spPr bwMode="auto">
            <a:xfrm>
              <a:off x="8210551" y="2185988"/>
              <a:ext cx="180975" cy="333375"/>
            </a:xfrm>
            <a:custGeom>
              <a:avLst/>
              <a:gdLst>
                <a:gd name="T0" fmla="*/ 114 w 114"/>
                <a:gd name="T1" fmla="*/ 80 h 210"/>
                <a:gd name="T2" fmla="*/ 38 w 114"/>
                <a:gd name="T3" fmla="*/ 0 h 210"/>
                <a:gd name="T4" fmla="*/ 0 w 114"/>
                <a:gd name="T5" fmla="*/ 130 h 210"/>
                <a:gd name="T6" fmla="*/ 76 w 114"/>
                <a:gd name="T7" fmla="*/ 210 h 210"/>
                <a:gd name="T8" fmla="*/ 114 w 114"/>
                <a:gd name="T9" fmla="*/ 8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10">
                  <a:moveTo>
                    <a:pt x="114" y="80"/>
                  </a:moveTo>
                  <a:lnTo>
                    <a:pt x="38" y="0"/>
                  </a:lnTo>
                  <a:lnTo>
                    <a:pt x="0" y="130"/>
                  </a:lnTo>
                  <a:lnTo>
                    <a:pt x="76" y="210"/>
                  </a:lnTo>
                  <a:lnTo>
                    <a:pt x="114" y="80"/>
                  </a:lnTo>
                  <a:close/>
                </a:path>
              </a:pathLst>
            </a:custGeom>
            <a:solidFill>
              <a:srgbClr val="9D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/>
            <p:cNvSpPr>
              <a:spLocks/>
            </p:cNvSpPr>
            <p:nvPr userDrawn="1"/>
          </p:nvSpPr>
          <p:spPr bwMode="auto">
            <a:xfrm>
              <a:off x="8270876" y="2173288"/>
              <a:ext cx="173038" cy="139700"/>
            </a:xfrm>
            <a:custGeom>
              <a:avLst/>
              <a:gdLst>
                <a:gd name="T0" fmla="*/ 109 w 109"/>
                <a:gd name="T1" fmla="*/ 80 h 88"/>
                <a:gd name="T2" fmla="*/ 33 w 109"/>
                <a:gd name="T3" fmla="*/ 0 h 88"/>
                <a:gd name="T4" fmla="*/ 0 w 109"/>
                <a:gd name="T5" fmla="*/ 8 h 88"/>
                <a:gd name="T6" fmla="*/ 76 w 109"/>
                <a:gd name="T7" fmla="*/ 88 h 88"/>
                <a:gd name="T8" fmla="*/ 109 w 109"/>
                <a:gd name="T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8">
                  <a:moveTo>
                    <a:pt x="109" y="80"/>
                  </a:moveTo>
                  <a:lnTo>
                    <a:pt x="33" y="0"/>
                  </a:lnTo>
                  <a:lnTo>
                    <a:pt x="0" y="8"/>
                  </a:lnTo>
                  <a:lnTo>
                    <a:pt x="76" y="88"/>
                  </a:lnTo>
                  <a:lnTo>
                    <a:pt x="109" y="80"/>
                  </a:ln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/>
            <p:cNvSpPr>
              <a:spLocks/>
            </p:cNvSpPr>
            <p:nvPr userDrawn="1"/>
          </p:nvSpPr>
          <p:spPr bwMode="auto">
            <a:xfrm>
              <a:off x="8331201" y="2300288"/>
              <a:ext cx="112713" cy="219075"/>
            </a:xfrm>
            <a:custGeom>
              <a:avLst/>
              <a:gdLst>
                <a:gd name="T0" fmla="*/ 38 w 71"/>
                <a:gd name="T1" fmla="*/ 8 h 138"/>
                <a:gd name="T2" fmla="*/ 0 w 71"/>
                <a:gd name="T3" fmla="*/ 138 h 138"/>
                <a:gd name="T4" fmla="*/ 33 w 71"/>
                <a:gd name="T5" fmla="*/ 130 h 138"/>
                <a:gd name="T6" fmla="*/ 71 w 71"/>
                <a:gd name="T7" fmla="*/ 0 h 138"/>
                <a:gd name="T8" fmla="*/ 38 w 71"/>
                <a:gd name="T9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38">
                  <a:moveTo>
                    <a:pt x="38" y="8"/>
                  </a:moveTo>
                  <a:lnTo>
                    <a:pt x="0" y="138"/>
                  </a:lnTo>
                  <a:lnTo>
                    <a:pt x="33" y="130"/>
                  </a:lnTo>
                  <a:lnTo>
                    <a:pt x="71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/>
            <p:cNvSpPr>
              <a:spLocks/>
            </p:cNvSpPr>
            <p:nvPr userDrawn="1"/>
          </p:nvSpPr>
          <p:spPr bwMode="auto">
            <a:xfrm>
              <a:off x="7974014" y="2138363"/>
              <a:ext cx="322263" cy="452438"/>
            </a:xfrm>
            <a:custGeom>
              <a:avLst/>
              <a:gdLst>
                <a:gd name="T0" fmla="*/ 202 w 203"/>
                <a:gd name="T1" fmla="*/ 118 h 285"/>
                <a:gd name="T2" fmla="*/ 0 w 203"/>
                <a:gd name="T3" fmla="*/ 0 h 285"/>
                <a:gd name="T4" fmla="*/ 0 w 203"/>
                <a:gd name="T5" fmla="*/ 167 h 285"/>
                <a:gd name="T6" fmla="*/ 203 w 203"/>
                <a:gd name="T7" fmla="*/ 285 h 285"/>
                <a:gd name="T8" fmla="*/ 202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2" y="118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03" y="285"/>
                  </a:lnTo>
                  <a:lnTo>
                    <a:pt x="202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/>
            <p:cNvSpPr>
              <a:spLocks/>
            </p:cNvSpPr>
            <p:nvPr userDrawn="1"/>
          </p:nvSpPr>
          <p:spPr bwMode="auto">
            <a:xfrm>
              <a:off x="8031164" y="1906588"/>
              <a:ext cx="552450" cy="319088"/>
            </a:xfrm>
            <a:custGeom>
              <a:avLst/>
              <a:gdLst>
                <a:gd name="T0" fmla="*/ 348 w 348"/>
                <a:gd name="T1" fmla="*/ 117 h 201"/>
                <a:gd name="T2" fmla="*/ 146 w 348"/>
                <a:gd name="T3" fmla="*/ 0 h 201"/>
                <a:gd name="T4" fmla="*/ 0 w 348"/>
                <a:gd name="T5" fmla="*/ 84 h 201"/>
                <a:gd name="T6" fmla="*/ 203 w 348"/>
                <a:gd name="T7" fmla="*/ 201 h 201"/>
                <a:gd name="T8" fmla="*/ 348 w 348"/>
                <a:gd name="T9" fmla="*/ 11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1">
                  <a:moveTo>
                    <a:pt x="348" y="117"/>
                  </a:moveTo>
                  <a:lnTo>
                    <a:pt x="146" y="0"/>
                  </a:lnTo>
                  <a:lnTo>
                    <a:pt x="0" y="84"/>
                  </a:lnTo>
                  <a:lnTo>
                    <a:pt x="203" y="201"/>
                  </a:lnTo>
                  <a:lnTo>
                    <a:pt x="348" y="117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/>
            <p:cNvSpPr>
              <a:spLocks noEditPoints="1"/>
            </p:cNvSpPr>
            <p:nvPr userDrawn="1"/>
          </p:nvSpPr>
          <p:spPr bwMode="auto">
            <a:xfrm>
              <a:off x="8064501" y="1793875"/>
              <a:ext cx="809625" cy="1128713"/>
            </a:xfrm>
            <a:custGeom>
              <a:avLst/>
              <a:gdLst>
                <a:gd name="T0" fmla="*/ 182 w 510"/>
                <a:gd name="T1" fmla="*/ 481 h 711"/>
                <a:gd name="T2" fmla="*/ 328 w 510"/>
                <a:gd name="T3" fmla="*/ 397 h 711"/>
                <a:gd name="T4" fmla="*/ 327 w 510"/>
                <a:gd name="T5" fmla="*/ 230 h 711"/>
                <a:gd name="T6" fmla="*/ 182 w 510"/>
                <a:gd name="T7" fmla="*/ 314 h 711"/>
                <a:gd name="T8" fmla="*/ 182 w 510"/>
                <a:gd name="T9" fmla="*/ 481 h 711"/>
                <a:gd name="T10" fmla="*/ 182 w 510"/>
                <a:gd name="T11" fmla="*/ 481 h 711"/>
                <a:gd name="T12" fmla="*/ 0 w 510"/>
                <a:gd name="T13" fmla="*/ 419 h 711"/>
                <a:gd name="T14" fmla="*/ 0 w 510"/>
                <a:gd name="T15" fmla="*/ 377 h 711"/>
                <a:gd name="T16" fmla="*/ 145 w 510"/>
                <a:gd name="T17" fmla="*/ 293 h 711"/>
                <a:gd name="T18" fmla="*/ 145 w 510"/>
                <a:gd name="T19" fmla="*/ 126 h 711"/>
                <a:gd name="T20" fmla="*/ 181 w 510"/>
                <a:gd name="T21" fmla="*/ 105 h 711"/>
                <a:gd name="T22" fmla="*/ 182 w 510"/>
                <a:gd name="T23" fmla="*/ 272 h 711"/>
                <a:gd name="T24" fmla="*/ 327 w 510"/>
                <a:gd name="T25" fmla="*/ 188 h 711"/>
                <a:gd name="T26" fmla="*/ 327 w 510"/>
                <a:gd name="T27" fmla="*/ 21 h 711"/>
                <a:gd name="T28" fmla="*/ 363 w 510"/>
                <a:gd name="T29" fmla="*/ 0 h 711"/>
                <a:gd name="T30" fmla="*/ 364 w 510"/>
                <a:gd name="T31" fmla="*/ 167 h 711"/>
                <a:gd name="T32" fmla="*/ 509 w 510"/>
                <a:gd name="T33" fmla="*/ 83 h 711"/>
                <a:gd name="T34" fmla="*/ 509 w 510"/>
                <a:gd name="T35" fmla="*/ 125 h 711"/>
                <a:gd name="T36" fmla="*/ 364 w 510"/>
                <a:gd name="T37" fmla="*/ 209 h 711"/>
                <a:gd name="T38" fmla="*/ 364 w 510"/>
                <a:gd name="T39" fmla="*/ 376 h 711"/>
                <a:gd name="T40" fmla="*/ 510 w 510"/>
                <a:gd name="T41" fmla="*/ 292 h 711"/>
                <a:gd name="T42" fmla="*/ 510 w 510"/>
                <a:gd name="T43" fmla="*/ 334 h 711"/>
                <a:gd name="T44" fmla="*/ 364 w 510"/>
                <a:gd name="T45" fmla="*/ 418 h 711"/>
                <a:gd name="T46" fmla="*/ 365 w 510"/>
                <a:gd name="T47" fmla="*/ 585 h 711"/>
                <a:gd name="T48" fmla="*/ 328 w 510"/>
                <a:gd name="T49" fmla="*/ 606 h 711"/>
                <a:gd name="T50" fmla="*/ 328 w 510"/>
                <a:gd name="T51" fmla="*/ 439 h 711"/>
                <a:gd name="T52" fmla="*/ 182 w 510"/>
                <a:gd name="T53" fmla="*/ 523 h 711"/>
                <a:gd name="T54" fmla="*/ 183 w 510"/>
                <a:gd name="T55" fmla="*/ 690 h 711"/>
                <a:gd name="T56" fmla="*/ 147 w 510"/>
                <a:gd name="T57" fmla="*/ 711 h 711"/>
                <a:gd name="T58" fmla="*/ 146 w 510"/>
                <a:gd name="T59" fmla="*/ 544 h 711"/>
                <a:gd name="T60" fmla="*/ 1 w 510"/>
                <a:gd name="T61" fmla="*/ 628 h 711"/>
                <a:gd name="T62" fmla="*/ 1 w 510"/>
                <a:gd name="T63" fmla="*/ 586 h 711"/>
                <a:gd name="T64" fmla="*/ 146 w 510"/>
                <a:gd name="T65" fmla="*/ 502 h 711"/>
                <a:gd name="T66" fmla="*/ 145 w 510"/>
                <a:gd name="T67" fmla="*/ 335 h 711"/>
                <a:gd name="T68" fmla="*/ 0 w 510"/>
                <a:gd name="T69" fmla="*/ 41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0" h="711">
                  <a:moveTo>
                    <a:pt x="182" y="481"/>
                  </a:moveTo>
                  <a:lnTo>
                    <a:pt x="328" y="397"/>
                  </a:lnTo>
                  <a:lnTo>
                    <a:pt x="327" y="230"/>
                  </a:lnTo>
                  <a:lnTo>
                    <a:pt x="182" y="314"/>
                  </a:lnTo>
                  <a:lnTo>
                    <a:pt x="182" y="481"/>
                  </a:lnTo>
                  <a:lnTo>
                    <a:pt x="182" y="481"/>
                  </a:lnTo>
                  <a:close/>
                  <a:moveTo>
                    <a:pt x="0" y="419"/>
                  </a:moveTo>
                  <a:lnTo>
                    <a:pt x="0" y="377"/>
                  </a:lnTo>
                  <a:lnTo>
                    <a:pt x="145" y="293"/>
                  </a:lnTo>
                  <a:lnTo>
                    <a:pt x="145" y="126"/>
                  </a:lnTo>
                  <a:lnTo>
                    <a:pt x="181" y="105"/>
                  </a:lnTo>
                  <a:lnTo>
                    <a:pt x="182" y="272"/>
                  </a:lnTo>
                  <a:lnTo>
                    <a:pt x="327" y="188"/>
                  </a:lnTo>
                  <a:lnTo>
                    <a:pt x="327" y="21"/>
                  </a:lnTo>
                  <a:lnTo>
                    <a:pt x="363" y="0"/>
                  </a:lnTo>
                  <a:lnTo>
                    <a:pt x="364" y="167"/>
                  </a:lnTo>
                  <a:lnTo>
                    <a:pt x="509" y="83"/>
                  </a:lnTo>
                  <a:lnTo>
                    <a:pt x="509" y="125"/>
                  </a:lnTo>
                  <a:lnTo>
                    <a:pt x="364" y="209"/>
                  </a:lnTo>
                  <a:lnTo>
                    <a:pt x="364" y="376"/>
                  </a:lnTo>
                  <a:lnTo>
                    <a:pt x="510" y="292"/>
                  </a:lnTo>
                  <a:lnTo>
                    <a:pt x="510" y="334"/>
                  </a:lnTo>
                  <a:lnTo>
                    <a:pt x="364" y="418"/>
                  </a:lnTo>
                  <a:lnTo>
                    <a:pt x="365" y="585"/>
                  </a:lnTo>
                  <a:lnTo>
                    <a:pt x="328" y="606"/>
                  </a:lnTo>
                  <a:lnTo>
                    <a:pt x="328" y="439"/>
                  </a:lnTo>
                  <a:lnTo>
                    <a:pt x="182" y="523"/>
                  </a:lnTo>
                  <a:lnTo>
                    <a:pt x="183" y="690"/>
                  </a:lnTo>
                  <a:lnTo>
                    <a:pt x="147" y="711"/>
                  </a:lnTo>
                  <a:lnTo>
                    <a:pt x="146" y="544"/>
                  </a:lnTo>
                  <a:lnTo>
                    <a:pt x="1" y="628"/>
                  </a:lnTo>
                  <a:lnTo>
                    <a:pt x="1" y="586"/>
                  </a:lnTo>
                  <a:lnTo>
                    <a:pt x="146" y="502"/>
                  </a:lnTo>
                  <a:lnTo>
                    <a:pt x="145" y="335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5F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/>
            <p:cNvSpPr>
              <a:spLocks/>
            </p:cNvSpPr>
            <p:nvPr userDrawn="1"/>
          </p:nvSpPr>
          <p:spPr bwMode="auto">
            <a:xfrm>
              <a:off x="7743826" y="2536825"/>
              <a:ext cx="322263" cy="254000"/>
            </a:xfrm>
            <a:custGeom>
              <a:avLst/>
              <a:gdLst>
                <a:gd name="T0" fmla="*/ 203 w 203"/>
                <a:gd name="T1" fmla="*/ 118 h 160"/>
                <a:gd name="T2" fmla="*/ 0 w 203"/>
                <a:gd name="T3" fmla="*/ 0 h 160"/>
                <a:gd name="T4" fmla="*/ 0 w 203"/>
                <a:gd name="T5" fmla="*/ 42 h 160"/>
                <a:gd name="T6" fmla="*/ 203 w 203"/>
                <a:gd name="T7" fmla="*/ 160 h 160"/>
                <a:gd name="T8" fmla="*/ 203 w 203"/>
                <a:gd name="T9" fmla="*/ 1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60">
                  <a:moveTo>
                    <a:pt x="203" y="118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03" y="160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/>
            <p:cNvSpPr>
              <a:spLocks/>
            </p:cNvSpPr>
            <p:nvPr userDrawn="1"/>
          </p:nvSpPr>
          <p:spPr bwMode="auto">
            <a:xfrm>
              <a:off x="8261351" y="1639888"/>
              <a:ext cx="322263" cy="452438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8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8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/>
            <p:cNvSpPr>
              <a:spLocks/>
            </p:cNvSpPr>
            <p:nvPr userDrawn="1"/>
          </p:nvSpPr>
          <p:spPr bwMode="auto">
            <a:xfrm>
              <a:off x="8059739" y="2319338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47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/>
            <p:cNvSpPr>
              <a:spLocks/>
            </p:cNvSpPr>
            <p:nvPr userDrawn="1"/>
          </p:nvSpPr>
          <p:spPr bwMode="auto">
            <a:xfrm>
              <a:off x="8059739" y="2292350"/>
              <a:ext cx="198438" cy="115888"/>
            </a:xfrm>
            <a:custGeom>
              <a:avLst/>
              <a:gdLst>
                <a:gd name="T0" fmla="*/ 125 w 125"/>
                <a:gd name="T1" fmla="*/ 55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5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5"/>
                  </a:lnTo>
                  <a:close/>
                </a:path>
              </a:pathLst>
            </a:custGeom>
            <a:solidFill>
              <a:srgbClr val="785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/>
            <p:cNvSpPr>
              <a:spLocks/>
            </p:cNvSpPr>
            <p:nvPr userDrawn="1"/>
          </p:nvSpPr>
          <p:spPr bwMode="auto">
            <a:xfrm>
              <a:off x="8212139" y="2379663"/>
              <a:ext cx="47625" cy="242888"/>
            </a:xfrm>
            <a:custGeom>
              <a:avLst/>
              <a:gdLst>
                <a:gd name="T0" fmla="*/ 0 w 30"/>
                <a:gd name="T1" fmla="*/ 18 h 153"/>
                <a:gd name="T2" fmla="*/ 0 w 30"/>
                <a:gd name="T3" fmla="*/ 153 h 153"/>
                <a:gd name="T4" fmla="*/ 30 w 30"/>
                <a:gd name="T5" fmla="*/ 136 h 153"/>
                <a:gd name="T6" fmla="*/ 29 w 30"/>
                <a:gd name="T7" fmla="*/ 0 h 153"/>
                <a:gd name="T8" fmla="*/ 0 w 30"/>
                <a:gd name="T9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8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0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/>
            <p:cNvSpPr>
              <a:spLocks/>
            </p:cNvSpPr>
            <p:nvPr userDrawn="1"/>
          </p:nvSpPr>
          <p:spPr bwMode="auto">
            <a:xfrm>
              <a:off x="7993064" y="2355850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6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467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/>
            <p:cNvSpPr>
              <a:spLocks/>
            </p:cNvSpPr>
            <p:nvPr userDrawn="1"/>
          </p:nvSpPr>
          <p:spPr bwMode="auto">
            <a:xfrm>
              <a:off x="7993064" y="2328863"/>
              <a:ext cx="198438" cy="115888"/>
            </a:xfrm>
            <a:custGeom>
              <a:avLst/>
              <a:gdLst>
                <a:gd name="T0" fmla="*/ 125 w 125"/>
                <a:gd name="T1" fmla="*/ 56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6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5B9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/>
            <p:cNvSpPr>
              <a:spLocks/>
            </p:cNvSpPr>
            <p:nvPr userDrawn="1"/>
          </p:nvSpPr>
          <p:spPr bwMode="auto">
            <a:xfrm>
              <a:off x="8145464" y="2417763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29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A9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/>
            <p:cNvSpPr>
              <a:spLocks/>
            </p:cNvSpPr>
            <p:nvPr userDrawn="1"/>
          </p:nvSpPr>
          <p:spPr bwMode="auto">
            <a:xfrm>
              <a:off x="7918451" y="2398713"/>
              <a:ext cx="153988" cy="303213"/>
            </a:xfrm>
            <a:custGeom>
              <a:avLst/>
              <a:gdLst>
                <a:gd name="T0" fmla="*/ 96 w 97"/>
                <a:gd name="T1" fmla="*/ 56 h 191"/>
                <a:gd name="T2" fmla="*/ 0 w 97"/>
                <a:gd name="T3" fmla="*/ 0 h 191"/>
                <a:gd name="T4" fmla="*/ 1 w 97"/>
                <a:gd name="T5" fmla="*/ 135 h 191"/>
                <a:gd name="T6" fmla="*/ 97 w 97"/>
                <a:gd name="T7" fmla="*/ 191 h 191"/>
                <a:gd name="T8" fmla="*/ 96 w 97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1">
                  <a:moveTo>
                    <a:pt x="96" y="56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7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/>
            <p:cNvSpPr>
              <a:spLocks/>
            </p:cNvSpPr>
            <p:nvPr userDrawn="1"/>
          </p:nvSpPr>
          <p:spPr bwMode="auto">
            <a:xfrm>
              <a:off x="7918451" y="2371725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/>
            <p:cNvSpPr>
              <a:spLocks/>
            </p:cNvSpPr>
            <p:nvPr userDrawn="1"/>
          </p:nvSpPr>
          <p:spPr bwMode="auto">
            <a:xfrm>
              <a:off x="8070851" y="2460625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1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1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/>
            <p:cNvSpPr>
              <a:spLocks/>
            </p:cNvSpPr>
            <p:nvPr userDrawn="1"/>
          </p:nvSpPr>
          <p:spPr bwMode="auto">
            <a:xfrm>
              <a:off x="8261351" y="1606550"/>
              <a:ext cx="379413" cy="220663"/>
            </a:xfrm>
            <a:custGeom>
              <a:avLst/>
              <a:gdLst>
                <a:gd name="T0" fmla="*/ 239 w 239"/>
                <a:gd name="T1" fmla="*/ 118 h 139"/>
                <a:gd name="T2" fmla="*/ 36 w 239"/>
                <a:gd name="T3" fmla="*/ 0 h 139"/>
                <a:gd name="T4" fmla="*/ 0 w 239"/>
                <a:gd name="T5" fmla="*/ 21 h 139"/>
                <a:gd name="T6" fmla="*/ 203 w 239"/>
                <a:gd name="T7" fmla="*/ 139 h 139"/>
                <a:gd name="T8" fmla="*/ 239 w 239"/>
                <a:gd name="T9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39">
                  <a:moveTo>
                    <a:pt x="239" y="118"/>
                  </a:moveTo>
                  <a:lnTo>
                    <a:pt x="36" y="0"/>
                  </a:lnTo>
                  <a:lnTo>
                    <a:pt x="0" y="21"/>
                  </a:lnTo>
                  <a:lnTo>
                    <a:pt x="203" y="139"/>
                  </a:lnTo>
                  <a:lnTo>
                    <a:pt x="239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1"/>
            <p:cNvSpPr>
              <a:spLocks/>
            </p:cNvSpPr>
            <p:nvPr userDrawn="1"/>
          </p:nvSpPr>
          <p:spPr bwMode="auto">
            <a:xfrm>
              <a:off x="7742239" y="2205038"/>
              <a:ext cx="322263" cy="254000"/>
            </a:xfrm>
            <a:custGeom>
              <a:avLst/>
              <a:gdLst>
                <a:gd name="T0" fmla="*/ 203 w 203"/>
                <a:gd name="T1" fmla="*/ 118 h 160"/>
                <a:gd name="T2" fmla="*/ 0 w 203"/>
                <a:gd name="T3" fmla="*/ 0 h 160"/>
                <a:gd name="T4" fmla="*/ 0 w 203"/>
                <a:gd name="T5" fmla="*/ 42 h 160"/>
                <a:gd name="T6" fmla="*/ 203 w 203"/>
                <a:gd name="T7" fmla="*/ 160 h 160"/>
                <a:gd name="T8" fmla="*/ 203 w 203"/>
                <a:gd name="T9" fmla="*/ 1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60">
                  <a:moveTo>
                    <a:pt x="203" y="118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03" y="160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2"/>
            <p:cNvSpPr>
              <a:spLocks/>
            </p:cNvSpPr>
            <p:nvPr userDrawn="1"/>
          </p:nvSpPr>
          <p:spPr bwMode="auto">
            <a:xfrm>
              <a:off x="7742239" y="2073275"/>
              <a:ext cx="552450" cy="319088"/>
            </a:xfrm>
            <a:custGeom>
              <a:avLst/>
              <a:gdLst>
                <a:gd name="T0" fmla="*/ 348 w 348"/>
                <a:gd name="T1" fmla="*/ 117 h 201"/>
                <a:gd name="T2" fmla="*/ 146 w 348"/>
                <a:gd name="T3" fmla="*/ 0 h 201"/>
                <a:gd name="T4" fmla="*/ 0 w 348"/>
                <a:gd name="T5" fmla="*/ 83 h 201"/>
                <a:gd name="T6" fmla="*/ 203 w 348"/>
                <a:gd name="T7" fmla="*/ 201 h 201"/>
                <a:gd name="T8" fmla="*/ 348 w 348"/>
                <a:gd name="T9" fmla="*/ 11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1">
                  <a:moveTo>
                    <a:pt x="348" y="117"/>
                  </a:moveTo>
                  <a:lnTo>
                    <a:pt x="146" y="0"/>
                  </a:lnTo>
                  <a:lnTo>
                    <a:pt x="0" y="83"/>
                  </a:lnTo>
                  <a:lnTo>
                    <a:pt x="203" y="201"/>
                  </a:lnTo>
                  <a:lnTo>
                    <a:pt x="348" y="117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3"/>
            <p:cNvSpPr>
              <a:spLocks/>
            </p:cNvSpPr>
            <p:nvPr userDrawn="1"/>
          </p:nvSpPr>
          <p:spPr bwMode="auto">
            <a:xfrm>
              <a:off x="8364539" y="1803400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4"/>
            <p:cNvSpPr>
              <a:spLocks/>
            </p:cNvSpPr>
            <p:nvPr userDrawn="1"/>
          </p:nvSpPr>
          <p:spPr bwMode="auto">
            <a:xfrm>
              <a:off x="8364539" y="1776413"/>
              <a:ext cx="198438" cy="115888"/>
            </a:xfrm>
            <a:custGeom>
              <a:avLst/>
              <a:gdLst>
                <a:gd name="T0" fmla="*/ 125 w 125"/>
                <a:gd name="T1" fmla="*/ 56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6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5"/>
            <p:cNvSpPr>
              <a:spLocks/>
            </p:cNvSpPr>
            <p:nvPr userDrawn="1"/>
          </p:nvSpPr>
          <p:spPr bwMode="auto">
            <a:xfrm>
              <a:off x="8516939" y="1865313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29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6"/>
            <p:cNvSpPr>
              <a:spLocks/>
            </p:cNvSpPr>
            <p:nvPr userDrawn="1"/>
          </p:nvSpPr>
          <p:spPr bwMode="auto">
            <a:xfrm>
              <a:off x="8289926" y="1846263"/>
              <a:ext cx="152400" cy="303213"/>
            </a:xfrm>
            <a:custGeom>
              <a:avLst/>
              <a:gdLst>
                <a:gd name="T0" fmla="*/ 96 w 96"/>
                <a:gd name="T1" fmla="*/ 55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5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47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7"/>
            <p:cNvSpPr>
              <a:spLocks/>
            </p:cNvSpPr>
            <p:nvPr userDrawn="1"/>
          </p:nvSpPr>
          <p:spPr bwMode="auto">
            <a:xfrm>
              <a:off x="8289926" y="1817688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8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8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785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8"/>
            <p:cNvSpPr>
              <a:spLocks/>
            </p:cNvSpPr>
            <p:nvPr userDrawn="1"/>
          </p:nvSpPr>
          <p:spPr bwMode="auto">
            <a:xfrm>
              <a:off x="8442326" y="1906588"/>
              <a:ext cx="47625" cy="242888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6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0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9"/>
            <p:cNvSpPr>
              <a:spLocks/>
            </p:cNvSpPr>
            <p:nvPr userDrawn="1"/>
          </p:nvSpPr>
          <p:spPr bwMode="auto">
            <a:xfrm>
              <a:off x="8223251" y="1882775"/>
              <a:ext cx="152400" cy="303213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1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CB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0"/>
            <p:cNvSpPr>
              <a:spLocks/>
            </p:cNvSpPr>
            <p:nvPr userDrawn="1"/>
          </p:nvSpPr>
          <p:spPr bwMode="auto">
            <a:xfrm>
              <a:off x="8223251" y="1855788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1"/>
            <p:cNvSpPr>
              <a:spLocks/>
            </p:cNvSpPr>
            <p:nvPr userDrawn="1"/>
          </p:nvSpPr>
          <p:spPr bwMode="auto">
            <a:xfrm>
              <a:off x="8375651" y="1944688"/>
              <a:ext cx="47625" cy="241300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2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2"/>
            <p:cNvSpPr>
              <a:spLocks/>
            </p:cNvSpPr>
            <p:nvPr userDrawn="1"/>
          </p:nvSpPr>
          <p:spPr bwMode="auto">
            <a:xfrm>
              <a:off x="8064501" y="1960563"/>
              <a:ext cx="290513" cy="962025"/>
            </a:xfrm>
            <a:custGeom>
              <a:avLst/>
              <a:gdLst>
                <a:gd name="T0" fmla="*/ 0 w 183"/>
                <a:gd name="T1" fmla="*/ 314 h 606"/>
                <a:gd name="T2" fmla="*/ 0 w 183"/>
                <a:gd name="T3" fmla="*/ 272 h 606"/>
                <a:gd name="T4" fmla="*/ 145 w 183"/>
                <a:gd name="T5" fmla="*/ 188 h 606"/>
                <a:gd name="T6" fmla="*/ 145 w 183"/>
                <a:gd name="T7" fmla="*/ 21 h 606"/>
                <a:gd name="T8" fmla="*/ 181 w 183"/>
                <a:gd name="T9" fmla="*/ 0 h 606"/>
                <a:gd name="T10" fmla="*/ 183 w 183"/>
                <a:gd name="T11" fmla="*/ 585 h 606"/>
                <a:gd name="T12" fmla="*/ 147 w 183"/>
                <a:gd name="T13" fmla="*/ 606 h 606"/>
                <a:gd name="T14" fmla="*/ 146 w 183"/>
                <a:gd name="T15" fmla="*/ 439 h 606"/>
                <a:gd name="T16" fmla="*/ 1 w 183"/>
                <a:gd name="T17" fmla="*/ 523 h 606"/>
                <a:gd name="T18" fmla="*/ 1 w 183"/>
                <a:gd name="T19" fmla="*/ 481 h 606"/>
                <a:gd name="T20" fmla="*/ 146 w 183"/>
                <a:gd name="T21" fmla="*/ 397 h 606"/>
                <a:gd name="T22" fmla="*/ 145 w 183"/>
                <a:gd name="T23" fmla="*/ 230 h 606"/>
                <a:gd name="T24" fmla="*/ 0 w 183"/>
                <a:gd name="T25" fmla="*/ 31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606">
                  <a:moveTo>
                    <a:pt x="0" y="314"/>
                  </a:moveTo>
                  <a:cubicBezTo>
                    <a:pt x="0" y="272"/>
                    <a:pt x="0" y="272"/>
                    <a:pt x="0" y="272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2"/>
                    <a:pt x="181" y="4"/>
                    <a:pt x="183" y="585"/>
                  </a:cubicBezTo>
                  <a:cubicBezTo>
                    <a:pt x="147" y="606"/>
                    <a:pt x="147" y="606"/>
                    <a:pt x="147" y="606"/>
                  </a:cubicBezTo>
                  <a:cubicBezTo>
                    <a:pt x="146" y="439"/>
                    <a:pt x="146" y="439"/>
                    <a:pt x="146" y="439"/>
                  </a:cubicBezTo>
                  <a:cubicBezTo>
                    <a:pt x="1" y="523"/>
                    <a:pt x="1" y="523"/>
                    <a:pt x="1" y="523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146" y="397"/>
                    <a:pt x="146" y="397"/>
                    <a:pt x="146" y="397"/>
                  </a:cubicBezTo>
                  <a:cubicBezTo>
                    <a:pt x="145" y="230"/>
                    <a:pt x="145" y="230"/>
                    <a:pt x="145" y="230"/>
                  </a:cubicBezTo>
                  <a:lnTo>
                    <a:pt x="0" y="314"/>
                  </a:lnTo>
                  <a:close/>
                </a:path>
              </a:pathLst>
            </a:custGeom>
            <a:solidFill>
              <a:srgbClr val="5F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3"/>
            <p:cNvSpPr>
              <a:spLocks/>
            </p:cNvSpPr>
            <p:nvPr userDrawn="1"/>
          </p:nvSpPr>
          <p:spPr bwMode="auto">
            <a:xfrm>
              <a:off x="7972426" y="1773238"/>
              <a:ext cx="379413" cy="220663"/>
            </a:xfrm>
            <a:custGeom>
              <a:avLst/>
              <a:gdLst>
                <a:gd name="T0" fmla="*/ 239 w 239"/>
                <a:gd name="T1" fmla="*/ 118 h 139"/>
                <a:gd name="T2" fmla="*/ 37 w 239"/>
                <a:gd name="T3" fmla="*/ 0 h 139"/>
                <a:gd name="T4" fmla="*/ 0 w 239"/>
                <a:gd name="T5" fmla="*/ 21 h 139"/>
                <a:gd name="T6" fmla="*/ 203 w 239"/>
                <a:gd name="T7" fmla="*/ 139 h 139"/>
                <a:gd name="T8" fmla="*/ 239 w 239"/>
                <a:gd name="T9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39">
                  <a:moveTo>
                    <a:pt x="239" y="118"/>
                  </a:moveTo>
                  <a:lnTo>
                    <a:pt x="37" y="0"/>
                  </a:lnTo>
                  <a:lnTo>
                    <a:pt x="0" y="21"/>
                  </a:lnTo>
                  <a:lnTo>
                    <a:pt x="203" y="139"/>
                  </a:lnTo>
                  <a:lnTo>
                    <a:pt x="239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4"/>
            <p:cNvSpPr>
              <a:spLocks/>
            </p:cNvSpPr>
            <p:nvPr userDrawn="1"/>
          </p:nvSpPr>
          <p:spPr bwMode="auto">
            <a:xfrm>
              <a:off x="7972426" y="1806575"/>
              <a:ext cx="322263" cy="452438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8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8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5"/>
            <p:cNvSpPr>
              <a:spLocks/>
            </p:cNvSpPr>
            <p:nvPr userDrawn="1"/>
          </p:nvSpPr>
          <p:spPr bwMode="auto">
            <a:xfrm>
              <a:off x="8042276" y="1971675"/>
              <a:ext cx="153988" cy="304800"/>
            </a:xfrm>
            <a:custGeom>
              <a:avLst/>
              <a:gdLst>
                <a:gd name="T0" fmla="*/ 96 w 97"/>
                <a:gd name="T1" fmla="*/ 56 h 192"/>
                <a:gd name="T2" fmla="*/ 0 w 97"/>
                <a:gd name="T3" fmla="*/ 0 h 192"/>
                <a:gd name="T4" fmla="*/ 1 w 97"/>
                <a:gd name="T5" fmla="*/ 136 h 192"/>
                <a:gd name="T6" fmla="*/ 97 w 97"/>
                <a:gd name="T7" fmla="*/ 192 h 192"/>
                <a:gd name="T8" fmla="*/ 96 w 97"/>
                <a:gd name="T9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2">
                  <a:moveTo>
                    <a:pt x="96" y="56"/>
                  </a:moveTo>
                  <a:lnTo>
                    <a:pt x="0" y="0"/>
                  </a:lnTo>
                  <a:lnTo>
                    <a:pt x="1" y="136"/>
                  </a:lnTo>
                  <a:lnTo>
                    <a:pt x="97" y="192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A9C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6"/>
            <p:cNvSpPr>
              <a:spLocks/>
            </p:cNvSpPr>
            <p:nvPr userDrawn="1"/>
          </p:nvSpPr>
          <p:spPr bwMode="auto">
            <a:xfrm>
              <a:off x="8042276" y="1944688"/>
              <a:ext cx="200025" cy="115888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D8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7"/>
            <p:cNvSpPr>
              <a:spLocks/>
            </p:cNvSpPr>
            <p:nvPr userDrawn="1"/>
          </p:nvSpPr>
          <p:spPr bwMode="auto">
            <a:xfrm>
              <a:off x="8194676" y="2033588"/>
              <a:ext cx="47625" cy="242888"/>
            </a:xfrm>
            <a:custGeom>
              <a:avLst/>
              <a:gdLst>
                <a:gd name="T0" fmla="*/ 0 w 30"/>
                <a:gd name="T1" fmla="*/ 17 h 153"/>
                <a:gd name="T2" fmla="*/ 1 w 30"/>
                <a:gd name="T3" fmla="*/ 153 h 153"/>
                <a:gd name="T4" fmla="*/ 30 w 30"/>
                <a:gd name="T5" fmla="*/ 135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1" y="153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6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8"/>
            <p:cNvSpPr>
              <a:spLocks/>
            </p:cNvSpPr>
            <p:nvPr userDrawn="1"/>
          </p:nvSpPr>
          <p:spPr bwMode="auto">
            <a:xfrm>
              <a:off x="7913689" y="2019300"/>
              <a:ext cx="180975" cy="333375"/>
            </a:xfrm>
            <a:custGeom>
              <a:avLst/>
              <a:gdLst>
                <a:gd name="T0" fmla="*/ 114 w 114"/>
                <a:gd name="T1" fmla="*/ 81 h 210"/>
                <a:gd name="T2" fmla="*/ 38 w 114"/>
                <a:gd name="T3" fmla="*/ 0 h 210"/>
                <a:gd name="T4" fmla="*/ 0 w 114"/>
                <a:gd name="T5" fmla="*/ 130 h 210"/>
                <a:gd name="T6" fmla="*/ 76 w 114"/>
                <a:gd name="T7" fmla="*/ 210 h 210"/>
                <a:gd name="T8" fmla="*/ 114 w 114"/>
                <a:gd name="T9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10">
                  <a:moveTo>
                    <a:pt x="114" y="81"/>
                  </a:moveTo>
                  <a:lnTo>
                    <a:pt x="38" y="0"/>
                  </a:lnTo>
                  <a:lnTo>
                    <a:pt x="0" y="130"/>
                  </a:lnTo>
                  <a:lnTo>
                    <a:pt x="76" y="210"/>
                  </a:lnTo>
                  <a:lnTo>
                    <a:pt x="114" y="81"/>
                  </a:lnTo>
                  <a:close/>
                </a:path>
              </a:pathLst>
            </a:custGeom>
            <a:solidFill>
              <a:srgbClr val="CE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/>
            <p:cNvSpPr>
              <a:spLocks/>
            </p:cNvSpPr>
            <p:nvPr userDrawn="1"/>
          </p:nvSpPr>
          <p:spPr bwMode="auto">
            <a:xfrm>
              <a:off x="7974014" y="2006600"/>
              <a:ext cx="173038" cy="141288"/>
            </a:xfrm>
            <a:custGeom>
              <a:avLst/>
              <a:gdLst>
                <a:gd name="T0" fmla="*/ 109 w 109"/>
                <a:gd name="T1" fmla="*/ 81 h 89"/>
                <a:gd name="T2" fmla="*/ 33 w 109"/>
                <a:gd name="T3" fmla="*/ 0 h 89"/>
                <a:gd name="T4" fmla="*/ 0 w 109"/>
                <a:gd name="T5" fmla="*/ 8 h 89"/>
                <a:gd name="T6" fmla="*/ 76 w 109"/>
                <a:gd name="T7" fmla="*/ 89 h 89"/>
                <a:gd name="T8" fmla="*/ 109 w 109"/>
                <a:gd name="T9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9">
                  <a:moveTo>
                    <a:pt x="109" y="81"/>
                  </a:moveTo>
                  <a:lnTo>
                    <a:pt x="33" y="0"/>
                  </a:lnTo>
                  <a:lnTo>
                    <a:pt x="0" y="8"/>
                  </a:lnTo>
                  <a:lnTo>
                    <a:pt x="76" y="89"/>
                  </a:lnTo>
                  <a:lnTo>
                    <a:pt x="109" y="81"/>
                  </a:lnTo>
                  <a:close/>
                </a:path>
              </a:pathLst>
            </a:custGeom>
            <a:solidFill>
              <a:srgbClr val="F7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10"/>
            <p:cNvSpPr>
              <a:spLocks/>
            </p:cNvSpPr>
            <p:nvPr userDrawn="1"/>
          </p:nvSpPr>
          <p:spPr bwMode="auto">
            <a:xfrm>
              <a:off x="8034339" y="2135188"/>
              <a:ext cx="112713" cy="217488"/>
            </a:xfrm>
            <a:custGeom>
              <a:avLst/>
              <a:gdLst>
                <a:gd name="T0" fmla="*/ 38 w 71"/>
                <a:gd name="T1" fmla="*/ 8 h 137"/>
                <a:gd name="T2" fmla="*/ 0 w 71"/>
                <a:gd name="T3" fmla="*/ 137 h 137"/>
                <a:gd name="T4" fmla="*/ 33 w 71"/>
                <a:gd name="T5" fmla="*/ 129 h 137"/>
                <a:gd name="T6" fmla="*/ 71 w 71"/>
                <a:gd name="T7" fmla="*/ 0 h 137"/>
                <a:gd name="T8" fmla="*/ 38 w 71"/>
                <a:gd name="T9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37">
                  <a:moveTo>
                    <a:pt x="38" y="8"/>
                  </a:moveTo>
                  <a:lnTo>
                    <a:pt x="0" y="137"/>
                  </a:lnTo>
                  <a:lnTo>
                    <a:pt x="33" y="129"/>
                  </a:lnTo>
                  <a:lnTo>
                    <a:pt x="71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E4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1"/>
            <p:cNvSpPr>
              <a:spLocks/>
            </p:cNvSpPr>
            <p:nvPr userDrawn="1"/>
          </p:nvSpPr>
          <p:spPr bwMode="auto">
            <a:xfrm>
              <a:off x="8783639" y="4208463"/>
              <a:ext cx="252413" cy="193675"/>
            </a:xfrm>
            <a:custGeom>
              <a:avLst/>
              <a:gdLst>
                <a:gd name="T0" fmla="*/ 84 w 159"/>
                <a:gd name="T1" fmla="*/ 9 h 122"/>
                <a:gd name="T2" fmla="*/ 152 w 159"/>
                <a:gd name="T3" fmla="*/ 84 h 122"/>
                <a:gd name="T4" fmla="*/ 145 w 159"/>
                <a:gd name="T5" fmla="*/ 115 h 122"/>
                <a:gd name="T6" fmla="*/ 103 w 159"/>
                <a:gd name="T7" fmla="*/ 119 h 122"/>
                <a:gd name="T8" fmla="*/ 47 w 159"/>
                <a:gd name="T9" fmla="*/ 87 h 122"/>
                <a:gd name="T10" fmla="*/ 0 w 159"/>
                <a:gd name="T11" fmla="*/ 53 h 122"/>
                <a:gd name="T12" fmla="*/ 9 w 159"/>
                <a:gd name="T13" fmla="*/ 0 h 122"/>
                <a:gd name="T14" fmla="*/ 40 w 159"/>
                <a:gd name="T15" fmla="*/ 8 h 122"/>
                <a:gd name="T16" fmla="*/ 84 w 159"/>
                <a:gd name="T17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22">
                  <a:moveTo>
                    <a:pt x="84" y="9"/>
                  </a:moveTo>
                  <a:cubicBezTo>
                    <a:pt x="89" y="31"/>
                    <a:pt x="142" y="72"/>
                    <a:pt x="152" y="84"/>
                  </a:cubicBezTo>
                  <a:cubicBezTo>
                    <a:pt x="159" y="91"/>
                    <a:pt x="155" y="109"/>
                    <a:pt x="145" y="115"/>
                  </a:cubicBezTo>
                  <a:cubicBezTo>
                    <a:pt x="134" y="122"/>
                    <a:pt x="117" y="121"/>
                    <a:pt x="103" y="119"/>
                  </a:cubicBezTo>
                  <a:cubicBezTo>
                    <a:pt x="87" y="117"/>
                    <a:pt x="68" y="100"/>
                    <a:pt x="47" y="87"/>
                  </a:cubicBezTo>
                  <a:cubicBezTo>
                    <a:pt x="26" y="74"/>
                    <a:pt x="0" y="65"/>
                    <a:pt x="0" y="53"/>
                  </a:cubicBezTo>
                  <a:cubicBezTo>
                    <a:pt x="1" y="36"/>
                    <a:pt x="6" y="24"/>
                    <a:pt x="9" y="0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4" y="9"/>
                  </a:lnTo>
                  <a:close/>
                </a:path>
              </a:pathLst>
            </a:custGeom>
            <a:solidFill>
              <a:srgbClr val="484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2"/>
            <p:cNvSpPr>
              <a:spLocks/>
            </p:cNvSpPr>
            <p:nvPr userDrawn="1"/>
          </p:nvSpPr>
          <p:spPr bwMode="auto">
            <a:xfrm>
              <a:off x="8407401" y="4179888"/>
              <a:ext cx="169863" cy="130175"/>
            </a:xfrm>
            <a:custGeom>
              <a:avLst/>
              <a:gdLst>
                <a:gd name="T0" fmla="*/ 0 w 107"/>
                <a:gd name="T1" fmla="*/ 0 h 82"/>
                <a:gd name="T2" fmla="*/ 0 w 107"/>
                <a:gd name="T3" fmla="*/ 1 h 82"/>
                <a:gd name="T4" fmla="*/ 0 w 107"/>
                <a:gd name="T5" fmla="*/ 1 h 82"/>
                <a:gd name="T6" fmla="*/ 1 w 107"/>
                <a:gd name="T7" fmla="*/ 2 h 82"/>
                <a:gd name="T8" fmla="*/ 1 w 107"/>
                <a:gd name="T9" fmla="*/ 3 h 82"/>
                <a:gd name="T10" fmla="*/ 2 w 107"/>
                <a:gd name="T11" fmla="*/ 4 h 82"/>
                <a:gd name="T12" fmla="*/ 3 w 107"/>
                <a:gd name="T13" fmla="*/ 4 h 82"/>
                <a:gd name="T14" fmla="*/ 4 w 107"/>
                <a:gd name="T15" fmla="*/ 5 h 82"/>
                <a:gd name="T16" fmla="*/ 107 w 107"/>
                <a:gd name="T17" fmla="*/ 65 h 82"/>
                <a:gd name="T18" fmla="*/ 107 w 107"/>
                <a:gd name="T19" fmla="*/ 82 h 82"/>
                <a:gd name="T20" fmla="*/ 4 w 107"/>
                <a:gd name="T21" fmla="*/ 22 h 82"/>
                <a:gd name="T22" fmla="*/ 3 w 107"/>
                <a:gd name="T23" fmla="*/ 22 h 82"/>
                <a:gd name="T24" fmla="*/ 3 w 107"/>
                <a:gd name="T25" fmla="*/ 21 h 82"/>
                <a:gd name="T26" fmla="*/ 2 w 107"/>
                <a:gd name="T27" fmla="*/ 20 h 82"/>
                <a:gd name="T28" fmla="*/ 2 w 107"/>
                <a:gd name="T29" fmla="*/ 20 h 82"/>
                <a:gd name="T30" fmla="*/ 1 w 107"/>
                <a:gd name="T31" fmla="*/ 19 h 82"/>
                <a:gd name="T32" fmla="*/ 1 w 107"/>
                <a:gd name="T33" fmla="*/ 19 h 82"/>
                <a:gd name="T34" fmla="*/ 1 w 107"/>
                <a:gd name="T35" fmla="*/ 19 h 82"/>
                <a:gd name="T36" fmla="*/ 0 w 107"/>
                <a:gd name="T37" fmla="*/ 19 h 82"/>
                <a:gd name="T38" fmla="*/ 0 w 107"/>
                <a:gd name="T39" fmla="*/ 18 h 82"/>
                <a:gd name="T40" fmla="*/ 0 w 107"/>
                <a:gd name="T41" fmla="*/ 18 h 82"/>
                <a:gd name="T42" fmla="*/ 0 w 107"/>
                <a:gd name="T43" fmla="*/ 18 h 82"/>
                <a:gd name="T44" fmla="*/ 0 w 107"/>
                <a:gd name="T45" fmla="*/ 17 h 82"/>
                <a:gd name="T46" fmla="*/ 0 w 107"/>
                <a:gd name="T47" fmla="*/ 16 h 82"/>
                <a:gd name="T48" fmla="*/ 0 w 107"/>
                <a:gd name="T49" fmla="*/ 16 h 82"/>
                <a:gd name="T50" fmla="*/ 0 w 107"/>
                <a:gd name="T51" fmla="*/ 16 h 82"/>
                <a:gd name="T52" fmla="*/ 0 w 107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8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3"/>
            <p:cNvSpPr>
              <a:spLocks/>
            </p:cNvSpPr>
            <p:nvPr userDrawn="1"/>
          </p:nvSpPr>
          <p:spPr bwMode="auto">
            <a:xfrm>
              <a:off x="8577264" y="4164013"/>
              <a:ext cx="227013" cy="149225"/>
            </a:xfrm>
            <a:custGeom>
              <a:avLst/>
              <a:gdLst>
                <a:gd name="T0" fmla="*/ 4 w 143"/>
                <a:gd name="T1" fmla="*/ 77 h 94"/>
                <a:gd name="T2" fmla="*/ 5 w 143"/>
                <a:gd name="T3" fmla="*/ 77 h 94"/>
                <a:gd name="T4" fmla="*/ 10 w 143"/>
                <a:gd name="T5" fmla="*/ 78 h 94"/>
                <a:gd name="T6" fmla="*/ 10 w 143"/>
                <a:gd name="T7" fmla="*/ 78 h 94"/>
                <a:gd name="T8" fmla="*/ 15 w 143"/>
                <a:gd name="T9" fmla="*/ 77 h 94"/>
                <a:gd name="T10" fmla="*/ 15 w 143"/>
                <a:gd name="T11" fmla="*/ 77 h 94"/>
                <a:gd name="T12" fmla="*/ 19 w 143"/>
                <a:gd name="T13" fmla="*/ 75 h 94"/>
                <a:gd name="T14" fmla="*/ 139 w 143"/>
                <a:gd name="T15" fmla="*/ 6 h 94"/>
                <a:gd name="T16" fmla="*/ 143 w 143"/>
                <a:gd name="T17" fmla="*/ 0 h 94"/>
                <a:gd name="T18" fmla="*/ 143 w 143"/>
                <a:gd name="T19" fmla="*/ 17 h 94"/>
                <a:gd name="T20" fmla="*/ 139 w 143"/>
                <a:gd name="T21" fmla="*/ 23 h 94"/>
                <a:gd name="T22" fmla="*/ 19 w 143"/>
                <a:gd name="T23" fmla="*/ 92 h 94"/>
                <a:gd name="T24" fmla="*/ 17 w 143"/>
                <a:gd name="T25" fmla="*/ 93 h 94"/>
                <a:gd name="T26" fmla="*/ 16 w 143"/>
                <a:gd name="T27" fmla="*/ 93 h 94"/>
                <a:gd name="T28" fmla="*/ 15 w 143"/>
                <a:gd name="T29" fmla="*/ 94 h 94"/>
                <a:gd name="T30" fmla="*/ 15 w 143"/>
                <a:gd name="T31" fmla="*/ 94 h 94"/>
                <a:gd name="T32" fmla="*/ 14 w 143"/>
                <a:gd name="T33" fmla="*/ 94 h 94"/>
                <a:gd name="T34" fmla="*/ 13 w 143"/>
                <a:gd name="T35" fmla="*/ 94 h 94"/>
                <a:gd name="T36" fmla="*/ 12 w 143"/>
                <a:gd name="T37" fmla="*/ 94 h 94"/>
                <a:gd name="T38" fmla="*/ 10 w 143"/>
                <a:gd name="T39" fmla="*/ 94 h 94"/>
                <a:gd name="T40" fmla="*/ 10 w 143"/>
                <a:gd name="T41" fmla="*/ 94 h 94"/>
                <a:gd name="T42" fmla="*/ 10 w 143"/>
                <a:gd name="T43" fmla="*/ 94 h 94"/>
                <a:gd name="T44" fmla="*/ 9 w 143"/>
                <a:gd name="T45" fmla="*/ 94 h 94"/>
                <a:gd name="T46" fmla="*/ 7 w 143"/>
                <a:gd name="T47" fmla="*/ 94 h 94"/>
                <a:gd name="T48" fmla="*/ 6 w 143"/>
                <a:gd name="T49" fmla="*/ 94 h 94"/>
                <a:gd name="T50" fmla="*/ 5 w 143"/>
                <a:gd name="T51" fmla="*/ 94 h 94"/>
                <a:gd name="T52" fmla="*/ 4 w 143"/>
                <a:gd name="T53" fmla="*/ 94 h 94"/>
                <a:gd name="T54" fmla="*/ 3 w 143"/>
                <a:gd name="T55" fmla="*/ 93 h 94"/>
                <a:gd name="T56" fmla="*/ 0 w 143"/>
                <a:gd name="T57" fmla="*/ 92 h 94"/>
                <a:gd name="T58" fmla="*/ 0 w 143"/>
                <a:gd name="T59" fmla="*/ 75 h 94"/>
                <a:gd name="T60" fmla="*/ 4 w 143"/>
                <a:gd name="T61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4">
                  <a:moveTo>
                    <a:pt x="4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6" y="77"/>
                    <a:pt x="8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8"/>
                    <a:pt x="13" y="77"/>
                    <a:pt x="15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6" y="77"/>
                    <a:pt x="18" y="76"/>
                    <a:pt x="19" y="75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2" y="4"/>
                    <a:pt x="143" y="2"/>
                    <a:pt x="143" y="0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9"/>
                    <a:pt x="142" y="21"/>
                    <a:pt x="139" y="23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8" y="92"/>
                    <a:pt x="18" y="93"/>
                    <a:pt x="17" y="93"/>
                  </a:cubicBezTo>
                  <a:cubicBezTo>
                    <a:pt x="17" y="93"/>
                    <a:pt x="16" y="93"/>
                    <a:pt x="16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3" y="94"/>
                    <a:pt x="13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8" y="94"/>
                    <a:pt x="8" y="94"/>
                    <a:pt x="7" y="94"/>
                  </a:cubicBezTo>
                  <a:cubicBezTo>
                    <a:pt x="7" y="94"/>
                    <a:pt x="6" y="94"/>
                    <a:pt x="6" y="94"/>
                  </a:cubicBezTo>
                  <a:cubicBezTo>
                    <a:pt x="6" y="94"/>
                    <a:pt x="5" y="94"/>
                    <a:pt x="5" y="94"/>
                  </a:cubicBezTo>
                  <a:cubicBezTo>
                    <a:pt x="5" y="94"/>
                    <a:pt x="5" y="94"/>
                    <a:pt x="4" y="94"/>
                  </a:cubicBezTo>
                  <a:cubicBezTo>
                    <a:pt x="4" y="93"/>
                    <a:pt x="4" y="93"/>
                    <a:pt x="3" y="93"/>
                  </a:cubicBezTo>
                  <a:cubicBezTo>
                    <a:pt x="2" y="93"/>
                    <a:pt x="1" y="93"/>
                    <a:pt x="0" y="9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4" y="77"/>
                  </a:cubicBezTo>
                  <a:close/>
                </a:path>
              </a:pathLst>
            </a:custGeom>
            <a:solidFill>
              <a:srgbClr val="29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4"/>
            <p:cNvSpPr>
              <a:spLocks/>
            </p:cNvSpPr>
            <p:nvPr userDrawn="1"/>
          </p:nvSpPr>
          <p:spPr bwMode="auto">
            <a:xfrm>
              <a:off x="8404226" y="4056063"/>
              <a:ext cx="403225" cy="231775"/>
            </a:xfrm>
            <a:custGeom>
              <a:avLst/>
              <a:gdLst>
                <a:gd name="T0" fmla="*/ 6 w 254"/>
                <a:gd name="T1" fmla="*/ 72 h 146"/>
                <a:gd name="T2" fmla="*/ 6 w 254"/>
                <a:gd name="T3" fmla="*/ 83 h 146"/>
                <a:gd name="T4" fmla="*/ 109 w 254"/>
                <a:gd name="T5" fmla="*/ 143 h 146"/>
                <a:gd name="T6" fmla="*/ 128 w 254"/>
                <a:gd name="T7" fmla="*/ 143 h 146"/>
                <a:gd name="T8" fmla="*/ 248 w 254"/>
                <a:gd name="T9" fmla="*/ 74 h 146"/>
                <a:gd name="T10" fmla="*/ 248 w 254"/>
                <a:gd name="T11" fmla="*/ 63 h 146"/>
                <a:gd name="T12" fmla="*/ 145 w 254"/>
                <a:gd name="T13" fmla="*/ 3 h 146"/>
                <a:gd name="T14" fmla="*/ 126 w 254"/>
                <a:gd name="T15" fmla="*/ 3 h 146"/>
                <a:gd name="T16" fmla="*/ 6 w 254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146">
                  <a:moveTo>
                    <a:pt x="6" y="72"/>
                  </a:moveTo>
                  <a:cubicBezTo>
                    <a:pt x="0" y="75"/>
                    <a:pt x="0" y="80"/>
                    <a:pt x="6" y="8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4" y="146"/>
                    <a:pt x="123" y="146"/>
                    <a:pt x="128" y="143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4" y="71"/>
                    <a:pt x="254" y="66"/>
                    <a:pt x="248" y="6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0" y="0"/>
                    <a:pt x="131" y="0"/>
                    <a:pt x="126" y="3"/>
                  </a:cubicBezTo>
                  <a:lnTo>
                    <a:pt x="6" y="72"/>
                  </a:lnTo>
                  <a:close/>
                </a:path>
              </a:pathLst>
            </a:custGeom>
            <a:solidFill>
              <a:srgbClr val="376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5"/>
            <p:cNvSpPr>
              <a:spLocks/>
            </p:cNvSpPr>
            <p:nvPr userDrawn="1"/>
          </p:nvSpPr>
          <p:spPr bwMode="auto">
            <a:xfrm>
              <a:off x="8599489" y="3706813"/>
              <a:ext cx="39688" cy="492125"/>
            </a:xfrm>
            <a:custGeom>
              <a:avLst/>
              <a:gdLst>
                <a:gd name="T0" fmla="*/ 4 w 25"/>
                <a:gd name="T1" fmla="*/ 12 h 310"/>
                <a:gd name="T2" fmla="*/ 0 w 25"/>
                <a:gd name="T3" fmla="*/ 94 h 310"/>
                <a:gd name="T4" fmla="*/ 4 w 25"/>
                <a:gd name="T5" fmla="*/ 310 h 310"/>
                <a:gd name="T6" fmla="*/ 25 w 25"/>
                <a:gd name="T7" fmla="*/ 298 h 310"/>
                <a:gd name="T8" fmla="*/ 25 w 25"/>
                <a:gd name="T9" fmla="*/ 0 h 310"/>
                <a:gd name="T10" fmla="*/ 4 w 25"/>
                <a:gd name="T11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0">
                  <a:moveTo>
                    <a:pt x="4" y="12"/>
                  </a:moveTo>
                  <a:lnTo>
                    <a:pt x="0" y="94"/>
                  </a:lnTo>
                  <a:lnTo>
                    <a:pt x="4" y="310"/>
                  </a:lnTo>
                  <a:lnTo>
                    <a:pt x="25" y="298"/>
                  </a:lnTo>
                  <a:lnTo>
                    <a:pt x="25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6"/>
            <p:cNvSpPr>
              <a:spLocks/>
            </p:cNvSpPr>
            <p:nvPr userDrawn="1"/>
          </p:nvSpPr>
          <p:spPr bwMode="auto">
            <a:xfrm>
              <a:off x="8572501" y="3706813"/>
              <a:ext cx="33338" cy="492125"/>
            </a:xfrm>
            <a:custGeom>
              <a:avLst/>
              <a:gdLst>
                <a:gd name="T0" fmla="*/ 21 w 21"/>
                <a:gd name="T1" fmla="*/ 12 h 310"/>
                <a:gd name="T2" fmla="*/ 0 w 21"/>
                <a:gd name="T3" fmla="*/ 0 h 310"/>
                <a:gd name="T4" fmla="*/ 0 w 21"/>
                <a:gd name="T5" fmla="*/ 298 h 310"/>
                <a:gd name="T6" fmla="*/ 21 w 21"/>
                <a:gd name="T7" fmla="*/ 310 h 310"/>
                <a:gd name="T8" fmla="*/ 21 w 21"/>
                <a:gd name="T9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0">
                  <a:moveTo>
                    <a:pt x="21" y="12"/>
                  </a:moveTo>
                  <a:lnTo>
                    <a:pt x="0" y="0"/>
                  </a:lnTo>
                  <a:lnTo>
                    <a:pt x="0" y="298"/>
                  </a:lnTo>
                  <a:lnTo>
                    <a:pt x="21" y="31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7"/>
            <p:cNvSpPr>
              <a:spLocks/>
            </p:cNvSpPr>
            <p:nvPr userDrawn="1"/>
          </p:nvSpPr>
          <p:spPr bwMode="auto">
            <a:xfrm>
              <a:off x="8745539" y="3846513"/>
              <a:ext cx="26988" cy="36513"/>
            </a:xfrm>
            <a:custGeom>
              <a:avLst/>
              <a:gdLst>
                <a:gd name="T0" fmla="*/ 0 w 17"/>
                <a:gd name="T1" fmla="*/ 23 h 23"/>
                <a:gd name="T2" fmla="*/ 17 w 17"/>
                <a:gd name="T3" fmla="*/ 13 h 23"/>
                <a:gd name="T4" fmla="*/ 17 w 17"/>
                <a:gd name="T5" fmla="*/ 0 h 23"/>
                <a:gd name="T6" fmla="*/ 0 w 17"/>
                <a:gd name="T7" fmla="*/ 10 h 23"/>
                <a:gd name="T8" fmla="*/ 0 w 1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lnTo>
                    <a:pt x="17" y="13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67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8"/>
            <p:cNvSpPr>
              <a:spLocks/>
            </p:cNvSpPr>
            <p:nvPr userDrawn="1"/>
          </p:nvSpPr>
          <p:spPr bwMode="auto">
            <a:xfrm>
              <a:off x="8434389" y="3608388"/>
              <a:ext cx="76200" cy="101600"/>
            </a:xfrm>
            <a:custGeom>
              <a:avLst/>
              <a:gdLst>
                <a:gd name="T0" fmla="*/ 0 w 48"/>
                <a:gd name="T1" fmla="*/ 16 h 64"/>
                <a:gd name="T2" fmla="*/ 0 w 48"/>
                <a:gd name="T3" fmla="*/ 10 h 64"/>
                <a:gd name="T4" fmla="*/ 17 w 48"/>
                <a:gd name="T5" fmla="*/ 0 h 64"/>
                <a:gd name="T6" fmla="*/ 17 w 48"/>
                <a:gd name="T7" fmla="*/ 7 h 64"/>
                <a:gd name="T8" fmla="*/ 18 w 48"/>
                <a:gd name="T9" fmla="*/ 8 h 64"/>
                <a:gd name="T10" fmla="*/ 19 w 48"/>
                <a:gd name="T11" fmla="*/ 15 h 64"/>
                <a:gd name="T12" fmla="*/ 19 w 48"/>
                <a:gd name="T13" fmla="*/ 16 h 64"/>
                <a:gd name="T14" fmla="*/ 22 w 48"/>
                <a:gd name="T15" fmla="*/ 23 h 64"/>
                <a:gd name="T16" fmla="*/ 22 w 48"/>
                <a:gd name="T17" fmla="*/ 23 h 64"/>
                <a:gd name="T18" fmla="*/ 26 w 48"/>
                <a:gd name="T19" fmla="*/ 31 h 64"/>
                <a:gd name="T20" fmla="*/ 26 w 48"/>
                <a:gd name="T21" fmla="*/ 31 h 64"/>
                <a:gd name="T22" fmla="*/ 30 w 48"/>
                <a:gd name="T23" fmla="*/ 38 h 64"/>
                <a:gd name="T24" fmla="*/ 31 w 48"/>
                <a:gd name="T25" fmla="*/ 38 h 64"/>
                <a:gd name="T26" fmla="*/ 35 w 48"/>
                <a:gd name="T27" fmla="*/ 44 h 64"/>
                <a:gd name="T28" fmla="*/ 37 w 48"/>
                <a:gd name="T29" fmla="*/ 45 h 64"/>
                <a:gd name="T30" fmla="*/ 41 w 48"/>
                <a:gd name="T31" fmla="*/ 49 h 64"/>
                <a:gd name="T32" fmla="*/ 42 w 48"/>
                <a:gd name="T33" fmla="*/ 50 h 64"/>
                <a:gd name="T34" fmla="*/ 48 w 48"/>
                <a:gd name="T35" fmla="*/ 55 h 64"/>
                <a:gd name="T36" fmla="*/ 31 w 48"/>
                <a:gd name="T37" fmla="*/ 64 h 64"/>
                <a:gd name="T38" fmla="*/ 25 w 48"/>
                <a:gd name="T39" fmla="*/ 60 h 64"/>
                <a:gd name="T40" fmla="*/ 23 w 48"/>
                <a:gd name="T41" fmla="*/ 59 h 64"/>
                <a:gd name="T42" fmla="*/ 21 w 48"/>
                <a:gd name="T43" fmla="*/ 56 h 64"/>
                <a:gd name="T44" fmla="*/ 19 w 48"/>
                <a:gd name="T45" fmla="*/ 55 h 64"/>
                <a:gd name="T46" fmla="*/ 18 w 48"/>
                <a:gd name="T47" fmla="*/ 54 h 64"/>
                <a:gd name="T48" fmla="*/ 17 w 48"/>
                <a:gd name="T49" fmla="*/ 53 h 64"/>
                <a:gd name="T50" fmla="*/ 15 w 48"/>
                <a:gd name="T51" fmla="*/ 49 h 64"/>
                <a:gd name="T52" fmla="*/ 14 w 48"/>
                <a:gd name="T53" fmla="*/ 48 h 64"/>
                <a:gd name="T54" fmla="*/ 13 w 48"/>
                <a:gd name="T55" fmla="*/ 48 h 64"/>
                <a:gd name="T56" fmla="*/ 13 w 48"/>
                <a:gd name="T57" fmla="*/ 47 h 64"/>
                <a:gd name="T58" fmla="*/ 11 w 48"/>
                <a:gd name="T59" fmla="*/ 44 h 64"/>
                <a:gd name="T60" fmla="*/ 9 w 48"/>
                <a:gd name="T61" fmla="*/ 41 h 64"/>
                <a:gd name="T62" fmla="*/ 9 w 48"/>
                <a:gd name="T63" fmla="*/ 41 h 64"/>
                <a:gd name="T64" fmla="*/ 9 w 48"/>
                <a:gd name="T65" fmla="*/ 41 h 64"/>
                <a:gd name="T66" fmla="*/ 8 w 48"/>
                <a:gd name="T67" fmla="*/ 38 h 64"/>
                <a:gd name="T68" fmla="*/ 6 w 48"/>
                <a:gd name="T69" fmla="*/ 36 h 64"/>
                <a:gd name="T70" fmla="*/ 5 w 48"/>
                <a:gd name="T71" fmla="*/ 33 h 64"/>
                <a:gd name="T72" fmla="*/ 5 w 48"/>
                <a:gd name="T73" fmla="*/ 33 h 64"/>
                <a:gd name="T74" fmla="*/ 5 w 48"/>
                <a:gd name="T75" fmla="*/ 33 h 64"/>
                <a:gd name="T76" fmla="*/ 4 w 48"/>
                <a:gd name="T77" fmla="*/ 30 h 64"/>
                <a:gd name="T78" fmla="*/ 3 w 48"/>
                <a:gd name="T79" fmla="*/ 27 h 64"/>
                <a:gd name="T80" fmla="*/ 2 w 48"/>
                <a:gd name="T81" fmla="*/ 26 h 64"/>
                <a:gd name="T82" fmla="*/ 2 w 48"/>
                <a:gd name="T83" fmla="*/ 25 h 64"/>
                <a:gd name="T84" fmla="*/ 2 w 48"/>
                <a:gd name="T85" fmla="*/ 24 h 64"/>
                <a:gd name="T86" fmla="*/ 1 w 48"/>
                <a:gd name="T87" fmla="*/ 20 h 64"/>
                <a:gd name="T88" fmla="*/ 0 w 48"/>
                <a:gd name="T89" fmla="*/ 18 h 64"/>
                <a:gd name="T90" fmla="*/ 0 w 48"/>
                <a:gd name="T91" fmla="*/ 17 h 64"/>
                <a:gd name="T92" fmla="*/ 0 w 48"/>
                <a:gd name="T9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64">
                  <a:moveTo>
                    <a:pt x="0" y="16"/>
                  </a:moveTo>
                  <a:cubicBezTo>
                    <a:pt x="0" y="14"/>
                    <a:pt x="0" y="12"/>
                    <a:pt x="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5"/>
                    <a:pt x="17" y="7"/>
                  </a:cubicBezTo>
                  <a:cubicBezTo>
                    <a:pt x="17" y="7"/>
                    <a:pt x="17" y="8"/>
                    <a:pt x="18" y="8"/>
                  </a:cubicBezTo>
                  <a:cubicBezTo>
                    <a:pt x="18" y="11"/>
                    <a:pt x="18" y="13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20" y="18"/>
                    <a:pt x="21" y="21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6"/>
                    <a:pt x="24" y="28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3"/>
                    <a:pt x="29" y="36"/>
                    <a:pt x="30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40"/>
                    <a:pt x="34" y="42"/>
                    <a:pt x="35" y="44"/>
                  </a:cubicBezTo>
                  <a:cubicBezTo>
                    <a:pt x="36" y="44"/>
                    <a:pt x="36" y="45"/>
                    <a:pt x="37" y="45"/>
                  </a:cubicBezTo>
                  <a:cubicBezTo>
                    <a:pt x="38" y="46"/>
                    <a:pt x="39" y="48"/>
                    <a:pt x="41" y="49"/>
                  </a:cubicBezTo>
                  <a:cubicBezTo>
                    <a:pt x="41" y="49"/>
                    <a:pt x="42" y="50"/>
                    <a:pt x="42" y="50"/>
                  </a:cubicBezTo>
                  <a:cubicBezTo>
                    <a:pt x="44" y="52"/>
                    <a:pt x="46" y="53"/>
                    <a:pt x="48" y="55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9" y="63"/>
                    <a:pt x="27" y="62"/>
                    <a:pt x="25" y="60"/>
                  </a:cubicBezTo>
                  <a:cubicBezTo>
                    <a:pt x="25" y="60"/>
                    <a:pt x="24" y="59"/>
                    <a:pt x="23" y="59"/>
                  </a:cubicBezTo>
                  <a:cubicBezTo>
                    <a:pt x="23" y="58"/>
                    <a:pt x="22" y="57"/>
                    <a:pt x="21" y="56"/>
                  </a:cubicBezTo>
                  <a:cubicBezTo>
                    <a:pt x="20" y="56"/>
                    <a:pt x="20" y="55"/>
                    <a:pt x="19" y="55"/>
                  </a:cubicBezTo>
                  <a:cubicBezTo>
                    <a:pt x="19" y="55"/>
                    <a:pt x="19" y="54"/>
                    <a:pt x="18" y="54"/>
                  </a:cubicBezTo>
                  <a:cubicBezTo>
                    <a:pt x="18" y="53"/>
                    <a:pt x="18" y="53"/>
                    <a:pt x="17" y="53"/>
                  </a:cubicBezTo>
                  <a:cubicBezTo>
                    <a:pt x="16" y="52"/>
                    <a:pt x="15" y="51"/>
                    <a:pt x="15" y="49"/>
                  </a:cubicBezTo>
                  <a:cubicBezTo>
                    <a:pt x="14" y="49"/>
                    <a:pt x="14" y="49"/>
                    <a:pt x="14" y="48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1" y="45"/>
                    <a:pt x="11" y="44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0"/>
                    <a:pt x="8" y="39"/>
                    <a:pt x="8" y="38"/>
                  </a:cubicBezTo>
                  <a:cubicBezTo>
                    <a:pt x="7" y="38"/>
                    <a:pt x="7" y="37"/>
                    <a:pt x="6" y="36"/>
                  </a:cubicBezTo>
                  <a:cubicBezTo>
                    <a:pt x="6" y="35"/>
                    <a:pt x="5" y="34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4" y="31"/>
                    <a:pt x="4" y="30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27"/>
                    <a:pt x="2" y="26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4"/>
                    <a:pt x="2" y="24"/>
                  </a:cubicBezTo>
                  <a:cubicBezTo>
                    <a:pt x="1" y="23"/>
                    <a:pt x="1" y="22"/>
                    <a:pt x="1" y="20"/>
                  </a:cubicBezTo>
                  <a:cubicBezTo>
                    <a:pt x="1" y="20"/>
                    <a:pt x="1" y="19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/>
            <p:cNvSpPr>
              <a:spLocks/>
            </p:cNvSpPr>
            <p:nvPr userDrawn="1"/>
          </p:nvSpPr>
          <p:spPr bwMode="auto">
            <a:xfrm>
              <a:off x="8434389" y="3325813"/>
              <a:ext cx="26988" cy="298450"/>
            </a:xfrm>
            <a:custGeom>
              <a:avLst/>
              <a:gdLst>
                <a:gd name="T0" fmla="*/ 0 w 17"/>
                <a:gd name="T1" fmla="*/ 188 h 188"/>
                <a:gd name="T2" fmla="*/ 17 w 17"/>
                <a:gd name="T3" fmla="*/ 178 h 188"/>
                <a:gd name="T4" fmla="*/ 17 w 17"/>
                <a:gd name="T5" fmla="*/ 0 h 188"/>
                <a:gd name="T6" fmla="*/ 0 w 17"/>
                <a:gd name="T7" fmla="*/ 10 h 188"/>
                <a:gd name="T8" fmla="*/ 0 w 17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8">
                  <a:moveTo>
                    <a:pt x="0" y="188"/>
                  </a:moveTo>
                  <a:lnTo>
                    <a:pt x="17" y="178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/>
            <p:cNvSpPr>
              <a:spLocks/>
            </p:cNvSpPr>
            <p:nvPr userDrawn="1"/>
          </p:nvSpPr>
          <p:spPr bwMode="auto">
            <a:xfrm>
              <a:off x="8416926" y="3316288"/>
              <a:ext cx="44450" cy="25400"/>
            </a:xfrm>
            <a:custGeom>
              <a:avLst/>
              <a:gdLst>
                <a:gd name="T0" fmla="*/ 11 w 28"/>
                <a:gd name="T1" fmla="*/ 16 h 16"/>
                <a:gd name="T2" fmla="*/ 28 w 28"/>
                <a:gd name="T3" fmla="*/ 6 h 16"/>
                <a:gd name="T4" fmla="*/ 17 w 28"/>
                <a:gd name="T5" fmla="*/ 0 h 16"/>
                <a:gd name="T6" fmla="*/ 0 w 28"/>
                <a:gd name="T7" fmla="*/ 9 h 16"/>
                <a:gd name="T8" fmla="*/ 11 w 2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11" y="16"/>
                  </a:moveTo>
                  <a:lnTo>
                    <a:pt x="28" y="6"/>
                  </a:lnTo>
                  <a:lnTo>
                    <a:pt x="17" y="0"/>
                  </a:lnTo>
                  <a:lnTo>
                    <a:pt x="0" y="9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1"/>
            <p:cNvSpPr>
              <a:spLocks/>
            </p:cNvSpPr>
            <p:nvPr userDrawn="1"/>
          </p:nvSpPr>
          <p:spPr bwMode="auto">
            <a:xfrm>
              <a:off x="8483601" y="3695700"/>
              <a:ext cx="288925" cy="166688"/>
            </a:xfrm>
            <a:custGeom>
              <a:avLst/>
              <a:gdLst>
                <a:gd name="T0" fmla="*/ 17 w 182"/>
                <a:gd name="T1" fmla="*/ 0 h 105"/>
                <a:gd name="T2" fmla="*/ 182 w 182"/>
                <a:gd name="T3" fmla="*/ 95 h 105"/>
                <a:gd name="T4" fmla="*/ 165 w 182"/>
                <a:gd name="T5" fmla="*/ 105 h 105"/>
                <a:gd name="T6" fmla="*/ 0 w 182"/>
                <a:gd name="T7" fmla="*/ 9 h 105"/>
                <a:gd name="T8" fmla="*/ 17 w 182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5">
                  <a:moveTo>
                    <a:pt x="17" y="0"/>
                  </a:moveTo>
                  <a:lnTo>
                    <a:pt x="182" y="95"/>
                  </a:lnTo>
                  <a:lnTo>
                    <a:pt x="165" y="105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2"/>
            <p:cNvSpPr>
              <a:spLocks/>
            </p:cNvSpPr>
            <p:nvPr userDrawn="1"/>
          </p:nvSpPr>
          <p:spPr bwMode="auto">
            <a:xfrm>
              <a:off x="8415339" y="3330575"/>
              <a:ext cx="330200" cy="552450"/>
            </a:xfrm>
            <a:custGeom>
              <a:avLst/>
              <a:gdLst>
                <a:gd name="T0" fmla="*/ 1 w 208"/>
                <a:gd name="T1" fmla="*/ 0 h 348"/>
                <a:gd name="T2" fmla="*/ 12 w 208"/>
                <a:gd name="T3" fmla="*/ 7 h 348"/>
                <a:gd name="T4" fmla="*/ 12 w 208"/>
                <a:gd name="T5" fmla="*/ 185 h 348"/>
                <a:gd name="T6" fmla="*/ 43 w 208"/>
                <a:gd name="T7" fmla="*/ 239 h 348"/>
                <a:gd name="T8" fmla="*/ 208 w 208"/>
                <a:gd name="T9" fmla="*/ 335 h 348"/>
                <a:gd name="T10" fmla="*/ 208 w 208"/>
                <a:gd name="T11" fmla="*/ 348 h 348"/>
                <a:gd name="T12" fmla="*/ 43 w 208"/>
                <a:gd name="T13" fmla="*/ 253 h 348"/>
                <a:gd name="T14" fmla="*/ 0 w 208"/>
                <a:gd name="T15" fmla="*/ 178 h 348"/>
                <a:gd name="T16" fmla="*/ 1 w 208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348">
                  <a:moveTo>
                    <a:pt x="1" y="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205"/>
                    <a:pt x="26" y="229"/>
                    <a:pt x="43" y="239"/>
                  </a:cubicBezTo>
                  <a:cubicBezTo>
                    <a:pt x="208" y="335"/>
                    <a:pt x="208" y="335"/>
                    <a:pt x="208" y="335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19" y="239"/>
                    <a:pt x="0" y="206"/>
                    <a:pt x="0" y="1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3"/>
            <p:cNvSpPr>
              <a:spLocks/>
            </p:cNvSpPr>
            <p:nvPr userDrawn="1"/>
          </p:nvSpPr>
          <p:spPr bwMode="auto">
            <a:xfrm>
              <a:off x="8321676" y="3748088"/>
              <a:ext cx="263525" cy="201613"/>
            </a:xfrm>
            <a:custGeom>
              <a:avLst/>
              <a:gdLst>
                <a:gd name="T0" fmla="*/ 0 w 166"/>
                <a:gd name="T1" fmla="*/ 0 h 127"/>
                <a:gd name="T2" fmla="*/ 0 w 166"/>
                <a:gd name="T3" fmla="*/ 2 h 127"/>
                <a:gd name="T4" fmla="*/ 0 w 166"/>
                <a:gd name="T5" fmla="*/ 2 h 127"/>
                <a:gd name="T6" fmla="*/ 1 w 166"/>
                <a:gd name="T7" fmla="*/ 4 h 127"/>
                <a:gd name="T8" fmla="*/ 2 w 166"/>
                <a:gd name="T9" fmla="*/ 5 h 127"/>
                <a:gd name="T10" fmla="*/ 3 w 166"/>
                <a:gd name="T11" fmla="*/ 6 h 127"/>
                <a:gd name="T12" fmla="*/ 5 w 166"/>
                <a:gd name="T13" fmla="*/ 7 h 127"/>
                <a:gd name="T14" fmla="*/ 6 w 166"/>
                <a:gd name="T15" fmla="*/ 8 h 127"/>
                <a:gd name="T16" fmla="*/ 166 w 166"/>
                <a:gd name="T17" fmla="*/ 101 h 127"/>
                <a:gd name="T18" fmla="*/ 166 w 166"/>
                <a:gd name="T19" fmla="*/ 127 h 127"/>
                <a:gd name="T20" fmla="*/ 6 w 166"/>
                <a:gd name="T21" fmla="*/ 34 h 127"/>
                <a:gd name="T22" fmla="*/ 6 w 166"/>
                <a:gd name="T23" fmla="*/ 34 h 127"/>
                <a:gd name="T24" fmla="*/ 5 w 166"/>
                <a:gd name="T25" fmla="*/ 33 h 127"/>
                <a:gd name="T26" fmla="*/ 3 w 166"/>
                <a:gd name="T27" fmla="*/ 32 h 127"/>
                <a:gd name="T28" fmla="*/ 3 w 166"/>
                <a:gd name="T29" fmla="*/ 32 h 127"/>
                <a:gd name="T30" fmla="*/ 2 w 166"/>
                <a:gd name="T31" fmla="*/ 30 h 127"/>
                <a:gd name="T32" fmla="*/ 2 w 166"/>
                <a:gd name="T33" fmla="*/ 30 h 127"/>
                <a:gd name="T34" fmla="*/ 1 w 166"/>
                <a:gd name="T35" fmla="*/ 30 h 127"/>
                <a:gd name="T36" fmla="*/ 1 w 166"/>
                <a:gd name="T37" fmla="*/ 29 h 127"/>
                <a:gd name="T38" fmla="*/ 0 w 166"/>
                <a:gd name="T39" fmla="*/ 28 h 127"/>
                <a:gd name="T40" fmla="*/ 0 w 166"/>
                <a:gd name="T41" fmla="*/ 28 h 127"/>
                <a:gd name="T42" fmla="*/ 0 w 166"/>
                <a:gd name="T43" fmla="*/ 28 h 127"/>
                <a:gd name="T44" fmla="*/ 0 w 166"/>
                <a:gd name="T45" fmla="*/ 27 h 127"/>
                <a:gd name="T46" fmla="*/ 0 w 166"/>
                <a:gd name="T47" fmla="*/ 26 h 127"/>
                <a:gd name="T48" fmla="*/ 0 w 166"/>
                <a:gd name="T49" fmla="*/ 26 h 127"/>
                <a:gd name="T50" fmla="*/ 0 w 166"/>
                <a:gd name="T51" fmla="*/ 26 h 127"/>
                <a:gd name="T52" fmla="*/ 0 w 166"/>
                <a:gd name="T5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2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66" y="101"/>
                    <a:pt x="166" y="101"/>
                    <a:pt x="166" y="101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3"/>
                    <a:pt x="4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2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4"/>
            <p:cNvSpPr>
              <a:spLocks/>
            </p:cNvSpPr>
            <p:nvPr userDrawn="1"/>
          </p:nvSpPr>
          <p:spPr bwMode="auto">
            <a:xfrm>
              <a:off x="8585201" y="3725863"/>
              <a:ext cx="349250" cy="228600"/>
            </a:xfrm>
            <a:custGeom>
              <a:avLst/>
              <a:gdLst>
                <a:gd name="T0" fmla="*/ 6 w 220"/>
                <a:gd name="T1" fmla="*/ 117 h 144"/>
                <a:gd name="T2" fmla="*/ 7 w 220"/>
                <a:gd name="T3" fmla="*/ 118 h 144"/>
                <a:gd name="T4" fmla="*/ 14 w 220"/>
                <a:gd name="T5" fmla="*/ 119 h 144"/>
                <a:gd name="T6" fmla="*/ 14 w 220"/>
                <a:gd name="T7" fmla="*/ 119 h 144"/>
                <a:gd name="T8" fmla="*/ 21 w 220"/>
                <a:gd name="T9" fmla="*/ 118 h 144"/>
                <a:gd name="T10" fmla="*/ 22 w 220"/>
                <a:gd name="T11" fmla="*/ 118 h 144"/>
                <a:gd name="T12" fmla="*/ 28 w 220"/>
                <a:gd name="T13" fmla="*/ 115 h 144"/>
                <a:gd name="T14" fmla="*/ 214 w 220"/>
                <a:gd name="T15" fmla="*/ 8 h 144"/>
                <a:gd name="T16" fmla="*/ 219 w 220"/>
                <a:gd name="T17" fmla="*/ 0 h 144"/>
                <a:gd name="T18" fmla="*/ 220 w 220"/>
                <a:gd name="T19" fmla="*/ 25 h 144"/>
                <a:gd name="T20" fmla="*/ 214 w 220"/>
                <a:gd name="T21" fmla="*/ 34 h 144"/>
                <a:gd name="T22" fmla="*/ 28 w 220"/>
                <a:gd name="T23" fmla="*/ 141 h 144"/>
                <a:gd name="T24" fmla="*/ 25 w 220"/>
                <a:gd name="T25" fmla="*/ 142 h 144"/>
                <a:gd name="T26" fmla="*/ 23 w 220"/>
                <a:gd name="T27" fmla="*/ 143 h 144"/>
                <a:gd name="T28" fmla="*/ 22 w 220"/>
                <a:gd name="T29" fmla="*/ 143 h 144"/>
                <a:gd name="T30" fmla="*/ 21 w 220"/>
                <a:gd name="T31" fmla="*/ 143 h 144"/>
                <a:gd name="T32" fmla="*/ 21 w 220"/>
                <a:gd name="T33" fmla="*/ 143 h 144"/>
                <a:gd name="T34" fmla="*/ 19 w 220"/>
                <a:gd name="T35" fmla="*/ 144 h 144"/>
                <a:gd name="T36" fmla="*/ 17 w 220"/>
                <a:gd name="T37" fmla="*/ 144 h 144"/>
                <a:gd name="T38" fmla="*/ 15 w 220"/>
                <a:gd name="T39" fmla="*/ 144 h 144"/>
                <a:gd name="T40" fmla="*/ 14 w 220"/>
                <a:gd name="T41" fmla="*/ 144 h 144"/>
                <a:gd name="T42" fmla="*/ 14 w 220"/>
                <a:gd name="T43" fmla="*/ 144 h 144"/>
                <a:gd name="T44" fmla="*/ 13 w 220"/>
                <a:gd name="T45" fmla="*/ 144 h 144"/>
                <a:gd name="T46" fmla="*/ 11 w 220"/>
                <a:gd name="T47" fmla="*/ 144 h 144"/>
                <a:gd name="T48" fmla="*/ 8 w 220"/>
                <a:gd name="T49" fmla="*/ 144 h 144"/>
                <a:gd name="T50" fmla="*/ 7 w 220"/>
                <a:gd name="T51" fmla="*/ 143 h 144"/>
                <a:gd name="T52" fmla="*/ 6 w 220"/>
                <a:gd name="T53" fmla="*/ 143 h 144"/>
                <a:gd name="T54" fmla="*/ 4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6 w 220"/>
                <a:gd name="T61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6" y="117"/>
                  </a:moveTo>
                  <a:cubicBezTo>
                    <a:pt x="6" y="118"/>
                    <a:pt x="6" y="118"/>
                    <a:pt x="7" y="118"/>
                  </a:cubicBezTo>
                  <a:cubicBezTo>
                    <a:pt x="9" y="118"/>
                    <a:pt x="11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7" y="119"/>
                    <a:pt x="19" y="118"/>
                    <a:pt x="21" y="118"/>
                  </a:cubicBezTo>
                  <a:cubicBezTo>
                    <a:pt x="21" y="118"/>
                    <a:pt x="22" y="118"/>
                    <a:pt x="22" y="118"/>
                  </a:cubicBezTo>
                  <a:cubicBezTo>
                    <a:pt x="24" y="117"/>
                    <a:pt x="26" y="116"/>
                    <a:pt x="28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7" y="6"/>
                    <a:pt x="219" y="3"/>
                    <a:pt x="219" y="0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0" y="28"/>
                    <a:pt x="218" y="31"/>
                    <a:pt x="214" y="34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7" y="141"/>
                    <a:pt x="26" y="142"/>
                    <a:pt x="25" y="142"/>
                  </a:cubicBezTo>
                  <a:cubicBezTo>
                    <a:pt x="25" y="142"/>
                    <a:pt x="24" y="143"/>
                    <a:pt x="23" y="143"/>
                  </a:cubicBezTo>
                  <a:cubicBezTo>
                    <a:pt x="23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1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0" y="144"/>
                    <a:pt x="20" y="144"/>
                    <a:pt x="19" y="144"/>
                  </a:cubicBezTo>
                  <a:cubicBezTo>
                    <a:pt x="18" y="144"/>
                    <a:pt x="18" y="144"/>
                    <a:pt x="17" y="144"/>
                  </a:cubicBezTo>
                  <a:cubicBezTo>
                    <a:pt x="16" y="144"/>
                    <a:pt x="16" y="144"/>
                    <a:pt x="15" y="144"/>
                  </a:cubicBezTo>
                  <a:cubicBezTo>
                    <a:pt x="15" y="144"/>
                    <a:pt x="14" y="144"/>
                    <a:pt x="14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12" y="144"/>
                    <a:pt x="11" y="144"/>
                    <a:pt x="11" y="144"/>
                  </a:cubicBezTo>
                  <a:cubicBezTo>
                    <a:pt x="10" y="144"/>
                    <a:pt x="9" y="144"/>
                    <a:pt x="8" y="144"/>
                  </a:cubicBezTo>
                  <a:cubicBezTo>
                    <a:pt x="8" y="144"/>
                    <a:pt x="7" y="143"/>
                    <a:pt x="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5" y="143"/>
                    <a:pt x="5" y="143"/>
                    <a:pt x="4" y="143"/>
                  </a:cubicBezTo>
                  <a:cubicBezTo>
                    <a:pt x="3" y="142"/>
                    <a:pt x="1" y="141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4" y="117"/>
                    <a:pt x="6" y="117"/>
                  </a:cubicBezTo>
                  <a:close/>
                </a:path>
              </a:pathLst>
            </a:custGeom>
            <a:solidFill>
              <a:srgbClr val="29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5"/>
            <p:cNvSpPr>
              <a:spLocks/>
            </p:cNvSpPr>
            <p:nvPr userDrawn="1"/>
          </p:nvSpPr>
          <p:spPr bwMode="auto">
            <a:xfrm>
              <a:off x="8318501" y="3557588"/>
              <a:ext cx="617538" cy="358775"/>
            </a:xfrm>
            <a:custGeom>
              <a:avLst/>
              <a:gdLst>
                <a:gd name="T0" fmla="*/ 8 w 389"/>
                <a:gd name="T1" fmla="*/ 112 h 226"/>
                <a:gd name="T2" fmla="*/ 8 w 389"/>
                <a:gd name="T3" fmla="*/ 128 h 226"/>
                <a:gd name="T4" fmla="*/ 168 w 389"/>
                <a:gd name="T5" fmla="*/ 221 h 226"/>
                <a:gd name="T6" fmla="*/ 196 w 389"/>
                <a:gd name="T7" fmla="*/ 221 h 226"/>
                <a:gd name="T8" fmla="*/ 382 w 389"/>
                <a:gd name="T9" fmla="*/ 114 h 226"/>
                <a:gd name="T10" fmla="*/ 382 w 389"/>
                <a:gd name="T11" fmla="*/ 98 h 226"/>
                <a:gd name="T12" fmla="*/ 222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8" y="128"/>
                  </a:cubicBezTo>
                  <a:cubicBezTo>
                    <a:pt x="168" y="221"/>
                    <a:pt x="168" y="221"/>
                    <a:pt x="168" y="221"/>
                  </a:cubicBezTo>
                  <a:cubicBezTo>
                    <a:pt x="175" y="226"/>
                    <a:pt x="188" y="226"/>
                    <a:pt x="196" y="221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9" y="110"/>
                    <a:pt x="389" y="102"/>
                    <a:pt x="382" y="98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376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6"/>
            <p:cNvSpPr>
              <a:spLocks/>
            </p:cNvSpPr>
            <p:nvPr userDrawn="1"/>
          </p:nvSpPr>
          <p:spPr bwMode="auto">
            <a:xfrm>
              <a:off x="8234364" y="3384550"/>
              <a:ext cx="42863" cy="239713"/>
            </a:xfrm>
            <a:custGeom>
              <a:avLst/>
              <a:gdLst>
                <a:gd name="T0" fmla="*/ 22 w 27"/>
                <a:gd name="T1" fmla="*/ 13 h 151"/>
                <a:gd name="T2" fmla="*/ 23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7 h 151"/>
                <a:gd name="T10" fmla="*/ 24 w 27"/>
                <a:gd name="T11" fmla="*/ 148 h 151"/>
                <a:gd name="T12" fmla="*/ 25 w 27"/>
                <a:gd name="T13" fmla="*/ 149 h 151"/>
                <a:gd name="T14" fmla="*/ 27 w 27"/>
                <a:gd name="T15" fmla="*/ 151 h 151"/>
                <a:gd name="T16" fmla="*/ 5 w 27"/>
                <a:gd name="T17" fmla="*/ 138 h 151"/>
                <a:gd name="T18" fmla="*/ 3 w 27"/>
                <a:gd name="T19" fmla="*/ 136 h 151"/>
                <a:gd name="T20" fmla="*/ 2 w 27"/>
                <a:gd name="T21" fmla="*/ 136 h 151"/>
                <a:gd name="T22" fmla="*/ 2 w 27"/>
                <a:gd name="T23" fmla="*/ 135 h 151"/>
                <a:gd name="T24" fmla="*/ 2 w 27"/>
                <a:gd name="T25" fmla="*/ 135 h 151"/>
                <a:gd name="T26" fmla="*/ 2 w 27"/>
                <a:gd name="T27" fmla="*/ 135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2 h 151"/>
                <a:gd name="T40" fmla="*/ 1 w 27"/>
                <a:gd name="T41" fmla="*/ 131 h 151"/>
                <a:gd name="T42" fmla="*/ 1 w 27"/>
                <a:gd name="T43" fmla="*/ 130 h 151"/>
                <a:gd name="T44" fmla="*/ 1 w 27"/>
                <a:gd name="T45" fmla="*/ 130 h 151"/>
                <a:gd name="T46" fmla="*/ 1 w 27"/>
                <a:gd name="T47" fmla="*/ 129 h 151"/>
                <a:gd name="T48" fmla="*/ 1 w 27"/>
                <a:gd name="T49" fmla="*/ 129 h 151"/>
                <a:gd name="T50" fmla="*/ 0 w 27"/>
                <a:gd name="T51" fmla="*/ 0 h 151"/>
                <a:gd name="T52" fmla="*/ 22 w 27"/>
                <a:gd name="T5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3"/>
                  </a:moveTo>
                  <a:cubicBezTo>
                    <a:pt x="23" y="142"/>
                    <a:pt x="23" y="142"/>
                    <a:pt x="23" y="142"/>
                  </a:cubicBezTo>
                  <a:cubicBezTo>
                    <a:pt x="23" y="143"/>
                    <a:pt x="23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4" y="147"/>
                    <a:pt x="24" y="147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5" y="149"/>
                  </a:cubicBezTo>
                  <a:cubicBezTo>
                    <a:pt x="25" y="150"/>
                    <a:pt x="26" y="150"/>
                    <a:pt x="27" y="151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8"/>
                    <a:pt x="3" y="137"/>
                    <a:pt x="3" y="136"/>
                  </a:cubicBezTo>
                  <a:cubicBezTo>
                    <a:pt x="3" y="136"/>
                    <a:pt x="2" y="136"/>
                    <a:pt x="2" y="136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4"/>
                    <a:pt x="2" y="134"/>
                    <a:pt x="1" y="134"/>
                  </a:cubicBezTo>
                  <a:cubicBezTo>
                    <a:pt x="1" y="134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1"/>
                    <a:pt x="1" y="131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7"/>
            <p:cNvSpPr>
              <a:spLocks/>
            </p:cNvSpPr>
            <p:nvPr userDrawn="1"/>
          </p:nvSpPr>
          <p:spPr bwMode="auto">
            <a:xfrm>
              <a:off x="8234364" y="3171825"/>
              <a:ext cx="368300" cy="233363"/>
            </a:xfrm>
            <a:custGeom>
              <a:avLst/>
              <a:gdLst>
                <a:gd name="T0" fmla="*/ 31 w 232"/>
                <a:gd name="T1" fmla="*/ 126 h 147"/>
                <a:gd name="T2" fmla="*/ 29 w 232"/>
                <a:gd name="T3" fmla="*/ 129 h 147"/>
                <a:gd name="T4" fmla="*/ 27 w 232"/>
                <a:gd name="T5" fmla="*/ 133 h 147"/>
                <a:gd name="T6" fmla="*/ 25 w 232"/>
                <a:gd name="T7" fmla="*/ 136 h 147"/>
                <a:gd name="T8" fmla="*/ 24 w 232"/>
                <a:gd name="T9" fmla="*/ 140 h 147"/>
                <a:gd name="T10" fmla="*/ 23 w 232"/>
                <a:gd name="T11" fmla="*/ 143 h 147"/>
                <a:gd name="T12" fmla="*/ 0 w 232"/>
                <a:gd name="T13" fmla="*/ 134 h 147"/>
                <a:gd name="T14" fmla="*/ 0 w 232"/>
                <a:gd name="T15" fmla="*/ 132 h 147"/>
                <a:gd name="T16" fmla="*/ 1 w 232"/>
                <a:gd name="T17" fmla="*/ 131 h 147"/>
                <a:gd name="T18" fmla="*/ 1 w 232"/>
                <a:gd name="T19" fmla="*/ 130 h 147"/>
                <a:gd name="T20" fmla="*/ 1 w 232"/>
                <a:gd name="T21" fmla="*/ 130 h 147"/>
                <a:gd name="T22" fmla="*/ 1 w 232"/>
                <a:gd name="T23" fmla="*/ 128 h 147"/>
                <a:gd name="T24" fmla="*/ 1 w 232"/>
                <a:gd name="T25" fmla="*/ 127 h 147"/>
                <a:gd name="T26" fmla="*/ 2 w 232"/>
                <a:gd name="T27" fmla="*/ 127 h 147"/>
                <a:gd name="T28" fmla="*/ 2 w 232"/>
                <a:gd name="T29" fmla="*/ 125 h 147"/>
                <a:gd name="T30" fmla="*/ 3 w 232"/>
                <a:gd name="T31" fmla="*/ 124 h 147"/>
                <a:gd name="T32" fmla="*/ 3 w 232"/>
                <a:gd name="T33" fmla="*/ 123 h 147"/>
                <a:gd name="T34" fmla="*/ 3 w 232"/>
                <a:gd name="T35" fmla="*/ 122 h 147"/>
                <a:gd name="T36" fmla="*/ 4 w 232"/>
                <a:gd name="T37" fmla="*/ 121 h 147"/>
                <a:gd name="T38" fmla="*/ 5 w 232"/>
                <a:gd name="T39" fmla="*/ 120 h 147"/>
                <a:gd name="T40" fmla="*/ 6 w 232"/>
                <a:gd name="T41" fmla="*/ 118 h 147"/>
                <a:gd name="T42" fmla="*/ 7 w 232"/>
                <a:gd name="T43" fmla="*/ 116 h 147"/>
                <a:gd name="T44" fmla="*/ 7 w 232"/>
                <a:gd name="T45" fmla="*/ 116 h 147"/>
                <a:gd name="T46" fmla="*/ 8 w 232"/>
                <a:gd name="T47" fmla="*/ 114 h 147"/>
                <a:gd name="T48" fmla="*/ 9 w 232"/>
                <a:gd name="T49" fmla="*/ 114 h 147"/>
                <a:gd name="T50" fmla="*/ 10 w 232"/>
                <a:gd name="T51" fmla="*/ 113 h 147"/>
                <a:gd name="T52" fmla="*/ 11 w 232"/>
                <a:gd name="T53" fmla="*/ 112 h 147"/>
                <a:gd name="T54" fmla="*/ 12 w 232"/>
                <a:gd name="T55" fmla="*/ 111 h 147"/>
                <a:gd name="T56" fmla="*/ 12 w 232"/>
                <a:gd name="T57" fmla="*/ 111 h 147"/>
                <a:gd name="T58" fmla="*/ 13 w 232"/>
                <a:gd name="T59" fmla="*/ 110 h 147"/>
                <a:gd name="T60" fmla="*/ 15 w 232"/>
                <a:gd name="T61" fmla="*/ 109 h 147"/>
                <a:gd name="T62" fmla="*/ 200 w 232"/>
                <a:gd name="T63" fmla="*/ 2 h 147"/>
                <a:gd name="T64" fmla="*/ 201 w 232"/>
                <a:gd name="T65" fmla="*/ 1 h 147"/>
                <a:gd name="T66" fmla="*/ 202 w 232"/>
                <a:gd name="T67" fmla="*/ 1 h 147"/>
                <a:gd name="T68" fmla="*/ 203 w 232"/>
                <a:gd name="T69" fmla="*/ 1 h 147"/>
                <a:gd name="T70" fmla="*/ 203 w 232"/>
                <a:gd name="T71" fmla="*/ 1 h 147"/>
                <a:gd name="T72" fmla="*/ 204 w 232"/>
                <a:gd name="T73" fmla="*/ 0 h 147"/>
                <a:gd name="T74" fmla="*/ 205 w 232"/>
                <a:gd name="T75" fmla="*/ 0 h 147"/>
                <a:gd name="T76" fmla="*/ 206 w 232"/>
                <a:gd name="T77" fmla="*/ 0 h 147"/>
                <a:gd name="T78" fmla="*/ 207 w 232"/>
                <a:gd name="T79" fmla="*/ 0 h 147"/>
                <a:gd name="T80" fmla="*/ 208 w 232"/>
                <a:gd name="T81" fmla="*/ 0 h 147"/>
                <a:gd name="T82" fmla="*/ 209 w 232"/>
                <a:gd name="T83" fmla="*/ 1 h 147"/>
                <a:gd name="T84" fmla="*/ 232 w 232"/>
                <a:gd name="T85" fmla="*/ 14 h 147"/>
                <a:gd name="T86" fmla="*/ 230 w 232"/>
                <a:gd name="T87" fmla="*/ 13 h 147"/>
                <a:gd name="T88" fmla="*/ 228 w 232"/>
                <a:gd name="T89" fmla="*/ 13 h 147"/>
                <a:gd name="T90" fmla="*/ 225 w 232"/>
                <a:gd name="T91" fmla="*/ 14 h 147"/>
                <a:gd name="T92" fmla="*/ 37 w 232"/>
                <a:gd name="T93" fmla="*/ 122 h 147"/>
                <a:gd name="T94" fmla="*/ 34 w 232"/>
                <a:gd name="T9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7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30" y="128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8" y="130"/>
                    <a:pt x="27" y="131"/>
                    <a:pt x="27" y="132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6" y="134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4" y="14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3" y="141"/>
                    <a:pt x="23" y="142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4"/>
                    <a:pt x="22" y="145"/>
                    <a:pt x="22" y="14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133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1"/>
                    <a:pt x="1" y="131"/>
                  </a:cubicBezTo>
                  <a:cubicBezTo>
                    <a:pt x="1" y="131"/>
                    <a:pt x="1" y="131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6"/>
                    <a:pt x="2" y="125"/>
                    <a:pt x="2" y="125"/>
                  </a:cubicBezTo>
                  <a:cubicBezTo>
                    <a:pt x="2" y="125"/>
                    <a:pt x="2" y="125"/>
                    <a:pt x="2" y="124"/>
                  </a:cubicBezTo>
                  <a:cubicBezTo>
                    <a:pt x="2" y="124"/>
                    <a:pt x="2" y="124"/>
                    <a:pt x="3" y="124"/>
                  </a:cubicBezTo>
                  <a:cubicBezTo>
                    <a:pt x="3" y="124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2"/>
                  </a:cubicBezTo>
                  <a:cubicBezTo>
                    <a:pt x="3" y="122"/>
                    <a:pt x="3" y="122"/>
                    <a:pt x="4" y="122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5" y="119"/>
                    <a:pt x="5" y="119"/>
                  </a:cubicBezTo>
                  <a:cubicBezTo>
                    <a:pt x="5" y="119"/>
                    <a:pt x="5" y="118"/>
                    <a:pt x="6" y="118"/>
                  </a:cubicBezTo>
                  <a:cubicBezTo>
                    <a:pt x="6" y="117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5"/>
                    <a:pt x="8" y="114"/>
                    <a:pt x="8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3"/>
                    <a:pt x="9" y="113"/>
                  </a:cubicBezTo>
                  <a:cubicBezTo>
                    <a:pt x="9" y="113"/>
                    <a:pt x="9" y="113"/>
                    <a:pt x="10" y="113"/>
                  </a:cubicBezTo>
                  <a:cubicBezTo>
                    <a:pt x="10" y="113"/>
                    <a:pt x="10" y="113"/>
                    <a:pt x="10" y="112"/>
                  </a:cubicBezTo>
                  <a:cubicBezTo>
                    <a:pt x="10" y="112"/>
                    <a:pt x="11" y="112"/>
                    <a:pt x="11" y="112"/>
                  </a:cubicBezTo>
                  <a:cubicBezTo>
                    <a:pt x="11" y="112"/>
                    <a:pt x="11" y="111"/>
                    <a:pt x="11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0"/>
                    <a:pt x="14" y="110"/>
                    <a:pt x="14" y="109"/>
                  </a:cubicBezTo>
                  <a:cubicBezTo>
                    <a:pt x="14" y="109"/>
                    <a:pt x="14" y="109"/>
                    <a:pt x="15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1" y="2"/>
                    <a:pt x="201" y="2"/>
                    <a:pt x="201" y="1"/>
                  </a:cubicBezTo>
                  <a:cubicBezTo>
                    <a:pt x="201" y="1"/>
                    <a:pt x="201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2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0"/>
                    <a:pt x="204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9" y="0"/>
                    <a:pt x="209" y="1"/>
                  </a:cubicBezTo>
                  <a:cubicBezTo>
                    <a:pt x="209" y="1"/>
                    <a:pt x="210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2" y="14"/>
                    <a:pt x="231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9" y="13"/>
                    <a:pt x="228" y="13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27" y="13"/>
                    <a:pt x="226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2"/>
                    <a:pt x="35" y="123"/>
                    <a:pt x="34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3" y="125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8"/>
            <p:cNvSpPr>
              <a:spLocks/>
            </p:cNvSpPr>
            <p:nvPr userDrawn="1"/>
          </p:nvSpPr>
          <p:spPr bwMode="auto">
            <a:xfrm>
              <a:off x="8269289" y="3187700"/>
              <a:ext cx="341313" cy="442913"/>
            </a:xfrm>
            <a:custGeom>
              <a:avLst/>
              <a:gdLst>
                <a:gd name="T0" fmla="*/ 15 w 215"/>
                <a:gd name="T1" fmla="*/ 112 h 279"/>
                <a:gd name="T2" fmla="*/ 200 w 215"/>
                <a:gd name="T3" fmla="*/ 5 h 279"/>
                <a:gd name="T4" fmla="*/ 214 w 215"/>
                <a:gd name="T5" fmla="*/ 13 h 279"/>
                <a:gd name="T6" fmla="*/ 215 w 215"/>
                <a:gd name="T7" fmla="*/ 142 h 279"/>
                <a:gd name="T8" fmla="*/ 200 w 215"/>
                <a:gd name="T9" fmla="*/ 167 h 279"/>
                <a:gd name="T10" fmla="*/ 15 w 215"/>
                <a:gd name="T11" fmla="*/ 274 h 279"/>
                <a:gd name="T12" fmla="*/ 1 w 215"/>
                <a:gd name="T13" fmla="*/ 266 h 279"/>
                <a:gd name="T14" fmla="*/ 0 w 215"/>
                <a:gd name="T15" fmla="*/ 137 h 279"/>
                <a:gd name="T16" fmla="*/ 15 w 215"/>
                <a:gd name="T17" fmla="*/ 1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79">
                  <a:moveTo>
                    <a:pt x="15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5" y="142"/>
                    <a:pt x="215" y="142"/>
                    <a:pt x="215" y="142"/>
                  </a:cubicBezTo>
                  <a:cubicBezTo>
                    <a:pt x="215" y="151"/>
                    <a:pt x="208" y="162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9"/>
                    <a:pt x="1" y="275"/>
                    <a:pt x="1" y="2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28"/>
                    <a:pt x="7" y="116"/>
                    <a:pt x="15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9"/>
            <p:cNvSpPr>
              <a:spLocks/>
            </p:cNvSpPr>
            <p:nvPr userDrawn="1"/>
          </p:nvSpPr>
          <p:spPr bwMode="auto">
            <a:xfrm>
              <a:off x="8766176" y="3619500"/>
              <a:ext cx="163513" cy="684213"/>
            </a:xfrm>
            <a:custGeom>
              <a:avLst/>
              <a:gdLst>
                <a:gd name="T0" fmla="*/ 12 w 103"/>
                <a:gd name="T1" fmla="*/ 103 h 431"/>
                <a:gd name="T2" fmla="*/ 0 w 103"/>
                <a:gd name="T3" fmla="*/ 171 h 431"/>
                <a:gd name="T4" fmla="*/ 5 w 103"/>
                <a:gd name="T5" fmla="*/ 395 h 431"/>
                <a:gd name="T6" fmla="*/ 100 w 103"/>
                <a:gd name="T7" fmla="*/ 375 h 431"/>
                <a:gd name="T8" fmla="*/ 103 w 103"/>
                <a:gd name="T9" fmla="*/ 80 h 431"/>
                <a:gd name="T10" fmla="*/ 1 w 103"/>
                <a:gd name="T11" fmla="*/ 0 h 431"/>
                <a:gd name="T12" fmla="*/ 12 w 103"/>
                <a:gd name="T13" fmla="*/ 10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31">
                  <a:moveTo>
                    <a:pt x="12" y="103"/>
                  </a:moveTo>
                  <a:cubicBezTo>
                    <a:pt x="0" y="171"/>
                    <a:pt x="0" y="171"/>
                    <a:pt x="0" y="171"/>
                  </a:cubicBezTo>
                  <a:cubicBezTo>
                    <a:pt x="5" y="395"/>
                    <a:pt x="5" y="395"/>
                    <a:pt x="5" y="395"/>
                  </a:cubicBezTo>
                  <a:cubicBezTo>
                    <a:pt x="13" y="426"/>
                    <a:pt x="89" y="431"/>
                    <a:pt x="100" y="375"/>
                  </a:cubicBezTo>
                  <a:cubicBezTo>
                    <a:pt x="102" y="276"/>
                    <a:pt x="103" y="172"/>
                    <a:pt x="103" y="80"/>
                  </a:cubicBezTo>
                  <a:cubicBezTo>
                    <a:pt x="86" y="50"/>
                    <a:pt x="17" y="2"/>
                    <a:pt x="1" y="0"/>
                  </a:cubicBezTo>
                  <a:lnTo>
                    <a:pt x="12" y="103"/>
                  </a:lnTo>
                  <a:close/>
                </a:path>
              </a:pathLst>
            </a:custGeom>
            <a:solidFill>
              <a:srgbClr val="021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30"/>
            <p:cNvSpPr>
              <a:spLocks/>
            </p:cNvSpPr>
            <p:nvPr userDrawn="1"/>
          </p:nvSpPr>
          <p:spPr bwMode="auto">
            <a:xfrm>
              <a:off x="8550276" y="3540125"/>
              <a:ext cx="388938" cy="285750"/>
            </a:xfrm>
            <a:custGeom>
              <a:avLst/>
              <a:gdLst>
                <a:gd name="T0" fmla="*/ 66 w 245"/>
                <a:gd name="T1" fmla="*/ 0 h 180"/>
                <a:gd name="T2" fmla="*/ 232 w 245"/>
                <a:gd name="T3" fmla="*/ 101 h 180"/>
                <a:gd name="T4" fmla="*/ 239 w 245"/>
                <a:gd name="T5" fmla="*/ 119 h 180"/>
                <a:gd name="T6" fmla="*/ 178 w 245"/>
                <a:gd name="T7" fmla="*/ 173 h 180"/>
                <a:gd name="T8" fmla="*/ 0 w 245"/>
                <a:gd name="T9" fmla="*/ 57 h 180"/>
                <a:gd name="T10" fmla="*/ 66 w 245"/>
                <a:gd name="T1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80">
                  <a:moveTo>
                    <a:pt x="66" y="0"/>
                  </a:moveTo>
                  <a:cubicBezTo>
                    <a:pt x="115" y="19"/>
                    <a:pt x="203" y="72"/>
                    <a:pt x="232" y="101"/>
                  </a:cubicBezTo>
                  <a:cubicBezTo>
                    <a:pt x="237" y="106"/>
                    <a:pt x="238" y="113"/>
                    <a:pt x="239" y="119"/>
                  </a:cubicBezTo>
                  <a:cubicBezTo>
                    <a:pt x="245" y="166"/>
                    <a:pt x="201" y="180"/>
                    <a:pt x="178" y="173"/>
                  </a:cubicBezTo>
                  <a:cubicBezTo>
                    <a:pt x="111" y="153"/>
                    <a:pt x="61" y="105"/>
                    <a:pt x="0" y="5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021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31"/>
            <p:cNvSpPr>
              <a:spLocks/>
            </p:cNvSpPr>
            <p:nvPr userDrawn="1"/>
          </p:nvSpPr>
          <p:spPr bwMode="auto">
            <a:xfrm>
              <a:off x="8334376" y="3565525"/>
              <a:ext cx="503238" cy="371475"/>
            </a:xfrm>
            <a:custGeom>
              <a:avLst/>
              <a:gdLst>
                <a:gd name="T0" fmla="*/ 129 w 317"/>
                <a:gd name="T1" fmla="*/ 24 h 234"/>
                <a:gd name="T2" fmla="*/ 303 w 317"/>
                <a:gd name="T3" fmla="*/ 149 h 234"/>
                <a:gd name="T4" fmla="*/ 310 w 317"/>
                <a:gd name="T5" fmla="*/ 166 h 234"/>
                <a:gd name="T6" fmla="*/ 248 w 317"/>
                <a:gd name="T7" fmla="*/ 227 h 234"/>
                <a:gd name="T8" fmla="*/ 82 w 317"/>
                <a:gd name="T9" fmla="*/ 143 h 234"/>
                <a:gd name="T10" fmla="*/ 21 w 317"/>
                <a:gd name="T11" fmla="*/ 0 h 234"/>
                <a:gd name="T12" fmla="*/ 129 w 317"/>
                <a:gd name="T13" fmla="*/ 2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234">
                  <a:moveTo>
                    <a:pt x="129" y="24"/>
                  </a:moveTo>
                  <a:cubicBezTo>
                    <a:pt x="178" y="44"/>
                    <a:pt x="278" y="110"/>
                    <a:pt x="303" y="149"/>
                  </a:cubicBezTo>
                  <a:cubicBezTo>
                    <a:pt x="307" y="154"/>
                    <a:pt x="309" y="160"/>
                    <a:pt x="310" y="166"/>
                  </a:cubicBezTo>
                  <a:cubicBezTo>
                    <a:pt x="317" y="214"/>
                    <a:pt x="272" y="234"/>
                    <a:pt x="248" y="227"/>
                  </a:cubicBezTo>
                  <a:cubicBezTo>
                    <a:pt x="200" y="212"/>
                    <a:pt x="131" y="177"/>
                    <a:pt x="82" y="143"/>
                  </a:cubicBezTo>
                  <a:cubicBezTo>
                    <a:pt x="61" y="129"/>
                    <a:pt x="0" y="119"/>
                    <a:pt x="21" y="0"/>
                  </a:cubicBezTo>
                  <a:lnTo>
                    <a:pt x="129" y="24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2"/>
            <p:cNvSpPr>
              <a:spLocks/>
            </p:cNvSpPr>
            <p:nvPr userDrawn="1"/>
          </p:nvSpPr>
          <p:spPr bwMode="auto">
            <a:xfrm>
              <a:off x="8669339" y="4284663"/>
              <a:ext cx="252413" cy="193675"/>
            </a:xfrm>
            <a:custGeom>
              <a:avLst/>
              <a:gdLst>
                <a:gd name="T0" fmla="*/ 84 w 159"/>
                <a:gd name="T1" fmla="*/ 9 h 122"/>
                <a:gd name="T2" fmla="*/ 152 w 159"/>
                <a:gd name="T3" fmla="*/ 84 h 122"/>
                <a:gd name="T4" fmla="*/ 145 w 159"/>
                <a:gd name="T5" fmla="*/ 115 h 122"/>
                <a:gd name="T6" fmla="*/ 103 w 159"/>
                <a:gd name="T7" fmla="*/ 120 h 122"/>
                <a:gd name="T8" fmla="*/ 47 w 159"/>
                <a:gd name="T9" fmla="*/ 87 h 122"/>
                <a:gd name="T10" fmla="*/ 0 w 159"/>
                <a:gd name="T11" fmla="*/ 53 h 122"/>
                <a:gd name="T12" fmla="*/ 9 w 159"/>
                <a:gd name="T13" fmla="*/ 0 h 122"/>
                <a:gd name="T14" fmla="*/ 40 w 159"/>
                <a:gd name="T15" fmla="*/ 8 h 122"/>
                <a:gd name="T16" fmla="*/ 84 w 159"/>
                <a:gd name="T17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22">
                  <a:moveTo>
                    <a:pt x="84" y="9"/>
                  </a:moveTo>
                  <a:cubicBezTo>
                    <a:pt x="89" y="31"/>
                    <a:pt x="142" y="73"/>
                    <a:pt x="152" y="84"/>
                  </a:cubicBezTo>
                  <a:cubicBezTo>
                    <a:pt x="159" y="91"/>
                    <a:pt x="155" y="109"/>
                    <a:pt x="145" y="115"/>
                  </a:cubicBezTo>
                  <a:cubicBezTo>
                    <a:pt x="135" y="122"/>
                    <a:pt x="117" y="122"/>
                    <a:pt x="103" y="120"/>
                  </a:cubicBezTo>
                  <a:cubicBezTo>
                    <a:pt x="87" y="117"/>
                    <a:pt x="68" y="100"/>
                    <a:pt x="47" y="87"/>
                  </a:cubicBezTo>
                  <a:cubicBezTo>
                    <a:pt x="26" y="74"/>
                    <a:pt x="0" y="65"/>
                    <a:pt x="0" y="53"/>
                  </a:cubicBezTo>
                  <a:cubicBezTo>
                    <a:pt x="1" y="36"/>
                    <a:pt x="6" y="24"/>
                    <a:pt x="9" y="0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4" y="9"/>
                  </a:lnTo>
                  <a:close/>
                </a:path>
              </a:pathLst>
            </a:custGeom>
            <a:solidFill>
              <a:srgbClr val="615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3"/>
            <p:cNvSpPr>
              <a:spLocks/>
            </p:cNvSpPr>
            <p:nvPr userDrawn="1"/>
          </p:nvSpPr>
          <p:spPr bwMode="auto">
            <a:xfrm>
              <a:off x="8661401" y="3692525"/>
              <a:ext cx="165100" cy="673100"/>
            </a:xfrm>
            <a:custGeom>
              <a:avLst/>
              <a:gdLst>
                <a:gd name="T0" fmla="*/ 12 w 104"/>
                <a:gd name="T1" fmla="*/ 103 h 424"/>
                <a:gd name="T2" fmla="*/ 0 w 104"/>
                <a:gd name="T3" fmla="*/ 172 h 424"/>
                <a:gd name="T4" fmla="*/ 7 w 104"/>
                <a:gd name="T5" fmla="*/ 373 h 424"/>
                <a:gd name="T6" fmla="*/ 101 w 104"/>
                <a:gd name="T7" fmla="*/ 376 h 424"/>
                <a:gd name="T8" fmla="*/ 104 w 104"/>
                <a:gd name="T9" fmla="*/ 90 h 424"/>
                <a:gd name="T10" fmla="*/ 2 w 104"/>
                <a:gd name="T11" fmla="*/ 0 h 424"/>
                <a:gd name="T12" fmla="*/ 12 w 104"/>
                <a:gd name="T13" fmla="*/ 10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24">
                  <a:moveTo>
                    <a:pt x="12" y="103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7" y="373"/>
                    <a:pt x="7" y="373"/>
                    <a:pt x="7" y="373"/>
                  </a:cubicBezTo>
                  <a:cubicBezTo>
                    <a:pt x="7" y="403"/>
                    <a:pt x="100" y="424"/>
                    <a:pt x="101" y="376"/>
                  </a:cubicBezTo>
                  <a:cubicBezTo>
                    <a:pt x="103" y="279"/>
                    <a:pt x="104" y="183"/>
                    <a:pt x="104" y="90"/>
                  </a:cubicBezTo>
                  <a:cubicBezTo>
                    <a:pt x="87" y="61"/>
                    <a:pt x="17" y="2"/>
                    <a:pt x="2" y="0"/>
                  </a:cubicBezTo>
                  <a:lnTo>
                    <a:pt x="12" y="103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4"/>
            <p:cNvSpPr>
              <a:spLocks/>
            </p:cNvSpPr>
            <p:nvPr userDrawn="1"/>
          </p:nvSpPr>
          <p:spPr bwMode="auto">
            <a:xfrm>
              <a:off x="9088439" y="3394075"/>
              <a:ext cx="65088" cy="622300"/>
            </a:xfrm>
            <a:custGeom>
              <a:avLst/>
              <a:gdLst>
                <a:gd name="T0" fmla="*/ 0 w 41"/>
                <a:gd name="T1" fmla="*/ 0 h 392"/>
                <a:gd name="T2" fmla="*/ 1 w 41"/>
                <a:gd name="T3" fmla="*/ 368 h 392"/>
                <a:gd name="T4" fmla="*/ 41 w 41"/>
                <a:gd name="T5" fmla="*/ 392 h 392"/>
                <a:gd name="T6" fmla="*/ 40 w 41"/>
                <a:gd name="T7" fmla="*/ 0 h 392"/>
                <a:gd name="T8" fmla="*/ 0 w 41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2">
                  <a:moveTo>
                    <a:pt x="0" y="0"/>
                  </a:moveTo>
                  <a:lnTo>
                    <a:pt x="1" y="368"/>
                  </a:lnTo>
                  <a:lnTo>
                    <a:pt x="41" y="392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5"/>
            <p:cNvSpPr>
              <a:spLocks/>
            </p:cNvSpPr>
            <p:nvPr userDrawn="1"/>
          </p:nvSpPr>
          <p:spPr bwMode="auto">
            <a:xfrm>
              <a:off x="9151939" y="3394075"/>
              <a:ext cx="63500" cy="622300"/>
            </a:xfrm>
            <a:custGeom>
              <a:avLst/>
              <a:gdLst>
                <a:gd name="T0" fmla="*/ 0 w 40"/>
                <a:gd name="T1" fmla="*/ 0 h 392"/>
                <a:gd name="T2" fmla="*/ 1 w 40"/>
                <a:gd name="T3" fmla="*/ 392 h 392"/>
                <a:gd name="T4" fmla="*/ 40 w 40"/>
                <a:gd name="T5" fmla="*/ 369 h 392"/>
                <a:gd name="T6" fmla="*/ 39 w 40"/>
                <a:gd name="T7" fmla="*/ 0 h 392"/>
                <a:gd name="T8" fmla="*/ 0 w 40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2">
                  <a:moveTo>
                    <a:pt x="0" y="0"/>
                  </a:moveTo>
                  <a:lnTo>
                    <a:pt x="1" y="392"/>
                  </a:lnTo>
                  <a:lnTo>
                    <a:pt x="40" y="36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/>
            <p:cNvSpPr>
              <a:spLocks/>
            </p:cNvSpPr>
            <p:nvPr userDrawn="1"/>
          </p:nvSpPr>
          <p:spPr bwMode="auto">
            <a:xfrm>
              <a:off x="9894889" y="3951288"/>
              <a:ext cx="65088" cy="544513"/>
            </a:xfrm>
            <a:custGeom>
              <a:avLst/>
              <a:gdLst>
                <a:gd name="T0" fmla="*/ 0 w 41"/>
                <a:gd name="T1" fmla="*/ 0 h 343"/>
                <a:gd name="T2" fmla="*/ 1 w 41"/>
                <a:gd name="T3" fmla="*/ 320 h 343"/>
                <a:gd name="T4" fmla="*/ 41 w 41"/>
                <a:gd name="T5" fmla="*/ 343 h 343"/>
                <a:gd name="T6" fmla="*/ 40 w 41"/>
                <a:gd name="T7" fmla="*/ 0 h 343"/>
                <a:gd name="T8" fmla="*/ 0 w 41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3">
                  <a:moveTo>
                    <a:pt x="0" y="0"/>
                  </a:moveTo>
                  <a:lnTo>
                    <a:pt x="1" y="320"/>
                  </a:lnTo>
                  <a:lnTo>
                    <a:pt x="41" y="343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/>
            <p:cNvSpPr>
              <a:spLocks/>
            </p:cNvSpPr>
            <p:nvPr userDrawn="1"/>
          </p:nvSpPr>
          <p:spPr bwMode="auto">
            <a:xfrm>
              <a:off x="9958389" y="3951288"/>
              <a:ext cx="63500" cy="544513"/>
            </a:xfrm>
            <a:custGeom>
              <a:avLst/>
              <a:gdLst>
                <a:gd name="T0" fmla="*/ 0 w 40"/>
                <a:gd name="T1" fmla="*/ 0 h 343"/>
                <a:gd name="T2" fmla="*/ 1 w 40"/>
                <a:gd name="T3" fmla="*/ 343 h 343"/>
                <a:gd name="T4" fmla="*/ 40 w 40"/>
                <a:gd name="T5" fmla="*/ 321 h 343"/>
                <a:gd name="T6" fmla="*/ 39 w 40"/>
                <a:gd name="T7" fmla="*/ 0 h 343"/>
                <a:gd name="T8" fmla="*/ 0 w 40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3">
                  <a:moveTo>
                    <a:pt x="0" y="0"/>
                  </a:moveTo>
                  <a:lnTo>
                    <a:pt x="1" y="343"/>
                  </a:lnTo>
                  <a:lnTo>
                    <a:pt x="40" y="321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8"/>
            <p:cNvSpPr>
              <a:spLocks/>
            </p:cNvSpPr>
            <p:nvPr userDrawn="1"/>
          </p:nvSpPr>
          <p:spPr bwMode="auto">
            <a:xfrm>
              <a:off x="9669464" y="4267200"/>
              <a:ext cx="163513" cy="544513"/>
            </a:xfrm>
            <a:custGeom>
              <a:avLst/>
              <a:gdLst>
                <a:gd name="T0" fmla="*/ 35 w 103"/>
                <a:gd name="T1" fmla="*/ 30 h 343"/>
                <a:gd name="T2" fmla="*/ 35 w 103"/>
                <a:gd name="T3" fmla="*/ 35 h 343"/>
                <a:gd name="T4" fmla="*/ 42 w 103"/>
                <a:gd name="T5" fmla="*/ 222 h 343"/>
                <a:gd name="T6" fmla="*/ 17 w 103"/>
                <a:gd name="T7" fmla="*/ 312 h 343"/>
                <a:gd name="T8" fmla="*/ 2 w 103"/>
                <a:gd name="T9" fmla="*/ 317 h 343"/>
                <a:gd name="T10" fmla="*/ 0 w 103"/>
                <a:gd name="T11" fmla="*/ 318 h 343"/>
                <a:gd name="T12" fmla="*/ 31 w 103"/>
                <a:gd name="T13" fmla="*/ 343 h 343"/>
                <a:gd name="T14" fmla="*/ 80 w 103"/>
                <a:gd name="T15" fmla="*/ 249 h 343"/>
                <a:gd name="T16" fmla="*/ 83 w 103"/>
                <a:gd name="T17" fmla="*/ 236 h 343"/>
                <a:gd name="T18" fmla="*/ 78 w 103"/>
                <a:gd name="T19" fmla="*/ 216 h 343"/>
                <a:gd name="T20" fmla="*/ 102 w 103"/>
                <a:gd name="T21" fmla="*/ 45 h 343"/>
                <a:gd name="T22" fmla="*/ 100 w 103"/>
                <a:gd name="T23" fmla="*/ 0 h 343"/>
                <a:gd name="T24" fmla="*/ 35 w 103"/>
                <a:gd name="T25" fmla="*/ 3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343">
                  <a:moveTo>
                    <a:pt x="35" y="30"/>
                  </a:moveTo>
                  <a:cubicBezTo>
                    <a:pt x="35" y="32"/>
                    <a:pt x="35" y="34"/>
                    <a:pt x="35" y="35"/>
                  </a:cubicBezTo>
                  <a:cubicBezTo>
                    <a:pt x="33" y="97"/>
                    <a:pt x="41" y="158"/>
                    <a:pt x="42" y="222"/>
                  </a:cubicBezTo>
                  <a:cubicBezTo>
                    <a:pt x="37" y="267"/>
                    <a:pt x="29" y="300"/>
                    <a:pt x="17" y="312"/>
                  </a:cubicBezTo>
                  <a:cubicBezTo>
                    <a:pt x="14" y="315"/>
                    <a:pt x="10" y="319"/>
                    <a:pt x="2" y="317"/>
                  </a:cubicBezTo>
                  <a:cubicBezTo>
                    <a:pt x="2" y="316"/>
                    <a:pt x="1" y="318"/>
                    <a:pt x="0" y="318"/>
                  </a:cubicBezTo>
                  <a:cubicBezTo>
                    <a:pt x="31" y="343"/>
                    <a:pt x="31" y="343"/>
                    <a:pt x="31" y="343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81" y="244"/>
                    <a:pt x="84" y="240"/>
                    <a:pt x="83" y="236"/>
                  </a:cubicBezTo>
                  <a:cubicBezTo>
                    <a:pt x="81" y="232"/>
                    <a:pt x="76" y="225"/>
                    <a:pt x="78" y="216"/>
                  </a:cubicBezTo>
                  <a:cubicBezTo>
                    <a:pt x="90" y="144"/>
                    <a:pt x="103" y="92"/>
                    <a:pt x="102" y="45"/>
                  </a:cubicBezTo>
                  <a:cubicBezTo>
                    <a:pt x="101" y="26"/>
                    <a:pt x="100" y="12"/>
                    <a:pt x="100" y="0"/>
                  </a:cubicBezTo>
                  <a:lnTo>
                    <a:pt x="35" y="3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9"/>
            <p:cNvSpPr>
              <a:spLocks/>
            </p:cNvSpPr>
            <p:nvPr userDrawn="1"/>
          </p:nvSpPr>
          <p:spPr bwMode="auto">
            <a:xfrm>
              <a:off x="9658351" y="4637088"/>
              <a:ext cx="166688" cy="196850"/>
            </a:xfrm>
            <a:custGeom>
              <a:avLst/>
              <a:gdLst>
                <a:gd name="T0" fmla="*/ 40 w 105"/>
                <a:gd name="T1" fmla="*/ 70 h 124"/>
                <a:gd name="T2" fmla="*/ 61 w 105"/>
                <a:gd name="T3" fmla="*/ 25 h 124"/>
                <a:gd name="T4" fmla="*/ 89 w 105"/>
                <a:gd name="T5" fmla="*/ 1 h 124"/>
                <a:gd name="T6" fmla="*/ 100 w 105"/>
                <a:gd name="T7" fmla="*/ 49 h 124"/>
                <a:gd name="T8" fmla="*/ 90 w 105"/>
                <a:gd name="T9" fmla="*/ 122 h 124"/>
                <a:gd name="T10" fmla="*/ 86 w 105"/>
                <a:gd name="T11" fmla="*/ 124 h 124"/>
                <a:gd name="T12" fmla="*/ 84 w 105"/>
                <a:gd name="T13" fmla="*/ 122 h 124"/>
                <a:gd name="T14" fmla="*/ 80 w 105"/>
                <a:gd name="T15" fmla="*/ 60 h 124"/>
                <a:gd name="T16" fmla="*/ 66 w 105"/>
                <a:gd name="T17" fmla="*/ 96 h 124"/>
                <a:gd name="T18" fmla="*/ 59 w 105"/>
                <a:gd name="T19" fmla="*/ 106 h 124"/>
                <a:gd name="T20" fmla="*/ 34 w 105"/>
                <a:gd name="T21" fmla="*/ 119 h 124"/>
                <a:gd name="T22" fmla="*/ 16 w 105"/>
                <a:gd name="T23" fmla="*/ 110 h 124"/>
                <a:gd name="T24" fmla="*/ 2 w 105"/>
                <a:gd name="T25" fmla="*/ 90 h 124"/>
                <a:gd name="T26" fmla="*/ 10 w 105"/>
                <a:gd name="T27" fmla="*/ 84 h 124"/>
                <a:gd name="T28" fmla="*/ 25 w 105"/>
                <a:gd name="T29" fmla="*/ 91 h 124"/>
                <a:gd name="T30" fmla="*/ 40 w 105"/>
                <a:gd name="T31" fmla="*/ 7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24">
                  <a:moveTo>
                    <a:pt x="40" y="70"/>
                  </a:moveTo>
                  <a:cubicBezTo>
                    <a:pt x="47" y="53"/>
                    <a:pt x="54" y="38"/>
                    <a:pt x="61" y="25"/>
                  </a:cubicBezTo>
                  <a:cubicBezTo>
                    <a:pt x="64" y="19"/>
                    <a:pt x="69" y="0"/>
                    <a:pt x="89" y="1"/>
                  </a:cubicBezTo>
                  <a:cubicBezTo>
                    <a:pt x="102" y="13"/>
                    <a:pt x="105" y="30"/>
                    <a:pt x="100" y="49"/>
                  </a:cubicBezTo>
                  <a:cubicBezTo>
                    <a:pt x="93" y="73"/>
                    <a:pt x="92" y="94"/>
                    <a:pt x="90" y="122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4" y="122"/>
                    <a:pt x="84" y="122"/>
                    <a:pt x="84" y="122"/>
                  </a:cubicBezTo>
                  <a:cubicBezTo>
                    <a:pt x="84" y="93"/>
                    <a:pt x="87" y="89"/>
                    <a:pt x="80" y="60"/>
                  </a:cubicBezTo>
                  <a:cubicBezTo>
                    <a:pt x="67" y="68"/>
                    <a:pt x="68" y="81"/>
                    <a:pt x="66" y="96"/>
                  </a:cubicBezTo>
                  <a:cubicBezTo>
                    <a:pt x="65" y="99"/>
                    <a:pt x="65" y="101"/>
                    <a:pt x="59" y="106"/>
                  </a:cubicBezTo>
                  <a:cubicBezTo>
                    <a:pt x="52" y="112"/>
                    <a:pt x="36" y="119"/>
                    <a:pt x="34" y="119"/>
                  </a:cubicBezTo>
                  <a:cubicBezTo>
                    <a:pt x="30" y="119"/>
                    <a:pt x="20" y="113"/>
                    <a:pt x="16" y="110"/>
                  </a:cubicBezTo>
                  <a:cubicBezTo>
                    <a:pt x="7" y="105"/>
                    <a:pt x="0" y="97"/>
                    <a:pt x="2" y="90"/>
                  </a:cubicBezTo>
                  <a:cubicBezTo>
                    <a:pt x="5" y="83"/>
                    <a:pt x="9" y="84"/>
                    <a:pt x="10" y="84"/>
                  </a:cubicBezTo>
                  <a:cubicBezTo>
                    <a:pt x="10" y="88"/>
                    <a:pt x="22" y="93"/>
                    <a:pt x="25" y="91"/>
                  </a:cubicBezTo>
                  <a:cubicBezTo>
                    <a:pt x="29" y="88"/>
                    <a:pt x="37" y="79"/>
                    <a:pt x="40" y="70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40"/>
            <p:cNvSpPr>
              <a:spLocks/>
            </p:cNvSpPr>
            <p:nvPr userDrawn="1"/>
          </p:nvSpPr>
          <p:spPr bwMode="auto">
            <a:xfrm>
              <a:off x="9561514" y="4318000"/>
              <a:ext cx="163513" cy="554038"/>
            </a:xfrm>
            <a:custGeom>
              <a:avLst/>
              <a:gdLst>
                <a:gd name="T0" fmla="*/ 34 w 103"/>
                <a:gd name="T1" fmla="*/ 26 h 349"/>
                <a:gd name="T2" fmla="*/ 35 w 103"/>
                <a:gd name="T3" fmla="*/ 41 h 349"/>
                <a:gd name="T4" fmla="*/ 42 w 103"/>
                <a:gd name="T5" fmla="*/ 228 h 349"/>
                <a:gd name="T6" fmla="*/ 17 w 103"/>
                <a:gd name="T7" fmla="*/ 319 h 349"/>
                <a:gd name="T8" fmla="*/ 2 w 103"/>
                <a:gd name="T9" fmla="*/ 323 h 349"/>
                <a:gd name="T10" fmla="*/ 0 w 103"/>
                <a:gd name="T11" fmla="*/ 325 h 349"/>
                <a:gd name="T12" fmla="*/ 31 w 103"/>
                <a:gd name="T13" fmla="*/ 349 h 349"/>
                <a:gd name="T14" fmla="*/ 80 w 103"/>
                <a:gd name="T15" fmla="*/ 255 h 349"/>
                <a:gd name="T16" fmla="*/ 82 w 103"/>
                <a:gd name="T17" fmla="*/ 242 h 349"/>
                <a:gd name="T18" fmla="*/ 78 w 103"/>
                <a:gd name="T19" fmla="*/ 222 h 349"/>
                <a:gd name="T20" fmla="*/ 101 w 103"/>
                <a:gd name="T21" fmla="*/ 51 h 349"/>
                <a:gd name="T22" fmla="*/ 100 w 103"/>
                <a:gd name="T23" fmla="*/ 0 h 349"/>
                <a:gd name="T24" fmla="*/ 97 w 103"/>
                <a:gd name="T25" fmla="*/ 1 h 349"/>
                <a:gd name="T26" fmla="*/ 34 w 103"/>
                <a:gd name="T27" fmla="*/ 2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349">
                  <a:moveTo>
                    <a:pt x="34" y="26"/>
                  </a:moveTo>
                  <a:cubicBezTo>
                    <a:pt x="35" y="30"/>
                    <a:pt x="35" y="35"/>
                    <a:pt x="35" y="41"/>
                  </a:cubicBezTo>
                  <a:cubicBezTo>
                    <a:pt x="32" y="103"/>
                    <a:pt x="41" y="164"/>
                    <a:pt x="42" y="228"/>
                  </a:cubicBezTo>
                  <a:cubicBezTo>
                    <a:pt x="37" y="274"/>
                    <a:pt x="29" y="306"/>
                    <a:pt x="17" y="319"/>
                  </a:cubicBezTo>
                  <a:cubicBezTo>
                    <a:pt x="14" y="321"/>
                    <a:pt x="10" y="325"/>
                    <a:pt x="2" y="323"/>
                  </a:cubicBezTo>
                  <a:cubicBezTo>
                    <a:pt x="1" y="322"/>
                    <a:pt x="1" y="324"/>
                    <a:pt x="0" y="325"/>
                  </a:cubicBezTo>
                  <a:cubicBezTo>
                    <a:pt x="31" y="349"/>
                    <a:pt x="31" y="349"/>
                    <a:pt x="31" y="349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1" y="250"/>
                    <a:pt x="84" y="246"/>
                    <a:pt x="82" y="242"/>
                  </a:cubicBezTo>
                  <a:cubicBezTo>
                    <a:pt x="81" y="239"/>
                    <a:pt x="76" y="231"/>
                    <a:pt x="78" y="222"/>
                  </a:cubicBezTo>
                  <a:cubicBezTo>
                    <a:pt x="90" y="150"/>
                    <a:pt x="103" y="98"/>
                    <a:pt x="101" y="51"/>
                  </a:cubicBezTo>
                  <a:cubicBezTo>
                    <a:pt x="101" y="29"/>
                    <a:pt x="100" y="13"/>
                    <a:pt x="100" y="0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60" y="16"/>
                    <a:pt x="34" y="26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41"/>
            <p:cNvSpPr>
              <a:spLocks/>
            </p:cNvSpPr>
            <p:nvPr userDrawn="1"/>
          </p:nvSpPr>
          <p:spPr bwMode="auto">
            <a:xfrm>
              <a:off x="9550401" y="4697413"/>
              <a:ext cx="166688" cy="196850"/>
            </a:xfrm>
            <a:custGeom>
              <a:avLst/>
              <a:gdLst>
                <a:gd name="T0" fmla="*/ 40 w 105"/>
                <a:gd name="T1" fmla="*/ 70 h 124"/>
                <a:gd name="T2" fmla="*/ 61 w 105"/>
                <a:gd name="T3" fmla="*/ 25 h 124"/>
                <a:gd name="T4" fmla="*/ 89 w 105"/>
                <a:gd name="T5" fmla="*/ 1 h 124"/>
                <a:gd name="T6" fmla="*/ 100 w 105"/>
                <a:gd name="T7" fmla="*/ 50 h 124"/>
                <a:gd name="T8" fmla="*/ 90 w 105"/>
                <a:gd name="T9" fmla="*/ 122 h 124"/>
                <a:gd name="T10" fmla="*/ 86 w 105"/>
                <a:gd name="T11" fmla="*/ 124 h 124"/>
                <a:gd name="T12" fmla="*/ 83 w 105"/>
                <a:gd name="T13" fmla="*/ 123 h 124"/>
                <a:gd name="T14" fmla="*/ 80 w 105"/>
                <a:gd name="T15" fmla="*/ 60 h 124"/>
                <a:gd name="T16" fmla="*/ 66 w 105"/>
                <a:gd name="T17" fmla="*/ 96 h 124"/>
                <a:gd name="T18" fmla="*/ 59 w 105"/>
                <a:gd name="T19" fmla="*/ 106 h 124"/>
                <a:gd name="T20" fmla="*/ 34 w 105"/>
                <a:gd name="T21" fmla="*/ 119 h 124"/>
                <a:gd name="T22" fmla="*/ 16 w 105"/>
                <a:gd name="T23" fmla="*/ 110 h 124"/>
                <a:gd name="T24" fmla="*/ 2 w 105"/>
                <a:gd name="T25" fmla="*/ 91 h 124"/>
                <a:gd name="T26" fmla="*/ 9 w 105"/>
                <a:gd name="T27" fmla="*/ 84 h 124"/>
                <a:gd name="T28" fmla="*/ 24 w 105"/>
                <a:gd name="T29" fmla="*/ 91 h 124"/>
                <a:gd name="T30" fmla="*/ 40 w 105"/>
                <a:gd name="T31" fmla="*/ 7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24">
                  <a:moveTo>
                    <a:pt x="40" y="70"/>
                  </a:moveTo>
                  <a:cubicBezTo>
                    <a:pt x="47" y="53"/>
                    <a:pt x="54" y="38"/>
                    <a:pt x="61" y="25"/>
                  </a:cubicBezTo>
                  <a:cubicBezTo>
                    <a:pt x="64" y="19"/>
                    <a:pt x="69" y="0"/>
                    <a:pt x="89" y="1"/>
                  </a:cubicBezTo>
                  <a:cubicBezTo>
                    <a:pt x="102" y="13"/>
                    <a:pt x="105" y="31"/>
                    <a:pt x="100" y="50"/>
                  </a:cubicBezTo>
                  <a:cubicBezTo>
                    <a:pt x="93" y="74"/>
                    <a:pt x="92" y="95"/>
                    <a:pt x="90" y="122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93"/>
                    <a:pt x="87" y="89"/>
                    <a:pt x="80" y="60"/>
                  </a:cubicBezTo>
                  <a:cubicBezTo>
                    <a:pt x="67" y="69"/>
                    <a:pt x="68" y="81"/>
                    <a:pt x="66" y="96"/>
                  </a:cubicBezTo>
                  <a:cubicBezTo>
                    <a:pt x="65" y="100"/>
                    <a:pt x="65" y="102"/>
                    <a:pt x="59" y="106"/>
                  </a:cubicBezTo>
                  <a:cubicBezTo>
                    <a:pt x="51" y="112"/>
                    <a:pt x="36" y="119"/>
                    <a:pt x="34" y="119"/>
                  </a:cubicBezTo>
                  <a:cubicBezTo>
                    <a:pt x="30" y="119"/>
                    <a:pt x="20" y="113"/>
                    <a:pt x="16" y="110"/>
                  </a:cubicBezTo>
                  <a:cubicBezTo>
                    <a:pt x="7" y="105"/>
                    <a:pt x="0" y="97"/>
                    <a:pt x="2" y="91"/>
                  </a:cubicBezTo>
                  <a:cubicBezTo>
                    <a:pt x="5" y="83"/>
                    <a:pt x="9" y="84"/>
                    <a:pt x="9" y="84"/>
                  </a:cubicBezTo>
                  <a:cubicBezTo>
                    <a:pt x="10" y="88"/>
                    <a:pt x="21" y="94"/>
                    <a:pt x="24" y="91"/>
                  </a:cubicBezTo>
                  <a:cubicBezTo>
                    <a:pt x="29" y="88"/>
                    <a:pt x="36" y="79"/>
                    <a:pt x="40" y="70"/>
                  </a:cubicBez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42"/>
            <p:cNvSpPr>
              <a:spLocks/>
            </p:cNvSpPr>
            <p:nvPr userDrawn="1"/>
          </p:nvSpPr>
          <p:spPr bwMode="auto">
            <a:xfrm>
              <a:off x="9782176" y="4937125"/>
              <a:ext cx="171450" cy="130175"/>
            </a:xfrm>
            <a:custGeom>
              <a:avLst/>
              <a:gdLst>
                <a:gd name="T0" fmla="*/ 0 w 108"/>
                <a:gd name="T1" fmla="*/ 0 h 82"/>
                <a:gd name="T2" fmla="*/ 0 w 108"/>
                <a:gd name="T3" fmla="*/ 1 h 82"/>
                <a:gd name="T4" fmla="*/ 0 w 108"/>
                <a:gd name="T5" fmla="*/ 1 h 82"/>
                <a:gd name="T6" fmla="*/ 1 w 108"/>
                <a:gd name="T7" fmla="*/ 3 h 82"/>
                <a:gd name="T8" fmla="*/ 1 w 108"/>
                <a:gd name="T9" fmla="*/ 3 h 82"/>
                <a:gd name="T10" fmla="*/ 2 w 108"/>
                <a:gd name="T11" fmla="*/ 4 h 82"/>
                <a:gd name="T12" fmla="*/ 3 w 108"/>
                <a:gd name="T13" fmla="*/ 5 h 82"/>
                <a:gd name="T14" fmla="*/ 4 w 108"/>
                <a:gd name="T15" fmla="*/ 5 h 82"/>
                <a:gd name="T16" fmla="*/ 108 w 108"/>
                <a:gd name="T17" fmla="*/ 66 h 82"/>
                <a:gd name="T18" fmla="*/ 108 w 108"/>
                <a:gd name="T19" fmla="*/ 82 h 82"/>
                <a:gd name="T20" fmla="*/ 4 w 108"/>
                <a:gd name="T21" fmla="*/ 22 h 82"/>
                <a:gd name="T22" fmla="*/ 4 w 108"/>
                <a:gd name="T23" fmla="*/ 22 h 82"/>
                <a:gd name="T24" fmla="*/ 3 w 108"/>
                <a:gd name="T25" fmla="*/ 21 h 82"/>
                <a:gd name="T26" fmla="*/ 2 w 108"/>
                <a:gd name="T27" fmla="*/ 21 h 82"/>
                <a:gd name="T28" fmla="*/ 2 w 108"/>
                <a:gd name="T29" fmla="*/ 21 h 82"/>
                <a:gd name="T30" fmla="*/ 1 w 108"/>
                <a:gd name="T31" fmla="*/ 20 h 82"/>
                <a:gd name="T32" fmla="*/ 1 w 108"/>
                <a:gd name="T33" fmla="*/ 19 h 82"/>
                <a:gd name="T34" fmla="*/ 1 w 108"/>
                <a:gd name="T35" fmla="*/ 19 h 82"/>
                <a:gd name="T36" fmla="*/ 1 w 108"/>
                <a:gd name="T37" fmla="*/ 19 h 82"/>
                <a:gd name="T38" fmla="*/ 1 w 108"/>
                <a:gd name="T39" fmla="*/ 18 h 82"/>
                <a:gd name="T40" fmla="*/ 0 w 108"/>
                <a:gd name="T41" fmla="*/ 18 h 82"/>
                <a:gd name="T42" fmla="*/ 0 w 108"/>
                <a:gd name="T43" fmla="*/ 18 h 82"/>
                <a:gd name="T44" fmla="*/ 0 w 108"/>
                <a:gd name="T45" fmla="*/ 17 h 82"/>
                <a:gd name="T46" fmla="*/ 0 w 108"/>
                <a:gd name="T47" fmla="*/ 17 h 82"/>
                <a:gd name="T48" fmla="*/ 0 w 108"/>
                <a:gd name="T49" fmla="*/ 16 h 82"/>
                <a:gd name="T50" fmla="*/ 0 w 108"/>
                <a:gd name="T51" fmla="*/ 16 h 82"/>
                <a:gd name="T52" fmla="*/ 0 w 108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8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3"/>
            <p:cNvSpPr>
              <a:spLocks/>
            </p:cNvSpPr>
            <p:nvPr userDrawn="1"/>
          </p:nvSpPr>
          <p:spPr bwMode="auto">
            <a:xfrm>
              <a:off x="9953626" y="4922838"/>
              <a:ext cx="227013" cy="147638"/>
            </a:xfrm>
            <a:custGeom>
              <a:avLst/>
              <a:gdLst>
                <a:gd name="T0" fmla="*/ 4 w 143"/>
                <a:gd name="T1" fmla="*/ 76 h 93"/>
                <a:gd name="T2" fmla="*/ 4 w 143"/>
                <a:gd name="T3" fmla="*/ 76 h 93"/>
                <a:gd name="T4" fmla="*/ 9 w 143"/>
                <a:gd name="T5" fmla="*/ 77 h 93"/>
                <a:gd name="T6" fmla="*/ 9 w 143"/>
                <a:gd name="T7" fmla="*/ 77 h 93"/>
                <a:gd name="T8" fmla="*/ 14 w 143"/>
                <a:gd name="T9" fmla="*/ 76 h 93"/>
                <a:gd name="T10" fmla="*/ 14 w 143"/>
                <a:gd name="T11" fmla="*/ 76 h 93"/>
                <a:gd name="T12" fmla="*/ 18 w 143"/>
                <a:gd name="T13" fmla="*/ 75 h 93"/>
                <a:gd name="T14" fmla="*/ 139 w 143"/>
                <a:gd name="T15" fmla="*/ 5 h 93"/>
                <a:gd name="T16" fmla="*/ 143 w 143"/>
                <a:gd name="T17" fmla="*/ 0 h 93"/>
                <a:gd name="T18" fmla="*/ 143 w 143"/>
                <a:gd name="T19" fmla="*/ 16 h 93"/>
                <a:gd name="T20" fmla="*/ 139 w 143"/>
                <a:gd name="T21" fmla="*/ 22 h 93"/>
                <a:gd name="T22" fmla="*/ 19 w 143"/>
                <a:gd name="T23" fmla="*/ 91 h 93"/>
                <a:gd name="T24" fmla="*/ 17 w 143"/>
                <a:gd name="T25" fmla="*/ 92 h 93"/>
                <a:gd name="T26" fmla="*/ 15 w 143"/>
                <a:gd name="T27" fmla="*/ 93 h 93"/>
                <a:gd name="T28" fmla="*/ 14 w 143"/>
                <a:gd name="T29" fmla="*/ 93 h 93"/>
                <a:gd name="T30" fmla="*/ 14 w 143"/>
                <a:gd name="T31" fmla="*/ 93 h 93"/>
                <a:gd name="T32" fmla="*/ 14 w 143"/>
                <a:gd name="T33" fmla="*/ 93 h 93"/>
                <a:gd name="T34" fmla="*/ 12 w 143"/>
                <a:gd name="T35" fmla="*/ 93 h 93"/>
                <a:gd name="T36" fmla="*/ 11 w 143"/>
                <a:gd name="T37" fmla="*/ 93 h 93"/>
                <a:gd name="T38" fmla="*/ 10 w 143"/>
                <a:gd name="T39" fmla="*/ 93 h 93"/>
                <a:gd name="T40" fmla="*/ 9 w 143"/>
                <a:gd name="T41" fmla="*/ 93 h 93"/>
                <a:gd name="T42" fmla="*/ 9 w 143"/>
                <a:gd name="T43" fmla="*/ 93 h 93"/>
                <a:gd name="T44" fmla="*/ 8 w 143"/>
                <a:gd name="T45" fmla="*/ 93 h 93"/>
                <a:gd name="T46" fmla="*/ 7 w 143"/>
                <a:gd name="T47" fmla="*/ 93 h 93"/>
                <a:gd name="T48" fmla="*/ 5 w 143"/>
                <a:gd name="T49" fmla="*/ 93 h 93"/>
                <a:gd name="T50" fmla="*/ 5 w 143"/>
                <a:gd name="T51" fmla="*/ 93 h 93"/>
                <a:gd name="T52" fmla="*/ 4 w 143"/>
                <a:gd name="T53" fmla="*/ 93 h 93"/>
                <a:gd name="T54" fmla="*/ 3 w 143"/>
                <a:gd name="T55" fmla="*/ 92 h 93"/>
                <a:gd name="T56" fmla="*/ 0 w 143"/>
                <a:gd name="T57" fmla="*/ 91 h 93"/>
                <a:gd name="T58" fmla="*/ 0 w 143"/>
                <a:gd name="T59" fmla="*/ 75 h 93"/>
                <a:gd name="T60" fmla="*/ 4 w 143"/>
                <a:gd name="T61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3">
                  <a:moveTo>
                    <a:pt x="4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6" y="77"/>
                    <a:pt x="7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2" y="77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41" y="4"/>
                    <a:pt x="143" y="2"/>
                    <a:pt x="143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8"/>
                    <a:pt x="142" y="20"/>
                    <a:pt x="139" y="2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8" y="92"/>
                    <a:pt x="17" y="92"/>
                    <a:pt x="17" y="92"/>
                  </a:cubicBezTo>
                  <a:cubicBezTo>
                    <a:pt x="16" y="92"/>
                    <a:pt x="16" y="92"/>
                    <a:pt x="15" y="93"/>
                  </a:cubicBezTo>
                  <a:cubicBezTo>
                    <a:pt x="15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3" y="93"/>
                    <a:pt x="13" y="93"/>
                    <a:pt x="12" y="93"/>
                  </a:cubicBezTo>
                  <a:cubicBezTo>
                    <a:pt x="12" y="93"/>
                    <a:pt x="11" y="93"/>
                    <a:pt x="11" y="93"/>
                  </a:cubicBezTo>
                  <a:cubicBezTo>
                    <a:pt x="11" y="93"/>
                    <a:pt x="10" y="93"/>
                    <a:pt x="10" y="93"/>
                  </a:cubicBezTo>
                  <a:cubicBezTo>
                    <a:pt x="10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8" y="93"/>
                  </a:cubicBezTo>
                  <a:cubicBezTo>
                    <a:pt x="8" y="93"/>
                    <a:pt x="7" y="93"/>
                    <a:pt x="7" y="93"/>
                  </a:cubicBezTo>
                  <a:cubicBezTo>
                    <a:pt x="6" y="93"/>
                    <a:pt x="6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3" y="93"/>
                    <a:pt x="3" y="92"/>
                  </a:cubicBezTo>
                  <a:cubicBezTo>
                    <a:pt x="2" y="92"/>
                    <a:pt x="1" y="92"/>
                    <a:pt x="0" y="9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75"/>
                    <a:pt x="2" y="76"/>
                    <a:pt x="4" y="76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44"/>
            <p:cNvSpPr>
              <a:spLocks/>
            </p:cNvSpPr>
            <p:nvPr userDrawn="1"/>
          </p:nvSpPr>
          <p:spPr bwMode="auto">
            <a:xfrm>
              <a:off x="9780589" y="4813300"/>
              <a:ext cx="401638" cy="233363"/>
            </a:xfrm>
            <a:custGeom>
              <a:avLst/>
              <a:gdLst>
                <a:gd name="T0" fmla="*/ 5 w 253"/>
                <a:gd name="T1" fmla="*/ 72 h 147"/>
                <a:gd name="T2" fmla="*/ 5 w 253"/>
                <a:gd name="T3" fmla="*/ 83 h 147"/>
                <a:gd name="T4" fmla="*/ 109 w 253"/>
                <a:gd name="T5" fmla="*/ 144 h 147"/>
                <a:gd name="T6" fmla="*/ 127 w 253"/>
                <a:gd name="T7" fmla="*/ 144 h 147"/>
                <a:gd name="T8" fmla="*/ 248 w 253"/>
                <a:gd name="T9" fmla="*/ 74 h 147"/>
                <a:gd name="T10" fmla="*/ 248 w 253"/>
                <a:gd name="T11" fmla="*/ 63 h 147"/>
                <a:gd name="T12" fmla="*/ 144 w 253"/>
                <a:gd name="T13" fmla="*/ 3 h 147"/>
                <a:gd name="T14" fmla="*/ 125 w 253"/>
                <a:gd name="T15" fmla="*/ 3 h 147"/>
                <a:gd name="T16" fmla="*/ 5 w 253"/>
                <a:gd name="T17" fmla="*/ 7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7">
                  <a:moveTo>
                    <a:pt x="5" y="72"/>
                  </a:moveTo>
                  <a:cubicBezTo>
                    <a:pt x="0" y="75"/>
                    <a:pt x="0" y="80"/>
                    <a:pt x="5" y="83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14" y="147"/>
                    <a:pt x="122" y="147"/>
                    <a:pt x="127" y="144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3" y="71"/>
                    <a:pt x="253" y="66"/>
                    <a:pt x="248" y="6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5" y="3"/>
                  </a:cubicBezTo>
                  <a:lnTo>
                    <a:pt x="5" y="7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5"/>
            <p:cNvSpPr>
              <a:spLocks/>
            </p:cNvSpPr>
            <p:nvPr userDrawn="1"/>
          </p:nvSpPr>
          <p:spPr bwMode="auto">
            <a:xfrm>
              <a:off x="9974264" y="4464050"/>
              <a:ext cx="41275" cy="492125"/>
            </a:xfrm>
            <a:custGeom>
              <a:avLst/>
              <a:gdLst>
                <a:gd name="T0" fmla="*/ 4 w 26"/>
                <a:gd name="T1" fmla="*/ 13 h 310"/>
                <a:gd name="T2" fmla="*/ 0 w 26"/>
                <a:gd name="T3" fmla="*/ 94 h 310"/>
                <a:gd name="T4" fmla="*/ 4 w 26"/>
                <a:gd name="T5" fmla="*/ 310 h 310"/>
                <a:gd name="T6" fmla="*/ 26 w 26"/>
                <a:gd name="T7" fmla="*/ 298 h 310"/>
                <a:gd name="T8" fmla="*/ 26 w 26"/>
                <a:gd name="T9" fmla="*/ 0 h 310"/>
                <a:gd name="T10" fmla="*/ 4 w 26"/>
                <a:gd name="T11" fmla="*/ 1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0">
                  <a:moveTo>
                    <a:pt x="4" y="13"/>
                  </a:moveTo>
                  <a:lnTo>
                    <a:pt x="0" y="94"/>
                  </a:lnTo>
                  <a:lnTo>
                    <a:pt x="4" y="310"/>
                  </a:lnTo>
                  <a:lnTo>
                    <a:pt x="26" y="298"/>
                  </a:lnTo>
                  <a:lnTo>
                    <a:pt x="26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46"/>
            <p:cNvSpPr>
              <a:spLocks/>
            </p:cNvSpPr>
            <p:nvPr userDrawn="1"/>
          </p:nvSpPr>
          <p:spPr bwMode="auto">
            <a:xfrm>
              <a:off x="9947276" y="4464050"/>
              <a:ext cx="33338" cy="492125"/>
            </a:xfrm>
            <a:custGeom>
              <a:avLst/>
              <a:gdLst>
                <a:gd name="T0" fmla="*/ 21 w 21"/>
                <a:gd name="T1" fmla="*/ 13 h 310"/>
                <a:gd name="T2" fmla="*/ 0 w 21"/>
                <a:gd name="T3" fmla="*/ 0 h 310"/>
                <a:gd name="T4" fmla="*/ 0 w 21"/>
                <a:gd name="T5" fmla="*/ 298 h 310"/>
                <a:gd name="T6" fmla="*/ 21 w 21"/>
                <a:gd name="T7" fmla="*/ 310 h 310"/>
                <a:gd name="T8" fmla="*/ 21 w 21"/>
                <a:gd name="T9" fmla="*/ 1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0">
                  <a:moveTo>
                    <a:pt x="21" y="13"/>
                  </a:moveTo>
                  <a:lnTo>
                    <a:pt x="0" y="0"/>
                  </a:lnTo>
                  <a:lnTo>
                    <a:pt x="0" y="298"/>
                  </a:lnTo>
                  <a:lnTo>
                    <a:pt x="21" y="310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7"/>
            <p:cNvSpPr>
              <a:spLocks/>
            </p:cNvSpPr>
            <p:nvPr userDrawn="1"/>
          </p:nvSpPr>
          <p:spPr bwMode="auto">
            <a:xfrm>
              <a:off x="9796464" y="4462463"/>
              <a:ext cx="347663" cy="185738"/>
            </a:xfrm>
            <a:custGeom>
              <a:avLst/>
              <a:gdLst>
                <a:gd name="T0" fmla="*/ 18 w 219"/>
                <a:gd name="T1" fmla="*/ 0 h 117"/>
                <a:gd name="T2" fmla="*/ 195 w 219"/>
                <a:gd name="T3" fmla="*/ 102 h 117"/>
                <a:gd name="T4" fmla="*/ 201 w 219"/>
                <a:gd name="T5" fmla="*/ 105 h 117"/>
                <a:gd name="T6" fmla="*/ 202 w 219"/>
                <a:gd name="T7" fmla="*/ 105 h 117"/>
                <a:gd name="T8" fmla="*/ 208 w 219"/>
                <a:gd name="T9" fmla="*/ 107 h 117"/>
                <a:gd name="T10" fmla="*/ 208 w 219"/>
                <a:gd name="T11" fmla="*/ 107 h 117"/>
                <a:gd name="T12" fmla="*/ 214 w 219"/>
                <a:gd name="T13" fmla="*/ 106 h 117"/>
                <a:gd name="T14" fmla="*/ 214 w 219"/>
                <a:gd name="T15" fmla="*/ 106 h 117"/>
                <a:gd name="T16" fmla="*/ 219 w 219"/>
                <a:gd name="T17" fmla="*/ 104 h 117"/>
                <a:gd name="T18" fmla="*/ 219 w 219"/>
                <a:gd name="T19" fmla="*/ 104 h 117"/>
                <a:gd name="T20" fmla="*/ 219 w 219"/>
                <a:gd name="T21" fmla="*/ 104 h 117"/>
                <a:gd name="T22" fmla="*/ 219 w 219"/>
                <a:gd name="T23" fmla="*/ 104 h 117"/>
                <a:gd name="T24" fmla="*/ 201 w 219"/>
                <a:gd name="T25" fmla="*/ 115 h 117"/>
                <a:gd name="T26" fmla="*/ 201 w 219"/>
                <a:gd name="T27" fmla="*/ 115 h 117"/>
                <a:gd name="T28" fmla="*/ 199 w 219"/>
                <a:gd name="T29" fmla="*/ 116 h 117"/>
                <a:gd name="T30" fmla="*/ 197 w 219"/>
                <a:gd name="T31" fmla="*/ 117 h 117"/>
                <a:gd name="T32" fmla="*/ 196 w 219"/>
                <a:gd name="T33" fmla="*/ 117 h 117"/>
                <a:gd name="T34" fmla="*/ 196 w 219"/>
                <a:gd name="T35" fmla="*/ 117 h 117"/>
                <a:gd name="T36" fmla="*/ 195 w 219"/>
                <a:gd name="T37" fmla="*/ 117 h 117"/>
                <a:gd name="T38" fmla="*/ 193 w 219"/>
                <a:gd name="T39" fmla="*/ 117 h 117"/>
                <a:gd name="T40" fmla="*/ 191 w 219"/>
                <a:gd name="T41" fmla="*/ 117 h 117"/>
                <a:gd name="T42" fmla="*/ 190 w 219"/>
                <a:gd name="T43" fmla="*/ 117 h 117"/>
                <a:gd name="T44" fmla="*/ 190 w 219"/>
                <a:gd name="T45" fmla="*/ 117 h 117"/>
                <a:gd name="T46" fmla="*/ 188 w 219"/>
                <a:gd name="T47" fmla="*/ 117 h 117"/>
                <a:gd name="T48" fmla="*/ 185 w 219"/>
                <a:gd name="T49" fmla="*/ 116 h 117"/>
                <a:gd name="T50" fmla="*/ 184 w 219"/>
                <a:gd name="T51" fmla="*/ 116 h 117"/>
                <a:gd name="T52" fmla="*/ 183 w 219"/>
                <a:gd name="T53" fmla="*/ 116 h 117"/>
                <a:gd name="T54" fmla="*/ 181 w 219"/>
                <a:gd name="T55" fmla="*/ 115 h 117"/>
                <a:gd name="T56" fmla="*/ 177 w 219"/>
                <a:gd name="T57" fmla="*/ 113 h 117"/>
                <a:gd name="T58" fmla="*/ 0 w 219"/>
                <a:gd name="T59" fmla="*/ 11 h 117"/>
                <a:gd name="T60" fmla="*/ 18 w 219"/>
                <a:gd name="T6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117">
                  <a:moveTo>
                    <a:pt x="18" y="0"/>
                  </a:moveTo>
                  <a:cubicBezTo>
                    <a:pt x="195" y="102"/>
                    <a:pt x="195" y="102"/>
                    <a:pt x="195" y="102"/>
                  </a:cubicBezTo>
                  <a:cubicBezTo>
                    <a:pt x="197" y="103"/>
                    <a:pt x="199" y="104"/>
                    <a:pt x="201" y="105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4" y="106"/>
                    <a:pt x="206" y="106"/>
                    <a:pt x="208" y="107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10" y="107"/>
                    <a:pt x="212" y="107"/>
                    <a:pt x="214" y="106"/>
                  </a:cubicBezTo>
                  <a:cubicBezTo>
                    <a:pt x="214" y="106"/>
                    <a:pt x="214" y="106"/>
                    <a:pt x="214" y="106"/>
                  </a:cubicBezTo>
                  <a:cubicBezTo>
                    <a:pt x="216" y="106"/>
                    <a:pt x="218" y="105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0" y="115"/>
                    <a:pt x="200" y="116"/>
                    <a:pt x="199" y="116"/>
                  </a:cubicBezTo>
                  <a:cubicBezTo>
                    <a:pt x="198" y="116"/>
                    <a:pt x="198" y="116"/>
                    <a:pt x="197" y="117"/>
                  </a:cubicBezTo>
                  <a:cubicBezTo>
                    <a:pt x="197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5" y="117"/>
                    <a:pt x="195" y="117"/>
                  </a:cubicBezTo>
                  <a:cubicBezTo>
                    <a:pt x="195" y="117"/>
                    <a:pt x="194" y="117"/>
                    <a:pt x="193" y="117"/>
                  </a:cubicBezTo>
                  <a:cubicBezTo>
                    <a:pt x="192" y="117"/>
                    <a:pt x="192" y="117"/>
                    <a:pt x="191" y="117"/>
                  </a:cubicBezTo>
                  <a:cubicBezTo>
                    <a:pt x="191" y="117"/>
                    <a:pt x="190" y="117"/>
                    <a:pt x="190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9" y="117"/>
                    <a:pt x="189" y="117"/>
                    <a:pt x="188" y="117"/>
                  </a:cubicBezTo>
                  <a:cubicBezTo>
                    <a:pt x="187" y="117"/>
                    <a:pt x="186" y="117"/>
                    <a:pt x="185" y="116"/>
                  </a:cubicBezTo>
                  <a:cubicBezTo>
                    <a:pt x="185" y="116"/>
                    <a:pt x="185" y="116"/>
                    <a:pt x="184" y="116"/>
                  </a:cubicBezTo>
                  <a:cubicBezTo>
                    <a:pt x="184" y="116"/>
                    <a:pt x="183" y="116"/>
                    <a:pt x="183" y="116"/>
                  </a:cubicBezTo>
                  <a:cubicBezTo>
                    <a:pt x="182" y="115"/>
                    <a:pt x="182" y="115"/>
                    <a:pt x="181" y="115"/>
                  </a:cubicBezTo>
                  <a:cubicBezTo>
                    <a:pt x="180" y="114"/>
                    <a:pt x="178" y="114"/>
                    <a:pt x="177" y="1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8"/>
            <p:cNvSpPr>
              <a:spLocks/>
            </p:cNvSpPr>
            <p:nvPr userDrawn="1"/>
          </p:nvSpPr>
          <p:spPr bwMode="auto">
            <a:xfrm>
              <a:off x="9796464" y="4308475"/>
              <a:ext cx="355600" cy="377825"/>
            </a:xfrm>
            <a:custGeom>
              <a:avLst/>
              <a:gdLst>
                <a:gd name="T0" fmla="*/ 0 w 224"/>
                <a:gd name="T1" fmla="*/ 108 h 238"/>
                <a:gd name="T2" fmla="*/ 177 w 224"/>
                <a:gd name="T3" fmla="*/ 210 h 238"/>
                <a:gd name="T4" fmla="*/ 211 w 224"/>
                <a:gd name="T5" fmla="*/ 190 h 238"/>
                <a:gd name="T6" fmla="*/ 211 w 224"/>
                <a:gd name="T7" fmla="*/ 0 h 238"/>
                <a:gd name="T8" fmla="*/ 224 w 224"/>
                <a:gd name="T9" fmla="*/ 7 h 238"/>
                <a:gd name="T10" fmla="*/ 223 w 224"/>
                <a:gd name="T11" fmla="*/ 197 h 238"/>
                <a:gd name="T12" fmla="*/ 177 w 224"/>
                <a:gd name="T13" fmla="*/ 224 h 238"/>
                <a:gd name="T14" fmla="*/ 0 w 224"/>
                <a:gd name="T15" fmla="*/ 122 h 238"/>
                <a:gd name="T16" fmla="*/ 0 w 224"/>
                <a:gd name="T17" fmla="*/ 1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38">
                  <a:moveTo>
                    <a:pt x="0" y="108"/>
                  </a:moveTo>
                  <a:cubicBezTo>
                    <a:pt x="177" y="210"/>
                    <a:pt x="177" y="210"/>
                    <a:pt x="177" y="210"/>
                  </a:cubicBezTo>
                  <a:cubicBezTo>
                    <a:pt x="195" y="220"/>
                    <a:pt x="211" y="212"/>
                    <a:pt x="211" y="19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3" y="197"/>
                    <a:pt x="223" y="197"/>
                    <a:pt x="223" y="197"/>
                  </a:cubicBezTo>
                  <a:cubicBezTo>
                    <a:pt x="223" y="227"/>
                    <a:pt x="202" y="238"/>
                    <a:pt x="177" y="224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49"/>
            <p:cNvSpPr>
              <a:spLocks/>
            </p:cNvSpPr>
            <p:nvPr userDrawn="1"/>
          </p:nvSpPr>
          <p:spPr bwMode="auto">
            <a:xfrm>
              <a:off x="9675814" y="4491038"/>
              <a:ext cx="268288" cy="201613"/>
            </a:xfrm>
            <a:custGeom>
              <a:avLst/>
              <a:gdLst>
                <a:gd name="T0" fmla="*/ 0 w 169"/>
                <a:gd name="T1" fmla="*/ 0 h 127"/>
                <a:gd name="T2" fmla="*/ 0 w 169"/>
                <a:gd name="T3" fmla="*/ 2 h 127"/>
                <a:gd name="T4" fmla="*/ 0 w 169"/>
                <a:gd name="T5" fmla="*/ 2 h 127"/>
                <a:gd name="T6" fmla="*/ 1 w 169"/>
                <a:gd name="T7" fmla="*/ 4 h 127"/>
                <a:gd name="T8" fmla="*/ 1 w 169"/>
                <a:gd name="T9" fmla="*/ 5 h 127"/>
                <a:gd name="T10" fmla="*/ 3 w 169"/>
                <a:gd name="T11" fmla="*/ 6 h 127"/>
                <a:gd name="T12" fmla="*/ 4 w 169"/>
                <a:gd name="T13" fmla="*/ 8 h 127"/>
                <a:gd name="T14" fmla="*/ 6 w 169"/>
                <a:gd name="T15" fmla="*/ 8 h 127"/>
                <a:gd name="T16" fmla="*/ 165 w 169"/>
                <a:gd name="T17" fmla="*/ 101 h 127"/>
                <a:gd name="T18" fmla="*/ 169 w 169"/>
                <a:gd name="T19" fmla="*/ 112 h 127"/>
                <a:gd name="T20" fmla="*/ 165 w 169"/>
                <a:gd name="T21" fmla="*/ 127 h 127"/>
                <a:gd name="T22" fmla="*/ 6 w 169"/>
                <a:gd name="T23" fmla="*/ 34 h 127"/>
                <a:gd name="T24" fmla="*/ 5 w 169"/>
                <a:gd name="T25" fmla="*/ 34 h 127"/>
                <a:gd name="T26" fmla="*/ 4 w 169"/>
                <a:gd name="T27" fmla="*/ 33 h 127"/>
                <a:gd name="T28" fmla="*/ 3 w 169"/>
                <a:gd name="T29" fmla="*/ 32 h 127"/>
                <a:gd name="T30" fmla="*/ 3 w 169"/>
                <a:gd name="T31" fmla="*/ 32 h 127"/>
                <a:gd name="T32" fmla="*/ 2 w 169"/>
                <a:gd name="T33" fmla="*/ 31 h 127"/>
                <a:gd name="T34" fmla="*/ 1 w 169"/>
                <a:gd name="T35" fmla="*/ 30 h 127"/>
                <a:gd name="T36" fmla="*/ 1 w 169"/>
                <a:gd name="T37" fmla="*/ 30 h 127"/>
                <a:gd name="T38" fmla="*/ 1 w 169"/>
                <a:gd name="T39" fmla="*/ 29 h 127"/>
                <a:gd name="T40" fmla="*/ 0 w 169"/>
                <a:gd name="T41" fmla="*/ 28 h 127"/>
                <a:gd name="T42" fmla="*/ 0 w 169"/>
                <a:gd name="T43" fmla="*/ 28 h 127"/>
                <a:gd name="T44" fmla="*/ 0 w 169"/>
                <a:gd name="T45" fmla="*/ 28 h 127"/>
                <a:gd name="T46" fmla="*/ 0 w 169"/>
                <a:gd name="T47" fmla="*/ 27 h 127"/>
                <a:gd name="T48" fmla="*/ 0 w 169"/>
                <a:gd name="T49" fmla="*/ 26 h 127"/>
                <a:gd name="T50" fmla="*/ 0 w 169"/>
                <a:gd name="T51" fmla="*/ 26 h 127"/>
                <a:gd name="T52" fmla="*/ 0 w 169"/>
                <a:gd name="T53" fmla="*/ 26 h 127"/>
                <a:gd name="T54" fmla="*/ 0 w 169"/>
                <a:gd name="T5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2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4"/>
                    <a:pt x="5" y="33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29"/>
                  </a:cubicBezTo>
                  <a:cubicBezTo>
                    <a:pt x="1" y="29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50"/>
            <p:cNvSpPr>
              <a:spLocks/>
            </p:cNvSpPr>
            <p:nvPr userDrawn="1"/>
          </p:nvSpPr>
          <p:spPr bwMode="auto">
            <a:xfrm>
              <a:off x="9937751" y="4468813"/>
              <a:ext cx="349250" cy="228600"/>
            </a:xfrm>
            <a:custGeom>
              <a:avLst/>
              <a:gdLst>
                <a:gd name="T0" fmla="*/ 7 w 220"/>
                <a:gd name="T1" fmla="*/ 118 h 144"/>
                <a:gd name="T2" fmla="*/ 7 w 220"/>
                <a:gd name="T3" fmla="*/ 118 h 144"/>
                <a:gd name="T4" fmla="*/ 14 w 220"/>
                <a:gd name="T5" fmla="*/ 119 h 144"/>
                <a:gd name="T6" fmla="*/ 15 w 220"/>
                <a:gd name="T7" fmla="*/ 119 h 144"/>
                <a:gd name="T8" fmla="*/ 22 w 220"/>
                <a:gd name="T9" fmla="*/ 118 h 144"/>
                <a:gd name="T10" fmla="*/ 22 w 220"/>
                <a:gd name="T11" fmla="*/ 118 h 144"/>
                <a:gd name="T12" fmla="*/ 29 w 220"/>
                <a:gd name="T13" fmla="*/ 115 h 144"/>
                <a:gd name="T14" fmla="*/ 214 w 220"/>
                <a:gd name="T15" fmla="*/ 8 h 144"/>
                <a:gd name="T16" fmla="*/ 220 w 220"/>
                <a:gd name="T17" fmla="*/ 0 h 144"/>
                <a:gd name="T18" fmla="*/ 220 w 220"/>
                <a:gd name="T19" fmla="*/ 26 h 144"/>
                <a:gd name="T20" fmla="*/ 214 w 220"/>
                <a:gd name="T21" fmla="*/ 34 h 144"/>
                <a:gd name="T22" fmla="*/ 29 w 220"/>
                <a:gd name="T23" fmla="*/ 141 h 144"/>
                <a:gd name="T24" fmla="*/ 26 w 220"/>
                <a:gd name="T25" fmla="*/ 142 h 144"/>
                <a:gd name="T26" fmla="*/ 24 w 220"/>
                <a:gd name="T27" fmla="*/ 143 h 144"/>
                <a:gd name="T28" fmla="*/ 22 w 220"/>
                <a:gd name="T29" fmla="*/ 143 h 144"/>
                <a:gd name="T30" fmla="*/ 22 w 220"/>
                <a:gd name="T31" fmla="*/ 143 h 144"/>
                <a:gd name="T32" fmla="*/ 22 w 220"/>
                <a:gd name="T33" fmla="*/ 144 h 144"/>
                <a:gd name="T34" fmla="*/ 20 w 220"/>
                <a:gd name="T35" fmla="*/ 144 h 144"/>
                <a:gd name="T36" fmla="*/ 18 w 220"/>
                <a:gd name="T37" fmla="*/ 144 h 144"/>
                <a:gd name="T38" fmla="*/ 16 w 220"/>
                <a:gd name="T39" fmla="*/ 144 h 144"/>
                <a:gd name="T40" fmla="*/ 15 w 220"/>
                <a:gd name="T41" fmla="*/ 144 h 144"/>
                <a:gd name="T42" fmla="*/ 15 w 220"/>
                <a:gd name="T43" fmla="*/ 144 h 144"/>
                <a:gd name="T44" fmla="*/ 14 w 220"/>
                <a:gd name="T45" fmla="*/ 144 h 144"/>
                <a:gd name="T46" fmla="*/ 11 w 220"/>
                <a:gd name="T47" fmla="*/ 144 h 144"/>
                <a:gd name="T48" fmla="*/ 9 w 220"/>
                <a:gd name="T49" fmla="*/ 144 h 144"/>
                <a:gd name="T50" fmla="*/ 8 w 220"/>
                <a:gd name="T51" fmla="*/ 143 h 144"/>
                <a:gd name="T52" fmla="*/ 7 w 220"/>
                <a:gd name="T53" fmla="*/ 143 h 144"/>
                <a:gd name="T54" fmla="*/ 5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7 w 220"/>
                <a:gd name="T61" fmla="*/ 1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7" y="118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10" y="118"/>
                    <a:pt x="12" y="119"/>
                    <a:pt x="14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7" y="119"/>
                    <a:pt x="20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5" y="117"/>
                    <a:pt x="27" y="116"/>
                    <a:pt x="29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8" y="6"/>
                    <a:pt x="220" y="3"/>
                    <a:pt x="220" y="0"/>
                  </a:cubicBezTo>
                  <a:cubicBezTo>
                    <a:pt x="220" y="26"/>
                    <a:pt x="220" y="26"/>
                    <a:pt x="220" y="26"/>
                  </a:cubicBezTo>
                  <a:cubicBezTo>
                    <a:pt x="220" y="29"/>
                    <a:pt x="218" y="32"/>
                    <a:pt x="214" y="34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8" y="141"/>
                    <a:pt x="27" y="142"/>
                    <a:pt x="26" y="142"/>
                  </a:cubicBezTo>
                  <a:cubicBezTo>
                    <a:pt x="25" y="143"/>
                    <a:pt x="25" y="143"/>
                    <a:pt x="24" y="143"/>
                  </a:cubicBezTo>
                  <a:cubicBezTo>
                    <a:pt x="23" y="143"/>
                    <a:pt x="23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4"/>
                    <a:pt x="22" y="144"/>
                  </a:cubicBezTo>
                  <a:cubicBezTo>
                    <a:pt x="21" y="144"/>
                    <a:pt x="20" y="144"/>
                    <a:pt x="20" y="144"/>
                  </a:cubicBezTo>
                  <a:cubicBezTo>
                    <a:pt x="19" y="144"/>
                    <a:pt x="18" y="144"/>
                    <a:pt x="18" y="144"/>
                  </a:cubicBezTo>
                  <a:cubicBezTo>
                    <a:pt x="17" y="144"/>
                    <a:pt x="16" y="144"/>
                    <a:pt x="16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4"/>
                    <a:pt x="12" y="144"/>
                    <a:pt x="11" y="144"/>
                  </a:cubicBezTo>
                  <a:cubicBezTo>
                    <a:pt x="10" y="144"/>
                    <a:pt x="10" y="144"/>
                    <a:pt x="9" y="144"/>
                  </a:cubicBezTo>
                  <a:cubicBezTo>
                    <a:pt x="8" y="144"/>
                    <a:pt x="8" y="144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6" y="143"/>
                    <a:pt x="5" y="143"/>
                    <a:pt x="5" y="143"/>
                  </a:cubicBezTo>
                  <a:cubicBezTo>
                    <a:pt x="3" y="142"/>
                    <a:pt x="2" y="142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" y="116"/>
                    <a:pt x="4" y="117"/>
                    <a:pt x="7" y="118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51"/>
            <p:cNvSpPr>
              <a:spLocks/>
            </p:cNvSpPr>
            <p:nvPr userDrawn="1"/>
          </p:nvSpPr>
          <p:spPr bwMode="auto">
            <a:xfrm>
              <a:off x="9672639" y="4300538"/>
              <a:ext cx="617538" cy="358775"/>
            </a:xfrm>
            <a:custGeom>
              <a:avLst/>
              <a:gdLst>
                <a:gd name="T0" fmla="*/ 8 w 389"/>
                <a:gd name="T1" fmla="*/ 112 h 226"/>
                <a:gd name="T2" fmla="*/ 8 w 389"/>
                <a:gd name="T3" fmla="*/ 128 h 226"/>
                <a:gd name="T4" fmla="*/ 167 w 389"/>
                <a:gd name="T5" fmla="*/ 221 h 226"/>
                <a:gd name="T6" fmla="*/ 196 w 389"/>
                <a:gd name="T7" fmla="*/ 221 h 226"/>
                <a:gd name="T8" fmla="*/ 381 w 389"/>
                <a:gd name="T9" fmla="*/ 114 h 226"/>
                <a:gd name="T10" fmla="*/ 381 w 389"/>
                <a:gd name="T11" fmla="*/ 98 h 226"/>
                <a:gd name="T12" fmla="*/ 222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8" y="128"/>
                  </a:cubicBezTo>
                  <a:cubicBezTo>
                    <a:pt x="167" y="221"/>
                    <a:pt x="167" y="221"/>
                    <a:pt x="167" y="221"/>
                  </a:cubicBezTo>
                  <a:cubicBezTo>
                    <a:pt x="175" y="226"/>
                    <a:pt x="188" y="226"/>
                    <a:pt x="196" y="221"/>
                  </a:cubicBezTo>
                  <a:cubicBezTo>
                    <a:pt x="381" y="114"/>
                    <a:pt x="381" y="114"/>
                    <a:pt x="381" y="114"/>
                  </a:cubicBezTo>
                  <a:cubicBezTo>
                    <a:pt x="389" y="110"/>
                    <a:pt x="389" y="102"/>
                    <a:pt x="381" y="98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52"/>
            <p:cNvSpPr>
              <a:spLocks/>
            </p:cNvSpPr>
            <p:nvPr userDrawn="1"/>
          </p:nvSpPr>
          <p:spPr bwMode="auto">
            <a:xfrm>
              <a:off x="9605964" y="4208463"/>
              <a:ext cx="600075" cy="369888"/>
            </a:xfrm>
            <a:custGeom>
              <a:avLst/>
              <a:gdLst>
                <a:gd name="T0" fmla="*/ 322 w 378"/>
                <a:gd name="T1" fmla="*/ 52 h 233"/>
                <a:gd name="T2" fmla="*/ 361 w 378"/>
                <a:gd name="T3" fmla="*/ 60 h 233"/>
                <a:gd name="T4" fmla="*/ 373 w 378"/>
                <a:gd name="T5" fmla="*/ 133 h 233"/>
                <a:gd name="T6" fmla="*/ 261 w 378"/>
                <a:gd name="T7" fmla="*/ 221 h 233"/>
                <a:gd name="T8" fmla="*/ 4 w 378"/>
                <a:gd name="T9" fmla="*/ 107 h 233"/>
                <a:gd name="T10" fmla="*/ 28 w 378"/>
                <a:gd name="T11" fmla="*/ 30 h 233"/>
                <a:gd name="T12" fmla="*/ 133 w 378"/>
                <a:gd name="T13" fmla="*/ 14 h 233"/>
                <a:gd name="T14" fmla="*/ 255 w 378"/>
                <a:gd name="T15" fmla="*/ 56 h 233"/>
                <a:gd name="T16" fmla="*/ 322 w 378"/>
                <a:gd name="T17" fmla="*/ 5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3">
                  <a:moveTo>
                    <a:pt x="322" y="52"/>
                  </a:moveTo>
                  <a:cubicBezTo>
                    <a:pt x="361" y="60"/>
                    <a:pt x="361" y="60"/>
                    <a:pt x="361" y="60"/>
                  </a:cubicBezTo>
                  <a:cubicBezTo>
                    <a:pt x="374" y="88"/>
                    <a:pt x="378" y="111"/>
                    <a:pt x="373" y="133"/>
                  </a:cubicBezTo>
                  <a:cubicBezTo>
                    <a:pt x="363" y="176"/>
                    <a:pt x="302" y="215"/>
                    <a:pt x="261" y="221"/>
                  </a:cubicBezTo>
                  <a:cubicBezTo>
                    <a:pt x="184" y="233"/>
                    <a:pt x="64" y="138"/>
                    <a:pt x="4" y="107"/>
                  </a:cubicBezTo>
                  <a:cubicBezTo>
                    <a:pt x="0" y="55"/>
                    <a:pt x="7" y="43"/>
                    <a:pt x="28" y="30"/>
                  </a:cubicBezTo>
                  <a:cubicBezTo>
                    <a:pt x="67" y="7"/>
                    <a:pt x="97" y="0"/>
                    <a:pt x="133" y="14"/>
                  </a:cubicBezTo>
                  <a:cubicBezTo>
                    <a:pt x="179" y="31"/>
                    <a:pt x="219" y="38"/>
                    <a:pt x="255" y="56"/>
                  </a:cubicBezTo>
                  <a:lnTo>
                    <a:pt x="322" y="52"/>
                  </a:lnTo>
                  <a:close/>
                </a:path>
              </a:pathLst>
            </a:custGeom>
            <a:solidFill>
              <a:srgbClr val="005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53"/>
            <p:cNvSpPr>
              <a:spLocks/>
            </p:cNvSpPr>
            <p:nvPr userDrawn="1"/>
          </p:nvSpPr>
          <p:spPr bwMode="auto">
            <a:xfrm>
              <a:off x="7696201" y="4632325"/>
              <a:ext cx="171450" cy="130175"/>
            </a:xfrm>
            <a:custGeom>
              <a:avLst/>
              <a:gdLst>
                <a:gd name="T0" fmla="*/ 0 w 108"/>
                <a:gd name="T1" fmla="*/ 0 h 82"/>
                <a:gd name="T2" fmla="*/ 1 w 108"/>
                <a:gd name="T3" fmla="*/ 1 h 82"/>
                <a:gd name="T4" fmla="*/ 1 w 108"/>
                <a:gd name="T5" fmla="*/ 1 h 82"/>
                <a:gd name="T6" fmla="*/ 1 w 108"/>
                <a:gd name="T7" fmla="*/ 2 h 82"/>
                <a:gd name="T8" fmla="*/ 1 w 108"/>
                <a:gd name="T9" fmla="*/ 3 h 82"/>
                <a:gd name="T10" fmla="*/ 2 w 108"/>
                <a:gd name="T11" fmla="*/ 4 h 82"/>
                <a:gd name="T12" fmla="*/ 3 w 108"/>
                <a:gd name="T13" fmla="*/ 5 h 82"/>
                <a:gd name="T14" fmla="*/ 4 w 108"/>
                <a:gd name="T15" fmla="*/ 5 h 82"/>
                <a:gd name="T16" fmla="*/ 108 w 108"/>
                <a:gd name="T17" fmla="*/ 65 h 82"/>
                <a:gd name="T18" fmla="*/ 108 w 108"/>
                <a:gd name="T19" fmla="*/ 82 h 82"/>
                <a:gd name="T20" fmla="*/ 4 w 108"/>
                <a:gd name="T21" fmla="*/ 22 h 82"/>
                <a:gd name="T22" fmla="*/ 4 w 108"/>
                <a:gd name="T23" fmla="*/ 22 h 82"/>
                <a:gd name="T24" fmla="*/ 3 w 108"/>
                <a:gd name="T25" fmla="*/ 21 h 82"/>
                <a:gd name="T26" fmla="*/ 2 w 108"/>
                <a:gd name="T27" fmla="*/ 20 h 82"/>
                <a:gd name="T28" fmla="*/ 2 w 108"/>
                <a:gd name="T29" fmla="*/ 20 h 82"/>
                <a:gd name="T30" fmla="*/ 2 w 108"/>
                <a:gd name="T31" fmla="*/ 20 h 82"/>
                <a:gd name="T32" fmla="*/ 1 w 108"/>
                <a:gd name="T33" fmla="*/ 19 h 82"/>
                <a:gd name="T34" fmla="*/ 1 w 108"/>
                <a:gd name="T35" fmla="*/ 19 h 82"/>
                <a:gd name="T36" fmla="*/ 1 w 108"/>
                <a:gd name="T37" fmla="*/ 19 h 82"/>
                <a:gd name="T38" fmla="*/ 1 w 108"/>
                <a:gd name="T39" fmla="*/ 18 h 82"/>
                <a:gd name="T40" fmla="*/ 1 w 108"/>
                <a:gd name="T41" fmla="*/ 18 h 82"/>
                <a:gd name="T42" fmla="*/ 1 w 108"/>
                <a:gd name="T43" fmla="*/ 18 h 82"/>
                <a:gd name="T44" fmla="*/ 0 w 108"/>
                <a:gd name="T45" fmla="*/ 17 h 82"/>
                <a:gd name="T46" fmla="*/ 0 w 108"/>
                <a:gd name="T47" fmla="*/ 17 h 82"/>
                <a:gd name="T48" fmla="*/ 0 w 108"/>
                <a:gd name="T49" fmla="*/ 16 h 82"/>
                <a:gd name="T50" fmla="*/ 0 w 108"/>
                <a:gd name="T51" fmla="*/ 16 h 82"/>
                <a:gd name="T52" fmla="*/ 0 w 108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82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54"/>
            <p:cNvSpPr>
              <a:spLocks/>
            </p:cNvSpPr>
            <p:nvPr userDrawn="1"/>
          </p:nvSpPr>
          <p:spPr bwMode="auto">
            <a:xfrm>
              <a:off x="7867651" y="4618038"/>
              <a:ext cx="227013" cy="147638"/>
            </a:xfrm>
            <a:custGeom>
              <a:avLst/>
              <a:gdLst>
                <a:gd name="T0" fmla="*/ 4 w 143"/>
                <a:gd name="T1" fmla="*/ 76 h 93"/>
                <a:gd name="T2" fmla="*/ 5 w 143"/>
                <a:gd name="T3" fmla="*/ 76 h 93"/>
                <a:gd name="T4" fmla="*/ 9 w 143"/>
                <a:gd name="T5" fmla="*/ 77 h 93"/>
                <a:gd name="T6" fmla="*/ 9 w 143"/>
                <a:gd name="T7" fmla="*/ 77 h 93"/>
                <a:gd name="T8" fmla="*/ 14 w 143"/>
                <a:gd name="T9" fmla="*/ 76 h 93"/>
                <a:gd name="T10" fmla="*/ 14 w 143"/>
                <a:gd name="T11" fmla="*/ 76 h 93"/>
                <a:gd name="T12" fmla="*/ 19 w 143"/>
                <a:gd name="T13" fmla="*/ 74 h 93"/>
                <a:gd name="T14" fmla="*/ 139 w 143"/>
                <a:gd name="T15" fmla="*/ 5 h 93"/>
                <a:gd name="T16" fmla="*/ 143 w 143"/>
                <a:gd name="T17" fmla="*/ 0 h 93"/>
                <a:gd name="T18" fmla="*/ 143 w 143"/>
                <a:gd name="T19" fmla="*/ 16 h 93"/>
                <a:gd name="T20" fmla="*/ 139 w 143"/>
                <a:gd name="T21" fmla="*/ 22 h 93"/>
                <a:gd name="T22" fmla="*/ 19 w 143"/>
                <a:gd name="T23" fmla="*/ 91 h 93"/>
                <a:gd name="T24" fmla="*/ 17 w 143"/>
                <a:gd name="T25" fmla="*/ 92 h 93"/>
                <a:gd name="T26" fmla="*/ 15 w 143"/>
                <a:gd name="T27" fmla="*/ 93 h 93"/>
                <a:gd name="T28" fmla="*/ 14 w 143"/>
                <a:gd name="T29" fmla="*/ 93 h 93"/>
                <a:gd name="T30" fmla="*/ 14 w 143"/>
                <a:gd name="T31" fmla="*/ 93 h 93"/>
                <a:gd name="T32" fmla="*/ 14 w 143"/>
                <a:gd name="T33" fmla="*/ 93 h 93"/>
                <a:gd name="T34" fmla="*/ 12 w 143"/>
                <a:gd name="T35" fmla="*/ 93 h 93"/>
                <a:gd name="T36" fmla="*/ 11 w 143"/>
                <a:gd name="T37" fmla="*/ 93 h 93"/>
                <a:gd name="T38" fmla="*/ 10 w 143"/>
                <a:gd name="T39" fmla="*/ 93 h 93"/>
                <a:gd name="T40" fmla="*/ 9 w 143"/>
                <a:gd name="T41" fmla="*/ 93 h 93"/>
                <a:gd name="T42" fmla="*/ 9 w 143"/>
                <a:gd name="T43" fmla="*/ 93 h 93"/>
                <a:gd name="T44" fmla="*/ 9 w 143"/>
                <a:gd name="T45" fmla="*/ 93 h 93"/>
                <a:gd name="T46" fmla="*/ 7 w 143"/>
                <a:gd name="T47" fmla="*/ 93 h 93"/>
                <a:gd name="T48" fmla="*/ 5 w 143"/>
                <a:gd name="T49" fmla="*/ 93 h 93"/>
                <a:gd name="T50" fmla="*/ 5 w 143"/>
                <a:gd name="T51" fmla="*/ 93 h 93"/>
                <a:gd name="T52" fmla="*/ 4 w 143"/>
                <a:gd name="T53" fmla="*/ 93 h 93"/>
                <a:gd name="T54" fmla="*/ 3 w 143"/>
                <a:gd name="T55" fmla="*/ 92 h 93"/>
                <a:gd name="T56" fmla="*/ 0 w 143"/>
                <a:gd name="T57" fmla="*/ 91 h 93"/>
                <a:gd name="T58" fmla="*/ 0 w 143"/>
                <a:gd name="T59" fmla="*/ 74 h 93"/>
                <a:gd name="T60" fmla="*/ 4 w 143"/>
                <a:gd name="T61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3">
                  <a:moveTo>
                    <a:pt x="4" y="76"/>
                  </a:moveTo>
                  <a:cubicBezTo>
                    <a:pt x="4" y="76"/>
                    <a:pt x="4" y="76"/>
                    <a:pt x="5" y="76"/>
                  </a:cubicBezTo>
                  <a:cubicBezTo>
                    <a:pt x="6" y="76"/>
                    <a:pt x="8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7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6" y="76"/>
                    <a:pt x="17" y="75"/>
                    <a:pt x="19" y="74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42" y="3"/>
                    <a:pt x="143" y="1"/>
                    <a:pt x="143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8"/>
                    <a:pt x="142" y="20"/>
                    <a:pt x="139" y="2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8" y="91"/>
                    <a:pt x="17" y="92"/>
                    <a:pt x="17" y="92"/>
                  </a:cubicBezTo>
                  <a:cubicBezTo>
                    <a:pt x="16" y="92"/>
                    <a:pt x="16" y="92"/>
                    <a:pt x="15" y="93"/>
                  </a:cubicBezTo>
                  <a:cubicBezTo>
                    <a:pt x="15" y="93"/>
                    <a:pt x="15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3" y="93"/>
                    <a:pt x="13" y="93"/>
                    <a:pt x="12" y="93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3"/>
                    <a:pt x="10" y="93"/>
                    <a:pt x="10" y="93"/>
                  </a:cubicBezTo>
                  <a:cubicBezTo>
                    <a:pt x="10" y="93"/>
                    <a:pt x="10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7" y="93"/>
                  </a:cubicBezTo>
                  <a:cubicBezTo>
                    <a:pt x="7" y="93"/>
                    <a:pt x="6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3" y="92"/>
                    <a:pt x="3" y="92"/>
                  </a:cubicBezTo>
                  <a:cubicBezTo>
                    <a:pt x="2" y="92"/>
                    <a:pt x="1" y="92"/>
                    <a:pt x="0" y="9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" y="75"/>
                    <a:pt x="3" y="76"/>
                    <a:pt x="4" y="76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55"/>
            <p:cNvSpPr>
              <a:spLocks/>
            </p:cNvSpPr>
            <p:nvPr userDrawn="1"/>
          </p:nvSpPr>
          <p:spPr bwMode="auto">
            <a:xfrm>
              <a:off x="7694614" y="4508500"/>
              <a:ext cx="401638" cy="231775"/>
            </a:xfrm>
            <a:custGeom>
              <a:avLst/>
              <a:gdLst>
                <a:gd name="T0" fmla="*/ 5 w 253"/>
                <a:gd name="T1" fmla="*/ 72 h 146"/>
                <a:gd name="T2" fmla="*/ 5 w 253"/>
                <a:gd name="T3" fmla="*/ 83 h 146"/>
                <a:gd name="T4" fmla="*/ 109 w 253"/>
                <a:gd name="T5" fmla="*/ 143 h 146"/>
                <a:gd name="T6" fmla="*/ 128 w 253"/>
                <a:gd name="T7" fmla="*/ 143 h 146"/>
                <a:gd name="T8" fmla="*/ 248 w 253"/>
                <a:gd name="T9" fmla="*/ 74 h 146"/>
                <a:gd name="T10" fmla="*/ 248 w 253"/>
                <a:gd name="T11" fmla="*/ 63 h 146"/>
                <a:gd name="T12" fmla="*/ 144 w 253"/>
                <a:gd name="T13" fmla="*/ 3 h 146"/>
                <a:gd name="T14" fmla="*/ 126 w 253"/>
                <a:gd name="T15" fmla="*/ 3 h 146"/>
                <a:gd name="T16" fmla="*/ 5 w 253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6">
                  <a:moveTo>
                    <a:pt x="5" y="72"/>
                  </a:moveTo>
                  <a:cubicBezTo>
                    <a:pt x="0" y="75"/>
                    <a:pt x="0" y="80"/>
                    <a:pt x="5" y="8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4" y="146"/>
                    <a:pt x="122" y="146"/>
                    <a:pt x="128" y="143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3" y="71"/>
                    <a:pt x="253" y="66"/>
                    <a:pt x="248" y="6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6" y="3"/>
                  </a:cubicBezTo>
                  <a:lnTo>
                    <a:pt x="5" y="7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56"/>
            <p:cNvSpPr>
              <a:spLocks/>
            </p:cNvSpPr>
            <p:nvPr userDrawn="1"/>
          </p:nvSpPr>
          <p:spPr bwMode="auto">
            <a:xfrm>
              <a:off x="7889876" y="4159250"/>
              <a:ext cx="39688" cy="492125"/>
            </a:xfrm>
            <a:custGeom>
              <a:avLst/>
              <a:gdLst>
                <a:gd name="T0" fmla="*/ 3 w 25"/>
                <a:gd name="T1" fmla="*/ 12 h 310"/>
                <a:gd name="T2" fmla="*/ 0 w 25"/>
                <a:gd name="T3" fmla="*/ 94 h 310"/>
                <a:gd name="T4" fmla="*/ 4 w 25"/>
                <a:gd name="T5" fmla="*/ 310 h 310"/>
                <a:gd name="T6" fmla="*/ 25 w 25"/>
                <a:gd name="T7" fmla="*/ 298 h 310"/>
                <a:gd name="T8" fmla="*/ 25 w 25"/>
                <a:gd name="T9" fmla="*/ 0 h 310"/>
                <a:gd name="T10" fmla="*/ 3 w 25"/>
                <a:gd name="T11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0">
                  <a:moveTo>
                    <a:pt x="3" y="12"/>
                  </a:moveTo>
                  <a:lnTo>
                    <a:pt x="0" y="94"/>
                  </a:lnTo>
                  <a:lnTo>
                    <a:pt x="4" y="310"/>
                  </a:lnTo>
                  <a:lnTo>
                    <a:pt x="25" y="298"/>
                  </a:lnTo>
                  <a:lnTo>
                    <a:pt x="25" y="0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57"/>
            <p:cNvSpPr>
              <a:spLocks/>
            </p:cNvSpPr>
            <p:nvPr userDrawn="1"/>
          </p:nvSpPr>
          <p:spPr bwMode="auto">
            <a:xfrm>
              <a:off x="7861301" y="4159250"/>
              <a:ext cx="34925" cy="492125"/>
            </a:xfrm>
            <a:custGeom>
              <a:avLst/>
              <a:gdLst>
                <a:gd name="T0" fmla="*/ 21 w 22"/>
                <a:gd name="T1" fmla="*/ 12 h 310"/>
                <a:gd name="T2" fmla="*/ 0 w 22"/>
                <a:gd name="T3" fmla="*/ 0 h 310"/>
                <a:gd name="T4" fmla="*/ 1 w 22"/>
                <a:gd name="T5" fmla="*/ 298 h 310"/>
                <a:gd name="T6" fmla="*/ 22 w 22"/>
                <a:gd name="T7" fmla="*/ 310 h 310"/>
                <a:gd name="T8" fmla="*/ 21 w 22"/>
                <a:gd name="T9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10">
                  <a:moveTo>
                    <a:pt x="21" y="12"/>
                  </a:moveTo>
                  <a:lnTo>
                    <a:pt x="0" y="0"/>
                  </a:lnTo>
                  <a:lnTo>
                    <a:pt x="1" y="298"/>
                  </a:lnTo>
                  <a:lnTo>
                    <a:pt x="22" y="31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58"/>
            <p:cNvSpPr>
              <a:spLocks/>
            </p:cNvSpPr>
            <p:nvPr userDrawn="1"/>
          </p:nvSpPr>
          <p:spPr bwMode="auto">
            <a:xfrm>
              <a:off x="8035926" y="4298950"/>
              <a:ext cx="26988" cy="36513"/>
            </a:xfrm>
            <a:custGeom>
              <a:avLst/>
              <a:gdLst>
                <a:gd name="T0" fmla="*/ 0 w 17"/>
                <a:gd name="T1" fmla="*/ 23 h 23"/>
                <a:gd name="T2" fmla="*/ 17 w 17"/>
                <a:gd name="T3" fmla="*/ 13 h 23"/>
                <a:gd name="T4" fmla="*/ 17 w 17"/>
                <a:gd name="T5" fmla="*/ 0 h 23"/>
                <a:gd name="T6" fmla="*/ 0 w 17"/>
                <a:gd name="T7" fmla="*/ 10 h 23"/>
                <a:gd name="T8" fmla="*/ 0 w 1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lnTo>
                    <a:pt x="17" y="13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67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59"/>
            <p:cNvSpPr>
              <a:spLocks/>
            </p:cNvSpPr>
            <p:nvPr userDrawn="1"/>
          </p:nvSpPr>
          <p:spPr bwMode="auto">
            <a:xfrm>
              <a:off x="7723189" y="4060825"/>
              <a:ext cx="77788" cy="103188"/>
            </a:xfrm>
            <a:custGeom>
              <a:avLst/>
              <a:gdLst>
                <a:gd name="T0" fmla="*/ 1 w 49"/>
                <a:gd name="T1" fmla="*/ 16 h 65"/>
                <a:gd name="T2" fmla="*/ 0 w 49"/>
                <a:gd name="T3" fmla="*/ 10 h 65"/>
                <a:gd name="T4" fmla="*/ 17 w 49"/>
                <a:gd name="T5" fmla="*/ 0 h 65"/>
                <a:gd name="T6" fmla="*/ 18 w 49"/>
                <a:gd name="T7" fmla="*/ 7 h 65"/>
                <a:gd name="T8" fmla="*/ 18 w 49"/>
                <a:gd name="T9" fmla="*/ 8 h 65"/>
                <a:gd name="T10" fmla="*/ 20 w 49"/>
                <a:gd name="T11" fmla="*/ 15 h 65"/>
                <a:gd name="T12" fmla="*/ 20 w 49"/>
                <a:gd name="T13" fmla="*/ 16 h 65"/>
                <a:gd name="T14" fmla="*/ 23 w 49"/>
                <a:gd name="T15" fmla="*/ 23 h 65"/>
                <a:gd name="T16" fmla="*/ 23 w 49"/>
                <a:gd name="T17" fmla="*/ 23 h 65"/>
                <a:gd name="T18" fmla="*/ 26 w 49"/>
                <a:gd name="T19" fmla="*/ 31 h 65"/>
                <a:gd name="T20" fmla="*/ 27 w 49"/>
                <a:gd name="T21" fmla="*/ 31 h 65"/>
                <a:gd name="T22" fmla="*/ 31 w 49"/>
                <a:gd name="T23" fmla="*/ 38 h 65"/>
                <a:gd name="T24" fmla="*/ 31 w 49"/>
                <a:gd name="T25" fmla="*/ 38 h 65"/>
                <a:gd name="T26" fmla="*/ 36 w 49"/>
                <a:gd name="T27" fmla="*/ 44 h 65"/>
                <a:gd name="T28" fmla="*/ 37 w 49"/>
                <a:gd name="T29" fmla="*/ 45 h 65"/>
                <a:gd name="T30" fmla="*/ 41 w 49"/>
                <a:gd name="T31" fmla="*/ 49 h 65"/>
                <a:gd name="T32" fmla="*/ 43 w 49"/>
                <a:gd name="T33" fmla="*/ 51 h 65"/>
                <a:gd name="T34" fmla="*/ 49 w 49"/>
                <a:gd name="T35" fmla="*/ 55 h 65"/>
                <a:gd name="T36" fmla="*/ 32 w 49"/>
                <a:gd name="T37" fmla="*/ 65 h 65"/>
                <a:gd name="T38" fmla="*/ 26 w 49"/>
                <a:gd name="T39" fmla="*/ 60 h 65"/>
                <a:gd name="T40" fmla="*/ 24 w 49"/>
                <a:gd name="T41" fmla="*/ 59 h 65"/>
                <a:gd name="T42" fmla="*/ 21 w 49"/>
                <a:gd name="T43" fmla="*/ 56 h 65"/>
                <a:gd name="T44" fmla="*/ 20 w 49"/>
                <a:gd name="T45" fmla="*/ 55 h 65"/>
                <a:gd name="T46" fmla="*/ 19 w 49"/>
                <a:gd name="T47" fmla="*/ 54 h 65"/>
                <a:gd name="T48" fmla="*/ 18 w 49"/>
                <a:gd name="T49" fmla="*/ 53 h 65"/>
                <a:gd name="T50" fmla="*/ 15 w 49"/>
                <a:gd name="T51" fmla="*/ 50 h 65"/>
                <a:gd name="T52" fmla="*/ 14 w 49"/>
                <a:gd name="T53" fmla="*/ 48 h 65"/>
                <a:gd name="T54" fmla="*/ 14 w 49"/>
                <a:gd name="T55" fmla="*/ 48 h 65"/>
                <a:gd name="T56" fmla="*/ 13 w 49"/>
                <a:gd name="T57" fmla="*/ 47 h 65"/>
                <a:gd name="T58" fmla="*/ 11 w 49"/>
                <a:gd name="T59" fmla="*/ 44 h 65"/>
                <a:gd name="T60" fmla="*/ 10 w 49"/>
                <a:gd name="T61" fmla="*/ 41 h 65"/>
                <a:gd name="T62" fmla="*/ 10 w 49"/>
                <a:gd name="T63" fmla="*/ 41 h 65"/>
                <a:gd name="T64" fmla="*/ 9 w 49"/>
                <a:gd name="T65" fmla="*/ 41 h 65"/>
                <a:gd name="T66" fmla="*/ 8 w 49"/>
                <a:gd name="T67" fmla="*/ 39 h 65"/>
                <a:gd name="T68" fmla="*/ 7 w 49"/>
                <a:gd name="T69" fmla="*/ 36 h 65"/>
                <a:gd name="T70" fmla="*/ 6 w 49"/>
                <a:gd name="T71" fmla="*/ 33 h 65"/>
                <a:gd name="T72" fmla="*/ 6 w 49"/>
                <a:gd name="T73" fmla="*/ 33 h 65"/>
                <a:gd name="T74" fmla="*/ 6 w 49"/>
                <a:gd name="T75" fmla="*/ 33 h 65"/>
                <a:gd name="T76" fmla="*/ 4 w 49"/>
                <a:gd name="T77" fmla="*/ 30 h 65"/>
                <a:gd name="T78" fmla="*/ 3 w 49"/>
                <a:gd name="T79" fmla="*/ 27 h 65"/>
                <a:gd name="T80" fmla="*/ 3 w 49"/>
                <a:gd name="T81" fmla="*/ 26 h 65"/>
                <a:gd name="T82" fmla="*/ 3 w 49"/>
                <a:gd name="T83" fmla="*/ 25 h 65"/>
                <a:gd name="T84" fmla="*/ 2 w 49"/>
                <a:gd name="T85" fmla="*/ 24 h 65"/>
                <a:gd name="T86" fmla="*/ 1 w 49"/>
                <a:gd name="T87" fmla="*/ 20 h 65"/>
                <a:gd name="T88" fmla="*/ 1 w 49"/>
                <a:gd name="T89" fmla="*/ 18 h 65"/>
                <a:gd name="T90" fmla="*/ 1 w 49"/>
                <a:gd name="T91" fmla="*/ 17 h 65"/>
                <a:gd name="T92" fmla="*/ 1 w 49"/>
                <a:gd name="T9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" h="65">
                  <a:moveTo>
                    <a:pt x="1" y="16"/>
                  </a:moveTo>
                  <a:cubicBezTo>
                    <a:pt x="0" y="14"/>
                    <a:pt x="0" y="12"/>
                    <a:pt x="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8" y="5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1"/>
                    <a:pt x="19" y="13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1" y="18"/>
                    <a:pt x="22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6"/>
                    <a:pt x="25" y="28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3"/>
                    <a:pt x="29" y="36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40"/>
                    <a:pt x="34" y="42"/>
                    <a:pt x="36" y="44"/>
                  </a:cubicBezTo>
                  <a:cubicBezTo>
                    <a:pt x="36" y="44"/>
                    <a:pt x="37" y="45"/>
                    <a:pt x="37" y="45"/>
                  </a:cubicBezTo>
                  <a:cubicBezTo>
                    <a:pt x="38" y="46"/>
                    <a:pt x="40" y="48"/>
                    <a:pt x="41" y="49"/>
                  </a:cubicBezTo>
                  <a:cubicBezTo>
                    <a:pt x="42" y="49"/>
                    <a:pt x="42" y="50"/>
                    <a:pt x="43" y="51"/>
                  </a:cubicBezTo>
                  <a:cubicBezTo>
                    <a:pt x="45" y="52"/>
                    <a:pt x="47" y="53"/>
                    <a:pt x="49" y="5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3"/>
                    <a:pt x="28" y="62"/>
                    <a:pt x="26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3" y="58"/>
                    <a:pt x="22" y="57"/>
                    <a:pt x="21" y="56"/>
                  </a:cubicBezTo>
                  <a:cubicBezTo>
                    <a:pt x="21" y="56"/>
                    <a:pt x="21" y="56"/>
                    <a:pt x="20" y="55"/>
                  </a:cubicBezTo>
                  <a:cubicBezTo>
                    <a:pt x="20" y="55"/>
                    <a:pt x="19" y="54"/>
                    <a:pt x="19" y="54"/>
                  </a:cubicBezTo>
                  <a:cubicBezTo>
                    <a:pt x="19" y="54"/>
                    <a:pt x="18" y="53"/>
                    <a:pt x="18" y="53"/>
                  </a:cubicBezTo>
                  <a:cubicBezTo>
                    <a:pt x="17" y="52"/>
                    <a:pt x="16" y="51"/>
                    <a:pt x="15" y="50"/>
                  </a:cubicBezTo>
                  <a:cubicBezTo>
                    <a:pt x="15" y="49"/>
                    <a:pt x="15" y="49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7"/>
                    <a:pt x="13" y="47"/>
                    <a:pt x="13" y="47"/>
                  </a:cubicBezTo>
                  <a:cubicBezTo>
                    <a:pt x="13" y="46"/>
                    <a:pt x="12" y="45"/>
                    <a:pt x="11" y="44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0"/>
                    <a:pt x="9" y="39"/>
                    <a:pt x="8" y="39"/>
                  </a:cubicBezTo>
                  <a:cubicBezTo>
                    <a:pt x="8" y="38"/>
                    <a:pt x="7" y="37"/>
                    <a:pt x="7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5" y="31"/>
                    <a:pt x="4" y="30"/>
                  </a:cubicBezTo>
                  <a:cubicBezTo>
                    <a:pt x="4" y="29"/>
                    <a:pt x="4" y="28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5"/>
                    <a:pt x="2" y="24"/>
                    <a:pt x="2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60"/>
            <p:cNvSpPr>
              <a:spLocks/>
            </p:cNvSpPr>
            <p:nvPr userDrawn="1"/>
          </p:nvSpPr>
          <p:spPr bwMode="auto">
            <a:xfrm>
              <a:off x="7723189" y="3778250"/>
              <a:ext cx="28575" cy="298450"/>
            </a:xfrm>
            <a:custGeom>
              <a:avLst/>
              <a:gdLst>
                <a:gd name="T0" fmla="*/ 0 w 18"/>
                <a:gd name="T1" fmla="*/ 188 h 188"/>
                <a:gd name="T2" fmla="*/ 17 w 18"/>
                <a:gd name="T3" fmla="*/ 178 h 188"/>
                <a:gd name="T4" fmla="*/ 18 w 18"/>
                <a:gd name="T5" fmla="*/ 0 h 188"/>
                <a:gd name="T6" fmla="*/ 1 w 18"/>
                <a:gd name="T7" fmla="*/ 10 h 188"/>
                <a:gd name="T8" fmla="*/ 0 w 18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8">
                  <a:moveTo>
                    <a:pt x="0" y="188"/>
                  </a:moveTo>
                  <a:lnTo>
                    <a:pt x="17" y="178"/>
                  </a:lnTo>
                  <a:lnTo>
                    <a:pt x="18" y="0"/>
                  </a:lnTo>
                  <a:lnTo>
                    <a:pt x="1" y="1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61"/>
            <p:cNvSpPr>
              <a:spLocks/>
            </p:cNvSpPr>
            <p:nvPr userDrawn="1"/>
          </p:nvSpPr>
          <p:spPr bwMode="auto">
            <a:xfrm>
              <a:off x="7705726" y="3768725"/>
              <a:ext cx="46038" cy="25400"/>
            </a:xfrm>
            <a:custGeom>
              <a:avLst/>
              <a:gdLst>
                <a:gd name="T0" fmla="*/ 12 w 29"/>
                <a:gd name="T1" fmla="*/ 16 h 16"/>
                <a:gd name="T2" fmla="*/ 29 w 29"/>
                <a:gd name="T3" fmla="*/ 6 h 16"/>
                <a:gd name="T4" fmla="*/ 17 w 29"/>
                <a:gd name="T5" fmla="*/ 0 h 16"/>
                <a:gd name="T6" fmla="*/ 0 w 29"/>
                <a:gd name="T7" fmla="*/ 9 h 16"/>
                <a:gd name="T8" fmla="*/ 12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12" y="16"/>
                  </a:moveTo>
                  <a:lnTo>
                    <a:pt x="29" y="6"/>
                  </a:lnTo>
                  <a:lnTo>
                    <a:pt x="17" y="0"/>
                  </a:lnTo>
                  <a:lnTo>
                    <a:pt x="0" y="9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62"/>
            <p:cNvSpPr>
              <a:spLocks/>
            </p:cNvSpPr>
            <p:nvPr userDrawn="1"/>
          </p:nvSpPr>
          <p:spPr bwMode="auto">
            <a:xfrm>
              <a:off x="7773989" y="4148138"/>
              <a:ext cx="288925" cy="166688"/>
            </a:xfrm>
            <a:custGeom>
              <a:avLst/>
              <a:gdLst>
                <a:gd name="T0" fmla="*/ 17 w 182"/>
                <a:gd name="T1" fmla="*/ 0 h 105"/>
                <a:gd name="T2" fmla="*/ 182 w 182"/>
                <a:gd name="T3" fmla="*/ 95 h 105"/>
                <a:gd name="T4" fmla="*/ 165 w 182"/>
                <a:gd name="T5" fmla="*/ 105 h 105"/>
                <a:gd name="T6" fmla="*/ 0 w 182"/>
                <a:gd name="T7" fmla="*/ 10 h 105"/>
                <a:gd name="T8" fmla="*/ 17 w 182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5">
                  <a:moveTo>
                    <a:pt x="17" y="0"/>
                  </a:moveTo>
                  <a:lnTo>
                    <a:pt x="182" y="95"/>
                  </a:lnTo>
                  <a:lnTo>
                    <a:pt x="165" y="105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63"/>
            <p:cNvSpPr>
              <a:spLocks/>
            </p:cNvSpPr>
            <p:nvPr userDrawn="1"/>
          </p:nvSpPr>
          <p:spPr bwMode="auto">
            <a:xfrm>
              <a:off x="7705726" y="3783013"/>
              <a:ext cx="330200" cy="552450"/>
            </a:xfrm>
            <a:custGeom>
              <a:avLst/>
              <a:gdLst>
                <a:gd name="T0" fmla="*/ 0 w 208"/>
                <a:gd name="T1" fmla="*/ 0 h 348"/>
                <a:gd name="T2" fmla="*/ 12 w 208"/>
                <a:gd name="T3" fmla="*/ 7 h 348"/>
                <a:gd name="T4" fmla="*/ 11 w 208"/>
                <a:gd name="T5" fmla="*/ 185 h 348"/>
                <a:gd name="T6" fmla="*/ 43 w 208"/>
                <a:gd name="T7" fmla="*/ 240 h 348"/>
                <a:gd name="T8" fmla="*/ 208 w 208"/>
                <a:gd name="T9" fmla="*/ 335 h 348"/>
                <a:gd name="T10" fmla="*/ 208 w 208"/>
                <a:gd name="T11" fmla="*/ 348 h 348"/>
                <a:gd name="T12" fmla="*/ 43 w 208"/>
                <a:gd name="T13" fmla="*/ 253 h 348"/>
                <a:gd name="T14" fmla="*/ 0 w 208"/>
                <a:gd name="T15" fmla="*/ 178 h 348"/>
                <a:gd name="T16" fmla="*/ 0 w 208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348">
                  <a:moveTo>
                    <a:pt x="0" y="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205"/>
                    <a:pt x="25" y="229"/>
                    <a:pt x="43" y="240"/>
                  </a:cubicBezTo>
                  <a:cubicBezTo>
                    <a:pt x="208" y="335"/>
                    <a:pt x="208" y="335"/>
                    <a:pt x="208" y="335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19" y="239"/>
                    <a:pt x="0" y="206"/>
                    <a:pt x="0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64"/>
            <p:cNvSpPr>
              <a:spLocks/>
            </p:cNvSpPr>
            <p:nvPr userDrawn="1"/>
          </p:nvSpPr>
          <p:spPr bwMode="auto">
            <a:xfrm>
              <a:off x="7612064" y="4200525"/>
              <a:ext cx="261938" cy="201613"/>
            </a:xfrm>
            <a:custGeom>
              <a:avLst/>
              <a:gdLst>
                <a:gd name="T0" fmla="*/ 0 w 165"/>
                <a:gd name="T1" fmla="*/ 0 h 127"/>
                <a:gd name="T2" fmla="*/ 0 w 165"/>
                <a:gd name="T3" fmla="*/ 2 h 127"/>
                <a:gd name="T4" fmla="*/ 0 w 165"/>
                <a:gd name="T5" fmla="*/ 2 h 127"/>
                <a:gd name="T6" fmla="*/ 1 w 165"/>
                <a:gd name="T7" fmla="*/ 4 h 127"/>
                <a:gd name="T8" fmla="*/ 1 w 165"/>
                <a:gd name="T9" fmla="*/ 5 h 127"/>
                <a:gd name="T10" fmla="*/ 3 w 165"/>
                <a:gd name="T11" fmla="*/ 6 h 127"/>
                <a:gd name="T12" fmla="*/ 4 w 165"/>
                <a:gd name="T13" fmla="*/ 7 h 127"/>
                <a:gd name="T14" fmla="*/ 5 w 165"/>
                <a:gd name="T15" fmla="*/ 8 h 127"/>
                <a:gd name="T16" fmla="*/ 165 w 165"/>
                <a:gd name="T17" fmla="*/ 101 h 127"/>
                <a:gd name="T18" fmla="*/ 165 w 165"/>
                <a:gd name="T19" fmla="*/ 127 h 127"/>
                <a:gd name="T20" fmla="*/ 6 w 165"/>
                <a:gd name="T21" fmla="*/ 34 h 127"/>
                <a:gd name="T22" fmla="*/ 5 w 165"/>
                <a:gd name="T23" fmla="*/ 34 h 127"/>
                <a:gd name="T24" fmla="*/ 4 w 165"/>
                <a:gd name="T25" fmla="*/ 33 h 127"/>
                <a:gd name="T26" fmla="*/ 3 w 165"/>
                <a:gd name="T27" fmla="*/ 32 h 127"/>
                <a:gd name="T28" fmla="*/ 3 w 165"/>
                <a:gd name="T29" fmla="*/ 32 h 127"/>
                <a:gd name="T30" fmla="*/ 1 w 165"/>
                <a:gd name="T31" fmla="*/ 31 h 127"/>
                <a:gd name="T32" fmla="*/ 1 w 165"/>
                <a:gd name="T33" fmla="*/ 30 h 127"/>
                <a:gd name="T34" fmla="*/ 1 w 165"/>
                <a:gd name="T35" fmla="*/ 30 h 127"/>
                <a:gd name="T36" fmla="*/ 1 w 165"/>
                <a:gd name="T37" fmla="*/ 29 h 127"/>
                <a:gd name="T38" fmla="*/ 0 w 165"/>
                <a:gd name="T39" fmla="*/ 28 h 127"/>
                <a:gd name="T40" fmla="*/ 0 w 165"/>
                <a:gd name="T41" fmla="*/ 28 h 127"/>
                <a:gd name="T42" fmla="*/ 0 w 165"/>
                <a:gd name="T43" fmla="*/ 28 h 127"/>
                <a:gd name="T44" fmla="*/ 0 w 165"/>
                <a:gd name="T45" fmla="*/ 27 h 127"/>
                <a:gd name="T46" fmla="*/ 0 w 165"/>
                <a:gd name="T47" fmla="*/ 26 h 127"/>
                <a:gd name="T48" fmla="*/ 0 w 165"/>
                <a:gd name="T49" fmla="*/ 26 h 127"/>
                <a:gd name="T50" fmla="*/ 0 w 165"/>
                <a:gd name="T51" fmla="*/ 26 h 127"/>
                <a:gd name="T52" fmla="*/ 0 w 165"/>
                <a:gd name="T5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" h="12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3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1"/>
                    <a:pt x="2" y="31"/>
                    <a:pt x="1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65"/>
            <p:cNvSpPr>
              <a:spLocks/>
            </p:cNvSpPr>
            <p:nvPr userDrawn="1"/>
          </p:nvSpPr>
          <p:spPr bwMode="auto">
            <a:xfrm>
              <a:off x="7874001" y="4178300"/>
              <a:ext cx="349250" cy="228600"/>
            </a:xfrm>
            <a:custGeom>
              <a:avLst/>
              <a:gdLst>
                <a:gd name="T0" fmla="*/ 6 w 220"/>
                <a:gd name="T1" fmla="*/ 118 h 144"/>
                <a:gd name="T2" fmla="*/ 7 w 220"/>
                <a:gd name="T3" fmla="*/ 118 h 144"/>
                <a:gd name="T4" fmla="*/ 14 w 220"/>
                <a:gd name="T5" fmla="*/ 119 h 144"/>
                <a:gd name="T6" fmla="*/ 15 w 220"/>
                <a:gd name="T7" fmla="*/ 119 h 144"/>
                <a:gd name="T8" fmla="*/ 22 w 220"/>
                <a:gd name="T9" fmla="*/ 118 h 144"/>
                <a:gd name="T10" fmla="*/ 22 w 220"/>
                <a:gd name="T11" fmla="*/ 118 h 144"/>
                <a:gd name="T12" fmla="*/ 29 w 220"/>
                <a:gd name="T13" fmla="*/ 115 h 144"/>
                <a:gd name="T14" fmla="*/ 214 w 220"/>
                <a:gd name="T15" fmla="*/ 8 h 144"/>
                <a:gd name="T16" fmla="*/ 220 w 220"/>
                <a:gd name="T17" fmla="*/ 0 h 144"/>
                <a:gd name="T18" fmla="*/ 220 w 220"/>
                <a:gd name="T19" fmla="*/ 25 h 144"/>
                <a:gd name="T20" fmla="*/ 214 w 220"/>
                <a:gd name="T21" fmla="*/ 34 h 144"/>
                <a:gd name="T22" fmla="*/ 29 w 220"/>
                <a:gd name="T23" fmla="*/ 141 h 144"/>
                <a:gd name="T24" fmla="*/ 26 w 220"/>
                <a:gd name="T25" fmla="*/ 142 h 144"/>
                <a:gd name="T26" fmla="*/ 24 w 220"/>
                <a:gd name="T27" fmla="*/ 143 h 144"/>
                <a:gd name="T28" fmla="*/ 22 w 220"/>
                <a:gd name="T29" fmla="*/ 143 h 144"/>
                <a:gd name="T30" fmla="*/ 22 w 220"/>
                <a:gd name="T31" fmla="*/ 143 h 144"/>
                <a:gd name="T32" fmla="*/ 21 w 220"/>
                <a:gd name="T33" fmla="*/ 143 h 144"/>
                <a:gd name="T34" fmla="*/ 19 w 220"/>
                <a:gd name="T35" fmla="*/ 144 h 144"/>
                <a:gd name="T36" fmla="*/ 17 w 220"/>
                <a:gd name="T37" fmla="*/ 144 h 144"/>
                <a:gd name="T38" fmla="*/ 15 w 220"/>
                <a:gd name="T39" fmla="*/ 144 h 144"/>
                <a:gd name="T40" fmla="*/ 15 w 220"/>
                <a:gd name="T41" fmla="*/ 144 h 144"/>
                <a:gd name="T42" fmla="*/ 14 w 220"/>
                <a:gd name="T43" fmla="*/ 144 h 144"/>
                <a:gd name="T44" fmla="*/ 13 w 220"/>
                <a:gd name="T45" fmla="*/ 144 h 144"/>
                <a:gd name="T46" fmla="*/ 11 w 220"/>
                <a:gd name="T47" fmla="*/ 144 h 144"/>
                <a:gd name="T48" fmla="*/ 9 w 220"/>
                <a:gd name="T49" fmla="*/ 144 h 144"/>
                <a:gd name="T50" fmla="*/ 7 w 220"/>
                <a:gd name="T51" fmla="*/ 143 h 144"/>
                <a:gd name="T52" fmla="*/ 6 w 220"/>
                <a:gd name="T53" fmla="*/ 143 h 144"/>
                <a:gd name="T54" fmla="*/ 5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6 w 220"/>
                <a:gd name="T61" fmla="*/ 1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6" y="118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10" y="118"/>
                    <a:pt x="12" y="119"/>
                    <a:pt x="14" y="119"/>
                  </a:cubicBezTo>
                  <a:cubicBezTo>
                    <a:pt x="14" y="119"/>
                    <a:pt x="15" y="119"/>
                    <a:pt x="15" y="119"/>
                  </a:cubicBezTo>
                  <a:cubicBezTo>
                    <a:pt x="17" y="119"/>
                    <a:pt x="20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5" y="117"/>
                    <a:pt x="27" y="116"/>
                    <a:pt x="29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8" y="6"/>
                    <a:pt x="220" y="3"/>
                    <a:pt x="220" y="0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0" y="28"/>
                    <a:pt x="218" y="31"/>
                    <a:pt x="214" y="34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8" y="141"/>
                    <a:pt x="27" y="142"/>
                    <a:pt x="26" y="142"/>
                  </a:cubicBezTo>
                  <a:cubicBezTo>
                    <a:pt x="25" y="142"/>
                    <a:pt x="24" y="143"/>
                    <a:pt x="24" y="143"/>
                  </a:cubicBezTo>
                  <a:cubicBezTo>
                    <a:pt x="23" y="143"/>
                    <a:pt x="23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1" y="143"/>
                  </a:cubicBezTo>
                  <a:cubicBezTo>
                    <a:pt x="21" y="144"/>
                    <a:pt x="20" y="144"/>
                    <a:pt x="19" y="144"/>
                  </a:cubicBezTo>
                  <a:cubicBezTo>
                    <a:pt x="19" y="144"/>
                    <a:pt x="18" y="144"/>
                    <a:pt x="17" y="144"/>
                  </a:cubicBezTo>
                  <a:cubicBezTo>
                    <a:pt x="17" y="144"/>
                    <a:pt x="16" y="144"/>
                    <a:pt x="15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5" y="144"/>
                    <a:pt x="15" y="144"/>
                    <a:pt x="14" y="144"/>
                  </a:cubicBezTo>
                  <a:cubicBezTo>
                    <a:pt x="14" y="144"/>
                    <a:pt x="14" y="144"/>
                    <a:pt x="13" y="144"/>
                  </a:cubicBezTo>
                  <a:cubicBezTo>
                    <a:pt x="13" y="144"/>
                    <a:pt x="12" y="144"/>
                    <a:pt x="11" y="144"/>
                  </a:cubicBezTo>
                  <a:cubicBezTo>
                    <a:pt x="10" y="144"/>
                    <a:pt x="9" y="144"/>
                    <a:pt x="9" y="144"/>
                  </a:cubicBezTo>
                  <a:cubicBezTo>
                    <a:pt x="8" y="144"/>
                    <a:pt x="8" y="143"/>
                    <a:pt x="7" y="143"/>
                  </a:cubicBezTo>
                  <a:cubicBezTo>
                    <a:pt x="7" y="143"/>
                    <a:pt x="7" y="143"/>
                    <a:pt x="6" y="143"/>
                  </a:cubicBezTo>
                  <a:cubicBezTo>
                    <a:pt x="6" y="143"/>
                    <a:pt x="5" y="143"/>
                    <a:pt x="5" y="143"/>
                  </a:cubicBezTo>
                  <a:cubicBezTo>
                    <a:pt x="3" y="142"/>
                    <a:pt x="2" y="142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" y="116"/>
                    <a:pt x="4" y="117"/>
                    <a:pt x="6" y="118"/>
                  </a:cubicBezTo>
                  <a:close/>
                </a:path>
              </a:pathLst>
            </a:custGeom>
            <a:solidFill>
              <a:srgbClr val="29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66"/>
            <p:cNvSpPr>
              <a:spLocks/>
            </p:cNvSpPr>
            <p:nvPr userDrawn="1"/>
          </p:nvSpPr>
          <p:spPr bwMode="auto">
            <a:xfrm>
              <a:off x="7608889" y="4010025"/>
              <a:ext cx="617538" cy="358775"/>
            </a:xfrm>
            <a:custGeom>
              <a:avLst/>
              <a:gdLst>
                <a:gd name="T0" fmla="*/ 8 w 389"/>
                <a:gd name="T1" fmla="*/ 112 h 226"/>
                <a:gd name="T2" fmla="*/ 7 w 389"/>
                <a:gd name="T3" fmla="*/ 128 h 226"/>
                <a:gd name="T4" fmla="*/ 167 w 389"/>
                <a:gd name="T5" fmla="*/ 221 h 226"/>
                <a:gd name="T6" fmla="*/ 196 w 389"/>
                <a:gd name="T7" fmla="*/ 221 h 226"/>
                <a:gd name="T8" fmla="*/ 381 w 389"/>
                <a:gd name="T9" fmla="*/ 114 h 226"/>
                <a:gd name="T10" fmla="*/ 381 w 389"/>
                <a:gd name="T11" fmla="*/ 98 h 226"/>
                <a:gd name="T12" fmla="*/ 221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7" y="128"/>
                  </a:cubicBezTo>
                  <a:cubicBezTo>
                    <a:pt x="167" y="221"/>
                    <a:pt x="167" y="221"/>
                    <a:pt x="167" y="221"/>
                  </a:cubicBezTo>
                  <a:cubicBezTo>
                    <a:pt x="175" y="226"/>
                    <a:pt x="188" y="226"/>
                    <a:pt x="196" y="221"/>
                  </a:cubicBezTo>
                  <a:cubicBezTo>
                    <a:pt x="381" y="114"/>
                    <a:pt x="381" y="114"/>
                    <a:pt x="381" y="114"/>
                  </a:cubicBezTo>
                  <a:cubicBezTo>
                    <a:pt x="389" y="110"/>
                    <a:pt x="389" y="102"/>
                    <a:pt x="381" y="98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376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67"/>
            <p:cNvSpPr>
              <a:spLocks/>
            </p:cNvSpPr>
            <p:nvPr userDrawn="1"/>
          </p:nvSpPr>
          <p:spPr bwMode="auto">
            <a:xfrm>
              <a:off x="7524751" y="3836988"/>
              <a:ext cx="42863" cy="239713"/>
            </a:xfrm>
            <a:custGeom>
              <a:avLst/>
              <a:gdLst>
                <a:gd name="T0" fmla="*/ 22 w 27"/>
                <a:gd name="T1" fmla="*/ 13 h 151"/>
                <a:gd name="T2" fmla="*/ 22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8 h 151"/>
                <a:gd name="T10" fmla="*/ 24 w 27"/>
                <a:gd name="T11" fmla="*/ 148 h 151"/>
                <a:gd name="T12" fmla="*/ 24 w 27"/>
                <a:gd name="T13" fmla="*/ 149 h 151"/>
                <a:gd name="T14" fmla="*/ 27 w 27"/>
                <a:gd name="T15" fmla="*/ 151 h 151"/>
                <a:gd name="T16" fmla="*/ 4 w 27"/>
                <a:gd name="T17" fmla="*/ 138 h 151"/>
                <a:gd name="T18" fmla="*/ 2 w 27"/>
                <a:gd name="T19" fmla="*/ 136 h 151"/>
                <a:gd name="T20" fmla="*/ 2 w 27"/>
                <a:gd name="T21" fmla="*/ 136 h 151"/>
                <a:gd name="T22" fmla="*/ 1 w 27"/>
                <a:gd name="T23" fmla="*/ 135 h 151"/>
                <a:gd name="T24" fmla="*/ 1 w 27"/>
                <a:gd name="T25" fmla="*/ 135 h 151"/>
                <a:gd name="T26" fmla="*/ 1 w 27"/>
                <a:gd name="T27" fmla="*/ 135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2 h 151"/>
                <a:gd name="T40" fmla="*/ 0 w 27"/>
                <a:gd name="T41" fmla="*/ 131 h 151"/>
                <a:gd name="T42" fmla="*/ 0 w 27"/>
                <a:gd name="T43" fmla="*/ 130 h 151"/>
                <a:gd name="T44" fmla="*/ 0 w 27"/>
                <a:gd name="T45" fmla="*/ 130 h 151"/>
                <a:gd name="T46" fmla="*/ 0 w 27"/>
                <a:gd name="T47" fmla="*/ 129 h 151"/>
                <a:gd name="T48" fmla="*/ 0 w 27"/>
                <a:gd name="T49" fmla="*/ 129 h 151"/>
                <a:gd name="T50" fmla="*/ 0 w 27"/>
                <a:gd name="T51" fmla="*/ 0 h 151"/>
                <a:gd name="T52" fmla="*/ 22 w 27"/>
                <a:gd name="T5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3"/>
                  </a:moveTo>
                  <a:cubicBezTo>
                    <a:pt x="22" y="142"/>
                    <a:pt x="22" y="142"/>
                    <a:pt x="22" y="142"/>
                  </a:cubicBezTo>
                  <a:cubicBezTo>
                    <a:pt x="22" y="143"/>
                    <a:pt x="22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3" y="147"/>
                    <a:pt x="24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4" y="149"/>
                  </a:cubicBezTo>
                  <a:cubicBezTo>
                    <a:pt x="25" y="150"/>
                    <a:pt x="26" y="151"/>
                    <a:pt x="27" y="151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3" y="137"/>
                    <a:pt x="2" y="136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2" y="135"/>
                    <a:pt x="2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0" y="132"/>
                    <a:pt x="0" y="131"/>
                    <a:pt x="0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68"/>
            <p:cNvSpPr>
              <a:spLocks/>
            </p:cNvSpPr>
            <p:nvPr userDrawn="1"/>
          </p:nvSpPr>
          <p:spPr bwMode="auto">
            <a:xfrm>
              <a:off x="7524751" y="3624263"/>
              <a:ext cx="368300" cy="233363"/>
            </a:xfrm>
            <a:custGeom>
              <a:avLst/>
              <a:gdLst>
                <a:gd name="T0" fmla="*/ 31 w 232"/>
                <a:gd name="T1" fmla="*/ 126 h 147"/>
                <a:gd name="T2" fmla="*/ 28 w 232"/>
                <a:gd name="T3" fmla="*/ 129 h 147"/>
                <a:gd name="T4" fmla="*/ 26 w 232"/>
                <a:gd name="T5" fmla="*/ 133 h 147"/>
                <a:gd name="T6" fmla="*/ 25 w 232"/>
                <a:gd name="T7" fmla="*/ 136 h 147"/>
                <a:gd name="T8" fmla="*/ 23 w 232"/>
                <a:gd name="T9" fmla="*/ 140 h 147"/>
                <a:gd name="T10" fmla="*/ 22 w 232"/>
                <a:gd name="T11" fmla="*/ 143 h 147"/>
                <a:gd name="T12" fmla="*/ 0 w 232"/>
                <a:gd name="T13" fmla="*/ 134 h 147"/>
                <a:gd name="T14" fmla="*/ 0 w 232"/>
                <a:gd name="T15" fmla="*/ 132 h 147"/>
                <a:gd name="T16" fmla="*/ 0 w 232"/>
                <a:gd name="T17" fmla="*/ 131 h 147"/>
                <a:gd name="T18" fmla="*/ 0 w 232"/>
                <a:gd name="T19" fmla="*/ 130 h 147"/>
                <a:gd name="T20" fmla="*/ 0 w 232"/>
                <a:gd name="T21" fmla="*/ 130 h 147"/>
                <a:gd name="T22" fmla="*/ 1 w 232"/>
                <a:gd name="T23" fmla="*/ 128 h 147"/>
                <a:gd name="T24" fmla="*/ 1 w 232"/>
                <a:gd name="T25" fmla="*/ 127 h 147"/>
                <a:gd name="T26" fmla="*/ 1 w 232"/>
                <a:gd name="T27" fmla="*/ 127 h 147"/>
                <a:gd name="T28" fmla="*/ 2 w 232"/>
                <a:gd name="T29" fmla="*/ 125 h 147"/>
                <a:gd name="T30" fmla="*/ 2 w 232"/>
                <a:gd name="T31" fmla="*/ 124 h 147"/>
                <a:gd name="T32" fmla="*/ 2 w 232"/>
                <a:gd name="T33" fmla="*/ 123 h 147"/>
                <a:gd name="T34" fmla="*/ 3 w 232"/>
                <a:gd name="T35" fmla="*/ 122 h 147"/>
                <a:gd name="T36" fmla="*/ 4 w 232"/>
                <a:gd name="T37" fmla="*/ 121 h 147"/>
                <a:gd name="T38" fmla="*/ 4 w 232"/>
                <a:gd name="T39" fmla="*/ 120 h 147"/>
                <a:gd name="T40" fmla="*/ 5 w 232"/>
                <a:gd name="T41" fmla="*/ 118 h 147"/>
                <a:gd name="T42" fmla="*/ 6 w 232"/>
                <a:gd name="T43" fmla="*/ 116 h 147"/>
                <a:gd name="T44" fmla="*/ 7 w 232"/>
                <a:gd name="T45" fmla="*/ 116 h 147"/>
                <a:gd name="T46" fmla="*/ 8 w 232"/>
                <a:gd name="T47" fmla="*/ 114 h 147"/>
                <a:gd name="T48" fmla="*/ 9 w 232"/>
                <a:gd name="T49" fmla="*/ 114 h 147"/>
                <a:gd name="T50" fmla="*/ 9 w 232"/>
                <a:gd name="T51" fmla="*/ 113 h 147"/>
                <a:gd name="T52" fmla="*/ 10 w 232"/>
                <a:gd name="T53" fmla="*/ 112 h 147"/>
                <a:gd name="T54" fmla="*/ 11 w 232"/>
                <a:gd name="T55" fmla="*/ 111 h 147"/>
                <a:gd name="T56" fmla="*/ 12 w 232"/>
                <a:gd name="T57" fmla="*/ 111 h 147"/>
                <a:gd name="T58" fmla="*/ 13 w 232"/>
                <a:gd name="T59" fmla="*/ 110 h 147"/>
                <a:gd name="T60" fmla="*/ 14 w 232"/>
                <a:gd name="T61" fmla="*/ 109 h 147"/>
                <a:gd name="T62" fmla="*/ 200 w 232"/>
                <a:gd name="T63" fmla="*/ 2 h 147"/>
                <a:gd name="T64" fmla="*/ 201 w 232"/>
                <a:gd name="T65" fmla="*/ 2 h 147"/>
                <a:gd name="T66" fmla="*/ 202 w 232"/>
                <a:gd name="T67" fmla="*/ 1 h 147"/>
                <a:gd name="T68" fmla="*/ 202 w 232"/>
                <a:gd name="T69" fmla="*/ 1 h 147"/>
                <a:gd name="T70" fmla="*/ 203 w 232"/>
                <a:gd name="T71" fmla="*/ 1 h 147"/>
                <a:gd name="T72" fmla="*/ 204 w 232"/>
                <a:gd name="T73" fmla="*/ 0 h 147"/>
                <a:gd name="T74" fmla="*/ 205 w 232"/>
                <a:gd name="T75" fmla="*/ 0 h 147"/>
                <a:gd name="T76" fmla="*/ 205 w 232"/>
                <a:gd name="T77" fmla="*/ 0 h 147"/>
                <a:gd name="T78" fmla="*/ 207 w 232"/>
                <a:gd name="T79" fmla="*/ 0 h 147"/>
                <a:gd name="T80" fmla="*/ 208 w 232"/>
                <a:gd name="T81" fmla="*/ 0 h 147"/>
                <a:gd name="T82" fmla="*/ 209 w 232"/>
                <a:gd name="T83" fmla="*/ 1 h 147"/>
                <a:gd name="T84" fmla="*/ 232 w 232"/>
                <a:gd name="T85" fmla="*/ 14 h 147"/>
                <a:gd name="T86" fmla="*/ 230 w 232"/>
                <a:gd name="T87" fmla="*/ 13 h 147"/>
                <a:gd name="T88" fmla="*/ 227 w 232"/>
                <a:gd name="T89" fmla="*/ 13 h 147"/>
                <a:gd name="T90" fmla="*/ 225 w 232"/>
                <a:gd name="T91" fmla="*/ 14 h 147"/>
                <a:gd name="T92" fmla="*/ 36 w 232"/>
                <a:gd name="T93" fmla="*/ 122 h 147"/>
                <a:gd name="T94" fmla="*/ 33 w 232"/>
                <a:gd name="T9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7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29" y="128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30"/>
                    <a:pt x="27" y="131"/>
                    <a:pt x="26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34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41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4"/>
                    <a:pt x="22" y="146"/>
                    <a:pt x="22" y="14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133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1"/>
                    <a:pt x="0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9"/>
                    <a:pt x="0" y="129"/>
                    <a:pt x="1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2" y="125"/>
                    <a:pt x="2" y="125"/>
                  </a:cubicBezTo>
                  <a:cubicBezTo>
                    <a:pt x="2" y="125"/>
                    <a:pt x="2" y="125"/>
                    <a:pt x="2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24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1"/>
                    <a:pt x="3" y="121"/>
                    <a:pt x="4" y="121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20"/>
                    <a:pt x="4" y="119"/>
                  </a:cubicBezTo>
                  <a:cubicBezTo>
                    <a:pt x="5" y="119"/>
                    <a:pt x="5" y="118"/>
                    <a:pt x="5" y="118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15"/>
                    <a:pt x="8" y="115"/>
                    <a:pt x="8" y="114"/>
                  </a:cubicBezTo>
                  <a:cubicBezTo>
                    <a:pt x="8" y="114"/>
                    <a:pt x="8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0" y="113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1" y="112"/>
                    <a:pt x="11" y="112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2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4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7" y="0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9" y="1"/>
                  </a:cubicBezTo>
                  <a:cubicBezTo>
                    <a:pt x="209" y="1"/>
                    <a:pt x="209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1" y="14"/>
                    <a:pt x="230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8" y="13"/>
                    <a:pt x="227" y="13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26" y="13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5" y="122"/>
                    <a:pt x="34" y="123"/>
                    <a:pt x="34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3" y="125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69"/>
            <p:cNvSpPr>
              <a:spLocks/>
            </p:cNvSpPr>
            <p:nvPr userDrawn="1"/>
          </p:nvSpPr>
          <p:spPr bwMode="auto">
            <a:xfrm>
              <a:off x="7559676" y="3640138"/>
              <a:ext cx="339725" cy="442913"/>
            </a:xfrm>
            <a:custGeom>
              <a:avLst/>
              <a:gdLst>
                <a:gd name="T0" fmla="*/ 14 w 214"/>
                <a:gd name="T1" fmla="*/ 112 h 279"/>
                <a:gd name="T2" fmla="*/ 200 w 214"/>
                <a:gd name="T3" fmla="*/ 5 h 279"/>
                <a:gd name="T4" fmla="*/ 214 w 214"/>
                <a:gd name="T5" fmla="*/ 13 h 279"/>
                <a:gd name="T6" fmla="*/ 214 w 214"/>
                <a:gd name="T7" fmla="*/ 142 h 279"/>
                <a:gd name="T8" fmla="*/ 200 w 214"/>
                <a:gd name="T9" fmla="*/ 167 h 279"/>
                <a:gd name="T10" fmla="*/ 15 w 214"/>
                <a:gd name="T11" fmla="*/ 274 h 279"/>
                <a:gd name="T12" fmla="*/ 0 w 214"/>
                <a:gd name="T13" fmla="*/ 266 h 279"/>
                <a:gd name="T14" fmla="*/ 0 w 214"/>
                <a:gd name="T15" fmla="*/ 137 h 279"/>
                <a:gd name="T16" fmla="*/ 14 w 214"/>
                <a:gd name="T17" fmla="*/ 1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79">
                  <a:moveTo>
                    <a:pt x="14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51"/>
                    <a:pt x="208" y="163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9"/>
                    <a:pt x="0" y="275"/>
                    <a:pt x="0" y="2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28"/>
                    <a:pt x="6" y="116"/>
                    <a:pt x="14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70"/>
            <p:cNvSpPr>
              <a:spLocks/>
            </p:cNvSpPr>
            <p:nvPr userDrawn="1"/>
          </p:nvSpPr>
          <p:spPr bwMode="auto">
            <a:xfrm>
              <a:off x="7645401" y="3255963"/>
              <a:ext cx="242888" cy="411163"/>
            </a:xfrm>
            <a:custGeom>
              <a:avLst/>
              <a:gdLst>
                <a:gd name="T0" fmla="*/ 109 w 153"/>
                <a:gd name="T1" fmla="*/ 29 h 259"/>
                <a:gd name="T2" fmla="*/ 153 w 153"/>
                <a:gd name="T3" fmla="*/ 222 h 259"/>
                <a:gd name="T4" fmla="*/ 34 w 153"/>
                <a:gd name="T5" fmla="*/ 8 h 259"/>
                <a:gd name="T6" fmla="*/ 109 w 153"/>
                <a:gd name="T7" fmla="*/ 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259">
                  <a:moveTo>
                    <a:pt x="109" y="29"/>
                  </a:moveTo>
                  <a:cubicBezTo>
                    <a:pt x="148" y="81"/>
                    <a:pt x="122" y="179"/>
                    <a:pt x="153" y="222"/>
                  </a:cubicBezTo>
                  <a:cubicBezTo>
                    <a:pt x="0" y="259"/>
                    <a:pt x="13" y="20"/>
                    <a:pt x="34" y="8"/>
                  </a:cubicBezTo>
                  <a:cubicBezTo>
                    <a:pt x="48" y="0"/>
                    <a:pt x="91" y="4"/>
                    <a:pt x="109" y="29"/>
                  </a:cubicBezTo>
                  <a:close/>
                </a:path>
              </a:pathLst>
            </a:custGeom>
            <a:solidFill>
              <a:srgbClr val="29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71"/>
            <p:cNvSpPr>
              <a:spLocks/>
            </p:cNvSpPr>
            <p:nvPr userDrawn="1"/>
          </p:nvSpPr>
          <p:spPr bwMode="auto">
            <a:xfrm>
              <a:off x="7607301" y="3552825"/>
              <a:ext cx="354013" cy="823913"/>
            </a:xfrm>
            <a:custGeom>
              <a:avLst/>
              <a:gdLst>
                <a:gd name="T0" fmla="*/ 55 w 223"/>
                <a:gd name="T1" fmla="*/ 34 h 519"/>
                <a:gd name="T2" fmla="*/ 0 w 223"/>
                <a:gd name="T3" fmla="*/ 89 h 519"/>
                <a:gd name="T4" fmla="*/ 16 w 223"/>
                <a:gd name="T5" fmla="*/ 120 h 519"/>
                <a:gd name="T6" fmla="*/ 46 w 223"/>
                <a:gd name="T7" fmla="*/ 199 h 519"/>
                <a:gd name="T8" fmla="*/ 60 w 223"/>
                <a:gd name="T9" fmla="*/ 291 h 519"/>
                <a:gd name="T10" fmla="*/ 215 w 223"/>
                <a:gd name="T11" fmla="*/ 418 h 519"/>
                <a:gd name="T12" fmla="*/ 191 w 223"/>
                <a:gd name="T13" fmla="*/ 282 h 519"/>
                <a:gd name="T14" fmla="*/ 187 w 223"/>
                <a:gd name="T15" fmla="*/ 233 h 519"/>
                <a:gd name="T16" fmla="*/ 201 w 223"/>
                <a:gd name="T17" fmla="*/ 182 h 519"/>
                <a:gd name="T18" fmla="*/ 211 w 223"/>
                <a:gd name="T19" fmla="*/ 129 h 519"/>
                <a:gd name="T20" fmla="*/ 181 w 223"/>
                <a:gd name="T21" fmla="*/ 58 h 519"/>
                <a:gd name="T22" fmla="*/ 160 w 223"/>
                <a:gd name="T23" fmla="*/ 23 h 519"/>
                <a:gd name="T24" fmla="*/ 157 w 223"/>
                <a:gd name="T25" fmla="*/ 21 h 519"/>
                <a:gd name="T26" fmla="*/ 154 w 223"/>
                <a:gd name="T27" fmla="*/ 17 h 519"/>
                <a:gd name="T28" fmla="*/ 55 w 223"/>
                <a:gd name="T29" fmla="*/ 34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" h="519">
                  <a:moveTo>
                    <a:pt x="55" y="34"/>
                  </a:moveTo>
                  <a:cubicBezTo>
                    <a:pt x="26" y="50"/>
                    <a:pt x="2" y="67"/>
                    <a:pt x="0" y="89"/>
                  </a:cubicBezTo>
                  <a:cubicBezTo>
                    <a:pt x="0" y="98"/>
                    <a:pt x="14" y="107"/>
                    <a:pt x="16" y="120"/>
                  </a:cubicBezTo>
                  <a:cubicBezTo>
                    <a:pt x="22" y="146"/>
                    <a:pt x="34" y="175"/>
                    <a:pt x="46" y="199"/>
                  </a:cubicBezTo>
                  <a:cubicBezTo>
                    <a:pt x="65" y="234"/>
                    <a:pt x="70" y="255"/>
                    <a:pt x="60" y="291"/>
                  </a:cubicBezTo>
                  <a:cubicBezTo>
                    <a:pt x="18" y="431"/>
                    <a:pt x="187" y="519"/>
                    <a:pt x="215" y="418"/>
                  </a:cubicBezTo>
                  <a:cubicBezTo>
                    <a:pt x="223" y="388"/>
                    <a:pt x="219" y="346"/>
                    <a:pt x="191" y="282"/>
                  </a:cubicBezTo>
                  <a:cubicBezTo>
                    <a:pt x="181" y="260"/>
                    <a:pt x="187" y="244"/>
                    <a:pt x="187" y="233"/>
                  </a:cubicBezTo>
                  <a:cubicBezTo>
                    <a:pt x="186" y="223"/>
                    <a:pt x="195" y="206"/>
                    <a:pt x="201" y="182"/>
                  </a:cubicBezTo>
                  <a:cubicBezTo>
                    <a:pt x="211" y="163"/>
                    <a:pt x="213" y="144"/>
                    <a:pt x="211" y="129"/>
                  </a:cubicBezTo>
                  <a:cubicBezTo>
                    <a:pt x="208" y="108"/>
                    <a:pt x="193" y="84"/>
                    <a:pt x="181" y="58"/>
                  </a:cubicBezTo>
                  <a:cubicBezTo>
                    <a:pt x="173" y="44"/>
                    <a:pt x="168" y="31"/>
                    <a:pt x="160" y="23"/>
                  </a:cubicBezTo>
                  <a:cubicBezTo>
                    <a:pt x="159" y="22"/>
                    <a:pt x="158" y="21"/>
                    <a:pt x="157" y="21"/>
                  </a:cubicBezTo>
                  <a:cubicBezTo>
                    <a:pt x="157" y="19"/>
                    <a:pt x="156" y="18"/>
                    <a:pt x="154" y="17"/>
                  </a:cubicBezTo>
                  <a:cubicBezTo>
                    <a:pt x="123" y="0"/>
                    <a:pt x="77" y="21"/>
                    <a:pt x="55" y="34"/>
                  </a:cubicBezTo>
                  <a:close/>
                </a:path>
              </a:pathLst>
            </a:custGeom>
            <a:solidFill>
              <a:srgbClr val="E2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72"/>
            <p:cNvSpPr>
              <a:spLocks/>
            </p:cNvSpPr>
            <p:nvPr userDrawn="1"/>
          </p:nvSpPr>
          <p:spPr bwMode="auto">
            <a:xfrm>
              <a:off x="7835901" y="3949700"/>
              <a:ext cx="76200" cy="101600"/>
            </a:xfrm>
            <a:custGeom>
              <a:avLst/>
              <a:gdLst>
                <a:gd name="T0" fmla="*/ 0 w 48"/>
                <a:gd name="T1" fmla="*/ 16 h 64"/>
                <a:gd name="T2" fmla="*/ 0 w 48"/>
                <a:gd name="T3" fmla="*/ 9 h 64"/>
                <a:gd name="T4" fmla="*/ 17 w 48"/>
                <a:gd name="T5" fmla="*/ 0 h 64"/>
                <a:gd name="T6" fmla="*/ 17 w 48"/>
                <a:gd name="T7" fmla="*/ 7 h 64"/>
                <a:gd name="T8" fmla="*/ 17 w 48"/>
                <a:gd name="T9" fmla="*/ 8 h 64"/>
                <a:gd name="T10" fmla="*/ 19 w 48"/>
                <a:gd name="T11" fmla="*/ 15 h 64"/>
                <a:gd name="T12" fmla="*/ 19 w 48"/>
                <a:gd name="T13" fmla="*/ 15 h 64"/>
                <a:gd name="T14" fmla="*/ 22 w 48"/>
                <a:gd name="T15" fmla="*/ 23 h 64"/>
                <a:gd name="T16" fmla="*/ 22 w 48"/>
                <a:gd name="T17" fmla="*/ 23 h 64"/>
                <a:gd name="T18" fmla="*/ 26 w 48"/>
                <a:gd name="T19" fmla="*/ 30 h 64"/>
                <a:gd name="T20" fmla="*/ 26 w 48"/>
                <a:gd name="T21" fmla="*/ 31 h 64"/>
                <a:gd name="T22" fmla="*/ 30 w 48"/>
                <a:gd name="T23" fmla="*/ 37 h 64"/>
                <a:gd name="T24" fmla="*/ 31 w 48"/>
                <a:gd name="T25" fmla="*/ 38 h 64"/>
                <a:gd name="T26" fmla="*/ 35 w 48"/>
                <a:gd name="T27" fmla="*/ 44 h 64"/>
                <a:gd name="T28" fmla="*/ 36 w 48"/>
                <a:gd name="T29" fmla="*/ 45 h 64"/>
                <a:gd name="T30" fmla="*/ 40 w 48"/>
                <a:gd name="T31" fmla="*/ 48 h 64"/>
                <a:gd name="T32" fmla="*/ 42 w 48"/>
                <a:gd name="T33" fmla="*/ 50 h 64"/>
                <a:gd name="T34" fmla="*/ 48 w 48"/>
                <a:gd name="T35" fmla="*/ 54 h 64"/>
                <a:gd name="T36" fmla="*/ 31 w 48"/>
                <a:gd name="T37" fmla="*/ 64 h 64"/>
                <a:gd name="T38" fmla="*/ 25 w 48"/>
                <a:gd name="T39" fmla="*/ 60 h 64"/>
                <a:gd name="T40" fmla="*/ 23 w 48"/>
                <a:gd name="T41" fmla="*/ 58 h 64"/>
                <a:gd name="T42" fmla="*/ 21 w 48"/>
                <a:gd name="T43" fmla="*/ 56 h 64"/>
                <a:gd name="T44" fmla="*/ 19 w 48"/>
                <a:gd name="T45" fmla="*/ 55 h 64"/>
                <a:gd name="T46" fmla="*/ 18 w 48"/>
                <a:gd name="T47" fmla="*/ 54 h 64"/>
                <a:gd name="T48" fmla="*/ 17 w 48"/>
                <a:gd name="T49" fmla="*/ 52 h 64"/>
                <a:gd name="T50" fmla="*/ 15 w 48"/>
                <a:gd name="T51" fmla="*/ 49 h 64"/>
                <a:gd name="T52" fmla="*/ 14 w 48"/>
                <a:gd name="T53" fmla="*/ 48 h 64"/>
                <a:gd name="T54" fmla="*/ 13 w 48"/>
                <a:gd name="T55" fmla="*/ 47 h 64"/>
                <a:gd name="T56" fmla="*/ 12 w 48"/>
                <a:gd name="T57" fmla="*/ 46 h 64"/>
                <a:gd name="T58" fmla="*/ 11 w 48"/>
                <a:gd name="T59" fmla="*/ 44 h 64"/>
                <a:gd name="T60" fmla="*/ 9 w 48"/>
                <a:gd name="T61" fmla="*/ 41 h 64"/>
                <a:gd name="T62" fmla="*/ 9 w 48"/>
                <a:gd name="T63" fmla="*/ 41 h 64"/>
                <a:gd name="T64" fmla="*/ 9 w 48"/>
                <a:gd name="T65" fmla="*/ 40 h 64"/>
                <a:gd name="T66" fmla="*/ 7 w 48"/>
                <a:gd name="T67" fmla="*/ 38 h 64"/>
                <a:gd name="T68" fmla="*/ 6 w 48"/>
                <a:gd name="T69" fmla="*/ 35 h 64"/>
                <a:gd name="T70" fmla="*/ 5 w 48"/>
                <a:gd name="T71" fmla="*/ 33 h 64"/>
                <a:gd name="T72" fmla="*/ 5 w 48"/>
                <a:gd name="T73" fmla="*/ 33 h 64"/>
                <a:gd name="T74" fmla="*/ 5 w 48"/>
                <a:gd name="T75" fmla="*/ 33 h 64"/>
                <a:gd name="T76" fmla="*/ 4 w 48"/>
                <a:gd name="T77" fmla="*/ 30 h 64"/>
                <a:gd name="T78" fmla="*/ 3 w 48"/>
                <a:gd name="T79" fmla="*/ 27 h 64"/>
                <a:gd name="T80" fmla="*/ 2 w 48"/>
                <a:gd name="T81" fmla="*/ 25 h 64"/>
                <a:gd name="T82" fmla="*/ 2 w 48"/>
                <a:gd name="T83" fmla="*/ 25 h 64"/>
                <a:gd name="T84" fmla="*/ 2 w 48"/>
                <a:gd name="T85" fmla="*/ 24 h 64"/>
                <a:gd name="T86" fmla="*/ 1 w 48"/>
                <a:gd name="T87" fmla="*/ 20 h 64"/>
                <a:gd name="T88" fmla="*/ 0 w 48"/>
                <a:gd name="T89" fmla="*/ 18 h 64"/>
                <a:gd name="T90" fmla="*/ 0 w 48"/>
                <a:gd name="T91" fmla="*/ 17 h 64"/>
                <a:gd name="T92" fmla="*/ 0 w 48"/>
                <a:gd name="T9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64">
                  <a:moveTo>
                    <a:pt x="0" y="16"/>
                  </a:moveTo>
                  <a:cubicBezTo>
                    <a:pt x="0" y="14"/>
                    <a:pt x="0" y="11"/>
                    <a:pt x="0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4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18" y="13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8"/>
                    <a:pt x="21" y="20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6"/>
                    <a:pt x="24" y="28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3"/>
                    <a:pt x="29" y="35"/>
                    <a:pt x="30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2" y="40"/>
                    <a:pt x="34" y="42"/>
                    <a:pt x="35" y="44"/>
                  </a:cubicBezTo>
                  <a:cubicBezTo>
                    <a:pt x="36" y="44"/>
                    <a:pt x="36" y="44"/>
                    <a:pt x="36" y="45"/>
                  </a:cubicBezTo>
                  <a:cubicBezTo>
                    <a:pt x="38" y="46"/>
                    <a:pt x="39" y="47"/>
                    <a:pt x="40" y="48"/>
                  </a:cubicBezTo>
                  <a:cubicBezTo>
                    <a:pt x="41" y="49"/>
                    <a:pt x="42" y="50"/>
                    <a:pt x="42" y="50"/>
                  </a:cubicBezTo>
                  <a:cubicBezTo>
                    <a:pt x="44" y="52"/>
                    <a:pt x="46" y="53"/>
                    <a:pt x="48" y="5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9" y="63"/>
                    <a:pt x="27" y="62"/>
                    <a:pt x="25" y="60"/>
                  </a:cubicBezTo>
                  <a:cubicBezTo>
                    <a:pt x="25" y="60"/>
                    <a:pt x="24" y="59"/>
                    <a:pt x="23" y="58"/>
                  </a:cubicBezTo>
                  <a:cubicBezTo>
                    <a:pt x="22" y="58"/>
                    <a:pt x="21" y="57"/>
                    <a:pt x="21" y="56"/>
                  </a:cubicBezTo>
                  <a:cubicBezTo>
                    <a:pt x="20" y="56"/>
                    <a:pt x="20" y="55"/>
                    <a:pt x="19" y="55"/>
                  </a:cubicBezTo>
                  <a:cubicBezTo>
                    <a:pt x="19" y="54"/>
                    <a:pt x="19" y="54"/>
                    <a:pt x="18" y="54"/>
                  </a:cubicBezTo>
                  <a:cubicBezTo>
                    <a:pt x="18" y="53"/>
                    <a:pt x="17" y="53"/>
                    <a:pt x="17" y="52"/>
                  </a:cubicBezTo>
                  <a:cubicBezTo>
                    <a:pt x="16" y="51"/>
                    <a:pt x="15" y="50"/>
                    <a:pt x="15" y="49"/>
                  </a:cubicBezTo>
                  <a:cubicBezTo>
                    <a:pt x="14" y="49"/>
                    <a:pt x="14" y="48"/>
                    <a:pt x="14" y="48"/>
                  </a:cubicBezTo>
                  <a:cubicBezTo>
                    <a:pt x="14" y="48"/>
                    <a:pt x="13" y="48"/>
                    <a:pt x="13" y="47"/>
                  </a:cubicBezTo>
                  <a:cubicBezTo>
                    <a:pt x="13" y="47"/>
                    <a:pt x="13" y="47"/>
                    <a:pt x="12" y="46"/>
                  </a:cubicBezTo>
                  <a:cubicBezTo>
                    <a:pt x="12" y="45"/>
                    <a:pt x="11" y="44"/>
                    <a:pt x="11" y="44"/>
                  </a:cubicBezTo>
                  <a:cubicBezTo>
                    <a:pt x="10" y="43"/>
                    <a:pt x="9" y="42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0"/>
                    <a:pt x="9" y="40"/>
                  </a:cubicBezTo>
                  <a:cubicBezTo>
                    <a:pt x="8" y="40"/>
                    <a:pt x="8" y="39"/>
                    <a:pt x="7" y="38"/>
                  </a:cubicBezTo>
                  <a:cubicBezTo>
                    <a:pt x="7" y="37"/>
                    <a:pt x="6" y="36"/>
                    <a:pt x="6" y="35"/>
                  </a:cubicBezTo>
                  <a:cubicBezTo>
                    <a:pt x="6" y="35"/>
                    <a:pt x="5" y="34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8A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73"/>
            <p:cNvSpPr>
              <a:spLocks/>
            </p:cNvSpPr>
            <p:nvPr userDrawn="1"/>
          </p:nvSpPr>
          <p:spPr bwMode="auto">
            <a:xfrm>
              <a:off x="7700964" y="3482975"/>
              <a:ext cx="117475" cy="153988"/>
            </a:xfrm>
            <a:custGeom>
              <a:avLst/>
              <a:gdLst>
                <a:gd name="T0" fmla="*/ 0 w 74"/>
                <a:gd name="T1" fmla="*/ 0 h 97"/>
                <a:gd name="T2" fmla="*/ 7 w 74"/>
                <a:gd name="T3" fmla="*/ 72 h 97"/>
                <a:gd name="T4" fmla="*/ 68 w 74"/>
                <a:gd name="T5" fmla="*/ 97 h 97"/>
                <a:gd name="T6" fmla="*/ 74 w 74"/>
                <a:gd name="T7" fmla="*/ 79 h 97"/>
                <a:gd name="T8" fmla="*/ 65 w 74"/>
                <a:gd name="T9" fmla="*/ 12 h 97"/>
                <a:gd name="T10" fmla="*/ 0 w 74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97">
                  <a:moveTo>
                    <a:pt x="0" y="0"/>
                  </a:moveTo>
                  <a:cubicBezTo>
                    <a:pt x="3" y="12"/>
                    <a:pt x="17" y="39"/>
                    <a:pt x="7" y="72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66" y="53"/>
                    <a:pt x="63" y="37"/>
                    <a:pt x="6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74"/>
            <p:cNvSpPr>
              <a:spLocks/>
            </p:cNvSpPr>
            <p:nvPr userDrawn="1"/>
          </p:nvSpPr>
          <p:spPr bwMode="auto">
            <a:xfrm>
              <a:off x="7634289" y="3302000"/>
              <a:ext cx="209550" cy="247650"/>
            </a:xfrm>
            <a:custGeom>
              <a:avLst/>
              <a:gdLst>
                <a:gd name="T0" fmla="*/ 107 w 132"/>
                <a:gd name="T1" fmla="*/ 0 h 156"/>
                <a:gd name="T2" fmla="*/ 125 w 132"/>
                <a:gd name="T3" fmla="*/ 91 h 156"/>
                <a:gd name="T4" fmla="*/ 119 w 132"/>
                <a:gd name="T5" fmla="*/ 129 h 156"/>
                <a:gd name="T6" fmla="*/ 100 w 132"/>
                <a:gd name="T7" fmla="*/ 151 h 156"/>
                <a:gd name="T8" fmla="*/ 18 w 132"/>
                <a:gd name="T9" fmla="*/ 110 h 156"/>
                <a:gd name="T10" fmla="*/ 0 w 132"/>
                <a:gd name="T11" fmla="*/ 31 h 156"/>
                <a:gd name="T12" fmla="*/ 107 w 132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107" y="0"/>
                  </a:moveTo>
                  <a:cubicBezTo>
                    <a:pt x="132" y="36"/>
                    <a:pt x="121" y="61"/>
                    <a:pt x="125" y="91"/>
                  </a:cubicBezTo>
                  <a:cubicBezTo>
                    <a:pt x="126" y="107"/>
                    <a:pt x="122" y="120"/>
                    <a:pt x="119" y="129"/>
                  </a:cubicBezTo>
                  <a:cubicBezTo>
                    <a:pt x="113" y="143"/>
                    <a:pt x="107" y="149"/>
                    <a:pt x="100" y="151"/>
                  </a:cubicBezTo>
                  <a:cubicBezTo>
                    <a:pt x="85" y="156"/>
                    <a:pt x="23" y="130"/>
                    <a:pt x="18" y="11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75"/>
            <p:cNvSpPr>
              <a:spLocks/>
            </p:cNvSpPr>
            <p:nvPr userDrawn="1"/>
          </p:nvSpPr>
          <p:spPr bwMode="auto">
            <a:xfrm>
              <a:off x="8097839" y="4086225"/>
              <a:ext cx="155575" cy="558800"/>
            </a:xfrm>
            <a:custGeom>
              <a:avLst/>
              <a:gdLst>
                <a:gd name="T0" fmla="*/ 84 w 98"/>
                <a:gd name="T1" fmla="*/ 117 h 352"/>
                <a:gd name="T2" fmla="*/ 98 w 98"/>
                <a:gd name="T3" fmla="*/ 320 h 352"/>
                <a:gd name="T4" fmla="*/ 71 w 98"/>
                <a:gd name="T5" fmla="*/ 352 h 352"/>
                <a:gd name="T6" fmla="*/ 13 w 98"/>
                <a:gd name="T7" fmla="*/ 135 h 352"/>
                <a:gd name="T8" fmla="*/ 6 w 98"/>
                <a:gd name="T9" fmla="*/ 60 h 352"/>
                <a:gd name="T10" fmla="*/ 84 w 98"/>
                <a:gd name="T11" fmla="*/ 11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52">
                  <a:moveTo>
                    <a:pt x="84" y="117"/>
                  </a:moveTo>
                  <a:cubicBezTo>
                    <a:pt x="94" y="184"/>
                    <a:pt x="92" y="250"/>
                    <a:pt x="98" y="320"/>
                  </a:cubicBezTo>
                  <a:cubicBezTo>
                    <a:pt x="71" y="352"/>
                    <a:pt x="71" y="352"/>
                    <a:pt x="71" y="352"/>
                  </a:cubicBezTo>
                  <a:cubicBezTo>
                    <a:pt x="46" y="249"/>
                    <a:pt x="17" y="195"/>
                    <a:pt x="13" y="135"/>
                  </a:cubicBezTo>
                  <a:cubicBezTo>
                    <a:pt x="11" y="100"/>
                    <a:pt x="9" y="77"/>
                    <a:pt x="6" y="60"/>
                  </a:cubicBezTo>
                  <a:cubicBezTo>
                    <a:pt x="0" y="0"/>
                    <a:pt x="76" y="66"/>
                    <a:pt x="84" y="117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76"/>
            <p:cNvSpPr>
              <a:spLocks/>
            </p:cNvSpPr>
            <p:nvPr userDrawn="1"/>
          </p:nvSpPr>
          <p:spPr bwMode="auto">
            <a:xfrm>
              <a:off x="7975601" y="4010025"/>
              <a:ext cx="174625" cy="692150"/>
            </a:xfrm>
            <a:custGeom>
              <a:avLst/>
              <a:gdLst>
                <a:gd name="T0" fmla="*/ 94 w 110"/>
                <a:gd name="T1" fmla="*/ 129 h 436"/>
                <a:gd name="T2" fmla="*/ 95 w 110"/>
                <a:gd name="T3" fmla="*/ 201 h 436"/>
                <a:gd name="T4" fmla="*/ 110 w 110"/>
                <a:gd name="T5" fmla="*/ 404 h 436"/>
                <a:gd name="T6" fmla="*/ 83 w 110"/>
                <a:gd name="T7" fmla="*/ 436 h 436"/>
                <a:gd name="T8" fmla="*/ 25 w 110"/>
                <a:gd name="T9" fmla="*/ 219 h 436"/>
                <a:gd name="T10" fmla="*/ 19 w 110"/>
                <a:gd name="T11" fmla="*/ 149 h 436"/>
                <a:gd name="T12" fmla="*/ 94 w 110"/>
                <a:gd name="T13" fmla="*/ 12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436">
                  <a:moveTo>
                    <a:pt x="94" y="129"/>
                  </a:moveTo>
                  <a:cubicBezTo>
                    <a:pt x="98" y="161"/>
                    <a:pt x="92" y="177"/>
                    <a:pt x="95" y="201"/>
                  </a:cubicBezTo>
                  <a:cubicBezTo>
                    <a:pt x="105" y="268"/>
                    <a:pt x="104" y="334"/>
                    <a:pt x="110" y="404"/>
                  </a:cubicBezTo>
                  <a:cubicBezTo>
                    <a:pt x="83" y="436"/>
                    <a:pt x="83" y="436"/>
                    <a:pt x="83" y="436"/>
                  </a:cubicBezTo>
                  <a:cubicBezTo>
                    <a:pt x="57" y="333"/>
                    <a:pt x="29" y="279"/>
                    <a:pt x="25" y="219"/>
                  </a:cubicBezTo>
                  <a:cubicBezTo>
                    <a:pt x="23" y="187"/>
                    <a:pt x="21" y="166"/>
                    <a:pt x="19" y="149"/>
                  </a:cubicBezTo>
                  <a:cubicBezTo>
                    <a:pt x="0" y="0"/>
                    <a:pt x="87" y="63"/>
                    <a:pt x="94" y="129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77"/>
            <p:cNvSpPr>
              <a:spLocks/>
            </p:cNvSpPr>
            <p:nvPr userDrawn="1"/>
          </p:nvSpPr>
          <p:spPr bwMode="auto">
            <a:xfrm>
              <a:off x="7635876" y="3570288"/>
              <a:ext cx="617538" cy="800100"/>
            </a:xfrm>
            <a:custGeom>
              <a:avLst/>
              <a:gdLst>
                <a:gd name="T0" fmla="*/ 31 w 389"/>
                <a:gd name="T1" fmla="*/ 352 h 504"/>
                <a:gd name="T2" fmla="*/ 63 w 389"/>
                <a:gd name="T3" fmla="*/ 432 h 504"/>
                <a:gd name="T4" fmla="*/ 236 w 389"/>
                <a:gd name="T5" fmla="*/ 496 h 504"/>
                <a:gd name="T6" fmla="*/ 238 w 389"/>
                <a:gd name="T7" fmla="*/ 497 h 504"/>
                <a:gd name="T8" fmla="*/ 238 w 389"/>
                <a:gd name="T9" fmla="*/ 498 h 504"/>
                <a:gd name="T10" fmla="*/ 239 w 389"/>
                <a:gd name="T11" fmla="*/ 498 h 504"/>
                <a:gd name="T12" fmla="*/ 239 w 389"/>
                <a:gd name="T13" fmla="*/ 498 h 504"/>
                <a:gd name="T14" fmla="*/ 339 w 389"/>
                <a:gd name="T15" fmla="*/ 476 h 504"/>
                <a:gd name="T16" fmla="*/ 382 w 389"/>
                <a:gd name="T17" fmla="*/ 417 h 504"/>
                <a:gd name="T18" fmla="*/ 352 w 389"/>
                <a:gd name="T19" fmla="*/ 373 h 504"/>
                <a:gd name="T20" fmla="*/ 181 w 389"/>
                <a:gd name="T21" fmla="*/ 286 h 504"/>
                <a:gd name="T22" fmla="*/ 174 w 389"/>
                <a:gd name="T23" fmla="*/ 274 h 504"/>
                <a:gd name="T24" fmla="*/ 175 w 389"/>
                <a:gd name="T25" fmla="*/ 274 h 504"/>
                <a:gd name="T26" fmla="*/ 183 w 389"/>
                <a:gd name="T27" fmla="*/ 173 h 504"/>
                <a:gd name="T28" fmla="*/ 195 w 389"/>
                <a:gd name="T29" fmla="*/ 118 h 504"/>
                <a:gd name="T30" fmla="*/ 166 w 389"/>
                <a:gd name="T31" fmla="*/ 47 h 504"/>
                <a:gd name="T32" fmla="*/ 138 w 389"/>
                <a:gd name="T33" fmla="*/ 8 h 504"/>
                <a:gd name="T34" fmla="*/ 119 w 389"/>
                <a:gd name="T35" fmla="*/ 0 h 504"/>
                <a:gd name="T36" fmla="*/ 148 w 389"/>
                <a:gd name="T37" fmla="*/ 135 h 504"/>
                <a:gd name="T38" fmla="*/ 33 w 389"/>
                <a:gd name="T39" fmla="*/ 26 h 504"/>
                <a:gd name="T40" fmla="*/ 0 w 389"/>
                <a:gd name="T41" fmla="*/ 48 h 504"/>
                <a:gd name="T42" fmla="*/ 62 w 389"/>
                <a:gd name="T43" fmla="*/ 151 h 504"/>
                <a:gd name="T44" fmla="*/ 29 w 389"/>
                <a:gd name="T45" fmla="*/ 193 h 504"/>
                <a:gd name="T46" fmla="*/ 45 w 389"/>
                <a:gd name="T47" fmla="*/ 252 h 504"/>
                <a:gd name="T48" fmla="*/ 30 w 389"/>
                <a:gd name="T49" fmla="*/ 352 h 504"/>
                <a:gd name="T50" fmla="*/ 31 w 389"/>
                <a:gd name="T51" fmla="*/ 3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9" h="504">
                  <a:moveTo>
                    <a:pt x="31" y="352"/>
                  </a:moveTo>
                  <a:cubicBezTo>
                    <a:pt x="33" y="381"/>
                    <a:pt x="41" y="414"/>
                    <a:pt x="63" y="432"/>
                  </a:cubicBezTo>
                  <a:cubicBezTo>
                    <a:pt x="103" y="464"/>
                    <a:pt x="177" y="455"/>
                    <a:pt x="236" y="496"/>
                  </a:cubicBezTo>
                  <a:cubicBezTo>
                    <a:pt x="236" y="496"/>
                    <a:pt x="237" y="497"/>
                    <a:pt x="238" y="497"/>
                  </a:cubicBezTo>
                  <a:cubicBezTo>
                    <a:pt x="238" y="498"/>
                    <a:pt x="238" y="498"/>
                    <a:pt x="238" y="498"/>
                  </a:cubicBezTo>
                  <a:cubicBezTo>
                    <a:pt x="239" y="498"/>
                    <a:pt x="239" y="498"/>
                    <a:pt x="239" y="498"/>
                  </a:cubicBezTo>
                  <a:cubicBezTo>
                    <a:pt x="239" y="498"/>
                    <a:pt x="239" y="498"/>
                    <a:pt x="239" y="498"/>
                  </a:cubicBezTo>
                  <a:cubicBezTo>
                    <a:pt x="254" y="504"/>
                    <a:pt x="302" y="498"/>
                    <a:pt x="339" y="476"/>
                  </a:cubicBezTo>
                  <a:cubicBezTo>
                    <a:pt x="378" y="456"/>
                    <a:pt x="389" y="426"/>
                    <a:pt x="382" y="417"/>
                  </a:cubicBezTo>
                  <a:cubicBezTo>
                    <a:pt x="376" y="400"/>
                    <a:pt x="369" y="384"/>
                    <a:pt x="352" y="373"/>
                  </a:cubicBezTo>
                  <a:cubicBezTo>
                    <a:pt x="322" y="355"/>
                    <a:pt x="210" y="289"/>
                    <a:pt x="181" y="286"/>
                  </a:cubicBezTo>
                  <a:cubicBezTo>
                    <a:pt x="178" y="282"/>
                    <a:pt x="176" y="278"/>
                    <a:pt x="174" y="274"/>
                  </a:cubicBezTo>
                  <a:cubicBezTo>
                    <a:pt x="175" y="274"/>
                    <a:pt x="175" y="274"/>
                    <a:pt x="175" y="274"/>
                  </a:cubicBezTo>
                  <a:cubicBezTo>
                    <a:pt x="161" y="242"/>
                    <a:pt x="175" y="204"/>
                    <a:pt x="183" y="173"/>
                  </a:cubicBezTo>
                  <a:cubicBezTo>
                    <a:pt x="193" y="154"/>
                    <a:pt x="197" y="133"/>
                    <a:pt x="195" y="118"/>
                  </a:cubicBezTo>
                  <a:cubicBezTo>
                    <a:pt x="192" y="97"/>
                    <a:pt x="178" y="73"/>
                    <a:pt x="166" y="47"/>
                  </a:cubicBezTo>
                  <a:cubicBezTo>
                    <a:pt x="158" y="32"/>
                    <a:pt x="147" y="16"/>
                    <a:pt x="138" y="8"/>
                  </a:cubicBezTo>
                  <a:cubicBezTo>
                    <a:pt x="135" y="4"/>
                    <a:pt x="127" y="1"/>
                    <a:pt x="119" y="0"/>
                  </a:cubicBezTo>
                  <a:cubicBezTo>
                    <a:pt x="130" y="11"/>
                    <a:pt x="159" y="99"/>
                    <a:pt x="148" y="135"/>
                  </a:cubicBezTo>
                  <a:cubicBezTo>
                    <a:pt x="138" y="99"/>
                    <a:pt x="63" y="41"/>
                    <a:pt x="33" y="26"/>
                  </a:cubicBezTo>
                  <a:cubicBezTo>
                    <a:pt x="17" y="35"/>
                    <a:pt x="11" y="38"/>
                    <a:pt x="0" y="48"/>
                  </a:cubicBezTo>
                  <a:cubicBezTo>
                    <a:pt x="43" y="42"/>
                    <a:pt x="65" y="93"/>
                    <a:pt x="62" y="151"/>
                  </a:cubicBezTo>
                  <a:cubicBezTo>
                    <a:pt x="61" y="175"/>
                    <a:pt x="50" y="192"/>
                    <a:pt x="29" y="193"/>
                  </a:cubicBezTo>
                  <a:cubicBezTo>
                    <a:pt x="40" y="217"/>
                    <a:pt x="47" y="238"/>
                    <a:pt x="45" y="252"/>
                  </a:cubicBezTo>
                  <a:cubicBezTo>
                    <a:pt x="40" y="281"/>
                    <a:pt x="26" y="308"/>
                    <a:pt x="30" y="352"/>
                  </a:cubicBezTo>
                  <a:cubicBezTo>
                    <a:pt x="30" y="352"/>
                    <a:pt x="30" y="352"/>
                    <a:pt x="31" y="352"/>
                  </a:cubicBezTo>
                  <a:close/>
                </a:path>
              </a:pathLst>
            </a:custGeom>
            <a:solidFill>
              <a:srgbClr val="47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78"/>
            <p:cNvSpPr>
              <a:spLocks/>
            </p:cNvSpPr>
            <p:nvPr userDrawn="1"/>
          </p:nvSpPr>
          <p:spPr bwMode="auto">
            <a:xfrm>
              <a:off x="7702551" y="3582988"/>
              <a:ext cx="109538" cy="98425"/>
            </a:xfrm>
            <a:custGeom>
              <a:avLst/>
              <a:gdLst>
                <a:gd name="T0" fmla="*/ 4 w 69"/>
                <a:gd name="T1" fmla="*/ 0 h 62"/>
                <a:gd name="T2" fmla="*/ 68 w 69"/>
                <a:gd name="T3" fmla="*/ 33 h 62"/>
                <a:gd name="T4" fmla="*/ 69 w 69"/>
                <a:gd name="T5" fmla="*/ 62 h 62"/>
                <a:gd name="T6" fmla="*/ 0 w 69"/>
                <a:gd name="T7" fmla="*/ 19 h 62"/>
                <a:gd name="T8" fmla="*/ 4 w 6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2">
                  <a:moveTo>
                    <a:pt x="4" y="0"/>
                  </a:moveTo>
                  <a:cubicBezTo>
                    <a:pt x="26" y="13"/>
                    <a:pt x="47" y="19"/>
                    <a:pt x="68" y="33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45" y="41"/>
                    <a:pt x="27" y="36"/>
                    <a:pt x="0" y="1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79"/>
            <p:cNvSpPr>
              <a:spLocks/>
            </p:cNvSpPr>
            <p:nvPr userDrawn="1"/>
          </p:nvSpPr>
          <p:spPr bwMode="auto">
            <a:xfrm>
              <a:off x="7564439" y="3240088"/>
              <a:ext cx="277813" cy="398463"/>
            </a:xfrm>
            <a:custGeom>
              <a:avLst/>
              <a:gdLst>
                <a:gd name="T0" fmla="*/ 85 w 175"/>
                <a:gd name="T1" fmla="*/ 138 h 251"/>
                <a:gd name="T2" fmla="*/ 70 w 175"/>
                <a:gd name="T3" fmla="*/ 120 h 251"/>
                <a:gd name="T4" fmla="*/ 65 w 175"/>
                <a:gd name="T5" fmla="*/ 136 h 251"/>
                <a:gd name="T6" fmla="*/ 74 w 175"/>
                <a:gd name="T7" fmla="*/ 160 h 251"/>
                <a:gd name="T8" fmla="*/ 83 w 175"/>
                <a:gd name="T9" fmla="*/ 160 h 251"/>
                <a:gd name="T10" fmla="*/ 111 w 175"/>
                <a:gd name="T11" fmla="*/ 248 h 251"/>
                <a:gd name="T12" fmla="*/ 33 w 175"/>
                <a:gd name="T13" fmla="*/ 50 h 251"/>
                <a:gd name="T14" fmla="*/ 159 w 175"/>
                <a:gd name="T15" fmla="*/ 46 h 251"/>
                <a:gd name="T16" fmla="*/ 85 w 175"/>
                <a:gd name="T17" fmla="*/ 13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51">
                  <a:moveTo>
                    <a:pt x="85" y="138"/>
                  </a:moveTo>
                  <a:cubicBezTo>
                    <a:pt x="84" y="120"/>
                    <a:pt x="74" y="119"/>
                    <a:pt x="70" y="120"/>
                  </a:cubicBezTo>
                  <a:cubicBezTo>
                    <a:pt x="64" y="122"/>
                    <a:pt x="63" y="128"/>
                    <a:pt x="65" y="136"/>
                  </a:cubicBezTo>
                  <a:cubicBezTo>
                    <a:pt x="67" y="143"/>
                    <a:pt x="69" y="153"/>
                    <a:pt x="74" y="160"/>
                  </a:cubicBezTo>
                  <a:cubicBezTo>
                    <a:pt x="77" y="164"/>
                    <a:pt x="80" y="158"/>
                    <a:pt x="83" y="160"/>
                  </a:cubicBezTo>
                  <a:cubicBezTo>
                    <a:pt x="101" y="184"/>
                    <a:pt x="102" y="233"/>
                    <a:pt x="111" y="248"/>
                  </a:cubicBezTo>
                  <a:cubicBezTo>
                    <a:pt x="14" y="251"/>
                    <a:pt x="0" y="115"/>
                    <a:pt x="33" y="50"/>
                  </a:cubicBezTo>
                  <a:cubicBezTo>
                    <a:pt x="55" y="7"/>
                    <a:pt x="143" y="0"/>
                    <a:pt x="159" y="46"/>
                  </a:cubicBezTo>
                  <a:cubicBezTo>
                    <a:pt x="175" y="91"/>
                    <a:pt x="99" y="101"/>
                    <a:pt x="85" y="138"/>
                  </a:cubicBezTo>
                  <a:close/>
                </a:path>
              </a:pathLst>
            </a:custGeom>
            <a:solidFill>
              <a:srgbClr val="29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80"/>
            <p:cNvSpPr>
              <a:spLocks/>
            </p:cNvSpPr>
            <p:nvPr userDrawn="1"/>
          </p:nvSpPr>
          <p:spPr bwMode="auto">
            <a:xfrm>
              <a:off x="7807326" y="3570288"/>
              <a:ext cx="38100" cy="90488"/>
            </a:xfrm>
            <a:custGeom>
              <a:avLst/>
              <a:gdLst>
                <a:gd name="T0" fmla="*/ 0 w 24"/>
                <a:gd name="T1" fmla="*/ 0 h 57"/>
                <a:gd name="T2" fmla="*/ 2 w 24"/>
                <a:gd name="T3" fmla="*/ 42 h 57"/>
                <a:gd name="T4" fmla="*/ 24 w 24"/>
                <a:gd name="T5" fmla="*/ 57 h 57"/>
                <a:gd name="T6" fmla="*/ 14 w 24"/>
                <a:gd name="T7" fmla="*/ 4 h 57"/>
                <a:gd name="T8" fmla="*/ 0 w 2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7">
                  <a:moveTo>
                    <a:pt x="0" y="0"/>
                  </a:moveTo>
                  <a:cubicBezTo>
                    <a:pt x="2" y="7"/>
                    <a:pt x="3" y="21"/>
                    <a:pt x="2" y="42"/>
                  </a:cubicBezTo>
                  <a:cubicBezTo>
                    <a:pt x="9" y="46"/>
                    <a:pt x="17" y="53"/>
                    <a:pt x="24" y="57"/>
                  </a:cubicBezTo>
                  <a:cubicBezTo>
                    <a:pt x="21" y="35"/>
                    <a:pt x="20" y="26"/>
                    <a:pt x="14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81"/>
            <p:cNvSpPr>
              <a:spLocks/>
            </p:cNvSpPr>
            <p:nvPr userDrawn="1"/>
          </p:nvSpPr>
          <p:spPr bwMode="auto">
            <a:xfrm>
              <a:off x="8048626" y="4575175"/>
              <a:ext cx="168275" cy="269875"/>
            </a:xfrm>
            <a:custGeom>
              <a:avLst/>
              <a:gdLst>
                <a:gd name="T0" fmla="*/ 59 w 106"/>
                <a:gd name="T1" fmla="*/ 12 h 170"/>
                <a:gd name="T2" fmla="*/ 89 w 106"/>
                <a:gd name="T3" fmla="*/ 128 h 170"/>
                <a:gd name="T4" fmla="*/ 106 w 106"/>
                <a:gd name="T5" fmla="*/ 158 h 170"/>
                <a:gd name="T6" fmla="*/ 84 w 106"/>
                <a:gd name="T7" fmla="*/ 170 h 170"/>
                <a:gd name="T8" fmla="*/ 46 w 106"/>
                <a:gd name="T9" fmla="*/ 164 h 170"/>
                <a:gd name="T10" fmla="*/ 24 w 106"/>
                <a:gd name="T11" fmla="*/ 106 h 170"/>
                <a:gd name="T12" fmla="*/ 18 w 106"/>
                <a:gd name="T13" fmla="*/ 45 h 170"/>
                <a:gd name="T14" fmla="*/ 20 w 106"/>
                <a:gd name="T15" fmla="*/ 0 h 170"/>
                <a:gd name="T16" fmla="*/ 59 w 106"/>
                <a:gd name="T17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70">
                  <a:moveTo>
                    <a:pt x="59" y="12"/>
                  </a:moveTo>
                  <a:cubicBezTo>
                    <a:pt x="62" y="35"/>
                    <a:pt x="80" y="111"/>
                    <a:pt x="89" y="128"/>
                  </a:cubicBezTo>
                  <a:cubicBezTo>
                    <a:pt x="93" y="136"/>
                    <a:pt x="97" y="145"/>
                    <a:pt x="106" y="158"/>
                  </a:cubicBezTo>
                  <a:cubicBezTo>
                    <a:pt x="106" y="158"/>
                    <a:pt x="87" y="169"/>
                    <a:pt x="84" y="170"/>
                  </a:cubicBezTo>
                  <a:cubicBezTo>
                    <a:pt x="82" y="170"/>
                    <a:pt x="46" y="164"/>
                    <a:pt x="46" y="164"/>
                  </a:cubicBezTo>
                  <a:cubicBezTo>
                    <a:pt x="46" y="164"/>
                    <a:pt x="24" y="109"/>
                    <a:pt x="24" y="106"/>
                  </a:cubicBezTo>
                  <a:cubicBezTo>
                    <a:pt x="20" y="69"/>
                    <a:pt x="0" y="75"/>
                    <a:pt x="18" y="45"/>
                  </a:cubicBezTo>
                  <a:cubicBezTo>
                    <a:pt x="27" y="31"/>
                    <a:pt x="22" y="14"/>
                    <a:pt x="20" y="0"/>
                  </a:cubicBezTo>
                  <a:lnTo>
                    <a:pt x="59" y="12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82"/>
            <p:cNvSpPr>
              <a:spLocks/>
            </p:cNvSpPr>
            <p:nvPr userDrawn="1"/>
          </p:nvSpPr>
          <p:spPr bwMode="auto">
            <a:xfrm>
              <a:off x="8045451" y="4646613"/>
              <a:ext cx="182563" cy="219075"/>
            </a:xfrm>
            <a:custGeom>
              <a:avLst/>
              <a:gdLst>
                <a:gd name="T0" fmla="*/ 99 w 115"/>
                <a:gd name="T1" fmla="*/ 99 h 138"/>
                <a:gd name="T2" fmla="*/ 115 w 115"/>
                <a:gd name="T3" fmla="*/ 123 h 138"/>
                <a:gd name="T4" fmla="*/ 87 w 115"/>
                <a:gd name="T5" fmla="*/ 137 h 138"/>
                <a:gd name="T6" fmla="*/ 47 w 115"/>
                <a:gd name="T7" fmla="*/ 122 h 138"/>
                <a:gd name="T8" fmla="*/ 24 w 115"/>
                <a:gd name="T9" fmla="*/ 60 h 138"/>
                <a:gd name="T10" fmla="*/ 30 w 115"/>
                <a:gd name="T11" fmla="*/ 114 h 138"/>
                <a:gd name="T12" fmla="*/ 25 w 115"/>
                <a:gd name="T13" fmla="*/ 114 h 138"/>
                <a:gd name="T14" fmla="*/ 10 w 115"/>
                <a:gd name="T15" fmla="*/ 56 h 138"/>
                <a:gd name="T16" fmla="*/ 4 w 115"/>
                <a:gd name="T17" fmla="*/ 40 h 138"/>
                <a:gd name="T18" fmla="*/ 19 w 115"/>
                <a:gd name="T19" fmla="*/ 0 h 138"/>
                <a:gd name="T20" fmla="*/ 72 w 115"/>
                <a:gd name="T21" fmla="*/ 105 h 138"/>
                <a:gd name="T22" fmla="*/ 99 w 115"/>
                <a:gd name="T23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38">
                  <a:moveTo>
                    <a:pt x="99" y="99"/>
                  </a:moveTo>
                  <a:cubicBezTo>
                    <a:pt x="107" y="113"/>
                    <a:pt x="115" y="115"/>
                    <a:pt x="115" y="123"/>
                  </a:cubicBezTo>
                  <a:cubicBezTo>
                    <a:pt x="115" y="134"/>
                    <a:pt x="94" y="137"/>
                    <a:pt x="87" y="137"/>
                  </a:cubicBezTo>
                  <a:cubicBezTo>
                    <a:pt x="76" y="138"/>
                    <a:pt x="56" y="131"/>
                    <a:pt x="47" y="122"/>
                  </a:cubicBezTo>
                  <a:cubicBezTo>
                    <a:pt x="41" y="100"/>
                    <a:pt x="32" y="81"/>
                    <a:pt x="24" y="60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95"/>
                    <a:pt x="16" y="72"/>
                    <a:pt x="10" y="56"/>
                  </a:cubicBezTo>
                  <a:cubicBezTo>
                    <a:pt x="8" y="50"/>
                    <a:pt x="4" y="44"/>
                    <a:pt x="4" y="40"/>
                  </a:cubicBezTo>
                  <a:cubicBezTo>
                    <a:pt x="0" y="24"/>
                    <a:pt x="11" y="12"/>
                    <a:pt x="19" y="0"/>
                  </a:cubicBezTo>
                  <a:cubicBezTo>
                    <a:pt x="28" y="28"/>
                    <a:pt x="41" y="95"/>
                    <a:pt x="72" y="105"/>
                  </a:cubicBezTo>
                  <a:cubicBezTo>
                    <a:pt x="82" y="109"/>
                    <a:pt x="95" y="104"/>
                    <a:pt x="99" y="99"/>
                  </a:cubicBez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83"/>
            <p:cNvSpPr>
              <a:spLocks/>
            </p:cNvSpPr>
            <p:nvPr userDrawn="1"/>
          </p:nvSpPr>
          <p:spPr bwMode="auto">
            <a:xfrm>
              <a:off x="8150226" y="4513263"/>
              <a:ext cx="168275" cy="269875"/>
            </a:xfrm>
            <a:custGeom>
              <a:avLst/>
              <a:gdLst>
                <a:gd name="T0" fmla="*/ 58 w 106"/>
                <a:gd name="T1" fmla="*/ 12 h 170"/>
                <a:gd name="T2" fmla="*/ 88 w 106"/>
                <a:gd name="T3" fmla="*/ 128 h 170"/>
                <a:gd name="T4" fmla="*/ 106 w 106"/>
                <a:gd name="T5" fmla="*/ 158 h 170"/>
                <a:gd name="T6" fmla="*/ 84 w 106"/>
                <a:gd name="T7" fmla="*/ 170 h 170"/>
                <a:gd name="T8" fmla="*/ 46 w 106"/>
                <a:gd name="T9" fmla="*/ 165 h 170"/>
                <a:gd name="T10" fmla="*/ 23 w 106"/>
                <a:gd name="T11" fmla="*/ 106 h 170"/>
                <a:gd name="T12" fmla="*/ 18 w 106"/>
                <a:gd name="T13" fmla="*/ 45 h 170"/>
                <a:gd name="T14" fmla="*/ 20 w 106"/>
                <a:gd name="T15" fmla="*/ 0 h 170"/>
                <a:gd name="T16" fmla="*/ 58 w 106"/>
                <a:gd name="T17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70">
                  <a:moveTo>
                    <a:pt x="58" y="12"/>
                  </a:moveTo>
                  <a:cubicBezTo>
                    <a:pt x="62" y="35"/>
                    <a:pt x="79" y="111"/>
                    <a:pt x="88" y="128"/>
                  </a:cubicBezTo>
                  <a:cubicBezTo>
                    <a:pt x="92" y="136"/>
                    <a:pt x="96" y="145"/>
                    <a:pt x="106" y="158"/>
                  </a:cubicBezTo>
                  <a:cubicBezTo>
                    <a:pt x="106" y="158"/>
                    <a:pt x="86" y="169"/>
                    <a:pt x="84" y="170"/>
                  </a:cubicBezTo>
                  <a:cubicBezTo>
                    <a:pt x="81" y="170"/>
                    <a:pt x="46" y="165"/>
                    <a:pt x="46" y="165"/>
                  </a:cubicBezTo>
                  <a:cubicBezTo>
                    <a:pt x="46" y="165"/>
                    <a:pt x="24" y="110"/>
                    <a:pt x="23" y="106"/>
                  </a:cubicBezTo>
                  <a:cubicBezTo>
                    <a:pt x="19" y="69"/>
                    <a:pt x="0" y="75"/>
                    <a:pt x="18" y="45"/>
                  </a:cubicBezTo>
                  <a:cubicBezTo>
                    <a:pt x="26" y="31"/>
                    <a:pt x="22" y="15"/>
                    <a:pt x="20" y="0"/>
                  </a:cubicBezTo>
                  <a:lnTo>
                    <a:pt x="58" y="12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84"/>
            <p:cNvSpPr>
              <a:spLocks/>
            </p:cNvSpPr>
            <p:nvPr userDrawn="1"/>
          </p:nvSpPr>
          <p:spPr bwMode="auto">
            <a:xfrm>
              <a:off x="8147051" y="4584700"/>
              <a:ext cx="182563" cy="219075"/>
            </a:xfrm>
            <a:custGeom>
              <a:avLst/>
              <a:gdLst>
                <a:gd name="T0" fmla="*/ 99 w 115"/>
                <a:gd name="T1" fmla="*/ 99 h 138"/>
                <a:gd name="T2" fmla="*/ 114 w 115"/>
                <a:gd name="T3" fmla="*/ 123 h 138"/>
                <a:gd name="T4" fmla="*/ 86 w 115"/>
                <a:gd name="T5" fmla="*/ 137 h 138"/>
                <a:gd name="T6" fmla="*/ 46 w 115"/>
                <a:gd name="T7" fmla="*/ 122 h 138"/>
                <a:gd name="T8" fmla="*/ 24 w 115"/>
                <a:gd name="T9" fmla="*/ 60 h 138"/>
                <a:gd name="T10" fmla="*/ 29 w 115"/>
                <a:gd name="T11" fmla="*/ 114 h 138"/>
                <a:gd name="T12" fmla="*/ 25 w 115"/>
                <a:gd name="T13" fmla="*/ 114 h 138"/>
                <a:gd name="T14" fmla="*/ 10 w 115"/>
                <a:gd name="T15" fmla="*/ 56 h 138"/>
                <a:gd name="T16" fmla="*/ 3 w 115"/>
                <a:gd name="T17" fmla="*/ 40 h 138"/>
                <a:gd name="T18" fmla="*/ 18 w 115"/>
                <a:gd name="T19" fmla="*/ 0 h 138"/>
                <a:gd name="T20" fmla="*/ 71 w 115"/>
                <a:gd name="T21" fmla="*/ 106 h 138"/>
                <a:gd name="T22" fmla="*/ 99 w 115"/>
                <a:gd name="T23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38">
                  <a:moveTo>
                    <a:pt x="99" y="99"/>
                  </a:moveTo>
                  <a:cubicBezTo>
                    <a:pt x="107" y="113"/>
                    <a:pt x="114" y="115"/>
                    <a:pt x="114" y="123"/>
                  </a:cubicBezTo>
                  <a:cubicBezTo>
                    <a:pt x="115" y="134"/>
                    <a:pt x="94" y="137"/>
                    <a:pt x="86" y="137"/>
                  </a:cubicBezTo>
                  <a:cubicBezTo>
                    <a:pt x="76" y="138"/>
                    <a:pt x="56" y="131"/>
                    <a:pt x="46" y="122"/>
                  </a:cubicBezTo>
                  <a:cubicBezTo>
                    <a:pt x="41" y="100"/>
                    <a:pt x="32" y="81"/>
                    <a:pt x="24" y="6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95"/>
                    <a:pt x="15" y="73"/>
                    <a:pt x="10" y="56"/>
                  </a:cubicBezTo>
                  <a:cubicBezTo>
                    <a:pt x="8" y="50"/>
                    <a:pt x="4" y="44"/>
                    <a:pt x="3" y="40"/>
                  </a:cubicBezTo>
                  <a:cubicBezTo>
                    <a:pt x="0" y="25"/>
                    <a:pt x="11" y="13"/>
                    <a:pt x="18" y="0"/>
                  </a:cubicBezTo>
                  <a:cubicBezTo>
                    <a:pt x="28" y="29"/>
                    <a:pt x="41" y="95"/>
                    <a:pt x="71" y="106"/>
                  </a:cubicBezTo>
                  <a:cubicBezTo>
                    <a:pt x="82" y="109"/>
                    <a:pt x="95" y="104"/>
                    <a:pt x="99" y="99"/>
                  </a:cubicBezTo>
                  <a:close/>
                </a:path>
              </a:pathLst>
            </a:custGeom>
            <a:solidFill>
              <a:srgbClr val="042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85"/>
            <p:cNvSpPr>
              <a:spLocks/>
            </p:cNvSpPr>
            <p:nvPr userDrawn="1"/>
          </p:nvSpPr>
          <p:spPr bwMode="auto">
            <a:xfrm>
              <a:off x="7840664" y="3573463"/>
              <a:ext cx="242888" cy="303213"/>
            </a:xfrm>
            <a:custGeom>
              <a:avLst/>
              <a:gdLst>
                <a:gd name="T0" fmla="*/ 0 w 153"/>
                <a:gd name="T1" fmla="*/ 0 h 191"/>
                <a:gd name="T2" fmla="*/ 112 w 153"/>
                <a:gd name="T3" fmla="*/ 102 h 191"/>
                <a:gd name="T4" fmla="*/ 146 w 153"/>
                <a:gd name="T5" fmla="*/ 158 h 191"/>
                <a:gd name="T6" fmla="*/ 65 w 153"/>
                <a:gd name="T7" fmla="*/ 139 h 191"/>
                <a:gd name="T8" fmla="*/ 66 w 153"/>
                <a:gd name="T9" fmla="*/ 116 h 191"/>
                <a:gd name="T10" fmla="*/ 37 w 153"/>
                <a:gd name="T11" fmla="*/ 45 h 191"/>
                <a:gd name="T12" fmla="*/ 9 w 153"/>
                <a:gd name="T13" fmla="*/ 6 h 191"/>
                <a:gd name="T14" fmla="*/ 0 w 153"/>
                <a:gd name="T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91">
                  <a:moveTo>
                    <a:pt x="0" y="0"/>
                  </a:moveTo>
                  <a:cubicBezTo>
                    <a:pt x="24" y="1"/>
                    <a:pt x="82" y="70"/>
                    <a:pt x="112" y="102"/>
                  </a:cubicBezTo>
                  <a:cubicBezTo>
                    <a:pt x="132" y="123"/>
                    <a:pt x="153" y="148"/>
                    <a:pt x="146" y="158"/>
                  </a:cubicBezTo>
                  <a:cubicBezTo>
                    <a:pt x="121" y="191"/>
                    <a:pt x="83" y="154"/>
                    <a:pt x="65" y="139"/>
                  </a:cubicBezTo>
                  <a:cubicBezTo>
                    <a:pt x="67" y="130"/>
                    <a:pt x="67" y="123"/>
                    <a:pt x="66" y="116"/>
                  </a:cubicBezTo>
                  <a:cubicBezTo>
                    <a:pt x="63" y="95"/>
                    <a:pt x="49" y="71"/>
                    <a:pt x="37" y="45"/>
                  </a:cubicBezTo>
                  <a:cubicBezTo>
                    <a:pt x="29" y="30"/>
                    <a:pt x="18" y="14"/>
                    <a:pt x="9" y="6"/>
                  </a:cubicBezTo>
                  <a:cubicBezTo>
                    <a:pt x="7" y="4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CB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86"/>
            <p:cNvSpPr>
              <a:spLocks/>
            </p:cNvSpPr>
            <p:nvPr userDrawn="1"/>
          </p:nvSpPr>
          <p:spPr bwMode="auto">
            <a:xfrm>
              <a:off x="8810626" y="5138738"/>
              <a:ext cx="287338" cy="195263"/>
            </a:xfrm>
            <a:custGeom>
              <a:avLst/>
              <a:gdLst>
                <a:gd name="T0" fmla="*/ 144 w 181"/>
                <a:gd name="T1" fmla="*/ 26 h 123"/>
                <a:gd name="T2" fmla="*/ 181 w 181"/>
                <a:gd name="T3" fmla="*/ 53 h 123"/>
                <a:gd name="T4" fmla="*/ 167 w 181"/>
                <a:gd name="T5" fmla="*/ 112 h 123"/>
                <a:gd name="T6" fmla="*/ 109 w 181"/>
                <a:gd name="T7" fmla="*/ 107 h 123"/>
                <a:gd name="T8" fmla="*/ 105 w 181"/>
                <a:gd name="T9" fmla="*/ 94 h 123"/>
                <a:gd name="T10" fmla="*/ 76 w 181"/>
                <a:gd name="T11" fmla="*/ 87 h 123"/>
                <a:gd name="T12" fmla="*/ 1 w 181"/>
                <a:gd name="T13" fmla="*/ 19 h 123"/>
                <a:gd name="T14" fmla="*/ 12 w 181"/>
                <a:gd name="T15" fmla="*/ 1 h 123"/>
                <a:gd name="T16" fmla="*/ 94 w 181"/>
                <a:gd name="T17" fmla="*/ 15 h 123"/>
                <a:gd name="T18" fmla="*/ 144 w 181"/>
                <a:gd name="T19" fmla="*/ 2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23">
                  <a:moveTo>
                    <a:pt x="144" y="26"/>
                  </a:moveTo>
                  <a:cubicBezTo>
                    <a:pt x="181" y="53"/>
                    <a:pt x="181" y="53"/>
                    <a:pt x="181" y="53"/>
                  </a:cubicBezTo>
                  <a:cubicBezTo>
                    <a:pt x="180" y="87"/>
                    <a:pt x="180" y="103"/>
                    <a:pt x="167" y="112"/>
                  </a:cubicBezTo>
                  <a:cubicBezTo>
                    <a:pt x="152" y="123"/>
                    <a:pt x="125" y="114"/>
                    <a:pt x="109" y="107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89" y="92"/>
                    <a:pt x="93" y="96"/>
                    <a:pt x="76" y="87"/>
                  </a:cubicBezTo>
                  <a:cubicBezTo>
                    <a:pt x="48" y="71"/>
                    <a:pt x="7" y="47"/>
                    <a:pt x="1" y="19"/>
                  </a:cubicBezTo>
                  <a:cubicBezTo>
                    <a:pt x="0" y="12"/>
                    <a:pt x="5" y="0"/>
                    <a:pt x="12" y="1"/>
                  </a:cubicBezTo>
                  <a:cubicBezTo>
                    <a:pt x="94" y="15"/>
                    <a:pt x="94" y="15"/>
                    <a:pt x="94" y="15"/>
                  </a:cubicBezTo>
                  <a:lnTo>
                    <a:pt x="144" y="26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87"/>
            <p:cNvSpPr>
              <a:spLocks/>
            </p:cNvSpPr>
            <p:nvPr userDrawn="1"/>
          </p:nvSpPr>
          <p:spPr bwMode="auto">
            <a:xfrm>
              <a:off x="8916989" y="4732338"/>
              <a:ext cx="206375" cy="525463"/>
            </a:xfrm>
            <a:custGeom>
              <a:avLst/>
              <a:gdLst>
                <a:gd name="T0" fmla="*/ 130 w 130"/>
                <a:gd name="T1" fmla="*/ 65 h 331"/>
                <a:gd name="T2" fmla="*/ 116 w 130"/>
                <a:gd name="T3" fmla="*/ 321 h 331"/>
                <a:gd name="T4" fmla="*/ 116 w 130"/>
                <a:gd name="T5" fmla="*/ 321 h 331"/>
                <a:gd name="T6" fmla="*/ 114 w 130"/>
                <a:gd name="T7" fmla="*/ 326 h 331"/>
                <a:gd name="T8" fmla="*/ 51 w 130"/>
                <a:gd name="T9" fmla="*/ 307 h 331"/>
                <a:gd name="T10" fmla="*/ 25 w 130"/>
                <a:gd name="T11" fmla="*/ 289 h 331"/>
                <a:gd name="T12" fmla="*/ 15 w 130"/>
                <a:gd name="T13" fmla="*/ 282 h 331"/>
                <a:gd name="T14" fmla="*/ 0 w 130"/>
                <a:gd name="T15" fmla="*/ 0 h 331"/>
                <a:gd name="T16" fmla="*/ 130 w 130"/>
                <a:gd name="T17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31">
                  <a:moveTo>
                    <a:pt x="130" y="65"/>
                  </a:moveTo>
                  <a:cubicBezTo>
                    <a:pt x="116" y="321"/>
                    <a:pt x="116" y="321"/>
                    <a:pt x="116" y="321"/>
                  </a:cubicBezTo>
                  <a:cubicBezTo>
                    <a:pt x="116" y="321"/>
                    <a:pt x="116" y="321"/>
                    <a:pt x="116" y="321"/>
                  </a:cubicBezTo>
                  <a:cubicBezTo>
                    <a:pt x="117" y="323"/>
                    <a:pt x="116" y="325"/>
                    <a:pt x="114" y="326"/>
                  </a:cubicBezTo>
                  <a:cubicBezTo>
                    <a:pt x="105" y="331"/>
                    <a:pt x="77" y="323"/>
                    <a:pt x="51" y="307"/>
                  </a:cubicBezTo>
                  <a:cubicBezTo>
                    <a:pt x="40" y="301"/>
                    <a:pt x="31" y="294"/>
                    <a:pt x="25" y="289"/>
                  </a:cubicBezTo>
                  <a:cubicBezTo>
                    <a:pt x="22" y="287"/>
                    <a:pt x="18" y="284"/>
                    <a:pt x="15" y="2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0" y="65"/>
                  </a:lnTo>
                  <a:close/>
                </a:path>
              </a:pathLst>
            </a:custGeom>
            <a:solidFill>
              <a:srgbClr val="2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88"/>
            <p:cNvSpPr>
              <a:spLocks/>
            </p:cNvSpPr>
            <p:nvPr userDrawn="1"/>
          </p:nvSpPr>
          <p:spPr bwMode="auto">
            <a:xfrm>
              <a:off x="8809039" y="5151438"/>
              <a:ext cx="282575" cy="182563"/>
            </a:xfrm>
            <a:custGeom>
              <a:avLst/>
              <a:gdLst>
                <a:gd name="T0" fmla="*/ 178 w 178"/>
                <a:gd name="T1" fmla="*/ 90 h 115"/>
                <a:gd name="T2" fmla="*/ 169 w 178"/>
                <a:gd name="T3" fmla="*/ 104 h 115"/>
                <a:gd name="T4" fmla="*/ 110 w 178"/>
                <a:gd name="T5" fmla="*/ 99 h 115"/>
                <a:gd name="T6" fmla="*/ 105 w 178"/>
                <a:gd name="T7" fmla="*/ 86 h 115"/>
                <a:gd name="T8" fmla="*/ 67 w 178"/>
                <a:gd name="T9" fmla="*/ 76 h 115"/>
                <a:gd name="T10" fmla="*/ 1 w 178"/>
                <a:gd name="T11" fmla="*/ 17 h 115"/>
                <a:gd name="T12" fmla="*/ 6 w 178"/>
                <a:gd name="T13" fmla="*/ 0 h 115"/>
                <a:gd name="T14" fmla="*/ 6 w 178"/>
                <a:gd name="T15" fmla="*/ 7 h 115"/>
                <a:gd name="T16" fmla="*/ 72 w 178"/>
                <a:gd name="T17" fmla="*/ 66 h 115"/>
                <a:gd name="T18" fmla="*/ 110 w 178"/>
                <a:gd name="T19" fmla="*/ 76 h 115"/>
                <a:gd name="T20" fmla="*/ 115 w 178"/>
                <a:gd name="T21" fmla="*/ 89 h 115"/>
                <a:gd name="T22" fmla="*/ 174 w 178"/>
                <a:gd name="T23" fmla="*/ 94 h 115"/>
                <a:gd name="T24" fmla="*/ 178 w 178"/>
                <a:gd name="T25" fmla="*/ 9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115">
                  <a:moveTo>
                    <a:pt x="178" y="90"/>
                  </a:moveTo>
                  <a:cubicBezTo>
                    <a:pt x="177" y="96"/>
                    <a:pt x="174" y="100"/>
                    <a:pt x="169" y="104"/>
                  </a:cubicBezTo>
                  <a:cubicBezTo>
                    <a:pt x="154" y="115"/>
                    <a:pt x="126" y="106"/>
                    <a:pt x="110" y="99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83" y="84"/>
                    <a:pt x="89" y="87"/>
                    <a:pt x="67" y="76"/>
                  </a:cubicBezTo>
                  <a:cubicBezTo>
                    <a:pt x="40" y="62"/>
                    <a:pt x="7" y="42"/>
                    <a:pt x="1" y="17"/>
                  </a:cubicBezTo>
                  <a:cubicBezTo>
                    <a:pt x="0" y="12"/>
                    <a:pt x="2" y="4"/>
                    <a:pt x="6" y="0"/>
                  </a:cubicBezTo>
                  <a:cubicBezTo>
                    <a:pt x="5" y="3"/>
                    <a:pt x="5" y="5"/>
                    <a:pt x="6" y="7"/>
                  </a:cubicBezTo>
                  <a:cubicBezTo>
                    <a:pt x="12" y="32"/>
                    <a:pt x="45" y="52"/>
                    <a:pt x="72" y="66"/>
                  </a:cubicBezTo>
                  <a:cubicBezTo>
                    <a:pt x="94" y="77"/>
                    <a:pt x="88" y="74"/>
                    <a:pt x="110" y="76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31" y="96"/>
                    <a:pt x="159" y="105"/>
                    <a:pt x="174" y="94"/>
                  </a:cubicBezTo>
                  <a:cubicBezTo>
                    <a:pt x="176" y="92"/>
                    <a:pt x="177" y="91"/>
                    <a:pt x="178" y="90"/>
                  </a:cubicBezTo>
                  <a:close/>
                </a:path>
              </a:pathLst>
            </a:custGeom>
            <a:solidFill>
              <a:srgbClr val="D0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89"/>
            <p:cNvSpPr>
              <a:spLocks/>
            </p:cNvSpPr>
            <p:nvPr userDrawn="1"/>
          </p:nvSpPr>
          <p:spPr bwMode="auto">
            <a:xfrm>
              <a:off x="8672514" y="5229225"/>
              <a:ext cx="290513" cy="184150"/>
            </a:xfrm>
            <a:custGeom>
              <a:avLst/>
              <a:gdLst>
                <a:gd name="T0" fmla="*/ 143 w 183"/>
                <a:gd name="T1" fmla="*/ 19 h 116"/>
                <a:gd name="T2" fmla="*/ 181 w 183"/>
                <a:gd name="T3" fmla="*/ 45 h 116"/>
                <a:gd name="T4" fmla="*/ 170 w 183"/>
                <a:gd name="T5" fmla="*/ 104 h 116"/>
                <a:gd name="T6" fmla="*/ 111 w 183"/>
                <a:gd name="T7" fmla="*/ 102 h 116"/>
                <a:gd name="T8" fmla="*/ 106 w 183"/>
                <a:gd name="T9" fmla="*/ 89 h 116"/>
                <a:gd name="T10" fmla="*/ 68 w 183"/>
                <a:gd name="T11" fmla="*/ 78 h 116"/>
                <a:gd name="T12" fmla="*/ 2 w 183"/>
                <a:gd name="T13" fmla="*/ 20 h 116"/>
                <a:gd name="T14" fmla="*/ 12 w 183"/>
                <a:gd name="T15" fmla="*/ 1 h 116"/>
                <a:gd name="T16" fmla="*/ 92 w 183"/>
                <a:gd name="T17" fmla="*/ 10 h 116"/>
                <a:gd name="T18" fmla="*/ 143 w 183"/>
                <a:gd name="T19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116">
                  <a:moveTo>
                    <a:pt x="143" y="19"/>
                  </a:moveTo>
                  <a:cubicBezTo>
                    <a:pt x="181" y="45"/>
                    <a:pt x="181" y="45"/>
                    <a:pt x="181" y="45"/>
                  </a:cubicBezTo>
                  <a:cubicBezTo>
                    <a:pt x="182" y="79"/>
                    <a:pt x="183" y="95"/>
                    <a:pt x="170" y="104"/>
                  </a:cubicBezTo>
                  <a:cubicBezTo>
                    <a:pt x="155" y="116"/>
                    <a:pt x="128" y="108"/>
                    <a:pt x="111" y="102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84" y="87"/>
                    <a:pt x="90" y="90"/>
                    <a:pt x="68" y="78"/>
                  </a:cubicBezTo>
                  <a:cubicBezTo>
                    <a:pt x="41" y="64"/>
                    <a:pt x="8" y="45"/>
                    <a:pt x="2" y="20"/>
                  </a:cubicBezTo>
                  <a:cubicBezTo>
                    <a:pt x="0" y="13"/>
                    <a:pt x="5" y="0"/>
                    <a:pt x="12" y="1"/>
                  </a:cubicBezTo>
                  <a:cubicBezTo>
                    <a:pt x="92" y="10"/>
                    <a:pt x="92" y="10"/>
                    <a:pt x="92" y="10"/>
                  </a:cubicBezTo>
                  <a:lnTo>
                    <a:pt x="143" y="19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90"/>
            <p:cNvSpPr>
              <a:spLocks/>
            </p:cNvSpPr>
            <p:nvPr userDrawn="1"/>
          </p:nvSpPr>
          <p:spPr bwMode="auto">
            <a:xfrm>
              <a:off x="8799514" y="4714875"/>
              <a:ext cx="185738" cy="622300"/>
            </a:xfrm>
            <a:custGeom>
              <a:avLst/>
              <a:gdLst>
                <a:gd name="T0" fmla="*/ 117 w 117"/>
                <a:gd name="T1" fmla="*/ 62 h 392"/>
                <a:gd name="T2" fmla="*/ 113 w 117"/>
                <a:gd name="T3" fmla="*/ 131 h 392"/>
                <a:gd name="T4" fmla="*/ 106 w 117"/>
                <a:gd name="T5" fmla="*/ 383 h 392"/>
                <a:gd name="T6" fmla="*/ 105 w 117"/>
                <a:gd name="T7" fmla="*/ 383 h 392"/>
                <a:gd name="T8" fmla="*/ 103 w 117"/>
                <a:gd name="T9" fmla="*/ 387 h 392"/>
                <a:gd name="T10" fmla="*/ 39 w 117"/>
                <a:gd name="T11" fmla="*/ 368 h 392"/>
                <a:gd name="T12" fmla="*/ 6 w 117"/>
                <a:gd name="T13" fmla="*/ 332 h 392"/>
                <a:gd name="T14" fmla="*/ 5 w 117"/>
                <a:gd name="T15" fmla="*/ 56 h 392"/>
                <a:gd name="T16" fmla="*/ 117 w 117"/>
                <a:gd name="T17" fmla="*/ 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392">
                  <a:moveTo>
                    <a:pt x="117" y="62"/>
                  </a:moveTo>
                  <a:cubicBezTo>
                    <a:pt x="115" y="85"/>
                    <a:pt x="114" y="108"/>
                    <a:pt x="113" y="131"/>
                  </a:cubicBezTo>
                  <a:cubicBezTo>
                    <a:pt x="106" y="383"/>
                    <a:pt x="106" y="383"/>
                    <a:pt x="106" y="383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05" y="384"/>
                    <a:pt x="104" y="386"/>
                    <a:pt x="103" y="387"/>
                  </a:cubicBezTo>
                  <a:cubicBezTo>
                    <a:pt x="94" y="392"/>
                    <a:pt x="66" y="383"/>
                    <a:pt x="39" y="368"/>
                  </a:cubicBezTo>
                  <a:cubicBezTo>
                    <a:pt x="14" y="353"/>
                    <a:pt x="0" y="338"/>
                    <a:pt x="6" y="33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3" y="0"/>
                    <a:pt x="116" y="11"/>
                    <a:pt x="117" y="62"/>
                  </a:cubicBezTo>
                  <a:close/>
                </a:path>
              </a:pathLst>
            </a:custGeom>
            <a:solidFill>
              <a:srgbClr val="33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91"/>
            <p:cNvSpPr>
              <a:spLocks/>
            </p:cNvSpPr>
            <p:nvPr userDrawn="1"/>
          </p:nvSpPr>
          <p:spPr bwMode="auto">
            <a:xfrm>
              <a:off x="8978901" y="5414963"/>
              <a:ext cx="171450" cy="130175"/>
            </a:xfrm>
            <a:custGeom>
              <a:avLst/>
              <a:gdLst>
                <a:gd name="T0" fmla="*/ 0 w 108"/>
                <a:gd name="T1" fmla="*/ 0 h 82"/>
                <a:gd name="T2" fmla="*/ 1 w 108"/>
                <a:gd name="T3" fmla="*/ 1 h 82"/>
                <a:gd name="T4" fmla="*/ 1 w 108"/>
                <a:gd name="T5" fmla="*/ 1 h 82"/>
                <a:gd name="T6" fmla="*/ 1 w 108"/>
                <a:gd name="T7" fmla="*/ 2 h 82"/>
                <a:gd name="T8" fmla="*/ 2 w 108"/>
                <a:gd name="T9" fmla="*/ 3 h 82"/>
                <a:gd name="T10" fmla="*/ 3 w 108"/>
                <a:gd name="T11" fmla="*/ 4 h 82"/>
                <a:gd name="T12" fmla="*/ 3 w 108"/>
                <a:gd name="T13" fmla="*/ 4 h 82"/>
                <a:gd name="T14" fmla="*/ 4 w 108"/>
                <a:gd name="T15" fmla="*/ 5 h 82"/>
                <a:gd name="T16" fmla="*/ 108 w 108"/>
                <a:gd name="T17" fmla="*/ 65 h 82"/>
                <a:gd name="T18" fmla="*/ 108 w 108"/>
                <a:gd name="T19" fmla="*/ 82 h 82"/>
                <a:gd name="T20" fmla="*/ 4 w 108"/>
                <a:gd name="T21" fmla="*/ 22 h 82"/>
                <a:gd name="T22" fmla="*/ 4 w 108"/>
                <a:gd name="T23" fmla="*/ 21 h 82"/>
                <a:gd name="T24" fmla="*/ 4 w 108"/>
                <a:gd name="T25" fmla="*/ 21 h 82"/>
                <a:gd name="T26" fmla="*/ 3 w 108"/>
                <a:gd name="T27" fmla="*/ 20 h 82"/>
                <a:gd name="T28" fmla="*/ 3 w 108"/>
                <a:gd name="T29" fmla="*/ 20 h 82"/>
                <a:gd name="T30" fmla="*/ 2 w 108"/>
                <a:gd name="T31" fmla="*/ 19 h 82"/>
                <a:gd name="T32" fmla="*/ 2 w 108"/>
                <a:gd name="T33" fmla="*/ 19 h 82"/>
                <a:gd name="T34" fmla="*/ 1 w 108"/>
                <a:gd name="T35" fmla="*/ 19 h 82"/>
                <a:gd name="T36" fmla="*/ 1 w 108"/>
                <a:gd name="T37" fmla="*/ 19 h 82"/>
                <a:gd name="T38" fmla="*/ 1 w 108"/>
                <a:gd name="T39" fmla="*/ 18 h 82"/>
                <a:gd name="T40" fmla="*/ 1 w 108"/>
                <a:gd name="T41" fmla="*/ 18 h 82"/>
                <a:gd name="T42" fmla="*/ 1 w 108"/>
                <a:gd name="T43" fmla="*/ 18 h 82"/>
                <a:gd name="T44" fmla="*/ 1 w 108"/>
                <a:gd name="T45" fmla="*/ 17 h 82"/>
                <a:gd name="T46" fmla="*/ 1 w 108"/>
                <a:gd name="T47" fmla="*/ 16 h 82"/>
                <a:gd name="T48" fmla="*/ 1 w 108"/>
                <a:gd name="T49" fmla="*/ 16 h 82"/>
                <a:gd name="T50" fmla="*/ 1 w 108"/>
                <a:gd name="T51" fmla="*/ 16 h 82"/>
                <a:gd name="T52" fmla="*/ 0 w 108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8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92"/>
            <p:cNvSpPr>
              <a:spLocks/>
            </p:cNvSpPr>
            <p:nvPr userDrawn="1"/>
          </p:nvSpPr>
          <p:spPr bwMode="auto">
            <a:xfrm>
              <a:off x="9150351" y="5399088"/>
              <a:ext cx="225425" cy="149225"/>
            </a:xfrm>
            <a:custGeom>
              <a:avLst/>
              <a:gdLst>
                <a:gd name="T0" fmla="*/ 4 w 143"/>
                <a:gd name="T1" fmla="*/ 77 h 94"/>
                <a:gd name="T2" fmla="*/ 5 w 143"/>
                <a:gd name="T3" fmla="*/ 77 h 94"/>
                <a:gd name="T4" fmla="*/ 9 w 143"/>
                <a:gd name="T5" fmla="*/ 78 h 94"/>
                <a:gd name="T6" fmla="*/ 10 w 143"/>
                <a:gd name="T7" fmla="*/ 78 h 94"/>
                <a:gd name="T8" fmla="*/ 14 w 143"/>
                <a:gd name="T9" fmla="*/ 77 h 94"/>
                <a:gd name="T10" fmla="*/ 14 w 143"/>
                <a:gd name="T11" fmla="*/ 77 h 94"/>
                <a:gd name="T12" fmla="*/ 19 w 143"/>
                <a:gd name="T13" fmla="*/ 75 h 94"/>
                <a:gd name="T14" fmla="*/ 139 w 143"/>
                <a:gd name="T15" fmla="*/ 6 h 94"/>
                <a:gd name="T16" fmla="*/ 143 w 143"/>
                <a:gd name="T17" fmla="*/ 0 h 94"/>
                <a:gd name="T18" fmla="*/ 143 w 143"/>
                <a:gd name="T19" fmla="*/ 17 h 94"/>
                <a:gd name="T20" fmla="*/ 139 w 143"/>
                <a:gd name="T21" fmla="*/ 22 h 94"/>
                <a:gd name="T22" fmla="*/ 19 w 143"/>
                <a:gd name="T23" fmla="*/ 92 h 94"/>
                <a:gd name="T24" fmla="*/ 17 w 143"/>
                <a:gd name="T25" fmla="*/ 93 h 94"/>
                <a:gd name="T26" fmla="*/ 15 w 143"/>
                <a:gd name="T27" fmla="*/ 93 h 94"/>
                <a:gd name="T28" fmla="*/ 15 w 143"/>
                <a:gd name="T29" fmla="*/ 94 h 94"/>
                <a:gd name="T30" fmla="*/ 14 w 143"/>
                <a:gd name="T31" fmla="*/ 94 h 94"/>
                <a:gd name="T32" fmla="*/ 14 w 143"/>
                <a:gd name="T33" fmla="*/ 94 h 94"/>
                <a:gd name="T34" fmla="*/ 13 w 143"/>
                <a:gd name="T35" fmla="*/ 94 h 94"/>
                <a:gd name="T36" fmla="*/ 11 w 143"/>
                <a:gd name="T37" fmla="*/ 94 h 94"/>
                <a:gd name="T38" fmla="*/ 10 w 143"/>
                <a:gd name="T39" fmla="*/ 94 h 94"/>
                <a:gd name="T40" fmla="*/ 10 w 143"/>
                <a:gd name="T41" fmla="*/ 94 h 94"/>
                <a:gd name="T42" fmla="*/ 9 w 143"/>
                <a:gd name="T43" fmla="*/ 94 h 94"/>
                <a:gd name="T44" fmla="*/ 9 w 143"/>
                <a:gd name="T45" fmla="*/ 94 h 94"/>
                <a:gd name="T46" fmla="*/ 7 w 143"/>
                <a:gd name="T47" fmla="*/ 94 h 94"/>
                <a:gd name="T48" fmla="*/ 6 w 143"/>
                <a:gd name="T49" fmla="*/ 94 h 94"/>
                <a:gd name="T50" fmla="*/ 5 w 143"/>
                <a:gd name="T51" fmla="*/ 94 h 94"/>
                <a:gd name="T52" fmla="*/ 4 w 143"/>
                <a:gd name="T53" fmla="*/ 94 h 94"/>
                <a:gd name="T54" fmla="*/ 3 w 143"/>
                <a:gd name="T55" fmla="*/ 93 h 94"/>
                <a:gd name="T56" fmla="*/ 0 w 143"/>
                <a:gd name="T57" fmla="*/ 92 h 94"/>
                <a:gd name="T58" fmla="*/ 0 w 143"/>
                <a:gd name="T59" fmla="*/ 75 h 94"/>
                <a:gd name="T60" fmla="*/ 4 w 143"/>
                <a:gd name="T61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4">
                  <a:moveTo>
                    <a:pt x="4" y="77"/>
                  </a:moveTo>
                  <a:cubicBezTo>
                    <a:pt x="4" y="77"/>
                    <a:pt x="5" y="77"/>
                    <a:pt x="5" y="77"/>
                  </a:cubicBezTo>
                  <a:cubicBezTo>
                    <a:pt x="6" y="77"/>
                    <a:pt x="8" y="78"/>
                    <a:pt x="9" y="78"/>
                  </a:cubicBezTo>
                  <a:cubicBezTo>
                    <a:pt x="9" y="78"/>
                    <a:pt x="9" y="78"/>
                    <a:pt x="10" y="78"/>
                  </a:cubicBezTo>
                  <a:cubicBezTo>
                    <a:pt x="11" y="78"/>
                    <a:pt x="13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6" y="77"/>
                    <a:pt x="18" y="76"/>
                    <a:pt x="19" y="75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2" y="4"/>
                    <a:pt x="143" y="2"/>
                    <a:pt x="143" y="0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9"/>
                    <a:pt x="142" y="21"/>
                    <a:pt x="139" y="2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8" y="92"/>
                    <a:pt x="18" y="93"/>
                    <a:pt x="17" y="93"/>
                  </a:cubicBezTo>
                  <a:cubicBezTo>
                    <a:pt x="16" y="93"/>
                    <a:pt x="16" y="93"/>
                    <a:pt x="15" y="93"/>
                  </a:cubicBezTo>
                  <a:cubicBezTo>
                    <a:pt x="15" y="93"/>
                    <a:pt x="15" y="94"/>
                    <a:pt x="15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3" y="94"/>
                    <a:pt x="13" y="94"/>
                  </a:cubicBezTo>
                  <a:cubicBezTo>
                    <a:pt x="12" y="94"/>
                    <a:pt x="12" y="94"/>
                    <a:pt x="11" y="94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9" y="94"/>
                    <a:pt x="9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8" y="94"/>
                    <a:pt x="8" y="94"/>
                    <a:pt x="7" y="94"/>
                  </a:cubicBezTo>
                  <a:cubicBezTo>
                    <a:pt x="7" y="94"/>
                    <a:pt x="6" y="94"/>
                    <a:pt x="6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4"/>
                    <a:pt x="4" y="94"/>
                    <a:pt x="4" y="94"/>
                  </a:cubicBezTo>
                  <a:cubicBezTo>
                    <a:pt x="4" y="93"/>
                    <a:pt x="3" y="93"/>
                    <a:pt x="3" y="93"/>
                  </a:cubicBezTo>
                  <a:cubicBezTo>
                    <a:pt x="2" y="93"/>
                    <a:pt x="1" y="92"/>
                    <a:pt x="0" y="9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76"/>
                    <a:pt x="3" y="76"/>
                    <a:pt x="4" y="77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93"/>
            <p:cNvSpPr>
              <a:spLocks/>
            </p:cNvSpPr>
            <p:nvPr userDrawn="1"/>
          </p:nvSpPr>
          <p:spPr bwMode="auto">
            <a:xfrm>
              <a:off x="8977314" y="5291138"/>
              <a:ext cx="400050" cy="231775"/>
            </a:xfrm>
            <a:custGeom>
              <a:avLst/>
              <a:gdLst>
                <a:gd name="T0" fmla="*/ 5 w 253"/>
                <a:gd name="T1" fmla="*/ 72 h 146"/>
                <a:gd name="T2" fmla="*/ 5 w 253"/>
                <a:gd name="T3" fmla="*/ 83 h 146"/>
                <a:gd name="T4" fmla="*/ 109 w 253"/>
                <a:gd name="T5" fmla="*/ 143 h 146"/>
                <a:gd name="T6" fmla="*/ 128 w 253"/>
                <a:gd name="T7" fmla="*/ 143 h 146"/>
                <a:gd name="T8" fmla="*/ 248 w 253"/>
                <a:gd name="T9" fmla="*/ 74 h 146"/>
                <a:gd name="T10" fmla="*/ 248 w 253"/>
                <a:gd name="T11" fmla="*/ 63 h 146"/>
                <a:gd name="T12" fmla="*/ 144 w 253"/>
                <a:gd name="T13" fmla="*/ 3 h 146"/>
                <a:gd name="T14" fmla="*/ 126 w 253"/>
                <a:gd name="T15" fmla="*/ 3 h 146"/>
                <a:gd name="T16" fmla="*/ 5 w 253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6">
                  <a:moveTo>
                    <a:pt x="5" y="72"/>
                  </a:moveTo>
                  <a:cubicBezTo>
                    <a:pt x="0" y="75"/>
                    <a:pt x="0" y="80"/>
                    <a:pt x="5" y="8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4" y="146"/>
                    <a:pt x="123" y="146"/>
                    <a:pt x="128" y="143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3" y="71"/>
                    <a:pt x="253" y="66"/>
                    <a:pt x="248" y="6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6" y="3"/>
                  </a:cubicBezTo>
                  <a:lnTo>
                    <a:pt x="5" y="7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94"/>
            <p:cNvSpPr>
              <a:spLocks/>
            </p:cNvSpPr>
            <p:nvPr userDrawn="1"/>
          </p:nvSpPr>
          <p:spPr bwMode="auto">
            <a:xfrm>
              <a:off x="9172576" y="4941888"/>
              <a:ext cx="39688" cy="492125"/>
            </a:xfrm>
            <a:custGeom>
              <a:avLst/>
              <a:gdLst>
                <a:gd name="T0" fmla="*/ 3 w 25"/>
                <a:gd name="T1" fmla="*/ 12 h 310"/>
                <a:gd name="T2" fmla="*/ 0 w 25"/>
                <a:gd name="T3" fmla="*/ 93 h 310"/>
                <a:gd name="T4" fmla="*/ 4 w 25"/>
                <a:gd name="T5" fmla="*/ 310 h 310"/>
                <a:gd name="T6" fmla="*/ 25 w 25"/>
                <a:gd name="T7" fmla="*/ 298 h 310"/>
                <a:gd name="T8" fmla="*/ 25 w 25"/>
                <a:gd name="T9" fmla="*/ 0 h 310"/>
                <a:gd name="T10" fmla="*/ 3 w 25"/>
                <a:gd name="T11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0">
                  <a:moveTo>
                    <a:pt x="3" y="12"/>
                  </a:moveTo>
                  <a:lnTo>
                    <a:pt x="0" y="93"/>
                  </a:lnTo>
                  <a:lnTo>
                    <a:pt x="4" y="310"/>
                  </a:lnTo>
                  <a:lnTo>
                    <a:pt x="25" y="298"/>
                  </a:lnTo>
                  <a:lnTo>
                    <a:pt x="25" y="0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95"/>
            <p:cNvSpPr>
              <a:spLocks/>
            </p:cNvSpPr>
            <p:nvPr userDrawn="1"/>
          </p:nvSpPr>
          <p:spPr bwMode="auto">
            <a:xfrm>
              <a:off x="9144001" y="4941888"/>
              <a:ext cx="34925" cy="492125"/>
            </a:xfrm>
            <a:custGeom>
              <a:avLst/>
              <a:gdLst>
                <a:gd name="T0" fmla="*/ 21 w 22"/>
                <a:gd name="T1" fmla="*/ 12 h 310"/>
                <a:gd name="T2" fmla="*/ 0 w 22"/>
                <a:gd name="T3" fmla="*/ 0 h 310"/>
                <a:gd name="T4" fmla="*/ 1 w 22"/>
                <a:gd name="T5" fmla="*/ 298 h 310"/>
                <a:gd name="T6" fmla="*/ 22 w 22"/>
                <a:gd name="T7" fmla="*/ 310 h 310"/>
                <a:gd name="T8" fmla="*/ 21 w 22"/>
                <a:gd name="T9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10">
                  <a:moveTo>
                    <a:pt x="21" y="12"/>
                  </a:moveTo>
                  <a:lnTo>
                    <a:pt x="0" y="0"/>
                  </a:lnTo>
                  <a:lnTo>
                    <a:pt x="1" y="298"/>
                  </a:lnTo>
                  <a:lnTo>
                    <a:pt x="22" y="31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96"/>
            <p:cNvSpPr>
              <a:spLocks/>
            </p:cNvSpPr>
            <p:nvPr userDrawn="1"/>
          </p:nvSpPr>
          <p:spPr bwMode="auto">
            <a:xfrm>
              <a:off x="8993189" y="4940300"/>
              <a:ext cx="346075" cy="185738"/>
            </a:xfrm>
            <a:custGeom>
              <a:avLst/>
              <a:gdLst>
                <a:gd name="T0" fmla="*/ 19 w 219"/>
                <a:gd name="T1" fmla="*/ 0 h 117"/>
                <a:gd name="T2" fmla="*/ 195 w 219"/>
                <a:gd name="T3" fmla="*/ 102 h 117"/>
                <a:gd name="T4" fmla="*/ 202 w 219"/>
                <a:gd name="T5" fmla="*/ 105 h 117"/>
                <a:gd name="T6" fmla="*/ 203 w 219"/>
                <a:gd name="T7" fmla="*/ 105 h 117"/>
                <a:gd name="T8" fmla="*/ 208 w 219"/>
                <a:gd name="T9" fmla="*/ 106 h 117"/>
                <a:gd name="T10" fmla="*/ 209 w 219"/>
                <a:gd name="T11" fmla="*/ 106 h 117"/>
                <a:gd name="T12" fmla="*/ 214 w 219"/>
                <a:gd name="T13" fmla="*/ 106 h 117"/>
                <a:gd name="T14" fmla="*/ 215 w 219"/>
                <a:gd name="T15" fmla="*/ 106 h 117"/>
                <a:gd name="T16" fmla="*/ 219 w 219"/>
                <a:gd name="T17" fmla="*/ 104 h 117"/>
                <a:gd name="T18" fmla="*/ 219 w 219"/>
                <a:gd name="T19" fmla="*/ 104 h 117"/>
                <a:gd name="T20" fmla="*/ 219 w 219"/>
                <a:gd name="T21" fmla="*/ 104 h 117"/>
                <a:gd name="T22" fmla="*/ 219 w 219"/>
                <a:gd name="T23" fmla="*/ 104 h 117"/>
                <a:gd name="T24" fmla="*/ 201 w 219"/>
                <a:gd name="T25" fmla="*/ 115 h 117"/>
                <a:gd name="T26" fmla="*/ 201 w 219"/>
                <a:gd name="T27" fmla="*/ 115 h 117"/>
                <a:gd name="T28" fmla="*/ 199 w 219"/>
                <a:gd name="T29" fmla="*/ 116 h 117"/>
                <a:gd name="T30" fmla="*/ 197 w 219"/>
                <a:gd name="T31" fmla="*/ 116 h 117"/>
                <a:gd name="T32" fmla="*/ 196 w 219"/>
                <a:gd name="T33" fmla="*/ 117 h 117"/>
                <a:gd name="T34" fmla="*/ 196 w 219"/>
                <a:gd name="T35" fmla="*/ 117 h 117"/>
                <a:gd name="T36" fmla="*/ 196 w 219"/>
                <a:gd name="T37" fmla="*/ 117 h 117"/>
                <a:gd name="T38" fmla="*/ 193 w 219"/>
                <a:gd name="T39" fmla="*/ 117 h 117"/>
                <a:gd name="T40" fmla="*/ 191 w 219"/>
                <a:gd name="T41" fmla="*/ 117 h 117"/>
                <a:gd name="T42" fmla="*/ 191 w 219"/>
                <a:gd name="T43" fmla="*/ 117 h 117"/>
                <a:gd name="T44" fmla="*/ 190 w 219"/>
                <a:gd name="T45" fmla="*/ 117 h 117"/>
                <a:gd name="T46" fmla="*/ 189 w 219"/>
                <a:gd name="T47" fmla="*/ 117 h 117"/>
                <a:gd name="T48" fmla="*/ 186 w 219"/>
                <a:gd name="T49" fmla="*/ 116 h 117"/>
                <a:gd name="T50" fmla="*/ 184 w 219"/>
                <a:gd name="T51" fmla="*/ 116 h 117"/>
                <a:gd name="T52" fmla="*/ 183 w 219"/>
                <a:gd name="T53" fmla="*/ 115 h 117"/>
                <a:gd name="T54" fmla="*/ 182 w 219"/>
                <a:gd name="T55" fmla="*/ 115 h 117"/>
                <a:gd name="T56" fmla="*/ 177 w 219"/>
                <a:gd name="T57" fmla="*/ 112 h 117"/>
                <a:gd name="T58" fmla="*/ 0 w 219"/>
                <a:gd name="T59" fmla="*/ 10 h 117"/>
                <a:gd name="T60" fmla="*/ 19 w 219"/>
                <a:gd name="T6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117">
                  <a:moveTo>
                    <a:pt x="19" y="0"/>
                  </a:moveTo>
                  <a:cubicBezTo>
                    <a:pt x="195" y="102"/>
                    <a:pt x="195" y="102"/>
                    <a:pt x="195" y="102"/>
                  </a:cubicBezTo>
                  <a:cubicBezTo>
                    <a:pt x="197" y="103"/>
                    <a:pt x="200" y="104"/>
                    <a:pt x="202" y="105"/>
                  </a:cubicBezTo>
                  <a:cubicBezTo>
                    <a:pt x="202" y="105"/>
                    <a:pt x="202" y="105"/>
                    <a:pt x="203" y="105"/>
                  </a:cubicBezTo>
                  <a:cubicBezTo>
                    <a:pt x="205" y="106"/>
                    <a:pt x="207" y="106"/>
                    <a:pt x="208" y="106"/>
                  </a:cubicBezTo>
                  <a:cubicBezTo>
                    <a:pt x="208" y="106"/>
                    <a:pt x="209" y="106"/>
                    <a:pt x="209" y="106"/>
                  </a:cubicBezTo>
                  <a:cubicBezTo>
                    <a:pt x="211" y="106"/>
                    <a:pt x="213" y="106"/>
                    <a:pt x="214" y="106"/>
                  </a:cubicBezTo>
                  <a:cubicBezTo>
                    <a:pt x="214" y="106"/>
                    <a:pt x="214" y="106"/>
                    <a:pt x="215" y="106"/>
                  </a:cubicBezTo>
                  <a:cubicBezTo>
                    <a:pt x="216" y="106"/>
                    <a:pt x="218" y="105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0" y="115"/>
                    <a:pt x="200" y="115"/>
                    <a:pt x="199" y="116"/>
                  </a:cubicBezTo>
                  <a:cubicBezTo>
                    <a:pt x="199" y="116"/>
                    <a:pt x="198" y="116"/>
                    <a:pt x="197" y="116"/>
                  </a:cubicBezTo>
                  <a:cubicBezTo>
                    <a:pt x="197" y="116"/>
                    <a:pt x="197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7"/>
                    <a:pt x="194" y="117"/>
                    <a:pt x="193" y="117"/>
                  </a:cubicBezTo>
                  <a:cubicBezTo>
                    <a:pt x="193" y="117"/>
                    <a:pt x="192" y="117"/>
                    <a:pt x="191" y="117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0" y="117"/>
                    <a:pt x="189" y="117"/>
                    <a:pt x="189" y="117"/>
                  </a:cubicBezTo>
                  <a:cubicBezTo>
                    <a:pt x="188" y="117"/>
                    <a:pt x="187" y="116"/>
                    <a:pt x="186" y="116"/>
                  </a:cubicBezTo>
                  <a:cubicBezTo>
                    <a:pt x="185" y="116"/>
                    <a:pt x="185" y="116"/>
                    <a:pt x="184" y="116"/>
                  </a:cubicBezTo>
                  <a:cubicBezTo>
                    <a:pt x="184" y="116"/>
                    <a:pt x="184" y="115"/>
                    <a:pt x="183" y="115"/>
                  </a:cubicBezTo>
                  <a:cubicBezTo>
                    <a:pt x="183" y="115"/>
                    <a:pt x="182" y="115"/>
                    <a:pt x="182" y="115"/>
                  </a:cubicBezTo>
                  <a:cubicBezTo>
                    <a:pt x="180" y="114"/>
                    <a:pt x="179" y="113"/>
                    <a:pt x="177" y="112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97"/>
            <p:cNvSpPr>
              <a:spLocks/>
            </p:cNvSpPr>
            <p:nvPr userDrawn="1"/>
          </p:nvSpPr>
          <p:spPr bwMode="auto">
            <a:xfrm>
              <a:off x="8993189" y="4784725"/>
              <a:ext cx="354013" cy="379413"/>
            </a:xfrm>
            <a:custGeom>
              <a:avLst/>
              <a:gdLst>
                <a:gd name="T0" fmla="*/ 0 w 224"/>
                <a:gd name="T1" fmla="*/ 108 h 239"/>
                <a:gd name="T2" fmla="*/ 177 w 224"/>
                <a:gd name="T3" fmla="*/ 210 h 239"/>
                <a:gd name="T4" fmla="*/ 211 w 224"/>
                <a:gd name="T5" fmla="*/ 191 h 239"/>
                <a:gd name="T6" fmla="*/ 212 w 224"/>
                <a:gd name="T7" fmla="*/ 0 h 239"/>
                <a:gd name="T8" fmla="*/ 224 w 224"/>
                <a:gd name="T9" fmla="*/ 7 h 239"/>
                <a:gd name="T10" fmla="*/ 223 w 224"/>
                <a:gd name="T11" fmla="*/ 198 h 239"/>
                <a:gd name="T12" fmla="*/ 177 w 224"/>
                <a:gd name="T13" fmla="*/ 225 h 239"/>
                <a:gd name="T14" fmla="*/ 0 w 224"/>
                <a:gd name="T15" fmla="*/ 122 h 239"/>
                <a:gd name="T16" fmla="*/ 0 w 224"/>
                <a:gd name="T17" fmla="*/ 10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39">
                  <a:moveTo>
                    <a:pt x="0" y="108"/>
                  </a:moveTo>
                  <a:cubicBezTo>
                    <a:pt x="177" y="210"/>
                    <a:pt x="177" y="210"/>
                    <a:pt x="177" y="210"/>
                  </a:cubicBezTo>
                  <a:cubicBezTo>
                    <a:pt x="196" y="221"/>
                    <a:pt x="211" y="212"/>
                    <a:pt x="211" y="191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3" y="198"/>
                    <a:pt x="223" y="198"/>
                    <a:pt x="223" y="198"/>
                  </a:cubicBezTo>
                  <a:cubicBezTo>
                    <a:pt x="223" y="227"/>
                    <a:pt x="202" y="239"/>
                    <a:pt x="177" y="225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98"/>
            <p:cNvSpPr>
              <a:spLocks/>
            </p:cNvSpPr>
            <p:nvPr userDrawn="1"/>
          </p:nvSpPr>
          <p:spPr bwMode="auto">
            <a:xfrm>
              <a:off x="8872539" y="4968875"/>
              <a:ext cx="268288" cy="201613"/>
            </a:xfrm>
            <a:custGeom>
              <a:avLst/>
              <a:gdLst>
                <a:gd name="T0" fmla="*/ 0 w 169"/>
                <a:gd name="T1" fmla="*/ 0 h 127"/>
                <a:gd name="T2" fmla="*/ 0 w 169"/>
                <a:gd name="T3" fmla="*/ 2 h 127"/>
                <a:gd name="T4" fmla="*/ 0 w 169"/>
                <a:gd name="T5" fmla="*/ 2 h 127"/>
                <a:gd name="T6" fmla="*/ 1 w 169"/>
                <a:gd name="T7" fmla="*/ 4 h 127"/>
                <a:gd name="T8" fmla="*/ 2 w 169"/>
                <a:gd name="T9" fmla="*/ 4 h 127"/>
                <a:gd name="T10" fmla="*/ 3 w 169"/>
                <a:gd name="T11" fmla="*/ 6 h 127"/>
                <a:gd name="T12" fmla="*/ 5 w 169"/>
                <a:gd name="T13" fmla="*/ 7 h 127"/>
                <a:gd name="T14" fmla="*/ 6 w 169"/>
                <a:gd name="T15" fmla="*/ 8 h 127"/>
                <a:gd name="T16" fmla="*/ 166 w 169"/>
                <a:gd name="T17" fmla="*/ 101 h 127"/>
                <a:gd name="T18" fmla="*/ 169 w 169"/>
                <a:gd name="T19" fmla="*/ 112 h 127"/>
                <a:gd name="T20" fmla="*/ 166 w 169"/>
                <a:gd name="T21" fmla="*/ 127 h 127"/>
                <a:gd name="T22" fmla="*/ 6 w 169"/>
                <a:gd name="T23" fmla="*/ 34 h 127"/>
                <a:gd name="T24" fmla="*/ 6 w 169"/>
                <a:gd name="T25" fmla="*/ 34 h 127"/>
                <a:gd name="T26" fmla="*/ 5 w 169"/>
                <a:gd name="T27" fmla="*/ 33 h 127"/>
                <a:gd name="T28" fmla="*/ 3 w 169"/>
                <a:gd name="T29" fmla="*/ 32 h 127"/>
                <a:gd name="T30" fmla="*/ 3 w 169"/>
                <a:gd name="T31" fmla="*/ 32 h 127"/>
                <a:gd name="T32" fmla="*/ 2 w 169"/>
                <a:gd name="T33" fmla="*/ 30 h 127"/>
                <a:gd name="T34" fmla="*/ 2 w 169"/>
                <a:gd name="T35" fmla="*/ 30 h 127"/>
                <a:gd name="T36" fmla="*/ 1 w 169"/>
                <a:gd name="T37" fmla="*/ 30 h 127"/>
                <a:gd name="T38" fmla="*/ 1 w 169"/>
                <a:gd name="T39" fmla="*/ 29 h 127"/>
                <a:gd name="T40" fmla="*/ 1 w 169"/>
                <a:gd name="T41" fmla="*/ 28 h 127"/>
                <a:gd name="T42" fmla="*/ 1 w 169"/>
                <a:gd name="T43" fmla="*/ 28 h 127"/>
                <a:gd name="T44" fmla="*/ 0 w 169"/>
                <a:gd name="T45" fmla="*/ 28 h 127"/>
                <a:gd name="T46" fmla="*/ 0 w 169"/>
                <a:gd name="T47" fmla="*/ 27 h 127"/>
                <a:gd name="T48" fmla="*/ 0 w 169"/>
                <a:gd name="T49" fmla="*/ 26 h 127"/>
                <a:gd name="T50" fmla="*/ 0 w 169"/>
                <a:gd name="T51" fmla="*/ 25 h 127"/>
                <a:gd name="T52" fmla="*/ 0 w 169"/>
                <a:gd name="T53" fmla="*/ 25 h 127"/>
                <a:gd name="T54" fmla="*/ 0 w 169"/>
                <a:gd name="T5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2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66" y="101"/>
                    <a:pt x="166" y="101"/>
                    <a:pt x="166" y="101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2"/>
                    <a:pt x="4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2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99"/>
            <p:cNvSpPr>
              <a:spLocks/>
            </p:cNvSpPr>
            <p:nvPr userDrawn="1"/>
          </p:nvSpPr>
          <p:spPr bwMode="auto">
            <a:xfrm>
              <a:off x="9136064" y="4946650"/>
              <a:ext cx="347663" cy="228600"/>
            </a:xfrm>
            <a:custGeom>
              <a:avLst/>
              <a:gdLst>
                <a:gd name="T0" fmla="*/ 6 w 220"/>
                <a:gd name="T1" fmla="*/ 117 h 144"/>
                <a:gd name="T2" fmla="*/ 7 w 220"/>
                <a:gd name="T3" fmla="*/ 118 h 144"/>
                <a:gd name="T4" fmla="*/ 14 w 220"/>
                <a:gd name="T5" fmla="*/ 118 h 144"/>
                <a:gd name="T6" fmla="*/ 14 w 220"/>
                <a:gd name="T7" fmla="*/ 118 h 144"/>
                <a:gd name="T8" fmla="*/ 21 w 220"/>
                <a:gd name="T9" fmla="*/ 118 h 144"/>
                <a:gd name="T10" fmla="*/ 22 w 220"/>
                <a:gd name="T11" fmla="*/ 118 h 144"/>
                <a:gd name="T12" fmla="*/ 28 w 220"/>
                <a:gd name="T13" fmla="*/ 115 h 144"/>
                <a:gd name="T14" fmla="*/ 214 w 220"/>
                <a:gd name="T15" fmla="*/ 8 h 144"/>
                <a:gd name="T16" fmla="*/ 220 w 220"/>
                <a:gd name="T17" fmla="*/ 0 h 144"/>
                <a:gd name="T18" fmla="*/ 220 w 220"/>
                <a:gd name="T19" fmla="*/ 25 h 144"/>
                <a:gd name="T20" fmla="*/ 214 w 220"/>
                <a:gd name="T21" fmla="*/ 34 h 144"/>
                <a:gd name="T22" fmla="*/ 28 w 220"/>
                <a:gd name="T23" fmla="*/ 141 h 144"/>
                <a:gd name="T24" fmla="*/ 25 w 220"/>
                <a:gd name="T25" fmla="*/ 142 h 144"/>
                <a:gd name="T26" fmla="*/ 23 w 220"/>
                <a:gd name="T27" fmla="*/ 143 h 144"/>
                <a:gd name="T28" fmla="*/ 22 w 220"/>
                <a:gd name="T29" fmla="*/ 143 h 144"/>
                <a:gd name="T30" fmla="*/ 22 w 220"/>
                <a:gd name="T31" fmla="*/ 143 h 144"/>
                <a:gd name="T32" fmla="*/ 21 w 220"/>
                <a:gd name="T33" fmla="*/ 143 h 144"/>
                <a:gd name="T34" fmla="*/ 19 w 220"/>
                <a:gd name="T35" fmla="*/ 144 h 144"/>
                <a:gd name="T36" fmla="*/ 17 w 220"/>
                <a:gd name="T37" fmla="*/ 144 h 144"/>
                <a:gd name="T38" fmla="*/ 15 w 220"/>
                <a:gd name="T39" fmla="*/ 144 h 144"/>
                <a:gd name="T40" fmla="*/ 14 w 220"/>
                <a:gd name="T41" fmla="*/ 144 h 144"/>
                <a:gd name="T42" fmla="*/ 14 w 220"/>
                <a:gd name="T43" fmla="*/ 144 h 144"/>
                <a:gd name="T44" fmla="*/ 13 w 220"/>
                <a:gd name="T45" fmla="*/ 144 h 144"/>
                <a:gd name="T46" fmla="*/ 11 w 220"/>
                <a:gd name="T47" fmla="*/ 144 h 144"/>
                <a:gd name="T48" fmla="*/ 8 w 220"/>
                <a:gd name="T49" fmla="*/ 143 h 144"/>
                <a:gd name="T50" fmla="*/ 7 w 220"/>
                <a:gd name="T51" fmla="*/ 143 h 144"/>
                <a:gd name="T52" fmla="*/ 6 w 220"/>
                <a:gd name="T53" fmla="*/ 143 h 144"/>
                <a:gd name="T54" fmla="*/ 4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6 w 220"/>
                <a:gd name="T61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6" y="117"/>
                  </a:moveTo>
                  <a:cubicBezTo>
                    <a:pt x="6" y="117"/>
                    <a:pt x="6" y="118"/>
                    <a:pt x="7" y="118"/>
                  </a:cubicBezTo>
                  <a:cubicBezTo>
                    <a:pt x="9" y="118"/>
                    <a:pt x="11" y="118"/>
                    <a:pt x="14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7" y="118"/>
                    <a:pt x="19" y="118"/>
                    <a:pt x="21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4" y="117"/>
                    <a:pt x="26" y="116"/>
                    <a:pt x="28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8" y="6"/>
                    <a:pt x="220" y="3"/>
                    <a:pt x="220" y="0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0" y="28"/>
                    <a:pt x="218" y="31"/>
                    <a:pt x="214" y="34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7" y="141"/>
                    <a:pt x="26" y="142"/>
                    <a:pt x="25" y="142"/>
                  </a:cubicBezTo>
                  <a:cubicBezTo>
                    <a:pt x="25" y="142"/>
                    <a:pt x="24" y="143"/>
                    <a:pt x="23" y="143"/>
                  </a:cubicBezTo>
                  <a:cubicBezTo>
                    <a:pt x="23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0" y="143"/>
                    <a:pt x="20" y="144"/>
                    <a:pt x="19" y="144"/>
                  </a:cubicBezTo>
                  <a:cubicBezTo>
                    <a:pt x="18" y="144"/>
                    <a:pt x="18" y="144"/>
                    <a:pt x="17" y="144"/>
                  </a:cubicBezTo>
                  <a:cubicBezTo>
                    <a:pt x="16" y="144"/>
                    <a:pt x="16" y="144"/>
                    <a:pt x="15" y="144"/>
                  </a:cubicBezTo>
                  <a:cubicBezTo>
                    <a:pt x="15" y="144"/>
                    <a:pt x="14" y="144"/>
                    <a:pt x="14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4" y="144"/>
                    <a:pt x="13" y="144"/>
                    <a:pt x="13" y="144"/>
                  </a:cubicBezTo>
                  <a:cubicBezTo>
                    <a:pt x="12" y="144"/>
                    <a:pt x="11" y="144"/>
                    <a:pt x="11" y="144"/>
                  </a:cubicBezTo>
                  <a:cubicBezTo>
                    <a:pt x="10" y="144"/>
                    <a:pt x="9" y="144"/>
                    <a:pt x="8" y="143"/>
                  </a:cubicBezTo>
                  <a:cubicBezTo>
                    <a:pt x="8" y="143"/>
                    <a:pt x="7" y="143"/>
                    <a:pt x="7" y="143"/>
                  </a:cubicBezTo>
                  <a:cubicBezTo>
                    <a:pt x="7" y="143"/>
                    <a:pt x="6" y="143"/>
                    <a:pt x="6" y="143"/>
                  </a:cubicBezTo>
                  <a:cubicBezTo>
                    <a:pt x="5" y="143"/>
                    <a:pt x="5" y="143"/>
                    <a:pt x="4" y="143"/>
                  </a:cubicBezTo>
                  <a:cubicBezTo>
                    <a:pt x="3" y="142"/>
                    <a:pt x="1" y="141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4" y="117"/>
                    <a:pt x="6" y="117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00"/>
            <p:cNvSpPr>
              <a:spLocks/>
            </p:cNvSpPr>
            <p:nvPr userDrawn="1"/>
          </p:nvSpPr>
          <p:spPr bwMode="auto">
            <a:xfrm>
              <a:off x="8869364" y="4778375"/>
              <a:ext cx="615950" cy="358775"/>
            </a:xfrm>
            <a:custGeom>
              <a:avLst/>
              <a:gdLst>
                <a:gd name="T0" fmla="*/ 8 w 389"/>
                <a:gd name="T1" fmla="*/ 112 h 226"/>
                <a:gd name="T2" fmla="*/ 8 w 389"/>
                <a:gd name="T3" fmla="*/ 128 h 226"/>
                <a:gd name="T4" fmla="*/ 168 w 389"/>
                <a:gd name="T5" fmla="*/ 221 h 226"/>
                <a:gd name="T6" fmla="*/ 196 w 389"/>
                <a:gd name="T7" fmla="*/ 221 h 226"/>
                <a:gd name="T8" fmla="*/ 382 w 389"/>
                <a:gd name="T9" fmla="*/ 114 h 226"/>
                <a:gd name="T10" fmla="*/ 382 w 389"/>
                <a:gd name="T11" fmla="*/ 97 h 226"/>
                <a:gd name="T12" fmla="*/ 222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8" y="128"/>
                  </a:cubicBezTo>
                  <a:cubicBezTo>
                    <a:pt x="168" y="221"/>
                    <a:pt x="168" y="221"/>
                    <a:pt x="168" y="221"/>
                  </a:cubicBezTo>
                  <a:cubicBezTo>
                    <a:pt x="176" y="226"/>
                    <a:pt x="188" y="226"/>
                    <a:pt x="196" y="221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9" y="109"/>
                    <a:pt x="389" y="102"/>
                    <a:pt x="382" y="97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01"/>
            <p:cNvSpPr>
              <a:spLocks/>
            </p:cNvSpPr>
            <p:nvPr userDrawn="1"/>
          </p:nvSpPr>
          <p:spPr bwMode="auto">
            <a:xfrm>
              <a:off x="8907464" y="4654550"/>
              <a:ext cx="334963" cy="352425"/>
            </a:xfrm>
            <a:custGeom>
              <a:avLst/>
              <a:gdLst>
                <a:gd name="T0" fmla="*/ 197 w 211"/>
                <a:gd name="T1" fmla="*/ 222 h 222"/>
                <a:gd name="T2" fmla="*/ 54 w 211"/>
                <a:gd name="T3" fmla="*/ 119 h 222"/>
                <a:gd name="T4" fmla="*/ 4 w 211"/>
                <a:gd name="T5" fmla="*/ 93 h 222"/>
                <a:gd name="T6" fmla="*/ 28 w 211"/>
                <a:gd name="T7" fmla="*/ 16 h 222"/>
                <a:gd name="T8" fmla="*/ 211 w 211"/>
                <a:gd name="T9" fmla="*/ 70 h 222"/>
                <a:gd name="T10" fmla="*/ 197 w 211"/>
                <a:gd name="T1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22">
                  <a:moveTo>
                    <a:pt x="197" y="222"/>
                  </a:moveTo>
                  <a:cubicBezTo>
                    <a:pt x="148" y="211"/>
                    <a:pt x="111" y="159"/>
                    <a:pt x="54" y="11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41"/>
                    <a:pt x="4" y="24"/>
                    <a:pt x="28" y="16"/>
                  </a:cubicBezTo>
                  <a:cubicBezTo>
                    <a:pt x="74" y="0"/>
                    <a:pt x="152" y="41"/>
                    <a:pt x="211" y="70"/>
                  </a:cubicBezTo>
                  <a:lnTo>
                    <a:pt x="197" y="222"/>
                  </a:lnTo>
                  <a:close/>
                </a:path>
              </a:pathLst>
            </a:custGeom>
            <a:solidFill>
              <a:srgbClr val="2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02"/>
            <p:cNvSpPr>
              <a:spLocks/>
            </p:cNvSpPr>
            <p:nvPr userDrawn="1"/>
          </p:nvSpPr>
          <p:spPr bwMode="auto">
            <a:xfrm>
              <a:off x="8802689" y="4718050"/>
              <a:ext cx="628650" cy="376238"/>
            </a:xfrm>
            <a:custGeom>
              <a:avLst/>
              <a:gdLst>
                <a:gd name="T0" fmla="*/ 354 w 397"/>
                <a:gd name="T1" fmla="*/ 45 h 237"/>
                <a:gd name="T2" fmla="*/ 386 w 397"/>
                <a:gd name="T3" fmla="*/ 62 h 237"/>
                <a:gd name="T4" fmla="*/ 367 w 397"/>
                <a:gd name="T5" fmla="*/ 174 h 237"/>
                <a:gd name="T6" fmla="*/ 197 w 397"/>
                <a:gd name="T7" fmla="*/ 221 h 237"/>
                <a:gd name="T8" fmla="*/ 53 w 397"/>
                <a:gd name="T9" fmla="*/ 118 h 237"/>
                <a:gd name="T10" fmla="*/ 3 w 397"/>
                <a:gd name="T11" fmla="*/ 92 h 237"/>
                <a:gd name="T12" fmla="*/ 28 w 397"/>
                <a:gd name="T13" fmla="*/ 15 h 237"/>
                <a:gd name="T14" fmla="*/ 210 w 397"/>
                <a:gd name="T15" fmla="*/ 69 h 237"/>
                <a:gd name="T16" fmla="*/ 354 w 397"/>
                <a:gd name="T17" fmla="*/ 4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237">
                  <a:moveTo>
                    <a:pt x="354" y="45"/>
                  </a:moveTo>
                  <a:cubicBezTo>
                    <a:pt x="386" y="62"/>
                    <a:pt x="386" y="62"/>
                    <a:pt x="386" y="62"/>
                  </a:cubicBezTo>
                  <a:cubicBezTo>
                    <a:pt x="397" y="113"/>
                    <a:pt x="391" y="150"/>
                    <a:pt x="367" y="174"/>
                  </a:cubicBezTo>
                  <a:cubicBezTo>
                    <a:pt x="333" y="210"/>
                    <a:pt x="262" y="237"/>
                    <a:pt x="197" y="221"/>
                  </a:cubicBezTo>
                  <a:cubicBezTo>
                    <a:pt x="148" y="210"/>
                    <a:pt x="110" y="159"/>
                    <a:pt x="53" y="118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0" y="40"/>
                    <a:pt x="4" y="24"/>
                    <a:pt x="28" y="15"/>
                  </a:cubicBezTo>
                  <a:cubicBezTo>
                    <a:pt x="73" y="0"/>
                    <a:pt x="151" y="40"/>
                    <a:pt x="210" y="69"/>
                  </a:cubicBezTo>
                  <a:lnTo>
                    <a:pt x="354" y="45"/>
                  </a:lnTo>
                  <a:close/>
                </a:path>
              </a:pathLst>
            </a:custGeom>
            <a:solidFill>
              <a:srgbClr val="33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03"/>
            <p:cNvSpPr>
              <a:spLocks/>
            </p:cNvSpPr>
            <p:nvPr userDrawn="1"/>
          </p:nvSpPr>
          <p:spPr bwMode="auto">
            <a:xfrm>
              <a:off x="8674101" y="5233988"/>
              <a:ext cx="282575" cy="179388"/>
            </a:xfrm>
            <a:custGeom>
              <a:avLst/>
              <a:gdLst>
                <a:gd name="T0" fmla="*/ 178 w 178"/>
                <a:gd name="T1" fmla="*/ 88 h 113"/>
                <a:gd name="T2" fmla="*/ 169 w 178"/>
                <a:gd name="T3" fmla="*/ 101 h 113"/>
                <a:gd name="T4" fmla="*/ 110 w 178"/>
                <a:gd name="T5" fmla="*/ 99 h 113"/>
                <a:gd name="T6" fmla="*/ 105 w 178"/>
                <a:gd name="T7" fmla="*/ 86 h 113"/>
                <a:gd name="T8" fmla="*/ 67 w 178"/>
                <a:gd name="T9" fmla="*/ 75 h 113"/>
                <a:gd name="T10" fmla="*/ 1 w 178"/>
                <a:gd name="T11" fmla="*/ 17 h 113"/>
                <a:gd name="T12" fmla="*/ 6 w 178"/>
                <a:gd name="T13" fmla="*/ 0 h 113"/>
                <a:gd name="T14" fmla="*/ 6 w 178"/>
                <a:gd name="T15" fmla="*/ 7 h 113"/>
                <a:gd name="T16" fmla="*/ 72 w 178"/>
                <a:gd name="T17" fmla="*/ 66 h 113"/>
                <a:gd name="T18" fmla="*/ 110 w 178"/>
                <a:gd name="T19" fmla="*/ 76 h 113"/>
                <a:gd name="T20" fmla="*/ 115 w 178"/>
                <a:gd name="T21" fmla="*/ 89 h 113"/>
                <a:gd name="T22" fmla="*/ 174 w 178"/>
                <a:gd name="T23" fmla="*/ 92 h 113"/>
                <a:gd name="T24" fmla="*/ 178 w 178"/>
                <a:gd name="T25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113">
                  <a:moveTo>
                    <a:pt x="178" y="88"/>
                  </a:moveTo>
                  <a:cubicBezTo>
                    <a:pt x="177" y="94"/>
                    <a:pt x="174" y="98"/>
                    <a:pt x="169" y="101"/>
                  </a:cubicBezTo>
                  <a:cubicBezTo>
                    <a:pt x="154" y="113"/>
                    <a:pt x="127" y="105"/>
                    <a:pt x="110" y="99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83" y="84"/>
                    <a:pt x="89" y="87"/>
                    <a:pt x="67" y="75"/>
                  </a:cubicBezTo>
                  <a:cubicBezTo>
                    <a:pt x="40" y="61"/>
                    <a:pt x="7" y="42"/>
                    <a:pt x="1" y="17"/>
                  </a:cubicBezTo>
                  <a:cubicBezTo>
                    <a:pt x="0" y="12"/>
                    <a:pt x="2" y="4"/>
                    <a:pt x="6" y="0"/>
                  </a:cubicBezTo>
                  <a:cubicBezTo>
                    <a:pt x="5" y="2"/>
                    <a:pt x="5" y="5"/>
                    <a:pt x="6" y="7"/>
                  </a:cubicBezTo>
                  <a:cubicBezTo>
                    <a:pt x="12" y="32"/>
                    <a:pt x="45" y="52"/>
                    <a:pt x="72" y="66"/>
                  </a:cubicBezTo>
                  <a:cubicBezTo>
                    <a:pt x="94" y="77"/>
                    <a:pt x="88" y="74"/>
                    <a:pt x="110" y="76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32" y="95"/>
                    <a:pt x="159" y="103"/>
                    <a:pt x="174" y="92"/>
                  </a:cubicBezTo>
                  <a:cubicBezTo>
                    <a:pt x="176" y="90"/>
                    <a:pt x="177" y="89"/>
                    <a:pt x="178" y="88"/>
                  </a:cubicBezTo>
                  <a:close/>
                </a:path>
              </a:pathLst>
            </a:custGeom>
            <a:solidFill>
              <a:srgbClr val="D0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04"/>
            <p:cNvSpPr>
              <a:spLocks/>
            </p:cNvSpPr>
            <p:nvPr userDrawn="1"/>
          </p:nvSpPr>
          <p:spPr bwMode="auto">
            <a:xfrm>
              <a:off x="7580314" y="4418013"/>
              <a:ext cx="65088" cy="620713"/>
            </a:xfrm>
            <a:custGeom>
              <a:avLst/>
              <a:gdLst>
                <a:gd name="T0" fmla="*/ 0 w 41"/>
                <a:gd name="T1" fmla="*/ 0 h 391"/>
                <a:gd name="T2" fmla="*/ 1 w 41"/>
                <a:gd name="T3" fmla="*/ 368 h 391"/>
                <a:gd name="T4" fmla="*/ 41 w 41"/>
                <a:gd name="T5" fmla="*/ 391 h 391"/>
                <a:gd name="T6" fmla="*/ 40 w 41"/>
                <a:gd name="T7" fmla="*/ 0 h 391"/>
                <a:gd name="T8" fmla="*/ 0 w 41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1">
                  <a:moveTo>
                    <a:pt x="0" y="0"/>
                  </a:moveTo>
                  <a:lnTo>
                    <a:pt x="1" y="368"/>
                  </a:lnTo>
                  <a:lnTo>
                    <a:pt x="41" y="391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06"/>
            <p:cNvSpPr>
              <a:spLocks/>
            </p:cNvSpPr>
            <p:nvPr userDrawn="1"/>
          </p:nvSpPr>
          <p:spPr bwMode="auto">
            <a:xfrm>
              <a:off x="7643813" y="4418013"/>
              <a:ext cx="63500" cy="620713"/>
            </a:xfrm>
            <a:custGeom>
              <a:avLst/>
              <a:gdLst>
                <a:gd name="T0" fmla="*/ 0 w 40"/>
                <a:gd name="T1" fmla="*/ 0 h 391"/>
                <a:gd name="T2" fmla="*/ 1 w 40"/>
                <a:gd name="T3" fmla="*/ 391 h 391"/>
                <a:gd name="T4" fmla="*/ 40 w 40"/>
                <a:gd name="T5" fmla="*/ 369 h 391"/>
                <a:gd name="T6" fmla="*/ 39 w 40"/>
                <a:gd name="T7" fmla="*/ 0 h 391"/>
                <a:gd name="T8" fmla="*/ 0 w 40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1">
                  <a:moveTo>
                    <a:pt x="0" y="0"/>
                  </a:moveTo>
                  <a:lnTo>
                    <a:pt x="1" y="391"/>
                  </a:lnTo>
                  <a:lnTo>
                    <a:pt x="40" y="36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207"/>
            <p:cNvSpPr>
              <a:spLocks/>
            </p:cNvSpPr>
            <p:nvPr userDrawn="1"/>
          </p:nvSpPr>
          <p:spPr bwMode="auto">
            <a:xfrm>
              <a:off x="8386763" y="4695826"/>
              <a:ext cx="65088" cy="823913"/>
            </a:xfrm>
            <a:custGeom>
              <a:avLst/>
              <a:gdLst>
                <a:gd name="T0" fmla="*/ 40 w 41"/>
                <a:gd name="T1" fmla="*/ 23 h 519"/>
                <a:gd name="T2" fmla="*/ 0 w 41"/>
                <a:gd name="T3" fmla="*/ 0 h 519"/>
                <a:gd name="T4" fmla="*/ 1 w 41"/>
                <a:gd name="T5" fmla="*/ 496 h 519"/>
                <a:gd name="T6" fmla="*/ 41 w 41"/>
                <a:gd name="T7" fmla="*/ 519 h 519"/>
                <a:gd name="T8" fmla="*/ 40 w 41"/>
                <a:gd name="T9" fmla="*/ 2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19">
                  <a:moveTo>
                    <a:pt x="40" y="23"/>
                  </a:moveTo>
                  <a:lnTo>
                    <a:pt x="0" y="0"/>
                  </a:lnTo>
                  <a:lnTo>
                    <a:pt x="1" y="496"/>
                  </a:lnTo>
                  <a:lnTo>
                    <a:pt x="41" y="519"/>
                  </a:lnTo>
                  <a:lnTo>
                    <a:pt x="40" y="23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208"/>
            <p:cNvSpPr>
              <a:spLocks/>
            </p:cNvSpPr>
            <p:nvPr userDrawn="1"/>
          </p:nvSpPr>
          <p:spPr bwMode="auto">
            <a:xfrm>
              <a:off x="8450263" y="4697413"/>
              <a:ext cx="65088" cy="822325"/>
            </a:xfrm>
            <a:custGeom>
              <a:avLst/>
              <a:gdLst>
                <a:gd name="T0" fmla="*/ 0 w 41"/>
                <a:gd name="T1" fmla="*/ 22 h 518"/>
                <a:gd name="T2" fmla="*/ 1 w 41"/>
                <a:gd name="T3" fmla="*/ 518 h 518"/>
                <a:gd name="T4" fmla="*/ 41 w 41"/>
                <a:gd name="T5" fmla="*/ 496 h 518"/>
                <a:gd name="T6" fmla="*/ 40 w 41"/>
                <a:gd name="T7" fmla="*/ 0 h 518"/>
                <a:gd name="T8" fmla="*/ 0 w 41"/>
                <a:gd name="T9" fmla="*/ 2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18">
                  <a:moveTo>
                    <a:pt x="0" y="22"/>
                  </a:moveTo>
                  <a:lnTo>
                    <a:pt x="1" y="518"/>
                  </a:lnTo>
                  <a:lnTo>
                    <a:pt x="41" y="496"/>
                  </a:lnTo>
                  <a:lnTo>
                    <a:pt x="4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09"/>
            <p:cNvSpPr>
              <a:spLocks/>
            </p:cNvSpPr>
            <p:nvPr userDrawn="1"/>
          </p:nvSpPr>
          <p:spPr bwMode="auto">
            <a:xfrm>
              <a:off x="7373938" y="4273551"/>
              <a:ext cx="1116013" cy="754063"/>
            </a:xfrm>
            <a:custGeom>
              <a:avLst/>
              <a:gdLst>
                <a:gd name="T0" fmla="*/ 0 w 703"/>
                <a:gd name="T1" fmla="*/ 0 h 475"/>
                <a:gd name="T2" fmla="*/ 0 w 703"/>
                <a:gd name="T3" fmla="*/ 66 h 475"/>
                <a:gd name="T4" fmla="*/ 703 w 703"/>
                <a:gd name="T5" fmla="*/ 475 h 475"/>
                <a:gd name="T6" fmla="*/ 703 w 703"/>
                <a:gd name="T7" fmla="*/ 408 h 475"/>
                <a:gd name="T8" fmla="*/ 0 w 703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475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34" y="202"/>
                    <a:pt x="469" y="338"/>
                    <a:pt x="703" y="475"/>
                  </a:cubicBezTo>
                  <a:cubicBezTo>
                    <a:pt x="703" y="408"/>
                    <a:pt x="703" y="408"/>
                    <a:pt x="703" y="408"/>
                  </a:cubicBezTo>
                  <a:cubicBezTo>
                    <a:pt x="468" y="272"/>
                    <a:pt x="234" y="136"/>
                    <a:pt x="0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10"/>
            <p:cNvSpPr>
              <a:spLocks/>
            </p:cNvSpPr>
            <p:nvPr userDrawn="1"/>
          </p:nvSpPr>
          <p:spPr bwMode="auto">
            <a:xfrm>
              <a:off x="7373938" y="3236913"/>
              <a:ext cx="2916238" cy="1684338"/>
            </a:xfrm>
            <a:custGeom>
              <a:avLst/>
              <a:gdLst>
                <a:gd name="T0" fmla="*/ 1135 w 1838"/>
                <a:gd name="T1" fmla="*/ 0 h 1061"/>
                <a:gd name="T2" fmla="*/ 0 w 1838"/>
                <a:gd name="T3" fmla="*/ 653 h 1061"/>
                <a:gd name="T4" fmla="*/ 703 w 1838"/>
                <a:gd name="T5" fmla="*/ 1061 h 1061"/>
                <a:gd name="T6" fmla="*/ 1838 w 1838"/>
                <a:gd name="T7" fmla="*/ 409 h 1061"/>
                <a:gd name="T8" fmla="*/ 1135 w 1838"/>
                <a:gd name="T9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8" h="1061">
                  <a:moveTo>
                    <a:pt x="1135" y="0"/>
                  </a:moveTo>
                  <a:cubicBezTo>
                    <a:pt x="0" y="653"/>
                    <a:pt x="0" y="653"/>
                    <a:pt x="0" y="653"/>
                  </a:cubicBezTo>
                  <a:cubicBezTo>
                    <a:pt x="234" y="789"/>
                    <a:pt x="468" y="925"/>
                    <a:pt x="703" y="1061"/>
                  </a:cubicBezTo>
                  <a:cubicBezTo>
                    <a:pt x="1838" y="409"/>
                    <a:pt x="1838" y="409"/>
                    <a:pt x="1838" y="409"/>
                  </a:cubicBezTo>
                  <a:cubicBezTo>
                    <a:pt x="1604" y="272"/>
                    <a:pt x="1369" y="136"/>
                    <a:pt x="11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11"/>
            <p:cNvSpPr>
              <a:spLocks/>
            </p:cNvSpPr>
            <p:nvPr userDrawn="1"/>
          </p:nvSpPr>
          <p:spPr bwMode="auto">
            <a:xfrm>
              <a:off x="8489951" y="3886201"/>
              <a:ext cx="1800225" cy="1141413"/>
            </a:xfrm>
            <a:custGeom>
              <a:avLst/>
              <a:gdLst>
                <a:gd name="T0" fmla="*/ 0 w 1134"/>
                <a:gd name="T1" fmla="*/ 652 h 719"/>
                <a:gd name="T2" fmla="*/ 0 w 1134"/>
                <a:gd name="T3" fmla="*/ 719 h 719"/>
                <a:gd name="T4" fmla="*/ 1134 w 1134"/>
                <a:gd name="T5" fmla="*/ 66 h 719"/>
                <a:gd name="T6" fmla="*/ 1134 w 1134"/>
                <a:gd name="T7" fmla="*/ 0 h 719"/>
                <a:gd name="T8" fmla="*/ 0 w 1134"/>
                <a:gd name="T9" fmla="*/ 65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4" h="719">
                  <a:moveTo>
                    <a:pt x="0" y="652"/>
                  </a:moveTo>
                  <a:lnTo>
                    <a:pt x="0" y="719"/>
                  </a:lnTo>
                  <a:lnTo>
                    <a:pt x="1134" y="66"/>
                  </a:lnTo>
                  <a:lnTo>
                    <a:pt x="1134" y="0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12"/>
            <p:cNvSpPr>
              <a:spLocks/>
            </p:cNvSpPr>
            <p:nvPr userDrawn="1"/>
          </p:nvSpPr>
          <p:spPr bwMode="auto">
            <a:xfrm>
              <a:off x="9825038" y="4048126"/>
              <a:ext cx="17463" cy="22225"/>
            </a:xfrm>
            <a:custGeom>
              <a:avLst/>
              <a:gdLst>
                <a:gd name="T0" fmla="*/ 5 w 11"/>
                <a:gd name="T1" fmla="*/ 2 h 14"/>
                <a:gd name="T2" fmla="*/ 1 w 11"/>
                <a:gd name="T3" fmla="*/ 10 h 14"/>
                <a:gd name="T4" fmla="*/ 5 w 11"/>
                <a:gd name="T5" fmla="*/ 13 h 14"/>
                <a:gd name="T6" fmla="*/ 10 w 11"/>
                <a:gd name="T7" fmla="*/ 4 h 14"/>
                <a:gd name="T8" fmla="*/ 5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2"/>
                  </a:moveTo>
                  <a:cubicBezTo>
                    <a:pt x="3" y="3"/>
                    <a:pt x="0" y="7"/>
                    <a:pt x="1" y="10"/>
                  </a:cubicBezTo>
                  <a:cubicBezTo>
                    <a:pt x="1" y="13"/>
                    <a:pt x="3" y="14"/>
                    <a:pt x="5" y="13"/>
                  </a:cubicBezTo>
                  <a:cubicBezTo>
                    <a:pt x="11" y="10"/>
                    <a:pt x="11" y="7"/>
                    <a:pt x="10" y="4"/>
                  </a:cubicBezTo>
                  <a:cubicBezTo>
                    <a:pt x="10" y="1"/>
                    <a:pt x="8" y="0"/>
                    <a:pt x="5" y="2"/>
                  </a:cubicBezTo>
                  <a:close/>
                </a:path>
              </a:pathLst>
            </a:custGeom>
            <a:solidFill>
              <a:srgbClr val="EC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13"/>
            <p:cNvSpPr>
              <a:spLocks noEditPoints="1"/>
            </p:cNvSpPr>
            <p:nvPr userDrawn="1"/>
          </p:nvSpPr>
          <p:spPr bwMode="auto">
            <a:xfrm>
              <a:off x="8475663" y="3944938"/>
              <a:ext cx="366713" cy="501650"/>
            </a:xfrm>
            <a:custGeom>
              <a:avLst/>
              <a:gdLst>
                <a:gd name="T0" fmla="*/ 19 w 231"/>
                <a:gd name="T1" fmla="*/ 292 h 316"/>
                <a:gd name="T2" fmla="*/ 18 w 231"/>
                <a:gd name="T3" fmla="*/ 136 h 316"/>
                <a:gd name="T4" fmla="*/ 212 w 231"/>
                <a:gd name="T5" fmla="*/ 25 h 316"/>
                <a:gd name="T6" fmla="*/ 212 w 231"/>
                <a:gd name="T7" fmla="*/ 180 h 316"/>
                <a:gd name="T8" fmla="*/ 19 w 231"/>
                <a:gd name="T9" fmla="*/ 292 h 316"/>
                <a:gd name="T10" fmla="*/ 115 w 231"/>
                <a:gd name="T11" fmla="*/ 67 h 316"/>
                <a:gd name="T12" fmla="*/ 110 w 231"/>
                <a:gd name="T13" fmla="*/ 75 h 316"/>
                <a:gd name="T14" fmla="*/ 115 w 231"/>
                <a:gd name="T15" fmla="*/ 78 h 316"/>
                <a:gd name="T16" fmla="*/ 120 w 231"/>
                <a:gd name="T17" fmla="*/ 69 h 316"/>
                <a:gd name="T18" fmla="*/ 115 w 231"/>
                <a:gd name="T19" fmla="*/ 67 h 316"/>
                <a:gd name="T20" fmla="*/ 230 w 231"/>
                <a:gd name="T21" fmla="*/ 8 h 316"/>
                <a:gd name="T22" fmla="*/ 221 w 231"/>
                <a:gd name="T23" fmla="*/ 3 h 316"/>
                <a:gd name="T24" fmla="*/ 9 w 231"/>
                <a:gd name="T25" fmla="*/ 126 h 316"/>
                <a:gd name="T26" fmla="*/ 0 w 231"/>
                <a:gd name="T27" fmla="*/ 141 h 316"/>
                <a:gd name="T28" fmla="*/ 0 w 231"/>
                <a:gd name="T29" fmla="*/ 308 h 316"/>
                <a:gd name="T30" fmla="*/ 9 w 231"/>
                <a:gd name="T31" fmla="*/ 313 h 316"/>
                <a:gd name="T32" fmla="*/ 222 w 231"/>
                <a:gd name="T33" fmla="*/ 190 h 316"/>
                <a:gd name="T34" fmla="*/ 231 w 231"/>
                <a:gd name="T35" fmla="*/ 175 h 316"/>
                <a:gd name="T36" fmla="*/ 230 w 231"/>
                <a:gd name="T37" fmla="*/ 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316">
                  <a:moveTo>
                    <a:pt x="19" y="292"/>
                  </a:moveTo>
                  <a:cubicBezTo>
                    <a:pt x="18" y="136"/>
                    <a:pt x="18" y="136"/>
                    <a:pt x="18" y="136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19" y="292"/>
                    <a:pt x="19" y="292"/>
                    <a:pt x="19" y="292"/>
                  </a:cubicBezTo>
                  <a:close/>
                  <a:moveTo>
                    <a:pt x="115" y="67"/>
                  </a:moveTo>
                  <a:cubicBezTo>
                    <a:pt x="112" y="68"/>
                    <a:pt x="110" y="72"/>
                    <a:pt x="110" y="75"/>
                  </a:cubicBezTo>
                  <a:cubicBezTo>
                    <a:pt x="110" y="78"/>
                    <a:pt x="112" y="79"/>
                    <a:pt x="115" y="78"/>
                  </a:cubicBezTo>
                  <a:cubicBezTo>
                    <a:pt x="118" y="76"/>
                    <a:pt x="120" y="72"/>
                    <a:pt x="120" y="69"/>
                  </a:cubicBezTo>
                  <a:cubicBezTo>
                    <a:pt x="120" y="66"/>
                    <a:pt x="118" y="65"/>
                    <a:pt x="115" y="67"/>
                  </a:cubicBezTo>
                  <a:close/>
                  <a:moveTo>
                    <a:pt x="230" y="8"/>
                  </a:moveTo>
                  <a:cubicBezTo>
                    <a:pt x="230" y="2"/>
                    <a:pt x="226" y="0"/>
                    <a:pt x="221" y="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9"/>
                    <a:pt x="0" y="136"/>
                    <a:pt x="0" y="141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4"/>
                    <a:pt x="4" y="316"/>
                    <a:pt x="9" y="313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7" y="188"/>
                    <a:pt x="231" y="181"/>
                    <a:pt x="231" y="175"/>
                  </a:cubicBezTo>
                  <a:lnTo>
                    <a:pt x="230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14"/>
            <p:cNvSpPr>
              <a:spLocks/>
            </p:cNvSpPr>
            <p:nvPr userDrawn="1"/>
          </p:nvSpPr>
          <p:spPr bwMode="auto">
            <a:xfrm>
              <a:off x="8504238" y="3984626"/>
              <a:ext cx="307975" cy="423863"/>
            </a:xfrm>
            <a:custGeom>
              <a:avLst/>
              <a:gdLst>
                <a:gd name="T0" fmla="*/ 194 w 194"/>
                <a:gd name="T1" fmla="*/ 0 h 267"/>
                <a:gd name="T2" fmla="*/ 0 w 194"/>
                <a:gd name="T3" fmla="*/ 111 h 267"/>
                <a:gd name="T4" fmla="*/ 1 w 194"/>
                <a:gd name="T5" fmla="*/ 267 h 267"/>
                <a:gd name="T6" fmla="*/ 194 w 194"/>
                <a:gd name="T7" fmla="*/ 155 h 267"/>
                <a:gd name="T8" fmla="*/ 194 w 1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67">
                  <a:moveTo>
                    <a:pt x="194" y="0"/>
                  </a:moveTo>
                  <a:lnTo>
                    <a:pt x="0" y="111"/>
                  </a:lnTo>
                  <a:lnTo>
                    <a:pt x="1" y="267"/>
                  </a:lnTo>
                  <a:lnTo>
                    <a:pt x="194" y="15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EC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15"/>
            <p:cNvSpPr>
              <a:spLocks/>
            </p:cNvSpPr>
            <p:nvPr userDrawn="1"/>
          </p:nvSpPr>
          <p:spPr bwMode="auto">
            <a:xfrm>
              <a:off x="8456613" y="4157663"/>
              <a:ext cx="23813" cy="285750"/>
            </a:xfrm>
            <a:custGeom>
              <a:avLst/>
              <a:gdLst>
                <a:gd name="T0" fmla="*/ 12 w 15"/>
                <a:gd name="T1" fmla="*/ 174 h 180"/>
                <a:gd name="T2" fmla="*/ 12 w 15"/>
                <a:gd name="T3" fmla="*/ 7 h 180"/>
                <a:gd name="T4" fmla="*/ 0 w 15"/>
                <a:gd name="T5" fmla="*/ 0 h 180"/>
                <a:gd name="T6" fmla="*/ 1 w 15"/>
                <a:gd name="T7" fmla="*/ 167 h 180"/>
                <a:gd name="T8" fmla="*/ 1 w 15"/>
                <a:gd name="T9" fmla="*/ 169 h 180"/>
                <a:gd name="T10" fmla="*/ 3 w 15"/>
                <a:gd name="T11" fmla="*/ 173 h 180"/>
                <a:gd name="T12" fmla="*/ 15 w 15"/>
                <a:gd name="T13" fmla="*/ 180 h 180"/>
                <a:gd name="T14" fmla="*/ 12 w 15"/>
                <a:gd name="T15" fmla="*/ 1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0">
                  <a:moveTo>
                    <a:pt x="12" y="174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1" y="168"/>
                    <a:pt x="1" y="169"/>
                    <a:pt x="1" y="169"/>
                  </a:cubicBezTo>
                  <a:cubicBezTo>
                    <a:pt x="1" y="171"/>
                    <a:pt x="2" y="172"/>
                    <a:pt x="3" y="173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3" y="179"/>
                    <a:pt x="12" y="177"/>
                    <a:pt x="12" y="174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16"/>
            <p:cNvSpPr>
              <a:spLocks/>
            </p:cNvSpPr>
            <p:nvPr userDrawn="1"/>
          </p:nvSpPr>
          <p:spPr bwMode="auto">
            <a:xfrm>
              <a:off x="8456613" y="3937001"/>
              <a:ext cx="381000" cy="231775"/>
            </a:xfrm>
            <a:custGeom>
              <a:avLst/>
              <a:gdLst>
                <a:gd name="T0" fmla="*/ 228 w 240"/>
                <a:gd name="T1" fmla="*/ 1 h 146"/>
                <a:gd name="T2" fmla="*/ 228 w 240"/>
                <a:gd name="T3" fmla="*/ 0 h 146"/>
                <a:gd name="T4" fmla="*/ 227 w 240"/>
                <a:gd name="T5" fmla="*/ 0 h 146"/>
                <a:gd name="T6" fmla="*/ 227 w 240"/>
                <a:gd name="T7" fmla="*/ 0 h 146"/>
                <a:gd name="T8" fmla="*/ 225 w 240"/>
                <a:gd name="T9" fmla="*/ 0 h 146"/>
                <a:gd name="T10" fmla="*/ 225 w 240"/>
                <a:gd name="T11" fmla="*/ 0 h 146"/>
                <a:gd name="T12" fmla="*/ 224 w 240"/>
                <a:gd name="T13" fmla="*/ 0 h 146"/>
                <a:gd name="T14" fmla="*/ 223 w 240"/>
                <a:gd name="T15" fmla="*/ 0 h 146"/>
                <a:gd name="T16" fmla="*/ 222 w 240"/>
                <a:gd name="T17" fmla="*/ 1 h 146"/>
                <a:gd name="T18" fmla="*/ 6 w 240"/>
                <a:gd name="T19" fmla="*/ 126 h 146"/>
                <a:gd name="T20" fmla="*/ 6 w 240"/>
                <a:gd name="T21" fmla="*/ 127 h 146"/>
                <a:gd name="T22" fmla="*/ 5 w 240"/>
                <a:gd name="T23" fmla="*/ 127 h 146"/>
                <a:gd name="T24" fmla="*/ 4 w 240"/>
                <a:gd name="T25" fmla="*/ 129 h 146"/>
                <a:gd name="T26" fmla="*/ 4 w 240"/>
                <a:gd name="T27" fmla="*/ 129 h 146"/>
                <a:gd name="T28" fmla="*/ 3 w 240"/>
                <a:gd name="T29" fmla="*/ 131 h 146"/>
                <a:gd name="T30" fmla="*/ 3 w 240"/>
                <a:gd name="T31" fmla="*/ 131 h 146"/>
                <a:gd name="T32" fmla="*/ 2 w 240"/>
                <a:gd name="T33" fmla="*/ 132 h 146"/>
                <a:gd name="T34" fmla="*/ 2 w 240"/>
                <a:gd name="T35" fmla="*/ 133 h 146"/>
                <a:gd name="T36" fmla="*/ 1 w 240"/>
                <a:gd name="T37" fmla="*/ 134 h 146"/>
                <a:gd name="T38" fmla="*/ 1 w 240"/>
                <a:gd name="T39" fmla="*/ 135 h 146"/>
                <a:gd name="T40" fmla="*/ 1 w 240"/>
                <a:gd name="T41" fmla="*/ 135 h 146"/>
                <a:gd name="T42" fmla="*/ 0 w 240"/>
                <a:gd name="T43" fmla="*/ 137 h 146"/>
                <a:gd name="T44" fmla="*/ 0 w 240"/>
                <a:gd name="T45" fmla="*/ 138 h 146"/>
                <a:gd name="T46" fmla="*/ 0 w 240"/>
                <a:gd name="T47" fmla="*/ 139 h 146"/>
                <a:gd name="T48" fmla="*/ 12 w 240"/>
                <a:gd name="T49" fmla="*/ 144 h 146"/>
                <a:gd name="T50" fmla="*/ 12 w 240"/>
                <a:gd name="T51" fmla="*/ 142 h 146"/>
                <a:gd name="T52" fmla="*/ 13 w 240"/>
                <a:gd name="T53" fmla="*/ 140 h 146"/>
                <a:gd name="T54" fmla="*/ 14 w 240"/>
                <a:gd name="T55" fmla="*/ 137 h 146"/>
                <a:gd name="T56" fmla="*/ 16 w 240"/>
                <a:gd name="T57" fmla="*/ 136 h 146"/>
                <a:gd name="T58" fmla="*/ 17 w 240"/>
                <a:gd name="T59" fmla="*/ 134 h 146"/>
                <a:gd name="T60" fmla="*/ 18 w 240"/>
                <a:gd name="T61" fmla="*/ 133 h 146"/>
                <a:gd name="T62" fmla="*/ 233 w 240"/>
                <a:gd name="T63" fmla="*/ 8 h 146"/>
                <a:gd name="T64" fmla="*/ 235 w 240"/>
                <a:gd name="T65" fmla="*/ 7 h 146"/>
                <a:gd name="T66" fmla="*/ 237 w 240"/>
                <a:gd name="T67" fmla="*/ 7 h 146"/>
                <a:gd name="T68" fmla="*/ 238 w 240"/>
                <a:gd name="T69" fmla="*/ 7 h 146"/>
                <a:gd name="T70" fmla="*/ 240 w 240"/>
                <a:gd name="T71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6">
                  <a:moveTo>
                    <a:pt x="240" y="7"/>
                  </a:move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3" y="0"/>
                    <a:pt x="223" y="0"/>
                  </a:cubicBezTo>
                  <a:cubicBezTo>
                    <a:pt x="223" y="0"/>
                    <a:pt x="223" y="1"/>
                    <a:pt x="223" y="1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7" y="125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7"/>
                    <a:pt x="6" y="127"/>
                  </a:cubicBezTo>
                  <a:cubicBezTo>
                    <a:pt x="6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8"/>
                    <a:pt x="5" y="128"/>
                    <a:pt x="4" y="128"/>
                  </a:cubicBezTo>
                  <a:cubicBezTo>
                    <a:pt x="4" y="128"/>
                    <a:pt x="4" y="128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3" y="130"/>
                    <a:pt x="3" y="130"/>
                  </a:cubicBezTo>
                  <a:cubicBezTo>
                    <a:pt x="3" y="130"/>
                    <a:pt x="3" y="130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1" y="133"/>
                    <a:pt x="1" y="133"/>
                    <a:pt x="1" y="134"/>
                  </a:cubicBezTo>
                  <a:cubicBezTo>
                    <a:pt x="1" y="134"/>
                    <a:pt x="1" y="134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8"/>
                    <a:pt x="0" y="138"/>
                  </a:cubicBezTo>
                  <a:cubicBezTo>
                    <a:pt x="0" y="138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6"/>
                    <a:pt x="12" y="145"/>
                    <a:pt x="12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3"/>
                    <a:pt x="12" y="143"/>
                    <a:pt x="12" y="142"/>
                  </a:cubicBezTo>
                  <a:cubicBezTo>
                    <a:pt x="12" y="142"/>
                    <a:pt x="13" y="142"/>
                    <a:pt x="13" y="142"/>
                  </a:cubicBezTo>
                  <a:cubicBezTo>
                    <a:pt x="13" y="141"/>
                    <a:pt x="13" y="140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39"/>
                    <a:pt x="14" y="138"/>
                    <a:pt x="14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5" y="137"/>
                    <a:pt x="15" y="136"/>
                    <a:pt x="16" y="136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6" y="135"/>
                    <a:pt x="17" y="134"/>
                    <a:pt x="17" y="134"/>
                  </a:cubicBezTo>
                  <a:cubicBezTo>
                    <a:pt x="17" y="134"/>
                    <a:pt x="17" y="134"/>
                    <a:pt x="17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9" y="132"/>
                    <a:pt x="20" y="131"/>
                    <a:pt x="21" y="131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4" y="8"/>
                    <a:pt x="234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6" y="7"/>
                    <a:pt x="236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8" y="7"/>
                    <a:pt x="23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9" y="7"/>
                    <a:pt x="239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217"/>
            <p:cNvSpPr>
              <a:spLocks/>
            </p:cNvSpPr>
            <p:nvPr userDrawn="1"/>
          </p:nvSpPr>
          <p:spPr bwMode="auto">
            <a:xfrm>
              <a:off x="8512176" y="4240213"/>
              <a:ext cx="436563" cy="254000"/>
            </a:xfrm>
            <a:custGeom>
              <a:avLst/>
              <a:gdLst>
                <a:gd name="T0" fmla="*/ 207 w 275"/>
                <a:gd name="T1" fmla="*/ 0 h 160"/>
                <a:gd name="T2" fmla="*/ 0 w 275"/>
                <a:gd name="T3" fmla="*/ 120 h 160"/>
                <a:gd name="T4" fmla="*/ 69 w 275"/>
                <a:gd name="T5" fmla="*/ 160 h 160"/>
                <a:gd name="T6" fmla="*/ 275 w 275"/>
                <a:gd name="T7" fmla="*/ 40 h 160"/>
                <a:gd name="T8" fmla="*/ 207 w 27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60">
                  <a:moveTo>
                    <a:pt x="207" y="0"/>
                  </a:moveTo>
                  <a:lnTo>
                    <a:pt x="0" y="120"/>
                  </a:lnTo>
                  <a:lnTo>
                    <a:pt x="69" y="160"/>
                  </a:lnTo>
                  <a:lnTo>
                    <a:pt x="275" y="4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18"/>
            <p:cNvSpPr>
              <a:spLocks/>
            </p:cNvSpPr>
            <p:nvPr userDrawn="1"/>
          </p:nvSpPr>
          <p:spPr bwMode="auto">
            <a:xfrm>
              <a:off x="8736013" y="4370388"/>
              <a:ext cx="352425" cy="227013"/>
            </a:xfrm>
            <a:custGeom>
              <a:avLst/>
              <a:gdLst>
                <a:gd name="T0" fmla="*/ 0 w 222"/>
                <a:gd name="T1" fmla="*/ 129 h 143"/>
                <a:gd name="T2" fmla="*/ 0 w 222"/>
                <a:gd name="T3" fmla="*/ 143 h 143"/>
                <a:gd name="T4" fmla="*/ 222 w 222"/>
                <a:gd name="T5" fmla="*/ 14 h 143"/>
                <a:gd name="T6" fmla="*/ 222 w 222"/>
                <a:gd name="T7" fmla="*/ 0 h 143"/>
                <a:gd name="T8" fmla="*/ 0 w 222"/>
                <a:gd name="T9" fmla="*/ 12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43">
                  <a:moveTo>
                    <a:pt x="0" y="129"/>
                  </a:moveTo>
                  <a:lnTo>
                    <a:pt x="0" y="143"/>
                  </a:lnTo>
                  <a:lnTo>
                    <a:pt x="222" y="14"/>
                  </a:lnTo>
                  <a:lnTo>
                    <a:pt x="222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19"/>
            <p:cNvSpPr>
              <a:spLocks noEditPoints="1"/>
            </p:cNvSpPr>
            <p:nvPr userDrawn="1"/>
          </p:nvSpPr>
          <p:spPr bwMode="auto">
            <a:xfrm>
              <a:off x="8486776" y="4225926"/>
              <a:ext cx="601663" cy="349250"/>
            </a:xfrm>
            <a:custGeom>
              <a:avLst/>
              <a:gdLst>
                <a:gd name="T0" fmla="*/ 85 w 379"/>
                <a:gd name="T1" fmla="*/ 169 h 220"/>
                <a:gd name="T2" fmla="*/ 16 w 379"/>
                <a:gd name="T3" fmla="*/ 129 h 220"/>
                <a:gd name="T4" fmla="*/ 223 w 379"/>
                <a:gd name="T5" fmla="*/ 9 h 220"/>
                <a:gd name="T6" fmla="*/ 291 w 379"/>
                <a:gd name="T7" fmla="*/ 49 h 220"/>
                <a:gd name="T8" fmla="*/ 85 w 379"/>
                <a:gd name="T9" fmla="*/ 169 h 220"/>
                <a:gd name="T10" fmla="*/ 85 w 379"/>
                <a:gd name="T11" fmla="*/ 169 h 220"/>
                <a:gd name="T12" fmla="*/ 222 w 379"/>
                <a:gd name="T13" fmla="*/ 0 h 220"/>
                <a:gd name="T14" fmla="*/ 0 w 379"/>
                <a:gd name="T15" fmla="*/ 128 h 220"/>
                <a:gd name="T16" fmla="*/ 157 w 379"/>
                <a:gd name="T17" fmla="*/ 220 h 220"/>
                <a:gd name="T18" fmla="*/ 379 w 379"/>
                <a:gd name="T19" fmla="*/ 91 h 220"/>
                <a:gd name="T20" fmla="*/ 222 w 379"/>
                <a:gd name="T2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20">
                  <a:moveTo>
                    <a:pt x="85" y="169"/>
                  </a:moveTo>
                  <a:lnTo>
                    <a:pt x="16" y="129"/>
                  </a:lnTo>
                  <a:lnTo>
                    <a:pt x="223" y="9"/>
                  </a:lnTo>
                  <a:lnTo>
                    <a:pt x="291" y="49"/>
                  </a:lnTo>
                  <a:lnTo>
                    <a:pt x="85" y="169"/>
                  </a:lnTo>
                  <a:lnTo>
                    <a:pt x="85" y="169"/>
                  </a:lnTo>
                  <a:close/>
                  <a:moveTo>
                    <a:pt x="222" y="0"/>
                  </a:moveTo>
                  <a:lnTo>
                    <a:pt x="0" y="128"/>
                  </a:lnTo>
                  <a:lnTo>
                    <a:pt x="157" y="220"/>
                  </a:lnTo>
                  <a:lnTo>
                    <a:pt x="379" y="9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20"/>
            <p:cNvSpPr>
              <a:spLocks/>
            </p:cNvSpPr>
            <p:nvPr userDrawn="1"/>
          </p:nvSpPr>
          <p:spPr bwMode="auto">
            <a:xfrm>
              <a:off x="8458201" y="4411663"/>
              <a:ext cx="277813" cy="185738"/>
            </a:xfrm>
            <a:custGeom>
              <a:avLst/>
              <a:gdLst>
                <a:gd name="T0" fmla="*/ 0 w 175"/>
                <a:gd name="T1" fmla="*/ 0 h 117"/>
                <a:gd name="T2" fmla="*/ 0 w 175"/>
                <a:gd name="T3" fmla="*/ 14 h 117"/>
                <a:gd name="T4" fmla="*/ 175 w 175"/>
                <a:gd name="T5" fmla="*/ 117 h 117"/>
                <a:gd name="T6" fmla="*/ 175 w 175"/>
                <a:gd name="T7" fmla="*/ 103 h 117"/>
                <a:gd name="T8" fmla="*/ 0 w 17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17">
                  <a:moveTo>
                    <a:pt x="0" y="0"/>
                  </a:moveTo>
                  <a:lnTo>
                    <a:pt x="0" y="14"/>
                  </a:lnTo>
                  <a:lnTo>
                    <a:pt x="175" y="117"/>
                  </a:lnTo>
                  <a:lnTo>
                    <a:pt x="175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221"/>
            <p:cNvSpPr>
              <a:spLocks/>
            </p:cNvSpPr>
            <p:nvPr userDrawn="1"/>
          </p:nvSpPr>
          <p:spPr bwMode="auto">
            <a:xfrm>
              <a:off x="8547101" y="44100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22"/>
            <p:cNvSpPr>
              <a:spLocks/>
            </p:cNvSpPr>
            <p:nvPr userDrawn="1"/>
          </p:nvSpPr>
          <p:spPr bwMode="auto">
            <a:xfrm>
              <a:off x="8578851" y="4391026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223"/>
            <p:cNvSpPr>
              <a:spLocks/>
            </p:cNvSpPr>
            <p:nvPr userDrawn="1"/>
          </p:nvSpPr>
          <p:spPr bwMode="auto">
            <a:xfrm>
              <a:off x="8567738" y="4397376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224"/>
            <p:cNvSpPr>
              <a:spLocks/>
            </p:cNvSpPr>
            <p:nvPr userDrawn="1"/>
          </p:nvSpPr>
          <p:spPr bwMode="auto">
            <a:xfrm>
              <a:off x="8558213" y="4403726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225"/>
            <p:cNvSpPr>
              <a:spLocks/>
            </p:cNvSpPr>
            <p:nvPr userDrawn="1"/>
          </p:nvSpPr>
          <p:spPr bwMode="auto">
            <a:xfrm>
              <a:off x="8570913" y="4406901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226"/>
            <p:cNvSpPr>
              <a:spLocks/>
            </p:cNvSpPr>
            <p:nvPr userDrawn="1"/>
          </p:nvSpPr>
          <p:spPr bwMode="auto">
            <a:xfrm>
              <a:off x="8535988" y="44164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227"/>
            <p:cNvSpPr>
              <a:spLocks/>
            </p:cNvSpPr>
            <p:nvPr userDrawn="1"/>
          </p:nvSpPr>
          <p:spPr bwMode="auto">
            <a:xfrm>
              <a:off x="8526463" y="4422776"/>
              <a:ext cx="17463" cy="9525"/>
            </a:xfrm>
            <a:custGeom>
              <a:avLst/>
              <a:gdLst>
                <a:gd name="T0" fmla="*/ 11 w 11"/>
                <a:gd name="T1" fmla="*/ 2 h 6"/>
                <a:gd name="T2" fmla="*/ 6 w 11"/>
                <a:gd name="T3" fmla="*/ 0 h 6"/>
                <a:gd name="T4" fmla="*/ 5 w 11"/>
                <a:gd name="T5" fmla="*/ 0 h 6"/>
                <a:gd name="T6" fmla="*/ 1 w 11"/>
                <a:gd name="T7" fmla="*/ 2 h 6"/>
                <a:gd name="T8" fmla="*/ 1 w 11"/>
                <a:gd name="T9" fmla="*/ 3 h 6"/>
                <a:gd name="T10" fmla="*/ 5 w 11"/>
                <a:gd name="T11" fmla="*/ 6 h 6"/>
                <a:gd name="T12" fmla="*/ 6 w 11"/>
                <a:gd name="T13" fmla="*/ 6 h 6"/>
                <a:gd name="T14" fmla="*/ 11 w 11"/>
                <a:gd name="T15" fmla="*/ 3 h 6"/>
                <a:gd name="T16" fmla="*/ 11 w 11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228"/>
            <p:cNvSpPr>
              <a:spLocks/>
            </p:cNvSpPr>
            <p:nvPr userDrawn="1"/>
          </p:nvSpPr>
          <p:spPr bwMode="auto">
            <a:xfrm>
              <a:off x="8555038" y="4416426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229"/>
            <p:cNvSpPr>
              <a:spLocks/>
            </p:cNvSpPr>
            <p:nvPr userDrawn="1"/>
          </p:nvSpPr>
          <p:spPr bwMode="auto">
            <a:xfrm>
              <a:off x="8577263" y="4422776"/>
              <a:ext cx="26988" cy="15875"/>
            </a:xfrm>
            <a:custGeom>
              <a:avLst/>
              <a:gdLst>
                <a:gd name="T0" fmla="*/ 8 w 17"/>
                <a:gd name="T1" fmla="*/ 9 h 10"/>
                <a:gd name="T2" fmla="*/ 10 w 17"/>
                <a:gd name="T3" fmla="*/ 9 h 10"/>
                <a:gd name="T4" fmla="*/ 17 w 17"/>
                <a:gd name="T5" fmla="*/ 5 h 10"/>
                <a:gd name="T6" fmla="*/ 17 w 17"/>
                <a:gd name="T7" fmla="*/ 4 h 10"/>
                <a:gd name="T8" fmla="*/ 10 w 17"/>
                <a:gd name="T9" fmla="*/ 0 h 10"/>
                <a:gd name="T10" fmla="*/ 8 w 17"/>
                <a:gd name="T11" fmla="*/ 0 h 10"/>
                <a:gd name="T12" fmla="*/ 1 w 17"/>
                <a:gd name="T13" fmla="*/ 4 h 10"/>
                <a:gd name="T14" fmla="*/ 1 w 17"/>
                <a:gd name="T15" fmla="*/ 5 h 10"/>
                <a:gd name="T16" fmla="*/ 8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230"/>
            <p:cNvSpPr>
              <a:spLocks/>
            </p:cNvSpPr>
            <p:nvPr userDrawn="1"/>
          </p:nvSpPr>
          <p:spPr bwMode="auto">
            <a:xfrm>
              <a:off x="8539163" y="4425951"/>
              <a:ext cx="26988" cy="15875"/>
            </a:xfrm>
            <a:custGeom>
              <a:avLst/>
              <a:gdLst>
                <a:gd name="T0" fmla="*/ 16 w 17"/>
                <a:gd name="T1" fmla="*/ 4 h 10"/>
                <a:gd name="T2" fmla="*/ 9 w 17"/>
                <a:gd name="T3" fmla="*/ 0 h 10"/>
                <a:gd name="T4" fmla="*/ 7 w 17"/>
                <a:gd name="T5" fmla="*/ 0 h 10"/>
                <a:gd name="T6" fmla="*/ 0 w 17"/>
                <a:gd name="T7" fmla="*/ 4 h 10"/>
                <a:gd name="T8" fmla="*/ 0 w 17"/>
                <a:gd name="T9" fmla="*/ 6 h 10"/>
                <a:gd name="T10" fmla="*/ 7 w 17"/>
                <a:gd name="T11" fmla="*/ 10 h 10"/>
                <a:gd name="T12" fmla="*/ 10 w 17"/>
                <a:gd name="T13" fmla="*/ 10 h 10"/>
                <a:gd name="T14" fmla="*/ 16 w 17"/>
                <a:gd name="T15" fmla="*/ 6 h 10"/>
                <a:gd name="T16" fmla="*/ 16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6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231"/>
            <p:cNvSpPr>
              <a:spLocks/>
            </p:cNvSpPr>
            <p:nvPr userDrawn="1"/>
          </p:nvSpPr>
          <p:spPr bwMode="auto">
            <a:xfrm>
              <a:off x="8555038" y="4432301"/>
              <a:ext cx="33338" cy="19050"/>
            </a:xfrm>
            <a:custGeom>
              <a:avLst/>
              <a:gdLst>
                <a:gd name="T0" fmla="*/ 20 w 21"/>
                <a:gd name="T1" fmla="*/ 4 h 12"/>
                <a:gd name="T2" fmla="*/ 13 w 21"/>
                <a:gd name="T3" fmla="*/ 0 h 12"/>
                <a:gd name="T4" fmla="*/ 11 w 21"/>
                <a:gd name="T5" fmla="*/ 0 h 12"/>
                <a:gd name="T6" fmla="*/ 1 w 21"/>
                <a:gd name="T7" fmla="*/ 6 h 12"/>
                <a:gd name="T8" fmla="*/ 1 w 21"/>
                <a:gd name="T9" fmla="*/ 8 h 12"/>
                <a:gd name="T10" fmla="*/ 7 w 21"/>
                <a:gd name="T11" fmla="*/ 12 h 12"/>
                <a:gd name="T12" fmla="*/ 10 w 21"/>
                <a:gd name="T13" fmla="*/ 12 h 12"/>
                <a:gd name="T14" fmla="*/ 20 w 21"/>
                <a:gd name="T15" fmla="*/ 5 h 12"/>
                <a:gd name="T16" fmla="*/ 20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0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232"/>
            <p:cNvSpPr>
              <a:spLocks/>
            </p:cNvSpPr>
            <p:nvPr userDrawn="1"/>
          </p:nvSpPr>
          <p:spPr bwMode="auto">
            <a:xfrm>
              <a:off x="8586788" y="4397376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233"/>
            <p:cNvSpPr>
              <a:spLocks/>
            </p:cNvSpPr>
            <p:nvPr userDrawn="1"/>
          </p:nvSpPr>
          <p:spPr bwMode="auto">
            <a:xfrm>
              <a:off x="8594726" y="441325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234"/>
            <p:cNvSpPr>
              <a:spLocks/>
            </p:cNvSpPr>
            <p:nvPr userDrawn="1"/>
          </p:nvSpPr>
          <p:spPr bwMode="auto">
            <a:xfrm>
              <a:off x="8682038" y="4381501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235"/>
            <p:cNvSpPr>
              <a:spLocks/>
            </p:cNvSpPr>
            <p:nvPr userDrawn="1"/>
          </p:nvSpPr>
          <p:spPr bwMode="auto">
            <a:xfrm>
              <a:off x="8599488" y="4429126"/>
              <a:ext cx="26988" cy="15875"/>
            </a:xfrm>
            <a:custGeom>
              <a:avLst/>
              <a:gdLst>
                <a:gd name="T0" fmla="*/ 7 w 17"/>
                <a:gd name="T1" fmla="*/ 10 h 10"/>
                <a:gd name="T2" fmla="*/ 9 w 17"/>
                <a:gd name="T3" fmla="*/ 10 h 10"/>
                <a:gd name="T4" fmla="*/ 16 w 17"/>
                <a:gd name="T5" fmla="*/ 6 h 10"/>
                <a:gd name="T6" fmla="*/ 16 w 17"/>
                <a:gd name="T7" fmla="*/ 5 h 10"/>
                <a:gd name="T8" fmla="*/ 9 w 17"/>
                <a:gd name="T9" fmla="*/ 1 h 10"/>
                <a:gd name="T10" fmla="*/ 7 w 17"/>
                <a:gd name="T11" fmla="*/ 1 h 10"/>
                <a:gd name="T12" fmla="*/ 0 w 17"/>
                <a:gd name="T13" fmla="*/ 5 h 10"/>
                <a:gd name="T14" fmla="*/ 0 w 17"/>
                <a:gd name="T15" fmla="*/ 6 h 10"/>
                <a:gd name="T16" fmla="*/ 7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0"/>
                  </a:move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236"/>
            <p:cNvSpPr>
              <a:spLocks/>
            </p:cNvSpPr>
            <p:nvPr userDrawn="1"/>
          </p:nvSpPr>
          <p:spPr bwMode="auto">
            <a:xfrm>
              <a:off x="8623301" y="4456113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237"/>
            <p:cNvSpPr>
              <a:spLocks/>
            </p:cNvSpPr>
            <p:nvPr userDrawn="1"/>
          </p:nvSpPr>
          <p:spPr bwMode="auto">
            <a:xfrm>
              <a:off x="8639176" y="4446588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238"/>
            <p:cNvSpPr>
              <a:spLocks/>
            </p:cNvSpPr>
            <p:nvPr userDrawn="1"/>
          </p:nvSpPr>
          <p:spPr bwMode="auto">
            <a:xfrm>
              <a:off x="8572501" y="4438651"/>
              <a:ext cx="38100" cy="22225"/>
            </a:xfrm>
            <a:custGeom>
              <a:avLst/>
              <a:gdLst>
                <a:gd name="T0" fmla="*/ 23 w 24"/>
                <a:gd name="T1" fmla="*/ 5 h 14"/>
                <a:gd name="T2" fmla="*/ 16 w 24"/>
                <a:gd name="T3" fmla="*/ 1 h 14"/>
                <a:gd name="T4" fmla="*/ 14 w 24"/>
                <a:gd name="T5" fmla="*/ 1 h 14"/>
                <a:gd name="T6" fmla="*/ 0 w 24"/>
                <a:gd name="T7" fmla="*/ 9 h 14"/>
                <a:gd name="T8" fmla="*/ 0 w 24"/>
                <a:gd name="T9" fmla="*/ 10 h 14"/>
                <a:gd name="T10" fmla="*/ 7 w 24"/>
                <a:gd name="T11" fmla="*/ 14 h 14"/>
                <a:gd name="T12" fmla="*/ 9 w 24"/>
                <a:gd name="T13" fmla="*/ 14 h 14"/>
                <a:gd name="T14" fmla="*/ 23 w 24"/>
                <a:gd name="T15" fmla="*/ 6 h 14"/>
                <a:gd name="T16" fmla="*/ 23 w 24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3" y="5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239"/>
            <p:cNvSpPr>
              <a:spLocks/>
            </p:cNvSpPr>
            <p:nvPr userDrawn="1"/>
          </p:nvSpPr>
          <p:spPr bwMode="auto">
            <a:xfrm>
              <a:off x="8589963" y="4445001"/>
              <a:ext cx="46038" cy="26988"/>
            </a:xfrm>
            <a:custGeom>
              <a:avLst/>
              <a:gdLst>
                <a:gd name="T0" fmla="*/ 29 w 29"/>
                <a:gd name="T1" fmla="*/ 4 h 17"/>
                <a:gd name="T2" fmla="*/ 22 w 29"/>
                <a:gd name="T3" fmla="*/ 0 h 17"/>
                <a:gd name="T4" fmla="*/ 19 w 29"/>
                <a:gd name="T5" fmla="*/ 0 h 17"/>
                <a:gd name="T6" fmla="*/ 1 w 29"/>
                <a:gd name="T7" fmla="*/ 11 h 17"/>
                <a:gd name="T8" fmla="*/ 1 w 29"/>
                <a:gd name="T9" fmla="*/ 12 h 17"/>
                <a:gd name="T10" fmla="*/ 7 w 29"/>
                <a:gd name="T11" fmla="*/ 16 h 17"/>
                <a:gd name="T12" fmla="*/ 10 w 29"/>
                <a:gd name="T13" fmla="*/ 16 h 17"/>
                <a:gd name="T14" fmla="*/ 29 w 29"/>
                <a:gd name="T15" fmla="*/ 5 h 17"/>
                <a:gd name="T16" fmla="*/ 29 w 29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29" y="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240"/>
            <p:cNvSpPr>
              <a:spLocks/>
            </p:cNvSpPr>
            <p:nvPr userDrawn="1"/>
          </p:nvSpPr>
          <p:spPr bwMode="auto">
            <a:xfrm>
              <a:off x="8599488" y="43799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241"/>
            <p:cNvSpPr>
              <a:spLocks/>
            </p:cNvSpPr>
            <p:nvPr userDrawn="1"/>
          </p:nvSpPr>
          <p:spPr bwMode="auto">
            <a:xfrm>
              <a:off x="8589963" y="4386263"/>
              <a:ext cx="15875" cy="9525"/>
            </a:xfrm>
            <a:custGeom>
              <a:avLst/>
              <a:gdLst>
                <a:gd name="T0" fmla="*/ 4 w 10"/>
                <a:gd name="T1" fmla="*/ 6 h 6"/>
                <a:gd name="T2" fmla="*/ 6 w 10"/>
                <a:gd name="T3" fmla="*/ 6 h 6"/>
                <a:gd name="T4" fmla="*/ 10 w 10"/>
                <a:gd name="T5" fmla="*/ 3 h 6"/>
                <a:gd name="T6" fmla="*/ 10 w 10"/>
                <a:gd name="T7" fmla="*/ 2 h 6"/>
                <a:gd name="T8" fmla="*/ 6 w 10"/>
                <a:gd name="T9" fmla="*/ 0 h 6"/>
                <a:gd name="T10" fmla="*/ 4 w 10"/>
                <a:gd name="T11" fmla="*/ 0 h 6"/>
                <a:gd name="T12" fmla="*/ 0 w 10"/>
                <a:gd name="T13" fmla="*/ 2 h 6"/>
                <a:gd name="T14" fmla="*/ 0 w 10"/>
                <a:gd name="T15" fmla="*/ 3 h 6"/>
                <a:gd name="T16" fmla="*/ 4 w 1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242"/>
            <p:cNvSpPr>
              <a:spLocks/>
            </p:cNvSpPr>
            <p:nvPr userDrawn="1"/>
          </p:nvSpPr>
          <p:spPr bwMode="auto">
            <a:xfrm>
              <a:off x="8610601" y="43735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243"/>
            <p:cNvSpPr>
              <a:spLocks/>
            </p:cNvSpPr>
            <p:nvPr userDrawn="1"/>
          </p:nvSpPr>
          <p:spPr bwMode="auto">
            <a:xfrm>
              <a:off x="8631238" y="4360863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244"/>
            <p:cNvSpPr>
              <a:spLocks/>
            </p:cNvSpPr>
            <p:nvPr userDrawn="1"/>
          </p:nvSpPr>
          <p:spPr bwMode="auto">
            <a:xfrm>
              <a:off x="8620126" y="43672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245"/>
            <p:cNvSpPr>
              <a:spLocks/>
            </p:cNvSpPr>
            <p:nvPr userDrawn="1"/>
          </p:nvSpPr>
          <p:spPr bwMode="auto">
            <a:xfrm>
              <a:off x="8704263" y="4318001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246"/>
            <p:cNvSpPr>
              <a:spLocks/>
            </p:cNvSpPr>
            <p:nvPr userDrawn="1"/>
          </p:nvSpPr>
          <p:spPr bwMode="auto">
            <a:xfrm>
              <a:off x="8694738" y="4324351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247"/>
            <p:cNvSpPr>
              <a:spLocks/>
            </p:cNvSpPr>
            <p:nvPr userDrawn="1"/>
          </p:nvSpPr>
          <p:spPr bwMode="auto">
            <a:xfrm>
              <a:off x="8683626" y="4330701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48"/>
            <p:cNvSpPr>
              <a:spLocks/>
            </p:cNvSpPr>
            <p:nvPr userDrawn="1"/>
          </p:nvSpPr>
          <p:spPr bwMode="auto">
            <a:xfrm>
              <a:off x="8704263" y="433070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49"/>
            <p:cNvSpPr>
              <a:spLocks/>
            </p:cNvSpPr>
            <p:nvPr userDrawn="1"/>
          </p:nvSpPr>
          <p:spPr bwMode="auto">
            <a:xfrm>
              <a:off x="8672513" y="4337051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50"/>
            <p:cNvSpPr>
              <a:spLocks/>
            </p:cNvSpPr>
            <p:nvPr userDrawn="1"/>
          </p:nvSpPr>
          <p:spPr bwMode="auto">
            <a:xfrm>
              <a:off x="8726488" y="4335463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51"/>
            <p:cNvSpPr>
              <a:spLocks/>
            </p:cNvSpPr>
            <p:nvPr userDrawn="1"/>
          </p:nvSpPr>
          <p:spPr bwMode="auto">
            <a:xfrm>
              <a:off x="8662988" y="4343401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52"/>
            <p:cNvSpPr>
              <a:spLocks/>
            </p:cNvSpPr>
            <p:nvPr userDrawn="1"/>
          </p:nvSpPr>
          <p:spPr bwMode="auto">
            <a:xfrm>
              <a:off x="8686801" y="4340226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253"/>
            <p:cNvSpPr>
              <a:spLocks/>
            </p:cNvSpPr>
            <p:nvPr userDrawn="1"/>
          </p:nvSpPr>
          <p:spPr bwMode="auto">
            <a:xfrm>
              <a:off x="8748713" y="4343401"/>
              <a:ext cx="26988" cy="15875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54"/>
            <p:cNvSpPr>
              <a:spLocks/>
            </p:cNvSpPr>
            <p:nvPr userDrawn="1"/>
          </p:nvSpPr>
          <p:spPr bwMode="auto">
            <a:xfrm>
              <a:off x="8710613" y="434498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255"/>
            <p:cNvSpPr>
              <a:spLocks/>
            </p:cNvSpPr>
            <p:nvPr userDrawn="1"/>
          </p:nvSpPr>
          <p:spPr bwMode="auto">
            <a:xfrm>
              <a:off x="8775701" y="4348163"/>
              <a:ext cx="26988" cy="15875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56"/>
            <p:cNvSpPr>
              <a:spLocks/>
            </p:cNvSpPr>
            <p:nvPr userDrawn="1"/>
          </p:nvSpPr>
          <p:spPr bwMode="auto">
            <a:xfrm>
              <a:off x="8670926" y="434975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57"/>
            <p:cNvSpPr>
              <a:spLocks/>
            </p:cNvSpPr>
            <p:nvPr userDrawn="1"/>
          </p:nvSpPr>
          <p:spPr bwMode="auto">
            <a:xfrm>
              <a:off x="8731251" y="4352926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258"/>
            <p:cNvSpPr>
              <a:spLocks/>
            </p:cNvSpPr>
            <p:nvPr userDrawn="1"/>
          </p:nvSpPr>
          <p:spPr bwMode="auto">
            <a:xfrm>
              <a:off x="8758238" y="435768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259"/>
            <p:cNvSpPr>
              <a:spLocks/>
            </p:cNvSpPr>
            <p:nvPr userDrawn="1"/>
          </p:nvSpPr>
          <p:spPr bwMode="auto">
            <a:xfrm>
              <a:off x="8653463" y="4359276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260"/>
            <p:cNvSpPr>
              <a:spLocks/>
            </p:cNvSpPr>
            <p:nvPr userDrawn="1"/>
          </p:nvSpPr>
          <p:spPr bwMode="auto">
            <a:xfrm>
              <a:off x="8677276" y="4364038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261"/>
            <p:cNvSpPr>
              <a:spLocks/>
            </p:cNvSpPr>
            <p:nvPr userDrawn="1"/>
          </p:nvSpPr>
          <p:spPr bwMode="auto">
            <a:xfrm>
              <a:off x="8742363" y="4367213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262"/>
            <p:cNvSpPr>
              <a:spLocks/>
            </p:cNvSpPr>
            <p:nvPr userDrawn="1"/>
          </p:nvSpPr>
          <p:spPr bwMode="auto">
            <a:xfrm>
              <a:off x="8637588" y="436880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263"/>
            <p:cNvSpPr>
              <a:spLocks/>
            </p:cNvSpPr>
            <p:nvPr userDrawn="1"/>
          </p:nvSpPr>
          <p:spPr bwMode="auto">
            <a:xfrm>
              <a:off x="8659813" y="4373563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264"/>
            <p:cNvSpPr>
              <a:spLocks/>
            </p:cNvSpPr>
            <p:nvPr userDrawn="1"/>
          </p:nvSpPr>
          <p:spPr bwMode="auto">
            <a:xfrm>
              <a:off x="8759826" y="4376738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265"/>
            <p:cNvSpPr>
              <a:spLocks/>
            </p:cNvSpPr>
            <p:nvPr userDrawn="1"/>
          </p:nvSpPr>
          <p:spPr bwMode="auto">
            <a:xfrm>
              <a:off x="8620126" y="4378326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266"/>
            <p:cNvSpPr>
              <a:spLocks/>
            </p:cNvSpPr>
            <p:nvPr userDrawn="1"/>
          </p:nvSpPr>
          <p:spPr bwMode="auto">
            <a:xfrm>
              <a:off x="8643938" y="4383088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267"/>
            <p:cNvSpPr>
              <a:spLocks/>
            </p:cNvSpPr>
            <p:nvPr userDrawn="1"/>
          </p:nvSpPr>
          <p:spPr bwMode="auto">
            <a:xfrm>
              <a:off x="8709026" y="4386263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268"/>
            <p:cNvSpPr>
              <a:spLocks/>
            </p:cNvSpPr>
            <p:nvPr userDrawn="1"/>
          </p:nvSpPr>
          <p:spPr bwMode="auto">
            <a:xfrm>
              <a:off x="8604251" y="4387851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269"/>
            <p:cNvSpPr>
              <a:spLocks/>
            </p:cNvSpPr>
            <p:nvPr userDrawn="1"/>
          </p:nvSpPr>
          <p:spPr bwMode="auto">
            <a:xfrm>
              <a:off x="8666163" y="4391026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9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270"/>
            <p:cNvSpPr>
              <a:spLocks/>
            </p:cNvSpPr>
            <p:nvPr userDrawn="1"/>
          </p:nvSpPr>
          <p:spPr bwMode="auto">
            <a:xfrm>
              <a:off x="8628063" y="4392613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271"/>
            <p:cNvSpPr>
              <a:spLocks/>
            </p:cNvSpPr>
            <p:nvPr userDrawn="1"/>
          </p:nvSpPr>
          <p:spPr bwMode="auto">
            <a:xfrm>
              <a:off x="8691563" y="439578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272"/>
            <p:cNvSpPr>
              <a:spLocks/>
            </p:cNvSpPr>
            <p:nvPr userDrawn="1"/>
          </p:nvSpPr>
          <p:spPr bwMode="auto">
            <a:xfrm>
              <a:off x="8648701" y="4400551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273"/>
            <p:cNvSpPr>
              <a:spLocks/>
            </p:cNvSpPr>
            <p:nvPr userDrawn="1"/>
          </p:nvSpPr>
          <p:spPr bwMode="auto">
            <a:xfrm>
              <a:off x="8675688" y="44053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274"/>
            <p:cNvSpPr>
              <a:spLocks/>
            </p:cNvSpPr>
            <p:nvPr userDrawn="1"/>
          </p:nvSpPr>
          <p:spPr bwMode="auto">
            <a:xfrm>
              <a:off x="8632826" y="4410076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275"/>
            <p:cNvSpPr>
              <a:spLocks/>
            </p:cNvSpPr>
            <p:nvPr userDrawn="1"/>
          </p:nvSpPr>
          <p:spPr bwMode="auto">
            <a:xfrm>
              <a:off x="8658226" y="4414838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76"/>
            <p:cNvSpPr>
              <a:spLocks/>
            </p:cNvSpPr>
            <p:nvPr userDrawn="1"/>
          </p:nvSpPr>
          <p:spPr bwMode="auto">
            <a:xfrm>
              <a:off x="8615363" y="4419601"/>
              <a:ext cx="26988" cy="15875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4 h 10"/>
                <a:gd name="T8" fmla="*/ 10 w 17"/>
                <a:gd name="T9" fmla="*/ 1 h 10"/>
                <a:gd name="T10" fmla="*/ 8 w 17"/>
                <a:gd name="T11" fmla="*/ 1 h 10"/>
                <a:gd name="T12" fmla="*/ 1 w 17"/>
                <a:gd name="T13" fmla="*/ 4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277"/>
            <p:cNvSpPr>
              <a:spLocks/>
            </p:cNvSpPr>
            <p:nvPr userDrawn="1"/>
          </p:nvSpPr>
          <p:spPr bwMode="auto">
            <a:xfrm>
              <a:off x="8642351" y="442436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6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78"/>
            <p:cNvSpPr>
              <a:spLocks/>
            </p:cNvSpPr>
            <p:nvPr userDrawn="1"/>
          </p:nvSpPr>
          <p:spPr bwMode="auto">
            <a:xfrm>
              <a:off x="8672513" y="4387851"/>
              <a:ext cx="96838" cy="55563"/>
            </a:xfrm>
            <a:custGeom>
              <a:avLst/>
              <a:gdLst>
                <a:gd name="T0" fmla="*/ 53 w 61"/>
                <a:gd name="T1" fmla="*/ 0 h 35"/>
                <a:gd name="T2" fmla="*/ 51 w 61"/>
                <a:gd name="T3" fmla="*/ 0 h 35"/>
                <a:gd name="T4" fmla="*/ 1 w 61"/>
                <a:gd name="T5" fmla="*/ 29 h 35"/>
                <a:gd name="T6" fmla="*/ 1 w 61"/>
                <a:gd name="T7" fmla="*/ 31 h 35"/>
                <a:gd name="T8" fmla="*/ 8 w 61"/>
                <a:gd name="T9" fmla="*/ 35 h 35"/>
                <a:gd name="T10" fmla="*/ 10 w 61"/>
                <a:gd name="T11" fmla="*/ 34 h 35"/>
                <a:gd name="T12" fmla="*/ 60 w 61"/>
                <a:gd name="T13" fmla="*/ 5 h 35"/>
                <a:gd name="T14" fmla="*/ 60 w 61"/>
                <a:gd name="T15" fmla="*/ 4 h 35"/>
                <a:gd name="T16" fmla="*/ 53 w 6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5">
                  <a:moveTo>
                    <a:pt x="53" y="0"/>
                  </a:moveTo>
                  <a:cubicBezTo>
                    <a:pt x="53" y="0"/>
                    <a:pt x="52" y="0"/>
                    <a:pt x="51" y="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9" y="35"/>
                    <a:pt x="10" y="3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4"/>
                    <a:pt x="60" y="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79"/>
            <p:cNvSpPr>
              <a:spLocks/>
            </p:cNvSpPr>
            <p:nvPr userDrawn="1"/>
          </p:nvSpPr>
          <p:spPr bwMode="auto">
            <a:xfrm>
              <a:off x="8624888" y="4435476"/>
              <a:ext cx="28575" cy="15875"/>
            </a:xfrm>
            <a:custGeom>
              <a:avLst/>
              <a:gdLst>
                <a:gd name="T0" fmla="*/ 8 w 18"/>
                <a:gd name="T1" fmla="*/ 9 h 10"/>
                <a:gd name="T2" fmla="*/ 10 w 18"/>
                <a:gd name="T3" fmla="*/ 9 h 10"/>
                <a:gd name="T4" fmla="*/ 17 w 18"/>
                <a:gd name="T5" fmla="*/ 5 h 10"/>
                <a:gd name="T6" fmla="*/ 17 w 18"/>
                <a:gd name="T7" fmla="*/ 4 h 10"/>
                <a:gd name="T8" fmla="*/ 10 w 18"/>
                <a:gd name="T9" fmla="*/ 0 h 10"/>
                <a:gd name="T10" fmla="*/ 8 w 18"/>
                <a:gd name="T11" fmla="*/ 0 h 10"/>
                <a:gd name="T12" fmla="*/ 1 w 18"/>
                <a:gd name="T13" fmla="*/ 4 h 10"/>
                <a:gd name="T14" fmla="*/ 1 w 18"/>
                <a:gd name="T15" fmla="*/ 5 h 10"/>
                <a:gd name="T16" fmla="*/ 8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9"/>
                  </a:moveTo>
                  <a:cubicBezTo>
                    <a:pt x="9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80"/>
            <p:cNvSpPr>
              <a:spLocks/>
            </p:cNvSpPr>
            <p:nvPr userDrawn="1"/>
          </p:nvSpPr>
          <p:spPr bwMode="auto">
            <a:xfrm>
              <a:off x="8656638" y="4437063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81"/>
            <p:cNvSpPr>
              <a:spLocks/>
            </p:cNvSpPr>
            <p:nvPr userDrawn="1"/>
          </p:nvSpPr>
          <p:spPr bwMode="auto">
            <a:xfrm>
              <a:off x="8610601" y="4403726"/>
              <a:ext cx="26988" cy="14288"/>
            </a:xfrm>
            <a:custGeom>
              <a:avLst/>
              <a:gdLst>
                <a:gd name="T0" fmla="*/ 8 w 17"/>
                <a:gd name="T1" fmla="*/ 0 h 9"/>
                <a:gd name="T2" fmla="*/ 1 w 17"/>
                <a:gd name="T3" fmla="*/ 4 h 9"/>
                <a:gd name="T4" fmla="*/ 1 w 17"/>
                <a:gd name="T5" fmla="*/ 5 h 9"/>
                <a:gd name="T6" fmla="*/ 8 w 17"/>
                <a:gd name="T7" fmla="*/ 9 h 9"/>
                <a:gd name="T8" fmla="*/ 10 w 17"/>
                <a:gd name="T9" fmla="*/ 9 h 9"/>
                <a:gd name="T10" fmla="*/ 17 w 17"/>
                <a:gd name="T11" fmla="*/ 5 h 9"/>
                <a:gd name="T12" fmla="*/ 17 w 17"/>
                <a:gd name="T13" fmla="*/ 4 h 9"/>
                <a:gd name="T14" fmla="*/ 10 w 17"/>
                <a:gd name="T15" fmla="*/ 0 h 9"/>
                <a:gd name="T16" fmla="*/ 8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282"/>
            <p:cNvSpPr>
              <a:spLocks/>
            </p:cNvSpPr>
            <p:nvPr userDrawn="1"/>
          </p:nvSpPr>
          <p:spPr bwMode="auto">
            <a:xfrm>
              <a:off x="8697913" y="4371976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283"/>
            <p:cNvSpPr>
              <a:spLocks/>
            </p:cNvSpPr>
            <p:nvPr userDrawn="1"/>
          </p:nvSpPr>
          <p:spPr bwMode="auto">
            <a:xfrm>
              <a:off x="8724901" y="437673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284"/>
            <p:cNvSpPr>
              <a:spLocks/>
            </p:cNvSpPr>
            <p:nvPr userDrawn="1"/>
          </p:nvSpPr>
          <p:spPr bwMode="auto">
            <a:xfrm>
              <a:off x="8715376" y="4362451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285"/>
            <p:cNvSpPr>
              <a:spLocks/>
            </p:cNvSpPr>
            <p:nvPr userDrawn="1"/>
          </p:nvSpPr>
          <p:spPr bwMode="auto">
            <a:xfrm>
              <a:off x="8693151" y="4354513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8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86"/>
            <p:cNvSpPr>
              <a:spLocks/>
            </p:cNvSpPr>
            <p:nvPr userDrawn="1"/>
          </p:nvSpPr>
          <p:spPr bwMode="auto">
            <a:xfrm>
              <a:off x="8775701" y="4300538"/>
              <a:ext cx="38100" cy="22225"/>
            </a:xfrm>
            <a:custGeom>
              <a:avLst/>
              <a:gdLst>
                <a:gd name="T0" fmla="*/ 15 w 24"/>
                <a:gd name="T1" fmla="*/ 0 h 14"/>
                <a:gd name="T2" fmla="*/ 0 w 24"/>
                <a:gd name="T3" fmla="*/ 9 h 14"/>
                <a:gd name="T4" fmla="*/ 1 w 24"/>
                <a:gd name="T5" fmla="*/ 10 h 14"/>
                <a:gd name="T6" fmla="*/ 7 w 24"/>
                <a:gd name="T7" fmla="*/ 14 h 14"/>
                <a:gd name="T8" fmla="*/ 9 w 24"/>
                <a:gd name="T9" fmla="*/ 14 h 14"/>
                <a:gd name="T10" fmla="*/ 24 w 24"/>
                <a:gd name="T11" fmla="*/ 5 h 14"/>
                <a:gd name="T12" fmla="*/ 24 w 24"/>
                <a:gd name="T13" fmla="*/ 4 h 14"/>
                <a:gd name="T14" fmla="*/ 17 w 24"/>
                <a:gd name="T15" fmla="*/ 0 h 14"/>
                <a:gd name="T16" fmla="*/ 15 w 2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287"/>
            <p:cNvSpPr>
              <a:spLocks/>
            </p:cNvSpPr>
            <p:nvPr userDrawn="1"/>
          </p:nvSpPr>
          <p:spPr bwMode="auto">
            <a:xfrm>
              <a:off x="8759826" y="4316413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288"/>
            <p:cNvSpPr>
              <a:spLocks/>
            </p:cNvSpPr>
            <p:nvPr userDrawn="1"/>
          </p:nvSpPr>
          <p:spPr bwMode="auto">
            <a:xfrm>
              <a:off x="8821738" y="430053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289"/>
            <p:cNvSpPr>
              <a:spLocks/>
            </p:cNvSpPr>
            <p:nvPr userDrawn="1"/>
          </p:nvSpPr>
          <p:spPr bwMode="auto">
            <a:xfrm>
              <a:off x="8831263" y="4344988"/>
              <a:ext cx="19050" cy="9525"/>
            </a:xfrm>
            <a:custGeom>
              <a:avLst/>
              <a:gdLst>
                <a:gd name="T0" fmla="*/ 9 w 12"/>
                <a:gd name="T1" fmla="*/ 0 h 6"/>
                <a:gd name="T2" fmla="*/ 8 w 12"/>
                <a:gd name="T3" fmla="*/ 0 h 6"/>
                <a:gd name="T4" fmla="*/ 0 w 12"/>
                <a:gd name="T5" fmla="*/ 4 h 6"/>
                <a:gd name="T6" fmla="*/ 1 w 12"/>
                <a:gd name="T7" fmla="*/ 5 h 6"/>
                <a:gd name="T8" fmla="*/ 4 w 12"/>
                <a:gd name="T9" fmla="*/ 6 h 6"/>
                <a:gd name="T10" fmla="*/ 5 w 12"/>
                <a:gd name="T11" fmla="*/ 6 h 6"/>
                <a:gd name="T12" fmla="*/ 12 w 12"/>
                <a:gd name="T13" fmla="*/ 2 h 6"/>
                <a:gd name="T14" fmla="*/ 12 w 12"/>
                <a:gd name="T15" fmla="*/ 1 h 6"/>
                <a:gd name="T16" fmla="*/ 9 w 1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290"/>
            <p:cNvSpPr>
              <a:spLocks/>
            </p:cNvSpPr>
            <p:nvPr userDrawn="1"/>
          </p:nvSpPr>
          <p:spPr bwMode="auto">
            <a:xfrm>
              <a:off x="8823326" y="4340226"/>
              <a:ext cx="19050" cy="11113"/>
            </a:xfrm>
            <a:custGeom>
              <a:avLst/>
              <a:gdLst>
                <a:gd name="T0" fmla="*/ 8 w 12"/>
                <a:gd name="T1" fmla="*/ 0 h 7"/>
                <a:gd name="T2" fmla="*/ 0 w 12"/>
                <a:gd name="T3" fmla="*/ 4 h 7"/>
                <a:gd name="T4" fmla="*/ 0 w 12"/>
                <a:gd name="T5" fmla="*/ 5 h 7"/>
                <a:gd name="T6" fmla="*/ 4 w 12"/>
                <a:gd name="T7" fmla="*/ 7 h 7"/>
                <a:gd name="T8" fmla="*/ 5 w 12"/>
                <a:gd name="T9" fmla="*/ 7 h 7"/>
                <a:gd name="T10" fmla="*/ 12 w 12"/>
                <a:gd name="T11" fmla="*/ 2 h 7"/>
                <a:gd name="T12" fmla="*/ 12 w 12"/>
                <a:gd name="T13" fmla="*/ 2 h 7"/>
                <a:gd name="T14" fmla="*/ 9 w 12"/>
                <a:gd name="T15" fmla="*/ 0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91"/>
            <p:cNvSpPr>
              <a:spLocks/>
            </p:cNvSpPr>
            <p:nvPr userDrawn="1"/>
          </p:nvSpPr>
          <p:spPr bwMode="auto">
            <a:xfrm>
              <a:off x="8816976" y="4352926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292"/>
            <p:cNvSpPr>
              <a:spLocks/>
            </p:cNvSpPr>
            <p:nvPr userDrawn="1"/>
          </p:nvSpPr>
          <p:spPr bwMode="auto">
            <a:xfrm>
              <a:off x="8782051" y="4310063"/>
              <a:ext cx="49213" cy="30163"/>
            </a:xfrm>
            <a:custGeom>
              <a:avLst/>
              <a:gdLst>
                <a:gd name="T0" fmla="*/ 10 w 31"/>
                <a:gd name="T1" fmla="*/ 18 h 19"/>
                <a:gd name="T2" fmla="*/ 31 w 31"/>
                <a:gd name="T3" fmla="*/ 6 h 19"/>
                <a:gd name="T4" fmla="*/ 31 w 31"/>
                <a:gd name="T5" fmla="*/ 5 h 19"/>
                <a:gd name="T6" fmla="*/ 24 w 31"/>
                <a:gd name="T7" fmla="*/ 1 h 19"/>
                <a:gd name="T8" fmla="*/ 22 w 31"/>
                <a:gd name="T9" fmla="*/ 1 h 19"/>
                <a:gd name="T10" fmla="*/ 1 w 31"/>
                <a:gd name="T11" fmla="*/ 13 h 19"/>
                <a:gd name="T12" fmla="*/ 0 w 31"/>
                <a:gd name="T13" fmla="*/ 14 h 19"/>
                <a:gd name="T14" fmla="*/ 7 w 31"/>
                <a:gd name="T15" fmla="*/ 18 h 19"/>
                <a:gd name="T16" fmla="*/ 10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10" y="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2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9" y="19"/>
                    <a:pt x="10" y="18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293"/>
            <p:cNvSpPr>
              <a:spLocks/>
            </p:cNvSpPr>
            <p:nvPr userDrawn="1"/>
          </p:nvSpPr>
          <p:spPr bwMode="auto">
            <a:xfrm>
              <a:off x="8764588" y="4333876"/>
              <a:ext cx="26988" cy="14288"/>
            </a:xfrm>
            <a:custGeom>
              <a:avLst/>
              <a:gdLst>
                <a:gd name="T0" fmla="*/ 10 w 17"/>
                <a:gd name="T1" fmla="*/ 9 h 9"/>
                <a:gd name="T2" fmla="*/ 17 w 17"/>
                <a:gd name="T3" fmla="*/ 5 h 9"/>
                <a:gd name="T4" fmla="*/ 17 w 17"/>
                <a:gd name="T5" fmla="*/ 4 h 9"/>
                <a:gd name="T6" fmla="*/ 10 w 17"/>
                <a:gd name="T7" fmla="*/ 0 h 9"/>
                <a:gd name="T8" fmla="*/ 8 w 17"/>
                <a:gd name="T9" fmla="*/ 0 h 9"/>
                <a:gd name="T10" fmla="*/ 1 w 17"/>
                <a:gd name="T11" fmla="*/ 4 h 9"/>
                <a:gd name="T12" fmla="*/ 1 w 17"/>
                <a:gd name="T13" fmla="*/ 5 h 9"/>
                <a:gd name="T14" fmla="*/ 8 w 17"/>
                <a:gd name="T15" fmla="*/ 9 h 9"/>
                <a:gd name="T16" fmla="*/ 10 w 1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294"/>
            <p:cNvSpPr>
              <a:spLocks/>
            </p:cNvSpPr>
            <p:nvPr userDrawn="1"/>
          </p:nvSpPr>
          <p:spPr bwMode="auto">
            <a:xfrm>
              <a:off x="8791576" y="4321176"/>
              <a:ext cx="57150" cy="33338"/>
            </a:xfrm>
            <a:custGeom>
              <a:avLst/>
              <a:gdLst>
                <a:gd name="T0" fmla="*/ 36 w 36"/>
                <a:gd name="T1" fmla="*/ 4 h 21"/>
                <a:gd name="T2" fmla="*/ 29 w 36"/>
                <a:gd name="T3" fmla="*/ 0 h 21"/>
                <a:gd name="T4" fmla="*/ 27 w 36"/>
                <a:gd name="T5" fmla="*/ 0 h 21"/>
                <a:gd name="T6" fmla="*/ 1 w 36"/>
                <a:gd name="T7" fmla="*/ 15 h 21"/>
                <a:gd name="T8" fmla="*/ 1 w 36"/>
                <a:gd name="T9" fmla="*/ 16 h 21"/>
                <a:gd name="T10" fmla="*/ 7 w 36"/>
                <a:gd name="T11" fmla="*/ 20 h 21"/>
                <a:gd name="T12" fmla="*/ 10 w 36"/>
                <a:gd name="T13" fmla="*/ 20 h 21"/>
                <a:gd name="T14" fmla="*/ 36 w 36"/>
                <a:gd name="T15" fmla="*/ 5 h 21"/>
                <a:gd name="T16" fmla="*/ 36 w 36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1">
                  <a:moveTo>
                    <a:pt x="36" y="4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8" y="5"/>
                    <a:pt x="9" y="10"/>
                    <a:pt x="1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9" y="21"/>
                    <a:pt x="10" y="20"/>
                  </a:cubicBezTo>
                  <a:cubicBezTo>
                    <a:pt x="18" y="15"/>
                    <a:pt x="27" y="10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295"/>
            <p:cNvSpPr>
              <a:spLocks/>
            </p:cNvSpPr>
            <p:nvPr userDrawn="1"/>
          </p:nvSpPr>
          <p:spPr bwMode="auto">
            <a:xfrm>
              <a:off x="8720138" y="432117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296"/>
            <p:cNvSpPr>
              <a:spLocks/>
            </p:cNvSpPr>
            <p:nvPr userDrawn="1"/>
          </p:nvSpPr>
          <p:spPr bwMode="auto">
            <a:xfrm>
              <a:off x="8747126" y="429418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297"/>
            <p:cNvSpPr>
              <a:spLocks/>
            </p:cNvSpPr>
            <p:nvPr userDrawn="1"/>
          </p:nvSpPr>
          <p:spPr bwMode="auto">
            <a:xfrm>
              <a:off x="8736013" y="430053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98"/>
            <p:cNvSpPr>
              <a:spLocks/>
            </p:cNvSpPr>
            <p:nvPr userDrawn="1"/>
          </p:nvSpPr>
          <p:spPr bwMode="auto">
            <a:xfrm>
              <a:off x="8753476" y="4291013"/>
              <a:ext cx="44450" cy="26988"/>
            </a:xfrm>
            <a:custGeom>
              <a:avLst/>
              <a:gdLst>
                <a:gd name="T0" fmla="*/ 18 w 28"/>
                <a:gd name="T1" fmla="*/ 0 h 17"/>
                <a:gd name="T2" fmla="*/ 0 w 28"/>
                <a:gd name="T3" fmla="*/ 11 h 17"/>
                <a:gd name="T4" fmla="*/ 0 w 28"/>
                <a:gd name="T5" fmla="*/ 12 h 17"/>
                <a:gd name="T6" fmla="*/ 7 w 28"/>
                <a:gd name="T7" fmla="*/ 16 h 17"/>
                <a:gd name="T8" fmla="*/ 10 w 28"/>
                <a:gd name="T9" fmla="*/ 16 h 17"/>
                <a:gd name="T10" fmla="*/ 28 w 28"/>
                <a:gd name="T11" fmla="*/ 6 h 17"/>
                <a:gd name="T12" fmla="*/ 28 w 28"/>
                <a:gd name="T13" fmla="*/ 4 h 17"/>
                <a:gd name="T14" fmla="*/ 21 w 28"/>
                <a:gd name="T15" fmla="*/ 0 h 17"/>
                <a:gd name="T16" fmla="*/ 18 w 2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18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99"/>
            <p:cNvSpPr>
              <a:spLocks/>
            </p:cNvSpPr>
            <p:nvPr userDrawn="1"/>
          </p:nvSpPr>
          <p:spPr bwMode="auto">
            <a:xfrm>
              <a:off x="8736013" y="431165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300"/>
            <p:cNvSpPr>
              <a:spLocks/>
            </p:cNvSpPr>
            <p:nvPr userDrawn="1"/>
          </p:nvSpPr>
          <p:spPr bwMode="auto">
            <a:xfrm>
              <a:off x="8743951" y="432593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301"/>
            <p:cNvSpPr>
              <a:spLocks/>
            </p:cNvSpPr>
            <p:nvPr userDrawn="1"/>
          </p:nvSpPr>
          <p:spPr bwMode="auto">
            <a:xfrm>
              <a:off x="8874126" y="4310063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302"/>
            <p:cNvSpPr>
              <a:spLocks/>
            </p:cNvSpPr>
            <p:nvPr userDrawn="1"/>
          </p:nvSpPr>
          <p:spPr bwMode="auto">
            <a:xfrm>
              <a:off x="8831263" y="42449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303"/>
            <p:cNvSpPr>
              <a:spLocks/>
            </p:cNvSpPr>
            <p:nvPr userDrawn="1"/>
          </p:nvSpPr>
          <p:spPr bwMode="auto">
            <a:xfrm>
              <a:off x="8821738" y="4251326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304"/>
            <p:cNvSpPr>
              <a:spLocks/>
            </p:cNvSpPr>
            <p:nvPr userDrawn="1"/>
          </p:nvSpPr>
          <p:spPr bwMode="auto">
            <a:xfrm>
              <a:off x="8839201" y="4251326"/>
              <a:ext cx="26988" cy="15875"/>
            </a:xfrm>
            <a:custGeom>
              <a:avLst/>
              <a:gdLst>
                <a:gd name="T0" fmla="*/ 0 w 17"/>
                <a:gd name="T1" fmla="*/ 6 h 10"/>
                <a:gd name="T2" fmla="*/ 7 w 17"/>
                <a:gd name="T3" fmla="*/ 10 h 10"/>
                <a:gd name="T4" fmla="*/ 10 w 17"/>
                <a:gd name="T5" fmla="*/ 10 h 10"/>
                <a:gd name="T6" fmla="*/ 16 w 17"/>
                <a:gd name="T7" fmla="*/ 6 h 10"/>
                <a:gd name="T8" fmla="*/ 16 w 17"/>
                <a:gd name="T9" fmla="*/ 5 h 10"/>
                <a:gd name="T10" fmla="*/ 10 w 17"/>
                <a:gd name="T11" fmla="*/ 1 h 10"/>
                <a:gd name="T12" fmla="*/ 7 w 17"/>
                <a:gd name="T13" fmla="*/ 1 h 10"/>
                <a:gd name="T14" fmla="*/ 0 w 17"/>
                <a:gd name="T15" fmla="*/ 5 h 10"/>
                <a:gd name="T16" fmla="*/ 0 w 17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6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305"/>
            <p:cNvSpPr>
              <a:spLocks/>
            </p:cNvSpPr>
            <p:nvPr userDrawn="1"/>
          </p:nvSpPr>
          <p:spPr bwMode="auto">
            <a:xfrm>
              <a:off x="8821738" y="4262438"/>
              <a:ext cx="26988" cy="14288"/>
            </a:xfrm>
            <a:custGeom>
              <a:avLst/>
              <a:gdLst>
                <a:gd name="T0" fmla="*/ 10 w 17"/>
                <a:gd name="T1" fmla="*/ 0 h 9"/>
                <a:gd name="T2" fmla="*/ 8 w 17"/>
                <a:gd name="T3" fmla="*/ 0 h 9"/>
                <a:gd name="T4" fmla="*/ 1 w 17"/>
                <a:gd name="T5" fmla="*/ 4 h 9"/>
                <a:gd name="T6" fmla="*/ 1 w 17"/>
                <a:gd name="T7" fmla="*/ 5 h 9"/>
                <a:gd name="T8" fmla="*/ 8 w 17"/>
                <a:gd name="T9" fmla="*/ 9 h 9"/>
                <a:gd name="T10" fmla="*/ 10 w 17"/>
                <a:gd name="T11" fmla="*/ 9 h 9"/>
                <a:gd name="T12" fmla="*/ 17 w 17"/>
                <a:gd name="T13" fmla="*/ 5 h 9"/>
                <a:gd name="T14" fmla="*/ 17 w 17"/>
                <a:gd name="T15" fmla="*/ 4 h 9"/>
                <a:gd name="T16" fmla="*/ 10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306"/>
            <p:cNvSpPr>
              <a:spLocks/>
            </p:cNvSpPr>
            <p:nvPr userDrawn="1"/>
          </p:nvSpPr>
          <p:spPr bwMode="auto">
            <a:xfrm>
              <a:off x="8837613" y="4270376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307"/>
            <p:cNvSpPr>
              <a:spLocks/>
            </p:cNvSpPr>
            <p:nvPr userDrawn="1"/>
          </p:nvSpPr>
          <p:spPr bwMode="auto">
            <a:xfrm>
              <a:off x="8855076" y="4260851"/>
              <a:ext cx="44450" cy="25400"/>
            </a:xfrm>
            <a:custGeom>
              <a:avLst/>
              <a:gdLst>
                <a:gd name="T0" fmla="*/ 0 w 28"/>
                <a:gd name="T1" fmla="*/ 6 h 16"/>
                <a:gd name="T2" fmla="*/ 18 w 28"/>
                <a:gd name="T3" fmla="*/ 16 h 16"/>
                <a:gd name="T4" fmla="*/ 21 w 28"/>
                <a:gd name="T5" fmla="*/ 16 h 16"/>
                <a:gd name="T6" fmla="*/ 27 w 28"/>
                <a:gd name="T7" fmla="*/ 12 h 16"/>
                <a:gd name="T8" fmla="*/ 27 w 28"/>
                <a:gd name="T9" fmla="*/ 11 h 16"/>
                <a:gd name="T10" fmla="*/ 10 w 28"/>
                <a:gd name="T11" fmla="*/ 1 h 16"/>
                <a:gd name="T12" fmla="*/ 7 w 28"/>
                <a:gd name="T13" fmla="*/ 1 h 16"/>
                <a:gd name="T14" fmla="*/ 0 w 28"/>
                <a:gd name="T15" fmla="*/ 5 h 16"/>
                <a:gd name="T16" fmla="*/ 0 w 28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0" y="6"/>
                  </a:moveTo>
                  <a:cubicBezTo>
                    <a:pt x="6" y="9"/>
                    <a:pt x="12" y="13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1"/>
                    <a:pt x="27" y="11"/>
                  </a:cubicBezTo>
                  <a:cubicBezTo>
                    <a:pt x="21" y="7"/>
                    <a:pt x="15" y="4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308"/>
            <p:cNvSpPr>
              <a:spLocks/>
            </p:cNvSpPr>
            <p:nvPr userDrawn="1"/>
          </p:nvSpPr>
          <p:spPr bwMode="auto">
            <a:xfrm>
              <a:off x="8855076" y="428148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309"/>
            <p:cNvSpPr>
              <a:spLocks/>
            </p:cNvSpPr>
            <p:nvPr userDrawn="1"/>
          </p:nvSpPr>
          <p:spPr bwMode="auto">
            <a:xfrm>
              <a:off x="8872538" y="42910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310"/>
            <p:cNvSpPr>
              <a:spLocks/>
            </p:cNvSpPr>
            <p:nvPr userDrawn="1"/>
          </p:nvSpPr>
          <p:spPr bwMode="auto">
            <a:xfrm>
              <a:off x="8890001" y="4281488"/>
              <a:ext cx="44450" cy="25400"/>
            </a:xfrm>
            <a:custGeom>
              <a:avLst/>
              <a:gdLst>
                <a:gd name="T0" fmla="*/ 27 w 28"/>
                <a:gd name="T1" fmla="*/ 10 h 16"/>
                <a:gd name="T2" fmla="*/ 10 w 28"/>
                <a:gd name="T3" fmla="*/ 0 h 16"/>
                <a:gd name="T4" fmla="*/ 7 w 28"/>
                <a:gd name="T5" fmla="*/ 0 h 16"/>
                <a:gd name="T6" fmla="*/ 1 w 28"/>
                <a:gd name="T7" fmla="*/ 4 h 16"/>
                <a:gd name="T8" fmla="*/ 1 w 28"/>
                <a:gd name="T9" fmla="*/ 5 h 16"/>
                <a:gd name="T10" fmla="*/ 18 w 28"/>
                <a:gd name="T11" fmla="*/ 16 h 16"/>
                <a:gd name="T12" fmla="*/ 21 w 28"/>
                <a:gd name="T13" fmla="*/ 16 h 16"/>
                <a:gd name="T14" fmla="*/ 27 w 28"/>
                <a:gd name="T15" fmla="*/ 12 h 16"/>
                <a:gd name="T16" fmla="*/ 27 w 28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27" y="10"/>
                  </a:move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13" y="12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28" y="11"/>
                    <a:pt x="27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311"/>
            <p:cNvSpPr>
              <a:spLocks/>
            </p:cNvSpPr>
            <p:nvPr userDrawn="1"/>
          </p:nvSpPr>
          <p:spPr bwMode="auto">
            <a:xfrm>
              <a:off x="8890001" y="4300538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312"/>
            <p:cNvSpPr>
              <a:spLocks/>
            </p:cNvSpPr>
            <p:nvPr userDrawn="1"/>
          </p:nvSpPr>
          <p:spPr bwMode="auto">
            <a:xfrm>
              <a:off x="8839201" y="4291013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313"/>
            <p:cNvSpPr>
              <a:spLocks/>
            </p:cNvSpPr>
            <p:nvPr userDrawn="1"/>
          </p:nvSpPr>
          <p:spPr bwMode="auto">
            <a:xfrm>
              <a:off x="8821738" y="4279901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314"/>
            <p:cNvSpPr>
              <a:spLocks/>
            </p:cNvSpPr>
            <p:nvPr userDrawn="1"/>
          </p:nvSpPr>
          <p:spPr bwMode="auto">
            <a:xfrm>
              <a:off x="8804276" y="4291013"/>
              <a:ext cx="26988" cy="14288"/>
            </a:xfrm>
            <a:custGeom>
              <a:avLst/>
              <a:gdLst>
                <a:gd name="T0" fmla="*/ 8 w 17"/>
                <a:gd name="T1" fmla="*/ 0 h 9"/>
                <a:gd name="T2" fmla="*/ 1 w 17"/>
                <a:gd name="T3" fmla="*/ 4 h 9"/>
                <a:gd name="T4" fmla="*/ 1 w 17"/>
                <a:gd name="T5" fmla="*/ 5 h 9"/>
                <a:gd name="T6" fmla="*/ 8 w 17"/>
                <a:gd name="T7" fmla="*/ 9 h 9"/>
                <a:gd name="T8" fmla="*/ 10 w 17"/>
                <a:gd name="T9" fmla="*/ 9 h 9"/>
                <a:gd name="T10" fmla="*/ 17 w 17"/>
                <a:gd name="T11" fmla="*/ 5 h 9"/>
                <a:gd name="T12" fmla="*/ 17 w 17"/>
                <a:gd name="T13" fmla="*/ 4 h 9"/>
                <a:gd name="T14" fmla="*/ 10 w 17"/>
                <a:gd name="T15" fmla="*/ 0 h 9"/>
                <a:gd name="T16" fmla="*/ 8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315"/>
            <p:cNvSpPr>
              <a:spLocks/>
            </p:cNvSpPr>
            <p:nvPr userDrawn="1"/>
          </p:nvSpPr>
          <p:spPr bwMode="auto">
            <a:xfrm>
              <a:off x="8805863" y="427196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316"/>
            <p:cNvSpPr>
              <a:spLocks/>
            </p:cNvSpPr>
            <p:nvPr userDrawn="1"/>
          </p:nvSpPr>
          <p:spPr bwMode="auto">
            <a:xfrm>
              <a:off x="8767763" y="428148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317"/>
            <p:cNvSpPr>
              <a:spLocks/>
            </p:cNvSpPr>
            <p:nvPr userDrawn="1"/>
          </p:nvSpPr>
          <p:spPr bwMode="auto">
            <a:xfrm>
              <a:off x="8810626" y="42576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318"/>
            <p:cNvSpPr>
              <a:spLocks/>
            </p:cNvSpPr>
            <p:nvPr userDrawn="1"/>
          </p:nvSpPr>
          <p:spPr bwMode="auto">
            <a:xfrm>
              <a:off x="8799513" y="426243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319"/>
            <p:cNvSpPr>
              <a:spLocks/>
            </p:cNvSpPr>
            <p:nvPr userDrawn="1"/>
          </p:nvSpPr>
          <p:spPr bwMode="auto">
            <a:xfrm>
              <a:off x="8788401" y="426878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320"/>
            <p:cNvSpPr>
              <a:spLocks/>
            </p:cNvSpPr>
            <p:nvPr userDrawn="1"/>
          </p:nvSpPr>
          <p:spPr bwMode="auto">
            <a:xfrm>
              <a:off x="8778876" y="427513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321"/>
            <p:cNvSpPr>
              <a:spLocks/>
            </p:cNvSpPr>
            <p:nvPr userDrawn="1"/>
          </p:nvSpPr>
          <p:spPr bwMode="auto">
            <a:xfrm>
              <a:off x="8788401" y="4281488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322"/>
            <p:cNvSpPr>
              <a:spLocks/>
            </p:cNvSpPr>
            <p:nvPr userDrawn="1"/>
          </p:nvSpPr>
          <p:spPr bwMode="auto">
            <a:xfrm>
              <a:off x="8847138" y="4335463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4 w 12"/>
                <a:gd name="T9" fmla="*/ 7 h 7"/>
                <a:gd name="T10" fmla="*/ 5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323"/>
            <p:cNvSpPr>
              <a:spLocks/>
            </p:cNvSpPr>
            <p:nvPr userDrawn="1"/>
          </p:nvSpPr>
          <p:spPr bwMode="auto">
            <a:xfrm>
              <a:off x="8856663" y="4321176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5 h 10"/>
                <a:gd name="T8" fmla="*/ 8 w 17"/>
                <a:gd name="T9" fmla="*/ 9 h 10"/>
                <a:gd name="T10" fmla="*/ 10 w 17"/>
                <a:gd name="T11" fmla="*/ 9 h 10"/>
                <a:gd name="T12" fmla="*/ 17 w 17"/>
                <a:gd name="T13" fmla="*/ 5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324"/>
            <p:cNvSpPr>
              <a:spLocks/>
            </p:cNvSpPr>
            <p:nvPr userDrawn="1"/>
          </p:nvSpPr>
          <p:spPr bwMode="auto">
            <a:xfrm>
              <a:off x="8839201" y="431006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325"/>
            <p:cNvSpPr>
              <a:spLocks/>
            </p:cNvSpPr>
            <p:nvPr userDrawn="1"/>
          </p:nvSpPr>
          <p:spPr bwMode="auto">
            <a:xfrm>
              <a:off x="8856663" y="430053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326"/>
            <p:cNvSpPr>
              <a:spLocks/>
            </p:cNvSpPr>
            <p:nvPr userDrawn="1"/>
          </p:nvSpPr>
          <p:spPr bwMode="auto">
            <a:xfrm>
              <a:off x="8607426" y="4465638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1 w 17"/>
                <a:gd name="T5" fmla="*/ 4 h 10"/>
                <a:gd name="T6" fmla="*/ 1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327"/>
            <p:cNvSpPr>
              <a:spLocks/>
            </p:cNvSpPr>
            <p:nvPr userDrawn="1"/>
          </p:nvSpPr>
          <p:spPr bwMode="auto">
            <a:xfrm>
              <a:off x="8793163" y="4357688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328"/>
            <p:cNvSpPr>
              <a:spLocks/>
            </p:cNvSpPr>
            <p:nvPr userDrawn="1"/>
          </p:nvSpPr>
          <p:spPr bwMode="auto">
            <a:xfrm>
              <a:off x="8775701" y="4367213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329"/>
            <p:cNvSpPr>
              <a:spLocks/>
            </p:cNvSpPr>
            <p:nvPr userDrawn="1"/>
          </p:nvSpPr>
          <p:spPr bwMode="auto">
            <a:xfrm>
              <a:off x="8651876" y="4348163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330"/>
            <p:cNvSpPr>
              <a:spLocks/>
            </p:cNvSpPr>
            <p:nvPr userDrawn="1"/>
          </p:nvSpPr>
          <p:spPr bwMode="auto">
            <a:xfrm>
              <a:off x="8642351" y="4354513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331"/>
            <p:cNvSpPr>
              <a:spLocks/>
            </p:cNvSpPr>
            <p:nvPr userDrawn="1"/>
          </p:nvSpPr>
          <p:spPr bwMode="auto">
            <a:xfrm>
              <a:off x="8715376" y="431323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332"/>
            <p:cNvSpPr>
              <a:spLocks/>
            </p:cNvSpPr>
            <p:nvPr userDrawn="1"/>
          </p:nvSpPr>
          <p:spPr bwMode="auto">
            <a:xfrm>
              <a:off x="8726488" y="4306888"/>
              <a:ext cx="15875" cy="9525"/>
            </a:xfrm>
            <a:custGeom>
              <a:avLst/>
              <a:gdLst>
                <a:gd name="T0" fmla="*/ 4 w 10"/>
                <a:gd name="T1" fmla="*/ 6 h 6"/>
                <a:gd name="T2" fmla="*/ 6 w 10"/>
                <a:gd name="T3" fmla="*/ 6 h 6"/>
                <a:gd name="T4" fmla="*/ 10 w 10"/>
                <a:gd name="T5" fmla="*/ 3 h 6"/>
                <a:gd name="T6" fmla="*/ 10 w 10"/>
                <a:gd name="T7" fmla="*/ 2 h 6"/>
                <a:gd name="T8" fmla="*/ 6 w 10"/>
                <a:gd name="T9" fmla="*/ 0 h 6"/>
                <a:gd name="T10" fmla="*/ 4 w 10"/>
                <a:gd name="T11" fmla="*/ 0 h 6"/>
                <a:gd name="T12" fmla="*/ 0 w 10"/>
                <a:gd name="T13" fmla="*/ 2 h 6"/>
                <a:gd name="T14" fmla="*/ 0 w 10"/>
                <a:gd name="T15" fmla="*/ 3 h 6"/>
                <a:gd name="T16" fmla="*/ 4 w 1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333"/>
            <p:cNvSpPr>
              <a:spLocks/>
            </p:cNvSpPr>
            <p:nvPr userDrawn="1"/>
          </p:nvSpPr>
          <p:spPr bwMode="auto">
            <a:xfrm>
              <a:off x="8756651" y="428783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334"/>
            <p:cNvSpPr>
              <a:spLocks/>
            </p:cNvSpPr>
            <p:nvPr userDrawn="1"/>
          </p:nvSpPr>
          <p:spPr bwMode="auto">
            <a:xfrm>
              <a:off x="8767763" y="4392613"/>
              <a:ext cx="166688" cy="96838"/>
            </a:xfrm>
            <a:custGeom>
              <a:avLst/>
              <a:gdLst>
                <a:gd name="T0" fmla="*/ 67 w 105"/>
                <a:gd name="T1" fmla="*/ 0 h 61"/>
                <a:gd name="T2" fmla="*/ 0 w 105"/>
                <a:gd name="T3" fmla="*/ 39 h 61"/>
                <a:gd name="T4" fmla="*/ 38 w 105"/>
                <a:gd name="T5" fmla="*/ 61 h 61"/>
                <a:gd name="T6" fmla="*/ 105 w 105"/>
                <a:gd name="T7" fmla="*/ 22 h 61"/>
                <a:gd name="T8" fmla="*/ 67 w 10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1">
                  <a:moveTo>
                    <a:pt x="67" y="0"/>
                  </a:moveTo>
                  <a:lnTo>
                    <a:pt x="0" y="39"/>
                  </a:lnTo>
                  <a:lnTo>
                    <a:pt x="38" y="61"/>
                  </a:lnTo>
                  <a:lnTo>
                    <a:pt x="105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335"/>
            <p:cNvSpPr>
              <a:spLocks/>
            </p:cNvSpPr>
            <p:nvPr userDrawn="1"/>
          </p:nvSpPr>
          <p:spPr bwMode="auto">
            <a:xfrm>
              <a:off x="8556626" y="4214813"/>
              <a:ext cx="77788" cy="155575"/>
            </a:xfrm>
            <a:custGeom>
              <a:avLst/>
              <a:gdLst>
                <a:gd name="T0" fmla="*/ 24 w 49"/>
                <a:gd name="T1" fmla="*/ 0 h 98"/>
                <a:gd name="T2" fmla="*/ 0 w 49"/>
                <a:gd name="T3" fmla="*/ 98 h 98"/>
                <a:gd name="T4" fmla="*/ 20 w 49"/>
                <a:gd name="T5" fmla="*/ 86 h 98"/>
                <a:gd name="T6" fmla="*/ 49 w 49"/>
                <a:gd name="T7" fmla="*/ 69 h 98"/>
                <a:gd name="T8" fmla="*/ 35 w 49"/>
                <a:gd name="T9" fmla="*/ 29 h 98"/>
                <a:gd name="T10" fmla="*/ 24 w 49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98">
                  <a:moveTo>
                    <a:pt x="24" y="0"/>
                  </a:moveTo>
                  <a:lnTo>
                    <a:pt x="0" y="98"/>
                  </a:lnTo>
                  <a:lnTo>
                    <a:pt x="20" y="86"/>
                  </a:lnTo>
                  <a:lnTo>
                    <a:pt x="49" y="69"/>
                  </a:lnTo>
                  <a:lnTo>
                    <a:pt x="35" y="2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336"/>
            <p:cNvSpPr>
              <a:spLocks/>
            </p:cNvSpPr>
            <p:nvPr userDrawn="1"/>
          </p:nvSpPr>
          <p:spPr bwMode="auto">
            <a:xfrm>
              <a:off x="8588376" y="4121151"/>
              <a:ext cx="117475" cy="230188"/>
            </a:xfrm>
            <a:custGeom>
              <a:avLst/>
              <a:gdLst>
                <a:gd name="T0" fmla="*/ 37 w 74"/>
                <a:gd name="T1" fmla="*/ 0 h 145"/>
                <a:gd name="T2" fmla="*/ 15 w 74"/>
                <a:gd name="T3" fmla="*/ 88 h 145"/>
                <a:gd name="T4" fmla="*/ 29 w 74"/>
                <a:gd name="T5" fmla="*/ 128 h 145"/>
                <a:gd name="T6" fmla="*/ 0 w 74"/>
                <a:gd name="T7" fmla="*/ 145 h 145"/>
                <a:gd name="T8" fmla="*/ 23 w 74"/>
                <a:gd name="T9" fmla="*/ 132 h 145"/>
                <a:gd name="T10" fmla="*/ 74 w 74"/>
                <a:gd name="T11" fmla="*/ 102 h 145"/>
                <a:gd name="T12" fmla="*/ 50 w 74"/>
                <a:gd name="T13" fmla="*/ 35 h 145"/>
                <a:gd name="T14" fmla="*/ 37 w 7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45">
                  <a:moveTo>
                    <a:pt x="37" y="0"/>
                  </a:moveTo>
                  <a:lnTo>
                    <a:pt x="15" y="88"/>
                  </a:lnTo>
                  <a:lnTo>
                    <a:pt x="29" y="128"/>
                  </a:lnTo>
                  <a:lnTo>
                    <a:pt x="0" y="145"/>
                  </a:lnTo>
                  <a:lnTo>
                    <a:pt x="23" y="132"/>
                  </a:lnTo>
                  <a:lnTo>
                    <a:pt x="74" y="102"/>
                  </a:lnTo>
                  <a:lnTo>
                    <a:pt x="50" y="3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337"/>
            <p:cNvSpPr>
              <a:spLocks/>
            </p:cNvSpPr>
            <p:nvPr userDrawn="1"/>
          </p:nvSpPr>
          <p:spPr bwMode="auto">
            <a:xfrm>
              <a:off x="8624888" y="4062413"/>
              <a:ext cx="146050" cy="268288"/>
            </a:xfrm>
            <a:custGeom>
              <a:avLst/>
              <a:gdLst>
                <a:gd name="T0" fmla="*/ 46 w 92"/>
                <a:gd name="T1" fmla="*/ 0 h 169"/>
                <a:gd name="T2" fmla="*/ 27 w 92"/>
                <a:gd name="T3" fmla="*/ 72 h 169"/>
                <a:gd name="T4" fmla="*/ 51 w 92"/>
                <a:gd name="T5" fmla="*/ 139 h 169"/>
                <a:gd name="T6" fmla="*/ 0 w 92"/>
                <a:gd name="T7" fmla="*/ 169 h 169"/>
                <a:gd name="T8" fmla="*/ 50 w 92"/>
                <a:gd name="T9" fmla="*/ 140 h 169"/>
                <a:gd name="T10" fmla="*/ 92 w 92"/>
                <a:gd name="T11" fmla="*/ 116 h 169"/>
                <a:gd name="T12" fmla="*/ 70 w 92"/>
                <a:gd name="T13" fmla="*/ 60 h 169"/>
                <a:gd name="T14" fmla="*/ 46 w 92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9">
                  <a:moveTo>
                    <a:pt x="46" y="0"/>
                  </a:moveTo>
                  <a:lnTo>
                    <a:pt x="27" y="72"/>
                  </a:lnTo>
                  <a:lnTo>
                    <a:pt x="51" y="139"/>
                  </a:lnTo>
                  <a:lnTo>
                    <a:pt x="0" y="169"/>
                  </a:lnTo>
                  <a:lnTo>
                    <a:pt x="50" y="140"/>
                  </a:lnTo>
                  <a:lnTo>
                    <a:pt x="92" y="116"/>
                  </a:lnTo>
                  <a:lnTo>
                    <a:pt x="70" y="6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338"/>
            <p:cNvSpPr>
              <a:spLocks/>
            </p:cNvSpPr>
            <p:nvPr userDrawn="1"/>
          </p:nvSpPr>
          <p:spPr bwMode="auto">
            <a:xfrm>
              <a:off x="8662988" y="3103563"/>
              <a:ext cx="303213" cy="338138"/>
            </a:xfrm>
            <a:custGeom>
              <a:avLst/>
              <a:gdLst>
                <a:gd name="T0" fmla="*/ 181 w 191"/>
                <a:gd name="T1" fmla="*/ 156 h 213"/>
                <a:gd name="T2" fmla="*/ 125 w 191"/>
                <a:gd name="T3" fmla="*/ 180 h 213"/>
                <a:gd name="T4" fmla="*/ 0 w 191"/>
                <a:gd name="T5" fmla="*/ 73 h 213"/>
                <a:gd name="T6" fmla="*/ 29 w 191"/>
                <a:gd name="T7" fmla="*/ 0 h 213"/>
                <a:gd name="T8" fmla="*/ 181 w 191"/>
                <a:gd name="T9" fmla="*/ 15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13">
                  <a:moveTo>
                    <a:pt x="181" y="156"/>
                  </a:moveTo>
                  <a:cubicBezTo>
                    <a:pt x="191" y="200"/>
                    <a:pt x="126" y="213"/>
                    <a:pt x="125" y="180"/>
                  </a:cubicBezTo>
                  <a:cubicBezTo>
                    <a:pt x="82" y="145"/>
                    <a:pt x="41" y="109"/>
                    <a:pt x="0" y="7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9" y="23"/>
                    <a:pt x="130" y="84"/>
                    <a:pt x="181" y="156"/>
                  </a:cubicBezTo>
                  <a:close/>
                </a:path>
              </a:pathLst>
            </a:custGeom>
            <a:solidFill>
              <a:srgbClr val="9F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339"/>
            <p:cNvSpPr>
              <a:spLocks/>
            </p:cNvSpPr>
            <p:nvPr userDrawn="1"/>
          </p:nvSpPr>
          <p:spPr bwMode="auto">
            <a:xfrm>
              <a:off x="8358188" y="3067051"/>
              <a:ext cx="457200" cy="609600"/>
            </a:xfrm>
            <a:custGeom>
              <a:avLst/>
              <a:gdLst>
                <a:gd name="T0" fmla="*/ 41 w 288"/>
                <a:gd name="T1" fmla="*/ 66 h 384"/>
                <a:gd name="T2" fmla="*/ 196 w 288"/>
                <a:gd name="T3" fmla="*/ 3 h 384"/>
                <a:gd name="T4" fmla="*/ 253 w 288"/>
                <a:gd name="T5" fmla="*/ 34 h 384"/>
                <a:gd name="T6" fmla="*/ 179 w 288"/>
                <a:gd name="T7" fmla="*/ 257 h 384"/>
                <a:gd name="T8" fmla="*/ 187 w 288"/>
                <a:gd name="T9" fmla="*/ 285 h 384"/>
                <a:gd name="T10" fmla="*/ 4 w 288"/>
                <a:gd name="T11" fmla="*/ 315 h 384"/>
                <a:gd name="T12" fmla="*/ 28 w 288"/>
                <a:gd name="T13" fmla="*/ 209 h 384"/>
                <a:gd name="T14" fmla="*/ 41 w 288"/>
                <a:gd name="T15" fmla="*/ 6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84">
                  <a:moveTo>
                    <a:pt x="41" y="66"/>
                  </a:moveTo>
                  <a:cubicBezTo>
                    <a:pt x="74" y="12"/>
                    <a:pt x="166" y="0"/>
                    <a:pt x="196" y="3"/>
                  </a:cubicBezTo>
                  <a:cubicBezTo>
                    <a:pt x="217" y="5"/>
                    <a:pt x="243" y="16"/>
                    <a:pt x="253" y="34"/>
                  </a:cubicBezTo>
                  <a:cubicBezTo>
                    <a:pt x="288" y="102"/>
                    <a:pt x="190" y="216"/>
                    <a:pt x="179" y="257"/>
                  </a:cubicBezTo>
                  <a:cubicBezTo>
                    <a:pt x="177" y="266"/>
                    <a:pt x="182" y="275"/>
                    <a:pt x="187" y="285"/>
                  </a:cubicBezTo>
                  <a:cubicBezTo>
                    <a:pt x="154" y="384"/>
                    <a:pt x="0" y="355"/>
                    <a:pt x="4" y="315"/>
                  </a:cubicBezTo>
                  <a:cubicBezTo>
                    <a:pt x="5" y="295"/>
                    <a:pt x="19" y="253"/>
                    <a:pt x="28" y="209"/>
                  </a:cubicBezTo>
                  <a:cubicBezTo>
                    <a:pt x="41" y="145"/>
                    <a:pt x="21" y="100"/>
                    <a:pt x="41" y="66"/>
                  </a:cubicBezTo>
                  <a:close/>
                </a:path>
              </a:pathLst>
            </a:custGeom>
            <a:solidFill>
              <a:srgbClr val="C1C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340"/>
            <p:cNvSpPr>
              <a:spLocks/>
            </p:cNvSpPr>
            <p:nvPr userDrawn="1"/>
          </p:nvSpPr>
          <p:spPr bwMode="auto">
            <a:xfrm>
              <a:off x="8601076" y="3030538"/>
              <a:ext cx="152400" cy="180975"/>
            </a:xfrm>
            <a:custGeom>
              <a:avLst/>
              <a:gdLst>
                <a:gd name="T0" fmla="*/ 42 w 96"/>
                <a:gd name="T1" fmla="*/ 0 h 114"/>
                <a:gd name="T2" fmla="*/ 6 w 96"/>
                <a:gd name="T3" fmla="*/ 55 h 114"/>
                <a:gd name="T4" fmla="*/ 58 w 96"/>
                <a:gd name="T5" fmla="*/ 103 h 114"/>
                <a:gd name="T6" fmla="*/ 96 w 96"/>
                <a:gd name="T7" fmla="*/ 62 h 114"/>
                <a:gd name="T8" fmla="*/ 42 w 9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4">
                  <a:moveTo>
                    <a:pt x="42" y="0"/>
                  </a:moveTo>
                  <a:cubicBezTo>
                    <a:pt x="32" y="25"/>
                    <a:pt x="19" y="32"/>
                    <a:pt x="6" y="55"/>
                  </a:cubicBezTo>
                  <a:cubicBezTo>
                    <a:pt x="0" y="78"/>
                    <a:pt x="32" y="114"/>
                    <a:pt x="58" y="103"/>
                  </a:cubicBezTo>
                  <a:cubicBezTo>
                    <a:pt x="70" y="88"/>
                    <a:pt x="85" y="75"/>
                    <a:pt x="96" y="62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341"/>
            <p:cNvSpPr>
              <a:spLocks/>
            </p:cNvSpPr>
            <p:nvPr userDrawn="1"/>
          </p:nvSpPr>
          <p:spPr bwMode="auto">
            <a:xfrm>
              <a:off x="8655051" y="2903538"/>
              <a:ext cx="214313" cy="280988"/>
            </a:xfrm>
            <a:custGeom>
              <a:avLst/>
              <a:gdLst>
                <a:gd name="T0" fmla="*/ 127 w 135"/>
                <a:gd name="T1" fmla="*/ 86 h 177"/>
                <a:gd name="T2" fmla="*/ 111 w 135"/>
                <a:gd name="T3" fmla="*/ 139 h 177"/>
                <a:gd name="T4" fmla="*/ 74 w 135"/>
                <a:gd name="T5" fmla="*/ 175 h 177"/>
                <a:gd name="T6" fmla="*/ 53 w 135"/>
                <a:gd name="T7" fmla="*/ 175 h 177"/>
                <a:gd name="T8" fmla="*/ 17 w 135"/>
                <a:gd name="T9" fmla="*/ 135 h 177"/>
                <a:gd name="T10" fmla="*/ 7 w 135"/>
                <a:gd name="T11" fmla="*/ 92 h 177"/>
                <a:gd name="T12" fmla="*/ 9 w 135"/>
                <a:gd name="T13" fmla="*/ 71 h 177"/>
                <a:gd name="T14" fmla="*/ 24 w 135"/>
                <a:gd name="T15" fmla="*/ 9 h 177"/>
                <a:gd name="T16" fmla="*/ 113 w 135"/>
                <a:gd name="T17" fmla="*/ 9 h 177"/>
                <a:gd name="T18" fmla="*/ 127 w 135"/>
                <a:gd name="T19" fmla="*/ 8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77">
                  <a:moveTo>
                    <a:pt x="127" y="86"/>
                  </a:moveTo>
                  <a:cubicBezTo>
                    <a:pt x="123" y="109"/>
                    <a:pt x="130" y="103"/>
                    <a:pt x="111" y="139"/>
                  </a:cubicBezTo>
                  <a:cubicBezTo>
                    <a:pt x="105" y="149"/>
                    <a:pt x="78" y="173"/>
                    <a:pt x="74" y="175"/>
                  </a:cubicBezTo>
                  <a:cubicBezTo>
                    <a:pt x="69" y="177"/>
                    <a:pt x="59" y="177"/>
                    <a:pt x="53" y="175"/>
                  </a:cubicBezTo>
                  <a:cubicBezTo>
                    <a:pt x="43" y="172"/>
                    <a:pt x="22" y="143"/>
                    <a:pt x="17" y="135"/>
                  </a:cubicBezTo>
                  <a:cubicBezTo>
                    <a:pt x="6" y="116"/>
                    <a:pt x="0" y="110"/>
                    <a:pt x="7" y="92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63" y="3"/>
                    <a:pt x="96" y="0"/>
                    <a:pt x="113" y="9"/>
                  </a:cubicBezTo>
                  <a:cubicBezTo>
                    <a:pt x="130" y="18"/>
                    <a:pt x="135" y="40"/>
                    <a:pt x="127" y="86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342"/>
            <p:cNvSpPr>
              <a:spLocks/>
            </p:cNvSpPr>
            <p:nvPr userDrawn="1"/>
          </p:nvSpPr>
          <p:spPr bwMode="auto">
            <a:xfrm>
              <a:off x="8621713" y="2862263"/>
              <a:ext cx="274638" cy="204788"/>
            </a:xfrm>
            <a:custGeom>
              <a:avLst/>
              <a:gdLst>
                <a:gd name="T0" fmla="*/ 55 w 173"/>
                <a:gd name="T1" fmla="*/ 12 h 129"/>
                <a:gd name="T2" fmla="*/ 21 w 173"/>
                <a:gd name="T3" fmla="*/ 122 h 129"/>
                <a:gd name="T4" fmla="*/ 30 w 173"/>
                <a:gd name="T5" fmla="*/ 118 h 129"/>
                <a:gd name="T6" fmla="*/ 44 w 173"/>
                <a:gd name="T7" fmla="*/ 100 h 129"/>
                <a:gd name="T8" fmla="*/ 53 w 173"/>
                <a:gd name="T9" fmla="*/ 129 h 129"/>
                <a:gd name="T10" fmla="*/ 80 w 173"/>
                <a:gd name="T11" fmla="*/ 100 h 129"/>
                <a:gd name="T12" fmla="*/ 173 w 173"/>
                <a:gd name="T13" fmla="*/ 82 h 129"/>
                <a:gd name="T14" fmla="*/ 133 w 173"/>
                <a:gd name="T15" fmla="*/ 15 h 129"/>
                <a:gd name="T16" fmla="*/ 55 w 173"/>
                <a:gd name="T17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29">
                  <a:moveTo>
                    <a:pt x="55" y="12"/>
                  </a:moveTo>
                  <a:cubicBezTo>
                    <a:pt x="0" y="18"/>
                    <a:pt x="15" y="97"/>
                    <a:pt x="21" y="122"/>
                  </a:cubicBezTo>
                  <a:cubicBezTo>
                    <a:pt x="25" y="121"/>
                    <a:pt x="29" y="123"/>
                    <a:pt x="30" y="118"/>
                  </a:cubicBezTo>
                  <a:cubicBezTo>
                    <a:pt x="32" y="108"/>
                    <a:pt x="38" y="100"/>
                    <a:pt x="44" y="100"/>
                  </a:cubicBezTo>
                  <a:cubicBezTo>
                    <a:pt x="52" y="100"/>
                    <a:pt x="56" y="109"/>
                    <a:pt x="53" y="129"/>
                  </a:cubicBezTo>
                  <a:cubicBezTo>
                    <a:pt x="61" y="122"/>
                    <a:pt x="71" y="114"/>
                    <a:pt x="80" y="100"/>
                  </a:cubicBezTo>
                  <a:cubicBezTo>
                    <a:pt x="81" y="101"/>
                    <a:pt x="153" y="122"/>
                    <a:pt x="173" y="82"/>
                  </a:cubicBezTo>
                  <a:cubicBezTo>
                    <a:pt x="163" y="73"/>
                    <a:pt x="155" y="26"/>
                    <a:pt x="133" y="15"/>
                  </a:cubicBezTo>
                  <a:cubicBezTo>
                    <a:pt x="107" y="1"/>
                    <a:pt x="72" y="0"/>
                    <a:pt x="55" y="12"/>
                  </a:cubicBezTo>
                  <a:close/>
                </a:path>
              </a:pathLst>
            </a:custGeom>
            <a:solidFill>
              <a:srgbClr val="632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343"/>
            <p:cNvSpPr>
              <a:spLocks/>
            </p:cNvSpPr>
            <p:nvPr userDrawn="1"/>
          </p:nvSpPr>
          <p:spPr bwMode="auto">
            <a:xfrm>
              <a:off x="8620126" y="3656013"/>
              <a:ext cx="268288" cy="182563"/>
            </a:xfrm>
            <a:custGeom>
              <a:avLst/>
              <a:gdLst>
                <a:gd name="T0" fmla="*/ 0 w 169"/>
                <a:gd name="T1" fmla="*/ 0 h 115"/>
                <a:gd name="T2" fmla="*/ 0 w 169"/>
                <a:gd name="T3" fmla="*/ 16 h 115"/>
                <a:gd name="T4" fmla="*/ 169 w 169"/>
                <a:gd name="T5" fmla="*/ 115 h 115"/>
                <a:gd name="T6" fmla="*/ 169 w 169"/>
                <a:gd name="T7" fmla="*/ 99 h 115"/>
                <a:gd name="T8" fmla="*/ 0 w 16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5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6" y="49"/>
                    <a:pt x="113" y="82"/>
                    <a:pt x="169" y="115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13" y="66"/>
                    <a:pt x="56" y="33"/>
                    <a:pt x="0" y="0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44"/>
            <p:cNvSpPr>
              <a:spLocks/>
            </p:cNvSpPr>
            <p:nvPr userDrawn="1"/>
          </p:nvSpPr>
          <p:spPr bwMode="auto">
            <a:xfrm>
              <a:off x="8620126" y="3459163"/>
              <a:ext cx="609600" cy="354013"/>
            </a:xfrm>
            <a:custGeom>
              <a:avLst/>
              <a:gdLst>
                <a:gd name="T0" fmla="*/ 215 w 384"/>
                <a:gd name="T1" fmla="*/ 0 h 223"/>
                <a:gd name="T2" fmla="*/ 0 w 384"/>
                <a:gd name="T3" fmla="*/ 124 h 223"/>
                <a:gd name="T4" fmla="*/ 169 w 384"/>
                <a:gd name="T5" fmla="*/ 223 h 223"/>
                <a:gd name="T6" fmla="*/ 384 w 384"/>
                <a:gd name="T7" fmla="*/ 99 h 223"/>
                <a:gd name="T8" fmla="*/ 215 w 384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23">
                  <a:moveTo>
                    <a:pt x="215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56" y="157"/>
                    <a:pt x="113" y="190"/>
                    <a:pt x="169" y="223"/>
                  </a:cubicBezTo>
                  <a:cubicBezTo>
                    <a:pt x="384" y="99"/>
                    <a:pt x="384" y="99"/>
                    <a:pt x="384" y="99"/>
                  </a:cubicBezTo>
                  <a:cubicBezTo>
                    <a:pt x="328" y="66"/>
                    <a:pt x="271" y="33"/>
                    <a:pt x="215" y="0"/>
                  </a:cubicBez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345"/>
            <p:cNvSpPr>
              <a:spLocks/>
            </p:cNvSpPr>
            <p:nvPr userDrawn="1"/>
          </p:nvSpPr>
          <p:spPr bwMode="auto">
            <a:xfrm>
              <a:off x="8888413" y="3616326"/>
              <a:ext cx="341313" cy="222250"/>
            </a:xfrm>
            <a:custGeom>
              <a:avLst/>
              <a:gdLst>
                <a:gd name="T0" fmla="*/ 0 w 215"/>
                <a:gd name="T1" fmla="*/ 124 h 140"/>
                <a:gd name="T2" fmla="*/ 0 w 215"/>
                <a:gd name="T3" fmla="*/ 140 h 140"/>
                <a:gd name="T4" fmla="*/ 215 w 215"/>
                <a:gd name="T5" fmla="*/ 16 h 140"/>
                <a:gd name="T6" fmla="*/ 215 w 215"/>
                <a:gd name="T7" fmla="*/ 0 h 140"/>
                <a:gd name="T8" fmla="*/ 0 w 215"/>
                <a:gd name="T9" fmla="*/ 1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40">
                  <a:moveTo>
                    <a:pt x="0" y="124"/>
                  </a:moveTo>
                  <a:lnTo>
                    <a:pt x="0" y="140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346"/>
            <p:cNvSpPr>
              <a:spLocks/>
            </p:cNvSpPr>
            <p:nvPr userDrawn="1"/>
          </p:nvSpPr>
          <p:spPr bwMode="auto">
            <a:xfrm>
              <a:off x="8743951" y="3524251"/>
              <a:ext cx="446088" cy="258763"/>
            </a:xfrm>
            <a:custGeom>
              <a:avLst/>
              <a:gdLst>
                <a:gd name="T0" fmla="*/ 211 w 281"/>
                <a:gd name="T1" fmla="*/ 0 h 163"/>
                <a:gd name="T2" fmla="*/ 0 w 281"/>
                <a:gd name="T3" fmla="*/ 123 h 163"/>
                <a:gd name="T4" fmla="*/ 70 w 281"/>
                <a:gd name="T5" fmla="*/ 163 h 163"/>
                <a:gd name="T6" fmla="*/ 281 w 281"/>
                <a:gd name="T7" fmla="*/ 41 h 163"/>
                <a:gd name="T8" fmla="*/ 211 w 281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3">
                  <a:moveTo>
                    <a:pt x="211" y="0"/>
                  </a:moveTo>
                  <a:lnTo>
                    <a:pt x="0" y="123"/>
                  </a:lnTo>
                  <a:lnTo>
                    <a:pt x="70" y="163"/>
                  </a:lnTo>
                  <a:lnTo>
                    <a:pt x="281" y="4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87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47"/>
            <p:cNvSpPr>
              <a:spLocks/>
            </p:cNvSpPr>
            <p:nvPr userDrawn="1"/>
          </p:nvSpPr>
          <p:spPr bwMode="auto">
            <a:xfrm>
              <a:off x="8778876" y="36988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348"/>
            <p:cNvSpPr>
              <a:spLocks/>
            </p:cNvSpPr>
            <p:nvPr userDrawn="1"/>
          </p:nvSpPr>
          <p:spPr bwMode="auto">
            <a:xfrm>
              <a:off x="8810626" y="36798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49"/>
            <p:cNvSpPr>
              <a:spLocks/>
            </p:cNvSpPr>
            <p:nvPr userDrawn="1"/>
          </p:nvSpPr>
          <p:spPr bwMode="auto">
            <a:xfrm>
              <a:off x="8799513" y="3686176"/>
              <a:ext cx="19050" cy="9525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3 h 6"/>
                <a:gd name="T6" fmla="*/ 11 w 12"/>
                <a:gd name="T7" fmla="*/ 2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2 h 6"/>
                <a:gd name="T14" fmla="*/ 1 w 12"/>
                <a:gd name="T15" fmla="*/ 3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350"/>
            <p:cNvSpPr>
              <a:spLocks/>
            </p:cNvSpPr>
            <p:nvPr userDrawn="1"/>
          </p:nvSpPr>
          <p:spPr bwMode="auto">
            <a:xfrm>
              <a:off x="8789988" y="36925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51"/>
            <p:cNvSpPr>
              <a:spLocks/>
            </p:cNvSpPr>
            <p:nvPr userDrawn="1"/>
          </p:nvSpPr>
          <p:spPr bwMode="auto">
            <a:xfrm>
              <a:off x="8802688" y="369570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352"/>
            <p:cNvSpPr>
              <a:spLocks/>
            </p:cNvSpPr>
            <p:nvPr userDrawn="1"/>
          </p:nvSpPr>
          <p:spPr bwMode="auto">
            <a:xfrm>
              <a:off x="8767763" y="370363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353"/>
            <p:cNvSpPr>
              <a:spLocks/>
            </p:cNvSpPr>
            <p:nvPr userDrawn="1"/>
          </p:nvSpPr>
          <p:spPr bwMode="auto">
            <a:xfrm>
              <a:off x="8758238" y="3709988"/>
              <a:ext cx="17463" cy="11113"/>
            </a:xfrm>
            <a:custGeom>
              <a:avLst/>
              <a:gdLst>
                <a:gd name="T0" fmla="*/ 11 w 11"/>
                <a:gd name="T1" fmla="*/ 3 h 7"/>
                <a:gd name="T2" fmla="*/ 6 w 11"/>
                <a:gd name="T3" fmla="*/ 0 h 7"/>
                <a:gd name="T4" fmla="*/ 5 w 11"/>
                <a:gd name="T5" fmla="*/ 0 h 7"/>
                <a:gd name="T6" fmla="*/ 0 w 11"/>
                <a:gd name="T7" fmla="*/ 3 h 7"/>
                <a:gd name="T8" fmla="*/ 0 w 11"/>
                <a:gd name="T9" fmla="*/ 4 h 7"/>
                <a:gd name="T10" fmla="*/ 5 w 11"/>
                <a:gd name="T11" fmla="*/ 6 h 7"/>
                <a:gd name="T12" fmla="*/ 6 w 11"/>
                <a:gd name="T13" fmla="*/ 6 h 7"/>
                <a:gd name="T14" fmla="*/ 11 w 11"/>
                <a:gd name="T15" fmla="*/ 4 h 7"/>
                <a:gd name="T16" fmla="*/ 11 w 1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11" y="3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354"/>
            <p:cNvSpPr>
              <a:spLocks/>
            </p:cNvSpPr>
            <p:nvPr userDrawn="1"/>
          </p:nvSpPr>
          <p:spPr bwMode="auto">
            <a:xfrm>
              <a:off x="8786813" y="370522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355"/>
            <p:cNvSpPr>
              <a:spLocks/>
            </p:cNvSpPr>
            <p:nvPr userDrawn="1"/>
          </p:nvSpPr>
          <p:spPr bwMode="auto">
            <a:xfrm>
              <a:off x="8809038" y="3709988"/>
              <a:ext cx="28575" cy="15875"/>
            </a:xfrm>
            <a:custGeom>
              <a:avLst/>
              <a:gdLst>
                <a:gd name="T0" fmla="*/ 8 w 18"/>
                <a:gd name="T1" fmla="*/ 10 h 10"/>
                <a:gd name="T2" fmla="*/ 10 w 18"/>
                <a:gd name="T3" fmla="*/ 10 h 10"/>
                <a:gd name="T4" fmla="*/ 17 w 18"/>
                <a:gd name="T5" fmla="*/ 6 h 10"/>
                <a:gd name="T6" fmla="*/ 17 w 18"/>
                <a:gd name="T7" fmla="*/ 5 h 10"/>
                <a:gd name="T8" fmla="*/ 10 w 18"/>
                <a:gd name="T9" fmla="*/ 1 h 10"/>
                <a:gd name="T10" fmla="*/ 8 w 18"/>
                <a:gd name="T11" fmla="*/ 1 h 10"/>
                <a:gd name="T12" fmla="*/ 1 w 18"/>
                <a:gd name="T13" fmla="*/ 5 h 10"/>
                <a:gd name="T14" fmla="*/ 1 w 18"/>
                <a:gd name="T15" fmla="*/ 6 h 10"/>
                <a:gd name="T16" fmla="*/ 8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0"/>
                  </a:move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356"/>
            <p:cNvSpPr>
              <a:spLocks/>
            </p:cNvSpPr>
            <p:nvPr userDrawn="1"/>
          </p:nvSpPr>
          <p:spPr bwMode="auto">
            <a:xfrm>
              <a:off x="8770938" y="3714751"/>
              <a:ext cx="26988" cy="15875"/>
            </a:xfrm>
            <a:custGeom>
              <a:avLst/>
              <a:gdLst>
                <a:gd name="T0" fmla="*/ 16 w 17"/>
                <a:gd name="T1" fmla="*/ 4 h 10"/>
                <a:gd name="T2" fmla="*/ 9 w 17"/>
                <a:gd name="T3" fmla="*/ 0 h 10"/>
                <a:gd name="T4" fmla="*/ 7 w 17"/>
                <a:gd name="T5" fmla="*/ 0 h 10"/>
                <a:gd name="T6" fmla="*/ 0 w 17"/>
                <a:gd name="T7" fmla="*/ 4 h 10"/>
                <a:gd name="T8" fmla="*/ 0 w 17"/>
                <a:gd name="T9" fmla="*/ 5 h 10"/>
                <a:gd name="T10" fmla="*/ 7 w 17"/>
                <a:gd name="T11" fmla="*/ 9 h 10"/>
                <a:gd name="T12" fmla="*/ 10 w 17"/>
                <a:gd name="T13" fmla="*/ 9 h 10"/>
                <a:gd name="T14" fmla="*/ 16 w 17"/>
                <a:gd name="T15" fmla="*/ 5 h 10"/>
                <a:gd name="T16" fmla="*/ 16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6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357"/>
            <p:cNvSpPr>
              <a:spLocks/>
            </p:cNvSpPr>
            <p:nvPr userDrawn="1"/>
          </p:nvSpPr>
          <p:spPr bwMode="auto">
            <a:xfrm>
              <a:off x="8786813" y="3721101"/>
              <a:ext cx="33338" cy="19050"/>
            </a:xfrm>
            <a:custGeom>
              <a:avLst/>
              <a:gdLst>
                <a:gd name="T0" fmla="*/ 21 w 21"/>
                <a:gd name="T1" fmla="*/ 4 h 12"/>
                <a:gd name="T2" fmla="*/ 14 w 21"/>
                <a:gd name="T3" fmla="*/ 0 h 12"/>
                <a:gd name="T4" fmla="*/ 11 w 21"/>
                <a:gd name="T5" fmla="*/ 0 h 12"/>
                <a:gd name="T6" fmla="*/ 1 w 21"/>
                <a:gd name="T7" fmla="*/ 6 h 12"/>
                <a:gd name="T8" fmla="*/ 1 w 21"/>
                <a:gd name="T9" fmla="*/ 7 h 12"/>
                <a:gd name="T10" fmla="*/ 8 w 21"/>
                <a:gd name="T11" fmla="*/ 11 h 12"/>
                <a:gd name="T12" fmla="*/ 10 w 21"/>
                <a:gd name="T13" fmla="*/ 11 h 12"/>
                <a:gd name="T14" fmla="*/ 21 w 21"/>
                <a:gd name="T15" fmla="*/ 5 h 12"/>
                <a:gd name="T16" fmla="*/ 21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1" y="4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9" y="12"/>
                    <a:pt x="10" y="1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358"/>
            <p:cNvSpPr>
              <a:spLocks/>
            </p:cNvSpPr>
            <p:nvPr userDrawn="1"/>
          </p:nvSpPr>
          <p:spPr bwMode="auto">
            <a:xfrm>
              <a:off x="8820151" y="368617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359"/>
            <p:cNvSpPr>
              <a:spLocks/>
            </p:cNvSpPr>
            <p:nvPr userDrawn="1"/>
          </p:nvSpPr>
          <p:spPr bwMode="auto">
            <a:xfrm>
              <a:off x="8826501" y="370046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360"/>
            <p:cNvSpPr>
              <a:spLocks/>
            </p:cNvSpPr>
            <p:nvPr userDrawn="1"/>
          </p:nvSpPr>
          <p:spPr bwMode="auto">
            <a:xfrm>
              <a:off x="8916988" y="36687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361"/>
            <p:cNvSpPr>
              <a:spLocks/>
            </p:cNvSpPr>
            <p:nvPr userDrawn="1"/>
          </p:nvSpPr>
          <p:spPr bwMode="auto">
            <a:xfrm>
              <a:off x="8831263" y="3717926"/>
              <a:ext cx="28575" cy="15875"/>
            </a:xfrm>
            <a:custGeom>
              <a:avLst/>
              <a:gdLst>
                <a:gd name="T0" fmla="*/ 8 w 18"/>
                <a:gd name="T1" fmla="*/ 10 h 10"/>
                <a:gd name="T2" fmla="*/ 10 w 18"/>
                <a:gd name="T3" fmla="*/ 10 h 10"/>
                <a:gd name="T4" fmla="*/ 17 w 18"/>
                <a:gd name="T5" fmla="*/ 6 h 10"/>
                <a:gd name="T6" fmla="*/ 17 w 18"/>
                <a:gd name="T7" fmla="*/ 4 h 10"/>
                <a:gd name="T8" fmla="*/ 10 w 18"/>
                <a:gd name="T9" fmla="*/ 0 h 10"/>
                <a:gd name="T10" fmla="*/ 8 w 18"/>
                <a:gd name="T11" fmla="*/ 0 h 10"/>
                <a:gd name="T12" fmla="*/ 1 w 18"/>
                <a:gd name="T13" fmla="*/ 4 h 10"/>
                <a:gd name="T14" fmla="*/ 1 w 18"/>
                <a:gd name="T15" fmla="*/ 6 h 10"/>
                <a:gd name="T16" fmla="*/ 8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0"/>
                  </a:move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362"/>
            <p:cNvSpPr>
              <a:spLocks/>
            </p:cNvSpPr>
            <p:nvPr userDrawn="1"/>
          </p:nvSpPr>
          <p:spPr bwMode="auto">
            <a:xfrm>
              <a:off x="8856663" y="3744913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363"/>
            <p:cNvSpPr>
              <a:spLocks/>
            </p:cNvSpPr>
            <p:nvPr userDrawn="1"/>
          </p:nvSpPr>
          <p:spPr bwMode="auto">
            <a:xfrm>
              <a:off x="8872538" y="3735388"/>
              <a:ext cx="28575" cy="15875"/>
            </a:xfrm>
            <a:custGeom>
              <a:avLst/>
              <a:gdLst>
                <a:gd name="T0" fmla="*/ 10 w 18"/>
                <a:gd name="T1" fmla="*/ 1 h 10"/>
                <a:gd name="T2" fmla="*/ 8 w 18"/>
                <a:gd name="T3" fmla="*/ 1 h 10"/>
                <a:gd name="T4" fmla="*/ 1 w 18"/>
                <a:gd name="T5" fmla="*/ 5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5 h 10"/>
                <a:gd name="T16" fmla="*/ 10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364"/>
            <p:cNvSpPr>
              <a:spLocks/>
            </p:cNvSpPr>
            <p:nvPr userDrawn="1"/>
          </p:nvSpPr>
          <p:spPr bwMode="auto">
            <a:xfrm>
              <a:off x="8804276" y="3727451"/>
              <a:ext cx="38100" cy="22225"/>
            </a:xfrm>
            <a:custGeom>
              <a:avLst/>
              <a:gdLst>
                <a:gd name="T0" fmla="*/ 24 w 24"/>
                <a:gd name="T1" fmla="*/ 5 h 14"/>
                <a:gd name="T2" fmla="*/ 17 w 24"/>
                <a:gd name="T3" fmla="*/ 1 h 14"/>
                <a:gd name="T4" fmla="*/ 15 w 24"/>
                <a:gd name="T5" fmla="*/ 0 h 14"/>
                <a:gd name="T6" fmla="*/ 0 w 24"/>
                <a:gd name="T7" fmla="*/ 9 h 14"/>
                <a:gd name="T8" fmla="*/ 1 w 24"/>
                <a:gd name="T9" fmla="*/ 10 h 14"/>
                <a:gd name="T10" fmla="*/ 8 w 24"/>
                <a:gd name="T11" fmla="*/ 14 h 14"/>
                <a:gd name="T12" fmla="*/ 10 w 24"/>
                <a:gd name="T13" fmla="*/ 14 h 14"/>
                <a:gd name="T14" fmla="*/ 24 w 24"/>
                <a:gd name="T15" fmla="*/ 6 h 14"/>
                <a:gd name="T16" fmla="*/ 24 w 24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4" y="5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365"/>
            <p:cNvSpPr>
              <a:spLocks/>
            </p:cNvSpPr>
            <p:nvPr userDrawn="1"/>
          </p:nvSpPr>
          <p:spPr bwMode="auto">
            <a:xfrm>
              <a:off x="8821738" y="3733801"/>
              <a:ext cx="47625" cy="26988"/>
            </a:xfrm>
            <a:custGeom>
              <a:avLst/>
              <a:gdLst>
                <a:gd name="T0" fmla="*/ 30 w 30"/>
                <a:gd name="T1" fmla="*/ 4 h 17"/>
                <a:gd name="T2" fmla="*/ 23 w 30"/>
                <a:gd name="T3" fmla="*/ 0 h 17"/>
                <a:gd name="T4" fmla="*/ 20 w 30"/>
                <a:gd name="T5" fmla="*/ 0 h 17"/>
                <a:gd name="T6" fmla="*/ 1 w 30"/>
                <a:gd name="T7" fmla="*/ 11 h 17"/>
                <a:gd name="T8" fmla="*/ 1 w 30"/>
                <a:gd name="T9" fmla="*/ 12 h 17"/>
                <a:gd name="T10" fmla="*/ 8 w 30"/>
                <a:gd name="T11" fmla="*/ 16 h 17"/>
                <a:gd name="T12" fmla="*/ 10 w 30"/>
                <a:gd name="T13" fmla="*/ 16 h 17"/>
                <a:gd name="T14" fmla="*/ 30 w 30"/>
                <a:gd name="T15" fmla="*/ 5 h 17"/>
                <a:gd name="T16" fmla="*/ 30 w 30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7">
                  <a:moveTo>
                    <a:pt x="30" y="4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7"/>
                    <a:pt x="10" y="17"/>
                    <a:pt x="10" y="1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366"/>
            <p:cNvSpPr>
              <a:spLocks/>
            </p:cNvSpPr>
            <p:nvPr userDrawn="1"/>
          </p:nvSpPr>
          <p:spPr bwMode="auto">
            <a:xfrm>
              <a:off x="8832851" y="36671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367"/>
            <p:cNvSpPr>
              <a:spLocks/>
            </p:cNvSpPr>
            <p:nvPr userDrawn="1"/>
          </p:nvSpPr>
          <p:spPr bwMode="auto">
            <a:xfrm>
              <a:off x="8821738" y="36734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368"/>
            <p:cNvSpPr>
              <a:spLocks/>
            </p:cNvSpPr>
            <p:nvPr userDrawn="1"/>
          </p:nvSpPr>
          <p:spPr bwMode="auto">
            <a:xfrm>
              <a:off x="8843963" y="3660776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369"/>
            <p:cNvSpPr>
              <a:spLocks/>
            </p:cNvSpPr>
            <p:nvPr userDrawn="1"/>
          </p:nvSpPr>
          <p:spPr bwMode="auto">
            <a:xfrm>
              <a:off x="8864601" y="364807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370"/>
            <p:cNvSpPr>
              <a:spLocks/>
            </p:cNvSpPr>
            <p:nvPr userDrawn="1"/>
          </p:nvSpPr>
          <p:spPr bwMode="auto">
            <a:xfrm>
              <a:off x="8853488" y="3654426"/>
              <a:ext cx="19050" cy="9525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4 h 6"/>
                <a:gd name="T6" fmla="*/ 11 w 12"/>
                <a:gd name="T7" fmla="*/ 3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3 h 6"/>
                <a:gd name="T14" fmla="*/ 1 w 12"/>
                <a:gd name="T15" fmla="*/ 4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371"/>
            <p:cNvSpPr>
              <a:spLocks/>
            </p:cNvSpPr>
            <p:nvPr userDrawn="1"/>
          </p:nvSpPr>
          <p:spPr bwMode="auto">
            <a:xfrm>
              <a:off x="8939213" y="36052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372"/>
            <p:cNvSpPr>
              <a:spLocks/>
            </p:cNvSpPr>
            <p:nvPr userDrawn="1"/>
          </p:nvSpPr>
          <p:spPr bwMode="auto">
            <a:xfrm>
              <a:off x="8929688" y="3609976"/>
              <a:ext cx="17463" cy="11113"/>
            </a:xfrm>
            <a:custGeom>
              <a:avLst/>
              <a:gdLst>
                <a:gd name="T0" fmla="*/ 4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5" y="7"/>
                    <a:pt x="5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373"/>
            <p:cNvSpPr>
              <a:spLocks/>
            </p:cNvSpPr>
            <p:nvPr userDrawn="1"/>
          </p:nvSpPr>
          <p:spPr bwMode="auto">
            <a:xfrm>
              <a:off x="8918576" y="3617913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374"/>
            <p:cNvSpPr>
              <a:spLocks/>
            </p:cNvSpPr>
            <p:nvPr userDrawn="1"/>
          </p:nvSpPr>
          <p:spPr bwMode="auto">
            <a:xfrm>
              <a:off x="8939213" y="361632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375"/>
            <p:cNvSpPr>
              <a:spLocks/>
            </p:cNvSpPr>
            <p:nvPr userDrawn="1"/>
          </p:nvSpPr>
          <p:spPr bwMode="auto">
            <a:xfrm>
              <a:off x="8907463" y="3622676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376"/>
            <p:cNvSpPr>
              <a:spLocks/>
            </p:cNvSpPr>
            <p:nvPr userDrawn="1"/>
          </p:nvSpPr>
          <p:spPr bwMode="auto">
            <a:xfrm>
              <a:off x="8963026" y="3621088"/>
              <a:ext cx="26988" cy="17463"/>
            </a:xfrm>
            <a:custGeom>
              <a:avLst/>
              <a:gdLst>
                <a:gd name="T0" fmla="*/ 7 w 17"/>
                <a:gd name="T1" fmla="*/ 1 h 11"/>
                <a:gd name="T2" fmla="*/ 0 w 17"/>
                <a:gd name="T3" fmla="*/ 5 h 11"/>
                <a:gd name="T4" fmla="*/ 0 w 17"/>
                <a:gd name="T5" fmla="*/ 6 h 11"/>
                <a:gd name="T6" fmla="*/ 7 w 17"/>
                <a:gd name="T7" fmla="*/ 10 h 11"/>
                <a:gd name="T8" fmla="*/ 10 w 17"/>
                <a:gd name="T9" fmla="*/ 10 h 11"/>
                <a:gd name="T10" fmla="*/ 16 w 17"/>
                <a:gd name="T11" fmla="*/ 6 h 11"/>
                <a:gd name="T12" fmla="*/ 16 w 17"/>
                <a:gd name="T13" fmla="*/ 5 h 11"/>
                <a:gd name="T14" fmla="*/ 9 w 17"/>
                <a:gd name="T15" fmla="*/ 1 h 11"/>
                <a:gd name="T16" fmla="*/ 7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77"/>
            <p:cNvSpPr>
              <a:spLocks/>
            </p:cNvSpPr>
            <p:nvPr userDrawn="1"/>
          </p:nvSpPr>
          <p:spPr bwMode="auto">
            <a:xfrm>
              <a:off x="8897938" y="3629026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378"/>
            <p:cNvSpPr>
              <a:spLocks/>
            </p:cNvSpPr>
            <p:nvPr userDrawn="1"/>
          </p:nvSpPr>
          <p:spPr bwMode="auto">
            <a:xfrm>
              <a:off x="8921751" y="3625851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79"/>
            <p:cNvSpPr>
              <a:spLocks/>
            </p:cNvSpPr>
            <p:nvPr userDrawn="1"/>
          </p:nvSpPr>
          <p:spPr bwMode="auto">
            <a:xfrm>
              <a:off x="8983663" y="3629026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80"/>
            <p:cNvSpPr>
              <a:spLocks/>
            </p:cNvSpPr>
            <p:nvPr userDrawn="1"/>
          </p:nvSpPr>
          <p:spPr bwMode="auto">
            <a:xfrm>
              <a:off x="8945563" y="3632201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81"/>
            <p:cNvSpPr>
              <a:spLocks/>
            </p:cNvSpPr>
            <p:nvPr userDrawn="1"/>
          </p:nvSpPr>
          <p:spPr bwMode="auto">
            <a:xfrm>
              <a:off x="9012238" y="3633788"/>
              <a:ext cx="26988" cy="17463"/>
            </a:xfrm>
            <a:custGeom>
              <a:avLst/>
              <a:gdLst>
                <a:gd name="T0" fmla="*/ 9 w 17"/>
                <a:gd name="T1" fmla="*/ 10 h 11"/>
                <a:gd name="T2" fmla="*/ 16 w 17"/>
                <a:gd name="T3" fmla="*/ 6 h 11"/>
                <a:gd name="T4" fmla="*/ 16 w 17"/>
                <a:gd name="T5" fmla="*/ 5 h 11"/>
                <a:gd name="T6" fmla="*/ 9 w 17"/>
                <a:gd name="T7" fmla="*/ 1 h 11"/>
                <a:gd name="T8" fmla="*/ 7 w 17"/>
                <a:gd name="T9" fmla="*/ 1 h 11"/>
                <a:gd name="T10" fmla="*/ 0 w 17"/>
                <a:gd name="T11" fmla="*/ 5 h 11"/>
                <a:gd name="T12" fmla="*/ 0 w 17"/>
                <a:gd name="T13" fmla="*/ 6 h 11"/>
                <a:gd name="T14" fmla="*/ 7 w 17"/>
                <a:gd name="T15" fmla="*/ 10 h 11"/>
                <a:gd name="T16" fmla="*/ 9 w 1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382"/>
            <p:cNvSpPr>
              <a:spLocks/>
            </p:cNvSpPr>
            <p:nvPr userDrawn="1"/>
          </p:nvSpPr>
          <p:spPr bwMode="auto">
            <a:xfrm>
              <a:off x="8904288" y="363696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383"/>
            <p:cNvSpPr>
              <a:spLocks/>
            </p:cNvSpPr>
            <p:nvPr userDrawn="1"/>
          </p:nvSpPr>
          <p:spPr bwMode="auto">
            <a:xfrm>
              <a:off x="8967788" y="3638551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384"/>
            <p:cNvSpPr>
              <a:spLocks/>
            </p:cNvSpPr>
            <p:nvPr userDrawn="1"/>
          </p:nvSpPr>
          <p:spPr bwMode="auto">
            <a:xfrm>
              <a:off x="8994776" y="3644901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385"/>
            <p:cNvSpPr>
              <a:spLocks/>
            </p:cNvSpPr>
            <p:nvPr userDrawn="1"/>
          </p:nvSpPr>
          <p:spPr bwMode="auto">
            <a:xfrm>
              <a:off x="8888413" y="364648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386"/>
            <p:cNvSpPr>
              <a:spLocks/>
            </p:cNvSpPr>
            <p:nvPr userDrawn="1"/>
          </p:nvSpPr>
          <p:spPr bwMode="auto">
            <a:xfrm>
              <a:off x="8912226" y="365125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387"/>
            <p:cNvSpPr>
              <a:spLocks/>
            </p:cNvSpPr>
            <p:nvPr userDrawn="1"/>
          </p:nvSpPr>
          <p:spPr bwMode="auto">
            <a:xfrm>
              <a:off x="8977313" y="3654426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388"/>
            <p:cNvSpPr>
              <a:spLocks/>
            </p:cNvSpPr>
            <p:nvPr userDrawn="1"/>
          </p:nvSpPr>
          <p:spPr bwMode="auto">
            <a:xfrm>
              <a:off x="8870951" y="365601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389"/>
            <p:cNvSpPr>
              <a:spLocks/>
            </p:cNvSpPr>
            <p:nvPr userDrawn="1"/>
          </p:nvSpPr>
          <p:spPr bwMode="auto">
            <a:xfrm>
              <a:off x="8894763" y="3660776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390"/>
            <p:cNvSpPr>
              <a:spLocks/>
            </p:cNvSpPr>
            <p:nvPr userDrawn="1"/>
          </p:nvSpPr>
          <p:spPr bwMode="auto">
            <a:xfrm>
              <a:off x="8994776" y="3663951"/>
              <a:ext cx="28575" cy="17463"/>
            </a:xfrm>
            <a:custGeom>
              <a:avLst/>
              <a:gdLst>
                <a:gd name="T0" fmla="*/ 10 w 18"/>
                <a:gd name="T1" fmla="*/ 1 h 11"/>
                <a:gd name="T2" fmla="*/ 8 w 18"/>
                <a:gd name="T3" fmla="*/ 1 h 11"/>
                <a:gd name="T4" fmla="*/ 1 w 18"/>
                <a:gd name="T5" fmla="*/ 5 h 11"/>
                <a:gd name="T6" fmla="*/ 1 w 18"/>
                <a:gd name="T7" fmla="*/ 6 h 11"/>
                <a:gd name="T8" fmla="*/ 8 w 18"/>
                <a:gd name="T9" fmla="*/ 10 h 11"/>
                <a:gd name="T10" fmla="*/ 10 w 18"/>
                <a:gd name="T11" fmla="*/ 10 h 11"/>
                <a:gd name="T12" fmla="*/ 17 w 18"/>
                <a:gd name="T13" fmla="*/ 6 h 11"/>
                <a:gd name="T14" fmla="*/ 17 w 18"/>
                <a:gd name="T15" fmla="*/ 5 h 11"/>
                <a:gd name="T16" fmla="*/ 10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391"/>
            <p:cNvSpPr>
              <a:spLocks/>
            </p:cNvSpPr>
            <p:nvPr userDrawn="1"/>
          </p:nvSpPr>
          <p:spPr bwMode="auto">
            <a:xfrm>
              <a:off x="8853488" y="3665538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392"/>
            <p:cNvSpPr>
              <a:spLocks/>
            </p:cNvSpPr>
            <p:nvPr userDrawn="1"/>
          </p:nvSpPr>
          <p:spPr bwMode="auto">
            <a:xfrm>
              <a:off x="8877301" y="3670301"/>
              <a:ext cx="28575" cy="17463"/>
            </a:xfrm>
            <a:custGeom>
              <a:avLst/>
              <a:gdLst>
                <a:gd name="T0" fmla="*/ 8 w 18"/>
                <a:gd name="T1" fmla="*/ 1 h 11"/>
                <a:gd name="T2" fmla="*/ 1 w 18"/>
                <a:gd name="T3" fmla="*/ 5 h 11"/>
                <a:gd name="T4" fmla="*/ 1 w 18"/>
                <a:gd name="T5" fmla="*/ 6 h 11"/>
                <a:gd name="T6" fmla="*/ 8 w 18"/>
                <a:gd name="T7" fmla="*/ 10 h 11"/>
                <a:gd name="T8" fmla="*/ 10 w 18"/>
                <a:gd name="T9" fmla="*/ 10 h 11"/>
                <a:gd name="T10" fmla="*/ 17 w 18"/>
                <a:gd name="T11" fmla="*/ 6 h 11"/>
                <a:gd name="T12" fmla="*/ 17 w 18"/>
                <a:gd name="T13" fmla="*/ 5 h 11"/>
                <a:gd name="T14" fmla="*/ 10 w 18"/>
                <a:gd name="T15" fmla="*/ 1 h 11"/>
                <a:gd name="T16" fmla="*/ 8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393"/>
            <p:cNvSpPr>
              <a:spLocks/>
            </p:cNvSpPr>
            <p:nvPr userDrawn="1"/>
          </p:nvSpPr>
          <p:spPr bwMode="auto">
            <a:xfrm>
              <a:off x="8943976" y="3673476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394"/>
            <p:cNvSpPr>
              <a:spLocks/>
            </p:cNvSpPr>
            <p:nvPr userDrawn="1"/>
          </p:nvSpPr>
          <p:spPr bwMode="auto">
            <a:xfrm>
              <a:off x="8837613" y="3675063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395"/>
            <p:cNvSpPr>
              <a:spLocks/>
            </p:cNvSpPr>
            <p:nvPr userDrawn="1"/>
          </p:nvSpPr>
          <p:spPr bwMode="auto">
            <a:xfrm>
              <a:off x="8899526" y="3678238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396"/>
            <p:cNvSpPr>
              <a:spLocks/>
            </p:cNvSpPr>
            <p:nvPr userDrawn="1"/>
          </p:nvSpPr>
          <p:spPr bwMode="auto">
            <a:xfrm>
              <a:off x="8861426" y="368141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397"/>
            <p:cNvSpPr>
              <a:spLocks/>
            </p:cNvSpPr>
            <p:nvPr userDrawn="1"/>
          </p:nvSpPr>
          <p:spPr bwMode="auto">
            <a:xfrm>
              <a:off x="8926513" y="3684588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398"/>
            <p:cNvSpPr>
              <a:spLocks/>
            </p:cNvSpPr>
            <p:nvPr userDrawn="1"/>
          </p:nvSpPr>
          <p:spPr bwMode="auto">
            <a:xfrm>
              <a:off x="8882063" y="3687763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399"/>
            <p:cNvSpPr>
              <a:spLocks/>
            </p:cNvSpPr>
            <p:nvPr userDrawn="1"/>
          </p:nvSpPr>
          <p:spPr bwMode="auto">
            <a:xfrm>
              <a:off x="8910638" y="3694113"/>
              <a:ext cx="26988" cy="15875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00"/>
            <p:cNvSpPr>
              <a:spLocks/>
            </p:cNvSpPr>
            <p:nvPr userDrawn="1"/>
          </p:nvSpPr>
          <p:spPr bwMode="auto">
            <a:xfrm>
              <a:off x="8866188" y="3698876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401"/>
            <p:cNvSpPr>
              <a:spLocks/>
            </p:cNvSpPr>
            <p:nvPr userDrawn="1"/>
          </p:nvSpPr>
          <p:spPr bwMode="auto">
            <a:xfrm>
              <a:off x="8893176" y="370363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402"/>
            <p:cNvSpPr>
              <a:spLocks/>
            </p:cNvSpPr>
            <p:nvPr userDrawn="1"/>
          </p:nvSpPr>
          <p:spPr bwMode="auto">
            <a:xfrm>
              <a:off x="8848726" y="3708401"/>
              <a:ext cx="28575" cy="15875"/>
            </a:xfrm>
            <a:custGeom>
              <a:avLst/>
              <a:gdLst>
                <a:gd name="T0" fmla="*/ 8 w 18"/>
                <a:gd name="T1" fmla="*/ 9 h 10"/>
                <a:gd name="T2" fmla="*/ 10 w 18"/>
                <a:gd name="T3" fmla="*/ 9 h 10"/>
                <a:gd name="T4" fmla="*/ 17 w 18"/>
                <a:gd name="T5" fmla="*/ 5 h 10"/>
                <a:gd name="T6" fmla="*/ 17 w 18"/>
                <a:gd name="T7" fmla="*/ 4 h 10"/>
                <a:gd name="T8" fmla="*/ 10 w 18"/>
                <a:gd name="T9" fmla="*/ 0 h 10"/>
                <a:gd name="T10" fmla="*/ 8 w 18"/>
                <a:gd name="T11" fmla="*/ 0 h 10"/>
                <a:gd name="T12" fmla="*/ 1 w 18"/>
                <a:gd name="T13" fmla="*/ 4 h 10"/>
                <a:gd name="T14" fmla="*/ 1 w 18"/>
                <a:gd name="T15" fmla="*/ 5 h 10"/>
                <a:gd name="T16" fmla="*/ 8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403"/>
            <p:cNvSpPr>
              <a:spLocks/>
            </p:cNvSpPr>
            <p:nvPr userDrawn="1"/>
          </p:nvSpPr>
          <p:spPr bwMode="auto">
            <a:xfrm>
              <a:off x="8875713" y="3713163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404"/>
            <p:cNvSpPr>
              <a:spLocks/>
            </p:cNvSpPr>
            <p:nvPr userDrawn="1"/>
          </p:nvSpPr>
          <p:spPr bwMode="auto">
            <a:xfrm>
              <a:off x="8907463" y="3675063"/>
              <a:ext cx="98425" cy="57150"/>
            </a:xfrm>
            <a:custGeom>
              <a:avLst/>
              <a:gdLst>
                <a:gd name="T0" fmla="*/ 54 w 62"/>
                <a:gd name="T1" fmla="*/ 0 h 36"/>
                <a:gd name="T2" fmla="*/ 52 w 62"/>
                <a:gd name="T3" fmla="*/ 0 h 36"/>
                <a:gd name="T4" fmla="*/ 1 w 62"/>
                <a:gd name="T5" fmla="*/ 30 h 36"/>
                <a:gd name="T6" fmla="*/ 0 w 62"/>
                <a:gd name="T7" fmla="*/ 31 h 36"/>
                <a:gd name="T8" fmla="*/ 8 w 62"/>
                <a:gd name="T9" fmla="*/ 35 h 36"/>
                <a:gd name="T10" fmla="*/ 10 w 62"/>
                <a:gd name="T11" fmla="*/ 35 h 36"/>
                <a:gd name="T12" fmla="*/ 61 w 62"/>
                <a:gd name="T13" fmla="*/ 6 h 36"/>
                <a:gd name="T14" fmla="*/ 61 w 62"/>
                <a:gd name="T15" fmla="*/ 4 h 36"/>
                <a:gd name="T16" fmla="*/ 54 w 62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54" y="0"/>
                  </a:moveTo>
                  <a:cubicBezTo>
                    <a:pt x="54" y="0"/>
                    <a:pt x="53" y="0"/>
                    <a:pt x="52" y="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9" y="36"/>
                    <a:pt x="10" y="3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2" y="5"/>
                    <a:pt x="62" y="5"/>
                    <a:pt x="61" y="4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05"/>
            <p:cNvSpPr>
              <a:spLocks/>
            </p:cNvSpPr>
            <p:nvPr userDrawn="1"/>
          </p:nvSpPr>
          <p:spPr bwMode="auto">
            <a:xfrm>
              <a:off x="8858251" y="3722688"/>
              <a:ext cx="28575" cy="17463"/>
            </a:xfrm>
            <a:custGeom>
              <a:avLst/>
              <a:gdLst>
                <a:gd name="T0" fmla="*/ 8 w 18"/>
                <a:gd name="T1" fmla="*/ 10 h 11"/>
                <a:gd name="T2" fmla="*/ 10 w 18"/>
                <a:gd name="T3" fmla="*/ 10 h 11"/>
                <a:gd name="T4" fmla="*/ 17 w 18"/>
                <a:gd name="T5" fmla="*/ 6 h 11"/>
                <a:gd name="T6" fmla="*/ 17 w 18"/>
                <a:gd name="T7" fmla="*/ 5 h 11"/>
                <a:gd name="T8" fmla="*/ 10 w 18"/>
                <a:gd name="T9" fmla="*/ 1 h 11"/>
                <a:gd name="T10" fmla="*/ 8 w 18"/>
                <a:gd name="T11" fmla="*/ 1 h 11"/>
                <a:gd name="T12" fmla="*/ 1 w 18"/>
                <a:gd name="T13" fmla="*/ 5 h 11"/>
                <a:gd name="T14" fmla="*/ 1 w 18"/>
                <a:gd name="T15" fmla="*/ 6 h 11"/>
                <a:gd name="T16" fmla="*/ 8 w 1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0"/>
                  </a:moveTo>
                  <a:cubicBezTo>
                    <a:pt x="9" y="10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07"/>
            <p:cNvSpPr>
              <a:spLocks/>
            </p:cNvSpPr>
            <p:nvPr userDrawn="1"/>
          </p:nvSpPr>
          <p:spPr bwMode="auto">
            <a:xfrm>
              <a:off x="8890001" y="3725863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08"/>
            <p:cNvSpPr>
              <a:spLocks/>
            </p:cNvSpPr>
            <p:nvPr userDrawn="1"/>
          </p:nvSpPr>
          <p:spPr bwMode="auto">
            <a:xfrm>
              <a:off x="8843964" y="3690938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09"/>
            <p:cNvSpPr>
              <a:spLocks/>
            </p:cNvSpPr>
            <p:nvPr userDrawn="1"/>
          </p:nvSpPr>
          <p:spPr bwMode="auto">
            <a:xfrm>
              <a:off x="8932864" y="3659188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10"/>
            <p:cNvSpPr>
              <a:spLocks/>
            </p:cNvSpPr>
            <p:nvPr userDrawn="1"/>
          </p:nvSpPr>
          <p:spPr bwMode="auto">
            <a:xfrm>
              <a:off x="8961439" y="3663951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11"/>
            <p:cNvSpPr>
              <a:spLocks/>
            </p:cNvSpPr>
            <p:nvPr userDrawn="1"/>
          </p:nvSpPr>
          <p:spPr bwMode="auto">
            <a:xfrm>
              <a:off x="8950326" y="3649663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12"/>
            <p:cNvSpPr>
              <a:spLocks/>
            </p:cNvSpPr>
            <p:nvPr userDrawn="1"/>
          </p:nvSpPr>
          <p:spPr bwMode="auto">
            <a:xfrm>
              <a:off x="8928101" y="3641726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13"/>
            <p:cNvSpPr>
              <a:spLocks/>
            </p:cNvSpPr>
            <p:nvPr userDrawn="1"/>
          </p:nvSpPr>
          <p:spPr bwMode="auto">
            <a:xfrm>
              <a:off x="9012239" y="3586163"/>
              <a:ext cx="39688" cy="22225"/>
            </a:xfrm>
            <a:custGeom>
              <a:avLst/>
              <a:gdLst>
                <a:gd name="T0" fmla="*/ 15 w 25"/>
                <a:gd name="T1" fmla="*/ 0 h 14"/>
                <a:gd name="T2" fmla="*/ 0 w 25"/>
                <a:gd name="T3" fmla="*/ 9 h 14"/>
                <a:gd name="T4" fmla="*/ 1 w 25"/>
                <a:gd name="T5" fmla="*/ 10 h 14"/>
                <a:gd name="T6" fmla="*/ 8 w 25"/>
                <a:gd name="T7" fmla="*/ 14 h 14"/>
                <a:gd name="T8" fmla="*/ 10 w 25"/>
                <a:gd name="T9" fmla="*/ 14 h 14"/>
                <a:gd name="T10" fmla="*/ 25 w 25"/>
                <a:gd name="T11" fmla="*/ 5 h 14"/>
                <a:gd name="T12" fmla="*/ 24 w 25"/>
                <a:gd name="T13" fmla="*/ 4 h 14"/>
                <a:gd name="T14" fmla="*/ 17 w 25"/>
                <a:gd name="T15" fmla="*/ 0 h 14"/>
                <a:gd name="T16" fmla="*/ 15 w 2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15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14"/>
            <p:cNvSpPr>
              <a:spLocks/>
            </p:cNvSpPr>
            <p:nvPr userDrawn="1"/>
          </p:nvSpPr>
          <p:spPr bwMode="auto">
            <a:xfrm>
              <a:off x="8996364" y="3602038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15"/>
            <p:cNvSpPr>
              <a:spLocks/>
            </p:cNvSpPr>
            <p:nvPr userDrawn="1"/>
          </p:nvSpPr>
          <p:spPr bwMode="auto">
            <a:xfrm>
              <a:off x="9059864" y="358616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16"/>
            <p:cNvSpPr>
              <a:spLocks/>
            </p:cNvSpPr>
            <p:nvPr userDrawn="1"/>
          </p:nvSpPr>
          <p:spPr bwMode="auto">
            <a:xfrm>
              <a:off x="9069389" y="3630613"/>
              <a:ext cx="20638" cy="11113"/>
            </a:xfrm>
            <a:custGeom>
              <a:avLst/>
              <a:gdLst>
                <a:gd name="T0" fmla="*/ 9 w 13"/>
                <a:gd name="T1" fmla="*/ 0 h 7"/>
                <a:gd name="T2" fmla="*/ 8 w 13"/>
                <a:gd name="T3" fmla="*/ 0 h 7"/>
                <a:gd name="T4" fmla="*/ 0 w 13"/>
                <a:gd name="T5" fmla="*/ 5 h 7"/>
                <a:gd name="T6" fmla="*/ 0 w 13"/>
                <a:gd name="T7" fmla="*/ 5 h 7"/>
                <a:gd name="T8" fmla="*/ 4 w 13"/>
                <a:gd name="T9" fmla="*/ 7 h 7"/>
                <a:gd name="T10" fmla="*/ 5 w 13"/>
                <a:gd name="T11" fmla="*/ 7 h 7"/>
                <a:gd name="T12" fmla="*/ 13 w 13"/>
                <a:gd name="T13" fmla="*/ 3 h 7"/>
                <a:gd name="T14" fmla="*/ 13 w 13"/>
                <a:gd name="T15" fmla="*/ 2 h 7"/>
                <a:gd name="T16" fmla="*/ 9 w 1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17"/>
            <p:cNvSpPr>
              <a:spLocks/>
            </p:cNvSpPr>
            <p:nvPr userDrawn="1"/>
          </p:nvSpPr>
          <p:spPr bwMode="auto">
            <a:xfrm>
              <a:off x="9061451" y="3625851"/>
              <a:ext cx="19050" cy="11113"/>
            </a:xfrm>
            <a:custGeom>
              <a:avLst/>
              <a:gdLst>
                <a:gd name="T0" fmla="*/ 8 w 12"/>
                <a:gd name="T1" fmla="*/ 0 h 7"/>
                <a:gd name="T2" fmla="*/ 0 w 12"/>
                <a:gd name="T3" fmla="*/ 5 h 7"/>
                <a:gd name="T4" fmla="*/ 0 w 12"/>
                <a:gd name="T5" fmla="*/ 5 h 7"/>
                <a:gd name="T6" fmla="*/ 3 w 12"/>
                <a:gd name="T7" fmla="*/ 7 h 7"/>
                <a:gd name="T8" fmla="*/ 5 w 12"/>
                <a:gd name="T9" fmla="*/ 7 h 7"/>
                <a:gd name="T10" fmla="*/ 12 w 12"/>
                <a:gd name="T11" fmla="*/ 3 h 7"/>
                <a:gd name="T12" fmla="*/ 12 w 12"/>
                <a:gd name="T13" fmla="*/ 2 h 7"/>
                <a:gd name="T14" fmla="*/ 9 w 12"/>
                <a:gd name="T15" fmla="*/ 0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18"/>
            <p:cNvSpPr>
              <a:spLocks/>
            </p:cNvSpPr>
            <p:nvPr userDrawn="1"/>
          </p:nvSpPr>
          <p:spPr bwMode="auto">
            <a:xfrm>
              <a:off x="9053514" y="3640138"/>
              <a:ext cx="20638" cy="11113"/>
            </a:xfrm>
            <a:custGeom>
              <a:avLst/>
              <a:gdLst>
                <a:gd name="T0" fmla="*/ 9 w 13"/>
                <a:gd name="T1" fmla="*/ 0 h 7"/>
                <a:gd name="T2" fmla="*/ 8 w 13"/>
                <a:gd name="T3" fmla="*/ 0 h 7"/>
                <a:gd name="T4" fmla="*/ 0 w 13"/>
                <a:gd name="T5" fmla="*/ 4 h 7"/>
                <a:gd name="T6" fmla="*/ 1 w 13"/>
                <a:gd name="T7" fmla="*/ 5 h 7"/>
                <a:gd name="T8" fmla="*/ 4 w 13"/>
                <a:gd name="T9" fmla="*/ 7 h 7"/>
                <a:gd name="T10" fmla="*/ 5 w 13"/>
                <a:gd name="T11" fmla="*/ 7 h 7"/>
                <a:gd name="T12" fmla="*/ 13 w 13"/>
                <a:gd name="T13" fmla="*/ 2 h 7"/>
                <a:gd name="T14" fmla="*/ 13 w 13"/>
                <a:gd name="T15" fmla="*/ 2 h 7"/>
                <a:gd name="T16" fmla="*/ 9 w 1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19"/>
            <p:cNvSpPr>
              <a:spLocks/>
            </p:cNvSpPr>
            <p:nvPr userDrawn="1"/>
          </p:nvSpPr>
          <p:spPr bwMode="auto">
            <a:xfrm>
              <a:off x="9018589" y="3595688"/>
              <a:ext cx="50800" cy="30163"/>
            </a:xfrm>
            <a:custGeom>
              <a:avLst/>
              <a:gdLst>
                <a:gd name="T0" fmla="*/ 10 w 32"/>
                <a:gd name="T1" fmla="*/ 19 h 19"/>
                <a:gd name="T2" fmla="*/ 31 w 32"/>
                <a:gd name="T3" fmla="*/ 6 h 19"/>
                <a:gd name="T4" fmla="*/ 32 w 32"/>
                <a:gd name="T5" fmla="*/ 5 h 19"/>
                <a:gd name="T6" fmla="*/ 25 w 32"/>
                <a:gd name="T7" fmla="*/ 1 h 19"/>
                <a:gd name="T8" fmla="*/ 22 w 32"/>
                <a:gd name="T9" fmla="*/ 1 h 19"/>
                <a:gd name="T10" fmla="*/ 1 w 32"/>
                <a:gd name="T11" fmla="*/ 13 h 19"/>
                <a:gd name="T12" fmla="*/ 1 w 32"/>
                <a:gd name="T13" fmla="*/ 15 h 19"/>
                <a:gd name="T14" fmla="*/ 8 w 32"/>
                <a:gd name="T15" fmla="*/ 19 h 19"/>
                <a:gd name="T16" fmla="*/ 10 w 32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0" y="19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10" y="1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420"/>
            <p:cNvSpPr>
              <a:spLocks/>
            </p:cNvSpPr>
            <p:nvPr userDrawn="1"/>
          </p:nvSpPr>
          <p:spPr bwMode="auto">
            <a:xfrm>
              <a:off x="9001126" y="3619501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21"/>
            <p:cNvSpPr>
              <a:spLocks/>
            </p:cNvSpPr>
            <p:nvPr userDrawn="1"/>
          </p:nvSpPr>
          <p:spPr bwMode="auto">
            <a:xfrm>
              <a:off x="9028114" y="3606801"/>
              <a:ext cx="58738" cy="33338"/>
            </a:xfrm>
            <a:custGeom>
              <a:avLst/>
              <a:gdLst>
                <a:gd name="T0" fmla="*/ 37 w 37"/>
                <a:gd name="T1" fmla="*/ 4 h 21"/>
                <a:gd name="T2" fmla="*/ 30 w 37"/>
                <a:gd name="T3" fmla="*/ 0 h 21"/>
                <a:gd name="T4" fmla="*/ 27 w 37"/>
                <a:gd name="T5" fmla="*/ 0 h 21"/>
                <a:gd name="T6" fmla="*/ 1 w 37"/>
                <a:gd name="T7" fmla="*/ 16 h 21"/>
                <a:gd name="T8" fmla="*/ 1 w 37"/>
                <a:gd name="T9" fmla="*/ 17 h 21"/>
                <a:gd name="T10" fmla="*/ 8 w 37"/>
                <a:gd name="T11" fmla="*/ 21 h 21"/>
                <a:gd name="T12" fmla="*/ 10 w 37"/>
                <a:gd name="T13" fmla="*/ 21 h 21"/>
                <a:gd name="T14" fmla="*/ 37 w 37"/>
                <a:gd name="T15" fmla="*/ 6 h 21"/>
                <a:gd name="T16" fmla="*/ 37 w 37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19" y="5"/>
                    <a:pt x="10" y="11"/>
                    <a:pt x="1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9" y="16"/>
                    <a:pt x="28" y="11"/>
                    <a:pt x="37" y="6"/>
                  </a:cubicBezTo>
                  <a:cubicBezTo>
                    <a:pt x="37" y="5"/>
                    <a:pt x="37" y="5"/>
                    <a:pt x="37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422"/>
            <p:cNvSpPr>
              <a:spLocks/>
            </p:cNvSpPr>
            <p:nvPr userDrawn="1"/>
          </p:nvSpPr>
          <p:spPr bwMode="auto">
            <a:xfrm>
              <a:off x="8955089" y="360680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423"/>
            <p:cNvSpPr>
              <a:spLocks/>
            </p:cNvSpPr>
            <p:nvPr userDrawn="1"/>
          </p:nvSpPr>
          <p:spPr bwMode="auto">
            <a:xfrm>
              <a:off x="8982076" y="3579813"/>
              <a:ext cx="19050" cy="9525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3 h 6"/>
                <a:gd name="T6" fmla="*/ 11 w 12"/>
                <a:gd name="T7" fmla="*/ 3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3 h 6"/>
                <a:gd name="T14" fmla="*/ 1 w 12"/>
                <a:gd name="T15" fmla="*/ 3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24"/>
            <p:cNvSpPr>
              <a:spLocks/>
            </p:cNvSpPr>
            <p:nvPr userDrawn="1"/>
          </p:nvSpPr>
          <p:spPr bwMode="auto">
            <a:xfrm>
              <a:off x="8972551" y="35861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25"/>
            <p:cNvSpPr>
              <a:spLocks/>
            </p:cNvSpPr>
            <p:nvPr userDrawn="1"/>
          </p:nvSpPr>
          <p:spPr bwMode="auto">
            <a:xfrm>
              <a:off x="8990014" y="3576638"/>
              <a:ext cx="44450" cy="26988"/>
            </a:xfrm>
            <a:custGeom>
              <a:avLst/>
              <a:gdLst>
                <a:gd name="T0" fmla="*/ 19 w 28"/>
                <a:gd name="T1" fmla="*/ 0 h 17"/>
                <a:gd name="T2" fmla="*/ 0 w 28"/>
                <a:gd name="T3" fmla="*/ 11 h 17"/>
                <a:gd name="T4" fmla="*/ 0 w 28"/>
                <a:gd name="T5" fmla="*/ 12 h 17"/>
                <a:gd name="T6" fmla="*/ 7 w 28"/>
                <a:gd name="T7" fmla="*/ 16 h 17"/>
                <a:gd name="T8" fmla="*/ 9 w 28"/>
                <a:gd name="T9" fmla="*/ 16 h 17"/>
                <a:gd name="T10" fmla="*/ 28 w 28"/>
                <a:gd name="T11" fmla="*/ 6 h 17"/>
                <a:gd name="T12" fmla="*/ 28 w 28"/>
                <a:gd name="T13" fmla="*/ 4 h 17"/>
                <a:gd name="T14" fmla="*/ 21 w 28"/>
                <a:gd name="T15" fmla="*/ 0 h 17"/>
                <a:gd name="T16" fmla="*/ 19 w 2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19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9" y="17"/>
                    <a:pt x="9" y="1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26"/>
            <p:cNvSpPr>
              <a:spLocks/>
            </p:cNvSpPr>
            <p:nvPr userDrawn="1"/>
          </p:nvSpPr>
          <p:spPr bwMode="auto">
            <a:xfrm>
              <a:off x="8972551" y="359727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10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27"/>
            <p:cNvSpPr>
              <a:spLocks/>
            </p:cNvSpPr>
            <p:nvPr userDrawn="1"/>
          </p:nvSpPr>
          <p:spPr bwMode="auto">
            <a:xfrm>
              <a:off x="8978901" y="3611563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28"/>
            <p:cNvSpPr>
              <a:spLocks/>
            </p:cNvSpPr>
            <p:nvPr userDrawn="1"/>
          </p:nvSpPr>
          <p:spPr bwMode="auto">
            <a:xfrm>
              <a:off x="9112251" y="3597276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5 h 10"/>
                <a:gd name="T8" fmla="*/ 8 w 18"/>
                <a:gd name="T9" fmla="*/ 9 h 10"/>
                <a:gd name="T10" fmla="*/ 10 w 18"/>
                <a:gd name="T11" fmla="*/ 9 h 10"/>
                <a:gd name="T12" fmla="*/ 17 w 18"/>
                <a:gd name="T13" fmla="*/ 5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29"/>
            <p:cNvSpPr>
              <a:spLocks/>
            </p:cNvSpPr>
            <p:nvPr userDrawn="1"/>
          </p:nvSpPr>
          <p:spPr bwMode="auto">
            <a:xfrm>
              <a:off x="9069389" y="35290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30"/>
            <p:cNvSpPr>
              <a:spLocks/>
            </p:cNvSpPr>
            <p:nvPr userDrawn="1"/>
          </p:nvSpPr>
          <p:spPr bwMode="auto">
            <a:xfrm>
              <a:off x="9058276" y="35353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31"/>
            <p:cNvSpPr>
              <a:spLocks/>
            </p:cNvSpPr>
            <p:nvPr userDrawn="1"/>
          </p:nvSpPr>
          <p:spPr bwMode="auto">
            <a:xfrm>
              <a:off x="9077326" y="3536951"/>
              <a:ext cx="26988" cy="15875"/>
            </a:xfrm>
            <a:custGeom>
              <a:avLst/>
              <a:gdLst>
                <a:gd name="T0" fmla="*/ 0 w 17"/>
                <a:gd name="T1" fmla="*/ 5 h 10"/>
                <a:gd name="T2" fmla="*/ 7 w 17"/>
                <a:gd name="T3" fmla="*/ 10 h 10"/>
                <a:gd name="T4" fmla="*/ 10 w 17"/>
                <a:gd name="T5" fmla="*/ 10 h 10"/>
                <a:gd name="T6" fmla="*/ 17 w 17"/>
                <a:gd name="T7" fmla="*/ 5 h 10"/>
                <a:gd name="T8" fmla="*/ 17 w 17"/>
                <a:gd name="T9" fmla="*/ 4 h 10"/>
                <a:gd name="T10" fmla="*/ 10 w 17"/>
                <a:gd name="T11" fmla="*/ 0 h 10"/>
                <a:gd name="T12" fmla="*/ 7 w 17"/>
                <a:gd name="T13" fmla="*/ 0 h 10"/>
                <a:gd name="T14" fmla="*/ 0 w 17"/>
                <a:gd name="T15" fmla="*/ 4 h 10"/>
                <a:gd name="T16" fmla="*/ 0 w 17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32"/>
            <p:cNvSpPr>
              <a:spLocks/>
            </p:cNvSpPr>
            <p:nvPr userDrawn="1"/>
          </p:nvSpPr>
          <p:spPr bwMode="auto">
            <a:xfrm>
              <a:off x="9059864" y="3546476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33"/>
            <p:cNvSpPr>
              <a:spLocks/>
            </p:cNvSpPr>
            <p:nvPr userDrawn="1"/>
          </p:nvSpPr>
          <p:spPr bwMode="auto">
            <a:xfrm>
              <a:off x="9075739" y="3556001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34"/>
            <p:cNvSpPr>
              <a:spLocks/>
            </p:cNvSpPr>
            <p:nvPr userDrawn="1"/>
          </p:nvSpPr>
          <p:spPr bwMode="auto">
            <a:xfrm>
              <a:off x="9093201" y="3546476"/>
              <a:ext cx="46038" cy="25400"/>
            </a:xfrm>
            <a:custGeom>
              <a:avLst/>
              <a:gdLst>
                <a:gd name="T0" fmla="*/ 1 w 29"/>
                <a:gd name="T1" fmla="*/ 5 h 16"/>
                <a:gd name="T2" fmla="*/ 19 w 29"/>
                <a:gd name="T3" fmla="*/ 16 h 16"/>
                <a:gd name="T4" fmla="*/ 21 w 29"/>
                <a:gd name="T5" fmla="*/ 16 h 16"/>
                <a:gd name="T6" fmla="*/ 28 w 29"/>
                <a:gd name="T7" fmla="*/ 12 h 16"/>
                <a:gd name="T8" fmla="*/ 28 w 29"/>
                <a:gd name="T9" fmla="*/ 11 h 16"/>
                <a:gd name="T10" fmla="*/ 10 w 29"/>
                <a:gd name="T11" fmla="*/ 0 h 16"/>
                <a:gd name="T12" fmla="*/ 8 w 29"/>
                <a:gd name="T13" fmla="*/ 0 h 16"/>
                <a:gd name="T14" fmla="*/ 1 w 29"/>
                <a:gd name="T15" fmla="*/ 4 h 16"/>
                <a:gd name="T16" fmla="*/ 1 w 29"/>
                <a:gd name="T1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1" y="5"/>
                  </a:moveTo>
                  <a:cubicBezTo>
                    <a:pt x="7" y="9"/>
                    <a:pt x="13" y="12"/>
                    <a:pt x="19" y="16"/>
                  </a:cubicBezTo>
                  <a:cubicBezTo>
                    <a:pt x="19" y="16"/>
                    <a:pt x="21" y="16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435"/>
            <p:cNvSpPr>
              <a:spLocks/>
            </p:cNvSpPr>
            <p:nvPr userDrawn="1"/>
          </p:nvSpPr>
          <p:spPr bwMode="auto">
            <a:xfrm>
              <a:off x="9093201" y="3565526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436"/>
            <p:cNvSpPr>
              <a:spLocks/>
            </p:cNvSpPr>
            <p:nvPr userDrawn="1"/>
          </p:nvSpPr>
          <p:spPr bwMode="auto">
            <a:xfrm>
              <a:off x="9112251" y="357663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6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437"/>
            <p:cNvSpPr>
              <a:spLocks/>
            </p:cNvSpPr>
            <p:nvPr userDrawn="1"/>
          </p:nvSpPr>
          <p:spPr bwMode="auto">
            <a:xfrm>
              <a:off x="9129714" y="3565526"/>
              <a:ext cx="44450" cy="26988"/>
            </a:xfrm>
            <a:custGeom>
              <a:avLst/>
              <a:gdLst>
                <a:gd name="T0" fmla="*/ 28 w 28"/>
                <a:gd name="T1" fmla="*/ 11 h 17"/>
                <a:gd name="T2" fmla="*/ 9 w 28"/>
                <a:gd name="T3" fmla="*/ 1 h 17"/>
                <a:gd name="T4" fmla="*/ 7 w 28"/>
                <a:gd name="T5" fmla="*/ 1 h 17"/>
                <a:gd name="T6" fmla="*/ 0 w 28"/>
                <a:gd name="T7" fmla="*/ 5 h 17"/>
                <a:gd name="T8" fmla="*/ 0 w 28"/>
                <a:gd name="T9" fmla="*/ 6 h 17"/>
                <a:gd name="T10" fmla="*/ 18 w 28"/>
                <a:gd name="T11" fmla="*/ 17 h 17"/>
                <a:gd name="T12" fmla="*/ 21 w 28"/>
                <a:gd name="T13" fmla="*/ 17 h 17"/>
                <a:gd name="T14" fmla="*/ 28 w 28"/>
                <a:gd name="T15" fmla="*/ 13 h 17"/>
                <a:gd name="T16" fmla="*/ 28 w 28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8" y="11"/>
                  </a:moveTo>
                  <a:cubicBezTo>
                    <a:pt x="22" y="8"/>
                    <a:pt x="15" y="4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6" y="10"/>
                    <a:pt x="12" y="13"/>
                    <a:pt x="18" y="17"/>
                  </a:cubicBezTo>
                  <a:cubicBezTo>
                    <a:pt x="19" y="17"/>
                    <a:pt x="20" y="17"/>
                    <a:pt x="21" y="17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38"/>
            <p:cNvSpPr>
              <a:spLocks/>
            </p:cNvSpPr>
            <p:nvPr userDrawn="1"/>
          </p:nvSpPr>
          <p:spPr bwMode="auto">
            <a:xfrm>
              <a:off x="9129714" y="3586163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39"/>
            <p:cNvSpPr>
              <a:spLocks/>
            </p:cNvSpPr>
            <p:nvPr userDrawn="1"/>
          </p:nvSpPr>
          <p:spPr bwMode="auto">
            <a:xfrm>
              <a:off x="9077326" y="357663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440"/>
            <p:cNvSpPr>
              <a:spLocks/>
            </p:cNvSpPr>
            <p:nvPr userDrawn="1"/>
          </p:nvSpPr>
          <p:spPr bwMode="auto">
            <a:xfrm>
              <a:off x="9058276" y="3565526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441"/>
            <p:cNvSpPr>
              <a:spLocks/>
            </p:cNvSpPr>
            <p:nvPr userDrawn="1"/>
          </p:nvSpPr>
          <p:spPr bwMode="auto">
            <a:xfrm>
              <a:off x="9042401" y="3575051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442"/>
            <p:cNvSpPr>
              <a:spLocks/>
            </p:cNvSpPr>
            <p:nvPr userDrawn="1"/>
          </p:nvSpPr>
          <p:spPr bwMode="auto">
            <a:xfrm>
              <a:off x="9042401" y="3556001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0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43"/>
            <p:cNvSpPr>
              <a:spLocks/>
            </p:cNvSpPr>
            <p:nvPr userDrawn="1"/>
          </p:nvSpPr>
          <p:spPr bwMode="auto">
            <a:xfrm>
              <a:off x="9004301" y="35671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44"/>
            <p:cNvSpPr>
              <a:spLocks/>
            </p:cNvSpPr>
            <p:nvPr userDrawn="1"/>
          </p:nvSpPr>
          <p:spPr bwMode="auto">
            <a:xfrm>
              <a:off x="9048751" y="3541713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45"/>
            <p:cNvSpPr>
              <a:spLocks/>
            </p:cNvSpPr>
            <p:nvPr userDrawn="1"/>
          </p:nvSpPr>
          <p:spPr bwMode="auto">
            <a:xfrm>
              <a:off x="9037639" y="35480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46"/>
            <p:cNvSpPr>
              <a:spLocks/>
            </p:cNvSpPr>
            <p:nvPr userDrawn="1"/>
          </p:nvSpPr>
          <p:spPr bwMode="auto">
            <a:xfrm>
              <a:off x="9026526" y="3554413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47"/>
            <p:cNvSpPr>
              <a:spLocks/>
            </p:cNvSpPr>
            <p:nvPr userDrawn="1"/>
          </p:nvSpPr>
          <p:spPr bwMode="auto">
            <a:xfrm>
              <a:off x="9015414" y="35607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48"/>
            <p:cNvSpPr>
              <a:spLocks/>
            </p:cNvSpPr>
            <p:nvPr userDrawn="1"/>
          </p:nvSpPr>
          <p:spPr bwMode="auto">
            <a:xfrm>
              <a:off x="9024939" y="3565526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49"/>
            <p:cNvSpPr>
              <a:spLocks/>
            </p:cNvSpPr>
            <p:nvPr userDrawn="1"/>
          </p:nvSpPr>
          <p:spPr bwMode="auto">
            <a:xfrm>
              <a:off x="9085264" y="3621088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4 w 12"/>
                <a:gd name="T9" fmla="*/ 7 h 7"/>
                <a:gd name="T10" fmla="*/ 5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50"/>
            <p:cNvSpPr>
              <a:spLocks/>
            </p:cNvSpPr>
            <p:nvPr userDrawn="1"/>
          </p:nvSpPr>
          <p:spPr bwMode="auto">
            <a:xfrm>
              <a:off x="9094789" y="3606801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51"/>
            <p:cNvSpPr>
              <a:spLocks/>
            </p:cNvSpPr>
            <p:nvPr userDrawn="1"/>
          </p:nvSpPr>
          <p:spPr bwMode="auto">
            <a:xfrm>
              <a:off x="9077326" y="3595688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52"/>
            <p:cNvSpPr>
              <a:spLocks/>
            </p:cNvSpPr>
            <p:nvPr userDrawn="1"/>
          </p:nvSpPr>
          <p:spPr bwMode="auto">
            <a:xfrm>
              <a:off x="9094789" y="358616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53"/>
            <p:cNvSpPr>
              <a:spLocks/>
            </p:cNvSpPr>
            <p:nvPr userDrawn="1"/>
          </p:nvSpPr>
          <p:spPr bwMode="auto">
            <a:xfrm>
              <a:off x="8840789" y="3754438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54"/>
            <p:cNvSpPr>
              <a:spLocks/>
            </p:cNvSpPr>
            <p:nvPr userDrawn="1"/>
          </p:nvSpPr>
          <p:spPr bwMode="auto">
            <a:xfrm>
              <a:off x="9029701" y="3644901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55"/>
            <p:cNvSpPr>
              <a:spLocks/>
            </p:cNvSpPr>
            <p:nvPr userDrawn="1"/>
          </p:nvSpPr>
          <p:spPr bwMode="auto">
            <a:xfrm>
              <a:off x="9012239" y="3654426"/>
              <a:ext cx="28575" cy="15875"/>
            </a:xfrm>
            <a:custGeom>
              <a:avLst/>
              <a:gdLst>
                <a:gd name="T0" fmla="*/ 10 w 18"/>
                <a:gd name="T1" fmla="*/ 1 h 10"/>
                <a:gd name="T2" fmla="*/ 8 w 18"/>
                <a:gd name="T3" fmla="*/ 1 h 10"/>
                <a:gd name="T4" fmla="*/ 1 w 18"/>
                <a:gd name="T5" fmla="*/ 5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5 h 10"/>
                <a:gd name="T16" fmla="*/ 10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56"/>
            <p:cNvSpPr>
              <a:spLocks/>
            </p:cNvSpPr>
            <p:nvPr userDrawn="1"/>
          </p:nvSpPr>
          <p:spPr bwMode="auto">
            <a:xfrm>
              <a:off x="8886826" y="3635376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6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57"/>
            <p:cNvSpPr>
              <a:spLocks/>
            </p:cNvSpPr>
            <p:nvPr userDrawn="1"/>
          </p:nvSpPr>
          <p:spPr bwMode="auto">
            <a:xfrm>
              <a:off x="8875714" y="36417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58"/>
            <p:cNvSpPr>
              <a:spLocks/>
            </p:cNvSpPr>
            <p:nvPr userDrawn="1"/>
          </p:nvSpPr>
          <p:spPr bwMode="auto">
            <a:xfrm>
              <a:off x="8950326" y="35988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59"/>
            <p:cNvSpPr>
              <a:spLocks/>
            </p:cNvSpPr>
            <p:nvPr userDrawn="1"/>
          </p:nvSpPr>
          <p:spPr bwMode="auto">
            <a:xfrm>
              <a:off x="8961439" y="35925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460"/>
            <p:cNvSpPr>
              <a:spLocks/>
            </p:cNvSpPr>
            <p:nvPr userDrawn="1"/>
          </p:nvSpPr>
          <p:spPr bwMode="auto">
            <a:xfrm>
              <a:off x="8993189" y="35734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461"/>
            <p:cNvSpPr>
              <a:spLocks/>
            </p:cNvSpPr>
            <p:nvPr userDrawn="1"/>
          </p:nvSpPr>
          <p:spPr bwMode="auto">
            <a:xfrm>
              <a:off x="8748714" y="3525838"/>
              <a:ext cx="212725" cy="123825"/>
            </a:xfrm>
            <a:custGeom>
              <a:avLst/>
              <a:gdLst>
                <a:gd name="T0" fmla="*/ 85 w 134"/>
                <a:gd name="T1" fmla="*/ 0 h 78"/>
                <a:gd name="T2" fmla="*/ 0 w 134"/>
                <a:gd name="T3" fmla="*/ 50 h 78"/>
                <a:gd name="T4" fmla="*/ 49 w 134"/>
                <a:gd name="T5" fmla="*/ 78 h 78"/>
                <a:gd name="T6" fmla="*/ 134 w 134"/>
                <a:gd name="T7" fmla="*/ 28 h 78"/>
                <a:gd name="T8" fmla="*/ 85 w 13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8">
                  <a:moveTo>
                    <a:pt x="85" y="0"/>
                  </a:moveTo>
                  <a:lnTo>
                    <a:pt x="0" y="50"/>
                  </a:lnTo>
                  <a:lnTo>
                    <a:pt x="49" y="78"/>
                  </a:lnTo>
                  <a:lnTo>
                    <a:pt x="134" y="2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462"/>
            <p:cNvSpPr>
              <a:spLocks/>
            </p:cNvSpPr>
            <p:nvPr userDrawn="1"/>
          </p:nvSpPr>
          <p:spPr bwMode="auto">
            <a:xfrm>
              <a:off x="7853364" y="4098926"/>
              <a:ext cx="269875" cy="180975"/>
            </a:xfrm>
            <a:custGeom>
              <a:avLst/>
              <a:gdLst>
                <a:gd name="T0" fmla="*/ 0 w 170"/>
                <a:gd name="T1" fmla="*/ 0 h 114"/>
                <a:gd name="T2" fmla="*/ 0 w 170"/>
                <a:gd name="T3" fmla="*/ 16 h 114"/>
                <a:gd name="T4" fmla="*/ 170 w 170"/>
                <a:gd name="T5" fmla="*/ 114 h 114"/>
                <a:gd name="T6" fmla="*/ 170 w 170"/>
                <a:gd name="T7" fmla="*/ 98 h 114"/>
                <a:gd name="T8" fmla="*/ 0 w 17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14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7" y="49"/>
                    <a:pt x="113" y="81"/>
                    <a:pt x="170" y="114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13" y="65"/>
                    <a:pt x="57" y="33"/>
                    <a:pt x="0" y="0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463"/>
            <p:cNvSpPr>
              <a:spLocks/>
            </p:cNvSpPr>
            <p:nvPr userDrawn="1"/>
          </p:nvSpPr>
          <p:spPr bwMode="auto">
            <a:xfrm>
              <a:off x="7853364" y="3902076"/>
              <a:ext cx="611188" cy="352425"/>
            </a:xfrm>
            <a:custGeom>
              <a:avLst/>
              <a:gdLst>
                <a:gd name="T0" fmla="*/ 215 w 385"/>
                <a:gd name="T1" fmla="*/ 0 h 222"/>
                <a:gd name="T2" fmla="*/ 0 w 385"/>
                <a:gd name="T3" fmla="*/ 124 h 222"/>
                <a:gd name="T4" fmla="*/ 170 w 385"/>
                <a:gd name="T5" fmla="*/ 222 h 222"/>
                <a:gd name="T6" fmla="*/ 385 w 385"/>
                <a:gd name="T7" fmla="*/ 98 h 222"/>
                <a:gd name="T8" fmla="*/ 215 w 385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22">
                  <a:moveTo>
                    <a:pt x="215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57" y="157"/>
                    <a:pt x="113" y="189"/>
                    <a:pt x="170" y="222"/>
                  </a:cubicBezTo>
                  <a:cubicBezTo>
                    <a:pt x="385" y="98"/>
                    <a:pt x="385" y="98"/>
                    <a:pt x="385" y="98"/>
                  </a:cubicBezTo>
                  <a:cubicBezTo>
                    <a:pt x="328" y="65"/>
                    <a:pt x="272" y="32"/>
                    <a:pt x="215" y="0"/>
                  </a:cubicBez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464"/>
            <p:cNvSpPr>
              <a:spLocks/>
            </p:cNvSpPr>
            <p:nvPr userDrawn="1"/>
          </p:nvSpPr>
          <p:spPr bwMode="auto">
            <a:xfrm>
              <a:off x="8123239" y="4057651"/>
              <a:ext cx="341313" cy="222250"/>
            </a:xfrm>
            <a:custGeom>
              <a:avLst/>
              <a:gdLst>
                <a:gd name="T0" fmla="*/ 0 w 215"/>
                <a:gd name="T1" fmla="*/ 124 h 140"/>
                <a:gd name="T2" fmla="*/ 0 w 215"/>
                <a:gd name="T3" fmla="*/ 140 h 140"/>
                <a:gd name="T4" fmla="*/ 215 w 215"/>
                <a:gd name="T5" fmla="*/ 16 h 140"/>
                <a:gd name="T6" fmla="*/ 215 w 215"/>
                <a:gd name="T7" fmla="*/ 0 h 140"/>
                <a:gd name="T8" fmla="*/ 0 w 215"/>
                <a:gd name="T9" fmla="*/ 1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40">
                  <a:moveTo>
                    <a:pt x="0" y="124"/>
                  </a:moveTo>
                  <a:lnTo>
                    <a:pt x="0" y="140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465"/>
            <p:cNvSpPr>
              <a:spLocks/>
            </p:cNvSpPr>
            <p:nvPr userDrawn="1"/>
          </p:nvSpPr>
          <p:spPr bwMode="auto">
            <a:xfrm>
              <a:off x="7977189" y="3967163"/>
              <a:ext cx="446088" cy="258763"/>
            </a:xfrm>
            <a:custGeom>
              <a:avLst/>
              <a:gdLst>
                <a:gd name="T0" fmla="*/ 211 w 281"/>
                <a:gd name="T1" fmla="*/ 0 h 163"/>
                <a:gd name="T2" fmla="*/ 0 w 281"/>
                <a:gd name="T3" fmla="*/ 122 h 163"/>
                <a:gd name="T4" fmla="*/ 70 w 281"/>
                <a:gd name="T5" fmla="*/ 163 h 163"/>
                <a:gd name="T6" fmla="*/ 281 w 281"/>
                <a:gd name="T7" fmla="*/ 40 h 163"/>
                <a:gd name="T8" fmla="*/ 211 w 281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3">
                  <a:moveTo>
                    <a:pt x="211" y="0"/>
                  </a:moveTo>
                  <a:lnTo>
                    <a:pt x="0" y="122"/>
                  </a:lnTo>
                  <a:lnTo>
                    <a:pt x="70" y="163"/>
                  </a:lnTo>
                  <a:lnTo>
                    <a:pt x="281" y="4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87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466"/>
            <p:cNvSpPr>
              <a:spLocks/>
            </p:cNvSpPr>
            <p:nvPr userDrawn="1"/>
          </p:nvSpPr>
          <p:spPr bwMode="auto">
            <a:xfrm>
              <a:off x="8012114" y="4140201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467"/>
            <p:cNvSpPr>
              <a:spLocks/>
            </p:cNvSpPr>
            <p:nvPr userDrawn="1"/>
          </p:nvSpPr>
          <p:spPr bwMode="auto">
            <a:xfrm>
              <a:off x="8045451" y="4121151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68"/>
            <p:cNvSpPr>
              <a:spLocks/>
            </p:cNvSpPr>
            <p:nvPr userDrawn="1"/>
          </p:nvSpPr>
          <p:spPr bwMode="auto">
            <a:xfrm>
              <a:off x="8034339" y="4127501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69"/>
            <p:cNvSpPr>
              <a:spLocks/>
            </p:cNvSpPr>
            <p:nvPr userDrawn="1"/>
          </p:nvSpPr>
          <p:spPr bwMode="auto">
            <a:xfrm>
              <a:off x="8023226" y="4133851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70"/>
            <p:cNvSpPr>
              <a:spLocks/>
            </p:cNvSpPr>
            <p:nvPr userDrawn="1"/>
          </p:nvSpPr>
          <p:spPr bwMode="auto">
            <a:xfrm>
              <a:off x="8037514" y="4137026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71"/>
            <p:cNvSpPr>
              <a:spLocks/>
            </p:cNvSpPr>
            <p:nvPr userDrawn="1"/>
          </p:nvSpPr>
          <p:spPr bwMode="auto">
            <a:xfrm>
              <a:off x="8002589" y="4146551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72"/>
            <p:cNvSpPr>
              <a:spLocks/>
            </p:cNvSpPr>
            <p:nvPr userDrawn="1"/>
          </p:nvSpPr>
          <p:spPr bwMode="auto">
            <a:xfrm>
              <a:off x="7991476" y="4152901"/>
              <a:ext cx="17463" cy="9525"/>
            </a:xfrm>
            <a:custGeom>
              <a:avLst/>
              <a:gdLst>
                <a:gd name="T0" fmla="*/ 11 w 11"/>
                <a:gd name="T1" fmla="*/ 2 h 6"/>
                <a:gd name="T2" fmla="*/ 7 w 11"/>
                <a:gd name="T3" fmla="*/ 0 h 6"/>
                <a:gd name="T4" fmla="*/ 5 w 11"/>
                <a:gd name="T5" fmla="*/ 0 h 6"/>
                <a:gd name="T6" fmla="*/ 1 w 11"/>
                <a:gd name="T7" fmla="*/ 2 h 6"/>
                <a:gd name="T8" fmla="*/ 1 w 11"/>
                <a:gd name="T9" fmla="*/ 3 h 6"/>
                <a:gd name="T10" fmla="*/ 5 w 11"/>
                <a:gd name="T11" fmla="*/ 6 h 6"/>
                <a:gd name="T12" fmla="*/ 7 w 11"/>
                <a:gd name="T13" fmla="*/ 6 h 6"/>
                <a:gd name="T14" fmla="*/ 11 w 11"/>
                <a:gd name="T15" fmla="*/ 3 h 6"/>
                <a:gd name="T16" fmla="*/ 11 w 11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73"/>
            <p:cNvSpPr>
              <a:spLocks/>
            </p:cNvSpPr>
            <p:nvPr userDrawn="1"/>
          </p:nvSpPr>
          <p:spPr bwMode="auto">
            <a:xfrm>
              <a:off x="8020051" y="4146551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74"/>
            <p:cNvSpPr>
              <a:spLocks/>
            </p:cNvSpPr>
            <p:nvPr userDrawn="1"/>
          </p:nvSpPr>
          <p:spPr bwMode="auto">
            <a:xfrm>
              <a:off x="8043864" y="4152901"/>
              <a:ext cx="26988" cy="15875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4 h 10"/>
                <a:gd name="T8" fmla="*/ 10 w 17"/>
                <a:gd name="T9" fmla="*/ 0 h 10"/>
                <a:gd name="T10" fmla="*/ 8 w 17"/>
                <a:gd name="T11" fmla="*/ 0 h 10"/>
                <a:gd name="T12" fmla="*/ 1 w 17"/>
                <a:gd name="T13" fmla="*/ 4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5"/>
            <p:cNvSpPr>
              <a:spLocks/>
            </p:cNvSpPr>
            <p:nvPr userDrawn="1"/>
          </p:nvSpPr>
          <p:spPr bwMode="auto">
            <a:xfrm>
              <a:off x="8004176" y="4156076"/>
              <a:ext cx="28575" cy="15875"/>
            </a:xfrm>
            <a:custGeom>
              <a:avLst/>
              <a:gdLst>
                <a:gd name="T0" fmla="*/ 17 w 18"/>
                <a:gd name="T1" fmla="*/ 5 h 10"/>
                <a:gd name="T2" fmla="*/ 10 w 18"/>
                <a:gd name="T3" fmla="*/ 1 h 10"/>
                <a:gd name="T4" fmla="*/ 8 w 18"/>
                <a:gd name="T5" fmla="*/ 1 h 10"/>
                <a:gd name="T6" fmla="*/ 1 w 18"/>
                <a:gd name="T7" fmla="*/ 5 h 10"/>
                <a:gd name="T8" fmla="*/ 1 w 18"/>
                <a:gd name="T9" fmla="*/ 6 h 10"/>
                <a:gd name="T10" fmla="*/ 8 w 18"/>
                <a:gd name="T11" fmla="*/ 10 h 10"/>
                <a:gd name="T12" fmla="*/ 10 w 18"/>
                <a:gd name="T13" fmla="*/ 10 h 10"/>
                <a:gd name="T14" fmla="*/ 17 w 18"/>
                <a:gd name="T15" fmla="*/ 6 h 10"/>
                <a:gd name="T16" fmla="*/ 17 w 18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7" y="5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76"/>
            <p:cNvSpPr>
              <a:spLocks/>
            </p:cNvSpPr>
            <p:nvPr userDrawn="1"/>
          </p:nvSpPr>
          <p:spPr bwMode="auto">
            <a:xfrm>
              <a:off x="8021639" y="4162426"/>
              <a:ext cx="33338" cy="19050"/>
            </a:xfrm>
            <a:custGeom>
              <a:avLst/>
              <a:gdLst>
                <a:gd name="T0" fmla="*/ 20 w 21"/>
                <a:gd name="T1" fmla="*/ 5 h 12"/>
                <a:gd name="T2" fmla="*/ 13 w 21"/>
                <a:gd name="T3" fmla="*/ 0 h 12"/>
                <a:gd name="T4" fmla="*/ 11 w 21"/>
                <a:gd name="T5" fmla="*/ 0 h 12"/>
                <a:gd name="T6" fmla="*/ 0 w 21"/>
                <a:gd name="T7" fmla="*/ 7 h 12"/>
                <a:gd name="T8" fmla="*/ 0 w 21"/>
                <a:gd name="T9" fmla="*/ 8 h 12"/>
                <a:gd name="T10" fmla="*/ 7 w 21"/>
                <a:gd name="T11" fmla="*/ 12 h 12"/>
                <a:gd name="T12" fmla="*/ 9 w 21"/>
                <a:gd name="T13" fmla="*/ 12 h 12"/>
                <a:gd name="T14" fmla="*/ 20 w 21"/>
                <a:gd name="T15" fmla="*/ 6 h 12"/>
                <a:gd name="T16" fmla="*/ 20 w 21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5"/>
                    <a:pt x="21" y="5"/>
                    <a:pt x="20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77"/>
            <p:cNvSpPr>
              <a:spLocks/>
            </p:cNvSpPr>
            <p:nvPr userDrawn="1"/>
          </p:nvSpPr>
          <p:spPr bwMode="auto">
            <a:xfrm>
              <a:off x="8053389" y="412750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478"/>
            <p:cNvSpPr>
              <a:spLocks/>
            </p:cNvSpPr>
            <p:nvPr userDrawn="1"/>
          </p:nvSpPr>
          <p:spPr bwMode="auto">
            <a:xfrm>
              <a:off x="8061326" y="414337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479"/>
            <p:cNvSpPr>
              <a:spLocks/>
            </p:cNvSpPr>
            <p:nvPr userDrawn="1"/>
          </p:nvSpPr>
          <p:spPr bwMode="auto">
            <a:xfrm>
              <a:off x="8150226" y="4110038"/>
              <a:ext cx="28575" cy="17463"/>
            </a:xfrm>
            <a:custGeom>
              <a:avLst/>
              <a:gdLst>
                <a:gd name="T0" fmla="*/ 10 w 18"/>
                <a:gd name="T1" fmla="*/ 10 h 11"/>
                <a:gd name="T2" fmla="*/ 17 w 18"/>
                <a:gd name="T3" fmla="*/ 6 h 11"/>
                <a:gd name="T4" fmla="*/ 17 w 18"/>
                <a:gd name="T5" fmla="*/ 5 h 11"/>
                <a:gd name="T6" fmla="*/ 10 w 18"/>
                <a:gd name="T7" fmla="*/ 1 h 11"/>
                <a:gd name="T8" fmla="*/ 8 w 18"/>
                <a:gd name="T9" fmla="*/ 1 h 11"/>
                <a:gd name="T10" fmla="*/ 1 w 18"/>
                <a:gd name="T11" fmla="*/ 5 h 11"/>
                <a:gd name="T12" fmla="*/ 1 w 18"/>
                <a:gd name="T13" fmla="*/ 6 h 11"/>
                <a:gd name="T14" fmla="*/ 8 w 18"/>
                <a:gd name="T15" fmla="*/ 10 h 11"/>
                <a:gd name="T16" fmla="*/ 10 w 1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480"/>
            <p:cNvSpPr>
              <a:spLocks/>
            </p:cNvSpPr>
            <p:nvPr userDrawn="1"/>
          </p:nvSpPr>
          <p:spPr bwMode="auto">
            <a:xfrm>
              <a:off x="8066089" y="4160838"/>
              <a:ext cx="26988" cy="15875"/>
            </a:xfrm>
            <a:custGeom>
              <a:avLst/>
              <a:gdLst>
                <a:gd name="T0" fmla="*/ 7 w 17"/>
                <a:gd name="T1" fmla="*/ 9 h 10"/>
                <a:gd name="T2" fmla="*/ 10 w 17"/>
                <a:gd name="T3" fmla="*/ 9 h 10"/>
                <a:gd name="T4" fmla="*/ 17 w 17"/>
                <a:gd name="T5" fmla="*/ 5 h 10"/>
                <a:gd name="T6" fmla="*/ 17 w 17"/>
                <a:gd name="T7" fmla="*/ 4 h 10"/>
                <a:gd name="T8" fmla="*/ 10 w 17"/>
                <a:gd name="T9" fmla="*/ 0 h 10"/>
                <a:gd name="T10" fmla="*/ 7 w 17"/>
                <a:gd name="T11" fmla="*/ 0 h 10"/>
                <a:gd name="T12" fmla="*/ 0 w 17"/>
                <a:gd name="T13" fmla="*/ 4 h 10"/>
                <a:gd name="T14" fmla="*/ 0 w 17"/>
                <a:gd name="T15" fmla="*/ 5 h 10"/>
                <a:gd name="T16" fmla="*/ 7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481"/>
            <p:cNvSpPr>
              <a:spLocks/>
            </p:cNvSpPr>
            <p:nvPr userDrawn="1"/>
          </p:nvSpPr>
          <p:spPr bwMode="auto">
            <a:xfrm>
              <a:off x="8089901" y="4187826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482"/>
            <p:cNvSpPr>
              <a:spLocks/>
            </p:cNvSpPr>
            <p:nvPr userDrawn="1"/>
          </p:nvSpPr>
          <p:spPr bwMode="auto">
            <a:xfrm>
              <a:off x="8107364" y="4178301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483"/>
            <p:cNvSpPr>
              <a:spLocks/>
            </p:cNvSpPr>
            <p:nvPr userDrawn="1"/>
          </p:nvSpPr>
          <p:spPr bwMode="auto">
            <a:xfrm>
              <a:off x="8037514" y="4170363"/>
              <a:ext cx="39688" cy="22225"/>
            </a:xfrm>
            <a:custGeom>
              <a:avLst/>
              <a:gdLst>
                <a:gd name="T0" fmla="*/ 24 w 25"/>
                <a:gd name="T1" fmla="*/ 4 h 14"/>
                <a:gd name="T2" fmla="*/ 17 w 25"/>
                <a:gd name="T3" fmla="*/ 0 h 14"/>
                <a:gd name="T4" fmla="*/ 15 w 25"/>
                <a:gd name="T5" fmla="*/ 0 h 14"/>
                <a:gd name="T6" fmla="*/ 1 w 25"/>
                <a:gd name="T7" fmla="*/ 8 h 14"/>
                <a:gd name="T8" fmla="*/ 1 w 25"/>
                <a:gd name="T9" fmla="*/ 9 h 14"/>
                <a:gd name="T10" fmla="*/ 8 w 25"/>
                <a:gd name="T11" fmla="*/ 13 h 14"/>
                <a:gd name="T12" fmla="*/ 10 w 25"/>
                <a:gd name="T13" fmla="*/ 13 h 14"/>
                <a:gd name="T14" fmla="*/ 24 w 25"/>
                <a:gd name="T15" fmla="*/ 5 h 14"/>
                <a:gd name="T16" fmla="*/ 24 w 25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4"/>
                    <a:pt x="10" y="14"/>
                    <a:pt x="10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4"/>
                    <a:pt x="24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84"/>
            <p:cNvSpPr>
              <a:spLocks/>
            </p:cNvSpPr>
            <p:nvPr userDrawn="1"/>
          </p:nvSpPr>
          <p:spPr bwMode="auto">
            <a:xfrm>
              <a:off x="8056564" y="4175126"/>
              <a:ext cx="47625" cy="26988"/>
            </a:xfrm>
            <a:custGeom>
              <a:avLst/>
              <a:gdLst>
                <a:gd name="T0" fmla="*/ 29 w 30"/>
                <a:gd name="T1" fmla="*/ 4 h 17"/>
                <a:gd name="T2" fmla="*/ 22 w 30"/>
                <a:gd name="T3" fmla="*/ 0 h 17"/>
                <a:gd name="T4" fmla="*/ 20 w 30"/>
                <a:gd name="T5" fmla="*/ 0 h 17"/>
                <a:gd name="T6" fmla="*/ 1 w 30"/>
                <a:gd name="T7" fmla="*/ 12 h 17"/>
                <a:gd name="T8" fmla="*/ 1 w 30"/>
                <a:gd name="T9" fmla="*/ 13 h 17"/>
                <a:gd name="T10" fmla="*/ 8 w 30"/>
                <a:gd name="T11" fmla="*/ 17 h 17"/>
                <a:gd name="T12" fmla="*/ 10 w 30"/>
                <a:gd name="T13" fmla="*/ 17 h 17"/>
                <a:gd name="T14" fmla="*/ 29 w 30"/>
                <a:gd name="T15" fmla="*/ 6 h 17"/>
                <a:gd name="T16" fmla="*/ 29 w 30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7">
                  <a:moveTo>
                    <a:pt x="29" y="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0"/>
                    <a:pt x="20" y="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0" y="5"/>
                    <a:pt x="29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85"/>
            <p:cNvSpPr>
              <a:spLocks/>
            </p:cNvSpPr>
            <p:nvPr userDrawn="1"/>
          </p:nvSpPr>
          <p:spPr bwMode="auto">
            <a:xfrm>
              <a:off x="8066089" y="4108451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86"/>
            <p:cNvSpPr>
              <a:spLocks/>
            </p:cNvSpPr>
            <p:nvPr userDrawn="1"/>
          </p:nvSpPr>
          <p:spPr bwMode="auto">
            <a:xfrm>
              <a:off x="8056564" y="4114801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487"/>
            <p:cNvSpPr>
              <a:spLocks/>
            </p:cNvSpPr>
            <p:nvPr userDrawn="1"/>
          </p:nvSpPr>
          <p:spPr bwMode="auto">
            <a:xfrm>
              <a:off x="8077201" y="4102101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488"/>
            <p:cNvSpPr>
              <a:spLocks/>
            </p:cNvSpPr>
            <p:nvPr userDrawn="1"/>
          </p:nvSpPr>
          <p:spPr bwMode="auto">
            <a:xfrm>
              <a:off x="8099426" y="4089401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489"/>
            <p:cNvSpPr>
              <a:spLocks/>
            </p:cNvSpPr>
            <p:nvPr userDrawn="1"/>
          </p:nvSpPr>
          <p:spPr bwMode="auto">
            <a:xfrm>
              <a:off x="8088314" y="4095751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490"/>
            <p:cNvSpPr>
              <a:spLocks/>
            </p:cNvSpPr>
            <p:nvPr userDrawn="1"/>
          </p:nvSpPr>
          <p:spPr bwMode="auto">
            <a:xfrm>
              <a:off x="8174039" y="404653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491"/>
            <p:cNvSpPr>
              <a:spLocks/>
            </p:cNvSpPr>
            <p:nvPr userDrawn="1"/>
          </p:nvSpPr>
          <p:spPr bwMode="auto">
            <a:xfrm>
              <a:off x="8162926" y="405288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492"/>
            <p:cNvSpPr>
              <a:spLocks/>
            </p:cNvSpPr>
            <p:nvPr userDrawn="1"/>
          </p:nvSpPr>
          <p:spPr bwMode="auto">
            <a:xfrm>
              <a:off x="8151814" y="405923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493"/>
            <p:cNvSpPr>
              <a:spLocks/>
            </p:cNvSpPr>
            <p:nvPr userDrawn="1"/>
          </p:nvSpPr>
          <p:spPr bwMode="auto">
            <a:xfrm>
              <a:off x="8172451" y="4059238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494"/>
            <p:cNvSpPr>
              <a:spLocks/>
            </p:cNvSpPr>
            <p:nvPr userDrawn="1"/>
          </p:nvSpPr>
          <p:spPr bwMode="auto">
            <a:xfrm>
              <a:off x="8142289" y="4065588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495"/>
            <p:cNvSpPr>
              <a:spLocks/>
            </p:cNvSpPr>
            <p:nvPr userDrawn="1"/>
          </p:nvSpPr>
          <p:spPr bwMode="auto">
            <a:xfrm>
              <a:off x="8196264" y="406400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496"/>
            <p:cNvSpPr>
              <a:spLocks/>
            </p:cNvSpPr>
            <p:nvPr userDrawn="1"/>
          </p:nvSpPr>
          <p:spPr bwMode="auto">
            <a:xfrm>
              <a:off x="8131176" y="407193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497"/>
            <p:cNvSpPr>
              <a:spLocks/>
            </p:cNvSpPr>
            <p:nvPr userDrawn="1"/>
          </p:nvSpPr>
          <p:spPr bwMode="auto">
            <a:xfrm>
              <a:off x="8154989" y="406876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498"/>
            <p:cNvSpPr>
              <a:spLocks/>
            </p:cNvSpPr>
            <p:nvPr userDrawn="1"/>
          </p:nvSpPr>
          <p:spPr bwMode="auto">
            <a:xfrm>
              <a:off x="8218489" y="407193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499"/>
            <p:cNvSpPr>
              <a:spLocks/>
            </p:cNvSpPr>
            <p:nvPr userDrawn="1"/>
          </p:nvSpPr>
          <p:spPr bwMode="auto">
            <a:xfrm>
              <a:off x="8178801" y="4073526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500"/>
            <p:cNvSpPr>
              <a:spLocks/>
            </p:cNvSpPr>
            <p:nvPr userDrawn="1"/>
          </p:nvSpPr>
          <p:spPr bwMode="auto">
            <a:xfrm>
              <a:off x="8245476" y="4076701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501"/>
            <p:cNvSpPr>
              <a:spLocks/>
            </p:cNvSpPr>
            <p:nvPr userDrawn="1"/>
          </p:nvSpPr>
          <p:spPr bwMode="auto">
            <a:xfrm>
              <a:off x="8139114" y="407828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502"/>
            <p:cNvSpPr>
              <a:spLocks/>
            </p:cNvSpPr>
            <p:nvPr userDrawn="1"/>
          </p:nvSpPr>
          <p:spPr bwMode="auto">
            <a:xfrm>
              <a:off x="8201026" y="4081463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503"/>
            <p:cNvSpPr>
              <a:spLocks/>
            </p:cNvSpPr>
            <p:nvPr userDrawn="1"/>
          </p:nvSpPr>
          <p:spPr bwMode="auto">
            <a:xfrm>
              <a:off x="8228014" y="4086226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504"/>
            <p:cNvSpPr>
              <a:spLocks/>
            </p:cNvSpPr>
            <p:nvPr userDrawn="1"/>
          </p:nvSpPr>
          <p:spPr bwMode="auto">
            <a:xfrm>
              <a:off x="8121651" y="4087813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505"/>
            <p:cNvSpPr>
              <a:spLocks/>
            </p:cNvSpPr>
            <p:nvPr userDrawn="1"/>
          </p:nvSpPr>
          <p:spPr bwMode="auto">
            <a:xfrm>
              <a:off x="8145464" y="409416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506"/>
            <p:cNvSpPr>
              <a:spLocks/>
            </p:cNvSpPr>
            <p:nvPr userDrawn="1"/>
          </p:nvSpPr>
          <p:spPr bwMode="auto">
            <a:xfrm>
              <a:off x="8212139" y="4095751"/>
              <a:ext cx="26988" cy="17463"/>
            </a:xfrm>
            <a:custGeom>
              <a:avLst/>
              <a:gdLst>
                <a:gd name="T0" fmla="*/ 10 w 17"/>
                <a:gd name="T1" fmla="*/ 10 h 11"/>
                <a:gd name="T2" fmla="*/ 17 w 17"/>
                <a:gd name="T3" fmla="*/ 6 h 11"/>
                <a:gd name="T4" fmla="*/ 17 w 17"/>
                <a:gd name="T5" fmla="*/ 5 h 11"/>
                <a:gd name="T6" fmla="*/ 10 w 17"/>
                <a:gd name="T7" fmla="*/ 1 h 11"/>
                <a:gd name="T8" fmla="*/ 7 w 17"/>
                <a:gd name="T9" fmla="*/ 1 h 11"/>
                <a:gd name="T10" fmla="*/ 0 w 17"/>
                <a:gd name="T11" fmla="*/ 5 h 11"/>
                <a:gd name="T12" fmla="*/ 0 w 17"/>
                <a:gd name="T13" fmla="*/ 6 h 11"/>
                <a:gd name="T14" fmla="*/ 7 w 17"/>
                <a:gd name="T15" fmla="*/ 10 h 11"/>
                <a:gd name="T16" fmla="*/ 10 w 1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507"/>
            <p:cNvSpPr>
              <a:spLocks/>
            </p:cNvSpPr>
            <p:nvPr userDrawn="1"/>
          </p:nvSpPr>
          <p:spPr bwMode="auto">
            <a:xfrm>
              <a:off x="8104189" y="4097338"/>
              <a:ext cx="28575" cy="17463"/>
            </a:xfrm>
            <a:custGeom>
              <a:avLst/>
              <a:gdLst>
                <a:gd name="T0" fmla="*/ 8 w 18"/>
                <a:gd name="T1" fmla="*/ 1 h 11"/>
                <a:gd name="T2" fmla="*/ 1 w 18"/>
                <a:gd name="T3" fmla="*/ 5 h 11"/>
                <a:gd name="T4" fmla="*/ 1 w 18"/>
                <a:gd name="T5" fmla="*/ 6 h 11"/>
                <a:gd name="T6" fmla="*/ 8 w 18"/>
                <a:gd name="T7" fmla="*/ 10 h 11"/>
                <a:gd name="T8" fmla="*/ 10 w 18"/>
                <a:gd name="T9" fmla="*/ 10 h 11"/>
                <a:gd name="T10" fmla="*/ 17 w 18"/>
                <a:gd name="T11" fmla="*/ 6 h 11"/>
                <a:gd name="T12" fmla="*/ 17 w 18"/>
                <a:gd name="T13" fmla="*/ 5 h 11"/>
                <a:gd name="T14" fmla="*/ 10 w 18"/>
                <a:gd name="T15" fmla="*/ 1 h 11"/>
                <a:gd name="T16" fmla="*/ 8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508"/>
            <p:cNvSpPr>
              <a:spLocks/>
            </p:cNvSpPr>
            <p:nvPr userDrawn="1"/>
          </p:nvSpPr>
          <p:spPr bwMode="auto">
            <a:xfrm>
              <a:off x="8128001" y="4103688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509"/>
            <p:cNvSpPr>
              <a:spLocks/>
            </p:cNvSpPr>
            <p:nvPr userDrawn="1"/>
          </p:nvSpPr>
          <p:spPr bwMode="auto">
            <a:xfrm>
              <a:off x="8229601" y="4106863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510"/>
            <p:cNvSpPr>
              <a:spLocks/>
            </p:cNvSpPr>
            <p:nvPr userDrawn="1"/>
          </p:nvSpPr>
          <p:spPr bwMode="auto">
            <a:xfrm>
              <a:off x="8088314" y="4108451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511"/>
            <p:cNvSpPr>
              <a:spLocks/>
            </p:cNvSpPr>
            <p:nvPr userDrawn="1"/>
          </p:nvSpPr>
          <p:spPr bwMode="auto">
            <a:xfrm>
              <a:off x="8112126" y="411321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512"/>
            <p:cNvSpPr>
              <a:spLocks/>
            </p:cNvSpPr>
            <p:nvPr userDrawn="1"/>
          </p:nvSpPr>
          <p:spPr bwMode="auto">
            <a:xfrm>
              <a:off x="8177214" y="4116388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13"/>
            <p:cNvSpPr>
              <a:spLocks/>
            </p:cNvSpPr>
            <p:nvPr userDrawn="1"/>
          </p:nvSpPr>
          <p:spPr bwMode="auto">
            <a:xfrm>
              <a:off x="8070851" y="4117976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14"/>
            <p:cNvSpPr>
              <a:spLocks/>
            </p:cNvSpPr>
            <p:nvPr userDrawn="1"/>
          </p:nvSpPr>
          <p:spPr bwMode="auto">
            <a:xfrm>
              <a:off x="8134351" y="4121151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515"/>
            <p:cNvSpPr>
              <a:spLocks/>
            </p:cNvSpPr>
            <p:nvPr userDrawn="1"/>
          </p:nvSpPr>
          <p:spPr bwMode="auto">
            <a:xfrm>
              <a:off x="8094664" y="4122738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516"/>
            <p:cNvSpPr>
              <a:spLocks/>
            </p:cNvSpPr>
            <p:nvPr userDrawn="1"/>
          </p:nvSpPr>
          <p:spPr bwMode="auto">
            <a:xfrm>
              <a:off x="8161339" y="41259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517"/>
            <p:cNvSpPr>
              <a:spLocks/>
            </p:cNvSpPr>
            <p:nvPr userDrawn="1"/>
          </p:nvSpPr>
          <p:spPr bwMode="auto">
            <a:xfrm>
              <a:off x="8116889" y="4130676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518"/>
            <p:cNvSpPr>
              <a:spLocks/>
            </p:cNvSpPr>
            <p:nvPr userDrawn="1"/>
          </p:nvSpPr>
          <p:spPr bwMode="auto">
            <a:xfrm>
              <a:off x="8143876" y="4135438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519"/>
            <p:cNvSpPr>
              <a:spLocks/>
            </p:cNvSpPr>
            <p:nvPr userDrawn="1"/>
          </p:nvSpPr>
          <p:spPr bwMode="auto">
            <a:xfrm>
              <a:off x="8099426" y="4140201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520"/>
            <p:cNvSpPr>
              <a:spLocks/>
            </p:cNvSpPr>
            <p:nvPr userDrawn="1"/>
          </p:nvSpPr>
          <p:spPr bwMode="auto">
            <a:xfrm>
              <a:off x="8126414" y="4144963"/>
              <a:ext cx="28575" cy="17463"/>
            </a:xfrm>
            <a:custGeom>
              <a:avLst/>
              <a:gdLst>
                <a:gd name="T0" fmla="*/ 10 w 18"/>
                <a:gd name="T1" fmla="*/ 10 h 11"/>
                <a:gd name="T2" fmla="*/ 17 w 18"/>
                <a:gd name="T3" fmla="*/ 6 h 11"/>
                <a:gd name="T4" fmla="*/ 17 w 18"/>
                <a:gd name="T5" fmla="*/ 5 h 11"/>
                <a:gd name="T6" fmla="*/ 10 w 18"/>
                <a:gd name="T7" fmla="*/ 1 h 11"/>
                <a:gd name="T8" fmla="*/ 8 w 18"/>
                <a:gd name="T9" fmla="*/ 1 h 11"/>
                <a:gd name="T10" fmla="*/ 1 w 18"/>
                <a:gd name="T11" fmla="*/ 5 h 11"/>
                <a:gd name="T12" fmla="*/ 1 w 18"/>
                <a:gd name="T13" fmla="*/ 6 h 11"/>
                <a:gd name="T14" fmla="*/ 8 w 18"/>
                <a:gd name="T15" fmla="*/ 10 h 11"/>
                <a:gd name="T16" fmla="*/ 10 w 1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521"/>
            <p:cNvSpPr>
              <a:spLocks/>
            </p:cNvSpPr>
            <p:nvPr userDrawn="1"/>
          </p:nvSpPr>
          <p:spPr bwMode="auto">
            <a:xfrm>
              <a:off x="8083551" y="4149726"/>
              <a:ext cx="26988" cy="15875"/>
            </a:xfrm>
            <a:custGeom>
              <a:avLst/>
              <a:gdLst>
                <a:gd name="T0" fmla="*/ 7 w 17"/>
                <a:gd name="T1" fmla="*/ 10 h 10"/>
                <a:gd name="T2" fmla="*/ 10 w 17"/>
                <a:gd name="T3" fmla="*/ 10 h 10"/>
                <a:gd name="T4" fmla="*/ 16 w 17"/>
                <a:gd name="T5" fmla="*/ 6 h 10"/>
                <a:gd name="T6" fmla="*/ 16 w 17"/>
                <a:gd name="T7" fmla="*/ 5 h 10"/>
                <a:gd name="T8" fmla="*/ 9 w 17"/>
                <a:gd name="T9" fmla="*/ 1 h 10"/>
                <a:gd name="T10" fmla="*/ 7 w 17"/>
                <a:gd name="T11" fmla="*/ 1 h 10"/>
                <a:gd name="T12" fmla="*/ 0 w 17"/>
                <a:gd name="T13" fmla="*/ 5 h 10"/>
                <a:gd name="T14" fmla="*/ 0 w 17"/>
                <a:gd name="T15" fmla="*/ 6 h 10"/>
                <a:gd name="T16" fmla="*/ 7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522"/>
            <p:cNvSpPr>
              <a:spLocks/>
            </p:cNvSpPr>
            <p:nvPr userDrawn="1"/>
          </p:nvSpPr>
          <p:spPr bwMode="auto">
            <a:xfrm>
              <a:off x="8110539" y="4156076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523"/>
            <p:cNvSpPr>
              <a:spLocks/>
            </p:cNvSpPr>
            <p:nvPr userDrawn="1"/>
          </p:nvSpPr>
          <p:spPr bwMode="auto">
            <a:xfrm>
              <a:off x="8140701" y="4116388"/>
              <a:ext cx="98425" cy="57150"/>
            </a:xfrm>
            <a:custGeom>
              <a:avLst/>
              <a:gdLst>
                <a:gd name="T0" fmla="*/ 55 w 62"/>
                <a:gd name="T1" fmla="*/ 1 h 36"/>
                <a:gd name="T2" fmla="*/ 52 w 62"/>
                <a:gd name="T3" fmla="*/ 1 h 36"/>
                <a:gd name="T4" fmla="*/ 1 w 62"/>
                <a:gd name="T5" fmla="*/ 30 h 36"/>
                <a:gd name="T6" fmla="*/ 1 w 62"/>
                <a:gd name="T7" fmla="*/ 32 h 36"/>
                <a:gd name="T8" fmla="*/ 8 w 62"/>
                <a:gd name="T9" fmla="*/ 36 h 36"/>
                <a:gd name="T10" fmla="*/ 11 w 62"/>
                <a:gd name="T11" fmla="*/ 36 h 36"/>
                <a:gd name="T12" fmla="*/ 62 w 62"/>
                <a:gd name="T13" fmla="*/ 6 h 36"/>
                <a:gd name="T14" fmla="*/ 62 w 62"/>
                <a:gd name="T15" fmla="*/ 5 h 36"/>
                <a:gd name="T16" fmla="*/ 55 w 62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55" y="1"/>
                  </a:moveTo>
                  <a:cubicBezTo>
                    <a:pt x="54" y="0"/>
                    <a:pt x="53" y="0"/>
                    <a:pt x="52" y="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2"/>
                    <a:pt x="1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10" y="36"/>
                    <a:pt x="11" y="3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5"/>
                    <a:pt x="62" y="5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524"/>
            <p:cNvSpPr>
              <a:spLocks/>
            </p:cNvSpPr>
            <p:nvPr userDrawn="1"/>
          </p:nvSpPr>
          <p:spPr bwMode="auto">
            <a:xfrm>
              <a:off x="8093076" y="4165601"/>
              <a:ext cx="26988" cy="15875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4 h 10"/>
                <a:gd name="T8" fmla="*/ 10 w 17"/>
                <a:gd name="T9" fmla="*/ 0 h 10"/>
                <a:gd name="T10" fmla="*/ 7 w 17"/>
                <a:gd name="T11" fmla="*/ 0 h 10"/>
                <a:gd name="T12" fmla="*/ 1 w 17"/>
                <a:gd name="T13" fmla="*/ 4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525"/>
            <p:cNvSpPr>
              <a:spLocks/>
            </p:cNvSpPr>
            <p:nvPr userDrawn="1"/>
          </p:nvSpPr>
          <p:spPr bwMode="auto">
            <a:xfrm>
              <a:off x="8124826" y="4168776"/>
              <a:ext cx="26988" cy="15875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9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526"/>
            <p:cNvSpPr>
              <a:spLocks/>
            </p:cNvSpPr>
            <p:nvPr userDrawn="1"/>
          </p:nvSpPr>
          <p:spPr bwMode="auto">
            <a:xfrm>
              <a:off x="8077201" y="4132263"/>
              <a:ext cx="28575" cy="17463"/>
            </a:xfrm>
            <a:custGeom>
              <a:avLst/>
              <a:gdLst>
                <a:gd name="T0" fmla="*/ 8 w 18"/>
                <a:gd name="T1" fmla="*/ 1 h 11"/>
                <a:gd name="T2" fmla="*/ 1 w 18"/>
                <a:gd name="T3" fmla="*/ 5 h 11"/>
                <a:gd name="T4" fmla="*/ 1 w 18"/>
                <a:gd name="T5" fmla="*/ 6 h 11"/>
                <a:gd name="T6" fmla="*/ 8 w 18"/>
                <a:gd name="T7" fmla="*/ 10 h 11"/>
                <a:gd name="T8" fmla="*/ 10 w 18"/>
                <a:gd name="T9" fmla="*/ 10 h 11"/>
                <a:gd name="T10" fmla="*/ 17 w 18"/>
                <a:gd name="T11" fmla="*/ 6 h 11"/>
                <a:gd name="T12" fmla="*/ 17 w 18"/>
                <a:gd name="T13" fmla="*/ 5 h 11"/>
                <a:gd name="T14" fmla="*/ 10 w 18"/>
                <a:gd name="T15" fmla="*/ 1 h 11"/>
                <a:gd name="T16" fmla="*/ 8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27"/>
            <p:cNvSpPr>
              <a:spLocks/>
            </p:cNvSpPr>
            <p:nvPr userDrawn="1"/>
          </p:nvSpPr>
          <p:spPr bwMode="auto">
            <a:xfrm>
              <a:off x="8167689" y="41005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28"/>
            <p:cNvSpPr>
              <a:spLocks/>
            </p:cNvSpPr>
            <p:nvPr userDrawn="1"/>
          </p:nvSpPr>
          <p:spPr bwMode="auto">
            <a:xfrm>
              <a:off x="8194676" y="4106863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29"/>
            <p:cNvSpPr>
              <a:spLocks/>
            </p:cNvSpPr>
            <p:nvPr userDrawn="1"/>
          </p:nvSpPr>
          <p:spPr bwMode="auto">
            <a:xfrm>
              <a:off x="8185151" y="409098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30"/>
            <p:cNvSpPr>
              <a:spLocks/>
            </p:cNvSpPr>
            <p:nvPr userDrawn="1"/>
          </p:nvSpPr>
          <p:spPr bwMode="auto">
            <a:xfrm>
              <a:off x="8162926" y="4083051"/>
              <a:ext cx="26988" cy="17463"/>
            </a:xfrm>
            <a:custGeom>
              <a:avLst/>
              <a:gdLst>
                <a:gd name="T0" fmla="*/ 7 w 17"/>
                <a:gd name="T1" fmla="*/ 1 h 11"/>
                <a:gd name="T2" fmla="*/ 0 w 17"/>
                <a:gd name="T3" fmla="*/ 5 h 11"/>
                <a:gd name="T4" fmla="*/ 0 w 17"/>
                <a:gd name="T5" fmla="*/ 6 h 11"/>
                <a:gd name="T6" fmla="*/ 7 w 17"/>
                <a:gd name="T7" fmla="*/ 10 h 11"/>
                <a:gd name="T8" fmla="*/ 10 w 17"/>
                <a:gd name="T9" fmla="*/ 10 h 11"/>
                <a:gd name="T10" fmla="*/ 17 w 17"/>
                <a:gd name="T11" fmla="*/ 6 h 11"/>
                <a:gd name="T12" fmla="*/ 17 w 17"/>
                <a:gd name="T13" fmla="*/ 5 h 11"/>
                <a:gd name="T14" fmla="*/ 10 w 17"/>
                <a:gd name="T15" fmla="*/ 1 h 11"/>
                <a:gd name="T16" fmla="*/ 7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31"/>
            <p:cNvSpPr>
              <a:spLocks/>
            </p:cNvSpPr>
            <p:nvPr userDrawn="1"/>
          </p:nvSpPr>
          <p:spPr bwMode="auto">
            <a:xfrm>
              <a:off x="8245476" y="4027488"/>
              <a:ext cx="39688" cy="23813"/>
            </a:xfrm>
            <a:custGeom>
              <a:avLst/>
              <a:gdLst>
                <a:gd name="T0" fmla="*/ 16 w 25"/>
                <a:gd name="T1" fmla="*/ 1 h 15"/>
                <a:gd name="T2" fmla="*/ 1 w 25"/>
                <a:gd name="T3" fmla="*/ 9 h 15"/>
                <a:gd name="T4" fmla="*/ 1 w 25"/>
                <a:gd name="T5" fmla="*/ 10 h 15"/>
                <a:gd name="T6" fmla="*/ 8 w 25"/>
                <a:gd name="T7" fmla="*/ 14 h 15"/>
                <a:gd name="T8" fmla="*/ 10 w 25"/>
                <a:gd name="T9" fmla="*/ 15 h 15"/>
                <a:gd name="T10" fmla="*/ 25 w 25"/>
                <a:gd name="T11" fmla="*/ 6 h 15"/>
                <a:gd name="T12" fmla="*/ 25 w 25"/>
                <a:gd name="T13" fmla="*/ 5 h 15"/>
                <a:gd name="T14" fmla="*/ 18 w 25"/>
                <a:gd name="T15" fmla="*/ 1 h 15"/>
                <a:gd name="T16" fmla="*/ 16 w 25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16" y="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532"/>
            <p:cNvSpPr>
              <a:spLocks/>
            </p:cNvSpPr>
            <p:nvPr userDrawn="1"/>
          </p:nvSpPr>
          <p:spPr bwMode="auto">
            <a:xfrm>
              <a:off x="8229601" y="4044951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533"/>
            <p:cNvSpPr>
              <a:spLocks/>
            </p:cNvSpPr>
            <p:nvPr userDrawn="1"/>
          </p:nvSpPr>
          <p:spPr bwMode="auto">
            <a:xfrm>
              <a:off x="8294689" y="4027488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534"/>
            <p:cNvSpPr>
              <a:spLocks/>
            </p:cNvSpPr>
            <p:nvPr userDrawn="1"/>
          </p:nvSpPr>
          <p:spPr bwMode="auto">
            <a:xfrm>
              <a:off x="8304214" y="4073526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535"/>
            <p:cNvSpPr>
              <a:spLocks/>
            </p:cNvSpPr>
            <p:nvPr userDrawn="1"/>
          </p:nvSpPr>
          <p:spPr bwMode="auto">
            <a:xfrm>
              <a:off x="8296276" y="4068763"/>
              <a:ext cx="19050" cy="11113"/>
            </a:xfrm>
            <a:custGeom>
              <a:avLst/>
              <a:gdLst>
                <a:gd name="T0" fmla="*/ 7 w 12"/>
                <a:gd name="T1" fmla="*/ 0 h 7"/>
                <a:gd name="T2" fmla="*/ 0 w 12"/>
                <a:gd name="T3" fmla="*/ 4 h 7"/>
                <a:gd name="T4" fmla="*/ 0 w 12"/>
                <a:gd name="T5" fmla="*/ 5 h 7"/>
                <a:gd name="T6" fmla="*/ 3 w 12"/>
                <a:gd name="T7" fmla="*/ 7 h 7"/>
                <a:gd name="T8" fmla="*/ 4 w 12"/>
                <a:gd name="T9" fmla="*/ 7 h 7"/>
                <a:gd name="T10" fmla="*/ 12 w 12"/>
                <a:gd name="T11" fmla="*/ 2 h 7"/>
                <a:gd name="T12" fmla="*/ 12 w 12"/>
                <a:gd name="T13" fmla="*/ 2 h 7"/>
                <a:gd name="T14" fmla="*/ 9 w 12"/>
                <a:gd name="T15" fmla="*/ 0 h 7"/>
                <a:gd name="T16" fmla="*/ 7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536"/>
            <p:cNvSpPr>
              <a:spLocks/>
            </p:cNvSpPr>
            <p:nvPr userDrawn="1"/>
          </p:nvSpPr>
          <p:spPr bwMode="auto">
            <a:xfrm>
              <a:off x="8288339" y="4081463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537"/>
            <p:cNvSpPr>
              <a:spLocks/>
            </p:cNvSpPr>
            <p:nvPr userDrawn="1"/>
          </p:nvSpPr>
          <p:spPr bwMode="auto">
            <a:xfrm>
              <a:off x="8251826" y="4038601"/>
              <a:ext cx="52388" cy="30163"/>
            </a:xfrm>
            <a:custGeom>
              <a:avLst/>
              <a:gdLst>
                <a:gd name="T0" fmla="*/ 11 w 33"/>
                <a:gd name="T1" fmla="*/ 18 h 19"/>
                <a:gd name="T2" fmla="*/ 32 w 33"/>
                <a:gd name="T3" fmla="*/ 6 h 19"/>
                <a:gd name="T4" fmla="*/ 32 w 33"/>
                <a:gd name="T5" fmla="*/ 4 h 19"/>
                <a:gd name="T6" fmla="*/ 25 w 33"/>
                <a:gd name="T7" fmla="*/ 0 h 19"/>
                <a:gd name="T8" fmla="*/ 23 w 33"/>
                <a:gd name="T9" fmla="*/ 0 h 19"/>
                <a:gd name="T10" fmla="*/ 1 w 33"/>
                <a:gd name="T11" fmla="*/ 13 h 19"/>
                <a:gd name="T12" fmla="*/ 1 w 33"/>
                <a:gd name="T13" fmla="*/ 14 h 19"/>
                <a:gd name="T14" fmla="*/ 8 w 33"/>
                <a:gd name="T15" fmla="*/ 18 h 19"/>
                <a:gd name="T16" fmla="*/ 11 w 33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9">
                  <a:moveTo>
                    <a:pt x="11" y="18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3" y="5"/>
                    <a:pt x="32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1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19"/>
                    <a:pt x="11" y="18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538"/>
            <p:cNvSpPr>
              <a:spLocks/>
            </p:cNvSpPr>
            <p:nvPr userDrawn="1"/>
          </p:nvSpPr>
          <p:spPr bwMode="auto">
            <a:xfrm>
              <a:off x="8235951" y="4060826"/>
              <a:ext cx="26988" cy="17463"/>
            </a:xfrm>
            <a:custGeom>
              <a:avLst/>
              <a:gdLst>
                <a:gd name="T0" fmla="*/ 10 w 17"/>
                <a:gd name="T1" fmla="*/ 10 h 11"/>
                <a:gd name="T2" fmla="*/ 16 w 17"/>
                <a:gd name="T3" fmla="*/ 6 h 11"/>
                <a:gd name="T4" fmla="*/ 16 w 17"/>
                <a:gd name="T5" fmla="*/ 5 h 11"/>
                <a:gd name="T6" fmla="*/ 9 w 17"/>
                <a:gd name="T7" fmla="*/ 1 h 11"/>
                <a:gd name="T8" fmla="*/ 7 w 17"/>
                <a:gd name="T9" fmla="*/ 1 h 11"/>
                <a:gd name="T10" fmla="*/ 0 w 17"/>
                <a:gd name="T11" fmla="*/ 5 h 11"/>
                <a:gd name="T12" fmla="*/ 0 w 17"/>
                <a:gd name="T13" fmla="*/ 6 h 11"/>
                <a:gd name="T14" fmla="*/ 7 w 17"/>
                <a:gd name="T15" fmla="*/ 10 h 11"/>
                <a:gd name="T16" fmla="*/ 10 w 1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539"/>
            <p:cNvSpPr>
              <a:spLocks/>
            </p:cNvSpPr>
            <p:nvPr userDrawn="1"/>
          </p:nvSpPr>
          <p:spPr bwMode="auto">
            <a:xfrm>
              <a:off x="8262939" y="4048126"/>
              <a:ext cx="58738" cy="34925"/>
            </a:xfrm>
            <a:custGeom>
              <a:avLst/>
              <a:gdLst>
                <a:gd name="T0" fmla="*/ 36 w 37"/>
                <a:gd name="T1" fmla="*/ 5 h 22"/>
                <a:gd name="T2" fmla="*/ 29 w 37"/>
                <a:gd name="T3" fmla="*/ 1 h 22"/>
                <a:gd name="T4" fmla="*/ 27 w 37"/>
                <a:gd name="T5" fmla="*/ 1 h 22"/>
                <a:gd name="T6" fmla="*/ 0 w 37"/>
                <a:gd name="T7" fmla="*/ 16 h 22"/>
                <a:gd name="T8" fmla="*/ 0 w 37"/>
                <a:gd name="T9" fmla="*/ 18 h 22"/>
                <a:gd name="T10" fmla="*/ 7 w 37"/>
                <a:gd name="T11" fmla="*/ 22 h 22"/>
                <a:gd name="T12" fmla="*/ 10 w 37"/>
                <a:gd name="T13" fmla="*/ 22 h 22"/>
                <a:gd name="T14" fmla="*/ 36 w 37"/>
                <a:gd name="T15" fmla="*/ 6 h 22"/>
                <a:gd name="T16" fmla="*/ 36 w 37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36" y="5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6"/>
                    <a:pt x="9" y="11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9" y="22"/>
                    <a:pt x="10" y="22"/>
                  </a:cubicBezTo>
                  <a:cubicBezTo>
                    <a:pt x="18" y="16"/>
                    <a:pt x="27" y="11"/>
                    <a:pt x="36" y="6"/>
                  </a:cubicBezTo>
                  <a:cubicBezTo>
                    <a:pt x="37" y="6"/>
                    <a:pt x="37" y="5"/>
                    <a:pt x="36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540"/>
            <p:cNvSpPr>
              <a:spLocks/>
            </p:cNvSpPr>
            <p:nvPr userDrawn="1"/>
          </p:nvSpPr>
          <p:spPr bwMode="auto">
            <a:xfrm>
              <a:off x="8189914" y="4048126"/>
              <a:ext cx="26988" cy="17463"/>
            </a:xfrm>
            <a:custGeom>
              <a:avLst/>
              <a:gdLst>
                <a:gd name="T0" fmla="*/ 7 w 17"/>
                <a:gd name="T1" fmla="*/ 1 h 11"/>
                <a:gd name="T2" fmla="*/ 0 w 17"/>
                <a:gd name="T3" fmla="*/ 5 h 11"/>
                <a:gd name="T4" fmla="*/ 0 w 17"/>
                <a:gd name="T5" fmla="*/ 6 h 11"/>
                <a:gd name="T6" fmla="*/ 7 w 17"/>
                <a:gd name="T7" fmla="*/ 10 h 11"/>
                <a:gd name="T8" fmla="*/ 10 w 17"/>
                <a:gd name="T9" fmla="*/ 10 h 11"/>
                <a:gd name="T10" fmla="*/ 17 w 17"/>
                <a:gd name="T11" fmla="*/ 6 h 11"/>
                <a:gd name="T12" fmla="*/ 17 w 17"/>
                <a:gd name="T13" fmla="*/ 5 h 11"/>
                <a:gd name="T14" fmla="*/ 10 w 17"/>
                <a:gd name="T15" fmla="*/ 1 h 11"/>
                <a:gd name="T16" fmla="*/ 7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541"/>
            <p:cNvSpPr>
              <a:spLocks/>
            </p:cNvSpPr>
            <p:nvPr userDrawn="1"/>
          </p:nvSpPr>
          <p:spPr bwMode="auto">
            <a:xfrm>
              <a:off x="8216901" y="402113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542"/>
            <p:cNvSpPr>
              <a:spLocks/>
            </p:cNvSpPr>
            <p:nvPr userDrawn="1"/>
          </p:nvSpPr>
          <p:spPr bwMode="auto">
            <a:xfrm>
              <a:off x="8205789" y="402748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543"/>
            <p:cNvSpPr>
              <a:spLocks/>
            </p:cNvSpPr>
            <p:nvPr userDrawn="1"/>
          </p:nvSpPr>
          <p:spPr bwMode="auto">
            <a:xfrm>
              <a:off x="8223251" y="4017963"/>
              <a:ext cx="46038" cy="26988"/>
            </a:xfrm>
            <a:custGeom>
              <a:avLst/>
              <a:gdLst>
                <a:gd name="T0" fmla="*/ 19 w 29"/>
                <a:gd name="T1" fmla="*/ 1 h 17"/>
                <a:gd name="T2" fmla="*/ 1 w 29"/>
                <a:gd name="T3" fmla="*/ 11 h 17"/>
                <a:gd name="T4" fmla="*/ 1 w 29"/>
                <a:gd name="T5" fmla="*/ 13 h 17"/>
                <a:gd name="T6" fmla="*/ 8 w 29"/>
                <a:gd name="T7" fmla="*/ 17 h 17"/>
                <a:gd name="T8" fmla="*/ 10 w 29"/>
                <a:gd name="T9" fmla="*/ 17 h 17"/>
                <a:gd name="T10" fmla="*/ 28 w 29"/>
                <a:gd name="T11" fmla="*/ 6 h 17"/>
                <a:gd name="T12" fmla="*/ 28 w 29"/>
                <a:gd name="T13" fmla="*/ 5 h 17"/>
                <a:gd name="T14" fmla="*/ 21 w 29"/>
                <a:gd name="T15" fmla="*/ 1 h 17"/>
                <a:gd name="T16" fmla="*/ 19 w 29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544"/>
            <p:cNvSpPr>
              <a:spLocks/>
            </p:cNvSpPr>
            <p:nvPr userDrawn="1"/>
          </p:nvSpPr>
          <p:spPr bwMode="auto">
            <a:xfrm>
              <a:off x="8205789" y="4038601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545"/>
            <p:cNvSpPr>
              <a:spLocks/>
            </p:cNvSpPr>
            <p:nvPr userDrawn="1"/>
          </p:nvSpPr>
          <p:spPr bwMode="auto">
            <a:xfrm>
              <a:off x="8213726" y="4054476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546"/>
            <p:cNvSpPr>
              <a:spLocks/>
            </p:cNvSpPr>
            <p:nvPr userDrawn="1"/>
          </p:nvSpPr>
          <p:spPr bwMode="auto">
            <a:xfrm>
              <a:off x="8347076" y="4038601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547"/>
            <p:cNvSpPr>
              <a:spLocks/>
            </p:cNvSpPr>
            <p:nvPr userDrawn="1"/>
          </p:nvSpPr>
          <p:spPr bwMode="auto">
            <a:xfrm>
              <a:off x="8304214" y="3971926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548"/>
            <p:cNvSpPr>
              <a:spLocks/>
            </p:cNvSpPr>
            <p:nvPr userDrawn="1"/>
          </p:nvSpPr>
          <p:spPr bwMode="auto">
            <a:xfrm>
              <a:off x="8293101" y="397668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549"/>
            <p:cNvSpPr>
              <a:spLocks/>
            </p:cNvSpPr>
            <p:nvPr userDrawn="1"/>
          </p:nvSpPr>
          <p:spPr bwMode="auto">
            <a:xfrm>
              <a:off x="8310564" y="3978276"/>
              <a:ext cx="28575" cy="15875"/>
            </a:xfrm>
            <a:custGeom>
              <a:avLst/>
              <a:gdLst>
                <a:gd name="T0" fmla="*/ 1 w 18"/>
                <a:gd name="T1" fmla="*/ 6 h 10"/>
                <a:gd name="T2" fmla="*/ 8 w 18"/>
                <a:gd name="T3" fmla="*/ 10 h 10"/>
                <a:gd name="T4" fmla="*/ 10 w 18"/>
                <a:gd name="T5" fmla="*/ 10 h 10"/>
                <a:gd name="T6" fmla="*/ 17 w 18"/>
                <a:gd name="T7" fmla="*/ 6 h 10"/>
                <a:gd name="T8" fmla="*/ 17 w 18"/>
                <a:gd name="T9" fmla="*/ 5 h 10"/>
                <a:gd name="T10" fmla="*/ 10 w 18"/>
                <a:gd name="T11" fmla="*/ 1 h 10"/>
                <a:gd name="T12" fmla="*/ 8 w 18"/>
                <a:gd name="T13" fmla="*/ 1 h 10"/>
                <a:gd name="T14" fmla="*/ 1 w 18"/>
                <a:gd name="T15" fmla="*/ 5 h 10"/>
                <a:gd name="T16" fmla="*/ 1 w 18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" y="6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550"/>
            <p:cNvSpPr>
              <a:spLocks/>
            </p:cNvSpPr>
            <p:nvPr userDrawn="1"/>
          </p:nvSpPr>
          <p:spPr bwMode="auto">
            <a:xfrm>
              <a:off x="8293101" y="3987801"/>
              <a:ext cx="28575" cy="17463"/>
            </a:xfrm>
            <a:custGeom>
              <a:avLst/>
              <a:gdLst>
                <a:gd name="T0" fmla="*/ 10 w 18"/>
                <a:gd name="T1" fmla="*/ 1 h 11"/>
                <a:gd name="T2" fmla="*/ 8 w 18"/>
                <a:gd name="T3" fmla="*/ 1 h 11"/>
                <a:gd name="T4" fmla="*/ 1 w 18"/>
                <a:gd name="T5" fmla="*/ 5 h 11"/>
                <a:gd name="T6" fmla="*/ 1 w 18"/>
                <a:gd name="T7" fmla="*/ 6 h 11"/>
                <a:gd name="T8" fmla="*/ 8 w 18"/>
                <a:gd name="T9" fmla="*/ 10 h 11"/>
                <a:gd name="T10" fmla="*/ 10 w 18"/>
                <a:gd name="T11" fmla="*/ 10 h 11"/>
                <a:gd name="T12" fmla="*/ 17 w 18"/>
                <a:gd name="T13" fmla="*/ 6 h 11"/>
                <a:gd name="T14" fmla="*/ 17 w 18"/>
                <a:gd name="T15" fmla="*/ 5 h 11"/>
                <a:gd name="T16" fmla="*/ 10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551"/>
            <p:cNvSpPr>
              <a:spLocks/>
            </p:cNvSpPr>
            <p:nvPr userDrawn="1"/>
          </p:nvSpPr>
          <p:spPr bwMode="auto">
            <a:xfrm>
              <a:off x="8310564" y="3997326"/>
              <a:ext cx="26988" cy="17463"/>
            </a:xfrm>
            <a:custGeom>
              <a:avLst/>
              <a:gdLst>
                <a:gd name="T0" fmla="*/ 10 w 17"/>
                <a:gd name="T1" fmla="*/ 1 h 11"/>
                <a:gd name="T2" fmla="*/ 7 w 17"/>
                <a:gd name="T3" fmla="*/ 1 h 11"/>
                <a:gd name="T4" fmla="*/ 0 w 17"/>
                <a:gd name="T5" fmla="*/ 5 h 11"/>
                <a:gd name="T6" fmla="*/ 0 w 17"/>
                <a:gd name="T7" fmla="*/ 6 h 11"/>
                <a:gd name="T8" fmla="*/ 7 w 17"/>
                <a:gd name="T9" fmla="*/ 10 h 11"/>
                <a:gd name="T10" fmla="*/ 10 w 17"/>
                <a:gd name="T11" fmla="*/ 10 h 11"/>
                <a:gd name="T12" fmla="*/ 17 w 17"/>
                <a:gd name="T13" fmla="*/ 6 h 11"/>
                <a:gd name="T14" fmla="*/ 17 w 17"/>
                <a:gd name="T15" fmla="*/ 5 h 11"/>
                <a:gd name="T16" fmla="*/ 10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552"/>
            <p:cNvSpPr>
              <a:spLocks/>
            </p:cNvSpPr>
            <p:nvPr userDrawn="1"/>
          </p:nvSpPr>
          <p:spPr bwMode="auto">
            <a:xfrm>
              <a:off x="8326439" y="3987801"/>
              <a:ext cx="46038" cy="26988"/>
            </a:xfrm>
            <a:custGeom>
              <a:avLst/>
              <a:gdLst>
                <a:gd name="T0" fmla="*/ 1 w 29"/>
                <a:gd name="T1" fmla="*/ 6 h 17"/>
                <a:gd name="T2" fmla="*/ 19 w 29"/>
                <a:gd name="T3" fmla="*/ 16 h 17"/>
                <a:gd name="T4" fmla="*/ 22 w 29"/>
                <a:gd name="T5" fmla="*/ 16 h 17"/>
                <a:gd name="T6" fmla="*/ 29 w 29"/>
                <a:gd name="T7" fmla="*/ 12 h 17"/>
                <a:gd name="T8" fmla="*/ 29 w 29"/>
                <a:gd name="T9" fmla="*/ 11 h 17"/>
                <a:gd name="T10" fmla="*/ 10 w 29"/>
                <a:gd name="T11" fmla="*/ 1 h 17"/>
                <a:gd name="T12" fmla="*/ 8 w 29"/>
                <a:gd name="T13" fmla="*/ 0 h 17"/>
                <a:gd name="T14" fmla="*/ 1 w 29"/>
                <a:gd name="T15" fmla="*/ 5 h 17"/>
                <a:gd name="T16" fmla="*/ 1 w 29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" y="6"/>
                  </a:moveTo>
                  <a:cubicBezTo>
                    <a:pt x="7" y="9"/>
                    <a:pt x="13" y="13"/>
                    <a:pt x="19" y="16"/>
                  </a:cubicBezTo>
                  <a:cubicBezTo>
                    <a:pt x="20" y="17"/>
                    <a:pt x="21" y="17"/>
                    <a:pt x="22" y="16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22" y="8"/>
                    <a:pt x="16" y="4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553"/>
            <p:cNvSpPr>
              <a:spLocks/>
            </p:cNvSpPr>
            <p:nvPr userDrawn="1"/>
          </p:nvSpPr>
          <p:spPr bwMode="auto">
            <a:xfrm>
              <a:off x="8328026" y="4008438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554"/>
            <p:cNvSpPr>
              <a:spLocks/>
            </p:cNvSpPr>
            <p:nvPr userDrawn="1"/>
          </p:nvSpPr>
          <p:spPr bwMode="auto">
            <a:xfrm>
              <a:off x="8345489" y="4017963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555"/>
            <p:cNvSpPr>
              <a:spLocks/>
            </p:cNvSpPr>
            <p:nvPr userDrawn="1"/>
          </p:nvSpPr>
          <p:spPr bwMode="auto">
            <a:xfrm>
              <a:off x="8362951" y="4008438"/>
              <a:ext cx="46038" cy="26988"/>
            </a:xfrm>
            <a:custGeom>
              <a:avLst/>
              <a:gdLst>
                <a:gd name="T0" fmla="*/ 28 w 29"/>
                <a:gd name="T1" fmla="*/ 11 h 17"/>
                <a:gd name="T2" fmla="*/ 10 w 29"/>
                <a:gd name="T3" fmla="*/ 0 h 17"/>
                <a:gd name="T4" fmla="*/ 8 w 29"/>
                <a:gd name="T5" fmla="*/ 0 h 17"/>
                <a:gd name="T6" fmla="*/ 1 w 29"/>
                <a:gd name="T7" fmla="*/ 4 h 17"/>
                <a:gd name="T8" fmla="*/ 1 w 29"/>
                <a:gd name="T9" fmla="*/ 6 h 17"/>
                <a:gd name="T10" fmla="*/ 19 w 29"/>
                <a:gd name="T11" fmla="*/ 16 h 17"/>
                <a:gd name="T12" fmla="*/ 21 w 29"/>
                <a:gd name="T13" fmla="*/ 16 h 17"/>
                <a:gd name="T14" fmla="*/ 28 w 29"/>
                <a:gd name="T15" fmla="*/ 12 h 17"/>
                <a:gd name="T16" fmla="*/ 28 w 29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28" y="11"/>
                  </a:move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9"/>
                    <a:pt x="13" y="13"/>
                    <a:pt x="19" y="16"/>
                  </a:cubicBezTo>
                  <a:cubicBezTo>
                    <a:pt x="20" y="17"/>
                    <a:pt x="21" y="17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2"/>
                    <a:pt x="29" y="11"/>
                    <a:pt x="28" y="1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556"/>
            <p:cNvSpPr>
              <a:spLocks/>
            </p:cNvSpPr>
            <p:nvPr userDrawn="1"/>
          </p:nvSpPr>
          <p:spPr bwMode="auto">
            <a:xfrm>
              <a:off x="8362951" y="4029076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557"/>
            <p:cNvSpPr>
              <a:spLocks/>
            </p:cNvSpPr>
            <p:nvPr userDrawn="1"/>
          </p:nvSpPr>
          <p:spPr bwMode="auto">
            <a:xfrm>
              <a:off x="8310564" y="4017963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558"/>
            <p:cNvSpPr>
              <a:spLocks/>
            </p:cNvSpPr>
            <p:nvPr userDrawn="1"/>
          </p:nvSpPr>
          <p:spPr bwMode="auto">
            <a:xfrm>
              <a:off x="8293101" y="400843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559"/>
            <p:cNvSpPr>
              <a:spLocks/>
            </p:cNvSpPr>
            <p:nvPr userDrawn="1"/>
          </p:nvSpPr>
          <p:spPr bwMode="auto">
            <a:xfrm>
              <a:off x="8275639" y="401796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560"/>
            <p:cNvSpPr>
              <a:spLocks/>
            </p:cNvSpPr>
            <p:nvPr userDrawn="1"/>
          </p:nvSpPr>
          <p:spPr bwMode="auto">
            <a:xfrm>
              <a:off x="8277226" y="399891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561"/>
            <p:cNvSpPr>
              <a:spLocks/>
            </p:cNvSpPr>
            <p:nvPr userDrawn="1"/>
          </p:nvSpPr>
          <p:spPr bwMode="auto">
            <a:xfrm>
              <a:off x="8239126" y="4008438"/>
              <a:ext cx="17463" cy="11113"/>
            </a:xfrm>
            <a:custGeom>
              <a:avLst/>
              <a:gdLst>
                <a:gd name="T0" fmla="*/ 4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5" y="7"/>
                    <a:pt x="5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562"/>
            <p:cNvSpPr>
              <a:spLocks/>
            </p:cNvSpPr>
            <p:nvPr userDrawn="1"/>
          </p:nvSpPr>
          <p:spPr bwMode="auto">
            <a:xfrm>
              <a:off x="8281989" y="398303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563"/>
            <p:cNvSpPr>
              <a:spLocks/>
            </p:cNvSpPr>
            <p:nvPr userDrawn="1"/>
          </p:nvSpPr>
          <p:spPr bwMode="auto">
            <a:xfrm>
              <a:off x="8270876" y="398938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564"/>
            <p:cNvSpPr>
              <a:spLocks/>
            </p:cNvSpPr>
            <p:nvPr userDrawn="1"/>
          </p:nvSpPr>
          <p:spPr bwMode="auto">
            <a:xfrm>
              <a:off x="8259764" y="3997326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565"/>
            <p:cNvSpPr>
              <a:spLocks/>
            </p:cNvSpPr>
            <p:nvPr userDrawn="1"/>
          </p:nvSpPr>
          <p:spPr bwMode="auto">
            <a:xfrm>
              <a:off x="8248651" y="400208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566"/>
            <p:cNvSpPr>
              <a:spLocks/>
            </p:cNvSpPr>
            <p:nvPr userDrawn="1"/>
          </p:nvSpPr>
          <p:spPr bwMode="auto">
            <a:xfrm>
              <a:off x="8259764" y="400843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567"/>
            <p:cNvSpPr>
              <a:spLocks/>
            </p:cNvSpPr>
            <p:nvPr userDrawn="1"/>
          </p:nvSpPr>
          <p:spPr bwMode="auto">
            <a:xfrm>
              <a:off x="8320089" y="4064001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568"/>
            <p:cNvSpPr>
              <a:spLocks/>
            </p:cNvSpPr>
            <p:nvPr userDrawn="1"/>
          </p:nvSpPr>
          <p:spPr bwMode="auto">
            <a:xfrm>
              <a:off x="8329614" y="4048126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569"/>
            <p:cNvSpPr>
              <a:spLocks/>
            </p:cNvSpPr>
            <p:nvPr userDrawn="1"/>
          </p:nvSpPr>
          <p:spPr bwMode="auto">
            <a:xfrm>
              <a:off x="8312151" y="4038601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570"/>
            <p:cNvSpPr>
              <a:spLocks/>
            </p:cNvSpPr>
            <p:nvPr userDrawn="1"/>
          </p:nvSpPr>
          <p:spPr bwMode="auto">
            <a:xfrm>
              <a:off x="8328026" y="4029076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571"/>
            <p:cNvSpPr>
              <a:spLocks/>
            </p:cNvSpPr>
            <p:nvPr userDrawn="1"/>
          </p:nvSpPr>
          <p:spPr bwMode="auto">
            <a:xfrm>
              <a:off x="8074026" y="4197351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5 h 10"/>
                <a:gd name="T8" fmla="*/ 8 w 18"/>
                <a:gd name="T9" fmla="*/ 9 h 10"/>
                <a:gd name="T10" fmla="*/ 10 w 18"/>
                <a:gd name="T11" fmla="*/ 9 h 10"/>
                <a:gd name="T12" fmla="*/ 17 w 18"/>
                <a:gd name="T13" fmla="*/ 5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572"/>
            <p:cNvSpPr>
              <a:spLocks/>
            </p:cNvSpPr>
            <p:nvPr userDrawn="1"/>
          </p:nvSpPr>
          <p:spPr bwMode="auto">
            <a:xfrm>
              <a:off x="8262939" y="4087813"/>
              <a:ext cx="28575" cy="15875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5 h 10"/>
                <a:gd name="T8" fmla="*/ 8 w 18"/>
                <a:gd name="T9" fmla="*/ 9 h 10"/>
                <a:gd name="T10" fmla="*/ 10 w 18"/>
                <a:gd name="T11" fmla="*/ 9 h 10"/>
                <a:gd name="T12" fmla="*/ 17 w 18"/>
                <a:gd name="T13" fmla="*/ 5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573"/>
            <p:cNvSpPr>
              <a:spLocks/>
            </p:cNvSpPr>
            <p:nvPr userDrawn="1"/>
          </p:nvSpPr>
          <p:spPr bwMode="auto">
            <a:xfrm>
              <a:off x="8247064" y="4097338"/>
              <a:ext cx="26988" cy="15875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10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574"/>
            <p:cNvSpPr>
              <a:spLocks/>
            </p:cNvSpPr>
            <p:nvPr userDrawn="1"/>
          </p:nvSpPr>
          <p:spPr bwMode="auto">
            <a:xfrm>
              <a:off x="8120064" y="407828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575"/>
            <p:cNvSpPr>
              <a:spLocks/>
            </p:cNvSpPr>
            <p:nvPr userDrawn="1"/>
          </p:nvSpPr>
          <p:spPr bwMode="auto">
            <a:xfrm>
              <a:off x="8108951" y="4084638"/>
              <a:ext cx="19050" cy="9525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3 h 6"/>
                <a:gd name="T6" fmla="*/ 11 w 12"/>
                <a:gd name="T7" fmla="*/ 2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2 h 6"/>
                <a:gd name="T14" fmla="*/ 1 w 12"/>
                <a:gd name="T15" fmla="*/ 3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576"/>
            <p:cNvSpPr>
              <a:spLocks/>
            </p:cNvSpPr>
            <p:nvPr userDrawn="1"/>
          </p:nvSpPr>
          <p:spPr bwMode="auto">
            <a:xfrm>
              <a:off x="8185151" y="4040188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577"/>
            <p:cNvSpPr>
              <a:spLocks/>
            </p:cNvSpPr>
            <p:nvPr userDrawn="1"/>
          </p:nvSpPr>
          <p:spPr bwMode="auto">
            <a:xfrm>
              <a:off x="8194676" y="4033838"/>
              <a:ext cx="19050" cy="11113"/>
            </a:xfrm>
            <a:custGeom>
              <a:avLst/>
              <a:gdLst>
                <a:gd name="T0" fmla="*/ 5 w 12"/>
                <a:gd name="T1" fmla="*/ 6 h 7"/>
                <a:gd name="T2" fmla="*/ 7 w 12"/>
                <a:gd name="T3" fmla="*/ 6 h 7"/>
                <a:gd name="T4" fmla="*/ 11 w 12"/>
                <a:gd name="T5" fmla="*/ 4 h 7"/>
                <a:gd name="T6" fmla="*/ 11 w 12"/>
                <a:gd name="T7" fmla="*/ 3 h 7"/>
                <a:gd name="T8" fmla="*/ 7 w 12"/>
                <a:gd name="T9" fmla="*/ 0 h 7"/>
                <a:gd name="T10" fmla="*/ 5 w 12"/>
                <a:gd name="T11" fmla="*/ 0 h 7"/>
                <a:gd name="T12" fmla="*/ 1 w 12"/>
                <a:gd name="T13" fmla="*/ 3 h 7"/>
                <a:gd name="T14" fmla="*/ 1 w 12"/>
                <a:gd name="T15" fmla="*/ 4 h 7"/>
                <a:gd name="T16" fmla="*/ 5 w 12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578"/>
            <p:cNvSpPr>
              <a:spLocks/>
            </p:cNvSpPr>
            <p:nvPr userDrawn="1"/>
          </p:nvSpPr>
          <p:spPr bwMode="auto">
            <a:xfrm>
              <a:off x="8228014" y="401478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579"/>
            <p:cNvSpPr>
              <a:spLocks/>
            </p:cNvSpPr>
            <p:nvPr userDrawn="1"/>
          </p:nvSpPr>
          <p:spPr bwMode="auto">
            <a:xfrm>
              <a:off x="7983539" y="3968751"/>
              <a:ext cx="212725" cy="122238"/>
            </a:xfrm>
            <a:custGeom>
              <a:avLst/>
              <a:gdLst>
                <a:gd name="T0" fmla="*/ 85 w 134"/>
                <a:gd name="T1" fmla="*/ 0 h 77"/>
                <a:gd name="T2" fmla="*/ 0 w 134"/>
                <a:gd name="T3" fmla="*/ 49 h 77"/>
                <a:gd name="T4" fmla="*/ 48 w 134"/>
                <a:gd name="T5" fmla="*/ 77 h 77"/>
                <a:gd name="T6" fmla="*/ 134 w 134"/>
                <a:gd name="T7" fmla="*/ 28 h 77"/>
                <a:gd name="T8" fmla="*/ 85 w 13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7">
                  <a:moveTo>
                    <a:pt x="85" y="0"/>
                  </a:moveTo>
                  <a:lnTo>
                    <a:pt x="0" y="49"/>
                  </a:lnTo>
                  <a:lnTo>
                    <a:pt x="48" y="77"/>
                  </a:lnTo>
                  <a:lnTo>
                    <a:pt x="134" y="2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580"/>
            <p:cNvSpPr>
              <a:spLocks/>
            </p:cNvSpPr>
            <p:nvPr userDrawn="1"/>
          </p:nvSpPr>
          <p:spPr bwMode="auto">
            <a:xfrm>
              <a:off x="8121651" y="3783013"/>
              <a:ext cx="366713" cy="503238"/>
            </a:xfrm>
            <a:custGeom>
              <a:avLst/>
              <a:gdLst>
                <a:gd name="T0" fmla="*/ 231 w 231"/>
                <a:gd name="T1" fmla="*/ 8 h 317"/>
                <a:gd name="T2" fmla="*/ 222 w 231"/>
                <a:gd name="T3" fmla="*/ 3 h 317"/>
                <a:gd name="T4" fmla="*/ 9 w 231"/>
                <a:gd name="T5" fmla="*/ 126 h 317"/>
                <a:gd name="T6" fmla="*/ 0 w 231"/>
                <a:gd name="T7" fmla="*/ 142 h 317"/>
                <a:gd name="T8" fmla="*/ 0 w 231"/>
                <a:gd name="T9" fmla="*/ 309 h 317"/>
                <a:gd name="T10" fmla="*/ 9 w 231"/>
                <a:gd name="T11" fmla="*/ 314 h 317"/>
                <a:gd name="T12" fmla="*/ 222 w 231"/>
                <a:gd name="T13" fmla="*/ 191 h 317"/>
                <a:gd name="T14" fmla="*/ 231 w 231"/>
                <a:gd name="T15" fmla="*/ 175 h 317"/>
                <a:gd name="T16" fmla="*/ 231 w 231"/>
                <a:gd name="T17" fmla="*/ 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7">
                  <a:moveTo>
                    <a:pt x="231" y="8"/>
                  </a:moveTo>
                  <a:cubicBezTo>
                    <a:pt x="231" y="2"/>
                    <a:pt x="227" y="0"/>
                    <a:pt x="222" y="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9"/>
                    <a:pt x="0" y="136"/>
                    <a:pt x="0" y="14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4"/>
                    <a:pt x="4" y="317"/>
                    <a:pt x="9" y="314"/>
                  </a:cubicBezTo>
                  <a:cubicBezTo>
                    <a:pt x="222" y="191"/>
                    <a:pt x="222" y="191"/>
                    <a:pt x="222" y="191"/>
                  </a:cubicBezTo>
                  <a:cubicBezTo>
                    <a:pt x="227" y="188"/>
                    <a:pt x="231" y="181"/>
                    <a:pt x="231" y="175"/>
                  </a:cubicBezTo>
                  <a:lnTo>
                    <a:pt x="231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581"/>
            <p:cNvSpPr>
              <a:spLocks/>
            </p:cNvSpPr>
            <p:nvPr userDrawn="1"/>
          </p:nvSpPr>
          <p:spPr bwMode="auto">
            <a:xfrm>
              <a:off x="8102601" y="3997326"/>
              <a:ext cx="23813" cy="284163"/>
            </a:xfrm>
            <a:custGeom>
              <a:avLst/>
              <a:gdLst>
                <a:gd name="T0" fmla="*/ 12 w 15"/>
                <a:gd name="T1" fmla="*/ 174 h 179"/>
                <a:gd name="T2" fmla="*/ 12 w 15"/>
                <a:gd name="T3" fmla="*/ 7 h 179"/>
                <a:gd name="T4" fmla="*/ 0 w 15"/>
                <a:gd name="T5" fmla="*/ 0 h 179"/>
                <a:gd name="T6" fmla="*/ 1 w 15"/>
                <a:gd name="T7" fmla="*/ 167 h 179"/>
                <a:gd name="T8" fmla="*/ 1 w 15"/>
                <a:gd name="T9" fmla="*/ 169 h 179"/>
                <a:gd name="T10" fmla="*/ 3 w 15"/>
                <a:gd name="T11" fmla="*/ 173 h 179"/>
                <a:gd name="T12" fmla="*/ 15 w 15"/>
                <a:gd name="T13" fmla="*/ 179 h 179"/>
                <a:gd name="T14" fmla="*/ 12 w 15"/>
                <a:gd name="T15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9">
                  <a:moveTo>
                    <a:pt x="12" y="174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1" y="168"/>
                    <a:pt x="1" y="168"/>
                    <a:pt x="1" y="169"/>
                  </a:cubicBezTo>
                  <a:cubicBezTo>
                    <a:pt x="1" y="171"/>
                    <a:pt x="2" y="172"/>
                    <a:pt x="3" y="173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3" y="179"/>
                    <a:pt x="12" y="177"/>
                    <a:pt x="12" y="174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82"/>
            <p:cNvSpPr>
              <a:spLocks/>
            </p:cNvSpPr>
            <p:nvPr userDrawn="1"/>
          </p:nvSpPr>
          <p:spPr bwMode="auto">
            <a:xfrm>
              <a:off x="8102601" y="3775076"/>
              <a:ext cx="381000" cy="233363"/>
            </a:xfrm>
            <a:custGeom>
              <a:avLst/>
              <a:gdLst>
                <a:gd name="T0" fmla="*/ 229 w 240"/>
                <a:gd name="T1" fmla="*/ 1 h 147"/>
                <a:gd name="T2" fmla="*/ 228 w 240"/>
                <a:gd name="T3" fmla="*/ 0 h 147"/>
                <a:gd name="T4" fmla="*/ 227 w 240"/>
                <a:gd name="T5" fmla="*/ 0 h 147"/>
                <a:gd name="T6" fmla="*/ 227 w 240"/>
                <a:gd name="T7" fmla="*/ 0 h 147"/>
                <a:gd name="T8" fmla="*/ 226 w 240"/>
                <a:gd name="T9" fmla="*/ 0 h 147"/>
                <a:gd name="T10" fmla="*/ 226 w 240"/>
                <a:gd name="T11" fmla="*/ 0 h 147"/>
                <a:gd name="T12" fmla="*/ 224 w 240"/>
                <a:gd name="T13" fmla="*/ 0 h 147"/>
                <a:gd name="T14" fmla="*/ 224 w 240"/>
                <a:gd name="T15" fmla="*/ 0 h 147"/>
                <a:gd name="T16" fmla="*/ 222 w 240"/>
                <a:gd name="T17" fmla="*/ 1 h 147"/>
                <a:gd name="T18" fmla="*/ 6 w 240"/>
                <a:gd name="T19" fmla="*/ 126 h 147"/>
                <a:gd name="T20" fmla="*/ 6 w 240"/>
                <a:gd name="T21" fmla="*/ 127 h 147"/>
                <a:gd name="T22" fmla="*/ 5 w 240"/>
                <a:gd name="T23" fmla="*/ 128 h 147"/>
                <a:gd name="T24" fmla="*/ 4 w 240"/>
                <a:gd name="T25" fmla="*/ 129 h 147"/>
                <a:gd name="T26" fmla="*/ 4 w 240"/>
                <a:gd name="T27" fmla="*/ 129 h 147"/>
                <a:gd name="T28" fmla="*/ 3 w 240"/>
                <a:gd name="T29" fmla="*/ 131 h 147"/>
                <a:gd name="T30" fmla="*/ 3 w 240"/>
                <a:gd name="T31" fmla="*/ 131 h 147"/>
                <a:gd name="T32" fmla="*/ 2 w 240"/>
                <a:gd name="T33" fmla="*/ 132 h 147"/>
                <a:gd name="T34" fmla="*/ 2 w 240"/>
                <a:gd name="T35" fmla="*/ 133 h 147"/>
                <a:gd name="T36" fmla="*/ 1 w 240"/>
                <a:gd name="T37" fmla="*/ 134 h 147"/>
                <a:gd name="T38" fmla="*/ 1 w 240"/>
                <a:gd name="T39" fmla="*/ 135 h 147"/>
                <a:gd name="T40" fmla="*/ 1 w 240"/>
                <a:gd name="T41" fmla="*/ 136 h 147"/>
                <a:gd name="T42" fmla="*/ 0 w 240"/>
                <a:gd name="T43" fmla="*/ 137 h 147"/>
                <a:gd name="T44" fmla="*/ 0 w 240"/>
                <a:gd name="T45" fmla="*/ 138 h 147"/>
                <a:gd name="T46" fmla="*/ 0 w 240"/>
                <a:gd name="T47" fmla="*/ 140 h 147"/>
                <a:gd name="T48" fmla="*/ 12 w 240"/>
                <a:gd name="T49" fmla="*/ 144 h 147"/>
                <a:gd name="T50" fmla="*/ 13 w 240"/>
                <a:gd name="T51" fmla="*/ 142 h 147"/>
                <a:gd name="T52" fmla="*/ 13 w 240"/>
                <a:gd name="T53" fmla="*/ 140 h 147"/>
                <a:gd name="T54" fmla="*/ 14 w 240"/>
                <a:gd name="T55" fmla="*/ 138 h 147"/>
                <a:gd name="T56" fmla="*/ 16 w 240"/>
                <a:gd name="T57" fmla="*/ 136 h 147"/>
                <a:gd name="T58" fmla="*/ 17 w 240"/>
                <a:gd name="T59" fmla="*/ 134 h 147"/>
                <a:gd name="T60" fmla="*/ 18 w 240"/>
                <a:gd name="T61" fmla="*/ 133 h 147"/>
                <a:gd name="T62" fmla="*/ 234 w 240"/>
                <a:gd name="T63" fmla="*/ 8 h 147"/>
                <a:gd name="T64" fmla="*/ 236 w 240"/>
                <a:gd name="T65" fmla="*/ 7 h 147"/>
                <a:gd name="T66" fmla="*/ 237 w 240"/>
                <a:gd name="T67" fmla="*/ 7 h 147"/>
                <a:gd name="T68" fmla="*/ 239 w 240"/>
                <a:gd name="T69" fmla="*/ 7 h 147"/>
                <a:gd name="T70" fmla="*/ 240 w 240"/>
                <a:gd name="T7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7">
                  <a:moveTo>
                    <a:pt x="240" y="7"/>
                  </a:moveTo>
                  <a:cubicBezTo>
                    <a:pt x="229" y="1"/>
                    <a:pt x="229" y="1"/>
                    <a:pt x="229" y="1"/>
                  </a:cubicBezTo>
                  <a:cubicBezTo>
                    <a:pt x="229" y="1"/>
                    <a:pt x="228" y="1"/>
                    <a:pt x="228" y="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3" y="1"/>
                  </a:cubicBezTo>
                  <a:cubicBezTo>
                    <a:pt x="223" y="1"/>
                    <a:pt x="223" y="1"/>
                    <a:pt x="222" y="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7" y="125"/>
                    <a:pt x="6" y="126"/>
                  </a:cubicBezTo>
                  <a:cubicBezTo>
                    <a:pt x="6" y="126"/>
                    <a:pt x="6" y="126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7"/>
                    <a:pt x="6" y="127"/>
                    <a:pt x="5" y="127"/>
                  </a:cubicBezTo>
                  <a:cubicBezTo>
                    <a:pt x="5" y="127"/>
                    <a:pt x="5" y="127"/>
                    <a:pt x="5" y="128"/>
                  </a:cubicBezTo>
                  <a:cubicBezTo>
                    <a:pt x="5" y="128"/>
                    <a:pt x="5" y="128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30"/>
                    <a:pt x="3" y="130"/>
                    <a:pt x="3" y="130"/>
                  </a:cubicBezTo>
                  <a:cubicBezTo>
                    <a:pt x="3" y="130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2" y="131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1" y="133"/>
                    <a:pt x="1" y="134"/>
                    <a:pt x="1" y="134"/>
                  </a:cubicBezTo>
                  <a:cubicBezTo>
                    <a:pt x="1" y="134"/>
                    <a:pt x="1" y="134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1" y="136"/>
                    <a:pt x="0" y="136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9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6"/>
                    <a:pt x="12" y="145"/>
                    <a:pt x="12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3"/>
                    <a:pt x="12" y="143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3" y="141"/>
                    <a:pt x="13" y="141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39"/>
                    <a:pt x="14" y="138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5" y="137"/>
                    <a:pt x="15" y="136"/>
                    <a:pt x="1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135"/>
                    <a:pt x="17" y="135"/>
                    <a:pt x="17" y="134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9" y="132"/>
                    <a:pt x="20" y="132"/>
                    <a:pt x="21" y="131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34" y="8"/>
                    <a:pt x="235" y="7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8" y="7"/>
                    <a:pt x="238" y="7"/>
                    <a:pt x="239" y="7"/>
                  </a:cubicBezTo>
                  <a:cubicBezTo>
                    <a:pt x="239" y="7"/>
                    <a:pt x="239" y="7"/>
                    <a:pt x="239" y="7"/>
                  </a:cubicBezTo>
                  <a:cubicBezTo>
                    <a:pt x="239" y="7"/>
                    <a:pt x="240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83"/>
            <p:cNvSpPr>
              <a:spLocks/>
            </p:cNvSpPr>
            <p:nvPr userDrawn="1"/>
          </p:nvSpPr>
          <p:spPr bwMode="auto">
            <a:xfrm>
              <a:off x="7897814" y="3740151"/>
              <a:ext cx="204788" cy="211138"/>
            </a:xfrm>
            <a:custGeom>
              <a:avLst/>
              <a:gdLst>
                <a:gd name="T0" fmla="*/ 26 w 129"/>
                <a:gd name="T1" fmla="*/ 133 h 133"/>
                <a:gd name="T2" fmla="*/ 0 w 129"/>
                <a:gd name="T3" fmla="*/ 108 h 133"/>
                <a:gd name="T4" fmla="*/ 110 w 129"/>
                <a:gd name="T5" fmla="*/ 41 h 133"/>
                <a:gd name="T6" fmla="*/ 26 w 129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33">
                  <a:moveTo>
                    <a:pt x="26" y="133"/>
                  </a:moveTo>
                  <a:cubicBezTo>
                    <a:pt x="19" y="121"/>
                    <a:pt x="7" y="112"/>
                    <a:pt x="0" y="108"/>
                  </a:cubicBezTo>
                  <a:cubicBezTo>
                    <a:pt x="24" y="78"/>
                    <a:pt x="83" y="0"/>
                    <a:pt x="110" y="41"/>
                  </a:cubicBezTo>
                  <a:cubicBezTo>
                    <a:pt x="129" y="72"/>
                    <a:pt x="48" y="117"/>
                    <a:pt x="26" y="133"/>
                  </a:cubicBezTo>
                  <a:close/>
                </a:path>
              </a:pathLst>
            </a:custGeom>
            <a:solidFill>
              <a:srgbClr val="CB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84"/>
            <p:cNvSpPr>
              <a:spLocks/>
            </p:cNvSpPr>
            <p:nvPr userDrawn="1"/>
          </p:nvSpPr>
          <p:spPr bwMode="auto">
            <a:xfrm>
              <a:off x="7832726" y="3863976"/>
              <a:ext cx="119063" cy="133350"/>
            </a:xfrm>
            <a:custGeom>
              <a:avLst/>
              <a:gdLst>
                <a:gd name="T0" fmla="*/ 62 w 75"/>
                <a:gd name="T1" fmla="*/ 31 h 84"/>
                <a:gd name="T2" fmla="*/ 67 w 75"/>
                <a:gd name="T3" fmla="*/ 57 h 84"/>
                <a:gd name="T4" fmla="*/ 12 w 75"/>
                <a:gd name="T5" fmla="*/ 84 h 84"/>
                <a:gd name="T6" fmla="*/ 0 w 75"/>
                <a:gd name="T7" fmla="*/ 71 h 84"/>
                <a:gd name="T8" fmla="*/ 62 w 75"/>
                <a:gd name="T9" fmla="*/ 3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4">
                  <a:moveTo>
                    <a:pt x="62" y="31"/>
                  </a:moveTo>
                  <a:cubicBezTo>
                    <a:pt x="68" y="37"/>
                    <a:pt x="75" y="48"/>
                    <a:pt x="67" y="57"/>
                  </a:cubicBezTo>
                  <a:cubicBezTo>
                    <a:pt x="56" y="71"/>
                    <a:pt x="29" y="78"/>
                    <a:pt x="12" y="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9" y="52"/>
                    <a:pt x="31" y="0"/>
                    <a:pt x="62" y="31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85"/>
            <p:cNvSpPr>
              <a:spLocks/>
            </p:cNvSpPr>
            <p:nvPr userDrawn="1"/>
          </p:nvSpPr>
          <p:spPr bwMode="auto">
            <a:xfrm>
              <a:off x="7600951" y="3652838"/>
              <a:ext cx="153988" cy="338138"/>
            </a:xfrm>
            <a:custGeom>
              <a:avLst/>
              <a:gdLst>
                <a:gd name="T0" fmla="*/ 52 w 97"/>
                <a:gd name="T1" fmla="*/ 10 h 213"/>
                <a:gd name="T2" fmla="*/ 97 w 97"/>
                <a:gd name="T3" fmla="*/ 195 h 213"/>
                <a:gd name="T4" fmla="*/ 64 w 97"/>
                <a:gd name="T5" fmla="*/ 213 h 213"/>
                <a:gd name="T6" fmla="*/ 54 w 97"/>
                <a:gd name="T7" fmla="*/ 206 h 213"/>
                <a:gd name="T8" fmla="*/ 3 w 97"/>
                <a:gd name="T9" fmla="*/ 43 h 213"/>
                <a:gd name="T10" fmla="*/ 21 w 97"/>
                <a:gd name="T11" fmla="*/ 2 h 213"/>
                <a:gd name="T12" fmla="*/ 52 w 97"/>
                <a:gd name="T13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13">
                  <a:moveTo>
                    <a:pt x="52" y="10"/>
                  </a:moveTo>
                  <a:cubicBezTo>
                    <a:pt x="82" y="44"/>
                    <a:pt x="91" y="146"/>
                    <a:pt x="97" y="195"/>
                  </a:cubicBezTo>
                  <a:cubicBezTo>
                    <a:pt x="64" y="213"/>
                    <a:pt x="64" y="213"/>
                    <a:pt x="64" y="213"/>
                  </a:cubicBezTo>
                  <a:cubicBezTo>
                    <a:pt x="64" y="211"/>
                    <a:pt x="55" y="208"/>
                    <a:pt x="54" y="206"/>
                  </a:cubicBezTo>
                  <a:cubicBezTo>
                    <a:pt x="37" y="158"/>
                    <a:pt x="8" y="88"/>
                    <a:pt x="3" y="43"/>
                  </a:cubicBezTo>
                  <a:cubicBezTo>
                    <a:pt x="0" y="24"/>
                    <a:pt x="8" y="6"/>
                    <a:pt x="21" y="2"/>
                  </a:cubicBezTo>
                  <a:cubicBezTo>
                    <a:pt x="31" y="0"/>
                    <a:pt x="45" y="3"/>
                    <a:pt x="52" y="10"/>
                  </a:cubicBez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86"/>
            <p:cNvSpPr>
              <a:spLocks/>
            </p:cNvSpPr>
            <p:nvPr userDrawn="1"/>
          </p:nvSpPr>
          <p:spPr bwMode="auto">
            <a:xfrm>
              <a:off x="7900989" y="3995738"/>
              <a:ext cx="176213" cy="103188"/>
            </a:xfrm>
            <a:custGeom>
              <a:avLst/>
              <a:gdLst>
                <a:gd name="T0" fmla="*/ 19 w 111"/>
                <a:gd name="T1" fmla="*/ 3 h 65"/>
                <a:gd name="T2" fmla="*/ 37 w 111"/>
                <a:gd name="T3" fmla="*/ 2 h 65"/>
                <a:gd name="T4" fmla="*/ 75 w 111"/>
                <a:gd name="T5" fmla="*/ 11 h 65"/>
                <a:gd name="T6" fmla="*/ 111 w 111"/>
                <a:gd name="T7" fmla="*/ 49 h 65"/>
                <a:gd name="T8" fmla="*/ 95 w 111"/>
                <a:gd name="T9" fmla="*/ 65 h 65"/>
                <a:gd name="T10" fmla="*/ 62 w 111"/>
                <a:gd name="T11" fmla="*/ 41 h 65"/>
                <a:gd name="T12" fmla="*/ 28 w 111"/>
                <a:gd name="T13" fmla="*/ 42 h 65"/>
                <a:gd name="T14" fmla="*/ 0 w 111"/>
                <a:gd name="T15" fmla="*/ 24 h 65"/>
                <a:gd name="T16" fmla="*/ 19 w 111"/>
                <a:gd name="T17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5">
                  <a:moveTo>
                    <a:pt x="19" y="3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58" y="0"/>
                    <a:pt x="64" y="2"/>
                    <a:pt x="75" y="11"/>
                  </a:cubicBezTo>
                  <a:cubicBezTo>
                    <a:pt x="85" y="19"/>
                    <a:pt x="100" y="34"/>
                    <a:pt x="111" y="49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84" y="59"/>
                    <a:pt x="73" y="48"/>
                    <a:pt x="62" y="41"/>
                  </a:cubicBezTo>
                  <a:cubicBezTo>
                    <a:pt x="51" y="35"/>
                    <a:pt x="35" y="47"/>
                    <a:pt x="28" y="4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87"/>
            <p:cNvSpPr>
              <a:spLocks/>
            </p:cNvSpPr>
            <p:nvPr userDrawn="1"/>
          </p:nvSpPr>
          <p:spPr bwMode="auto">
            <a:xfrm>
              <a:off x="7681914" y="3922713"/>
              <a:ext cx="254000" cy="128588"/>
            </a:xfrm>
            <a:custGeom>
              <a:avLst/>
              <a:gdLst>
                <a:gd name="T0" fmla="*/ 36 w 160"/>
                <a:gd name="T1" fmla="*/ 4 h 81"/>
                <a:gd name="T2" fmla="*/ 160 w 160"/>
                <a:gd name="T3" fmla="*/ 47 h 81"/>
                <a:gd name="T4" fmla="*/ 152 w 160"/>
                <a:gd name="T5" fmla="*/ 81 h 81"/>
                <a:gd name="T6" fmla="*/ 28 w 160"/>
                <a:gd name="T7" fmla="*/ 53 h 81"/>
                <a:gd name="T8" fmla="*/ 1 w 160"/>
                <a:gd name="T9" fmla="*/ 24 h 81"/>
                <a:gd name="T10" fmla="*/ 36 w 160"/>
                <a:gd name="T11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81">
                  <a:moveTo>
                    <a:pt x="36" y="4"/>
                  </a:moveTo>
                  <a:cubicBezTo>
                    <a:pt x="78" y="14"/>
                    <a:pt x="118" y="34"/>
                    <a:pt x="160" y="47"/>
                  </a:cubicBezTo>
                  <a:cubicBezTo>
                    <a:pt x="155" y="58"/>
                    <a:pt x="154" y="67"/>
                    <a:pt x="152" y="81"/>
                  </a:cubicBezTo>
                  <a:cubicBezTo>
                    <a:pt x="110" y="70"/>
                    <a:pt x="71" y="62"/>
                    <a:pt x="28" y="53"/>
                  </a:cubicBezTo>
                  <a:cubicBezTo>
                    <a:pt x="6" y="49"/>
                    <a:pt x="0" y="36"/>
                    <a:pt x="1" y="24"/>
                  </a:cubicBezTo>
                  <a:cubicBezTo>
                    <a:pt x="3" y="11"/>
                    <a:pt x="15" y="0"/>
                    <a:pt x="36" y="4"/>
                  </a:cubicBez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88"/>
            <p:cNvSpPr>
              <a:spLocks/>
            </p:cNvSpPr>
            <p:nvPr userDrawn="1"/>
          </p:nvSpPr>
          <p:spPr bwMode="auto">
            <a:xfrm>
              <a:off x="8847139" y="3319463"/>
              <a:ext cx="130175" cy="239713"/>
            </a:xfrm>
            <a:custGeom>
              <a:avLst/>
              <a:gdLst>
                <a:gd name="T0" fmla="*/ 65 w 82"/>
                <a:gd name="T1" fmla="*/ 20 h 151"/>
                <a:gd name="T2" fmla="*/ 82 w 82"/>
                <a:gd name="T3" fmla="*/ 132 h 151"/>
                <a:gd name="T4" fmla="*/ 26 w 82"/>
                <a:gd name="T5" fmla="*/ 149 h 151"/>
                <a:gd name="T6" fmla="*/ 9 w 82"/>
                <a:gd name="T7" fmla="*/ 44 h 151"/>
                <a:gd name="T8" fmla="*/ 65 w 82"/>
                <a:gd name="T9" fmla="*/ 2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51">
                  <a:moveTo>
                    <a:pt x="65" y="20"/>
                  </a:moveTo>
                  <a:cubicBezTo>
                    <a:pt x="73" y="58"/>
                    <a:pt x="77" y="94"/>
                    <a:pt x="82" y="132"/>
                  </a:cubicBezTo>
                  <a:cubicBezTo>
                    <a:pt x="69" y="151"/>
                    <a:pt x="42" y="151"/>
                    <a:pt x="26" y="149"/>
                  </a:cubicBezTo>
                  <a:cubicBezTo>
                    <a:pt x="16" y="105"/>
                    <a:pt x="11" y="89"/>
                    <a:pt x="9" y="44"/>
                  </a:cubicBezTo>
                  <a:cubicBezTo>
                    <a:pt x="0" y="19"/>
                    <a:pt x="37" y="0"/>
                    <a:pt x="65" y="20"/>
                  </a:cubicBezTo>
                  <a:close/>
                </a:path>
              </a:pathLst>
            </a:custGeom>
            <a:solidFill>
              <a:srgbClr val="9F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89"/>
            <p:cNvSpPr>
              <a:spLocks/>
            </p:cNvSpPr>
            <p:nvPr userDrawn="1"/>
          </p:nvSpPr>
          <p:spPr bwMode="auto">
            <a:xfrm>
              <a:off x="8567739" y="3533776"/>
              <a:ext cx="242888" cy="122238"/>
            </a:xfrm>
            <a:custGeom>
              <a:avLst/>
              <a:gdLst>
                <a:gd name="T0" fmla="*/ 25 w 153"/>
                <a:gd name="T1" fmla="*/ 10 h 77"/>
                <a:gd name="T2" fmla="*/ 47 w 153"/>
                <a:gd name="T3" fmla="*/ 9 h 77"/>
                <a:gd name="T4" fmla="*/ 76 w 153"/>
                <a:gd name="T5" fmla="*/ 1 h 77"/>
                <a:gd name="T6" fmla="*/ 114 w 153"/>
                <a:gd name="T7" fmla="*/ 5 h 77"/>
                <a:gd name="T8" fmla="*/ 128 w 153"/>
                <a:gd name="T9" fmla="*/ 16 h 77"/>
                <a:gd name="T10" fmla="*/ 103 w 153"/>
                <a:gd name="T11" fmla="*/ 20 h 77"/>
                <a:gd name="T12" fmla="*/ 143 w 153"/>
                <a:gd name="T13" fmla="*/ 54 h 77"/>
                <a:gd name="T14" fmla="*/ 123 w 153"/>
                <a:gd name="T15" fmla="*/ 77 h 77"/>
                <a:gd name="T16" fmla="*/ 59 w 153"/>
                <a:gd name="T17" fmla="*/ 58 h 77"/>
                <a:gd name="T18" fmla="*/ 0 w 153"/>
                <a:gd name="T19" fmla="*/ 41 h 77"/>
                <a:gd name="T20" fmla="*/ 25 w 153"/>
                <a:gd name="T21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77">
                  <a:moveTo>
                    <a:pt x="25" y="10"/>
                  </a:moveTo>
                  <a:cubicBezTo>
                    <a:pt x="30" y="11"/>
                    <a:pt x="35" y="11"/>
                    <a:pt x="47" y="9"/>
                  </a:cubicBezTo>
                  <a:cubicBezTo>
                    <a:pt x="58" y="7"/>
                    <a:pt x="71" y="0"/>
                    <a:pt x="76" y="1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26" y="7"/>
                    <a:pt x="130" y="13"/>
                    <a:pt x="128" y="16"/>
                  </a:cubicBezTo>
                  <a:cubicBezTo>
                    <a:pt x="125" y="20"/>
                    <a:pt x="115" y="21"/>
                    <a:pt x="103" y="20"/>
                  </a:cubicBezTo>
                  <a:cubicBezTo>
                    <a:pt x="124" y="34"/>
                    <a:pt x="130" y="38"/>
                    <a:pt x="143" y="54"/>
                  </a:cubicBezTo>
                  <a:cubicBezTo>
                    <a:pt x="153" y="67"/>
                    <a:pt x="128" y="77"/>
                    <a:pt x="123" y="77"/>
                  </a:cubicBezTo>
                  <a:cubicBezTo>
                    <a:pt x="99" y="77"/>
                    <a:pt x="82" y="59"/>
                    <a:pt x="59" y="58"/>
                  </a:cubicBezTo>
                  <a:cubicBezTo>
                    <a:pt x="32" y="57"/>
                    <a:pt x="24" y="51"/>
                    <a:pt x="0" y="41"/>
                  </a:cubicBezTo>
                  <a:lnTo>
                    <a:pt x="25" y="1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90"/>
            <p:cNvSpPr>
              <a:spLocks/>
            </p:cNvSpPr>
            <p:nvPr userDrawn="1"/>
          </p:nvSpPr>
          <p:spPr bwMode="auto">
            <a:xfrm>
              <a:off x="8296276" y="3135313"/>
              <a:ext cx="236538" cy="412750"/>
            </a:xfrm>
            <a:custGeom>
              <a:avLst/>
              <a:gdLst>
                <a:gd name="T0" fmla="*/ 146 w 149"/>
                <a:gd name="T1" fmla="*/ 61 h 260"/>
                <a:gd name="T2" fmla="*/ 52 w 149"/>
                <a:gd name="T3" fmla="*/ 260 h 260"/>
                <a:gd name="T4" fmla="*/ 5 w 149"/>
                <a:gd name="T5" fmla="*/ 254 h 260"/>
                <a:gd name="T6" fmla="*/ 0 w 149"/>
                <a:gd name="T7" fmla="*/ 238 h 260"/>
                <a:gd name="T8" fmla="*/ 72 w 149"/>
                <a:gd name="T9" fmla="*/ 34 h 260"/>
                <a:gd name="T10" fmla="*/ 122 w 149"/>
                <a:gd name="T11" fmla="*/ 7 h 260"/>
                <a:gd name="T12" fmla="*/ 146 w 149"/>
                <a:gd name="T13" fmla="*/ 6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60">
                  <a:moveTo>
                    <a:pt x="146" y="61"/>
                  </a:moveTo>
                  <a:cubicBezTo>
                    <a:pt x="136" y="121"/>
                    <a:pt x="79" y="212"/>
                    <a:pt x="52" y="260"/>
                  </a:cubicBezTo>
                  <a:cubicBezTo>
                    <a:pt x="5" y="254"/>
                    <a:pt x="5" y="254"/>
                    <a:pt x="5" y="254"/>
                  </a:cubicBezTo>
                  <a:cubicBezTo>
                    <a:pt x="6" y="251"/>
                    <a:pt x="0" y="241"/>
                    <a:pt x="0" y="238"/>
                  </a:cubicBezTo>
                  <a:cubicBezTo>
                    <a:pt x="19" y="177"/>
                    <a:pt x="43" y="84"/>
                    <a:pt x="72" y="34"/>
                  </a:cubicBezTo>
                  <a:cubicBezTo>
                    <a:pt x="84" y="13"/>
                    <a:pt x="105" y="0"/>
                    <a:pt x="122" y="7"/>
                  </a:cubicBezTo>
                  <a:cubicBezTo>
                    <a:pt x="145" y="16"/>
                    <a:pt x="149" y="39"/>
                    <a:pt x="146" y="61"/>
                  </a:cubicBezTo>
                  <a:close/>
                </a:path>
              </a:pathLst>
            </a:custGeom>
            <a:solidFill>
              <a:srgbClr val="D7D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591"/>
            <p:cNvSpPr>
              <a:spLocks/>
            </p:cNvSpPr>
            <p:nvPr userDrawn="1"/>
          </p:nvSpPr>
          <p:spPr bwMode="auto">
            <a:xfrm>
              <a:off x="8293101" y="3452813"/>
              <a:ext cx="354013" cy="169863"/>
            </a:xfrm>
            <a:custGeom>
              <a:avLst/>
              <a:gdLst>
                <a:gd name="T0" fmla="*/ 46 w 223"/>
                <a:gd name="T1" fmla="*/ 5 h 107"/>
                <a:gd name="T2" fmla="*/ 217 w 223"/>
                <a:gd name="T3" fmla="*/ 56 h 107"/>
                <a:gd name="T4" fmla="*/ 202 w 223"/>
                <a:gd name="T5" fmla="*/ 107 h 107"/>
                <a:gd name="T6" fmla="*/ 37 w 223"/>
                <a:gd name="T7" fmla="*/ 76 h 107"/>
                <a:gd name="T8" fmla="*/ 2 w 223"/>
                <a:gd name="T9" fmla="*/ 40 h 107"/>
                <a:gd name="T10" fmla="*/ 46 w 223"/>
                <a:gd name="T1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07">
                  <a:moveTo>
                    <a:pt x="46" y="5"/>
                  </a:moveTo>
                  <a:cubicBezTo>
                    <a:pt x="100" y="14"/>
                    <a:pt x="163" y="41"/>
                    <a:pt x="217" y="56"/>
                  </a:cubicBezTo>
                  <a:cubicBezTo>
                    <a:pt x="223" y="65"/>
                    <a:pt x="209" y="101"/>
                    <a:pt x="202" y="107"/>
                  </a:cubicBezTo>
                  <a:cubicBezTo>
                    <a:pt x="148" y="96"/>
                    <a:pt x="91" y="89"/>
                    <a:pt x="37" y="76"/>
                  </a:cubicBezTo>
                  <a:cubicBezTo>
                    <a:pt x="8" y="69"/>
                    <a:pt x="0" y="55"/>
                    <a:pt x="2" y="40"/>
                  </a:cubicBezTo>
                  <a:cubicBezTo>
                    <a:pt x="3" y="24"/>
                    <a:pt x="18" y="0"/>
                    <a:pt x="46" y="5"/>
                  </a:cubicBezTo>
                  <a:close/>
                </a:path>
              </a:pathLst>
            </a:custGeom>
            <a:solidFill>
              <a:srgbClr val="D7D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592"/>
            <p:cNvSpPr>
              <a:spLocks/>
            </p:cNvSpPr>
            <p:nvPr userDrawn="1"/>
          </p:nvSpPr>
          <p:spPr bwMode="auto">
            <a:xfrm>
              <a:off x="8886826" y="3341688"/>
              <a:ext cx="368300" cy="501650"/>
            </a:xfrm>
            <a:custGeom>
              <a:avLst/>
              <a:gdLst>
                <a:gd name="T0" fmla="*/ 231 w 232"/>
                <a:gd name="T1" fmla="*/ 8 h 316"/>
                <a:gd name="T2" fmla="*/ 222 w 232"/>
                <a:gd name="T3" fmla="*/ 2 h 316"/>
                <a:gd name="T4" fmla="*/ 9 w 232"/>
                <a:gd name="T5" fmla="*/ 126 h 316"/>
                <a:gd name="T6" fmla="*/ 0 w 232"/>
                <a:gd name="T7" fmla="*/ 141 h 316"/>
                <a:gd name="T8" fmla="*/ 1 w 232"/>
                <a:gd name="T9" fmla="*/ 308 h 316"/>
                <a:gd name="T10" fmla="*/ 10 w 232"/>
                <a:gd name="T11" fmla="*/ 313 h 316"/>
                <a:gd name="T12" fmla="*/ 223 w 232"/>
                <a:gd name="T13" fmla="*/ 190 h 316"/>
                <a:gd name="T14" fmla="*/ 232 w 232"/>
                <a:gd name="T15" fmla="*/ 175 h 316"/>
                <a:gd name="T16" fmla="*/ 231 w 232"/>
                <a:gd name="T17" fmla="*/ 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316">
                  <a:moveTo>
                    <a:pt x="231" y="8"/>
                  </a:moveTo>
                  <a:cubicBezTo>
                    <a:pt x="231" y="2"/>
                    <a:pt x="227" y="0"/>
                    <a:pt x="222" y="2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8"/>
                    <a:pt x="0" y="135"/>
                    <a:pt x="0" y="141"/>
                  </a:cubicBezTo>
                  <a:cubicBezTo>
                    <a:pt x="1" y="308"/>
                    <a:pt x="1" y="308"/>
                    <a:pt x="1" y="308"/>
                  </a:cubicBezTo>
                  <a:cubicBezTo>
                    <a:pt x="1" y="314"/>
                    <a:pt x="5" y="316"/>
                    <a:pt x="10" y="313"/>
                  </a:cubicBezTo>
                  <a:cubicBezTo>
                    <a:pt x="223" y="190"/>
                    <a:pt x="223" y="190"/>
                    <a:pt x="223" y="190"/>
                  </a:cubicBezTo>
                  <a:cubicBezTo>
                    <a:pt x="228" y="187"/>
                    <a:pt x="232" y="180"/>
                    <a:pt x="232" y="175"/>
                  </a:cubicBezTo>
                  <a:lnTo>
                    <a:pt x="231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593"/>
            <p:cNvSpPr>
              <a:spLocks/>
            </p:cNvSpPr>
            <p:nvPr userDrawn="1"/>
          </p:nvSpPr>
          <p:spPr bwMode="auto">
            <a:xfrm>
              <a:off x="8869364" y="3554413"/>
              <a:ext cx="22225" cy="285750"/>
            </a:xfrm>
            <a:custGeom>
              <a:avLst/>
              <a:gdLst>
                <a:gd name="T0" fmla="*/ 12 w 14"/>
                <a:gd name="T1" fmla="*/ 174 h 180"/>
                <a:gd name="T2" fmla="*/ 11 w 14"/>
                <a:gd name="T3" fmla="*/ 7 h 180"/>
                <a:gd name="T4" fmla="*/ 0 w 14"/>
                <a:gd name="T5" fmla="*/ 0 h 180"/>
                <a:gd name="T6" fmla="*/ 0 w 14"/>
                <a:gd name="T7" fmla="*/ 167 h 180"/>
                <a:gd name="T8" fmla="*/ 0 w 14"/>
                <a:gd name="T9" fmla="*/ 169 h 180"/>
                <a:gd name="T10" fmla="*/ 3 w 14"/>
                <a:gd name="T11" fmla="*/ 173 h 180"/>
                <a:gd name="T12" fmla="*/ 14 w 14"/>
                <a:gd name="T13" fmla="*/ 180 h 180"/>
                <a:gd name="T14" fmla="*/ 12 w 14"/>
                <a:gd name="T15" fmla="*/ 1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0">
                  <a:moveTo>
                    <a:pt x="12" y="17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1" y="171"/>
                    <a:pt x="1" y="172"/>
                    <a:pt x="3" y="173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3" y="179"/>
                    <a:pt x="12" y="177"/>
                    <a:pt x="12" y="174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594"/>
            <p:cNvSpPr>
              <a:spLocks/>
            </p:cNvSpPr>
            <p:nvPr userDrawn="1"/>
          </p:nvSpPr>
          <p:spPr bwMode="auto">
            <a:xfrm>
              <a:off x="8869364" y="3332163"/>
              <a:ext cx="381000" cy="233363"/>
            </a:xfrm>
            <a:custGeom>
              <a:avLst/>
              <a:gdLst>
                <a:gd name="T0" fmla="*/ 228 w 240"/>
                <a:gd name="T1" fmla="*/ 1 h 147"/>
                <a:gd name="T2" fmla="*/ 228 w 240"/>
                <a:gd name="T3" fmla="*/ 1 h 147"/>
                <a:gd name="T4" fmla="*/ 227 w 240"/>
                <a:gd name="T5" fmla="*/ 1 h 147"/>
                <a:gd name="T6" fmla="*/ 227 w 240"/>
                <a:gd name="T7" fmla="*/ 0 h 147"/>
                <a:gd name="T8" fmla="*/ 225 w 240"/>
                <a:gd name="T9" fmla="*/ 0 h 147"/>
                <a:gd name="T10" fmla="*/ 225 w 240"/>
                <a:gd name="T11" fmla="*/ 0 h 147"/>
                <a:gd name="T12" fmla="*/ 224 w 240"/>
                <a:gd name="T13" fmla="*/ 1 h 147"/>
                <a:gd name="T14" fmla="*/ 223 w 240"/>
                <a:gd name="T15" fmla="*/ 1 h 147"/>
                <a:gd name="T16" fmla="*/ 222 w 240"/>
                <a:gd name="T17" fmla="*/ 2 h 147"/>
                <a:gd name="T18" fmla="*/ 6 w 240"/>
                <a:gd name="T19" fmla="*/ 127 h 147"/>
                <a:gd name="T20" fmla="*/ 5 w 240"/>
                <a:gd name="T21" fmla="*/ 127 h 147"/>
                <a:gd name="T22" fmla="*/ 5 w 240"/>
                <a:gd name="T23" fmla="*/ 128 h 147"/>
                <a:gd name="T24" fmla="*/ 4 w 240"/>
                <a:gd name="T25" fmla="*/ 129 h 147"/>
                <a:gd name="T26" fmla="*/ 3 w 240"/>
                <a:gd name="T27" fmla="*/ 130 h 147"/>
                <a:gd name="T28" fmla="*/ 2 w 240"/>
                <a:gd name="T29" fmla="*/ 131 h 147"/>
                <a:gd name="T30" fmla="*/ 2 w 240"/>
                <a:gd name="T31" fmla="*/ 131 h 147"/>
                <a:gd name="T32" fmla="*/ 1 w 240"/>
                <a:gd name="T33" fmla="*/ 133 h 147"/>
                <a:gd name="T34" fmla="*/ 1 w 240"/>
                <a:gd name="T35" fmla="*/ 134 h 147"/>
                <a:gd name="T36" fmla="*/ 1 w 240"/>
                <a:gd name="T37" fmla="*/ 134 h 147"/>
                <a:gd name="T38" fmla="*/ 0 w 240"/>
                <a:gd name="T39" fmla="*/ 136 h 147"/>
                <a:gd name="T40" fmla="*/ 0 w 240"/>
                <a:gd name="T41" fmla="*/ 136 h 147"/>
                <a:gd name="T42" fmla="*/ 0 w 240"/>
                <a:gd name="T43" fmla="*/ 138 h 147"/>
                <a:gd name="T44" fmla="*/ 0 w 240"/>
                <a:gd name="T45" fmla="*/ 138 h 147"/>
                <a:gd name="T46" fmla="*/ 0 w 240"/>
                <a:gd name="T47" fmla="*/ 140 h 147"/>
                <a:gd name="T48" fmla="*/ 11 w 240"/>
                <a:gd name="T49" fmla="*/ 145 h 147"/>
                <a:gd name="T50" fmla="*/ 12 w 240"/>
                <a:gd name="T51" fmla="*/ 143 h 147"/>
                <a:gd name="T52" fmla="*/ 13 w 240"/>
                <a:gd name="T53" fmla="*/ 140 h 147"/>
                <a:gd name="T54" fmla="*/ 14 w 240"/>
                <a:gd name="T55" fmla="*/ 138 h 147"/>
                <a:gd name="T56" fmla="*/ 15 w 240"/>
                <a:gd name="T57" fmla="*/ 136 h 147"/>
                <a:gd name="T58" fmla="*/ 17 w 240"/>
                <a:gd name="T59" fmla="*/ 135 h 147"/>
                <a:gd name="T60" fmla="*/ 18 w 240"/>
                <a:gd name="T61" fmla="*/ 134 h 147"/>
                <a:gd name="T62" fmla="*/ 233 w 240"/>
                <a:gd name="T63" fmla="*/ 8 h 147"/>
                <a:gd name="T64" fmla="*/ 235 w 240"/>
                <a:gd name="T65" fmla="*/ 8 h 147"/>
                <a:gd name="T66" fmla="*/ 237 w 240"/>
                <a:gd name="T67" fmla="*/ 7 h 147"/>
                <a:gd name="T68" fmla="*/ 238 w 240"/>
                <a:gd name="T69" fmla="*/ 7 h 147"/>
                <a:gd name="T70" fmla="*/ 240 w 240"/>
                <a:gd name="T71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7">
                  <a:moveTo>
                    <a:pt x="240" y="8"/>
                  </a:move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0"/>
                    <a:pt x="227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2" y="1"/>
                    <a:pt x="222" y="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8" y="125"/>
                    <a:pt x="7" y="126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3" y="129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3" y="130"/>
                    <a:pt x="3" y="130"/>
                    <a:pt x="3" y="131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3"/>
                    <a:pt x="1" y="133"/>
                  </a:cubicBezTo>
                  <a:cubicBezTo>
                    <a:pt x="1" y="133"/>
                    <a:pt x="1" y="133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0" y="135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6"/>
                    <a:pt x="11" y="146"/>
                    <a:pt x="11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4"/>
                    <a:pt x="12" y="143"/>
                    <a:pt x="12" y="143"/>
                  </a:cubicBezTo>
                  <a:cubicBezTo>
                    <a:pt x="12" y="143"/>
                    <a:pt x="12" y="143"/>
                    <a:pt x="12" y="142"/>
                  </a:cubicBezTo>
                  <a:cubicBezTo>
                    <a:pt x="12" y="142"/>
                    <a:pt x="13" y="141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140"/>
                    <a:pt x="14" y="139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8"/>
                    <a:pt x="15" y="137"/>
                    <a:pt x="15" y="136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6" y="136"/>
                    <a:pt x="16" y="135"/>
                    <a:pt x="17" y="135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7" y="134"/>
                    <a:pt x="17" y="134"/>
                    <a:pt x="18" y="134"/>
                  </a:cubicBezTo>
                  <a:cubicBezTo>
                    <a:pt x="18" y="133"/>
                    <a:pt x="19" y="132"/>
                    <a:pt x="20" y="132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4" y="8"/>
                    <a:pt x="235" y="8"/>
                    <a:pt x="235" y="8"/>
                  </a:cubicBezTo>
                  <a:cubicBezTo>
                    <a:pt x="235" y="8"/>
                    <a:pt x="235" y="8"/>
                    <a:pt x="235" y="8"/>
                  </a:cubicBezTo>
                  <a:cubicBezTo>
                    <a:pt x="236" y="7"/>
                    <a:pt x="236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8" y="7"/>
                    <a:pt x="23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9" y="7"/>
                    <a:pt x="239" y="8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595"/>
            <p:cNvSpPr>
              <a:spLocks noEditPoints="1"/>
            </p:cNvSpPr>
            <p:nvPr userDrawn="1"/>
          </p:nvSpPr>
          <p:spPr bwMode="auto">
            <a:xfrm>
              <a:off x="9374189" y="3533776"/>
              <a:ext cx="366713" cy="501650"/>
            </a:xfrm>
            <a:custGeom>
              <a:avLst/>
              <a:gdLst>
                <a:gd name="T0" fmla="*/ 19 w 231"/>
                <a:gd name="T1" fmla="*/ 292 h 316"/>
                <a:gd name="T2" fmla="*/ 19 w 231"/>
                <a:gd name="T3" fmla="*/ 136 h 316"/>
                <a:gd name="T4" fmla="*/ 212 w 231"/>
                <a:gd name="T5" fmla="*/ 25 h 316"/>
                <a:gd name="T6" fmla="*/ 213 w 231"/>
                <a:gd name="T7" fmla="*/ 180 h 316"/>
                <a:gd name="T8" fmla="*/ 19 w 231"/>
                <a:gd name="T9" fmla="*/ 292 h 316"/>
                <a:gd name="T10" fmla="*/ 116 w 231"/>
                <a:gd name="T11" fmla="*/ 67 h 316"/>
                <a:gd name="T12" fmla="*/ 111 w 231"/>
                <a:gd name="T13" fmla="*/ 75 h 316"/>
                <a:gd name="T14" fmla="*/ 116 w 231"/>
                <a:gd name="T15" fmla="*/ 78 h 316"/>
                <a:gd name="T16" fmla="*/ 120 w 231"/>
                <a:gd name="T17" fmla="*/ 69 h 316"/>
                <a:gd name="T18" fmla="*/ 116 w 231"/>
                <a:gd name="T19" fmla="*/ 67 h 316"/>
                <a:gd name="T20" fmla="*/ 231 w 231"/>
                <a:gd name="T21" fmla="*/ 8 h 316"/>
                <a:gd name="T22" fmla="*/ 222 w 231"/>
                <a:gd name="T23" fmla="*/ 3 h 316"/>
                <a:gd name="T24" fmla="*/ 9 w 231"/>
                <a:gd name="T25" fmla="*/ 126 h 316"/>
                <a:gd name="T26" fmla="*/ 0 w 231"/>
                <a:gd name="T27" fmla="*/ 141 h 316"/>
                <a:gd name="T28" fmla="*/ 1 w 231"/>
                <a:gd name="T29" fmla="*/ 308 h 316"/>
                <a:gd name="T30" fmla="*/ 10 w 231"/>
                <a:gd name="T31" fmla="*/ 313 h 316"/>
                <a:gd name="T32" fmla="*/ 222 w 231"/>
                <a:gd name="T33" fmla="*/ 190 h 316"/>
                <a:gd name="T34" fmla="*/ 231 w 231"/>
                <a:gd name="T35" fmla="*/ 175 h 316"/>
                <a:gd name="T36" fmla="*/ 231 w 231"/>
                <a:gd name="T37" fmla="*/ 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316">
                  <a:moveTo>
                    <a:pt x="19" y="292"/>
                  </a:moveTo>
                  <a:cubicBezTo>
                    <a:pt x="19" y="136"/>
                    <a:pt x="19" y="136"/>
                    <a:pt x="19" y="136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180"/>
                    <a:pt x="213" y="180"/>
                    <a:pt x="213" y="180"/>
                  </a:cubicBezTo>
                  <a:cubicBezTo>
                    <a:pt x="19" y="292"/>
                    <a:pt x="19" y="292"/>
                    <a:pt x="19" y="292"/>
                  </a:cubicBezTo>
                  <a:close/>
                  <a:moveTo>
                    <a:pt x="116" y="67"/>
                  </a:moveTo>
                  <a:cubicBezTo>
                    <a:pt x="113" y="68"/>
                    <a:pt x="111" y="72"/>
                    <a:pt x="111" y="75"/>
                  </a:cubicBezTo>
                  <a:cubicBezTo>
                    <a:pt x="111" y="78"/>
                    <a:pt x="113" y="79"/>
                    <a:pt x="116" y="78"/>
                  </a:cubicBezTo>
                  <a:cubicBezTo>
                    <a:pt x="118" y="76"/>
                    <a:pt x="120" y="73"/>
                    <a:pt x="120" y="69"/>
                  </a:cubicBezTo>
                  <a:cubicBezTo>
                    <a:pt x="120" y="66"/>
                    <a:pt x="118" y="65"/>
                    <a:pt x="116" y="67"/>
                  </a:cubicBezTo>
                  <a:close/>
                  <a:moveTo>
                    <a:pt x="231" y="8"/>
                  </a:moveTo>
                  <a:cubicBezTo>
                    <a:pt x="231" y="3"/>
                    <a:pt x="227" y="0"/>
                    <a:pt x="222" y="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9"/>
                    <a:pt x="0" y="136"/>
                    <a:pt x="0" y="141"/>
                  </a:cubicBezTo>
                  <a:cubicBezTo>
                    <a:pt x="1" y="308"/>
                    <a:pt x="1" y="308"/>
                    <a:pt x="1" y="308"/>
                  </a:cubicBezTo>
                  <a:cubicBezTo>
                    <a:pt x="1" y="314"/>
                    <a:pt x="5" y="316"/>
                    <a:pt x="10" y="313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7" y="188"/>
                    <a:pt x="231" y="181"/>
                    <a:pt x="231" y="175"/>
                  </a:cubicBezTo>
                  <a:lnTo>
                    <a:pt x="231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596"/>
            <p:cNvSpPr>
              <a:spLocks/>
            </p:cNvSpPr>
            <p:nvPr userDrawn="1"/>
          </p:nvSpPr>
          <p:spPr bwMode="auto">
            <a:xfrm>
              <a:off x="9404351" y="3573463"/>
              <a:ext cx="307975" cy="423863"/>
            </a:xfrm>
            <a:custGeom>
              <a:avLst/>
              <a:gdLst>
                <a:gd name="T0" fmla="*/ 193 w 194"/>
                <a:gd name="T1" fmla="*/ 0 h 267"/>
                <a:gd name="T2" fmla="*/ 0 w 194"/>
                <a:gd name="T3" fmla="*/ 111 h 267"/>
                <a:gd name="T4" fmla="*/ 0 w 194"/>
                <a:gd name="T5" fmla="*/ 267 h 267"/>
                <a:gd name="T6" fmla="*/ 194 w 194"/>
                <a:gd name="T7" fmla="*/ 155 h 267"/>
                <a:gd name="T8" fmla="*/ 193 w 1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67">
                  <a:moveTo>
                    <a:pt x="193" y="0"/>
                  </a:moveTo>
                  <a:lnTo>
                    <a:pt x="0" y="111"/>
                  </a:lnTo>
                  <a:lnTo>
                    <a:pt x="0" y="267"/>
                  </a:lnTo>
                  <a:lnTo>
                    <a:pt x="194" y="15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EC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597"/>
            <p:cNvSpPr>
              <a:spLocks/>
            </p:cNvSpPr>
            <p:nvPr userDrawn="1"/>
          </p:nvSpPr>
          <p:spPr bwMode="auto">
            <a:xfrm>
              <a:off x="9356726" y="3748088"/>
              <a:ext cx="22225" cy="284163"/>
            </a:xfrm>
            <a:custGeom>
              <a:avLst/>
              <a:gdLst>
                <a:gd name="T0" fmla="*/ 12 w 14"/>
                <a:gd name="T1" fmla="*/ 173 h 179"/>
                <a:gd name="T2" fmla="*/ 11 w 14"/>
                <a:gd name="T3" fmla="*/ 6 h 179"/>
                <a:gd name="T4" fmla="*/ 0 w 14"/>
                <a:gd name="T5" fmla="*/ 0 h 179"/>
                <a:gd name="T6" fmla="*/ 0 w 14"/>
                <a:gd name="T7" fmla="*/ 166 h 179"/>
                <a:gd name="T8" fmla="*/ 0 w 14"/>
                <a:gd name="T9" fmla="*/ 168 h 179"/>
                <a:gd name="T10" fmla="*/ 3 w 14"/>
                <a:gd name="T11" fmla="*/ 172 h 179"/>
                <a:gd name="T12" fmla="*/ 14 w 14"/>
                <a:gd name="T13" fmla="*/ 179 h 179"/>
                <a:gd name="T14" fmla="*/ 12 w 14"/>
                <a:gd name="T15" fmla="*/ 17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9">
                  <a:moveTo>
                    <a:pt x="12" y="173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7"/>
                    <a:pt x="0" y="168"/>
                    <a:pt x="0" y="168"/>
                  </a:cubicBezTo>
                  <a:cubicBezTo>
                    <a:pt x="1" y="170"/>
                    <a:pt x="1" y="171"/>
                    <a:pt x="3" y="172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3" y="178"/>
                    <a:pt x="12" y="176"/>
                    <a:pt x="12" y="173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598"/>
            <p:cNvSpPr>
              <a:spLocks/>
            </p:cNvSpPr>
            <p:nvPr userDrawn="1"/>
          </p:nvSpPr>
          <p:spPr bwMode="auto">
            <a:xfrm>
              <a:off x="9356726" y="3525838"/>
              <a:ext cx="379413" cy="231775"/>
            </a:xfrm>
            <a:custGeom>
              <a:avLst/>
              <a:gdLst>
                <a:gd name="T0" fmla="*/ 228 w 239"/>
                <a:gd name="T1" fmla="*/ 1 h 146"/>
                <a:gd name="T2" fmla="*/ 227 w 239"/>
                <a:gd name="T3" fmla="*/ 0 h 146"/>
                <a:gd name="T4" fmla="*/ 226 w 239"/>
                <a:gd name="T5" fmla="*/ 0 h 146"/>
                <a:gd name="T6" fmla="*/ 226 w 239"/>
                <a:gd name="T7" fmla="*/ 0 h 146"/>
                <a:gd name="T8" fmla="*/ 225 w 239"/>
                <a:gd name="T9" fmla="*/ 0 h 146"/>
                <a:gd name="T10" fmla="*/ 225 w 239"/>
                <a:gd name="T11" fmla="*/ 0 h 146"/>
                <a:gd name="T12" fmla="*/ 223 w 239"/>
                <a:gd name="T13" fmla="*/ 0 h 146"/>
                <a:gd name="T14" fmla="*/ 223 w 239"/>
                <a:gd name="T15" fmla="*/ 1 h 146"/>
                <a:gd name="T16" fmla="*/ 221 w 239"/>
                <a:gd name="T17" fmla="*/ 1 h 146"/>
                <a:gd name="T18" fmla="*/ 6 w 239"/>
                <a:gd name="T19" fmla="*/ 126 h 146"/>
                <a:gd name="T20" fmla="*/ 5 w 239"/>
                <a:gd name="T21" fmla="*/ 127 h 146"/>
                <a:gd name="T22" fmla="*/ 5 w 239"/>
                <a:gd name="T23" fmla="*/ 127 h 146"/>
                <a:gd name="T24" fmla="*/ 4 w 239"/>
                <a:gd name="T25" fmla="*/ 129 h 146"/>
                <a:gd name="T26" fmla="*/ 3 w 239"/>
                <a:gd name="T27" fmla="*/ 129 h 146"/>
                <a:gd name="T28" fmla="*/ 2 w 239"/>
                <a:gd name="T29" fmla="*/ 131 h 146"/>
                <a:gd name="T30" fmla="*/ 2 w 239"/>
                <a:gd name="T31" fmla="*/ 131 h 146"/>
                <a:gd name="T32" fmla="*/ 1 w 239"/>
                <a:gd name="T33" fmla="*/ 132 h 146"/>
                <a:gd name="T34" fmla="*/ 1 w 239"/>
                <a:gd name="T35" fmla="*/ 133 h 146"/>
                <a:gd name="T36" fmla="*/ 1 w 239"/>
                <a:gd name="T37" fmla="*/ 134 h 146"/>
                <a:gd name="T38" fmla="*/ 0 w 239"/>
                <a:gd name="T39" fmla="*/ 135 h 146"/>
                <a:gd name="T40" fmla="*/ 0 w 239"/>
                <a:gd name="T41" fmla="*/ 136 h 146"/>
                <a:gd name="T42" fmla="*/ 0 w 239"/>
                <a:gd name="T43" fmla="*/ 137 h 146"/>
                <a:gd name="T44" fmla="*/ 0 w 239"/>
                <a:gd name="T45" fmla="*/ 138 h 146"/>
                <a:gd name="T46" fmla="*/ 0 w 239"/>
                <a:gd name="T47" fmla="*/ 140 h 146"/>
                <a:gd name="T48" fmla="*/ 11 w 239"/>
                <a:gd name="T49" fmla="*/ 144 h 146"/>
                <a:gd name="T50" fmla="*/ 12 w 239"/>
                <a:gd name="T51" fmla="*/ 142 h 146"/>
                <a:gd name="T52" fmla="*/ 13 w 239"/>
                <a:gd name="T53" fmla="*/ 140 h 146"/>
                <a:gd name="T54" fmla="*/ 14 w 239"/>
                <a:gd name="T55" fmla="*/ 138 h 146"/>
                <a:gd name="T56" fmla="*/ 15 w 239"/>
                <a:gd name="T57" fmla="*/ 136 h 146"/>
                <a:gd name="T58" fmla="*/ 17 w 239"/>
                <a:gd name="T59" fmla="*/ 134 h 146"/>
                <a:gd name="T60" fmla="*/ 18 w 239"/>
                <a:gd name="T61" fmla="*/ 133 h 146"/>
                <a:gd name="T62" fmla="*/ 233 w 239"/>
                <a:gd name="T63" fmla="*/ 8 h 146"/>
                <a:gd name="T64" fmla="*/ 235 w 239"/>
                <a:gd name="T65" fmla="*/ 7 h 146"/>
                <a:gd name="T66" fmla="*/ 236 w 239"/>
                <a:gd name="T67" fmla="*/ 7 h 146"/>
                <a:gd name="T68" fmla="*/ 238 w 239"/>
                <a:gd name="T69" fmla="*/ 7 h 146"/>
                <a:gd name="T70" fmla="*/ 239 w 239"/>
                <a:gd name="T71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146">
                  <a:moveTo>
                    <a:pt x="239" y="7"/>
                  </a:moveTo>
                  <a:cubicBezTo>
                    <a:pt x="228" y="1"/>
                    <a:pt x="228" y="1"/>
                    <a:pt x="228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223" y="0"/>
                    <a:pt x="223" y="1"/>
                  </a:cubicBezTo>
                  <a:cubicBezTo>
                    <a:pt x="223" y="1"/>
                    <a:pt x="223" y="1"/>
                    <a:pt x="222" y="1"/>
                  </a:cubicBezTo>
                  <a:cubicBezTo>
                    <a:pt x="222" y="1"/>
                    <a:pt x="222" y="1"/>
                    <a:pt x="221" y="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7" y="125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5" y="126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9"/>
                    <a:pt x="4" y="129"/>
                  </a:cubicBezTo>
                  <a:cubicBezTo>
                    <a:pt x="4" y="129"/>
                    <a:pt x="4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29"/>
                    <a:pt x="3" y="130"/>
                    <a:pt x="3" y="130"/>
                  </a:cubicBezTo>
                  <a:cubicBezTo>
                    <a:pt x="3" y="130"/>
                    <a:pt x="2" y="130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2"/>
                    <a:pt x="2" y="132"/>
                    <a:pt x="1" y="132"/>
                  </a:cubicBezTo>
                  <a:cubicBezTo>
                    <a:pt x="1" y="132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4"/>
                  </a:cubicBezTo>
                  <a:cubicBezTo>
                    <a:pt x="1" y="134"/>
                    <a:pt x="1" y="134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6"/>
                  </a:cubicBezTo>
                  <a:cubicBezTo>
                    <a:pt x="0" y="136"/>
                    <a:pt x="0" y="136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9"/>
                    <a:pt x="0" y="13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1" y="146"/>
                    <a:pt x="11" y="145"/>
                    <a:pt x="11" y="144"/>
                  </a:cubicBezTo>
                  <a:cubicBezTo>
                    <a:pt x="11" y="144"/>
                    <a:pt x="11" y="144"/>
                    <a:pt x="12" y="144"/>
                  </a:cubicBezTo>
                  <a:cubicBezTo>
                    <a:pt x="12" y="143"/>
                    <a:pt x="12" y="143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1"/>
                    <a:pt x="13" y="140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139"/>
                    <a:pt x="13" y="138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7"/>
                    <a:pt x="15" y="136"/>
                    <a:pt x="15" y="136"/>
                  </a:cubicBezTo>
                  <a:cubicBezTo>
                    <a:pt x="15" y="136"/>
                    <a:pt x="15" y="135"/>
                    <a:pt x="15" y="135"/>
                  </a:cubicBezTo>
                  <a:cubicBezTo>
                    <a:pt x="16" y="135"/>
                    <a:pt x="16" y="134"/>
                    <a:pt x="17" y="134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7" y="133"/>
                    <a:pt x="17" y="133"/>
                    <a:pt x="18" y="133"/>
                  </a:cubicBezTo>
                  <a:cubicBezTo>
                    <a:pt x="18" y="132"/>
                    <a:pt x="19" y="131"/>
                    <a:pt x="20" y="131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4" y="8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6" y="7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7" y="7"/>
                    <a:pt x="237" y="7"/>
                    <a:pt x="23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8" y="7"/>
                    <a:pt x="239" y="7"/>
                    <a:pt x="239" y="7"/>
                  </a:cubicBezTo>
                  <a:cubicBezTo>
                    <a:pt x="239" y="7"/>
                    <a:pt x="239" y="7"/>
                    <a:pt x="239" y="7"/>
                  </a:cubicBezTo>
                  <a:cubicBezTo>
                    <a:pt x="239" y="7"/>
                    <a:pt x="239" y="7"/>
                    <a:pt x="239" y="7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599"/>
            <p:cNvSpPr>
              <a:spLocks/>
            </p:cNvSpPr>
            <p:nvPr userDrawn="1"/>
          </p:nvSpPr>
          <p:spPr bwMode="auto">
            <a:xfrm>
              <a:off x="9412289" y="3829051"/>
              <a:ext cx="436563" cy="254000"/>
            </a:xfrm>
            <a:custGeom>
              <a:avLst/>
              <a:gdLst>
                <a:gd name="T0" fmla="*/ 206 w 275"/>
                <a:gd name="T1" fmla="*/ 0 h 160"/>
                <a:gd name="T2" fmla="*/ 0 w 275"/>
                <a:gd name="T3" fmla="*/ 120 h 160"/>
                <a:gd name="T4" fmla="*/ 68 w 275"/>
                <a:gd name="T5" fmla="*/ 160 h 160"/>
                <a:gd name="T6" fmla="*/ 275 w 275"/>
                <a:gd name="T7" fmla="*/ 40 h 160"/>
                <a:gd name="T8" fmla="*/ 206 w 27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60">
                  <a:moveTo>
                    <a:pt x="206" y="0"/>
                  </a:moveTo>
                  <a:lnTo>
                    <a:pt x="0" y="120"/>
                  </a:lnTo>
                  <a:lnTo>
                    <a:pt x="68" y="160"/>
                  </a:lnTo>
                  <a:lnTo>
                    <a:pt x="275" y="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600"/>
            <p:cNvSpPr>
              <a:spLocks/>
            </p:cNvSpPr>
            <p:nvPr userDrawn="1"/>
          </p:nvSpPr>
          <p:spPr bwMode="auto">
            <a:xfrm>
              <a:off x="9636126" y="3959226"/>
              <a:ext cx="350838" cy="227013"/>
            </a:xfrm>
            <a:custGeom>
              <a:avLst/>
              <a:gdLst>
                <a:gd name="T0" fmla="*/ 0 w 221"/>
                <a:gd name="T1" fmla="*/ 129 h 143"/>
                <a:gd name="T2" fmla="*/ 0 w 221"/>
                <a:gd name="T3" fmla="*/ 143 h 143"/>
                <a:gd name="T4" fmla="*/ 221 w 221"/>
                <a:gd name="T5" fmla="*/ 14 h 143"/>
                <a:gd name="T6" fmla="*/ 221 w 221"/>
                <a:gd name="T7" fmla="*/ 0 h 143"/>
                <a:gd name="T8" fmla="*/ 0 w 221"/>
                <a:gd name="T9" fmla="*/ 12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43">
                  <a:moveTo>
                    <a:pt x="0" y="129"/>
                  </a:moveTo>
                  <a:lnTo>
                    <a:pt x="0" y="143"/>
                  </a:lnTo>
                  <a:lnTo>
                    <a:pt x="221" y="14"/>
                  </a:lnTo>
                  <a:lnTo>
                    <a:pt x="221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601"/>
            <p:cNvSpPr>
              <a:spLocks noEditPoints="1"/>
            </p:cNvSpPr>
            <p:nvPr userDrawn="1"/>
          </p:nvSpPr>
          <p:spPr bwMode="auto">
            <a:xfrm>
              <a:off x="9386889" y="3814763"/>
              <a:ext cx="600075" cy="349250"/>
            </a:xfrm>
            <a:custGeom>
              <a:avLst/>
              <a:gdLst>
                <a:gd name="T0" fmla="*/ 84 w 378"/>
                <a:gd name="T1" fmla="*/ 169 h 220"/>
                <a:gd name="T2" fmla="*/ 16 w 378"/>
                <a:gd name="T3" fmla="*/ 129 h 220"/>
                <a:gd name="T4" fmla="*/ 222 w 378"/>
                <a:gd name="T5" fmla="*/ 9 h 220"/>
                <a:gd name="T6" fmla="*/ 291 w 378"/>
                <a:gd name="T7" fmla="*/ 49 h 220"/>
                <a:gd name="T8" fmla="*/ 84 w 378"/>
                <a:gd name="T9" fmla="*/ 169 h 220"/>
                <a:gd name="T10" fmla="*/ 84 w 378"/>
                <a:gd name="T11" fmla="*/ 169 h 220"/>
                <a:gd name="T12" fmla="*/ 221 w 378"/>
                <a:gd name="T13" fmla="*/ 0 h 220"/>
                <a:gd name="T14" fmla="*/ 0 w 378"/>
                <a:gd name="T15" fmla="*/ 129 h 220"/>
                <a:gd name="T16" fmla="*/ 157 w 378"/>
                <a:gd name="T17" fmla="*/ 220 h 220"/>
                <a:gd name="T18" fmla="*/ 378 w 378"/>
                <a:gd name="T19" fmla="*/ 91 h 220"/>
                <a:gd name="T20" fmla="*/ 221 w 378"/>
                <a:gd name="T2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8" h="220">
                  <a:moveTo>
                    <a:pt x="84" y="169"/>
                  </a:moveTo>
                  <a:lnTo>
                    <a:pt x="16" y="129"/>
                  </a:lnTo>
                  <a:lnTo>
                    <a:pt x="222" y="9"/>
                  </a:lnTo>
                  <a:lnTo>
                    <a:pt x="291" y="49"/>
                  </a:lnTo>
                  <a:lnTo>
                    <a:pt x="84" y="169"/>
                  </a:lnTo>
                  <a:lnTo>
                    <a:pt x="84" y="169"/>
                  </a:lnTo>
                  <a:close/>
                  <a:moveTo>
                    <a:pt x="221" y="0"/>
                  </a:moveTo>
                  <a:lnTo>
                    <a:pt x="0" y="129"/>
                  </a:lnTo>
                  <a:lnTo>
                    <a:pt x="157" y="220"/>
                  </a:lnTo>
                  <a:lnTo>
                    <a:pt x="378" y="9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602"/>
            <p:cNvSpPr>
              <a:spLocks/>
            </p:cNvSpPr>
            <p:nvPr userDrawn="1"/>
          </p:nvSpPr>
          <p:spPr bwMode="auto">
            <a:xfrm>
              <a:off x="9356726" y="4000501"/>
              <a:ext cx="279400" cy="185738"/>
            </a:xfrm>
            <a:custGeom>
              <a:avLst/>
              <a:gdLst>
                <a:gd name="T0" fmla="*/ 0 w 176"/>
                <a:gd name="T1" fmla="*/ 0 h 117"/>
                <a:gd name="T2" fmla="*/ 0 w 176"/>
                <a:gd name="T3" fmla="*/ 14 h 117"/>
                <a:gd name="T4" fmla="*/ 176 w 176"/>
                <a:gd name="T5" fmla="*/ 117 h 117"/>
                <a:gd name="T6" fmla="*/ 176 w 176"/>
                <a:gd name="T7" fmla="*/ 103 h 117"/>
                <a:gd name="T8" fmla="*/ 0 w 17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17">
                  <a:moveTo>
                    <a:pt x="0" y="0"/>
                  </a:moveTo>
                  <a:lnTo>
                    <a:pt x="0" y="14"/>
                  </a:lnTo>
                  <a:lnTo>
                    <a:pt x="176" y="117"/>
                  </a:lnTo>
                  <a:lnTo>
                    <a:pt x="176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603"/>
            <p:cNvSpPr>
              <a:spLocks/>
            </p:cNvSpPr>
            <p:nvPr userDrawn="1"/>
          </p:nvSpPr>
          <p:spPr bwMode="auto">
            <a:xfrm>
              <a:off x="9445626" y="3998913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604"/>
            <p:cNvSpPr>
              <a:spLocks/>
            </p:cNvSpPr>
            <p:nvPr userDrawn="1"/>
          </p:nvSpPr>
          <p:spPr bwMode="auto">
            <a:xfrm>
              <a:off x="9477376" y="3981451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605"/>
            <p:cNvSpPr>
              <a:spLocks/>
            </p:cNvSpPr>
            <p:nvPr userDrawn="1"/>
          </p:nvSpPr>
          <p:spPr bwMode="auto">
            <a:xfrm>
              <a:off x="9467851" y="3986213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606"/>
            <p:cNvSpPr>
              <a:spLocks/>
            </p:cNvSpPr>
            <p:nvPr userDrawn="1"/>
          </p:nvSpPr>
          <p:spPr bwMode="auto">
            <a:xfrm>
              <a:off x="9456739" y="3992563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608"/>
            <p:cNvSpPr>
              <a:spLocks/>
            </p:cNvSpPr>
            <p:nvPr userDrawn="1"/>
          </p:nvSpPr>
          <p:spPr bwMode="auto">
            <a:xfrm>
              <a:off x="9469438" y="3995738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609"/>
            <p:cNvSpPr>
              <a:spLocks/>
            </p:cNvSpPr>
            <p:nvPr userDrawn="1"/>
          </p:nvSpPr>
          <p:spPr bwMode="auto">
            <a:xfrm>
              <a:off x="9436101" y="40052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610"/>
            <p:cNvSpPr>
              <a:spLocks/>
            </p:cNvSpPr>
            <p:nvPr userDrawn="1"/>
          </p:nvSpPr>
          <p:spPr bwMode="auto">
            <a:xfrm>
              <a:off x="9426576" y="4011613"/>
              <a:ext cx="17463" cy="9525"/>
            </a:xfrm>
            <a:custGeom>
              <a:avLst/>
              <a:gdLst>
                <a:gd name="T0" fmla="*/ 10 w 11"/>
                <a:gd name="T1" fmla="*/ 2 h 6"/>
                <a:gd name="T2" fmla="*/ 6 w 11"/>
                <a:gd name="T3" fmla="*/ 0 h 6"/>
                <a:gd name="T4" fmla="*/ 4 w 11"/>
                <a:gd name="T5" fmla="*/ 0 h 6"/>
                <a:gd name="T6" fmla="*/ 0 w 11"/>
                <a:gd name="T7" fmla="*/ 2 h 6"/>
                <a:gd name="T8" fmla="*/ 0 w 11"/>
                <a:gd name="T9" fmla="*/ 3 h 6"/>
                <a:gd name="T10" fmla="*/ 4 w 11"/>
                <a:gd name="T11" fmla="*/ 6 h 6"/>
                <a:gd name="T12" fmla="*/ 6 w 11"/>
                <a:gd name="T13" fmla="*/ 6 h 6"/>
                <a:gd name="T14" fmla="*/ 10 w 11"/>
                <a:gd name="T15" fmla="*/ 3 h 6"/>
                <a:gd name="T16" fmla="*/ 10 w 11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10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611"/>
            <p:cNvSpPr>
              <a:spLocks/>
            </p:cNvSpPr>
            <p:nvPr userDrawn="1"/>
          </p:nvSpPr>
          <p:spPr bwMode="auto">
            <a:xfrm>
              <a:off x="9453563" y="4005263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612"/>
            <p:cNvSpPr>
              <a:spLocks/>
            </p:cNvSpPr>
            <p:nvPr userDrawn="1"/>
          </p:nvSpPr>
          <p:spPr bwMode="auto">
            <a:xfrm>
              <a:off x="9477376" y="4011613"/>
              <a:ext cx="26988" cy="15875"/>
            </a:xfrm>
            <a:custGeom>
              <a:avLst/>
              <a:gdLst>
                <a:gd name="T0" fmla="*/ 7 w 17"/>
                <a:gd name="T1" fmla="*/ 9 h 10"/>
                <a:gd name="T2" fmla="*/ 9 w 17"/>
                <a:gd name="T3" fmla="*/ 9 h 10"/>
                <a:gd name="T4" fmla="*/ 16 w 17"/>
                <a:gd name="T5" fmla="*/ 5 h 10"/>
                <a:gd name="T6" fmla="*/ 16 w 17"/>
                <a:gd name="T7" fmla="*/ 4 h 10"/>
                <a:gd name="T8" fmla="*/ 9 w 17"/>
                <a:gd name="T9" fmla="*/ 0 h 10"/>
                <a:gd name="T10" fmla="*/ 7 w 17"/>
                <a:gd name="T11" fmla="*/ 0 h 10"/>
                <a:gd name="T12" fmla="*/ 0 w 17"/>
                <a:gd name="T13" fmla="*/ 4 h 10"/>
                <a:gd name="T14" fmla="*/ 0 w 17"/>
                <a:gd name="T15" fmla="*/ 5 h 10"/>
                <a:gd name="T16" fmla="*/ 7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613"/>
            <p:cNvSpPr>
              <a:spLocks/>
            </p:cNvSpPr>
            <p:nvPr userDrawn="1"/>
          </p:nvSpPr>
          <p:spPr bwMode="auto">
            <a:xfrm>
              <a:off x="9437688" y="4014788"/>
              <a:ext cx="26988" cy="15875"/>
            </a:xfrm>
            <a:custGeom>
              <a:avLst/>
              <a:gdLst>
                <a:gd name="T0" fmla="*/ 17 w 17"/>
                <a:gd name="T1" fmla="*/ 4 h 10"/>
                <a:gd name="T2" fmla="*/ 10 w 17"/>
                <a:gd name="T3" fmla="*/ 1 h 10"/>
                <a:gd name="T4" fmla="*/ 8 w 17"/>
                <a:gd name="T5" fmla="*/ 1 h 10"/>
                <a:gd name="T6" fmla="*/ 1 w 17"/>
                <a:gd name="T7" fmla="*/ 4 h 10"/>
                <a:gd name="T8" fmla="*/ 1 w 17"/>
                <a:gd name="T9" fmla="*/ 6 h 10"/>
                <a:gd name="T10" fmla="*/ 8 w 17"/>
                <a:gd name="T11" fmla="*/ 10 h 10"/>
                <a:gd name="T12" fmla="*/ 10 w 17"/>
                <a:gd name="T13" fmla="*/ 10 h 10"/>
                <a:gd name="T14" fmla="*/ 17 w 17"/>
                <a:gd name="T15" fmla="*/ 6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614"/>
            <p:cNvSpPr>
              <a:spLocks/>
            </p:cNvSpPr>
            <p:nvPr userDrawn="1"/>
          </p:nvSpPr>
          <p:spPr bwMode="auto">
            <a:xfrm>
              <a:off x="9455151" y="4021138"/>
              <a:ext cx="31750" cy="19050"/>
            </a:xfrm>
            <a:custGeom>
              <a:avLst/>
              <a:gdLst>
                <a:gd name="T0" fmla="*/ 20 w 20"/>
                <a:gd name="T1" fmla="*/ 4 h 12"/>
                <a:gd name="T2" fmla="*/ 13 w 20"/>
                <a:gd name="T3" fmla="*/ 0 h 12"/>
                <a:gd name="T4" fmla="*/ 11 w 20"/>
                <a:gd name="T5" fmla="*/ 0 h 12"/>
                <a:gd name="T6" fmla="*/ 0 w 20"/>
                <a:gd name="T7" fmla="*/ 6 h 12"/>
                <a:gd name="T8" fmla="*/ 0 w 20"/>
                <a:gd name="T9" fmla="*/ 8 h 12"/>
                <a:gd name="T10" fmla="*/ 7 w 20"/>
                <a:gd name="T11" fmla="*/ 12 h 12"/>
                <a:gd name="T12" fmla="*/ 9 w 20"/>
                <a:gd name="T13" fmla="*/ 12 h 12"/>
                <a:gd name="T14" fmla="*/ 20 w 20"/>
                <a:gd name="T15" fmla="*/ 6 h 12"/>
                <a:gd name="T16" fmla="*/ 20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615"/>
            <p:cNvSpPr>
              <a:spLocks/>
            </p:cNvSpPr>
            <p:nvPr userDrawn="1"/>
          </p:nvSpPr>
          <p:spPr bwMode="auto">
            <a:xfrm>
              <a:off x="9486901" y="3986213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616"/>
            <p:cNvSpPr>
              <a:spLocks/>
            </p:cNvSpPr>
            <p:nvPr userDrawn="1"/>
          </p:nvSpPr>
          <p:spPr bwMode="auto">
            <a:xfrm>
              <a:off x="9493251" y="4002088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617"/>
            <p:cNvSpPr>
              <a:spLocks/>
            </p:cNvSpPr>
            <p:nvPr userDrawn="1"/>
          </p:nvSpPr>
          <p:spPr bwMode="auto">
            <a:xfrm>
              <a:off x="9582151" y="3970338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618"/>
            <p:cNvSpPr>
              <a:spLocks/>
            </p:cNvSpPr>
            <p:nvPr userDrawn="1"/>
          </p:nvSpPr>
          <p:spPr bwMode="auto">
            <a:xfrm>
              <a:off x="9498013" y="4017963"/>
              <a:ext cx="26988" cy="15875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5 h 10"/>
                <a:gd name="T8" fmla="*/ 10 w 17"/>
                <a:gd name="T9" fmla="*/ 1 h 10"/>
                <a:gd name="T10" fmla="*/ 8 w 17"/>
                <a:gd name="T11" fmla="*/ 1 h 10"/>
                <a:gd name="T12" fmla="*/ 1 w 17"/>
                <a:gd name="T13" fmla="*/ 5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619"/>
            <p:cNvSpPr>
              <a:spLocks/>
            </p:cNvSpPr>
            <p:nvPr userDrawn="1"/>
          </p:nvSpPr>
          <p:spPr bwMode="auto">
            <a:xfrm>
              <a:off x="9521826" y="4044950"/>
              <a:ext cx="28575" cy="15875"/>
            </a:xfrm>
            <a:custGeom>
              <a:avLst/>
              <a:gdLst>
                <a:gd name="T0" fmla="*/ 10 w 18"/>
                <a:gd name="T1" fmla="*/ 1 h 10"/>
                <a:gd name="T2" fmla="*/ 8 w 18"/>
                <a:gd name="T3" fmla="*/ 1 h 10"/>
                <a:gd name="T4" fmla="*/ 1 w 18"/>
                <a:gd name="T5" fmla="*/ 5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5 h 10"/>
                <a:gd name="T16" fmla="*/ 10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620"/>
            <p:cNvSpPr>
              <a:spLocks/>
            </p:cNvSpPr>
            <p:nvPr userDrawn="1"/>
          </p:nvSpPr>
          <p:spPr bwMode="auto">
            <a:xfrm>
              <a:off x="9539288" y="4035425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621"/>
            <p:cNvSpPr>
              <a:spLocks/>
            </p:cNvSpPr>
            <p:nvPr userDrawn="1"/>
          </p:nvSpPr>
          <p:spPr bwMode="auto">
            <a:xfrm>
              <a:off x="9471026" y="4027488"/>
              <a:ext cx="38100" cy="22225"/>
            </a:xfrm>
            <a:custGeom>
              <a:avLst/>
              <a:gdLst>
                <a:gd name="T0" fmla="*/ 23 w 24"/>
                <a:gd name="T1" fmla="*/ 5 h 14"/>
                <a:gd name="T2" fmla="*/ 16 w 24"/>
                <a:gd name="T3" fmla="*/ 1 h 14"/>
                <a:gd name="T4" fmla="*/ 15 w 24"/>
                <a:gd name="T5" fmla="*/ 1 h 14"/>
                <a:gd name="T6" fmla="*/ 1 w 24"/>
                <a:gd name="T7" fmla="*/ 9 h 14"/>
                <a:gd name="T8" fmla="*/ 1 w 24"/>
                <a:gd name="T9" fmla="*/ 10 h 14"/>
                <a:gd name="T10" fmla="*/ 8 w 24"/>
                <a:gd name="T11" fmla="*/ 14 h 14"/>
                <a:gd name="T12" fmla="*/ 10 w 24"/>
                <a:gd name="T13" fmla="*/ 14 h 14"/>
                <a:gd name="T14" fmla="*/ 24 w 24"/>
                <a:gd name="T15" fmla="*/ 6 h 14"/>
                <a:gd name="T16" fmla="*/ 23 w 24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3" y="5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5"/>
                    <a:pt x="23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622"/>
            <p:cNvSpPr>
              <a:spLocks/>
            </p:cNvSpPr>
            <p:nvPr userDrawn="1"/>
          </p:nvSpPr>
          <p:spPr bwMode="auto">
            <a:xfrm>
              <a:off x="9488488" y="4033838"/>
              <a:ext cx="47625" cy="26988"/>
            </a:xfrm>
            <a:custGeom>
              <a:avLst/>
              <a:gdLst>
                <a:gd name="T0" fmla="*/ 29 w 30"/>
                <a:gd name="T1" fmla="*/ 4 h 17"/>
                <a:gd name="T2" fmla="*/ 22 w 30"/>
                <a:gd name="T3" fmla="*/ 0 h 17"/>
                <a:gd name="T4" fmla="*/ 20 w 30"/>
                <a:gd name="T5" fmla="*/ 0 h 17"/>
                <a:gd name="T6" fmla="*/ 1 w 30"/>
                <a:gd name="T7" fmla="*/ 11 h 17"/>
                <a:gd name="T8" fmla="*/ 1 w 30"/>
                <a:gd name="T9" fmla="*/ 12 h 17"/>
                <a:gd name="T10" fmla="*/ 8 w 30"/>
                <a:gd name="T11" fmla="*/ 16 h 17"/>
                <a:gd name="T12" fmla="*/ 10 w 30"/>
                <a:gd name="T13" fmla="*/ 16 h 17"/>
                <a:gd name="T14" fmla="*/ 29 w 30"/>
                <a:gd name="T15" fmla="*/ 5 h 17"/>
                <a:gd name="T16" fmla="*/ 29 w 30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7">
                  <a:moveTo>
                    <a:pt x="29" y="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7"/>
                    <a:pt x="10" y="17"/>
                    <a:pt x="10" y="1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5"/>
                    <a:pt x="30" y="4"/>
                    <a:pt x="29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623"/>
            <p:cNvSpPr>
              <a:spLocks/>
            </p:cNvSpPr>
            <p:nvPr userDrawn="1"/>
          </p:nvSpPr>
          <p:spPr bwMode="auto">
            <a:xfrm>
              <a:off x="9499601" y="3968750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624"/>
            <p:cNvSpPr>
              <a:spLocks/>
            </p:cNvSpPr>
            <p:nvPr userDrawn="1"/>
          </p:nvSpPr>
          <p:spPr bwMode="auto">
            <a:xfrm>
              <a:off x="9488488" y="3975100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625"/>
            <p:cNvSpPr>
              <a:spLocks/>
            </p:cNvSpPr>
            <p:nvPr userDrawn="1"/>
          </p:nvSpPr>
          <p:spPr bwMode="auto">
            <a:xfrm>
              <a:off x="9509126" y="3962400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626"/>
            <p:cNvSpPr>
              <a:spLocks/>
            </p:cNvSpPr>
            <p:nvPr userDrawn="1"/>
          </p:nvSpPr>
          <p:spPr bwMode="auto">
            <a:xfrm>
              <a:off x="9531351" y="3949700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627"/>
            <p:cNvSpPr>
              <a:spLocks/>
            </p:cNvSpPr>
            <p:nvPr userDrawn="1"/>
          </p:nvSpPr>
          <p:spPr bwMode="auto">
            <a:xfrm>
              <a:off x="9520238" y="3956050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628"/>
            <p:cNvSpPr>
              <a:spLocks/>
            </p:cNvSpPr>
            <p:nvPr userDrawn="1"/>
          </p:nvSpPr>
          <p:spPr bwMode="auto">
            <a:xfrm>
              <a:off x="9604376" y="3906838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629"/>
            <p:cNvSpPr>
              <a:spLocks/>
            </p:cNvSpPr>
            <p:nvPr userDrawn="1"/>
          </p:nvSpPr>
          <p:spPr bwMode="auto">
            <a:xfrm>
              <a:off x="9593263" y="391318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630"/>
            <p:cNvSpPr>
              <a:spLocks/>
            </p:cNvSpPr>
            <p:nvPr userDrawn="1"/>
          </p:nvSpPr>
          <p:spPr bwMode="auto">
            <a:xfrm>
              <a:off x="9582151" y="3919538"/>
              <a:ext cx="17463" cy="11113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631"/>
            <p:cNvSpPr>
              <a:spLocks/>
            </p:cNvSpPr>
            <p:nvPr userDrawn="1"/>
          </p:nvSpPr>
          <p:spPr bwMode="auto">
            <a:xfrm>
              <a:off x="9602788" y="391953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632"/>
            <p:cNvSpPr>
              <a:spLocks/>
            </p:cNvSpPr>
            <p:nvPr userDrawn="1"/>
          </p:nvSpPr>
          <p:spPr bwMode="auto">
            <a:xfrm>
              <a:off x="9572626" y="392588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633"/>
            <p:cNvSpPr>
              <a:spLocks/>
            </p:cNvSpPr>
            <p:nvPr userDrawn="1"/>
          </p:nvSpPr>
          <p:spPr bwMode="auto">
            <a:xfrm>
              <a:off x="9626601" y="3924300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1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634"/>
            <p:cNvSpPr>
              <a:spLocks/>
            </p:cNvSpPr>
            <p:nvPr userDrawn="1"/>
          </p:nvSpPr>
          <p:spPr bwMode="auto">
            <a:xfrm>
              <a:off x="9563101" y="3932238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635"/>
            <p:cNvSpPr>
              <a:spLocks/>
            </p:cNvSpPr>
            <p:nvPr userDrawn="1"/>
          </p:nvSpPr>
          <p:spPr bwMode="auto">
            <a:xfrm>
              <a:off x="9586913" y="392906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9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636"/>
            <p:cNvSpPr>
              <a:spLocks/>
            </p:cNvSpPr>
            <p:nvPr userDrawn="1"/>
          </p:nvSpPr>
          <p:spPr bwMode="auto">
            <a:xfrm>
              <a:off x="9647238" y="3932238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637"/>
            <p:cNvSpPr>
              <a:spLocks/>
            </p:cNvSpPr>
            <p:nvPr userDrawn="1"/>
          </p:nvSpPr>
          <p:spPr bwMode="auto">
            <a:xfrm>
              <a:off x="9609138" y="3933825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638"/>
            <p:cNvSpPr>
              <a:spLocks/>
            </p:cNvSpPr>
            <p:nvPr userDrawn="1"/>
          </p:nvSpPr>
          <p:spPr bwMode="auto">
            <a:xfrm>
              <a:off x="9674226" y="3937000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639"/>
            <p:cNvSpPr>
              <a:spLocks/>
            </p:cNvSpPr>
            <p:nvPr userDrawn="1"/>
          </p:nvSpPr>
          <p:spPr bwMode="auto">
            <a:xfrm>
              <a:off x="9569451" y="3938588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640"/>
            <p:cNvSpPr>
              <a:spLocks/>
            </p:cNvSpPr>
            <p:nvPr userDrawn="1"/>
          </p:nvSpPr>
          <p:spPr bwMode="auto">
            <a:xfrm>
              <a:off x="9631363" y="3941763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641"/>
            <p:cNvSpPr>
              <a:spLocks/>
            </p:cNvSpPr>
            <p:nvPr userDrawn="1"/>
          </p:nvSpPr>
          <p:spPr bwMode="auto">
            <a:xfrm>
              <a:off x="9658351" y="3946525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642"/>
            <p:cNvSpPr>
              <a:spLocks/>
            </p:cNvSpPr>
            <p:nvPr userDrawn="1"/>
          </p:nvSpPr>
          <p:spPr bwMode="auto">
            <a:xfrm>
              <a:off x="9553576" y="394811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643"/>
            <p:cNvSpPr>
              <a:spLocks/>
            </p:cNvSpPr>
            <p:nvPr userDrawn="1"/>
          </p:nvSpPr>
          <p:spPr bwMode="auto">
            <a:xfrm>
              <a:off x="9575801" y="3952875"/>
              <a:ext cx="28575" cy="15875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644"/>
            <p:cNvSpPr>
              <a:spLocks/>
            </p:cNvSpPr>
            <p:nvPr userDrawn="1"/>
          </p:nvSpPr>
          <p:spPr bwMode="auto">
            <a:xfrm>
              <a:off x="9640888" y="3956050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645"/>
            <p:cNvSpPr>
              <a:spLocks/>
            </p:cNvSpPr>
            <p:nvPr userDrawn="1"/>
          </p:nvSpPr>
          <p:spPr bwMode="auto">
            <a:xfrm>
              <a:off x="9536113" y="3957638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646"/>
            <p:cNvSpPr>
              <a:spLocks/>
            </p:cNvSpPr>
            <p:nvPr userDrawn="1"/>
          </p:nvSpPr>
          <p:spPr bwMode="auto">
            <a:xfrm>
              <a:off x="9559926" y="3962400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647"/>
            <p:cNvSpPr>
              <a:spLocks/>
            </p:cNvSpPr>
            <p:nvPr userDrawn="1"/>
          </p:nvSpPr>
          <p:spPr bwMode="auto">
            <a:xfrm>
              <a:off x="9658351" y="3967163"/>
              <a:ext cx="26988" cy="14288"/>
            </a:xfrm>
            <a:custGeom>
              <a:avLst/>
              <a:gdLst>
                <a:gd name="T0" fmla="*/ 10 w 17"/>
                <a:gd name="T1" fmla="*/ 0 h 9"/>
                <a:gd name="T2" fmla="*/ 8 w 17"/>
                <a:gd name="T3" fmla="*/ 0 h 9"/>
                <a:gd name="T4" fmla="*/ 1 w 17"/>
                <a:gd name="T5" fmla="*/ 4 h 9"/>
                <a:gd name="T6" fmla="*/ 1 w 17"/>
                <a:gd name="T7" fmla="*/ 5 h 9"/>
                <a:gd name="T8" fmla="*/ 8 w 17"/>
                <a:gd name="T9" fmla="*/ 9 h 9"/>
                <a:gd name="T10" fmla="*/ 10 w 17"/>
                <a:gd name="T11" fmla="*/ 9 h 9"/>
                <a:gd name="T12" fmla="*/ 17 w 17"/>
                <a:gd name="T13" fmla="*/ 5 h 9"/>
                <a:gd name="T14" fmla="*/ 17 w 17"/>
                <a:gd name="T15" fmla="*/ 4 h 9"/>
                <a:gd name="T16" fmla="*/ 10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648"/>
            <p:cNvSpPr>
              <a:spLocks/>
            </p:cNvSpPr>
            <p:nvPr userDrawn="1"/>
          </p:nvSpPr>
          <p:spPr bwMode="auto">
            <a:xfrm>
              <a:off x="9520238" y="3967163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649"/>
            <p:cNvSpPr>
              <a:spLocks/>
            </p:cNvSpPr>
            <p:nvPr userDrawn="1"/>
          </p:nvSpPr>
          <p:spPr bwMode="auto">
            <a:xfrm>
              <a:off x="9544051" y="3971925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650"/>
            <p:cNvSpPr>
              <a:spLocks/>
            </p:cNvSpPr>
            <p:nvPr userDrawn="1"/>
          </p:nvSpPr>
          <p:spPr bwMode="auto">
            <a:xfrm>
              <a:off x="9607551" y="3975100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651"/>
            <p:cNvSpPr>
              <a:spLocks/>
            </p:cNvSpPr>
            <p:nvPr userDrawn="1"/>
          </p:nvSpPr>
          <p:spPr bwMode="auto">
            <a:xfrm>
              <a:off x="9502776" y="3976688"/>
              <a:ext cx="26988" cy="15875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652"/>
            <p:cNvSpPr>
              <a:spLocks/>
            </p:cNvSpPr>
            <p:nvPr userDrawn="1"/>
          </p:nvSpPr>
          <p:spPr bwMode="auto">
            <a:xfrm>
              <a:off x="9564688" y="397986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653"/>
            <p:cNvSpPr>
              <a:spLocks/>
            </p:cNvSpPr>
            <p:nvPr userDrawn="1"/>
          </p:nvSpPr>
          <p:spPr bwMode="auto">
            <a:xfrm>
              <a:off x="9526588" y="3983038"/>
              <a:ext cx="26988" cy="14288"/>
            </a:xfrm>
            <a:custGeom>
              <a:avLst/>
              <a:gdLst>
                <a:gd name="T0" fmla="*/ 8 w 17"/>
                <a:gd name="T1" fmla="*/ 0 h 9"/>
                <a:gd name="T2" fmla="*/ 1 w 17"/>
                <a:gd name="T3" fmla="*/ 4 h 9"/>
                <a:gd name="T4" fmla="*/ 1 w 17"/>
                <a:gd name="T5" fmla="*/ 5 h 9"/>
                <a:gd name="T6" fmla="*/ 8 w 17"/>
                <a:gd name="T7" fmla="*/ 9 h 9"/>
                <a:gd name="T8" fmla="*/ 10 w 17"/>
                <a:gd name="T9" fmla="*/ 9 h 9"/>
                <a:gd name="T10" fmla="*/ 17 w 17"/>
                <a:gd name="T11" fmla="*/ 5 h 9"/>
                <a:gd name="T12" fmla="*/ 17 w 17"/>
                <a:gd name="T13" fmla="*/ 4 h 9"/>
                <a:gd name="T14" fmla="*/ 10 w 17"/>
                <a:gd name="T15" fmla="*/ 0 h 9"/>
                <a:gd name="T16" fmla="*/ 8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654"/>
            <p:cNvSpPr>
              <a:spLocks/>
            </p:cNvSpPr>
            <p:nvPr userDrawn="1"/>
          </p:nvSpPr>
          <p:spPr bwMode="auto">
            <a:xfrm>
              <a:off x="9591676" y="3984625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655"/>
            <p:cNvSpPr>
              <a:spLocks/>
            </p:cNvSpPr>
            <p:nvPr userDrawn="1"/>
          </p:nvSpPr>
          <p:spPr bwMode="auto">
            <a:xfrm>
              <a:off x="9548813" y="3989388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656"/>
            <p:cNvSpPr>
              <a:spLocks/>
            </p:cNvSpPr>
            <p:nvPr userDrawn="1"/>
          </p:nvSpPr>
          <p:spPr bwMode="auto">
            <a:xfrm>
              <a:off x="9574213" y="3994150"/>
              <a:ext cx="28575" cy="15875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657"/>
            <p:cNvSpPr>
              <a:spLocks/>
            </p:cNvSpPr>
            <p:nvPr userDrawn="1"/>
          </p:nvSpPr>
          <p:spPr bwMode="auto">
            <a:xfrm>
              <a:off x="9531351" y="3998913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658"/>
            <p:cNvSpPr>
              <a:spLocks/>
            </p:cNvSpPr>
            <p:nvPr userDrawn="1"/>
          </p:nvSpPr>
          <p:spPr bwMode="auto">
            <a:xfrm>
              <a:off x="9558338" y="4003675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659"/>
            <p:cNvSpPr>
              <a:spLocks/>
            </p:cNvSpPr>
            <p:nvPr userDrawn="1"/>
          </p:nvSpPr>
          <p:spPr bwMode="auto">
            <a:xfrm>
              <a:off x="9515476" y="4008438"/>
              <a:ext cx="26988" cy="15875"/>
            </a:xfrm>
            <a:custGeom>
              <a:avLst/>
              <a:gdLst>
                <a:gd name="T0" fmla="*/ 7 w 17"/>
                <a:gd name="T1" fmla="*/ 10 h 10"/>
                <a:gd name="T2" fmla="*/ 9 w 17"/>
                <a:gd name="T3" fmla="*/ 10 h 10"/>
                <a:gd name="T4" fmla="*/ 16 w 17"/>
                <a:gd name="T5" fmla="*/ 6 h 10"/>
                <a:gd name="T6" fmla="*/ 16 w 17"/>
                <a:gd name="T7" fmla="*/ 5 h 10"/>
                <a:gd name="T8" fmla="*/ 9 w 17"/>
                <a:gd name="T9" fmla="*/ 1 h 10"/>
                <a:gd name="T10" fmla="*/ 7 w 17"/>
                <a:gd name="T11" fmla="*/ 1 h 10"/>
                <a:gd name="T12" fmla="*/ 0 w 17"/>
                <a:gd name="T13" fmla="*/ 5 h 10"/>
                <a:gd name="T14" fmla="*/ 0 w 17"/>
                <a:gd name="T15" fmla="*/ 6 h 10"/>
                <a:gd name="T16" fmla="*/ 7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0"/>
                  </a:move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660"/>
            <p:cNvSpPr>
              <a:spLocks/>
            </p:cNvSpPr>
            <p:nvPr userDrawn="1"/>
          </p:nvSpPr>
          <p:spPr bwMode="auto">
            <a:xfrm>
              <a:off x="9540876" y="4014788"/>
              <a:ext cx="28575" cy="14288"/>
            </a:xfrm>
            <a:custGeom>
              <a:avLst/>
              <a:gdLst>
                <a:gd name="T0" fmla="*/ 10 w 18"/>
                <a:gd name="T1" fmla="*/ 9 h 9"/>
                <a:gd name="T2" fmla="*/ 17 w 18"/>
                <a:gd name="T3" fmla="*/ 5 h 9"/>
                <a:gd name="T4" fmla="*/ 17 w 18"/>
                <a:gd name="T5" fmla="*/ 4 h 9"/>
                <a:gd name="T6" fmla="*/ 10 w 18"/>
                <a:gd name="T7" fmla="*/ 0 h 9"/>
                <a:gd name="T8" fmla="*/ 8 w 18"/>
                <a:gd name="T9" fmla="*/ 0 h 9"/>
                <a:gd name="T10" fmla="*/ 1 w 18"/>
                <a:gd name="T11" fmla="*/ 4 h 9"/>
                <a:gd name="T12" fmla="*/ 1 w 18"/>
                <a:gd name="T13" fmla="*/ 5 h 9"/>
                <a:gd name="T14" fmla="*/ 8 w 18"/>
                <a:gd name="T15" fmla="*/ 9 h 9"/>
                <a:gd name="T16" fmla="*/ 10 w 18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661"/>
            <p:cNvSpPr>
              <a:spLocks/>
            </p:cNvSpPr>
            <p:nvPr userDrawn="1"/>
          </p:nvSpPr>
          <p:spPr bwMode="auto">
            <a:xfrm>
              <a:off x="9572626" y="3976688"/>
              <a:ext cx="95250" cy="55563"/>
            </a:xfrm>
            <a:custGeom>
              <a:avLst/>
              <a:gdLst>
                <a:gd name="T0" fmla="*/ 53 w 60"/>
                <a:gd name="T1" fmla="*/ 0 h 35"/>
                <a:gd name="T2" fmla="*/ 51 w 60"/>
                <a:gd name="T3" fmla="*/ 0 h 35"/>
                <a:gd name="T4" fmla="*/ 1 w 60"/>
                <a:gd name="T5" fmla="*/ 29 h 35"/>
                <a:gd name="T6" fmla="*/ 0 w 60"/>
                <a:gd name="T7" fmla="*/ 31 h 35"/>
                <a:gd name="T8" fmla="*/ 7 w 60"/>
                <a:gd name="T9" fmla="*/ 35 h 35"/>
                <a:gd name="T10" fmla="*/ 10 w 60"/>
                <a:gd name="T11" fmla="*/ 35 h 35"/>
                <a:gd name="T12" fmla="*/ 60 w 60"/>
                <a:gd name="T13" fmla="*/ 6 h 35"/>
                <a:gd name="T14" fmla="*/ 60 w 60"/>
                <a:gd name="T15" fmla="*/ 4 h 35"/>
                <a:gd name="T16" fmla="*/ 53 w 60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53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5"/>
                    <a:pt x="60" y="4"/>
                    <a:pt x="60" y="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662"/>
            <p:cNvSpPr>
              <a:spLocks/>
            </p:cNvSpPr>
            <p:nvPr userDrawn="1"/>
          </p:nvSpPr>
          <p:spPr bwMode="auto">
            <a:xfrm>
              <a:off x="9525001" y="4024313"/>
              <a:ext cx="26988" cy="15875"/>
            </a:xfrm>
            <a:custGeom>
              <a:avLst/>
              <a:gdLst>
                <a:gd name="T0" fmla="*/ 7 w 17"/>
                <a:gd name="T1" fmla="*/ 9 h 10"/>
                <a:gd name="T2" fmla="*/ 10 w 17"/>
                <a:gd name="T3" fmla="*/ 9 h 10"/>
                <a:gd name="T4" fmla="*/ 16 w 17"/>
                <a:gd name="T5" fmla="*/ 5 h 10"/>
                <a:gd name="T6" fmla="*/ 16 w 17"/>
                <a:gd name="T7" fmla="*/ 4 h 10"/>
                <a:gd name="T8" fmla="*/ 10 w 17"/>
                <a:gd name="T9" fmla="*/ 0 h 10"/>
                <a:gd name="T10" fmla="*/ 7 w 17"/>
                <a:gd name="T11" fmla="*/ 0 h 10"/>
                <a:gd name="T12" fmla="*/ 1 w 17"/>
                <a:gd name="T13" fmla="*/ 4 h 10"/>
                <a:gd name="T14" fmla="*/ 1 w 17"/>
                <a:gd name="T15" fmla="*/ 5 h 10"/>
                <a:gd name="T16" fmla="*/ 7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663"/>
            <p:cNvSpPr>
              <a:spLocks/>
            </p:cNvSpPr>
            <p:nvPr userDrawn="1"/>
          </p:nvSpPr>
          <p:spPr bwMode="auto">
            <a:xfrm>
              <a:off x="9555163" y="4025900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664"/>
            <p:cNvSpPr>
              <a:spLocks/>
            </p:cNvSpPr>
            <p:nvPr userDrawn="1"/>
          </p:nvSpPr>
          <p:spPr bwMode="auto">
            <a:xfrm>
              <a:off x="9510713" y="3992563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665"/>
            <p:cNvSpPr>
              <a:spLocks/>
            </p:cNvSpPr>
            <p:nvPr userDrawn="1"/>
          </p:nvSpPr>
          <p:spPr bwMode="auto">
            <a:xfrm>
              <a:off x="9598026" y="3960813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6 h 10"/>
                <a:gd name="T4" fmla="*/ 16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666"/>
            <p:cNvSpPr>
              <a:spLocks/>
            </p:cNvSpPr>
            <p:nvPr userDrawn="1"/>
          </p:nvSpPr>
          <p:spPr bwMode="auto">
            <a:xfrm>
              <a:off x="9625013" y="3965575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667"/>
            <p:cNvSpPr>
              <a:spLocks/>
            </p:cNvSpPr>
            <p:nvPr userDrawn="1"/>
          </p:nvSpPr>
          <p:spPr bwMode="auto">
            <a:xfrm>
              <a:off x="9613901" y="3951288"/>
              <a:ext cx="28575" cy="15875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668"/>
            <p:cNvSpPr>
              <a:spLocks/>
            </p:cNvSpPr>
            <p:nvPr userDrawn="1"/>
          </p:nvSpPr>
          <p:spPr bwMode="auto">
            <a:xfrm>
              <a:off x="9593263" y="3943350"/>
              <a:ext cx="26988" cy="15875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669"/>
            <p:cNvSpPr>
              <a:spLocks/>
            </p:cNvSpPr>
            <p:nvPr userDrawn="1"/>
          </p:nvSpPr>
          <p:spPr bwMode="auto">
            <a:xfrm>
              <a:off x="9674226" y="3889375"/>
              <a:ext cx="39688" cy="22225"/>
            </a:xfrm>
            <a:custGeom>
              <a:avLst/>
              <a:gdLst>
                <a:gd name="T0" fmla="*/ 15 w 25"/>
                <a:gd name="T1" fmla="*/ 0 h 14"/>
                <a:gd name="T2" fmla="*/ 1 w 25"/>
                <a:gd name="T3" fmla="*/ 9 h 14"/>
                <a:gd name="T4" fmla="*/ 1 w 25"/>
                <a:gd name="T5" fmla="*/ 10 h 14"/>
                <a:gd name="T6" fmla="*/ 8 w 25"/>
                <a:gd name="T7" fmla="*/ 14 h 14"/>
                <a:gd name="T8" fmla="*/ 10 w 25"/>
                <a:gd name="T9" fmla="*/ 14 h 14"/>
                <a:gd name="T10" fmla="*/ 24 w 25"/>
                <a:gd name="T11" fmla="*/ 6 h 14"/>
                <a:gd name="T12" fmla="*/ 24 w 25"/>
                <a:gd name="T13" fmla="*/ 4 h 14"/>
                <a:gd name="T14" fmla="*/ 17 w 25"/>
                <a:gd name="T15" fmla="*/ 0 h 14"/>
                <a:gd name="T16" fmla="*/ 15 w 2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15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670"/>
            <p:cNvSpPr>
              <a:spLocks/>
            </p:cNvSpPr>
            <p:nvPr userDrawn="1"/>
          </p:nvSpPr>
          <p:spPr bwMode="auto">
            <a:xfrm>
              <a:off x="9659938" y="3905250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671"/>
            <p:cNvSpPr>
              <a:spLocks/>
            </p:cNvSpPr>
            <p:nvPr userDrawn="1"/>
          </p:nvSpPr>
          <p:spPr bwMode="auto">
            <a:xfrm>
              <a:off x="9721851" y="3889375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672"/>
            <p:cNvSpPr>
              <a:spLocks/>
            </p:cNvSpPr>
            <p:nvPr userDrawn="1"/>
          </p:nvSpPr>
          <p:spPr bwMode="auto">
            <a:xfrm>
              <a:off x="9731376" y="3933825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673"/>
            <p:cNvSpPr>
              <a:spLocks/>
            </p:cNvSpPr>
            <p:nvPr userDrawn="1"/>
          </p:nvSpPr>
          <p:spPr bwMode="auto">
            <a:xfrm>
              <a:off x="9723438" y="3929063"/>
              <a:ext cx="19050" cy="11113"/>
            </a:xfrm>
            <a:custGeom>
              <a:avLst/>
              <a:gdLst>
                <a:gd name="T0" fmla="*/ 8 w 12"/>
                <a:gd name="T1" fmla="*/ 0 h 7"/>
                <a:gd name="T2" fmla="*/ 0 w 12"/>
                <a:gd name="T3" fmla="*/ 4 h 7"/>
                <a:gd name="T4" fmla="*/ 0 w 12"/>
                <a:gd name="T5" fmla="*/ 5 h 7"/>
                <a:gd name="T6" fmla="*/ 3 w 12"/>
                <a:gd name="T7" fmla="*/ 7 h 7"/>
                <a:gd name="T8" fmla="*/ 4 w 12"/>
                <a:gd name="T9" fmla="*/ 7 h 7"/>
                <a:gd name="T10" fmla="*/ 12 w 12"/>
                <a:gd name="T11" fmla="*/ 2 h 7"/>
                <a:gd name="T12" fmla="*/ 12 w 12"/>
                <a:gd name="T13" fmla="*/ 2 h 7"/>
                <a:gd name="T14" fmla="*/ 9 w 12"/>
                <a:gd name="T15" fmla="*/ 0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674"/>
            <p:cNvSpPr>
              <a:spLocks/>
            </p:cNvSpPr>
            <p:nvPr userDrawn="1"/>
          </p:nvSpPr>
          <p:spPr bwMode="auto">
            <a:xfrm>
              <a:off x="9715501" y="3941763"/>
              <a:ext cx="19050" cy="11113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4 w 12"/>
                <a:gd name="T9" fmla="*/ 7 h 7"/>
                <a:gd name="T10" fmla="*/ 5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675"/>
            <p:cNvSpPr>
              <a:spLocks/>
            </p:cNvSpPr>
            <p:nvPr userDrawn="1"/>
          </p:nvSpPr>
          <p:spPr bwMode="auto">
            <a:xfrm>
              <a:off x="9680576" y="3898900"/>
              <a:ext cx="50800" cy="30163"/>
            </a:xfrm>
            <a:custGeom>
              <a:avLst/>
              <a:gdLst>
                <a:gd name="T0" fmla="*/ 10 w 32"/>
                <a:gd name="T1" fmla="*/ 18 h 19"/>
                <a:gd name="T2" fmla="*/ 31 w 32"/>
                <a:gd name="T3" fmla="*/ 6 h 19"/>
                <a:gd name="T4" fmla="*/ 31 w 32"/>
                <a:gd name="T5" fmla="*/ 5 h 19"/>
                <a:gd name="T6" fmla="*/ 24 w 32"/>
                <a:gd name="T7" fmla="*/ 1 h 19"/>
                <a:gd name="T8" fmla="*/ 22 w 32"/>
                <a:gd name="T9" fmla="*/ 1 h 19"/>
                <a:gd name="T10" fmla="*/ 1 w 32"/>
                <a:gd name="T11" fmla="*/ 13 h 19"/>
                <a:gd name="T12" fmla="*/ 1 w 32"/>
                <a:gd name="T13" fmla="*/ 14 h 19"/>
                <a:gd name="T14" fmla="*/ 8 w 32"/>
                <a:gd name="T15" fmla="*/ 18 h 19"/>
                <a:gd name="T16" fmla="*/ 10 w 32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0" y="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10" y="19"/>
                    <a:pt x="10" y="18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676"/>
            <p:cNvSpPr>
              <a:spLocks/>
            </p:cNvSpPr>
            <p:nvPr userDrawn="1"/>
          </p:nvSpPr>
          <p:spPr bwMode="auto">
            <a:xfrm>
              <a:off x="9664701" y="3922713"/>
              <a:ext cx="26988" cy="15875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677"/>
            <p:cNvSpPr>
              <a:spLocks/>
            </p:cNvSpPr>
            <p:nvPr userDrawn="1"/>
          </p:nvSpPr>
          <p:spPr bwMode="auto">
            <a:xfrm>
              <a:off x="9690101" y="3910013"/>
              <a:ext cx="58738" cy="33338"/>
            </a:xfrm>
            <a:custGeom>
              <a:avLst/>
              <a:gdLst>
                <a:gd name="T0" fmla="*/ 36 w 37"/>
                <a:gd name="T1" fmla="*/ 4 h 21"/>
                <a:gd name="T2" fmla="*/ 29 w 37"/>
                <a:gd name="T3" fmla="*/ 0 h 21"/>
                <a:gd name="T4" fmla="*/ 27 w 37"/>
                <a:gd name="T5" fmla="*/ 0 h 21"/>
                <a:gd name="T6" fmla="*/ 1 w 37"/>
                <a:gd name="T7" fmla="*/ 15 h 21"/>
                <a:gd name="T8" fmla="*/ 1 w 37"/>
                <a:gd name="T9" fmla="*/ 17 h 21"/>
                <a:gd name="T10" fmla="*/ 8 w 37"/>
                <a:gd name="T11" fmla="*/ 21 h 21"/>
                <a:gd name="T12" fmla="*/ 10 w 37"/>
                <a:gd name="T13" fmla="*/ 21 h 21"/>
                <a:gd name="T14" fmla="*/ 36 w 37"/>
                <a:gd name="T15" fmla="*/ 5 h 21"/>
                <a:gd name="T16" fmla="*/ 36 w 37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1">
                  <a:moveTo>
                    <a:pt x="36" y="4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18" y="5"/>
                    <a:pt x="10" y="10"/>
                    <a:pt x="1" y="15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9" y="15"/>
                    <a:pt x="27" y="10"/>
                    <a:pt x="36" y="5"/>
                  </a:cubicBezTo>
                  <a:cubicBezTo>
                    <a:pt x="37" y="5"/>
                    <a:pt x="37" y="4"/>
                    <a:pt x="3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678"/>
            <p:cNvSpPr>
              <a:spLocks/>
            </p:cNvSpPr>
            <p:nvPr userDrawn="1"/>
          </p:nvSpPr>
          <p:spPr bwMode="auto">
            <a:xfrm>
              <a:off x="9618663" y="3910013"/>
              <a:ext cx="28575" cy="15875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679"/>
            <p:cNvSpPr>
              <a:spLocks/>
            </p:cNvSpPr>
            <p:nvPr userDrawn="1"/>
          </p:nvSpPr>
          <p:spPr bwMode="auto">
            <a:xfrm>
              <a:off x="9645651" y="3883025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680"/>
            <p:cNvSpPr>
              <a:spLocks/>
            </p:cNvSpPr>
            <p:nvPr userDrawn="1"/>
          </p:nvSpPr>
          <p:spPr bwMode="auto">
            <a:xfrm>
              <a:off x="9636126" y="3889375"/>
              <a:ext cx="17463" cy="9525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681"/>
            <p:cNvSpPr>
              <a:spLocks/>
            </p:cNvSpPr>
            <p:nvPr userDrawn="1"/>
          </p:nvSpPr>
          <p:spPr bwMode="auto">
            <a:xfrm>
              <a:off x="9652001" y="3879850"/>
              <a:ext cx="46038" cy="26988"/>
            </a:xfrm>
            <a:custGeom>
              <a:avLst/>
              <a:gdLst>
                <a:gd name="T0" fmla="*/ 19 w 29"/>
                <a:gd name="T1" fmla="*/ 1 h 17"/>
                <a:gd name="T2" fmla="*/ 1 w 29"/>
                <a:gd name="T3" fmla="*/ 11 h 17"/>
                <a:gd name="T4" fmla="*/ 1 w 29"/>
                <a:gd name="T5" fmla="*/ 12 h 17"/>
                <a:gd name="T6" fmla="*/ 8 w 29"/>
                <a:gd name="T7" fmla="*/ 16 h 17"/>
                <a:gd name="T8" fmla="*/ 10 w 29"/>
                <a:gd name="T9" fmla="*/ 16 h 17"/>
                <a:gd name="T10" fmla="*/ 28 w 29"/>
                <a:gd name="T11" fmla="*/ 6 h 17"/>
                <a:gd name="T12" fmla="*/ 28 w 29"/>
                <a:gd name="T13" fmla="*/ 4 h 17"/>
                <a:gd name="T14" fmla="*/ 21 w 29"/>
                <a:gd name="T15" fmla="*/ 1 h 17"/>
                <a:gd name="T16" fmla="*/ 19 w 29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5"/>
                    <a:pt x="29" y="5"/>
                    <a:pt x="28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682"/>
            <p:cNvSpPr>
              <a:spLocks/>
            </p:cNvSpPr>
            <p:nvPr userDrawn="1"/>
          </p:nvSpPr>
          <p:spPr bwMode="auto">
            <a:xfrm>
              <a:off x="9636126" y="3900488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683"/>
            <p:cNvSpPr>
              <a:spLocks/>
            </p:cNvSpPr>
            <p:nvPr userDrawn="1"/>
          </p:nvSpPr>
          <p:spPr bwMode="auto">
            <a:xfrm>
              <a:off x="9642476" y="3914775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684"/>
            <p:cNvSpPr>
              <a:spLocks/>
            </p:cNvSpPr>
            <p:nvPr userDrawn="1"/>
          </p:nvSpPr>
          <p:spPr bwMode="auto">
            <a:xfrm>
              <a:off x="9772651" y="3900488"/>
              <a:ext cx="26988" cy="15875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5 h 10"/>
                <a:gd name="T8" fmla="*/ 8 w 17"/>
                <a:gd name="T9" fmla="*/ 9 h 10"/>
                <a:gd name="T10" fmla="*/ 10 w 17"/>
                <a:gd name="T11" fmla="*/ 9 h 10"/>
                <a:gd name="T12" fmla="*/ 17 w 17"/>
                <a:gd name="T13" fmla="*/ 5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685"/>
            <p:cNvSpPr>
              <a:spLocks/>
            </p:cNvSpPr>
            <p:nvPr userDrawn="1"/>
          </p:nvSpPr>
          <p:spPr bwMode="auto">
            <a:xfrm>
              <a:off x="9731376" y="38338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686"/>
            <p:cNvSpPr>
              <a:spLocks/>
            </p:cNvSpPr>
            <p:nvPr userDrawn="1"/>
          </p:nvSpPr>
          <p:spPr bwMode="auto">
            <a:xfrm>
              <a:off x="9720263" y="38401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687"/>
            <p:cNvSpPr>
              <a:spLocks/>
            </p:cNvSpPr>
            <p:nvPr userDrawn="1"/>
          </p:nvSpPr>
          <p:spPr bwMode="auto">
            <a:xfrm>
              <a:off x="9737726" y="3841750"/>
              <a:ext cx="26988" cy="14288"/>
            </a:xfrm>
            <a:custGeom>
              <a:avLst/>
              <a:gdLst>
                <a:gd name="T0" fmla="*/ 1 w 17"/>
                <a:gd name="T1" fmla="*/ 5 h 9"/>
                <a:gd name="T2" fmla="*/ 8 w 17"/>
                <a:gd name="T3" fmla="*/ 9 h 9"/>
                <a:gd name="T4" fmla="*/ 10 w 17"/>
                <a:gd name="T5" fmla="*/ 9 h 9"/>
                <a:gd name="T6" fmla="*/ 17 w 17"/>
                <a:gd name="T7" fmla="*/ 5 h 9"/>
                <a:gd name="T8" fmla="*/ 17 w 17"/>
                <a:gd name="T9" fmla="*/ 4 h 9"/>
                <a:gd name="T10" fmla="*/ 10 w 17"/>
                <a:gd name="T11" fmla="*/ 0 h 9"/>
                <a:gd name="T12" fmla="*/ 8 w 17"/>
                <a:gd name="T13" fmla="*/ 0 h 9"/>
                <a:gd name="T14" fmla="*/ 1 w 17"/>
                <a:gd name="T15" fmla="*/ 4 h 9"/>
                <a:gd name="T16" fmla="*/ 1 w 17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" y="5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688"/>
            <p:cNvSpPr>
              <a:spLocks/>
            </p:cNvSpPr>
            <p:nvPr userDrawn="1"/>
          </p:nvSpPr>
          <p:spPr bwMode="auto">
            <a:xfrm>
              <a:off x="9721851" y="3851275"/>
              <a:ext cx="26988" cy="15875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9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689"/>
            <p:cNvSpPr>
              <a:spLocks/>
            </p:cNvSpPr>
            <p:nvPr userDrawn="1"/>
          </p:nvSpPr>
          <p:spPr bwMode="auto">
            <a:xfrm>
              <a:off x="9737726" y="3859213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690"/>
            <p:cNvSpPr>
              <a:spLocks/>
            </p:cNvSpPr>
            <p:nvPr userDrawn="1"/>
          </p:nvSpPr>
          <p:spPr bwMode="auto">
            <a:xfrm>
              <a:off x="9753601" y="3849688"/>
              <a:ext cx="44450" cy="26988"/>
            </a:xfrm>
            <a:custGeom>
              <a:avLst/>
              <a:gdLst>
                <a:gd name="T0" fmla="*/ 1 w 28"/>
                <a:gd name="T1" fmla="*/ 6 h 17"/>
                <a:gd name="T2" fmla="*/ 19 w 28"/>
                <a:gd name="T3" fmla="*/ 16 h 17"/>
                <a:gd name="T4" fmla="*/ 21 w 28"/>
                <a:gd name="T5" fmla="*/ 16 h 17"/>
                <a:gd name="T6" fmla="*/ 28 w 28"/>
                <a:gd name="T7" fmla="*/ 12 h 17"/>
                <a:gd name="T8" fmla="*/ 28 w 28"/>
                <a:gd name="T9" fmla="*/ 11 h 17"/>
                <a:gd name="T10" fmla="*/ 10 w 28"/>
                <a:gd name="T11" fmla="*/ 1 h 17"/>
                <a:gd name="T12" fmla="*/ 8 w 28"/>
                <a:gd name="T13" fmla="*/ 1 h 17"/>
                <a:gd name="T14" fmla="*/ 1 w 28"/>
                <a:gd name="T15" fmla="*/ 5 h 17"/>
                <a:gd name="T16" fmla="*/ 1 w 28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1" y="6"/>
                  </a:moveTo>
                  <a:cubicBezTo>
                    <a:pt x="7" y="9"/>
                    <a:pt x="13" y="13"/>
                    <a:pt x="19" y="16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2" y="8"/>
                    <a:pt x="16" y="4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691"/>
            <p:cNvSpPr>
              <a:spLocks/>
            </p:cNvSpPr>
            <p:nvPr userDrawn="1"/>
          </p:nvSpPr>
          <p:spPr bwMode="auto">
            <a:xfrm>
              <a:off x="9755188" y="3870325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692"/>
            <p:cNvSpPr>
              <a:spLocks/>
            </p:cNvSpPr>
            <p:nvPr userDrawn="1"/>
          </p:nvSpPr>
          <p:spPr bwMode="auto">
            <a:xfrm>
              <a:off x="9772651" y="3879850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693"/>
            <p:cNvSpPr>
              <a:spLocks/>
            </p:cNvSpPr>
            <p:nvPr userDrawn="1"/>
          </p:nvSpPr>
          <p:spPr bwMode="auto">
            <a:xfrm>
              <a:off x="9788526" y="3870325"/>
              <a:ext cx="46038" cy="25400"/>
            </a:xfrm>
            <a:custGeom>
              <a:avLst/>
              <a:gdLst>
                <a:gd name="T0" fmla="*/ 28 w 29"/>
                <a:gd name="T1" fmla="*/ 11 h 16"/>
                <a:gd name="T2" fmla="*/ 10 w 29"/>
                <a:gd name="T3" fmla="*/ 0 h 16"/>
                <a:gd name="T4" fmla="*/ 8 w 29"/>
                <a:gd name="T5" fmla="*/ 0 h 16"/>
                <a:gd name="T6" fmla="*/ 1 w 29"/>
                <a:gd name="T7" fmla="*/ 4 h 16"/>
                <a:gd name="T8" fmla="*/ 1 w 29"/>
                <a:gd name="T9" fmla="*/ 6 h 16"/>
                <a:gd name="T10" fmla="*/ 19 w 29"/>
                <a:gd name="T11" fmla="*/ 16 h 16"/>
                <a:gd name="T12" fmla="*/ 21 w 29"/>
                <a:gd name="T13" fmla="*/ 16 h 16"/>
                <a:gd name="T14" fmla="*/ 28 w 29"/>
                <a:gd name="T15" fmla="*/ 12 h 16"/>
                <a:gd name="T16" fmla="*/ 28 w 29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8" y="11"/>
                  </a:move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9"/>
                    <a:pt x="13" y="12"/>
                    <a:pt x="19" y="16"/>
                  </a:cubicBezTo>
                  <a:cubicBezTo>
                    <a:pt x="20" y="16"/>
                    <a:pt x="21" y="16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2"/>
                    <a:pt x="29" y="11"/>
                    <a:pt x="28" y="1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694"/>
            <p:cNvSpPr>
              <a:spLocks/>
            </p:cNvSpPr>
            <p:nvPr userDrawn="1"/>
          </p:nvSpPr>
          <p:spPr bwMode="auto">
            <a:xfrm>
              <a:off x="9790113" y="3889375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695"/>
            <p:cNvSpPr>
              <a:spLocks/>
            </p:cNvSpPr>
            <p:nvPr userDrawn="1"/>
          </p:nvSpPr>
          <p:spPr bwMode="auto">
            <a:xfrm>
              <a:off x="9737726" y="3879850"/>
              <a:ext cx="26988" cy="15875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696"/>
            <p:cNvSpPr>
              <a:spLocks/>
            </p:cNvSpPr>
            <p:nvPr userDrawn="1"/>
          </p:nvSpPr>
          <p:spPr bwMode="auto">
            <a:xfrm>
              <a:off x="9720263" y="3870325"/>
              <a:ext cx="26988" cy="14288"/>
            </a:xfrm>
            <a:custGeom>
              <a:avLst/>
              <a:gdLst>
                <a:gd name="T0" fmla="*/ 10 w 17"/>
                <a:gd name="T1" fmla="*/ 9 h 9"/>
                <a:gd name="T2" fmla="*/ 17 w 17"/>
                <a:gd name="T3" fmla="*/ 5 h 9"/>
                <a:gd name="T4" fmla="*/ 17 w 17"/>
                <a:gd name="T5" fmla="*/ 4 h 9"/>
                <a:gd name="T6" fmla="*/ 10 w 17"/>
                <a:gd name="T7" fmla="*/ 0 h 9"/>
                <a:gd name="T8" fmla="*/ 8 w 17"/>
                <a:gd name="T9" fmla="*/ 0 h 9"/>
                <a:gd name="T10" fmla="*/ 1 w 17"/>
                <a:gd name="T11" fmla="*/ 4 h 9"/>
                <a:gd name="T12" fmla="*/ 1 w 17"/>
                <a:gd name="T13" fmla="*/ 5 h 9"/>
                <a:gd name="T14" fmla="*/ 8 w 17"/>
                <a:gd name="T15" fmla="*/ 9 h 9"/>
                <a:gd name="T16" fmla="*/ 10 w 1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697"/>
            <p:cNvSpPr>
              <a:spLocks/>
            </p:cNvSpPr>
            <p:nvPr userDrawn="1"/>
          </p:nvSpPr>
          <p:spPr bwMode="auto">
            <a:xfrm>
              <a:off x="9704388" y="3879850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698"/>
            <p:cNvSpPr>
              <a:spLocks/>
            </p:cNvSpPr>
            <p:nvPr userDrawn="1"/>
          </p:nvSpPr>
          <p:spPr bwMode="auto">
            <a:xfrm>
              <a:off x="9704388" y="3860800"/>
              <a:ext cx="26988" cy="15875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699"/>
            <p:cNvSpPr>
              <a:spLocks/>
            </p:cNvSpPr>
            <p:nvPr userDrawn="1"/>
          </p:nvSpPr>
          <p:spPr bwMode="auto">
            <a:xfrm>
              <a:off x="9667876" y="3870325"/>
              <a:ext cx="17463" cy="11113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700"/>
            <p:cNvSpPr>
              <a:spLocks/>
            </p:cNvSpPr>
            <p:nvPr userDrawn="1"/>
          </p:nvSpPr>
          <p:spPr bwMode="auto">
            <a:xfrm>
              <a:off x="9710738" y="3846513"/>
              <a:ext cx="15875" cy="9525"/>
            </a:xfrm>
            <a:custGeom>
              <a:avLst/>
              <a:gdLst>
                <a:gd name="T0" fmla="*/ 4 w 10"/>
                <a:gd name="T1" fmla="*/ 6 h 6"/>
                <a:gd name="T2" fmla="*/ 6 w 10"/>
                <a:gd name="T3" fmla="*/ 6 h 6"/>
                <a:gd name="T4" fmla="*/ 10 w 10"/>
                <a:gd name="T5" fmla="*/ 3 h 6"/>
                <a:gd name="T6" fmla="*/ 10 w 10"/>
                <a:gd name="T7" fmla="*/ 2 h 6"/>
                <a:gd name="T8" fmla="*/ 6 w 10"/>
                <a:gd name="T9" fmla="*/ 0 h 6"/>
                <a:gd name="T10" fmla="*/ 4 w 10"/>
                <a:gd name="T11" fmla="*/ 0 h 6"/>
                <a:gd name="T12" fmla="*/ 0 w 10"/>
                <a:gd name="T13" fmla="*/ 2 h 6"/>
                <a:gd name="T14" fmla="*/ 0 w 10"/>
                <a:gd name="T15" fmla="*/ 3 h 6"/>
                <a:gd name="T16" fmla="*/ 4 w 1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701"/>
            <p:cNvSpPr>
              <a:spLocks/>
            </p:cNvSpPr>
            <p:nvPr userDrawn="1"/>
          </p:nvSpPr>
          <p:spPr bwMode="auto">
            <a:xfrm>
              <a:off x="9699626" y="385286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702"/>
            <p:cNvSpPr>
              <a:spLocks/>
            </p:cNvSpPr>
            <p:nvPr userDrawn="1"/>
          </p:nvSpPr>
          <p:spPr bwMode="auto">
            <a:xfrm>
              <a:off x="9688513" y="3859213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703"/>
            <p:cNvSpPr>
              <a:spLocks/>
            </p:cNvSpPr>
            <p:nvPr userDrawn="1"/>
          </p:nvSpPr>
          <p:spPr bwMode="auto">
            <a:xfrm>
              <a:off x="9677401" y="3863975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704"/>
            <p:cNvSpPr>
              <a:spLocks/>
            </p:cNvSpPr>
            <p:nvPr userDrawn="1"/>
          </p:nvSpPr>
          <p:spPr bwMode="auto">
            <a:xfrm>
              <a:off x="9688513" y="3870325"/>
              <a:ext cx="26988" cy="15875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705"/>
            <p:cNvSpPr>
              <a:spLocks/>
            </p:cNvSpPr>
            <p:nvPr userDrawn="1"/>
          </p:nvSpPr>
          <p:spPr bwMode="auto">
            <a:xfrm>
              <a:off x="9747251" y="3924300"/>
              <a:ext cx="19050" cy="11113"/>
            </a:xfrm>
            <a:custGeom>
              <a:avLst/>
              <a:gdLst>
                <a:gd name="T0" fmla="*/ 8 w 12"/>
                <a:gd name="T1" fmla="*/ 0 h 7"/>
                <a:gd name="T2" fmla="*/ 7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706"/>
            <p:cNvSpPr>
              <a:spLocks/>
            </p:cNvSpPr>
            <p:nvPr userDrawn="1"/>
          </p:nvSpPr>
          <p:spPr bwMode="auto">
            <a:xfrm>
              <a:off x="9756776" y="3910013"/>
              <a:ext cx="26988" cy="15875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9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707"/>
            <p:cNvSpPr>
              <a:spLocks/>
            </p:cNvSpPr>
            <p:nvPr userDrawn="1"/>
          </p:nvSpPr>
          <p:spPr bwMode="auto">
            <a:xfrm>
              <a:off x="9739313" y="3898900"/>
              <a:ext cx="26988" cy="15875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708"/>
            <p:cNvSpPr>
              <a:spLocks/>
            </p:cNvSpPr>
            <p:nvPr userDrawn="1"/>
          </p:nvSpPr>
          <p:spPr bwMode="auto">
            <a:xfrm>
              <a:off x="9755188" y="3889375"/>
              <a:ext cx="26988" cy="15875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709"/>
            <p:cNvSpPr>
              <a:spLocks/>
            </p:cNvSpPr>
            <p:nvPr userDrawn="1"/>
          </p:nvSpPr>
          <p:spPr bwMode="auto">
            <a:xfrm>
              <a:off x="9507538" y="4054475"/>
              <a:ext cx="26988" cy="15875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710"/>
            <p:cNvSpPr>
              <a:spLocks/>
            </p:cNvSpPr>
            <p:nvPr userDrawn="1"/>
          </p:nvSpPr>
          <p:spPr bwMode="auto">
            <a:xfrm>
              <a:off x="9691688" y="3946525"/>
              <a:ext cx="26988" cy="15875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711"/>
            <p:cNvSpPr>
              <a:spLocks/>
            </p:cNvSpPr>
            <p:nvPr userDrawn="1"/>
          </p:nvSpPr>
          <p:spPr bwMode="auto">
            <a:xfrm>
              <a:off x="9675813" y="3956050"/>
              <a:ext cx="26988" cy="15875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712"/>
            <p:cNvSpPr>
              <a:spLocks/>
            </p:cNvSpPr>
            <p:nvPr userDrawn="1"/>
          </p:nvSpPr>
          <p:spPr bwMode="auto">
            <a:xfrm>
              <a:off x="9551988" y="3938588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713"/>
            <p:cNvSpPr>
              <a:spLocks/>
            </p:cNvSpPr>
            <p:nvPr userDrawn="1"/>
          </p:nvSpPr>
          <p:spPr bwMode="auto">
            <a:xfrm>
              <a:off x="9540876" y="3943350"/>
              <a:ext cx="17463" cy="11113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714"/>
            <p:cNvSpPr>
              <a:spLocks/>
            </p:cNvSpPr>
            <p:nvPr userDrawn="1"/>
          </p:nvSpPr>
          <p:spPr bwMode="auto">
            <a:xfrm>
              <a:off x="9613901" y="3902075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715"/>
            <p:cNvSpPr>
              <a:spLocks/>
            </p:cNvSpPr>
            <p:nvPr userDrawn="1"/>
          </p:nvSpPr>
          <p:spPr bwMode="auto">
            <a:xfrm>
              <a:off x="9625013" y="3895725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716"/>
            <p:cNvSpPr>
              <a:spLocks/>
            </p:cNvSpPr>
            <p:nvPr userDrawn="1"/>
          </p:nvSpPr>
          <p:spPr bwMode="auto">
            <a:xfrm>
              <a:off x="9656763" y="3876675"/>
              <a:ext cx="17463" cy="9525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717"/>
            <p:cNvSpPr>
              <a:spLocks/>
            </p:cNvSpPr>
            <p:nvPr userDrawn="1"/>
          </p:nvSpPr>
          <p:spPr bwMode="auto">
            <a:xfrm>
              <a:off x="9667876" y="3981450"/>
              <a:ext cx="165100" cy="96838"/>
            </a:xfrm>
            <a:custGeom>
              <a:avLst/>
              <a:gdLst>
                <a:gd name="T0" fmla="*/ 66 w 104"/>
                <a:gd name="T1" fmla="*/ 0 h 61"/>
                <a:gd name="T2" fmla="*/ 0 w 104"/>
                <a:gd name="T3" fmla="*/ 39 h 61"/>
                <a:gd name="T4" fmla="*/ 38 w 104"/>
                <a:gd name="T5" fmla="*/ 61 h 61"/>
                <a:gd name="T6" fmla="*/ 104 w 104"/>
                <a:gd name="T7" fmla="*/ 22 h 61"/>
                <a:gd name="T8" fmla="*/ 66 w 10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1">
                  <a:moveTo>
                    <a:pt x="66" y="0"/>
                  </a:moveTo>
                  <a:lnTo>
                    <a:pt x="0" y="39"/>
                  </a:lnTo>
                  <a:lnTo>
                    <a:pt x="38" y="61"/>
                  </a:lnTo>
                  <a:lnTo>
                    <a:pt x="104" y="2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718"/>
            <p:cNvSpPr>
              <a:spLocks/>
            </p:cNvSpPr>
            <p:nvPr userDrawn="1"/>
          </p:nvSpPr>
          <p:spPr bwMode="auto">
            <a:xfrm>
              <a:off x="9455151" y="3803650"/>
              <a:ext cx="79375" cy="155575"/>
            </a:xfrm>
            <a:custGeom>
              <a:avLst/>
              <a:gdLst>
                <a:gd name="T0" fmla="*/ 25 w 50"/>
                <a:gd name="T1" fmla="*/ 0 h 98"/>
                <a:gd name="T2" fmla="*/ 0 w 50"/>
                <a:gd name="T3" fmla="*/ 98 h 98"/>
                <a:gd name="T4" fmla="*/ 21 w 50"/>
                <a:gd name="T5" fmla="*/ 86 h 98"/>
                <a:gd name="T6" fmla="*/ 50 w 50"/>
                <a:gd name="T7" fmla="*/ 69 h 98"/>
                <a:gd name="T8" fmla="*/ 35 w 50"/>
                <a:gd name="T9" fmla="*/ 29 h 98"/>
                <a:gd name="T10" fmla="*/ 25 w 5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8">
                  <a:moveTo>
                    <a:pt x="25" y="0"/>
                  </a:moveTo>
                  <a:lnTo>
                    <a:pt x="0" y="98"/>
                  </a:lnTo>
                  <a:lnTo>
                    <a:pt x="21" y="86"/>
                  </a:lnTo>
                  <a:lnTo>
                    <a:pt x="50" y="69"/>
                  </a:lnTo>
                  <a:lnTo>
                    <a:pt x="35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719"/>
            <p:cNvSpPr>
              <a:spLocks/>
            </p:cNvSpPr>
            <p:nvPr userDrawn="1"/>
          </p:nvSpPr>
          <p:spPr bwMode="auto">
            <a:xfrm>
              <a:off x="9488488" y="3709988"/>
              <a:ext cx="117475" cy="230188"/>
            </a:xfrm>
            <a:custGeom>
              <a:avLst/>
              <a:gdLst>
                <a:gd name="T0" fmla="*/ 36 w 74"/>
                <a:gd name="T1" fmla="*/ 0 h 145"/>
                <a:gd name="T2" fmla="*/ 14 w 74"/>
                <a:gd name="T3" fmla="*/ 88 h 145"/>
                <a:gd name="T4" fmla="*/ 29 w 74"/>
                <a:gd name="T5" fmla="*/ 128 h 145"/>
                <a:gd name="T6" fmla="*/ 0 w 74"/>
                <a:gd name="T7" fmla="*/ 145 h 145"/>
                <a:gd name="T8" fmla="*/ 23 w 74"/>
                <a:gd name="T9" fmla="*/ 132 h 145"/>
                <a:gd name="T10" fmla="*/ 74 w 74"/>
                <a:gd name="T11" fmla="*/ 103 h 145"/>
                <a:gd name="T12" fmla="*/ 49 w 74"/>
                <a:gd name="T13" fmla="*/ 35 h 145"/>
                <a:gd name="T14" fmla="*/ 36 w 7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45">
                  <a:moveTo>
                    <a:pt x="36" y="0"/>
                  </a:moveTo>
                  <a:lnTo>
                    <a:pt x="14" y="88"/>
                  </a:lnTo>
                  <a:lnTo>
                    <a:pt x="29" y="128"/>
                  </a:lnTo>
                  <a:lnTo>
                    <a:pt x="0" y="145"/>
                  </a:lnTo>
                  <a:lnTo>
                    <a:pt x="23" y="132"/>
                  </a:lnTo>
                  <a:lnTo>
                    <a:pt x="74" y="103"/>
                  </a:lnTo>
                  <a:lnTo>
                    <a:pt x="4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720"/>
            <p:cNvSpPr>
              <a:spLocks/>
            </p:cNvSpPr>
            <p:nvPr userDrawn="1"/>
          </p:nvSpPr>
          <p:spPr bwMode="auto">
            <a:xfrm>
              <a:off x="9525001" y="3651250"/>
              <a:ext cx="146050" cy="268288"/>
            </a:xfrm>
            <a:custGeom>
              <a:avLst/>
              <a:gdLst>
                <a:gd name="T0" fmla="*/ 46 w 92"/>
                <a:gd name="T1" fmla="*/ 0 h 169"/>
                <a:gd name="T2" fmla="*/ 26 w 92"/>
                <a:gd name="T3" fmla="*/ 72 h 169"/>
                <a:gd name="T4" fmla="*/ 51 w 92"/>
                <a:gd name="T5" fmla="*/ 140 h 169"/>
                <a:gd name="T6" fmla="*/ 0 w 92"/>
                <a:gd name="T7" fmla="*/ 169 h 169"/>
                <a:gd name="T8" fmla="*/ 50 w 92"/>
                <a:gd name="T9" fmla="*/ 140 h 169"/>
                <a:gd name="T10" fmla="*/ 92 w 92"/>
                <a:gd name="T11" fmla="*/ 116 h 169"/>
                <a:gd name="T12" fmla="*/ 70 w 92"/>
                <a:gd name="T13" fmla="*/ 61 h 169"/>
                <a:gd name="T14" fmla="*/ 46 w 92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9">
                  <a:moveTo>
                    <a:pt x="46" y="0"/>
                  </a:moveTo>
                  <a:lnTo>
                    <a:pt x="26" y="72"/>
                  </a:lnTo>
                  <a:lnTo>
                    <a:pt x="51" y="140"/>
                  </a:lnTo>
                  <a:lnTo>
                    <a:pt x="0" y="169"/>
                  </a:lnTo>
                  <a:lnTo>
                    <a:pt x="50" y="140"/>
                  </a:lnTo>
                  <a:lnTo>
                    <a:pt x="92" y="116"/>
                  </a:lnTo>
                  <a:lnTo>
                    <a:pt x="70" y="6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721"/>
            <p:cNvSpPr>
              <a:spLocks/>
            </p:cNvSpPr>
            <p:nvPr userDrawn="1"/>
          </p:nvSpPr>
          <p:spPr bwMode="auto">
            <a:xfrm>
              <a:off x="8853488" y="4273550"/>
              <a:ext cx="241300" cy="92075"/>
            </a:xfrm>
            <a:custGeom>
              <a:avLst/>
              <a:gdLst>
                <a:gd name="T0" fmla="*/ 0 w 152"/>
                <a:gd name="T1" fmla="*/ 23 h 58"/>
                <a:gd name="T2" fmla="*/ 32 w 152"/>
                <a:gd name="T3" fmla="*/ 2 h 58"/>
                <a:gd name="T4" fmla="*/ 63 w 152"/>
                <a:gd name="T5" fmla="*/ 0 h 58"/>
                <a:gd name="T6" fmla="*/ 91 w 152"/>
                <a:gd name="T7" fmla="*/ 1 h 58"/>
                <a:gd name="T8" fmla="*/ 119 w 152"/>
                <a:gd name="T9" fmla="*/ 13 h 58"/>
                <a:gd name="T10" fmla="*/ 152 w 152"/>
                <a:gd name="T11" fmla="*/ 29 h 58"/>
                <a:gd name="T12" fmla="*/ 147 w 152"/>
                <a:gd name="T13" fmla="*/ 46 h 58"/>
                <a:gd name="T14" fmla="*/ 135 w 152"/>
                <a:gd name="T15" fmla="*/ 58 h 58"/>
                <a:gd name="T16" fmla="*/ 115 w 152"/>
                <a:gd name="T17" fmla="*/ 49 h 58"/>
                <a:gd name="T18" fmla="*/ 92 w 152"/>
                <a:gd name="T19" fmla="*/ 57 h 58"/>
                <a:gd name="T20" fmla="*/ 65 w 152"/>
                <a:gd name="T21" fmla="*/ 51 h 58"/>
                <a:gd name="T22" fmla="*/ 34 w 152"/>
                <a:gd name="T23" fmla="*/ 41 h 58"/>
                <a:gd name="T24" fmla="*/ 56 w 152"/>
                <a:gd name="T25" fmla="*/ 34 h 58"/>
                <a:gd name="T26" fmla="*/ 60 w 152"/>
                <a:gd name="T27" fmla="*/ 19 h 58"/>
                <a:gd name="T28" fmla="*/ 32 w 152"/>
                <a:gd name="T29" fmla="*/ 21 h 58"/>
                <a:gd name="T30" fmla="*/ 0 w 152"/>
                <a:gd name="T31" fmla="*/ 2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58">
                  <a:moveTo>
                    <a:pt x="0" y="23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04" y="55"/>
                    <a:pt x="98" y="57"/>
                    <a:pt x="92" y="57"/>
                  </a:cubicBezTo>
                  <a:cubicBezTo>
                    <a:pt x="85" y="57"/>
                    <a:pt x="78" y="54"/>
                    <a:pt x="65" y="51"/>
                  </a:cubicBezTo>
                  <a:cubicBezTo>
                    <a:pt x="39" y="50"/>
                    <a:pt x="33" y="47"/>
                    <a:pt x="34" y="41"/>
                  </a:cubicBezTo>
                  <a:cubicBezTo>
                    <a:pt x="34" y="31"/>
                    <a:pt x="42" y="33"/>
                    <a:pt x="56" y="34"/>
                  </a:cubicBezTo>
                  <a:cubicBezTo>
                    <a:pt x="75" y="36"/>
                    <a:pt x="77" y="24"/>
                    <a:pt x="60" y="19"/>
                  </a:cubicBezTo>
                  <a:cubicBezTo>
                    <a:pt x="50" y="20"/>
                    <a:pt x="41" y="19"/>
                    <a:pt x="32" y="21"/>
                  </a:cubicBezTo>
                  <a:cubicBezTo>
                    <a:pt x="13" y="34"/>
                    <a:pt x="4" y="31"/>
                    <a:pt x="0" y="23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722"/>
            <p:cNvSpPr>
              <a:spLocks/>
            </p:cNvSpPr>
            <p:nvPr userDrawn="1"/>
          </p:nvSpPr>
          <p:spPr bwMode="auto">
            <a:xfrm>
              <a:off x="9034463" y="4300538"/>
              <a:ext cx="179388" cy="127000"/>
            </a:xfrm>
            <a:custGeom>
              <a:avLst/>
              <a:gdLst>
                <a:gd name="T0" fmla="*/ 113 w 113"/>
                <a:gd name="T1" fmla="*/ 22 h 80"/>
                <a:gd name="T2" fmla="*/ 19 w 113"/>
                <a:gd name="T3" fmla="*/ 0 h 80"/>
                <a:gd name="T4" fmla="*/ 4 w 113"/>
                <a:gd name="T5" fmla="*/ 43 h 80"/>
                <a:gd name="T6" fmla="*/ 107 w 113"/>
                <a:gd name="T7" fmla="*/ 80 h 80"/>
                <a:gd name="T8" fmla="*/ 113 w 113"/>
                <a:gd name="T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0">
                  <a:moveTo>
                    <a:pt x="113" y="22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8"/>
                    <a:pt x="0" y="25"/>
                    <a:pt x="4" y="43"/>
                  </a:cubicBezTo>
                  <a:cubicBezTo>
                    <a:pt x="107" y="80"/>
                    <a:pt x="107" y="80"/>
                    <a:pt x="107" y="80"/>
                  </a:cubicBezTo>
                  <a:lnTo>
                    <a:pt x="113" y="22"/>
                  </a:lnTo>
                  <a:close/>
                </a:path>
              </a:pathLst>
            </a:custGeom>
            <a:solidFill>
              <a:srgbClr val="9D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723"/>
            <p:cNvSpPr>
              <a:spLocks/>
            </p:cNvSpPr>
            <p:nvPr userDrawn="1"/>
          </p:nvSpPr>
          <p:spPr bwMode="auto">
            <a:xfrm>
              <a:off x="9037638" y="4168775"/>
              <a:ext cx="384175" cy="222250"/>
            </a:xfrm>
            <a:custGeom>
              <a:avLst/>
              <a:gdLst>
                <a:gd name="T0" fmla="*/ 88 w 243"/>
                <a:gd name="T1" fmla="*/ 50 h 140"/>
                <a:gd name="T2" fmla="*/ 18 w 243"/>
                <a:gd name="T3" fmla="*/ 129 h 140"/>
                <a:gd name="T4" fmla="*/ 155 w 243"/>
                <a:gd name="T5" fmla="*/ 89 h 140"/>
                <a:gd name="T6" fmla="*/ 224 w 243"/>
                <a:gd name="T7" fmla="*/ 10 h 140"/>
                <a:gd name="T8" fmla="*/ 88 w 243"/>
                <a:gd name="T9" fmla="*/ 5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0">
                  <a:moveTo>
                    <a:pt x="88" y="50"/>
                  </a:moveTo>
                  <a:cubicBezTo>
                    <a:pt x="31" y="83"/>
                    <a:pt x="0" y="118"/>
                    <a:pt x="18" y="129"/>
                  </a:cubicBezTo>
                  <a:cubicBezTo>
                    <a:pt x="37" y="140"/>
                    <a:pt x="98" y="122"/>
                    <a:pt x="155" y="89"/>
                  </a:cubicBezTo>
                  <a:cubicBezTo>
                    <a:pt x="212" y="56"/>
                    <a:pt x="243" y="21"/>
                    <a:pt x="224" y="10"/>
                  </a:cubicBezTo>
                  <a:cubicBezTo>
                    <a:pt x="206" y="0"/>
                    <a:pt x="145" y="17"/>
                    <a:pt x="88" y="50"/>
                  </a:cubicBez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724"/>
            <p:cNvSpPr>
              <a:spLocks/>
            </p:cNvSpPr>
            <p:nvPr userDrawn="1"/>
          </p:nvSpPr>
          <p:spPr bwMode="auto">
            <a:xfrm>
              <a:off x="9163051" y="4019550"/>
              <a:ext cx="169863" cy="285750"/>
            </a:xfrm>
            <a:custGeom>
              <a:avLst/>
              <a:gdLst>
                <a:gd name="T0" fmla="*/ 101 w 108"/>
                <a:gd name="T1" fmla="*/ 31 h 180"/>
                <a:gd name="T2" fmla="*/ 108 w 108"/>
                <a:gd name="T3" fmla="*/ 142 h 180"/>
                <a:gd name="T4" fmla="*/ 27 w 108"/>
                <a:gd name="T5" fmla="*/ 180 h 180"/>
                <a:gd name="T6" fmla="*/ 0 w 108"/>
                <a:gd name="T7" fmla="*/ 0 h 180"/>
                <a:gd name="T8" fmla="*/ 101 w 108"/>
                <a:gd name="T9" fmla="*/ 3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80">
                  <a:moveTo>
                    <a:pt x="101" y="31"/>
                  </a:moveTo>
                  <a:cubicBezTo>
                    <a:pt x="94" y="92"/>
                    <a:pt x="93" y="80"/>
                    <a:pt x="108" y="142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34" y="92"/>
                    <a:pt x="25" y="83"/>
                    <a:pt x="0" y="0"/>
                  </a:cubicBezTo>
                  <a:lnTo>
                    <a:pt x="101" y="31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725"/>
            <p:cNvSpPr>
              <a:spLocks/>
            </p:cNvSpPr>
            <p:nvPr userDrawn="1"/>
          </p:nvSpPr>
          <p:spPr bwMode="auto">
            <a:xfrm>
              <a:off x="9107488" y="3952875"/>
              <a:ext cx="146050" cy="263525"/>
            </a:xfrm>
            <a:custGeom>
              <a:avLst/>
              <a:gdLst>
                <a:gd name="T0" fmla="*/ 10 w 92"/>
                <a:gd name="T1" fmla="*/ 0 h 166"/>
                <a:gd name="T2" fmla="*/ 1 w 92"/>
                <a:gd name="T3" fmla="*/ 46 h 166"/>
                <a:gd name="T4" fmla="*/ 9 w 92"/>
                <a:gd name="T5" fmla="*/ 99 h 166"/>
                <a:gd name="T6" fmla="*/ 28 w 92"/>
                <a:gd name="T7" fmla="*/ 163 h 166"/>
                <a:gd name="T8" fmla="*/ 84 w 92"/>
                <a:gd name="T9" fmla="*/ 136 h 166"/>
                <a:gd name="T10" fmla="*/ 87 w 92"/>
                <a:gd name="T11" fmla="*/ 93 h 166"/>
                <a:gd name="T12" fmla="*/ 56 w 92"/>
                <a:gd name="T13" fmla="*/ 1 h 166"/>
                <a:gd name="T14" fmla="*/ 10 w 92"/>
                <a:gd name="T1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6">
                  <a:moveTo>
                    <a:pt x="10" y="0"/>
                  </a:moveTo>
                  <a:cubicBezTo>
                    <a:pt x="3" y="15"/>
                    <a:pt x="0" y="27"/>
                    <a:pt x="1" y="46"/>
                  </a:cubicBezTo>
                  <a:cubicBezTo>
                    <a:pt x="2" y="61"/>
                    <a:pt x="6" y="84"/>
                    <a:pt x="9" y="99"/>
                  </a:cubicBezTo>
                  <a:cubicBezTo>
                    <a:pt x="12" y="112"/>
                    <a:pt x="18" y="158"/>
                    <a:pt x="28" y="163"/>
                  </a:cubicBezTo>
                  <a:cubicBezTo>
                    <a:pt x="36" y="166"/>
                    <a:pt x="72" y="151"/>
                    <a:pt x="84" y="136"/>
                  </a:cubicBezTo>
                  <a:cubicBezTo>
                    <a:pt x="92" y="126"/>
                    <a:pt x="83" y="99"/>
                    <a:pt x="87" y="93"/>
                  </a:cubicBezTo>
                  <a:cubicBezTo>
                    <a:pt x="56" y="1"/>
                    <a:pt x="56" y="1"/>
                    <a:pt x="56" y="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726"/>
            <p:cNvSpPr>
              <a:spLocks/>
            </p:cNvSpPr>
            <p:nvPr userDrawn="1"/>
          </p:nvSpPr>
          <p:spPr bwMode="auto">
            <a:xfrm>
              <a:off x="9085263" y="3873500"/>
              <a:ext cx="279400" cy="317500"/>
            </a:xfrm>
            <a:custGeom>
              <a:avLst/>
              <a:gdLst>
                <a:gd name="T0" fmla="*/ 134 w 177"/>
                <a:gd name="T1" fmla="*/ 22 h 200"/>
                <a:gd name="T2" fmla="*/ 160 w 177"/>
                <a:gd name="T3" fmla="*/ 131 h 200"/>
                <a:gd name="T4" fmla="*/ 146 w 177"/>
                <a:gd name="T5" fmla="*/ 190 h 200"/>
                <a:gd name="T6" fmla="*/ 86 w 177"/>
                <a:gd name="T7" fmla="*/ 171 h 200"/>
                <a:gd name="T8" fmla="*/ 54 w 177"/>
                <a:gd name="T9" fmla="*/ 118 h 200"/>
                <a:gd name="T10" fmla="*/ 46 w 177"/>
                <a:gd name="T11" fmla="*/ 150 h 200"/>
                <a:gd name="T12" fmla="*/ 13 w 177"/>
                <a:gd name="T13" fmla="*/ 78 h 200"/>
                <a:gd name="T14" fmla="*/ 0 w 177"/>
                <a:gd name="T15" fmla="*/ 48 h 200"/>
                <a:gd name="T16" fmla="*/ 39 w 177"/>
                <a:gd name="T17" fmla="*/ 22 h 200"/>
                <a:gd name="T18" fmla="*/ 134 w 177"/>
                <a:gd name="T19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200">
                  <a:moveTo>
                    <a:pt x="134" y="22"/>
                  </a:moveTo>
                  <a:cubicBezTo>
                    <a:pt x="172" y="45"/>
                    <a:pt x="177" y="92"/>
                    <a:pt x="160" y="131"/>
                  </a:cubicBezTo>
                  <a:cubicBezTo>
                    <a:pt x="152" y="149"/>
                    <a:pt x="147" y="160"/>
                    <a:pt x="146" y="190"/>
                  </a:cubicBezTo>
                  <a:cubicBezTo>
                    <a:pt x="121" y="200"/>
                    <a:pt x="106" y="196"/>
                    <a:pt x="86" y="171"/>
                  </a:cubicBezTo>
                  <a:cubicBezTo>
                    <a:pt x="67" y="147"/>
                    <a:pt x="69" y="119"/>
                    <a:pt x="54" y="118"/>
                  </a:cubicBezTo>
                  <a:cubicBezTo>
                    <a:pt x="47" y="118"/>
                    <a:pt x="43" y="126"/>
                    <a:pt x="46" y="150"/>
                  </a:cubicBezTo>
                  <a:cubicBezTo>
                    <a:pt x="34" y="127"/>
                    <a:pt x="29" y="96"/>
                    <a:pt x="13" y="78"/>
                  </a:cubicBezTo>
                  <a:cubicBezTo>
                    <a:pt x="5" y="70"/>
                    <a:pt x="1" y="61"/>
                    <a:pt x="0" y="48"/>
                  </a:cubicBezTo>
                  <a:cubicBezTo>
                    <a:pt x="14" y="46"/>
                    <a:pt x="23" y="30"/>
                    <a:pt x="39" y="22"/>
                  </a:cubicBezTo>
                  <a:cubicBezTo>
                    <a:pt x="72" y="6"/>
                    <a:pt x="114" y="0"/>
                    <a:pt x="134" y="22"/>
                  </a:cubicBez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727"/>
            <p:cNvSpPr>
              <a:spLocks/>
            </p:cNvSpPr>
            <p:nvPr userDrawn="1"/>
          </p:nvSpPr>
          <p:spPr bwMode="auto">
            <a:xfrm>
              <a:off x="9197976" y="4184650"/>
              <a:ext cx="136525" cy="95250"/>
            </a:xfrm>
            <a:custGeom>
              <a:avLst/>
              <a:gdLst>
                <a:gd name="T0" fmla="*/ 78 w 87"/>
                <a:gd name="T1" fmla="*/ 0 h 60"/>
                <a:gd name="T2" fmla="*/ 6 w 87"/>
                <a:gd name="T3" fmla="*/ 16 h 60"/>
                <a:gd name="T4" fmla="*/ 0 w 87"/>
                <a:gd name="T5" fmla="*/ 33 h 60"/>
                <a:gd name="T6" fmla="*/ 85 w 87"/>
                <a:gd name="T7" fmla="*/ 25 h 60"/>
                <a:gd name="T8" fmla="*/ 78 w 8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0">
                  <a:moveTo>
                    <a:pt x="78" y="0"/>
                  </a:moveTo>
                  <a:cubicBezTo>
                    <a:pt x="79" y="22"/>
                    <a:pt x="29" y="31"/>
                    <a:pt x="6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0" y="60"/>
                    <a:pt x="87" y="59"/>
                    <a:pt x="85" y="25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728"/>
            <p:cNvSpPr>
              <a:spLocks/>
            </p:cNvSpPr>
            <p:nvPr userDrawn="1"/>
          </p:nvSpPr>
          <p:spPr bwMode="auto">
            <a:xfrm>
              <a:off x="9036051" y="4181475"/>
              <a:ext cx="444500" cy="884238"/>
            </a:xfrm>
            <a:custGeom>
              <a:avLst/>
              <a:gdLst>
                <a:gd name="T0" fmla="*/ 188 w 281"/>
                <a:gd name="T1" fmla="*/ 25 h 557"/>
                <a:gd name="T2" fmla="*/ 221 w 281"/>
                <a:gd name="T3" fmla="*/ 1 h 557"/>
                <a:gd name="T4" fmla="*/ 234 w 281"/>
                <a:gd name="T5" fmla="*/ 7 h 557"/>
                <a:gd name="T6" fmla="*/ 268 w 281"/>
                <a:gd name="T7" fmla="*/ 72 h 557"/>
                <a:gd name="T8" fmla="*/ 240 w 281"/>
                <a:gd name="T9" fmla="*/ 312 h 557"/>
                <a:gd name="T10" fmla="*/ 254 w 281"/>
                <a:gd name="T11" fmla="*/ 444 h 557"/>
                <a:gd name="T12" fmla="*/ 30 w 281"/>
                <a:gd name="T13" fmla="*/ 435 h 557"/>
                <a:gd name="T14" fmla="*/ 31 w 281"/>
                <a:gd name="T15" fmla="*/ 346 h 557"/>
                <a:gd name="T16" fmla="*/ 9 w 281"/>
                <a:gd name="T17" fmla="*/ 129 h 557"/>
                <a:gd name="T18" fmla="*/ 52 w 281"/>
                <a:gd name="T19" fmla="*/ 71 h 557"/>
                <a:gd name="T20" fmla="*/ 103 w 281"/>
                <a:gd name="T21" fmla="*/ 32 h 557"/>
                <a:gd name="T22" fmla="*/ 188 w 281"/>
                <a:gd name="T23" fmla="*/ 2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557">
                  <a:moveTo>
                    <a:pt x="188" y="25"/>
                  </a:moveTo>
                  <a:cubicBezTo>
                    <a:pt x="203" y="18"/>
                    <a:pt x="206" y="0"/>
                    <a:pt x="221" y="1"/>
                  </a:cubicBezTo>
                  <a:cubicBezTo>
                    <a:pt x="224" y="1"/>
                    <a:pt x="229" y="4"/>
                    <a:pt x="234" y="7"/>
                  </a:cubicBezTo>
                  <a:cubicBezTo>
                    <a:pt x="251" y="16"/>
                    <a:pt x="264" y="43"/>
                    <a:pt x="268" y="72"/>
                  </a:cubicBezTo>
                  <a:cubicBezTo>
                    <a:pt x="281" y="174"/>
                    <a:pt x="235" y="188"/>
                    <a:pt x="240" y="312"/>
                  </a:cubicBezTo>
                  <a:cubicBezTo>
                    <a:pt x="241" y="335"/>
                    <a:pt x="248" y="401"/>
                    <a:pt x="254" y="444"/>
                  </a:cubicBezTo>
                  <a:cubicBezTo>
                    <a:pt x="246" y="546"/>
                    <a:pt x="40" y="557"/>
                    <a:pt x="30" y="435"/>
                  </a:cubicBezTo>
                  <a:cubicBezTo>
                    <a:pt x="32" y="407"/>
                    <a:pt x="33" y="378"/>
                    <a:pt x="31" y="346"/>
                  </a:cubicBezTo>
                  <a:cubicBezTo>
                    <a:pt x="24" y="246"/>
                    <a:pt x="0" y="151"/>
                    <a:pt x="9" y="129"/>
                  </a:cubicBezTo>
                  <a:cubicBezTo>
                    <a:pt x="15" y="115"/>
                    <a:pt x="25" y="90"/>
                    <a:pt x="52" y="71"/>
                  </a:cubicBezTo>
                  <a:cubicBezTo>
                    <a:pt x="74" y="56"/>
                    <a:pt x="81" y="48"/>
                    <a:pt x="103" y="32"/>
                  </a:cubicBezTo>
                  <a:cubicBezTo>
                    <a:pt x="146" y="53"/>
                    <a:pt x="183" y="39"/>
                    <a:pt x="188" y="25"/>
                  </a:cubicBez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729"/>
            <p:cNvSpPr>
              <a:spLocks/>
            </p:cNvSpPr>
            <p:nvPr userDrawn="1"/>
          </p:nvSpPr>
          <p:spPr bwMode="auto">
            <a:xfrm>
              <a:off x="8643938" y="4429125"/>
              <a:ext cx="231775" cy="177800"/>
            </a:xfrm>
            <a:custGeom>
              <a:avLst/>
              <a:gdLst>
                <a:gd name="T0" fmla="*/ 146 w 146"/>
                <a:gd name="T1" fmla="*/ 70 h 112"/>
                <a:gd name="T2" fmla="*/ 110 w 146"/>
                <a:gd name="T3" fmla="*/ 30 h 112"/>
                <a:gd name="T4" fmla="*/ 88 w 146"/>
                <a:gd name="T5" fmla="*/ 10 h 112"/>
                <a:gd name="T6" fmla="*/ 23 w 146"/>
                <a:gd name="T7" fmla="*/ 3 h 112"/>
                <a:gd name="T8" fmla="*/ 1 w 146"/>
                <a:gd name="T9" fmla="*/ 21 h 112"/>
                <a:gd name="T10" fmla="*/ 31 w 146"/>
                <a:gd name="T11" fmla="*/ 56 h 112"/>
                <a:gd name="T12" fmla="*/ 63 w 146"/>
                <a:gd name="T13" fmla="*/ 80 h 112"/>
                <a:gd name="T14" fmla="*/ 97 w 146"/>
                <a:gd name="T15" fmla="*/ 93 h 112"/>
                <a:gd name="T16" fmla="*/ 122 w 146"/>
                <a:gd name="T17" fmla="*/ 112 h 112"/>
                <a:gd name="T18" fmla="*/ 145 w 146"/>
                <a:gd name="T19" fmla="*/ 72 h 112"/>
                <a:gd name="T20" fmla="*/ 144 w 146"/>
                <a:gd name="T21" fmla="*/ 72 h 112"/>
                <a:gd name="T22" fmla="*/ 146 w 146"/>
                <a:gd name="T23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12">
                  <a:moveTo>
                    <a:pt x="146" y="70"/>
                  </a:moveTo>
                  <a:cubicBezTo>
                    <a:pt x="127" y="55"/>
                    <a:pt x="126" y="52"/>
                    <a:pt x="110" y="30"/>
                  </a:cubicBezTo>
                  <a:cubicBezTo>
                    <a:pt x="104" y="21"/>
                    <a:pt x="101" y="17"/>
                    <a:pt x="88" y="10"/>
                  </a:cubicBezTo>
                  <a:cubicBezTo>
                    <a:pt x="77" y="2"/>
                    <a:pt x="48" y="7"/>
                    <a:pt x="23" y="3"/>
                  </a:cubicBezTo>
                  <a:cubicBezTo>
                    <a:pt x="7" y="0"/>
                    <a:pt x="2" y="13"/>
                    <a:pt x="1" y="21"/>
                  </a:cubicBezTo>
                  <a:cubicBezTo>
                    <a:pt x="0" y="35"/>
                    <a:pt x="18" y="44"/>
                    <a:pt x="31" y="56"/>
                  </a:cubicBezTo>
                  <a:cubicBezTo>
                    <a:pt x="42" y="66"/>
                    <a:pt x="47" y="71"/>
                    <a:pt x="63" y="80"/>
                  </a:cubicBezTo>
                  <a:cubicBezTo>
                    <a:pt x="73" y="85"/>
                    <a:pt x="87" y="88"/>
                    <a:pt x="97" y="9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45" y="72"/>
                    <a:pt x="145" y="72"/>
                    <a:pt x="145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6" y="7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730"/>
            <p:cNvSpPr>
              <a:spLocks/>
            </p:cNvSpPr>
            <p:nvPr userDrawn="1"/>
          </p:nvSpPr>
          <p:spPr bwMode="auto">
            <a:xfrm>
              <a:off x="8789988" y="4511675"/>
              <a:ext cx="387350" cy="303213"/>
            </a:xfrm>
            <a:custGeom>
              <a:avLst/>
              <a:gdLst>
                <a:gd name="T0" fmla="*/ 167 w 244"/>
                <a:gd name="T1" fmla="*/ 79 h 191"/>
                <a:gd name="T2" fmla="*/ 40 w 244"/>
                <a:gd name="T3" fmla="*/ 0 h 191"/>
                <a:gd name="T4" fmla="*/ 0 w 244"/>
                <a:gd name="T5" fmla="*/ 45 h 191"/>
                <a:gd name="T6" fmla="*/ 178 w 244"/>
                <a:gd name="T7" fmla="*/ 179 h 191"/>
                <a:gd name="T8" fmla="*/ 222 w 244"/>
                <a:gd name="T9" fmla="*/ 165 h 191"/>
                <a:gd name="T10" fmla="*/ 167 w 244"/>
                <a:gd name="T11" fmla="*/ 7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91">
                  <a:moveTo>
                    <a:pt x="167" y="79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6" y="18"/>
                    <a:pt x="16" y="20"/>
                    <a:pt x="0" y="45"/>
                  </a:cubicBezTo>
                  <a:cubicBezTo>
                    <a:pt x="12" y="57"/>
                    <a:pt x="133" y="152"/>
                    <a:pt x="178" y="179"/>
                  </a:cubicBezTo>
                  <a:cubicBezTo>
                    <a:pt x="199" y="191"/>
                    <a:pt x="209" y="185"/>
                    <a:pt x="222" y="165"/>
                  </a:cubicBezTo>
                  <a:cubicBezTo>
                    <a:pt x="244" y="130"/>
                    <a:pt x="202" y="101"/>
                    <a:pt x="167" y="79"/>
                  </a:cubicBez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731"/>
            <p:cNvSpPr>
              <a:spLocks/>
            </p:cNvSpPr>
            <p:nvPr userDrawn="1"/>
          </p:nvSpPr>
          <p:spPr bwMode="auto">
            <a:xfrm>
              <a:off x="9020176" y="4303713"/>
              <a:ext cx="195263" cy="490538"/>
            </a:xfrm>
            <a:custGeom>
              <a:avLst/>
              <a:gdLst>
                <a:gd name="T0" fmla="*/ 41 w 123"/>
                <a:gd name="T1" fmla="*/ 12 h 309"/>
                <a:gd name="T2" fmla="*/ 16 w 123"/>
                <a:gd name="T3" fmla="*/ 45 h 309"/>
                <a:gd name="T4" fmla="*/ 9 w 123"/>
                <a:gd name="T5" fmla="*/ 220 h 309"/>
                <a:gd name="T6" fmla="*/ 50 w 123"/>
                <a:gd name="T7" fmla="*/ 306 h 309"/>
                <a:gd name="T8" fmla="*/ 85 w 123"/>
                <a:gd name="T9" fmla="*/ 277 h 309"/>
                <a:gd name="T10" fmla="*/ 116 w 123"/>
                <a:gd name="T11" fmla="*/ 126 h 309"/>
                <a:gd name="T12" fmla="*/ 41 w 123"/>
                <a:gd name="T13" fmla="*/ 1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9">
                  <a:moveTo>
                    <a:pt x="41" y="12"/>
                  </a:moveTo>
                  <a:cubicBezTo>
                    <a:pt x="22" y="29"/>
                    <a:pt x="20" y="33"/>
                    <a:pt x="16" y="45"/>
                  </a:cubicBezTo>
                  <a:cubicBezTo>
                    <a:pt x="4" y="82"/>
                    <a:pt x="9" y="157"/>
                    <a:pt x="9" y="220"/>
                  </a:cubicBezTo>
                  <a:cubicBezTo>
                    <a:pt x="11" y="271"/>
                    <a:pt x="0" y="302"/>
                    <a:pt x="50" y="306"/>
                  </a:cubicBezTo>
                  <a:cubicBezTo>
                    <a:pt x="74" y="309"/>
                    <a:pt x="81" y="301"/>
                    <a:pt x="85" y="277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23" y="38"/>
                    <a:pt x="68" y="0"/>
                    <a:pt x="41" y="12"/>
                  </a:cubicBez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732"/>
            <p:cNvSpPr>
              <a:spLocks/>
            </p:cNvSpPr>
            <p:nvPr userDrawn="1"/>
          </p:nvSpPr>
          <p:spPr bwMode="auto">
            <a:xfrm>
              <a:off x="9145588" y="4727575"/>
              <a:ext cx="42863" cy="239713"/>
            </a:xfrm>
            <a:custGeom>
              <a:avLst/>
              <a:gdLst>
                <a:gd name="T0" fmla="*/ 22 w 27"/>
                <a:gd name="T1" fmla="*/ 12 h 151"/>
                <a:gd name="T2" fmla="*/ 22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7 h 151"/>
                <a:gd name="T10" fmla="*/ 24 w 27"/>
                <a:gd name="T11" fmla="*/ 147 h 151"/>
                <a:gd name="T12" fmla="*/ 24 w 27"/>
                <a:gd name="T13" fmla="*/ 149 h 151"/>
                <a:gd name="T14" fmla="*/ 27 w 27"/>
                <a:gd name="T15" fmla="*/ 151 h 151"/>
                <a:gd name="T16" fmla="*/ 4 w 27"/>
                <a:gd name="T17" fmla="*/ 138 h 151"/>
                <a:gd name="T18" fmla="*/ 2 w 27"/>
                <a:gd name="T19" fmla="*/ 136 h 151"/>
                <a:gd name="T20" fmla="*/ 2 w 27"/>
                <a:gd name="T21" fmla="*/ 135 h 151"/>
                <a:gd name="T22" fmla="*/ 1 w 27"/>
                <a:gd name="T23" fmla="*/ 134 h 151"/>
                <a:gd name="T24" fmla="*/ 1 w 27"/>
                <a:gd name="T25" fmla="*/ 134 h 151"/>
                <a:gd name="T26" fmla="*/ 1 w 27"/>
                <a:gd name="T27" fmla="*/ 134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1 h 151"/>
                <a:gd name="T40" fmla="*/ 0 w 27"/>
                <a:gd name="T41" fmla="*/ 131 h 151"/>
                <a:gd name="T42" fmla="*/ 0 w 27"/>
                <a:gd name="T43" fmla="*/ 130 h 151"/>
                <a:gd name="T44" fmla="*/ 0 w 27"/>
                <a:gd name="T45" fmla="*/ 129 h 151"/>
                <a:gd name="T46" fmla="*/ 0 w 27"/>
                <a:gd name="T47" fmla="*/ 129 h 151"/>
                <a:gd name="T48" fmla="*/ 0 w 27"/>
                <a:gd name="T49" fmla="*/ 129 h 151"/>
                <a:gd name="T50" fmla="*/ 0 w 27"/>
                <a:gd name="T51" fmla="*/ 0 h 151"/>
                <a:gd name="T52" fmla="*/ 22 w 27"/>
                <a:gd name="T53" fmla="*/ 1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2"/>
                  </a:moveTo>
                  <a:cubicBezTo>
                    <a:pt x="22" y="142"/>
                    <a:pt x="22" y="142"/>
                    <a:pt x="22" y="142"/>
                  </a:cubicBezTo>
                  <a:cubicBezTo>
                    <a:pt x="22" y="143"/>
                    <a:pt x="22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48"/>
                    <a:pt x="24" y="148"/>
                    <a:pt x="24" y="149"/>
                  </a:cubicBezTo>
                  <a:cubicBezTo>
                    <a:pt x="25" y="149"/>
                    <a:pt x="26" y="150"/>
                    <a:pt x="27" y="151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7"/>
                    <a:pt x="3" y="137"/>
                    <a:pt x="2" y="136"/>
                  </a:cubicBezTo>
                  <a:cubicBezTo>
                    <a:pt x="2" y="136"/>
                    <a:pt x="2" y="136"/>
                    <a:pt x="2" y="135"/>
                  </a:cubicBezTo>
                  <a:cubicBezTo>
                    <a:pt x="2" y="135"/>
                    <a:pt x="2" y="135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0"/>
                    <a:pt x="0" y="130"/>
                  </a:cubicBezTo>
                  <a:cubicBezTo>
                    <a:pt x="0" y="130"/>
                    <a:pt x="0" y="130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2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733"/>
            <p:cNvSpPr>
              <a:spLocks/>
            </p:cNvSpPr>
            <p:nvPr userDrawn="1"/>
          </p:nvSpPr>
          <p:spPr bwMode="auto">
            <a:xfrm>
              <a:off x="9145588" y="4514850"/>
              <a:ext cx="366713" cy="231775"/>
            </a:xfrm>
            <a:custGeom>
              <a:avLst/>
              <a:gdLst>
                <a:gd name="T0" fmla="*/ 31 w 232"/>
                <a:gd name="T1" fmla="*/ 126 h 146"/>
                <a:gd name="T2" fmla="*/ 28 w 232"/>
                <a:gd name="T3" fmla="*/ 129 h 146"/>
                <a:gd name="T4" fmla="*/ 26 w 232"/>
                <a:gd name="T5" fmla="*/ 132 h 146"/>
                <a:gd name="T6" fmla="*/ 25 w 232"/>
                <a:gd name="T7" fmla="*/ 136 h 146"/>
                <a:gd name="T8" fmla="*/ 23 w 232"/>
                <a:gd name="T9" fmla="*/ 139 h 146"/>
                <a:gd name="T10" fmla="*/ 22 w 232"/>
                <a:gd name="T11" fmla="*/ 143 h 146"/>
                <a:gd name="T12" fmla="*/ 0 w 232"/>
                <a:gd name="T13" fmla="*/ 134 h 146"/>
                <a:gd name="T14" fmla="*/ 0 w 232"/>
                <a:gd name="T15" fmla="*/ 132 h 146"/>
                <a:gd name="T16" fmla="*/ 0 w 232"/>
                <a:gd name="T17" fmla="*/ 131 h 146"/>
                <a:gd name="T18" fmla="*/ 0 w 232"/>
                <a:gd name="T19" fmla="*/ 130 h 146"/>
                <a:gd name="T20" fmla="*/ 0 w 232"/>
                <a:gd name="T21" fmla="*/ 129 h 146"/>
                <a:gd name="T22" fmla="*/ 1 w 232"/>
                <a:gd name="T23" fmla="*/ 128 h 146"/>
                <a:gd name="T24" fmla="*/ 1 w 232"/>
                <a:gd name="T25" fmla="*/ 126 h 146"/>
                <a:gd name="T26" fmla="*/ 1 w 232"/>
                <a:gd name="T27" fmla="*/ 126 h 146"/>
                <a:gd name="T28" fmla="*/ 2 w 232"/>
                <a:gd name="T29" fmla="*/ 125 h 146"/>
                <a:gd name="T30" fmla="*/ 2 w 232"/>
                <a:gd name="T31" fmla="*/ 123 h 146"/>
                <a:gd name="T32" fmla="*/ 2 w 232"/>
                <a:gd name="T33" fmla="*/ 123 h 146"/>
                <a:gd name="T34" fmla="*/ 3 w 232"/>
                <a:gd name="T35" fmla="*/ 122 h 146"/>
                <a:gd name="T36" fmla="*/ 4 w 232"/>
                <a:gd name="T37" fmla="*/ 120 h 146"/>
                <a:gd name="T38" fmla="*/ 4 w 232"/>
                <a:gd name="T39" fmla="*/ 119 h 146"/>
                <a:gd name="T40" fmla="*/ 5 w 232"/>
                <a:gd name="T41" fmla="*/ 117 h 146"/>
                <a:gd name="T42" fmla="*/ 6 w 232"/>
                <a:gd name="T43" fmla="*/ 116 h 146"/>
                <a:gd name="T44" fmla="*/ 7 w 232"/>
                <a:gd name="T45" fmla="*/ 115 h 146"/>
                <a:gd name="T46" fmla="*/ 8 w 232"/>
                <a:gd name="T47" fmla="*/ 114 h 146"/>
                <a:gd name="T48" fmla="*/ 9 w 232"/>
                <a:gd name="T49" fmla="*/ 113 h 146"/>
                <a:gd name="T50" fmla="*/ 9 w 232"/>
                <a:gd name="T51" fmla="*/ 113 h 146"/>
                <a:gd name="T52" fmla="*/ 10 w 232"/>
                <a:gd name="T53" fmla="*/ 112 h 146"/>
                <a:gd name="T54" fmla="*/ 11 w 232"/>
                <a:gd name="T55" fmla="*/ 111 h 146"/>
                <a:gd name="T56" fmla="*/ 12 w 232"/>
                <a:gd name="T57" fmla="*/ 110 h 146"/>
                <a:gd name="T58" fmla="*/ 13 w 232"/>
                <a:gd name="T59" fmla="*/ 110 h 146"/>
                <a:gd name="T60" fmla="*/ 14 w 232"/>
                <a:gd name="T61" fmla="*/ 109 h 146"/>
                <a:gd name="T62" fmla="*/ 200 w 232"/>
                <a:gd name="T63" fmla="*/ 2 h 146"/>
                <a:gd name="T64" fmla="*/ 201 w 232"/>
                <a:gd name="T65" fmla="*/ 1 h 146"/>
                <a:gd name="T66" fmla="*/ 202 w 232"/>
                <a:gd name="T67" fmla="*/ 1 h 146"/>
                <a:gd name="T68" fmla="*/ 202 w 232"/>
                <a:gd name="T69" fmla="*/ 0 h 146"/>
                <a:gd name="T70" fmla="*/ 203 w 232"/>
                <a:gd name="T71" fmla="*/ 0 h 146"/>
                <a:gd name="T72" fmla="*/ 204 w 232"/>
                <a:gd name="T73" fmla="*/ 0 h 146"/>
                <a:gd name="T74" fmla="*/ 205 w 232"/>
                <a:gd name="T75" fmla="*/ 0 h 146"/>
                <a:gd name="T76" fmla="*/ 205 w 232"/>
                <a:gd name="T77" fmla="*/ 0 h 146"/>
                <a:gd name="T78" fmla="*/ 207 w 232"/>
                <a:gd name="T79" fmla="*/ 0 h 146"/>
                <a:gd name="T80" fmla="*/ 208 w 232"/>
                <a:gd name="T81" fmla="*/ 0 h 146"/>
                <a:gd name="T82" fmla="*/ 209 w 232"/>
                <a:gd name="T83" fmla="*/ 0 h 146"/>
                <a:gd name="T84" fmla="*/ 232 w 232"/>
                <a:gd name="T85" fmla="*/ 14 h 146"/>
                <a:gd name="T86" fmla="*/ 230 w 232"/>
                <a:gd name="T87" fmla="*/ 13 h 146"/>
                <a:gd name="T88" fmla="*/ 227 w 232"/>
                <a:gd name="T89" fmla="*/ 13 h 146"/>
                <a:gd name="T90" fmla="*/ 225 w 232"/>
                <a:gd name="T91" fmla="*/ 13 h 146"/>
                <a:gd name="T92" fmla="*/ 36 w 232"/>
                <a:gd name="T93" fmla="*/ 122 h 146"/>
                <a:gd name="T94" fmla="*/ 33 w 232"/>
                <a:gd name="T95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6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29" y="128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30"/>
                    <a:pt x="27" y="131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3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3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41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4"/>
                    <a:pt x="22" y="145"/>
                    <a:pt x="22" y="14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2"/>
                    <a:pt x="0" y="132"/>
                  </a:cubicBezTo>
                  <a:cubicBezTo>
                    <a:pt x="0" y="132"/>
                    <a:pt x="0" y="132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29"/>
                  </a:cubicBezTo>
                  <a:cubicBezTo>
                    <a:pt x="0" y="129"/>
                    <a:pt x="0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1" y="127"/>
                    <a:pt x="1" y="127"/>
                  </a:cubicBezTo>
                  <a:cubicBezTo>
                    <a:pt x="1" y="127"/>
                    <a:pt x="1" y="127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5"/>
                    <a:pt x="2" y="125"/>
                    <a:pt x="2" y="125"/>
                  </a:cubicBezTo>
                  <a:cubicBezTo>
                    <a:pt x="2" y="125"/>
                    <a:pt x="2" y="124"/>
                    <a:pt x="2" y="124"/>
                  </a:cubicBezTo>
                  <a:cubicBezTo>
                    <a:pt x="2" y="124"/>
                    <a:pt x="2" y="124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2"/>
                    <a:pt x="3" y="122"/>
                  </a:cubicBezTo>
                  <a:cubicBezTo>
                    <a:pt x="3" y="122"/>
                    <a:pt x="3" y="122"/>
                    <a:pt x="3" y="121"/>
                  </a:cubicBezTo>
                  <a:cubicBezTo>
                    <a:pt x="3" y="121"/>
                    <a:pt x="3" y="121"/>
                    <a:pt x="4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8"/>
                    <a:pt x="5" y="117"/>
                  </a:cubicBezTo>
                  <a:cubicBezTo>
                    <a:pt x="6" y="117"/>
                    <a:pt x="6" y="117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1"/>
                    <a:pt x="12" y="111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09"/>
                    <a:pt x="13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1"/>
                    <a:pt x="200" y="1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4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7" y="0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9" y="0"/>
                  </a:cubicBezTo>
                  <a:cubicBezTo>
                    <a:pt x="209" y="0"/>
                    <a:pt x="209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1" y="13"/>
                    <a:pt x="230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8" y="13"/>
                    <a:pt x="227" y="13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26" y="13"/>
                    <a:pt x="225" y="13"/>
                    <a:pt x="225" y="13"/>
                  </a:cubicBezTo>
                  <a:cubicBezTo>
                    <a:pt x="225" y="13"/>
                    <a:pt x="225" y="13"/>
                    <a:pt x="225" y="13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5" y="122"/>
                    <a:pt x="34" y="123"/>
                    <a:pt x="34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3" y="124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734"/>
            <p:cNvSpPr>
              <a:spLocks/>
            </p:cNvSpPr>
            <p:nvPr userDrawn="1"/>
          </p:nvSpPr>
          <p:spPr bwMode="auto">
            <a:xfrm>
              <a:off x="9180513" y="4530725"/>
              <a:ext cx="338138" cy="441325"/>
            </a:xfrm>
            <a:custGeom>
              <a:avLst/>
              <a:gdLst>
                <a:gd name="T0" fmla="*/ 14 w 214"/>
                <a:gd name="T1" fmla="*/ 112 h 278"/>
                <a:gd name="T2" fmla="*/ 200 w 214"/>
                <a:gd name="T3" fmla="*/ 5 h 278"/>
                <a:gd name="T4" fmla="*/ 214 w 214"/>
                <a:gd name="T5" fmla="*/ 13 h 278"/>
                <a:gd name="T6" fmla="*/ 214 w 214"/>
                <a:gd name="T7" fmla="*/ 142 h 278"/>
                <a:gd name="T8" fmla="*/ 200 w 214"/>
                <a:gd name="T9" fmla="*/ 167 h 278"/>
                <a:gd name="T10" fmla="*/ 15 w 214"/>
                <a:gd name="T11" fmla="*/ 274 h 278"/>
                <a:gd name="T12" fmla="*/ 0 w 214"/>
                <a:gd name="T13" fmla="*/ 266 h 278"/>
                <a:gd name="T14" fmla="*/ 0 w 214"/>
                <a:gd name="T15" fmla="*/ 136 h 278"/>
                <a:gd name="T16" fmla="*/ 14 w 214"/>
                <a:gd name="T17" fmla="*/ 11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78">
                  <a:moveTo>
                    <a:pt x="14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51"/>
                    <a:pt x="208" y="162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8"/>
                    <a:pt x="0" y="275"/>
                    <a:pt x="0" y="26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27"/>
                    <a:pt x="6" y="116"/>
                    <a:pt x="14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735"/>
            <p:cNvSpPr>
              <a:spLocks/>
            </p:cNvSpPr>
            <p:nvPr userDrawn="1"/>
          </p:nvSpPr>
          <p:spPr bwMode="auto">
            <a:xfrm>
              <a:off x="9324976" y="4779963"/>
              <a:ext cx="50800" cy="366713"/>
            </a:xfrm>
            <a:custGeom>
              <a:avLst/>
              <a:gdLst>
                <a:gd name="T0" fmla="*/ 13 w 32"/>
                <a:gd name="T1" fmla="*/ 201 h 231"/>
                <a:gd name="T2" fmla="*/ 14 w 32"/>
                <a:gd name="T3" fmla="*/ 10 h 231"/>
                <a:gd name="T4" fmla="*/ 32 w 32"/>
                <a:gd name="T5" fmla="*/ 0 h 231"/>
                <a:gd name="T6" fmla="*/ 32 w 32"/>
                <a:gd name="T7" fmla="*/ 190 h 231"/>
                <a:gd name="T8" fmla="*/ 26 w 32"/>
                <a:gd name="T9" fmla="*/ 212 h 231"/>
                <a:gd name="T10" fmla="*/ 18 w 32"/>
                <a:gd name="T11" fmla="*/ 220 h 231"/>
                <a:gd name="T12" fmla="*/ 0 w 32"/>
                <a:gd name="T13" fmla="*/ 231 h 231"/>
                <a:gd name="T14" fmla="*/ 13 w 32"/>
                <a:gd name="T15" fmla="*/ 20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1">
                  <a:moveTo>
                    <a:pt x="13" y="20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200"/>
                    <a:pt x="30" y="207"/>
                    <a:pt x="26" y="212"/>
                  </a:cubicBezTo>
                  <a:cubicBezTo>
                    <a:pt x="24" y="216"/>
                    <a:pt x="21" y="218"/>
                    <a:pt x="18" y="22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8" y="226"/>
                    <a:pt x="13" y="216"/>
                    <a:pt x="13" y="201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736"/>
            <p:cNvSpPr>
              <a:spLocks/>
            </p:cNvSpPr>
            <p:nvPr userDrawn="1"/>
          </p:nvSpPr>
          <p:spPr bwMode="auto">
            <a:xfrm>
              <a:off x="9328151" y="4768850"/>
              <a:ext cx="47625" cy="26988"/>
            </a:xfrm>
            <a:custGeom>
              <a:avLst/>
              <a:gdLst>
                <a:gd name="T0" fmla="*/ 12 w 30"/>
                <a:gd name="T1" fmla="*/ 17 h 17"/>
                <a:gd name="T2" fmla="*/ 30 w 30"/>
                <a:gd name="T3" fmla="*/ 7 h 17"/>
                <a:gd name="T4" fmla="*/ 18 w 30"/>
                <a:gd name="T5" fmla="*/ 0 h 17"/>
                <a:gd name="T6" fmla="*/ 0 w 30"/>
                <a:gd name="T7" fmla="*/ 10 h 17"/>
                <a:gd name="T8" fmla="*/ 12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12" y="17"/>
                  </a:moveTo>
                  <a:lnTo>
                    <a:pt x="30" y="7"/>
                  </a:lnTo>
                  <a:lnTo>
                    <a:pt x="18" y="0"/>
                  </a:lnTo>
                  <a:lnTo>
                    <a:pt x="0" y="10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737"/>
            <p:cNvSpPr>
              <a:spLocks/>
            </p:cNvSpPr>
            <p:nvPr userDrawn="1"/>
          </p:nvSpPr>
          <p:spPr bwMode="auto">
            <a:xfrm>
              <a:off x="9274176" y="4784725"/>
              <a:ext cx="73025" cy="379413"/>
            </a:xfrm>
            <a:custGeom>
              <a:avLst/>
              <a:gdLst>
                <a:gd name="T0" fmla="*/ 0 w 47"/>
                <a:gd name="T1" fmla="*/ 210 h 239"/>
                <a:gd name="T2" fmla="*/ 34 w 47"/>
                <a:gd name="T3" fmla="*/ 191 h 239"/>
                <a:gd name="T4" fmla="*/ 35 w 47"/>
                <a:gd name="T5" fmla="*/ 0 h 239"/>
                <a:gd name="T6" fmla="*/ 47 w 47"/>
                <a:gd name="T7" fmla="*/ 7 h 239"/>
                <a:gd name="T8" fmla="*/ 46 w 47"/>
                <a:gd name="T9" fmla="*/ 198 h 239"/>
                <a:gd name="T10" fmla="*/ 0 w 47"/>
                <a:gd name="T11" fmla="*/ 225 h 239"/>
                <a:gd name="T12" fmla="*/ 0 w 47"/>
                <a:gd name="T13" fmla="*/ 2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39">
                  <a:moveTo>
                    <a:pt x="0" y="210"/>
                  </a:moveTo>
                  <a:cubicBezTo>
                    <a:pt x="19" y="221"/>
                    <a:pt x="34" y="212"/>
                    <a:pt x="34" y="19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46" y="227"/>
                    <a:pt x="25" y="239"/>
                    <a:pt x="0" y="225"/>
                  </a:cubicBezTo>
                  <a:lnTo>
                    <a:pt x="0" y="21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738"/>
            <p:cNvSpPr>
              <a:spLocks/>
            </p:cNvSpPr>
            <p:nvPr userDrawn="1"/>
          </p:nvSpPr>
          <p:spPr bwMode="auto">
            <a:xfrm>
              <a:off x="9402763" y="4117975"/>
              <a:ext cx="211138" cy="131763"/>
            </a:xfrm>
            <a:custGeom>
              <a:avLst/>
              <a:gdLst>
                <a:gd name="T0" fmla="*/ 14 w 133"/>
                <a:gd name="T1" fmla="*/ 5 h 83"/>
                <a:gd name="T2" fmla="*/ 68 w 133"/>
                <a:gd name="T3" fmla="*/ 8 h 83"/>
                <a:gd name="T4" fmla="*/ 101 w 133"/>
                <a:gd name="T5" fmla="*/ 71 h 83"/>
                <a:gd name="T6" fmla="*/ 13 w 133"/>
                <a:gd name="T7" fmla="*/ 45 h 83"/>
                <a:gd name="T8" fmla="*/ 14 w 133"/>
                <a:gd name="T9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3">
                  <a:moveTo>
                    <a:pt x="14" y="5"/>
                  </a:moveTo>
                  <a:cubicBezTo>
                    <a:pt x="29" y="0"/>
                    <a:pt x="52" y="1"/>
                    <a:pt x="68" y="8"/>
                  </a:cubicBezTo>
                  <a:cubicBezTo>
                    <a:pt x="114" y="29"/>
                    <a:pt x="133" y="51"/>
                    <a:pt x="101" y="71"/>
                  </a:cubicBezTo>
                  <a:cubicBezTo>
                    <a:pt x="82" y="83"/>
                    <a:pt x="44" y="80"/>
                    <a:pt x="13" y="45"/>
                  </a:cubicBezTo>
                  <a:cubicBezTo>
                    <a:pt x="7" y="37"/>
                    <a:pt x="0" y="11"/>
                    <a:pt x="14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739"/>
            <p:cNvSpPr>
              <a:spLocks/>
            </p:cNvSpPr>
            <p:nvPr userDrawn="1"/>
          </p:nvSpPr>
          <p:spPr bwMode="auto">
            <a:xfrm>
              <a:off x="9794876" y="3932238"/>
              <a:ext cx="111125" cy="96838"/>
            </a:xfrm>
            <a:custGeom>
              <a:avLst/>
              <a:gdLst>
                <a:gd name="T0" fmla="*/ 60 w 70"/>
                <a:gd name="T1" fmla="*/ 28 h 61"/>
                <a:gd name="T2" fmla="*/ 30 w 70"/>
                <a:gd name="T3" fmla="*/ 4 h 61"/>
                <a:gd name="T4" fmla="*/ 12 w 70"/>
                <a:gd name="T5" fmla="*/ 4 h 61"/>
                <a:gd name="T6" fmla="*/ 1 w 70"/>
                <a:gd name="T7" fmla="*/ 23 h 61"/>
                <a:gd name="T8" fmla="*/ 11 w 70"/>
                <a:gd name="T9" fmla="*/ 45 h 61"/>
                <a:gd name="T10" fmla="*/ 34 w 70"/>
                <a:gd name="T11" fmla="*/ 58 h 61"/>
                <a:gd name="T12" fmla="*/ 53 w 70"/>
                <a:gd name="T13" fmla="*/ 61 h 61"/>
                <a:gd name="T14" fmla="*/ 70 w 70"/>
                <a:gd name="T15" fmla="*/ 44 h 61"/>
                <a:gd name="T16" fmla="*/ 60 w 70"/>
                <a:gd name="T17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1">
                  <a:moveTo>
                    <a:pt x="60" y="28"/>
                  </a:moveTo>
                  <a:cubicBezTo>
                    <a:pt x="53" y="21"/>
                    <a:pt x="38" y="8"/>
                    <a:pt x="30" y="4"/>
                  </a:cubicBezTo>
                  <a:cubicBezTo>
                    <a:pt x="21" y="0"/>
                    <a:pt x="17" y="2"/>
                    <a:pt x="12" y="4"/>
                  </a:cubicBezTo>
                  <a:cubicBezTo>
                    <a:pt x="7" y="7"/>
                    <a:pt x="0" y="16"/>
                    <a:pt x="1" y="23"/>
                  </a:cubicBezTo>
                  <a:cubicBezTo>
                    <a:pt x="1" y="29"/>
                    <a:pt x="7" y="39"/>
                    <a:pt x="11" y="45"/>
                  </a:cubicBezTo>
                  <a:cubicBezTo>
                    <a:pt x="15" y="51"/>
                    <a:pt x="28" y="56"/>
                    <a:pt x="34" y="5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7" y="39"/>
                    <a:pt x="67" y="35"/>
                    <a:pt x="60" y="28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740"/>
            <p:cNvSpPr>
              <a:spLocks/>
            </p:cNvSpPr>
            <p:nvPr userDrawn="1"/>
          </p:nvSpPr>
          <p:spPr bwMode="auto">
            <a:xfrm>
              <a:off x="9747251" y="3929063"/>
              <a:ext cx="66675" cy="68263"/>
            </a:xfrm>
            <a:custGeom>
              <a:avLst/>
              <a:gdLst>
                <a:gd name="T0" fmla="*/ 39 w 42"/>
                <a:gd name="T1" fmla="*/ 22 h 43"/>
                <a:gd name="T2" fmla="*/ 3 w 42"/>
                <a:gd name="T3" fmla="*/ 6 h 43"/>
                <a:gd name="T4" fmla="*/ 42 w 42"/>
                <a:gd name="T5" fmla="*/ 43 h 43"/>
                <a:gd name="T6" fmla="*/ 39 w 42"/>
                <a:gd name="T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3">
                  <a:moveTo>
                    <a:pt x="39" y="22"/>
                  </a:moveTo>
                  <a:cubicBezTo>
                    <a:pt x="17" y="8"/>
                    <a:pt x="8" y="0"/>
                    <a:pt x="3" y="6"/>
                  </a:cubicBezTo>
                  <a:cubicBezTo>
                    <a:pt x="0" y="9"/>
                    <a:pt x="21" y="27"/>
                    <a:pt x="42" y="43"/>
                  </a:cubicBezTo>
                  <a:lnTo>
                    <a:pt x="39" y="22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741"/>
            <p:cNvSpPr>
              <a:spLocks/>
            </p:cNvSpPr>
            <p:nvPr userDrawn="1"/>
          </p:nvSpPr>
          <p:spPr bwMode="auto">
            <a:xfrm>
              <a:off x="9864726" y="3992563"/>
              <a:ext cx="107950" cy="103188"/>
            </a:xfrm>
            <a:custGeom>
              <a:avLst/>
              <a:gdLst>
                <a:gd name="T0" fmla="*/ 24 w 68"/>
                <a:gd name="T1" fmla="*/ 0 h 65"/>
                <a:gd name="T2" fmla="*/ 0 w 68"/>
                <a:gd name="T3" fmla="*/ 26 h 65"/>
                <a:gd name="T4" fmla="*/ 52 w 68"/>
                <a:gd name="T5" fmla="*/ 65 h 65"/>
                <a:gd name="T6" fmla="*/ 68 w 68"/>
                <a:gd name="T7" fmla="*/ 28 h 65"/>
                <a:gd name="T8" fmla="*/ 24 w 6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5">
                  <a:moveTo>
                    <a:pt x="24" y="0"/>
                  </a:moveTo>
                  <a:cubicBezTo>
                    <a:pt x="14" y="0"/>
                    <a:pt x="4" y="11"/>
                    <a:pt x="0" y="26"/>
                  </a:cubicBezTo>
                  <a:cubicBezTo>
                    <a:pt x="19" y="39"/>
                    <a:pt x="34" y="51"/>
                    <a:pt x="52" y="65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54" y="18"/>
                    <a:pt x="39" y="9"/>
                    <a:pt x="24" y="0"/>
                  </a:cubicBezTo>
                  <a:close/>
                </a:path>
              </a:pathLst>
            </a:custGeom>
            <a:solidFill>
              <a:srgbClr val="042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742"/>
            <p:cNvSpPr>
              <a:spLocks/>
            </p:cNvSpPr>
            <p:nvPr userDrawn="1"/>
          </p:nvSpPr>
          <p:spPr bwMode="auto">
            <a:xfrm>
              <a:off x="9859963" y="3810000"/>
              <a:ext cx="349250" cy="203200"/>
            </a:xfrm>
            <a:custGeom>
              <a:avLst/>
              <a:gdLst>
                <a:gd name="T0" fmla="*/ 79 w 220"/>
                <a:gd name="T1" fmla="*/ 46 h 128"/>
                <a:gd name="T2" fmla="*/ 16 w 220"/>
                <a:gd name="T3" fmla="*/ 118 h 128"/>
                <a:gd name="T4" fmla="*/ 140 w 220"/>
                <a:gd name="T5" fmla="*/ 82 h 128"/>
                <a:gd name="T6" fmla="*/ 203 w 220"/>
                <a:gd name="T7" fmla="*/ 10 h 128"/>
                <a:gd name="T8" fmla="*/ 79 w 220"/>
                <a:gd name="T9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28">
                  <a:moveTo>
                    <a:pt x="79" y="46"/>
                  </a:moveTo>
                  <a:cubicBezTo>
                    <a:pt x="28" y="76"/>
                    <a:pt x="0" y="108"/>
                    <a:pt x="16" y="118"/>
                  </a:cubicBezTo>
                  <a:cubicBezTo>
                    <a:pt x="33" y="128"/>
                    <a:pt x="88" y="111"/>
                    <a:pt x="140" y="82"/>
                  </a:cubicBezTo>
                  <a:cubicBezTo>
                    <a:pt x="191" y="52"/>
                    <a:pt x="220" y="20"/>
                    <a:pt x="203" y="10"/>
                  </a:cubicBezTo>
                  <a:cubicBezTo>
                    <a:pt x="186" y="0"/>
                    <a:pt x="131" y="17"/>
                    <a:pt x="79" y="46"/>
                  </a:cubicBez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743"/>
            <p:cNvSpPr>
              <a:spLocks/>
            </p:cNvSpPr>
            <p:nvPr userDrawn="1"/>
          </p:nvSpPr>
          <p:spPr bwMode="auto">
            <a:xfrm>
              <a:off x="9923463" y="3824288"/>
              <a:ext cx="250825" cy="141288"/>
            </a:xfrm>
            <a:custGeom>
              <a:avLst/>
              <a:gdLst>
                <a:gd name="T0" fmla="*/ 156 w 158"/>
                <a:gd name="T1" fmla="*/ 82 h 89"/>
                <a:gd name="T2" fmla="*/ 124 w 158"/>
                <a:gd name="T3" fmla="*/ 6 h 89"/>
                <a:gd name="T4" fmla="*/ 0 w 158"/>
                <a:gd name="T5" fmla="*/ 73 h 89"/>
                <a:gd name="T6" fmla="*/ 49 w 158"/>
                <a:gd name="T7" fmla="*/ 89 h 89"/>
                <a:gd name="T8" fmla="*/ 156 w 158"/>
                <a:gd name="T9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89">
                  <a:moveTo>
                    <a:pt x="156" y="82"/>
                  </a:moveTo>
                  <a:cubicBezTo>
                    <a:pt x="158" y="39"/>
                    <a:pt x="154" y="0"/>
                    <a:pt x="124" y="6"/>
                  </a:cubicBezTo>
                  <a:cubicBezTo>
                    <a:pt x="93" y="11"/>
                    <a:pt x="34" y="56"/>
                    <a:pt x="0" y="73"/>
                  </a:cubicBezTo>
                  <a:cubicBezTo>
                    <a:pt x="49" y="89"/>
                    <a:pt x="49" y="89"/>
                    <a:pt x="49" y="89"/>
                  </a:cubicBezTo>
                  <a:lnTo>
                    <a:pt x="156" y="82"/>
                  </a:ln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744"/>
            <p:cNvSpPr>
              <a:spLocks/>
            </p:cNvSpPr>
            <p:nvPr userDrawn="1"/>
          </p:nvSpPr>
          <p:spPr bwMode="auto">
            <a:xfrm>
              <a:off x="10082213" y="3822700"/>
              <a:ext cx="127000" cy="346075"/>
            </a:xfrm>
            <a:custGeom>
              <a:avLst/>
              <a:gdLst>
                <a:gd name="T0" fmla="*/ 57 w 80"/>
                <a:gd name="T1" fmla="*/ 7 h 218"/>
                <a:gd name="T2" fmla="*/ 57 w 80"/>
                <a:gd name="T3" fmla="*/ 195 h 218"/>
                <a:gd name="T4" fmla="*/ 7 w 80"/>
                <a:gd name="T5" fmla="*/ 194 h 218"/>
                <a:gd name="T6" fmla="*/ 0 w 80"/>
                <a:gd name="T7" fmla="*/ 114 h 218"/>
                <a:gd name="T8" fmla="*/ 57 w 80"/>
                <a:gd name="T9" fmla="*/ 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8">
                  <a:moveTo>
                    <a:pt x="57" y="7"/>
                  </a:moveTo>
                  <a:cubicBezTo>
                    <a:pt x="80" y="28"/>
                    <a:pt x="59" y="164"/>
                    <a:pt x="57" y="195"/>
                  </a:cubicBezTo>
                  <a:cubicBezTo>
                    <a:pt x="43" y="218"/>
                    <a:pt x="19" y="209"/>
                    <a:pt x="7" y="19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62"/>
                    <a:pt x="43" y="0"/>
                    <a:pt x="57" y="7"/>
                  </a:cubicBezTo>
                  <a:close/>
                </a:path>
              </a:pathLst>
            </a:custGeom>
            <a:solidFill>
              <a:srgbClr val="C8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745"/>
            <p:cNvSpPr>
              <a:spLocks/>
            </p:cNvSpPr>
            <p:nvPr userDrawn="1"/>
          </p:nvSpPr>
          <p:spPr bwMode="auto">
            <a:xfrm>
              <a:off x="9979026" y="3810000"/>
              <a:ext cx="114300" cy="114300"/>
            </a:xfrm>
            <a:custGeom>
              <a:avLst/>
              <a:gdLst>
                <a:gd name="T0" fmla="*/ 0 w 72"/>
                <a:gd name="T1" fmla="*/ 0 h 72"/>
                <a:gd name="T2" fmla="*/ 0 w 72"/>
                <a:gd name="T3" fmla="*/ 72 h 72"/>
                <a:gd name="T4" fmla="*/ 68 w 72"/>
                <a:gd name="T5" fmla="*/ 35 h 72"/>
                <a:gd name="T6" fmla="*/ 72 w 72"/>
                <a:gd name="T7" fmla="*/ 10 h 72"/>
                <a:gd name="T8" fmla="*/ 0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cubicBezTo>
                    <a:pt x="2" y="12"/>
                    <a:pt x="13" y="41"/>
                    <a:pt x="0" y="72"/>
                  </a:cubicBezTo>
                  <a:cubicBezTo>
                    <a:pt x="28" y="67"/>
                    <a:pt x="59" y="46"/>
                    <a:pt x="68" y="35"/>
                  </a:cubicBezTo>
                  <a:cubicBezTo>
                    <a:pt x="69" y="27"/>
                    <a:pt x="70" y="19"/>
                    <a:pt x="72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746"/>
            <p:cNvSpPr>
              <a:spLocks/>
            </p:cNvSpPr>
            <p:nvPr userDrawn="1"/>
          </p:nvSpPr>
          <p:spPr bwMode="auto">
            <a:xfrm>
              <a:off x="9798051" y="3860800"/>
              <a:ext cx="396875" cy="544513"/>
            </a:xfrm>
            <a:custGeom>
              <a:avLst/>
              <a:gdLst>
                <a:gd name="T0" fmla="*/ 90 w 250"/>
                <a:gd name="T1" fmla="*/ 45 h 343"/>
                <a:gd name="T2" fmla="*/ 84 w 250"/>
                <a:gd name="T3" fmla="*/ 251 h 343"/>
                <a:gd name="T4" fmla="*/ 71 w 250"/>
                <a:gd name="T5" fmla="*/ 308 h 343"/>
                <a:gd name="T6" fmla="*/ 137 w 250"/>
                <a:gd name="T7" fmla="*/ 341 h 343"/>
                <a:gd name="T8" fmla="*/ 240 w 250"/>
                <a:gd name="T9" fmla="*/ 262 h 343"/>
                <a:gd name="T10" fmla="*/ 219 w 250"/>
                <a:gd name="T11" fmla="*/ 184 h 343"/>
                <a:gd name="T12" fmla="*/ 234 w 250"/>
                <a:gd name="T13" fmla="*/ 108 h 343"/>
                <a:gd name="T14" fmla="*/ 211 w 250"/>
                <a:gd name="T15" fmla="*/ 2 h 343"/>
                <a:gd name="T16" fmla="*/ 90 w 250"/>
                <a:gd name="T17" fmla="*/ 4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343">
                  <a:moveTo>
                    <a:pt x="90" y="45"/>
                  </a:moveTo>
                  <a:cubicBezTo>
                    <a:pt x="0" y="86"/>
                    <a:pt x="70" y="151"/>
                    <a:pt x="84" y="251"/>
                  </a:cubicBezTo>
                  <a:cubicBezTo>
                    <a:pt x="85" y="258"/>
                    <a:pt x="78" y="284"/>
                    <a:pt x="71" y="308"/>
                  </a:cubicBezTo>
                  <a:cubicBezTo>
                    <a:pt x="67" y="335"/>
                    <a:pt x="109" y="343"/>
                    <a:pt x="137" y="341"/>
                  </a:cubicBezTo>
                  <a:cubicBezTo>
                    <a:pt x="189" y="338"/>
                    <a:pt x="248" y="307"/>
                    <a:pt x="240" y="262"/>
                  </a:cubicBezTo>
                  <a:cubicBezTo>
                    <a:pt x="231" y="248"/>
                    <a:pt x="213" y="230"/>
                    <a:pt x="219" y="184"/>
                  </a:cubicBezTo>
                  <a:cubicBezTo>
                    <a:pt x="222" y="149"/>
                    <a:pt x="229" y="139"/>
                    <a:pt x="234" y="108"/>
                  </a:cubicBezTo>
                  <a:cubicBezTo>
                    <a:pt x="237" y="86"/>
                    <a:pt x="250" y="0"/>
                    <a:pt x="211" y="2"/>
                  </a:cubicBezTo>
                  <a:cubicBezTo>
                    <a:pt x="197" y="2"/>
                    <a:pt x="110" y="35"/>
                    <a:pt x="90" y="45"/>
                  </a:cubicBez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747"/>
            <p:cNvSpPr>
              <a:spLocks/>
            </p:cNvSpPr>
            <p:nvPr userDrawn="1"/>
          </p:nvSpPr>
          <p:spPr bwMode="auto">
            <a:xfrm>
              <a:off x="9929813" y="3636963"/>
              <a:ext cx="131763" cy="234950"/>
            </a:xfrm>
            <a:custGeom>
              <a:avLst/>
              <a:gdLst>
                <a:gd name="T0" fmla="*/ 19 w 83"/>
                <a:gd name="T1" fmla="*/ 0 h 148"/>
                <a:gd name="T2" fmla="*/ 1 w 83"/>
                <a:gd name="T3" fmla="*/ 34 h 148"/>
                <a:gd name="T4" fmla="*/ 26 w 83"/>
                <a:gd name="T5" fmla="*/ 143 h 148"/>
                <a:gd name="T6" fmla="*/ 73 w 83"/>
                <a:gd name="T7" fmla="*/ 123 h 148"/>
                <a:gd name="T8" fmla="*/ 83 w 83"/>
                <a:gd name="T9" fmla="*/ 93 h 148"/>
                <a:gd name="T10" fmla="*/ 62 w 83"/>
                <a:gd name="T11" fmla="*/ 5 h 148"/>
                <a:gd name="T12" fmla="*/ 19 w 83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48">
                  <a:moveTo>
                    <a:pt x="19" y="0"/>
                  </a:moveTo>
                  <a:cubicBezTo>
                    <a:pt x="12" y="13"/>
                    <a:pt x="2" y="16"/>
                    <a:pt x="1" y="34"/>
                  </a:cubicBezTo>
                  <a:cubicBezTo>
                    <a:pt x="1" y="48"/>
                    <a:pt x="0" y="126"/>
                    <a:pt x="26" y="143"/>
                  </a:cubicBezTo>
                  <a:cubicBezTo>
                    <a:pt x="35" y="148"/>
                    <a:pt x="59" y="135"/>
                    <a:pt x="73" y="123"/>
                  </a:cubicBezTo>
                  <a:cubicBezTo>
                    <a:pt x="83" y="114"/>
                    <a:pt x="79" y="99"/>
                    <a:pt x="83" y="93"/>
                  </a:cubicBezTo>
                  <a:cubicBezTo>
                    <a:pt x="62" y="5"/>
                    <a:pt x="62" y="5"/>
                    <a:pt x="62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748"/>
            <p:cNvSpPr>
              <a:spLocks/>
            </p:cNvSpPr>
            <p:nvPr userDrawn="1"/>
          </p:nvSpPr>
          <p:spPr bwMode="auto">
            <a:xfrm>
              <a:off x="9891713" y="3538538"/>
              <a:ext cx="290513" cy="301625"/>
            </a:xfrm>
            <a:custGeom>
              <a:avLst/>
              <a:gdLst>
                <a:gd name="T0" fmla="*/ 148 w 183"/>
                <a:gd name="T1" fmla="*/ 45 h 190"/>
                <a:gd name="T2" fmla="*/ 163 w 183"/>
                <a:gd name="T3" fmla="*/ 149 h 190"/>
                <a:gd name="T4" fmla="*/ 137 w 183"/>
                <a:gd name="T5" fmla="*/ 179 h 190"/>
                <a:gd name="T6" fmla="*/ 107 w 183"/>
                <a:gd name="T7" fmla="*/ 189 h 190"/>
                <a:gd name="T8" fmla="*/ 65 w 183"/>
                <a:gd name="T9" fmla="*/ 128 h 190"/>
                <a:gd name="T10" fmla="*/ 56 w 183"/>
                <a:gd name="T11" fmla="*/ 158 h 190"/>
                <a:gd name="T12" fmla="*/ 24 w 183"/>
                <a:gd name="T13" fmla="*/ 111 h 190"/>
                <a:gd name="T14" fmla="*/ 148 w 183"/>
                <a:gd name="T15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90">
                  <a:moveTo>
                    <a:pt x="148" y="45"/>
                  </a:moveTo>
                  <a:cubicBezTo>
                    <a:pt x="182" y="70"/>
                    <a:pt x="183" y="114"/>
                    <a:pt x="163" y="149"/>
                  </a:cubicBezTo>
                  <a:cubicBezTo>
                    <a:pt x="154" y="166"/>
                    <a:pt x="152" y="171"/>
                    <a:pt x="137" y="179"/>
                  </a:cubicBezTo>
                  <a:cubicBezTo>
                    <a:pt x="130" y="182"/>
                    <a:pt x="119" y="190"/>
                    <a:pt x="107" y="189"/>
                  </a:cubicBezTo>
                  <a:cubicBezTo>
                    <a:pt x="94" y="189"/>
                    <a:pt x="79" y="130"/>
                    <a:pt x="65" y="128"/>
                  </a:cubicBezTo>
                  <a:cubicBezTo>
                    <a:pt x="59" y="128"/>
                    <a:pt x="54" y="135"/>
                    <a:pt x="56" y="158"/>
                  </a:cubicBezTo>
                  <a:cubicBezTo>
                    <a:pt x="46" y="135"/>
                    <a:pt x="38" y="129"/>
                    <a:pt x="24" y="111"/>
                  </a:cubicBezTo>
                  <a:cubicBezTo>
                    <a:pt x="0" y="40"/>
                    <a:pt x="113" y="0"/>
                    <a:pt x="148" y="45"/>
                  </a:cubicBez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749"/>
            <p:cNvSpPr>
              <a:spLocks/>
            </p:cNvSpPr>
            <p:nvPr userDrawn="1"/>
          </p:nvSpPr>
          <p:spPr bwMode="auto">
            <a:xfrm>
              <a:off x="10074276" y="3508375"/>
              <a:ext cx="193675" cy="446088"/>
            </a:xfrm>
            <a:custGeom>
              <a:avLst/>
              <a:gdLst>
                <a:gd name="T0" fmla="*/ 122 w 122"/>
                <a:gd name="T1" fmla="*/ 245 h 281"/>
                <a:gd name="T2" fmla="*/ 45 w 122"/>
                <a:gd name="T3" fmla="*/ 262 h 281"/>
                <a:gd name="T4" fmla="*/ 24 w 122"/>
                <a:gd name="T5" fmla="*/ 78 h 281"/>
                <a:gd name="T6" fmla="*/ 25 w 122"/>
                <a:gd name="T7" fmla="*/ 70 h 281"/>
                <a:gd name="T8" fmla="*/ 7 w 122"/>
                <a:gd name="T9" fmla="*/ 47 h 281"/>
                <a:gd name="T10" fmla="*/ 109 w 122"/>
                <a:gd name="T11" fmla="*/ 92 h 281"/>
                <a:gd name="T12" fmla="*/ 122 w 122"/>
                <a:gd name="T13" fmla="*/ 24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81">
                  <a:moveTo>
                    <a:pt x="122" y="245"/>
                  </a:moveTo>
                  <a:cubicBezTo>
                    <a:pt x="86" y="268"/>
                    <a:pt x="64" y="281"/>
                    <a:pt x="45" y="262"/>
                  </a:cubicBezTo>
                  <a:cubicBezTo>
                    <a:pt x="8" y="225"/>
                    <a:pt x="0" y="124"/>
                    <a:pt x="24" y="78"/>
                  </a:cubicBezTo>
                  <a:cubicBezTo>
                    <a:pt x="28" y="71"/>
                    <a:pt x="27" y="69"/>
                    <a:pt x="25" y="70"/>
                  </a:cubicBezTo>
                  <a:cubicBezTo>
                    <a:pt x="19" y="70"/>
                    <a:pt x="1" y="51"/>
                    <a:pt x="7" y="47"/>
                  </a:cubicBezTo>
                  <a:cubicBezTo>
                    <a:pt x="80" y="0"/>
                    <a:pt x="111" y="48"/>
                    <a:pt x="109" y="92"/>
                  </a:cubicBezTo>
                  <a:cubicBezTo>
                    <a:pt x="106" y="198"/>
                    <a:pt x="73" y="228"/>
                    <a:pt x="122" y="245"/>
                  </a:cubicBezTo>
                  <a:close/>
                </a:path>
              </a:pathLst>
            </a:custGeom>
            <a:solidFill>
              <a:srgbClr val="471A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750"/>
            <p:cNvSpPr>
              <a:spLocks/>
            </p:cNvSpPr>
            <p:nvPr userDrawn="1"/>
          </p:nvSpPr>
          <p:spPr bwMode="auto">
            <a:xfrm>
              <a:off x="10066338" y="3578225"/>
              <a:ext cx="50800" cy="58738"/>
            </a:xfrm>
            <a:custGeom>
              <a:avLst/>
              <a:gdLst>
                <a:gd name="T0" fmla="*/ 16 w 32"/>
                <a:gd name="T1" fmla="*/ 0 h 37"/>
                <a:gd name="T2" fmla="*/ 3 w 32"/>
                <a:gd name="T3" fmla="*/ 8 h 37"/>
                <a:gd name="T4" fmla="*/ 12 w 32"/>
                <a:gd name="T5" fmla="*/ 34 h 37"/>
                <a:gd name="T6" fmla="*/ 32 w 32"/>
                <a:gd name="T7" fmla="*/ 26 h 37"/>
                <a:gd name="T8" fmla="*/ 16 w 32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cubicBezTo>
                    <a:pt x="10" y="2"/>
                    <a:pt x="4" y="3"/>
                    <a:pt x="3" y="8"/>
                  </a:cubicBezTo>
                  <a:cubicBezTo>
                    <a:pt x="0" y="15"/>
                    <a:pt x="7" y="29"/>
                    <a:pt x="12" y="34"/>
                  </a:cubicBezTo>
                  <a:cubicBezTo>
                    <a:pt x="17" y="37"/>
                    <a:pt x="28" y="31"/>
                    <a:pt x="32" y="26"/>
                  </a:cubicBezTo>
                  <a:cubicBezTo>
                    <a:pt x="22" y="23"/>
                    <a:pt x="15" y="9"/>
                    <a:pt x="16" y="0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751"/>
            <p:cNvSpPr>
              <a:spLocks/>
            </p:cNvSpPr>
            <p:nvPr userDrawn="1"/>
          </p:nvSpPr>
          <p:spPr bwMode="auto">
            <a:xfrm>
              <a:off x="9977438" y="3856038"/>
              <a:ext cx="115888" cy="71438"/>
            </a:xfrm>
            <a:custGeom>
              <a:avLst/>
              <a:gdLst>
                <a:gd name="T0" fmla="*/ 26 w 73"/>
                <a:gd name="T1" fmla="*/ 15 h 45"/>
                <a:gd name="T2" fmla="*/ 5 w 73"/>
                <a:gd name="T3" fmla="*/ 39 h 45"/>
                <a:gd name="T4" fmla="*/ 50 w 73"/>
                <a:gd name="T5" fmla="*/ 35 h 45"/>
                <a:gd name="T6" fmla="*/ 67 w 73"/>
                <a:gd name="T7" fmla="*/ 3 h 45"/>
                <a:gd name="T8" fmla="*/ 26 w 73"/>
                <a:gd name="T9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5">
                  <a:moveTo>
                    <a:pt x="26" y="15"/>
                  </a:moveTo>
                  <a:cubicBezTo>
                    <a:pt x="9" y="25"/>
                    <a:pt x="0" y="36"/>
                    <a:pt x="5" y="39"/>
                  </a:cubicBezTo>
                  <a:cubicBezTo>
                    <a:pt x="10" y="44"/>
                    <a:pt x="33" y="45"/>
                    <a:pt x="50" y="35"/>
                  </a:cubicBezTo>
                  <a:cubicBezTo>
                    <a:pt x="67" y="25"/>
                    <a:pt x="73" y="7"/>
                    <a:pt x="67" y="3"/>
                  </a:cubicBezTo>
                  <a:cubicBezTo>
                    <a:pt x="61" y="0"/>
                    <a:pt x="43" y="5"/>
                    <a:pt x="26" y="15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752"/>
            <p:cNvSpPr>
              <a:spLocks/>
            </p:cNvSpPr>
            <p:nvPr userDrawn="1"/>
          </p:nvSpPr>
          <p:spPr bwMode="auto">
            <a:xfrm>
              <a:off x="9948863" y="4249738"/>
              <a:ext cx="42863" cy="239713"/>
            </a:xfrm>
            <a:custGeom>
              <a:avLst/>
              <a:gdLst>
                <a:gd name="T0" fmla="*/ 22 w 27"/>
                <a:gd name="T1" fmla="*/ 13 h 151"/>
                <a:gd name="T2" fmla="*/ 23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8 h 151"/>
                <a:gd name="T10" fmla="*/ 24 w 27"/>
                <a:gd name="T11" fmla="*/ 148 h 151"/>
                <a:gd name="T12" fmla="*/ 25 w 27"/>
                <a:gd name="T13" fmla="*/ 149 h 151"/>
                <a:gd name="T14" fmla="*/ 27 w 27"/>
                <a:gd name="T15" fmla="*/ 151 h 151"/>
                <a:gd name="T16" fmla="*/ 5 w 27"/>
                <a:gd name="T17" fmla="*/ 138 h 151"/>
                <a:gd name="T18" fmla="*/ 2 w 27"/>
                <a:gd name="T19" fmla="*/ 136 h 151"/>
                <a:gd name="T20" fmla="*/ 2 w 27"/>
                <a:gd name="T21" fmla="*/ 136 h 151"/>
                <a:gd name="T22" fmla="*/ 2 w 27"/>
                <a:gd name="T23" fmla="*/ 135 h 151"/>
                <a:gd name="T24" fmla="*/ 2 w 27"/>
                <a:gd name="T25" fmla="*/ 135 h 151"/>
                <a:gd name="T26" fmla="*/ 2 w 27"/>
                <a:gd name="T27" fmla="*/ 135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2 h 151"/>
                <a:gd name="T40" fmla="*/ 1 w 27"/>
                <a:gd name="T41" fmla="*/ 131 h 151"/>
                <a:gd name="T42" fmla="*/ 0 w 27"/>
                <a:gd name="T43" fmla="*/ 130 h 151"/>
                <a:gd name="T44" fmla="*/ 0 w 27"/>
                <a:gd name="T45" fmla="*/ 130 h 151"/>
                <a:gd name="T46" fmla="*/ 0 w 27"/>
                <a:gd name="T47" fmla="*/ 129 h 151"/>
                <a:gd name="T48" fmla="*/ 0 w 27"/>
                <a:gd name="T49" fmla="*/ 129 h 151"/>
                <a:gd name="T50" fmla="*/ 0 w 27"/>
                <a:gd name="T51" fmla="*/ 0 h 151"/>
                <a:gd name="T52" fmla="*/ 22 w 27"/>
                <a:gd name="T5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3"/>
                  </a:moveTo>
                  <a:cubicBezTo>
                    <a:pt x="23" y="142"/>
                    <a:pt x="23" y="142"/>
                    <a:pt x="23" y="142"/>
                  </a:cubicBezTo>
                  <a:cubicBezTo>
                    <a:pt x="23" y="143"/>
                    <a:pt x="23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3" y="147"/>
                    <a:pt x="24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5" y="149"/>
                  </a:cubicBezTo>
                  <a:cubicBezTo>
                    <a:pt x="25" y="150"/>
                    <a:pt x="26" y="151"/>
                    <a:pt x="27" y="151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8"/>
                    <a:pt x="3" y="137"/>
                    <a:pt x="2" y="136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1"/>
                    <a:pt x="1" y="131"/>
                  </a:cubicBezTo>
                  <a:cubicBezTo>
                    <a:pt x="1" y="131"/>
                    <a:pt x="1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753"/>
            <p:cNvSpPr>
              <a:spLocks/>
            </p:cNvSpPr>
            <p:nvPr userDrawn="1"/>
          </p:nvSpPr>
          <p:spPr bwMode="auto">
            <a:xfrm>
              <a:off x="9948863" y="4037013"/>
              <a:ext cx="368300" cy="233363"/>
            </a:xfrm>
            <a:custGeom>
              <a:avLst/>
              <a:gdLst>
                <a:gd name="T0" fmla="*/ 31 w 232"/>
                <a:gd name="T1" fmla="*/ 126 h 147"/>
                <a:gd name="T2" fmla="*/ 29 w 232"/>
                <a:gd name="T3" fmla="*/ 129 h 147"/>
                <a:gd name="T4" fmla="*/ 26 w 232"/>
                <a:gd name="T5" fmla="*/ 133 h 147"/>
                <a:gd name="T6" fmla="*/ 25 w 232"/>
                <a:gd name="T7" fmla="*/ 136 h 147"/>
                <a:gd name="T8" fmla="*/ 23 w 232"/>
                <a:gd name="T9" fmla="*/ 140 h 147"/>
                <a:gd name="T10" fmla="*/ 23 w 232"/>
                <a:gd name="T11" fmla="*/ 143 h 147"/>
                <a:gd name="T12" fmla="*/ 0 w 232"/>
                <a:gd name="T13" fmla="*/ 134 h 147"/>
                <a:gd name="T14" fmla="*/ 0 w 232"/>
                <a:gd name="T15" fmla="*/ 132 h 147"/>
                <a:gd name="T16" fmla="*/ 0 w 232"/>
                <a:gd name="T17" fmla="*/ 131 h 147"/>
                <a:gd name="T18" fmla="*/ 0 w 232"/>
                <a:gd name="T19" fmla="*/ 130 h 147"/>
                <a:gd name="T20" fmla="*/ 1 w 232"/>
                <a:gd name="T21" fmla="*/ 130 h 147"/>
                <a:gd name="T22" fmla="*/ 1 w 232"/>
                <a:gd name="T23" fmla="*/ 128 h 147"/>
                <a:gd name="T24" fmla="*/ 1 w 232"/>
                <a:gd name="T25" fmla="*/ 127 h 147"/>
                <a:gd name="T26" fmla="*/ 1 w 232"/>
                <a:gd name="T27" fmla="*/ 127 h 147"/>
                <a:gd name="T28" fmla="*/ 2 w 232"/>
                <a:gd name="T29" fmla="*/ 125 h 147"/>
                <a:gd name="T30" fmla="*/ 2 w 232"/>
                <a:gd name="T31" fmla="*/ 124 h 147"/>
                <a:gd name="T32" fmla="*/ 3 w 232"/>
                <a:gd name="T33" fmla="*/ 123 h 147"/>
                <a:gd name="T34" fmla="*/ 3 w 232"/>
                <a:gd name="T35" fmla="*/ 122 h 147"/>
                <a:gd name="T36" fmla="*/ 4 w 232"/>
                <a:gd name="T37" fmla="*/ 121 h 147"/>
                <a:gd name="T38" fmla="*/ 4 w 232"/>
                <a:gd name="T39" fmla="*/ 120 h 147"/>
                <a:gd name="T40" fmla="*/ 6 w 232"/>
                <a:gd name="T41" fmla="*/ 118 h 147"/>
                <a:gd name="T42" fmla="*/ 6 w 232"/>
                <a:gd name="T43" fmla="*/ 116 h 147"/>
                <a:gd name="T44" fmla="*/ 7 w 232"/>
                <a:gd name="T45" fmla="*/ 116 h 147"/>
                <a:gd name="T46" fmla="*/ 8 w 232"/>
                <a:gd name="T47" fmla="*/ 114 h 147"/>
                <a:gd name="T48" fmla="*/ 9 w 232"/>
                <a:gd name="T49" fmla="*/ 114 h 147"/>
                <a:gd name="T50" fmla="*/ 9 w 232"/>
                <a:gd name="T51" fmla="*/ 113 h 147"/>
                <a:gd name="T52" fmla="*/ 11 w 232"/>
                <a:gd name="T53" fmla="*/ 112 h 147"/>
                <a:gd name="T54" fmla="*/ 12 w 232"/>
                <a:gd name="T55" fmla="*/ 111 h 147"/>
                <a:gd name="T56" fmla="*/ 12 w 232"/>
                <a:gd name="T57" fmla="*/ 111 h 147"/>
                <a:gd name="T58" fmla="*/ 13 w 232"/>
                <a:gd name="T59" fmla="*/ 110 h 147"/>
                <a:gd name="T60" fmla="*/ 14 w 232"/>
                <a:gd name="T61" fmla="*/ 109 h 147"/>
                <a:gd name="T62" fmla="*/ 200 w 232"/>
                <a:gd name="T63" fmla="*/ 2 h 147"/>
                <a:gd name="T64" fmla="*/ 201 w 232"/>
                <a:gd name="T65" fmla="*/ 1 h 147"/>
                <a:gd name="T66" fmla="*/ 202 w 232"/>
                <a:gd name="T67" fmla="*/ 1 h 147"/>
                <a:gd name="T68" fmla="*/ 203 w 232"/>
                <a:gd name="T69" fmla="*/ 1 h 147"/>
                <a:gd name="T70" fmla="*/ 203 w 232"/>
                <a:gd name="T71" fmla="*/ 1 h 147"/>
                <a:gd name="T72" fmla="*/ 204 w 232"/>
                <a:gd name="T73" fmla="*/ 0 h 147"/>
                <a:gd name="T74" fmla="*/ 205 w 232"/>
                <a:gd name="T75" fmla="*/ 0 h 147"/>
                <a:gd name="T76" fmla="*/ 205 w 232"/>
                <a:gd name="T77" fmla="*/ 0 h 147"/>
                <a:gd name="T78" fmla="*/ 207 w 232"/>
                <a:gd name="T79" fmla="*/ 0 h 147"/>
                <a:gd name="T80" fmla="*/ 208 w 232"/>
                <a:gd name="T81" fmla="*/ 0 h 147"/>
                <a:gd name="T82" fmla="*/ 209 w 232"/>
                <a:gd name="T83" fmla="*/ 1 h 147"/>
                <a:gd name="T84" fmla="*/ 232 w 232"/>
                <a:gd name="T85" fmla="*/ 14 h 147"/>
                <a:gd name="T86" fmla="*/ 230 w 232"/>
                <a:gd name="T87" fmla="*/ 13 h 147"/>
                <a:gd name="T88" fmla="*/ 227 w 232"/>
                <a:gd name="T89" fmla="*/ 13 h 147"/>
                <a:gd name="T90" fmla="*/ 225 w 232"/>
                <a:gd name="T91" fmla="*/ 14 h 147"/>
                <a:gd name="T92" fmla="*/ 37 w 232"/>
                <a:gd name="T93" fmla="*/ 122 h 147"/>
                <a:gd name="T94" fmla="*/ 34 w 232"/>
                <a:gd name="T9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7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29" y="128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8" y="130"/>
                    <a:pt x="27" y="131"/>
                    <a:pt x="26" y="13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34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41"/>
                    <a:pt x="23" y="142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2" y="144"/>
                    <a:pt x="22" y="145"/>
                    <a:pt x="22" y="14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133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1"/>
                    <a:pt x="0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1" y="130"/>
                    <a:pt x="1" y="130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6"/>
                    <a:pt x="1" y="126"/>
                    <a:pt x="2" y="126"/>
                  </a:cubicBezTo>
                  <a:cubicBezTo>
                    <a:pt x="2" y="126"/>
                    <a:pt x="2" y="125"/>
                    <a:pt x="2" y="125"/>
                  </a:cubicBezTo>
                  <a:cubicBezTo>
                    <a:pt x="2" y="125"/>
                    <a:pt x="2" y="125"/>
                    <a:pt x="2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24"/>
                    <a:pt x="2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1"/>
                    <a:pt x="4" y="121"/>
                    <a:pt x="4" y="121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19"/>
                    <a:pt x="4" y="119"/>
                  </a:cubicBezTo>
                  <a:cubicBezTo>
                    <a:pt x="5" y="119"/>
                    <a:pt x="5" y="118"/>
                    <a:pt x="6" y="118"/>
                  </a:cubicBezTo>
                  <a:cubicBezTo>
                    <a:pt x="6" y="117"/>
                    <a:pt x="6" y="117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5"/>
                    <a:pt x="7" y="115"/>
                    <a:pt x="8" y="115"/>
                  </a:cubicBezTo>
                  <a:cubicBezTo>
                    <a:pt x="8" y="115"/>
                    <a:pt x="8" y="114"/>
                    <a:pt x="8" y="114"/>
                  </a:cubicBezTo>
                  <a:cubicBezTo>
                    <a:pt x="8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3"/>
                    <a:pt x="10" y="113"/>
                    <a:pt x="10" y="112"/>
                  </a:cubicBezTo>
                  <a:cubicBezTo>
                    <a:pt x="10" y="112"/>
                    <a:pt x="10" y="112"/>
                    <a:pt x="11" y="112"/>
                  </a:cubicBezTo>
                  <a:cubicBezTo>
                    <a:pt x="11" y="112"/>
                    <a:pt x="11" y="111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2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4" y="110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1" y="2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7" y="0"/>
                    <a:pt x="207" y="0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9" y="1"/>
                  </a:cubicBezTo>
                  <a:cubicBezTo>
                    <a:pt x="209" y="1"/>
                    <a:pt x="210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1" y="14"/>
                    <a:pt x="231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8" y="13"/>
                    <a:pt x="227" y="13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27" y="13"/>
                    <a:pt x="226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2"/>
                    <a:pt x="35" y="123"/>
                    <a:pt x="34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3" y="125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754"/>
            <p:cNvSpPr>
              <a:spLocks/>
            </p:cNvSpPr>
            <p:nvPr userDrawn="1"/>
          </p:nvSpPr>
          <p:spPr bwMode="auto">
            <a:xfrm>
              <a:off x="9983788" y="4052888"/>
              <a:ext cx="339725" cy="442913"/>
            </a:xfrm>
            <a:custGeom>
              <a:avLst/>
              <a:gdLst>
                <a:gd name="T0" fmla="*/ 15 w 214"/>
                <a:gd name="T1" fmla="*/ 112 h 279"/>
                <a:gd name="T2" fmla="*/ 200 w 214"/>
                <a:gd name="T3" fmla="*/ 5 h 279"/>
                <a:gd name="T4" fmla="*/ 214 w 214"/>
                <a:gd name="T5" fmla="*/ 13 h 279"/>
                <a:gd name="T6" fmla="*/ 214 w 214"/>
                <a:gd name="T7" fmla="*/ 142 h 279"/>
                <a:gd name="T8" fmla="*/ 200 w 214"/>
                <a:gd name="T9" fmla="*/ 167 h 279"/>
                <a:gd name="T10" fmla="*/ 15 w 214"/>
                <a:gd name="T11" fmla="*/ 274 h 279"/>
                <a:gd name="T12" fmla="*/ 1 w 214"/>
                <a:gd name="T13" fmla="*/ 266 h 279"/>
                <a:gd name="T14" fmla="*/ 0 w 214"/>
                <a:gd name="T15" fmla="*/ 137 h 279"/>
                <a:gd name="T16" fmla="*/ 15 w 214"/>
                <a:gd name="T17" fmla="*/ 1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79">
                  <a:moveTo>
                    <a:pt x="15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51"/>
                    <a:pt x="208" y="162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9"/>
                    <a:pt x="1" y="275"/>
                    <a:pt x="1" y="2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28"/>
                    <a:pt x="7" y="116"/>
                    <a:pt x="15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755"/>
            <p:cNvSpPr>
              <a:spLocks/>
            </p:cNvSpPr>
            <p:nvPr userDrawn="1"/>
          </p:nvSpPr>
          <p:spPr bwMode="auto">
            <a:xfrm>
              <a:off x="10129838" y="4302125"/>
              <a:ext cx="50800" cy="366713"/>
            </a:xfrm>
            <a:custGeom>
              <a:avLst/>
              <a:gdLst>
                <a:gd name="T0" fmla="*/ 14 w 32"/>
                <a:gd name="T1" fmla="*/ 201 h 231"/>
                <a:gd name="T2" fmla="*/ 14 w 32"/>
                <a:gd name="T3" fmla="*/ 11 h 231"/>
                <a:gd name="T4" fmla="*/ 32 w 32"/>
                <a:gd name="T5" fmla="*/ 0 h 231"/>
                <a:gd name="T6" fmla="*/ 32 w 32"/>
                <a:gd name="T7" fmla="*/ 191 h 231"/>
                <a:gd name="T8" fmla="*/ 26 w 32"/>
                <a:gd name="T9" fmla="*/ 213 h 231"/>
                <a:gd name="T10" fmla="*/ 18 w 32"/>
                <a:gd name="T11" fmla="*/ 220 h 231"/>
                <a:gd name="T12" fmla="*/ 0 w 32"/>
                <a:gd name="T13" fmla="*/ 231 h 231"/>
                <a:gd name="T14" fmla="*/ 14 w 32"/>
                <a:gd name="T15" fmla="*/ 20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1">
                  <a:moveTo>
                    <a:pt x="14" y="20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200"/>
                    <a:pt x="30" y="207"/>
                    <a:pt x="26" y="213"/>
                  </a:cubicBezTo>
                  <a:cubicBezTo>
                    <a:pt x="24" y="216"/>
                    <a:pt x="21" y="219"/>
                    <a:pt x="18" y="22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8" y="226"/>
                    <a:pt x="13" y="216"/>
                    <a:pt x="14" y="201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756"/>
            <p:cNvSpPr>
              <a:spLocks/>
            </p:cNvSpPr>
            <p:nvPr userDrawn="1"/>
          </p:nvSpPr>
          <p:spPr bwMode="auto">
            <a:xfrm>
              <a:off x="10133013" y="4291013"/>
              <a:ext cx="47625" cy="28575"/>
            </a:xfrm>
            <a:custGeom>
              <a:avLst/>
              <a:gdLst>
                <a:gd name="T0" fmla="*/ 12 w 30"/>
                <a:gd name="T1" fmla="*/ 18 h 18"/>
                <a:gd name="T2" fmla="*/ 30 w 30"/>
                <a:gd name="T3" fmla="*/ 7 h 18"/>
                <a:gd name="T4" fmla="*/ 18 w 30"/>
                <a:gd name="T5" fmla="*/ 0 h 18"/>
                <a:gd name="T6" fmla="*/ 0 w 30"/>
                <a:gd name="T7" fmla="*/ 11 h 18"/>
                <a:gd name="T8" fmla="*/ 12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2" y="18"/>
                  </a:moveTo>
                  <a:lnTo>
                    <a:pt x="30" y="7"/>
                  </a:lnTo>
                  <a:lnTo>
                    <a:pt x="18" y="0"/>
                  </a:lnTo>
                  <a:lnTo>
                    <a:pt x="0" y="11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757"/>
            <p:cNvSpPr>
              <a:spLocks/>
            </p:cNvSpPr>
            <p:nvPr userDrawn="1"/>
          </p:nvSpPr>
          <p:spPr bwMode="auto">
            <a:xfrm>
              <a:off x="10077451" y="4308475"/>
              <a:ext cx="74613" cy="377825"/>
            </a:xfrm>
            <a:custGeom>
              <a:avLst/>
              <a:gdLst>
                <a:gd name="T0" fmla="*/ 0 w 47"/>
                <a:gd name="T1" fmla="*/ 210 h 238"/>
                <a:gd name="T2" fmla="*/ 34 w 47"/>
                <a:gd name="T3" fmla="*/ 190 h 238"/>
                <a:gd name="T4" fmla="*/ 35 w 47"/>
                <a:gd name="T5" fmla="*/ 0 h 238"/>
                <a:gd name="T6" fmla="*/ 47 w 47"/>
                <a:gd name="T7" fmla="*/ 7 h 238"/>
                <a:gd name="T8" fmla="*/ 47 w 47"/>
                <a:gd name="T9" fmla="*/ 197 h 238"/>
                <a:gd name="T10" fmla="*/ 0 w 47"/>
                <a:gd name="T11" fmla="*/ 224 h 238"/>
                <a:gd name="T12" fmla="*/ 0 w 47"/>
                <a:gd name="T13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38">
                  <a:moveTo>
                    <a:pt x="0" y="210"/>
                  </a:moveTo>
                  <a:cubicBezTo>
                    <a:pt x="19" y="220"/>
                    <a:pt x="34" y="212"/>
                    <a:pt x="34" y="19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197"/>
                    <a:pt x="47" y="197"/>
                    <a:pt x="47" y="197"/>
                  </a:cubicBezTo>
                  <a:cubicBezTo>
                    <a:pt x="46" y="227"/>
                    <a:pt x="26" y="238"/>
                    <a:pt x="0" y="224"/>
                  </a:cubicBezTo>
                  <a:lnTo>
                    <a:pt x="0" y="21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758"/>
            <p:cNvSpPr>
              <a:spLocks/>
            </p:cNvSpPr>
            <p:nvPr userDrawn="1"/>
          </p:nvSpPr>
          <p:spPr bwMode="auto">
            <a:xfrm>
              <a:off x="9766301" y="3897313"/>
              <a:ext cx="261938" cy="385763"/>
            </a:xfrm>
            <a:custGeom>
              <a:avLst/>
              <a:gdLst>
                <a:gd name="T0" fmla="*/ 58 w 165"/>
                <a:gd name="T1" fmla="*/ 64 h 243"/>
                <a:gd name="T2" fmla="*/ 133 w 165"/>
                <a:gd name="T3" fmla="*/ 89 h 243"/>
                <a:gd name="T4" fmla="*/ 65 w 165"/>
                <a:gd name="T5" fmla="*/ 210 h 243"/>
                <a:gd name="T6" fmla="*/ 17 w 165"/>
                <a:gd name="T7" fmla="*/ 234 h 243"/>
                <a:gd name="T8" fmla="*/ 17 w 165"/>
                <a:gd name="T9" fmla="*/ 174 h 243"/>
                <a:gd name="T10" fmla="*/ 58 w 165"/>
                <a:gd name="T11" fmla="*/ 6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43">
                  <a:moveTo>
                    <a:pt x="58" y="64"/>
                  </a:moveTo>
                  <a:cubicBezTo>
                    <a:pt x="87" y="0"/>
                    <a:pt x="165" y="20"/>
                    <a:pt x="133" y="89"/>
                  </a:cubicBezTo>
                  <a:cubicBezTo>
                    <a:pt x="117" y="123"/>
                    <a:pt x="85" y="175"/>
                    <a:pt x="65" y="210"/>
                  </a:cubicBezTo>
                  <a:cubicBezTo>
                    <a:pt x="47" y="242"/>
                    <a:pt x="28" y="243"/>
                    <a:pt x="17" y="234"/>
                  </a:cubicBezTo>
                  <a:cubicBezTo>
                    <a:pt x="6" y="226"/>
                    <a:pt x="0" y="208"/>
                    <a:pt x="17" y="174"/>
                  </a:cubicBezTo>
                  <a:cubicBezTo>
                    <a:pt x="35" y="135"/>
                    <a:pt x="41" y="103"/>
                    <a:pt x="58" y="64"/>
                  </a:cubicBez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759"/>
            <p:cNvSpPr>
              <a:spLocks/>
            </p:cNvSpPr>
            <p:nvPr userDrawn="1"/>
          </p:nvSpPr>
          <p:spPr bwMode="auto">
            <a:xfrm>
              <a:off x="9423401" y="4105275"/>
              <a:ext cx="206375" cy="117475"/>
            </a:xfrm>
            <a:custGeom>
              <a:avLst/>
              <a:gdLst>
                <a:gd name="T0" fmla="*/ 130 w 130"/>
                <a:gd name="T1" fmla="*/ 41 h 74"/>
                <a:gd name="T2" fmla="*/ 87 w 130"/>
                <a:gd name="T3" fmla="*/ 24 h 74"/>
                <a:gd name="T4" fmla="*/ 64 w 130"/>
                <a:gd name="T5" fmla="*/ 16 h 74"/>
                <a:gd name="T6" fmla="*/ 10 w 130"/>
                <a:gd name="T7" fmla="*/ 12 h 74"/>
                <a:gd name="T8" fmla="*/ 42 w 130"/>
                <a:gd name="T9" fmla="*/ 24 h 74"/>
                <a:gd name="T10" fmla="*/ 7 w 130"/>
                <a:gd name="T11" fmla="*/ 22 h 74"/>
                <a:gd name="T12" fmla="*/ 6 w 130"/>
                <a:gd name="T13" fmla="*/ 36 h 74"/>
                <a:gd name="T14" fmla="*/ 43 w 130"/>
                <a:gd name="T15" fmla="*/ 58 h 74"/>
                <a:gd name="T16" fmla="*/ 78 w 130"/>
                <a:gd name="T17" fmla="*/ 73 h 74"/>
                <a:gd name="T18" fmla="*/ 104 w 130"/>
                <a:gd name="T19" fmla="*/ 72 h 74"/>
                <a:gd name="T20" fmla="*/ 128 w 130"/>
                <a:gd name="T21" fmla="*/ 74 h 74"/>
                <a:gd name="T22" fmla="*/ 129 w 130"/>
                <a:gd name="T23" fmla="*/ 43 h 74"/>
                <a:gd name="T24" fmla="*/ 128 w 130"/>
                <a:gd name="T25" fmla="*/ 43 h 74"/>
                <a:gd name="T26" fmla="*/ 130 w 130"/>
                <a:gd name="T27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74">
                  <a:moveTo>
                    <a:pt x="130" y="41"/>
                  </a:moveTo>
                  <a:cubicBezTo>
                    <a:pt x="110" y="37"/>
                    <a:pt x="108" y="35"/>
                    <a:pt x="87" y="24"/>
                  </a:cubicBezTo>
                  <a:cubicBezTo>
                    <a:pt x="80" y="20"/>
                    <a:pt x="76" y="18"/>
                    <a:pt x="64" y="16"/>
                  </a:cubicBezTo>
                  <a:cubicBezTo>
                    <a:pt x="58" y="16"/>
                    <a:pt x="16" y="0"/>
                    <a:pt x="10" y="12"/>
                  </a:cubicBezTo>
                  <a:cubicBezTo>
                    <a:pt x="7" y="17"/>
                    <a:pt x="36" y="17"/>
                    <a:pt x="42" y="24"/>
                  </a:cubicBezTo>
                  <a:cubicBezTo>
                    <a:pt x="46" y="29"/>
                    <a:pt x="12" y="18"/>
                    <a:pt x="7" y="22"/>
                  </a:cubicBezTo>
                  <a:cubicBezTo>
                    <a:pt x="0" y="27"/>
                    <a:pt x="3" y="30"/>
                    <a:pt x="6" y="36"/>
                  </a:cubicBezTo>
                  <a:cubicBezTo>
                    <a:pt x="10" y="48"/>
                    <a:pt x="22" y="54"/>
                    <a:pt x="43" y="58"/>
                  </a:cubicBezTo>
                  <a:cubicBezTo>
                    <a:pt x="59" y="61"/>
                    <a:pt x="63" y="73"/>
                    <a:pt x="78" y="73"/>
                  </a:cubicBezTo>
                  <a:cubicBezTo>
                    <a:pt x="87" y="74"/>
                    <a:pt x="94" y="72"/>
                    <a:pt x="104" y="7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8" y="43"/>
                    <a:pt x="128" y="43"/>
                    <a:pt x="128" y="43"/>
                  </a:cubicBezTo>
                  <a:lnTo>
                    <a:pt x="130" y="41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760"/>
            <p:cNvSpPr>
              <a:spLocks/>
            </p:cNvSpPr>
            <p:nvPr userDrawn="1"/>
          </p:nvSpPr>
          <p:spPr bwMode="auto">
            <a:xfrm>
              <a:off x="9575801" y="4157663"/>
              <a:ext cx="280988" cy="123825"/>
            </a:xfrm>
            <a:custGeom>
              <a:avLst/>
              <a:gdLst>
                <a:gd name="T0" fmla="*/ 12 w 177"/>
                <a:gd name="T1" fmla="*/ 0 h 78"/>
                <a:gd name="T2" fmla="*/ 9 w 177"/>
                <a:gd name="T3" fmla="*/ 41 h 78"/>
                <a:gd name="T4" fmla="*/ 135 w 177"/>
                <a:gd name="T5" fmla="*/ 74 h 78"/>
                <a:gd name="T6" fmla="*/ 176 w 177"/>
                <a:gd name="T7" fmla="*/ 49 h 78"/>
                <a:gd name="T8" fmla="*/ 134 w 177"/>
                <a:gd name="T9" fmla="*/ 17 h 78"/>
                <a:gd name="T10" fmla="*/ 12 w 177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78">
                  <a:moveTo>
                    <a:pt x="12" y="0"/>
                  </a:moveTo>
                  <a:cubicBezTo>
                    <a:pt x="0" y="4"/>
                    <a:pt x="0" y="32"/>
                    <a:pt x="9" y="41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65" y="78"/>
                    <a:pt x="177" y="64"/>
                    <a:pt x="176" y="49"/>
                  </a:cubicBezTo>
                  <a:cubicBezTo>
                    <a:pt x="175" y="35"/>
                    <a:pt x="164" y="18"/>
                    <a:pt x="134" y="1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761"/>
            <p:cNvSpPr>
              <a:spLocks/>
            </p:cNvSpPr>
            <p:nvPr userDrawn="1"/>
          </p:nvSpPr>
          <p:spPr bwMode="auto">
            <a:xfrm>
              <a:off x="8939213" y="1268413"/>
              <a:ext cx="2332038" cy="2930525"/>
            </a:xfrm>
            <a:custGeom>
              <a:avLst/>
              <a:gdLst>
                <a:gd name="T0" fmla="*/ 0 w 1469"/>
                <a:gd name="T1" fmla="*/ 1001 h 1846"/>
                <a:gd name="T2" fmla="*/ 1462 w 1469"/>
                <a:gd name="T3" fmla="*/ 1846 h 1846"/>
                <a:gd name="T4" fmla="*/ 1469 w 1469"/>
                <a:gd name="T5" fmla="*/ 846 h 1846"/>
                <a:gd name="T6" fmla="*/ 5 w 1469"/>
                <a:gd name="T7" fmla="*/ 0 h 1846"/>
                <a:gd name="T8" fmla="*/ 0 w 1469"/>
                <a:gd name="T9" fmla="*/ 1001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9" h="1846">
                  <a:moveTo>
                    <a:pt x="0" y="1001"/>
                  </a:moveTo>
                  <a:lnTo>
                    <a:pt x="1462" y="1846"/>
                  </a:lnTo>
                  <a:lnTo>
                    <a:pt x="1469" y="846"/>
                  </a:lnTo>
                  <a:lnTo>
                    <a:pt x="5" y="0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762"/>
            <p:cNvSpPr>
              <a:spLocks/>
            </p:cNvSpPr>
            <p:nvPr userDrawn="1"/>
          </p:nvSpPr>
          <p:spPr bwMode="auto">
            <a:xfrm>
              <a:off x="8939213" y="2800350"/>
              <a:ext cx="2320925" cy="1397000"/>
            </a:xfrm>
            <a:custGeom>
              <a:avLst/>
              <a:gdLst>
                <a:gd name="T0" fmla="*/ 1461 w 1462"/>
                <a:gd name="T1" fmla="*/ 880 h 880"/>
                <a:gd name="T2" fmla="*/ 1462 w 1462"/>
                <a:gd name="T3" fmla="*/ 815 h 880"/>
                <a:gd name="T4" fmla="*/ 57 w 1462"/>
                <a:gd name="T5" fmla="*/ 3 h 880"/>
                <a:gd name="T6" fmla="*/ 57 w 1462"/>
                <a:gd name="T7" fmla="*/ 0 h 880"/>
                <a:gd name="T8" fmla="*/ 0 w 1462"/>
                <a:gd name="T9" fmla="*/ 35 h 880"/>
                <a:gd name="T10" fmla="*/ 1461 w 1462"/>
                <a:gd name="T11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880">
                  <a:moveTo>
                    <a:pt x="1461" y="880"/>
                  </a:moveTo>
                  <a:lnTo>
                    <a:pt x="1462" y="815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0" y="35"/>
                  </a:lnTo>
                  <a:lnTo>
                    <a:pt x="1461" y="880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763"/>
            <p:cNvSpPr>
              <a:spLocks/>
            </p:cNvSpPr>
            <p:nvPr userDrawn="1"/>
          </p:nvSpPr>
          <p:spPr bwMode="auto">
            <a:xfrm>
              <a:off x="8939213" y="1268413"/>
              <a:ext cx="98425" cy="1589088"/>
            </a:xfrm>
            <a:custGeom>
              <a:avLst/>
              <a:gdLst>
                <a:gd name="T0" fmla="*/ 0 w 62"/>
                <a:gd name="T1" fmla="*/ 1001 h 1001"/>
                <a:gd name="T2" fmla="*/ 57 w 62"/>
                <a:gd name="T3" fmla="*/ 968 h 1001"/>
                <a:gd name="T4" fmla="*/ 62 w 62"/>
                <a:gd name="T5" fmla="*/ 33 h 1001"/>
                <a:gd name="T6" fmla="*/ 5 w 62"/>
                <a:gd name="T7" fmla="*/ 0 h 1001"/>
                <a:gd name="T8" fmla="*/ 0 w 62"/>
                <a:gd name="T9" fmla="*/ 100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01">
                  <a:moveTo>
                    <a:pt x="0" y="1001"/>
                  </a:moveTo>
                  <a:lnTo>
                    <a:pt x="57" y="968"/>
                  </a:lnTo>
                  <a:lnTo>
                    <a:pt x="62" y="33"/>
                  </a:lnTo>
                  <a:lnTo>
                    <a:pt x="5" y="0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764"/>
            <p:cNvSpPr>
              <a:spLocks/>
            </p:cNvSpPr>
            <p:nvPr userDrawn="1"/>
          </p:nvSpPr>
          <p:spPr bwMode="auto">
            <a:xfrm>
              <a:off x="9950451" y="1868488"/>
              <a:ext cx="131763" cy="1597025"/>
            </a:xfrm>
            <a:custGeom>
              <a:avLst/>
              <a:gdLst>
                <a:gd name="T0" fmla="*/ 25 w 83"/>
                <a:gd name="T1" fmla="*/ 1006 h 1006"/>
                <a:gd name="T2" fmla="*/ 78 w 83"/>
                <a:gd name="T3" fmla="*/ 971 h 1006"/>
                <a:gd name="T4" fmla="*/ 83 w 83"/>
                <a:gd name="T5" fmla="*/ 35 h 1006"/>
                <a:gd name="T6" fmla="*/ 23 w 83"/>
                <a:gd name="T7" fmla="*/ 0 h 1006"/>
                <a:gd name="T8" fmla="*/ 0 w 83"/>
                <a:gd name="T9" fmla="*/ 124 h 1006"/>
                <a:gd name="T10" fmla="*/ 25 w 83"/>
                <a:gd name="T11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06">
                  <a:moveTo>
                    <a:pt x="25" y="1006"/>
                  </a:moveTo>
                  <a:lnTo>
                    <a:pt x="78" y="971"/>
                  </a:lnTo>
                  <a:lnTo>
                    <a:pt x="83" y="35"/>
                  </a:lnTo>
                  <a:lnTo>
                    <a:pt x="23" y="0"/>
                  </a:lnTo>
                  <a:lnTo>
                    <a:pt x="0" y="124"/>
                  </a:lnTo>
                  <a:lnTo>
                    <a:pt x="25" y="1006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765"/>
            <p:cNvSpPr>
              <a:spLocks/>
            </p:cNvSpPr>
            <p:nvPr userDrawn="1"/>
          </p:nvSpPr>
          <p:spPr bwMode="auto">
            <a:xfrm>
              <a:off x="9759951" y="1744663"/>
              <a:ext cx="241300" cy="1873250"/>
            </a:xfrm>
            <a:custGeom>
              <a:avLst/>
              <a:gdLst>
                <a:gd name="T0" fmla="*/ 6 w 152"/>
                <a:gd name="T1" fmla="*/ 0 h 1180"/>
                <a:gd name="T2" fmla="*/ 0 w 152"/>
                <a:gd name="T3" fmla="*/ 1095 h 1180"/>
                <a:gd name="T4" fmla="*/ 145 w 152"/>
                <a:gd name="T5" fmla="*/ 1180 h 1180"/>
                <a:gd name="T6" fmla="*/ 152 w 152"/>
                <a:gd name="T7" fmla="*/ 84 h 1180"/>
                <a:gd name="T8" fmla="*/ 6 w 152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180">
                  <a:moveTo>
                    <a:pt x="6" y="0"/>
                  </a:moveTo>
                  <a:lnTo>
                    <a:pt x="0" y="1095"/>
                  </a:lnTo>
                  <a:lnTo>
                    <a:pt x="145" y="1180"/>
                  </a:lnTo>
                  <a:lnTo>
                    <a:pt x="152" y="8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766"/>
            <p:cNvSpPr>
              <a:spLocks/>
            </p:cNvSpPr>
            <p:nvPr userDrawn="1"/>
          </p:nvSpPr>
          <p:spPr bwMode="auto">
            <a:xfrm>
              <a:off x="8951913" y="2081213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767"/>
            <p:cNvSpPr>
              <a:spLocks/>
            </p:cNvSpPr>
            <p:nvPr userDrawn="1"/>
          </p:nvSpPr>
          <p:spPr bwMode="auto">
            <a:xfrm>
              <a:off x="8951913" y="1958975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768"/>
            <p:cNvSpPr>
              <a:spLocks/>
            </p:cNvSpPr>
            <p:nvPr userDrawn="1"/>
          </p:nvSpPr>
          <p:spPr bwMode="auto">
            <a:xfrm>
              <a:off x="8951913" y="1836738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769"/>
            <p:cNvSpPr>
              <a:spLocks/>
            </p:cNvSpPr>
            <p:nvPr userDrawn="1"/>
          </p:nvSpPr>
          <p:spPr bwMode="auto">
            <a:xfrm>
              <a:off x="8951913" y="1714500"/>
              <a:ext cx="2319338" cy="1374775"/>
            </a:xfrm>
            <a:custGeom>
              <a:avLst/>
              <a:gdLst>
                <a:gd name="T0" fmla="*/ 1460 w 1461"/>
                <a:gd name="T1" fmla="*/ 866 h 866"/>
                <a:gd name="T2" fmla="*/ 1461 w 1461"/>
                <a:gd name="T3" fmla="*/ 803 h 866"/>
                <a:gd name="T4" fmla="*/ 53 w 1461"/>
                <a:gd name="T5" fmla="*/ 0 h 866"/>
                <a:gd name="T6" fmla="*/ 0 w 1461"/>
                <a:gd name="T7" fmla="*/ 33 h 866"/>
                <a:gd name="T8" fmla="*/ 1460 w 1461"/>
                <a:gd name="T9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6">
                  <a:moveTo>
                    <a:pt x="1460" y="866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6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770"/>
            <p:cNvSpPr>
              <a:spLocks/>
            </p:cNvSpPr>
            <p:nvPr userDrawn="1"/>
          </p:nvSpPr>
          <p:spPr bwMode="auto">
            <a:xfrm>
              <a:off x="8951913" y="1593850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2 h 865"/>
                <a:gd name="T4" fmla="*/ 53 w 1461"/>
                <a:gd name="T5" fmla="*/ 0 h 865"/>
                <a:gd name="T6" fmla="*/ 0 w 1461"/>
                <a:gd name="T7" fmla="*/ 32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2"/>
                  </a:lnTo>
                  <a:lnTo>
                    <a:pt x="53" y="0"/>
                  </a:lnTo>
                  <a:lnTo>
                    <a:pt x="0" y="32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771"/>
            <p:cNvSpPr>
              <a:spLocks/>
            </p:cNvSpPr>
            <p:nvPr userDrawn="1"/>
          </p:nvSpPr>
          <p:spPr bwMode="auto">
            <a:xfrm>
              <a:off x="8951913" y="1471613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2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2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772"/>
            <p:cNvSpPr>
              <a:spLocks/>
            </p:cNvSpPr>
            <p:nvPr userDrawn="1"/>
          </p:nvSpPr>
          <p:spPr bwMode="auto">
            <a:xfrm>
              <a:off x="8951913" y="1349375"/>
              <a:ext cx="2319338" cy="1373188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2021/1/29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2021/1/29</a:t>
            </a:fld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3176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69925" y="1130300"/>
            <a:ext cx="10821990" cy="500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748302" y="1561641"/>
            <a:ext cx="4769614" cy="4575634"/>
            <a:chOff x="636206" y="1566794"/>
            <a:chExt cx="4769614" cy="4575634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 flipH="1">
              <a:off x="636206" y="4607708"/>
              <a:ext cx="2399070" cy="1534720"/>
            </a:xfrm>
            <a:custGeom>
              <a:avLst/>
              <a:gdLst>
                <a:gd name="T0" fmla="*/ 1682 w 1682"/>
                <a:gd name="T1" fmla="*/ 0 h 1076"/>
                <a:gd name="T2" fmla="*/ 1681 w 1682"/>
                <a:gd name="T3" fmla="*/ 108 h 1076"/>
                <a:gd name="T4" fmla="*/ 15 w 1682"/>
                <a:gd name="T5" fmla="*/ 1076 h 1076"/>
                <a:gd name="T6" fmla="*/ 0 w 1682"/>
                <a:gd name="T7" fmla="*/ 954 h 1076"/>
                <a:gd name="T8" fmla="*/ 639 w 1682"/>
                <a:gd name="T9" fmla="*/ 577 h 1076"/>
                <a:gd name="T10" fmla="*/ 1682 w 1682"/>
                <a:gd name="T11" fmla="*/ 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2" h="1076">
                  <a:moveTo>
                    <a:pt x="1682" y="0"/>
                  </a:moveTo>
                  <a:lnTo>
                    <a:pt x="1681" y="108"/>
                  </a:lnTo>
                  <a:lnTo>
                    <a:pt x="15" y="1076"/>
                  </a:lnTo>
                  <a:lnTo>
                    <a:pt x="0" y="954"/>
                  </a:lnTo>
                  <a:lnTo>
                    <a:pt x="639" y="577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flipH="1">
              <a:off x="3012455" y="4607708"/>
              <a:ext cx="2393365" cy="1534720"/>
            </a:xfrm>
            <a:custGeom>
              <a:avLst/>
              <a:gdLst>
                <a:gd name="T0" fmla="*/ 0 w 1678"/>
                <a:gd name="T1" fmla="*/ 0 h 1076"/>
                <a:gd name="T2" fmla="*/ 0 w 1678"/>
                <a:gd name="T3" fmla="*/ 108 h 1076"/>
                <a:gd name="T4" fmla="*/ 1677 w 1678"/>
                <a:gd name="T5" fmla="*/ 1076 h 1076"/>
                <a:gd name="T6" fmla="*/ 1678 w 1678"/>
                <a:gd name="T7" fmla="*/ 968 h 1076"/>
                <a:gd name="T8" fmla="*/ 1401 w 1678"/>
                <a:gd name="T9" fmla="*/ 778 h 1076"/>
                <a:gd name="T10" fmla="*/ 0 w 1678"/>
                <a:gd name="T11" fmla="*/ 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8" h="1076">
                  <a:moveTo>
                    <a:pt x="0" y="0"/>
                  </a:moveTo>
                  <a:lnTo>
                    <a:pt x="0" y="108"/>
                  </a:lnTo>
                  <a:lnTo>
                    <a:pt x="1677" y="1076"/>
                  </a:lnTo>
                  <a:lnTo>
                    <a:pt x="1678" y="968"/>
                  </a:lnTo>
                  <a:lnTo>
                    <a:pt x="1401" y="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 flipH="1">
              <a:off x="636206" y="3225604"/>
              <a:ext cx="4769614" cy="2762782"/>
            </a:xfrm>
            <a:custGeom>
              <a:avLst/>
              <a:gdLst>
                <a:gd name="T0" fmla="*/ 1667 w 3344"/>
                <a:gd name="T1" fmla="*/ 0 h 1937"/>
                <a:gd name="T2" fmla="*/ 0 w 3344"/>
                <a:gd name="T3" fmla="*/ 969 h 1937"/>
                <a:gd name="T4" fmla="*/ 1678 w 3344"/>
                <a:gd name="T5" fmla="*/ 1937 h 1937"/>
                <a:gd name="T6" fmla="*/ 3344 w 3344"/>
                <a:gd name="T7" fmla="*/ 969 h 1937"/>
                <a:gd name="T8" fmla="*/ 1667 w 3344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4" h="1937">
                  <a:moveTo>
                    <a:pt x="1667" y="0"/>
                  </a:moveTo>
                  <a:lnTo>
                    <a:pt x="0" y="969"/>
                  </a:lnTo>
                  <a:lnTo>
                    <a:pt x="1678" y="1937"/>
                  </a:lnTo>
                  <a:lnTo>
                    <a:pt x="3344" y="96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 flipH="1">
              <a:off x="5288862" y="2947472"/>
              <a:ext cx="116958" cy="1714437"/>
            </a:xfrm>
            <a:custGeom>
              <a:avLst/>
              <a:gdLst>
                <a:gd name="T0" fmla="*/ 64 w 82"/>
                <a:gd name="T1" fmla="*/ 35 h 1202"/>
                <a:gd name="T2" fmla="*/ 82 w 82"/>
                <a:gd name="T3" fmla="*/ 517 h 1202"/>
                <a:gd name="T4" fmla="*/ 60 w 82"/>
                <a:gd name="T5" fmla="*/ 1202 h 1202"/>
                <a:gd name="T6" fmla="*/ 0 w 82"/>
                <a:gd name="T7" fmla="*/ 1167 h 1202"/>
                <a:gd name="T8" fmla="*/ 4 w 82"/>
                <a:gd name="T9" fmla="*/ 0 h 1202"/>
                <a:gd name="T10" fmla="*/ 64 w 82"/>
                <a:gd name="T11" fmla="*/ 3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202">
                  <a:moveTo>
                    <a:pt x="64" y="35"/>
                  </a:moveTo>
                  <a:lnTo>
                    <a:pt x="82" y="517"/>
                  </a:lnTo>
                  <a:lnTo>
                    <a:pt x="60" y="1202"/>
                  </a:lnTo>
                  <a:lnTo>
                    <a:pt x="0" y="1167"/>
                  </a:lnTo>
                  <a:lnTo>
                    <a:pt x="4" y="0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E4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 flipH="1">
              <a:off x="2969665" y="1653799"/>
              <a:ext cx="2350575" cy="3008109"/>
            </a:xfrm>
            <a:custGeom>
              <a:avLst/>
              <a:gdLst>
                <a:gd name="T0" fmla="*/ 1609 w 1648"/>
                <a:gd name="T1" fmla="*/ 0 h 2109"/>
                <a:gd name="T2" fmla="*/ 1648 w 1648"/>
                <a:gd name="T3" fmla="*/ 610 h 2109"/>
                <a:gd name="T4" fmla="*/ 1605 w 1648"/>
                <a:gd name="T5" fmla="*/ 1176 h 2109"/>
                <a:gd name="T6" fmla="*/ 0 w 1648"/>
                <a:gd name="T7" fmla="*/ 2109 h 2109"/>
                <a:gd name="T8" fmla="*/ 4 w 1648"/>
                <a:gd name="T9" fmla="*/ 932 h 2109"/>
                <a:gd name="T10" fmla="*/ 1609 w 1648"/>
                <a:gd name="T11" fmla="*/ 0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8" h="2109">
                  <a:moveTo>
                    <a:pt x="1609" y="0"/>
                  </a:moveTo>
                  <a:lnTo>
                    <a:pt x="1648" y="610"/>
                  </a:lnTo>
                  <a:lnTo>
                    <a:pt x="1605" y="1176"/>
                  </a:lnTo>
                  <a:lnTo>
                    <a:pt x="0" y="2109"/>
                  </a:lnTo>
                  <a:lnTo>
                    <a:pt x="4" y="932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 flipH="1">
              <a:off x="678995" y="1653799"/>
              <a:ext cx="2352002" cy="3008109"/>
            </a:xfrm>
            <a:custGeom>
              <a:avLst/>
              <a:gdLst>
                <a:gd name="T0" fmla="*/ 1619 w 1649"/>
                <a:gd name="T1" fmla="*/ 932 h 2109"/>
                <a:gd name="T2" fmla="*/ 1649 w 1649"/>
                <a:gd name="T3" fmla="*/ 1375 h 2109"/>
                <a:gd name="T4" fmla="*/ 1615 w 1649"/>
                <a:gd name="T5" fmla="*/ 2109 h 2109"/>
                <a:gd name="T6" fmla="*/ 0 w 1649"/>
                <a:gd name="T7" fmla="*/ 1176 h 2109"/>
                <a:gd name="T8" fmla="*/ 4 w 1649"/>
                <a:gd name="T9" fmla="*/ 0 h 2109"/>
                <a:gd name="T10" fmla="*/ 1619 w 1649"/>
                <a:gd name="T11" fmla="*/ 932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9" h="2109">
                  <a:moveTo>
                    <a:pt x="1619" y="932"/>
                  </a:moveTo>
                  <a:lnTo>
                    <a:pt x="1649" y="1375"/>
                  </a:lnTo>
                  <a:lnTo>
                    <a:pt x="1615" y="2109"/>
                  </a:lnTo>
                  <a:lnTo>
                    <a:pt x="0" y="1176"/>
                  </a:lnTo>
                  <a:lnTo>
                    <a:pt x="4" y="0"/>
                  </a:lnTo>
                  <a:lnTo>
                    <a:pt x="1619" y="932"/>
                  </a:lnTo>
                  <a:close/>
                </a:path>
              </a:pathLst>
            </a:custGeom>
            <a:solidFill>
              <a:srgbClr val="E4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 flipH="1">
              <a:off x="636206" y="1566794"/>
              <a:ext cx="4763908" cy="1430599"/>
            </a:xfrm>
            <a:custGeom>
              <a:avLst/>
              <a:gdLst>
                <a:gd name="T0" fmla="*/ 3340 w 3340"/>
                <a:gd name="T1" fmla="*/ 968 h 1003"/>
                <a:gd name="T2" fmla="*/ 3280 w 3340"/>
                <a:gd name="T3" fmla="*/ 1003 h 1003"/>
                <a:gd name="T4" fmla="*/ 1665 w 3340"/>
                <a:gd name="T5" fmla="*/ 70 h 1003"/>
                <a:gd name="T6" fmla="*/ 60 w 3340"/>
                <a:gd name="T7" fmla="*/ 1003 h 1003"/>
                <a:gd name="T8" fmla="*/ 0 w 3340"/>
                <a:gd name="T9" fmla="*/ 968 h 1003"/>
                <a:gd name="T10" fmla="*/ 1665 w 3340"/>
                <a:gd name="T11" fmla="*/ 0 h 1003"/>
                <a:gd name="T12" fmla="*/ 3340 w 3340"/>
                <a:gd name="T13" fmla="*/ 968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0" h="1003">
                  <a:moveTo>
                    <a:pt x="3340" y="968"/>
                  </a:moveTo>
                  <a:lnTo>
                    <a:pt x="3280" y="1003"/>
                  </a:lnTo>
                  <a:lnTo>
                    <a:pt x="1665" y="70"/>
                  </a:lnTo>
                  <a:lnTo>
                    <a:pt x="60" y="1003"/>
                  </a:lnTo>
                  <a:lnTo>
                    <a:pt x="0" y="968"/>
                  </a:lnTo>
                  <a:lnTo>
                    <a:pt x="1665" y="0"/>
                  </a:lnTo>
                  <a:lnTo>
                    <a:pt x="3340" y="968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 flipH="1">
              <a:off x="636206" y="2947472"/>
              <a:ext cx="91284" cy="1714437"/>
            </a:xfrm>
            <a:custGeom>
              <a:avLst/>
              <a:gdLst>
                <a:gd name="T0" fmla="*/ 64 w 64"/>
                <a:gd name="T1" fmla="*/ 0 h 1202"/>
                <a:gd name="T2" fmla="*/ 60 w 64"/>
                <a:gd name="T3" fmla="*/ 1167 h 1202"/>
                <a:gd name="T4" fmla="*/ 0 w 64"/>
                <a:gd name="T5" fmla="*/ 1202 h 1202"/>
                <a:gd name="T6" fmla="*/ 4 w 64"/>
                <a:gd name="T7" fmla="*/ 35 h 1202"/>
                <a:gd name="T8" fmla="*/ 64 w 64"/>
                <a:gd name="T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202">
                  <a:moveTo>
                    <a:pt x="64" y="0"/>
                  </a:moveTo>
                  <a:lnTo>
                    <a:pt x="60" y="1167"/>
                  </a:lnTo>
                  <a:lnTo>
                    <a:pt x="0" y="1202"/>
                  </a:lnTo>
                  <a:lnTo>
                    <a:pt x="4" y="3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 flipH="1">
              <a:off x="4113574" y="4175533"/>
              <a:ext cx="65611" cy="106974"/>
            </a:xfrm>
            <a:custGeom>
              <a:avLst/>
              <a:gdLst>
                <a:gd name="T0" fmla="*/ 0 w 46"/>
                <a:gd name="T1" fmla="*/ 75 h 75"/>
                <a:gd name="T2" fmla="*/ 46 w 46"/>
                <a:gd name="T3" fmla="*/ 48 h 75"/>
                <a:gd name="T4" fmla="*/ 46 w 46"/>
                <a:gd name="T5" fmla="*/ 0 h 75"/>
                <a:gd name="T6" fmla="*/ 0 w 46"/>
                <a:gd name="T7" fmla="*/ 27 h 75"/>
                <a:gd name="T8" fmla="*/ 0 w 46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5">
                  <a:moveTo>
                    <a:pt x="0" y="75"/>
                  </a:moveTo>
                  <a:lnTo>
                    <a:pt x="46" y="48"/>
                  </a:lnTo>
                  <a:lnTo>
                    <a:pt x="46" y="0"/>
                  </a:lnTo>
                  <a:lnTo>
                    <a:pt x="0" y="2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 flipH="1">
              <a:off x="4113574" y="4050017"/>
              <a:ext cx="282411" cy="164027"/>
            </a:xfrm>
            <a:custGeom>
              <a:avLst/>
              <a:gdLst>
                <a:gd name="T0" fmla="*/ 152 w 198"/>
                <a:gd name="T1" fmla="*/ 115 h 115"/>
                <a:gd name="T2" fmla="*/ 198 w 198"/>
                <a:gd name="T3" fmla="*/ 88 h 115"/>
                <a:gd name="T4" fmla="*/ 46 w 198"/>
                <a:gd name="T5" fmla="*/ 0 h 115"/>
                <a:gd name="T6" fmla="*/ 0 w 198"/>
                <a:gd name="T7" fmla="*/ 27 h 115"/>
                <a:gd name="T8" fmla="*/ 152 w 198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15">
                  <a:moveTo>
                    <a:pt x="152" y="115"/>
                  </a:moveTo>
                  <a:lnTo>
                    <a:pt x="198" y="88"/>
                  </a:lnTo>
                  <a:lnTo>
                    <a:pt x="46" y="0"/>
                  </a:lnTo>
                  <a:lnTo>
                    <a:pt x="0" y="27"/>
                  </a:lnTo>
                  <a:lnTo>
                    <a:pt x="152" y="115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 flipH="1">
              <a:off x="4179185" y="4088528"/>
              <a:ext cx="216801" cy="193980"/>
            </a:xfrm>
            <a:custGeom>
              <a:avLst/>
              <a:gdLst>
                <a:gd name="T0" fmla="*/ 0 w 152"/>
                <a:gd name="T1" fmla="*/ 0 h 136"/>
                <a:gd name="T2" fmla="*/ 0 w 152"/>
                <a:gd name="T3" fmla="*/ 48 h 136"/>
                <a:gd name="T4" fmla="*/ 152 w 152"/>
                <a:gd name="T5" fmla="*/ 136 h 136"/>
                <a:gd name="T6" fmla="*/ 152 w 152"/>
                <a:gd name="T7" fmla="*/ 88 h 136"/>
                <a:gd name="T8" fmla="*/ 0 w 15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6">
                  <a:moveTo>
                    <a:pt x="0" y="0"/>
                  </a:moveTo>
                  <a:lnTo>
                    <a:pt x="0" y="48"/>
                  </a:lnTo>
                  <a:lnTo>
                    <a:pt x="152" y="136"/>
                  </a:lnTo>
                  <a:lnTo>
                    <a:pt x="15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 flipH="1">
              <a:off x="4210563" y="3510868"/>
              <a:ext cx="78448" cy="45642"/>
            </a:xfrm>
            <a:custGeom>
              <a:avLst/>
              <a:gdLst>
                <a:gd name="T0" fmla="*/ 55 w 55"/>
                <a:gd name="T1" fmla="*/ 16 h 32"/>
                <a:gd name="T2" fmla="*/ 27 w 55"/>
                <a:gd name="T3" fmla="*/ 0 h 32"/>
                <a:gd name="T4" fmla="*/ 0 w 55"/>
                <a:gd name="T5" fmla="*/ 16 h 32"/>
                <a:gd name="T6" fmla="*/ 27 w 55"/>
                <a:gd name="T7" fmla="*/ 32 h 32"/>
                <a:gd name="T8" fmla="*/ 55 w 55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55" y="16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27" y="32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 flipH="1">
              <a:off x="4209137" y="3533689"/>
              <a:ext cx="51348" cy="626155"/>
            </a:xfrm>
            <a:custGeom>
              <a:avLst/>
              <a:gdLst>
                <a:gd name="T0" fmla="*/ 7 w 36"/>
                <a:gd name="T1" fmla="*/ 16 h 439"/>
                <a:gd name="T2" fmla="*/ 0 w 36"/>
                <a:gd name="T3" fmla="*/ 195 h 439"/>
                <a:gd name="T4" fmla="*/ 8 w 36"/>
                <a:gd name="T5" fmla="*/ 439 h 439"/>
                <a:gd name="T6" fmla="*/ 36 w 36"/>
                <a:gd name="T7" fmla="*/ 423 h 439"/>
                <a:gd name="T8" fmla="*/ 35 w 36"/>
                <a:gd name="T9" fmla="*/ 0 h 439"/>
                <a:gd name="T10" fmla="*/ 7 w 36"/>
                <a:gd name="T11" fmla="*/ 1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39">
                  <a:moveTo>
                    <a:pt x="7" y="16"/>
                  </a:moveTo>
                  <a:lnTo>
                    <a:pt x="0" y="195"/>
                  </a:lnTo>
                  <a:lnTo>
                    <a:pt x="8" y="439"/>
                  </a:lnTo>
                  <a:lnTo>
                    <a:pt x="36" y="423"/>
                  </a:lnTo>
                  <a:lnTo>
                    <a:pt x="35" y="0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 flipH="1">
              <a:off x="4249074" y="3533689"/>
              <a:ext cx="39937" cy="626155"/>
            </a:xfrm>
            <a:custGeom>
              <a:avLst/>
              <a:gdLst>
                <a:gd name="T0" fmla="*/ 27 w 28"/>
                <a:gd name="T1" fmla="*/ 16 h 439"/>
                <a:gd name="T2" fmla="*/ 0 w 28"/>
                <a:gd name="T3" fmla="*/ 0 h 439"/>
                <a:gd name="T4" fmla="*/ 1 w 28"/>
                <a:gd name="T5" fmla="*/ 423 h 439"/>
                <a:gd name="T6" fmla="*/ 28 w 28"/>
                <a:gd name="T7" fmla="*/ 439 h 439"/>
                <a:gd name="T8" fmla="*/ 27 w 28"/>
                <a:gd name="T9" fmla="*/ 1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39">
                  <a:moveTo>
                    <a:pt x="27" y="16"/>
                  </a:moveTo>
                  <a:lnTo>
                    <a:pt x="0" y="0"/>
                  </a:lnTo>
                  <a:lnTo>
                    <a:pt x="1" y="423"/>
                  </a:lnTo>
                  <a:lnTo>
                    <a:pt x="28" y="439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 flipH="1">
              <a:off x="4930855" y="4649071"/>
              <a:ext cx="67037" cy="106974"/>
            </a:xfrm>
            <a:custGeom>
              <a:avLst/>
              <a:gdLst>
                <a:gd name="T0" fmla="*/ 0 w 47"/>
                <a:gd name="T1" fmla="*/ 75 h 75"/>
                <a:gd name="T2" fmla="*/ 47 w 47"/>
                <a:gd name="T3" fmla="*/ 48 h 75"/>
                <a:gd name="T4" fmla="*/ 47 w 47"/>
                <a:gd name="T5" fmla="*/ 0 h 75"/>
                <a:gd name="T6" fmla="*/ 1 w 47"/>
                <a:gd name="T7" fmla="*/ 27 h 75"/>
                <a:gd name="T8" fmla="*/ 0 w 4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5">
                  <a:moveTo>
                    <a:pt x="0" y="75"/>
                  </a:moveTo>
                  <a:lnTo>
                    <a:pt x="47" y="48"/>
                  </a:lnTo>
                  <a:lnTo>
                    <a:pt x="47" y="0"/>
                  </a:lnTo>
                  <a:lnTo>
                    <a:pt x="1" y="2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 flipH="1">
              <a:off x="4930855" y="4523555"/>
              <a:ext cx="282411" cy="164027"/>
            </a:xfrm>
            <a:custGeom>
              <a:avLst/>
              <a:gdLst>
                <a:gd name="T0" fmla="*/ 152 w 198"/>
                <a:gd name="T1" fmla="*/ 115 h 115"/>
                <a:gd name="T2" fmla="*/ 198 w 198"/>
                <a:gd name="T3" fmla="*/ 88 h 115"/>
                <a:gd name="T4" fmla="*/ 46 w 198"/>
                <a:gd name="T5" fmla="*/ 0 h 115"/>
                <a:gd name="T6" fmla="*/ 0 w 198"/>
                <a:gd name="T7" fmla="*/ 27 h 115"/>
                <a:gd name="T8" fmla="*/ 152 w 198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15">
                  <a:moveTo>
                    <a:pt x="152" y="115"/>
                  </a:moveTo>
                  <a:lnTo>
                    <a:pt x="198" y="88"/>
                  </a:lnTo>
                  <a:lnTo>
                    <a:pt x="46" y="0"/>
                  </a:lnTo>
                  <a:lnTo>
                    <a:pt x="0" y="27"/>
                  </a:lnTo>
                  <a:lnTo>
                    <a:pt x="152" y="115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 flipH="1">
              <a:off x="4996466" y="4562066"/>
              <a:ext cx="216801" cy="193980"/>
            </a:xfrm>
            <a:custGeom>
              <a:avLst/>
              <a:gdLst>
                <a:gd name="T0" fmla="*/ 0 w 152"/>
                <a:gd name="T1" fmla="*/ 0 h 136"/>
                <a:gd name="T2" fmla="*/ 0 w 152"/>
                <a:gd name="T3" fmla="*/ 48 h 136"/>
                <a:gd name="T4" fmla="*/ 151 w 152"/>
                <a:gd name="T5" fmla="*/ 136 h 136"/>
                <a:gd name="T6" fmla="*/ 152 w 152"/>
                <a:gd name="T7" fmla="*/ 88 h 136"/>
                <a:gd name="T8" fmla="*/ 0 w 15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6">
                  <a:moveTo>
                    <a:pt x="0" y="0"/>
                  </a:moveTo>
                  <a:lnTo>
                    <a:pt x="0" y="48"/>
                  </a:lnTo>
                  <a:lnTo>
                    <a:pt x="151" y="136"/>
                  </a:lnTo>
                  <a:lnTo>
                    <a:pt x="15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 flipH="1">
              <a:off x="5022139" y="4007227"/>
              <a:ext cx="62758" cy="624728"/>
            </a:xfrm>
            <a:custGeom>
              <a:avLst/>
              <a:gdLst>
                <a:gd name="T0" fmla="*/ 15 w 44"/>
                <a:gd name="T1" fmla="*/ 16 h 438"/>
                <a:gd name="T2" fmla="*/ 0 w 44"/>
                <a:gd name="T3" fmla="*/ 219 h 438"/>
                <a:gd name="T4" fmla="*/ 16 w 44"/>
                <a:gd name="T5" fmla="*/ 438 h 438"/>
                <a:gd name="T6" fmla="*/ 44 w 44"/>
                <a:gd name="T7" fmla="*/ 422 h 438"/>
                <a:gd name="T8" fmla="*/ 43 w 44"/>
                <a:gd name="T9" fmla="*/ 0 h 438"/>
                <a:gd name="T10" fmla="*/ 15 w 44"/>
                <a:gd name="T11" fmla="*/ 1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8">
                  <a:moveTo>
                    <a:pt x="15" y="16"/>
                  </a:moveTo>
                  <a:lnTo>
                    <a:pt x="0" y="219"/>
                  </a:lnTo>
                  <a:lnTo>
                    <a:pt x="16" y="438"/>
                  </a:lnTo>
                  <a:lnTo>
                    <a:pt x="44" y="422"/>
                  </a:lnTo>
                  <a:lnTo>
                    <a:pt x="43" y="0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 flipH="1">
              <a:off x="5062076" y="4007227"/>
              <a:ext cx="41364" cy="624728"/>
            </a:xfrm>
            <a:custGeom>
              <a:avLst/>
              <a:gdLst>
                <a:gd name="T0" fmla="*/ 28 w 29"/>
                <a:gd name="T1" fmla="*/ 16 h 438"/>
                <a:gd name="T2" fmla="*/ 0 w 29"/>
                <a:gd name="T3" fmla="*/ 0 h 438"/>
                <a:gd name="T4" fmla="*/ 2 w 29"/>
                <a:gd name="T5" fmla="*/ 422 h 438"/>
                <a:gd name="T6" fmla="*/ 29 w 29"/>
                <a:gd name="T7" fmla="*/ 438 h 438"/>
                <a:gd name="T8" fmla="*/ 28 w 29"/>
                <a:gd name="T9" fmla="*/ 1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8">
                  <a:moveTo>
                    <a:pt x="28" y="16"/>
                  </a:moveTo>
                  <a:lnTo>
                    <a:pt x="0" y="0"/>
                  </a:lnTo>
                  <a:lnTo>
                    <a:pt x="2" y="422"/>
                  </a:lnTo>
                  <a:lnTo>
                    <a:pt x="29" y="43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 flipH="1">
              <a:off x="5023566" y="3984406"/>
              <a:ext cx="79874" cy="45642"/>
            </a:xfrm>
            <a:custGeom>
              <a:avLst/>
              <a:gdLst>
                <a:gd name="T0" fmla="*/ 56 w 56"/>
                <a:gd name="T1" fmla="*/ 16 h 32"/>
                <a:gd name="T2" fmla="*/ 28 w 56"/>
                <a:gd name="T3" fmla="*/ 0 h 32"/>
                <a:gd name="T4" fmla="*/ 0 w 56"/>
                <a:gd name="T5" fmla="*/ 16 h 32"/>
                <a:gd name="T6" fmla="*/ 28 w 56"/>
                <a:gd name="T7" fmla="*/ 32 h 32"/>
                <a:gd name="T8" fmla="*/ 56 w 56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56" y="16"/>
                  </a:moveTo>
                  <a:lnTo>
                    <a:pt x="28" y="0"/>
                  </a:lnTo>
                  <a:lnTo>
                    <a:pt x="0" y="16"/>
                  </a:lnTo>
                  <a:lnTo>
                    <a:pt x="28" y="32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 flipH="1">
              <a:off x="5151934" y="4005801"/>
              <a:ext cx="52774" cy="85579"/>
            </a:xfrm>
            <a:custGeom>
              <a:avLst/>
              <a:gdLst>
                <a:gd name="T0" fmla="*/ 37 w 37"/>
                <a:gd name="T1" fmla="*/ 21 h 60"/>
                <a:gd name="T2" fmla="*/ 0 w 37"/>
                <a:gd name="T3" fmla="*/ 0 h 60"/>
                <a:gd name="T4" fmla="*/ 0 w 37"/>
                <a:gd name="T5" fmla="*/ 39 h 60"/>
                <a:gd name="T6" fmla="*/ 37 w 37"/>
                <a:gd name="T7" fmla="*/ 60 h 60"/>
                <a:gd name="T8" fmla="*/ 37 w 37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7" y="21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37" y="6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 flipH="1">
              <a:off x="4156363" y="3433846"/>
              <a:ext cx="1048346" cy="601907"/>
            </a:xfrm>
            <a:custGeom>
              <a:avLst/>
              <a:gdLst>
                <a:gd name="T0" fmla="*/ 735 w 735"/>
                <a:gd name="T1" fmla="*/ 21 h 422"/>
                <a:gd name="T2" fmla="*/ 697 w 735"/>
                <a:gd name="T3" fmla="*/ 0 h 422"/>
                <a:gd name="T4" fmla="*/ 0 w 735"/>
                <a:gd name="T5" fmla="*/ 401 h 422"/>
                <a:gd name="T6" fmla="*/ 37 w 735"/>
                <a:gd name="T7" fmla="*/ 422 h 422"/>
                <a:gd name="T8" fmla="*/ 735 w 735"/>
                <a:gd name="T9" fmla="*/ 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422">
                  <a:moveTo>
                    <a:pt x="735" y="21"/>
                  </a:moveTo>
                  <a:lnTo>
                    <a:pt x="697" y="0"/>
                  </a:lnTo>
                  <a:lnTo>
                    <a:pt x="0" y="401"/>
                  </a:lnTo>
                  <a:lnTo>
                    <a:pt x="37" y="422"/>
                  </a:lnTo>
                  <a:lnTo>
                    <a:pt x="735" y="21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 flipH="1">
              <a:off x="4156364" y="3463799"/>
              <a:ext cx="995571" cy="627581"/>
            </a:xfrm>
            <a:custGeom>
              <a:avLst/>
              <a:gdLst>
                <a:gd name="T0" fmla="*/ 0 w 698"/>
                <a:gd name="T1" fmla="*/ 401 h 440"/>
                <a:gd name="T2" fmla="*/ 0 w 698"/>
                <a:gd name="T3" fmla="*/ 440 h 440"/>
                <a:gd name="T4" fmla="*/ 698 w 698"/>
                <a:gd name="T5" fmla="*/ 40 h 440"/>
                <a:gd name="T6" fmla="*/ 698 w 698"/>
                <a:gd name="T7" fmla="*/ 0 h 440"/>
                <a:gd name="T8" fmla="*/ 0 w 698"/>
                <a:gd name="T9" fmla="*/ 40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440">
                  <a:moveTo>
                    <a:pt x="0" y="401"/>
                  </a:moveTo>
                  <a:lnTo>
                    <a:pt x="0" y="440"/>
                  </a:lnTo>
                  <a:lnTo>
                    <a:pt x="698" y="40"/>
                  </a:lnTo>
                  <a:lnTo>
                    <a:pt x="698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 flipH="1">
              <a:off x="4186316" y="2610860"/>
              <a:ext cx="988440" cy="573381"/>
            </a:xfrm>
            <a:custGeom>
              <a:avLst/>
              <a:gdLst>
                <a:gd name="T0" fmla="*/ 693 w 693"/>
                <a:gd name="T1" fmla="*/ 9 h 402"/>
                <a:gd name="T2" fmla="*/ 679 w 693"/>
                <a:gd name="T3" fmla="*/ 0 h 402"/>
                <a:gd name="T4" fmla="*/ 0 w 693"/>
                <a:gd name="T5" fmla="*/ 394 h 402"/>
                <a:gd name="T6" fmla="*/ 15 w 693"/>
                <a:gd name="T7" fmla="*/ 402 h 402"/>
                <a:gd name="T8" fmla="*/ 693 w 693"/>
                <a:gd name="T9" fmla="*/ 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402">
                  <a:moveTo>
                    <a:pt x="693" y="9"/>
                  </a:moveTo>
                  <a:lnTo>
                    <a:pt x="679" y="0"/>
                  </a:lnTo>
                  <a:lnTo>
                    <a:pt x="0" y="394"/>
                  </a:lnTo>
                  <a:lnTo>
                    <a:pt x="15" y="402"/>
                  </a:lnTo>
                  <a:lnTo>
                    <a:pt x="693" y="9"/>
                  </a:lnTo>
                  <a:close/>
                </a:path>
              </a:pathLst>
            </a:custGeom>
            <a:solidFill>
              <a:srgbClr val="D1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 flipH="1">
              <a:off x="5150508" y="3172830"/>
              <a:ext cx="24248" cy="847234"/>
            </a:xfrm>
            <a:custGeom>
              <a:avLst/>
              <a:gdLst>
                <a:gd name="T0" fmla="*/ 15 w 17"/>
                <a:gd name="T1" fmla="*/ 8 h 594"/>
                <a:gd name="T2" fmla="*/ 0 w 17"/>
                <a:gd name="T3" fmla="*/ 0 h 594"/>
                <a:gd name="T4" fmla="*/ 2 w 17"/>
                <a:gd name="T5" fmla="*/ 586 h 594"/>
                <a:gd name="T6" fmla="*/ 17 w 17"/>
                <a:gd name="T7" fmla="*/ 594 h 594"/>
                <a:gd name="T8" fmla="*/ 15 w 17"/>
                <a:gd name="T9" fmla="*/ 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94">
                  <a:moveTo>
                    <a:pt x="15" y="8"/>
                  </a:moveTo>
                  <a:lnTo>
                    <a:pt x="0" y="0"/>
                  </a:lnTo>
                  <a:lnTo>
                    <a:pt x="2" y="586"/>
                  </a:lnTo>
                  <a:lnTo>
                    <a:pt x="17" y="59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E4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 flipH="1">
              <a:off x="4183463" y="2623697"/>
              <a:ext cx="969898" cy="1396368"/>
            </a:xfrm>
            <a:custGeom>
              <a:avLst/>
              <a:gdLst>
                <a:gd name="T0" fmla="*/ 0 w 680"/>
                <a:gd name="T1" fmla="*/ 393 h 979"/>
                <a:gd name="T2" fmla="*/ 2 w 680"/>
                <a:gd name="T3" fmla="*/ 979 h 979"/>
                <a:gd name="T4" fmla="*/ 680 w 680"/>
                <a:gd name="T5" fmla="*/ 586 h 979"/>
                <a:gd name="T6" fmla="*/ 678 w 680"/>
                <a:gd name="T7" fmla="*/ 0 h 979"/>
                <a:gd name="T8" fmla="*/ 0 w 680"/>
                <a:gd name="T9" fmla="*/ 393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979">
                  <a:moveTo>
                    <a:pt x="0" y="393"/>
                  </a:moveTo>
                  <a:lnTo>
                    <a:pt x="2" y="979"/>
                  </a:lnTo>
                  <a:lnTo>
                    <a:pt x="680" y="586"/>
                  </a:lnTo>
                  <a:lnTo>
                    <a:pt x="678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7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auto">
            <a:xfrm flipH="1">
              <a:off x="4226253" y="2784871"/>
              <a:ext cx="834398" cy="1041214"/>
            </a:xfrm>
            <a:custGeom>
              <a:avLst/>
              <a:gdLst>
                <a:gd name="T0" fmla="*/ 66 w 585"/>
                <a:gd name="T1" fmla="*/ 674 h 730"/>
                <a:gd name="T2" fmla="*/ 66 w 585"/>
                <a:gd name="T3" fmla="*/ 568 h 730"/>
                <a:gd name="T4" fmla="*/ 66 w 585"/>
                <a:gd name="T5" fmla="*/ 462 h 730"/>
                <a:gd name="T6" fmla="*/ 65 w 585"/>
                <a:gd name="T7" fmla="*/ 357 h 730"/>
                <a:gd name="T8" fmla="*/ 143 w 585"/>
                <a:gd name="T9" fmla="*/ 683 h 730"/>
                <a:gd name="T10" fmla="*/ 142 w 585"/>
                <a:gd name="T11" fmla="*/ 524 h 730"/>
                <a:gd name="T12" fmla="*/ 142 w 585"/>
                <a:gd name="T13" fmla="*/ 392 h 730"/>
                <a:gd name="T14" fmla="*/ 141 w 585"/>
                <a:gd name="T15" fmla="*/ 247 h 730"/>
                <a:gd name="T16" fmla="*/ 219 w 585"/>
                <a:gd name="T17" fmla="*/ 572 h 730"/>
                <a:gd name="T18" fmla="*/ 213 w 585"/>
                <a:gd name="T19" fmla="*/ 483 h 730"/>
                <a:gd name="T20" fmla="*/ 213 w 585"/>
                <a:gd name="T21" fmla="*/ 298 h 730"/>
                <a:gd name="T22" fmla="*/ 290 w 585"/>
                <a:gd name="T23" fmla="*/ 598 h 730"/>
                <a:gd name="T24" fmla="*/ 289 w 585"/>
                <a:gd name="T25" fmla="*/ 492 h 730"/>
                <a:gd name="T26" fmla="*/ 289 w 585"/>
                <a:gd name="T27" fmla="*/ 386 h 730"/>
                <a:gd name="T28" fmla="*/ 289 w 585"/>
                <a:gd name="T29" fmla="*/ 281 h 730"/>
                <a:gd name="T30" fmla="*/ 288 w 585"/>
                <a:gd name="T31" fmla="*/ 175 h 730"/>
                <a:gd name="T32" fmla="*/ 366 w 585"/>
                <a:gd name="T33" fmla="*/ 501 h 730"/>
                <a:gd name="T34" fmla="*/ 378 w 585"/>
                <a:gd name="T35" fmla="*/ 406 h 730"/>
                <a:gd name="T36" fmla="*/ 371 w 585"/>
                <a:gd name="T37" fmla="*/ 299 h 730"/>
                <a:gd name="T38" fmla="*/ 370 w 585"/>
                <a:gd name="T39" fmla="*/ 167 h 730"/>
                <a:gd name="T40" fmla="*/ 524 w 585"/>
                <a:gd name="T41" fmla="*/ 423 h 730"/>
                <a:gd name="T42" fmla="*/ 524 w 585"/>
                <a:gd name="T43" fmla="*/ 317 h 730"/>
                <a:gd name="T44" fmla="*/ 523 w 585"/>
                <a:gd name="T45" fmla="*/ 211 h 730"/>
                <a:gd name="T46" fmla="*/ 523 w 585"/>
                <a:gd name="T47" fmla="*/ 106 h 730"/>
                <a:gd name="T48" fmla="*/ 517 w 585"/>
                <a:gd name="T49" fmla="*/ 3 h 730"/>
                <a:gd name="T50" fmla="*/ 447 w 585"/>
                <a:gd name="T51" fmla="*/ 454 h 730"/>
                <a:gd name="T52" fmla="*/ 442 w 585"/>
                <a:gd name="T53" fmla="*/ 325 h 730"/>
                <a:gd name="T54" fmla="*/ 441 w 585"/>
                <a:gd name="T55" fmla="*/ 140 h 730"/>
                <a:gd name="T56" fmla="*/ 550 w 585"/>
                <a:gd name="T57" fmla="*/ 395 h 730"/>
                <a:gd name="T58" fmla="*/ 459 w 585"/>
                <a:gd name="T59" fmla="*/ 448 h 730"/>
                <a:gd name="T60" fmla="*/ 321 w 585"/>
                <a:gd name="T61" fmla="*/ 527 h 730"/>
                <a:gd name="T62" fmla="*/ 230 w 585"/>
                <a:gd name="T63" fmla="*/ 580 h 730"/>
                <a:gd name="T64" fmla="*/ 138 w 585"/>
                <a:gd name="T65" fmla="*/ 632 h 730"/>
                <a:gd name="T66" fmla="*/ 58 w 585"/>
                <a:gd name="T67" fmla="*/ 679 h 730"/>
                <a:gd name="T68" fmla="*/ 561 w 585"/>
                <a:gd name="T69" fmla="*/ 300 h 730"/>
                <a:gd name="T70" fmla="*/ 470 w 585"/>
                <a:gd name="T71" fmla="*/ 353 h 730"/>
                <a:gd name="T72" fmla="*/ 356 w 585"/>
                <a:gd name="T73" fmla="*/ 412 h 730"/>
                <a:gd name="T74" fmla="*/ 264 w 585"/>
                <a:gd name="T75" fmla="*/ 465 h 730"/>
                <a:gd name="T76" fmla="*/ 184 w 585"/>
                <a:gd name="T77" fmla="*/ 518 h 730"/>
                <a:gd name="T78" fmla="*/ 127 w 585"/>
                <a:gd name="T79" fmla="*/ 551 h 730"/>
                <a:gd name="T80" fmla="*/ 35 w 585"/>
                <a:gd name="T81" fmla="*/ 604 h 730"/>
                <a:gd name="T82" fmla="*/ 538 w 585"/>
                <a:gd name="T83" fmla="*/ 225 h 730"/>
                <a:gd name="T84" fmla="*/ 447 w 585"/>
                <a:gd name="T85" fmla="*/ 278 h 730"/>
                <a:gd name="T86" fmla="*/ 401 w 585"/>
                <a:gd name="T87" fmla="*/ 304 h 730"/>
                <a:gd name="T88" fmla="*/ 309 w 585"/>
                <a:gd name="T89" fmla="*/ 357 h 730"/>
                <a:gd name="T90" fmla="*/ 218 w 585"/>
                <a:gd name="T91" fmla="*/ 410 h 730"/>
                <a:gd name="T92" fmla="*/ 172 w 585"/>
                <a:gd name="T93" fmla="*/ 437 h 730"/>
                <a:gd name="T94" fmla="*/ 103 w 585"/>
                <a:gd name="T95" fmla="*/ 476 h 730"/>
                <a:gd name="T96" fmla="*/ 12 w 585"/>
                <a:gd name="T97" fmla="*/ 522 h 730"/>
                <a:gd name="T98" fmla="*/ 515 w 585"/>
                <a:gd name="T99" fmla="*/ 150 h 730"/>
                <a:gd name="T100" fmla="*/ 424 w 585"/>
                <a:gd name="T101" fmla="*/ 197 h 730"/>
                <a:gd name="T102" fmla="*/ 344 w 585"/>
                <a:gd name="T103" fmla="*/ 249 h 730"/>
                <a:gd name="T104" fmla="*/ 252 w 585"/>
                <a:gd name="T105" fmla="*/ 302 h 730"/>
                <a:gd name="T106" fmla="*/ 195 w 585"/>
                <a:gd name="T107" fmla="*/ 335 h 730"/>
                <a:gd name="T108" fmla="*/ 103 w 585"/>
                <a:gd name="T109" fmla="*/ 382 h 730"/>
                <a:gd name="T110" fmla="*/ 0 w 585"/>
                <a:gd name="T111" fmla="*/ 441 h 730"/>
                <a:gd name="T112" fmla="*/ 515 w 585"/>
                <a:gd name="T113" fmla="*/ 55 h 730"/>
                <a:gd name="T114" fmla="*/ 447 w 585"/>
                <a:gd name="T115" fmla="*/ 97 h 730"/>
                <a:gd name="T116" fmla="*/ 377 w 585"/>
                <a:gd name="T117" fmla="*/ 142 h 730"/>
                <a:gd name="T118" fmla="*/ 286 w 585"/>
                <a:gd name="T119" fmla="*/ 194 h 730"/>
                <a:gd name="T120" fmla="*/ 195 w 585"/>
                <a:gd name="T121" fmla="*/ 240 h 730"/>
                <a:gd name="T122" fmla="*/ 80 w 585"/>
                <a:gd name="T123" fmla="*/ 306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5" h="730">
                  <a:moveTo>
                    <a:pt x="12" y="346"/>
                  </a:moveTo>
                  <a:lnTo>
                    <a:pt x="0" y="353"/>
                  </a:lnTo>
                  <a:lnTo>
                    <a:pt x="0" y="360"/>
                  </a:lnTo>
                  <a:lnTo>
                    <a:pt x="12" y="353"/>
                  </a:lnTo>
                  <a:lnTo>
                    <a:pt x="12" y="346"/>
                  </a:lnTo>
                  <a:lnTo>
                    <a:pt x="12" y="346"/>
                  </a:lnTo>
                  <a:close/>
                  <a:moveTo>
                    <a:pt x="67" y="727"/>
                  </a:moveTo>
                  <a:lnTo>
                    <a:pt x="67" y="713"/>
                  </a:lnTo>
                  <a:lnTo>
                    <a:pt x="61" y="717"/>
                  </a:lnTo>
                  <a:lnTo>
                    <a:pt x="61" y="730"/>
                  </a:lnTo>
                  <a:lnTo>
                    <a:pt x="67" y="727"/>
                  </a:lnTo>
                  <a:lnTo>
                    <a:pt x="67" y="727"/>
                  </a:lnTo>
                  <a:close/>
                  <a:moveTo>
                    <a:pt x="66" y="700"/>
                  </a:moveTo>
                  <a:lnTo>
                    <a:pt x="66" y="687"/>
                  </a:lnTo>
                  <a:lnTo>
                    <a:pt x="61" y="690"/>
                  </a:lnTo>
                  <a:lnTo>
                    <a:pt x="61" y="703"/>
                  </a:lnTo>
                  <a:lnTo>
                    <a:pt x="66" y="700"/>
                  </a:lnTo>
                  <a:lnTo>
                    <a:pt x="66" y="700"/>
                  </a:lnTo>
                  <a:close/>
                  <a:moveTo>
                    <a:pt x="66" y="674"/>
                  </a:moveTo>
                  <a:lnTo>
                    <a:pt x="66" y="660"/>
                  </a:lnTo>
                  <a:lnTo>
                    <a:pt x="61" y="664"/>
                  </a:lnTo>
                  <a:lnTo>
                    <a:pt x="61" y="677"/>
                  </a:lnTo>
                  <a:lnTo>
                    <a:pt x="66" y="674"/>
                  </a:lnTo>
                  <a:lnTo>
                    <a:pt x="66" y="674"/>
                  </a:lnTo>
                  <a:close/>
                  <a:moveTo>
                    <a:pt x="66" y="647"/>
                  </a:moveTo>
                  <a:lnTo>
                    <a:pt x="66" y="634"/>
                  </a:lnTo>
                  <a:lnTo>
                    <a:pt x="61" y="637"/>
                  </a:lnTo>
                  <a:lnTo>
                    <a:pt x="61" y="650"/>
                  </a:lnTo>
                  <a:lnTo>
                    <a:pt x="66" y="647"/>
                  </a:lnTo>
                  <a:lnTo>
                    <a:pt x="66" y="647"/>
                  </a:lnTo>
                  <a:close/>
                  <a:moveTo>
                    <a:pt x="66" y="621"/>
                  </a:moveTo>
                  <a:lnTo>
                    <a:pt x="66" y="608"/>
                  </a:lnTo>
                  <a:lnTo>
                    <a:pt x="61" y="611"/>
                  </a:lnTo>
                  <a:lnTo>
                    <a:pt x="61" y="624"/>
                  </a:lnTo>
                  <a:lnTo>
                    <a:pt x="66" y="621"/>
                  </a:lnTo>
                  <a:lnTo>
                    <a:pt x="66" y="621"/>
                  </a:lnTo>
                  <a:close/>
                  <a:moveTo>
                    <a:pt x="66" y="594"/>
                  </a:moveTo>
                  <a:lnTo>
                    <a:pt x="66" y="581"/>
                  </a:lnTo>
                  <a:lnTo>
                    <a:pt x="60" y="584"/>
                  </a:lnTo>
                  <a:lnTo>
                    <a:pt x="61" y="598"/>
                  </a:lnTo>
                  <a:lnTo>
                    <a:pt x="66" y="594"/>
                  </a:lnTo>
                  <a:lnTo>
                    <a:pt x="66" y="594"/>
                  </a:lnTo>
                  <a:close/>
                  <a:moveTo>
                    <a:pt x="66" y="568"/>
                  </a:moveTo>
                  <a:lnTo>
                    <a:pt x="66" y="555"/>
                  </a:lnTo>
                  <a:lnTo>
                    <a:pt x="60" y="558"/>
                  </a:lnTo>
                  <a:lnTo>
                    <a:pt x="60" y="571"/>
                  </a:lnTo>
                  <a:lnTo>
                    <a:pt x="66" y="568"/>
                  </a:lnTo>
                  <a:lnTo>
                    <a:pt x="66" y="568"/>
                  </a:lnTo>
                  <a:close/>
                  <a:moveTo>
                    <a:pt x="66" y="541"/>
                  </a:moveTo>
                  <a:lnTo>
                    <a:pt x="66" y="528"/>
                  </a:lnTo>
                  <a:lnTo>
                    <a:pt x="60" y="531"/>
                  </a:lnTo>
                  <a:lnTo>
                    <a:pt x="60" y="545"/>
                  </a:lnTo>
                  <a:lnTo>
                    <a:pt x="66" y="541"/>
                  </a:lnTo>
                  <a:lnTo>
                    <a:pt x="66" y="541"/>
                  </a:lnTo>
                  <a:close/>
                  <a:moveTo>
                    <a:pt x="66" y="515"/>
                  </a:moveTo>
                  <a:lnTo>
                    <a:pt x="66" y="502"/>
                  </a:lnTo>
                  <a:lnTo>
                    <a:pt x="60" y="505"/>
                  </a:lnTo>
                  <a:lnTo>
                    <a:pt x="60" y="518"/>
                  </a:lnTo>
                  <a:lnTo>
                    <a:pt x="66" y="515"/>
                  </a:lnTo>
                  <a:lnTo>
                    <a:pt x="66" y="515"/>
                  </a:lnTo>
                  <a:close/>
                  <a:moveTo>
                    <a:pt x="66" y="489"/>
                  </a:moveTo>
                  <a:lnTo>
                    <a:pt x="66" y="475"/>
                  </a:lnTo>
                  <a:lnTo>
                    <a:pt x="60" y="479"/>
                  </a:lnTo>
                  <a:lnTo>
                    <a:pt x="60" y="492"/>
                  </a:lnTo>
                  <a:lnTo>
                    <a:pt x="66" y="489"/>
                  </a:lnTo>
                  <a:lnTo>
                    <a:pt x="66" y="489"/>
                  </a:lnTo>
                  <a:close/>
                  <a:moveTo>
                    <a:pt x="66" y="462"/>
                  </a:moveTo>
                  <a:lnTo>
                    <a:pt x="66" y="449"/>
                  </a:lnTo>
                  <a:lnTo>
                    <a:pt x="60" y="452"/>
                  </a:lnTo>
                  <a:lnTo>
                    <a:pt x="60" y="465"/>
                  </a:lnTo>
                  <a:lnTo>
                    <a:pt x="66" y="462"/>
                  </a:lnTo>
                  <a:lnTo>
                    <a:pt x="66" y="462"/>
                  </a:lnTo>
                  <a:close/>
                  <a:moveTo>
                    <a:pt x="66" y="436"/>
                  </a:moveTo>
                  <a:lnTo>
                    <a:pt x="66" y="423"/>
                  </a:lnTo>
                  <a:lnTo>
                    <a:pt x="60" y="426"/>
                  </a:lnTo>
                  <a:lnTo>
                    <a:pt x="60" y="439"/>
                  </a:lnTo>
                  <a:lnTo>
                    <a:pt x="66" y="436"/>
                  </a:lnTo>
                  <a:lnTo>
                    <a:pt x="66" y="436"/>
                  </a:lnTo>
                  <a:close/>
                  <a:moveTo>
                    <a:pt x="66" y="410"/>
                  </a:moveTo>
                  <a:lnTo>
                    <a:pt x="66" y="396"/>
                  </a:lnTo>
                  <a:lnTo>
                    <a:pt x="60" y="400"/>
                  </a:lnTo>
                  <a:lnTo>
                    <a:pt x="60" y="413"/>
                  </a:lnTo>
                  <a:lnTo>
                    <a:pt x="66" y="410"/>
                  </a:lnTo>
                  <a:lnTo>
                    <a:pt x="66" y="410"/>
                  </a:lnTo>
                  <a:close/>
                  <a:moveTo>
                    <a:pt x="66" y="383"/>
                  </a:moveTo>
                  <a:lnTo>
                    <a:pt x="66" y="370"/>
                  </a:lnTo>
                  <a:lnTo>
                    <a:pt x="60" y="373"/>
                  </a:lnTo>
                  <a:lnTo>
                    <a:pt x="60" y="387"/>
                  </a:lnTo>
                  <a:lnTo>
                    <a:pt x="66" y="383"/>
                  </a:lnTo>
                  <a:lnTo>
                    <a:pt x="66" y="383"/>
                  </a:lnTo>
                  <a:close/>
                  <a:moveTo>
                    <a:pt x="65" y="357"/>
                  </a:moveTo>
                  <a:lnTo>
                    <a:pt x="65" y="344"/>
                  </a:lnTo>
                  <a:lnTo>
                    <a:pt x="60" y="347"/>
                  </a:lnTo>
                  <a:lnTo>
                    <a:pt x="60" y="360"/>
                  </a:lnTo>
                  <a:lnTo>
                    <a:pt x="65" y="357"/>
                  </a:lnTo>
                  <a:lnTo>
                    <a:pt x="65" y="357"/>
                  </a:lnTo>
                  <a:close/>
                  <a:moveTo>
                    <a:pt x="65" y="330"/>
                  </a:moveTo>
                  <a:lnTo>
                    <a:pt x="65" y="317"/>
                  </a:lnTo>
                  <a:lnTo>
                    <a:pt x="60" y="320"/>
                  </a:lnTo>
                  <a:lnTo>
                    <a:pt x="60" y="334"/>
                  </a:lnTo>
                  <a:lnTo>
                    <a:pt x="65" y="330"/>
                  </a:lnTo>
                  <a:lnTo>
                    <a:pt x="65" y="330"/>
                  </a:lnTo>
                  <a:close/>
                  <a:moveTo>
                    <a:pt x="65" y="304"/>
                  </a:moveTo>
                  <a:lnTo>
                    <a:pt x="65" y="291"/>
                  </a:lnTo>
                  <a:lnTo>
                    <a:pt x="60" y="294"/>
                  </a:lnTo>
                  <a:lnTo>
                    <a:pt x="60" y="307"/>
                  </a:lnTo>
                  <a:lnTo>
                    <a:pt x="65" y="304"/>
                  </a:lnTo>
                  <a:lnTo>
                    <a:pt x="65" y="304"/>
                  </a:lnTo>
                  <a:close/>
                  <a:moveTo>
                    <a:pt x="65" y="264"/>
                  </a:moveTo>
                  <a:lnTo>
                    <a:pt x="60" y="267"/>
                  </a:lnTo>
                  <a:lnTo>
                    <a:pt x="60" y="281"/>
                  </a:lnTo>
                  <a:lnTo>
                    <a:pt x="65" y="277"/>
                  </a:lnTo>
                  <a:lnTo>
                    <a:pt x="65" y="264"/>
                  </a:lnTo>
                  <a:lnTo>
                    <a:pt x="65" y="264"/>
                  </a:lnTo>
                  <a:close/>
                  <a:moveTo>
                    <a:pt x="143" y="683"/>
                  </a:moveTo>
                  <a:lnTo>
                    <a:pt x="143" y="669"/>
                  </a:lnTo>
                  <a:lnTo>
                    <a:pt x="137" y="673"/>
                  </a:lnTo>
                  <a:lnTo>
                    <a:pt x="137" y="686"/>
                  </a:lnTo>
                  <a:lnTo>
                    <a:pt x="143" y="683"/>
                  </a:lnTo>
                  <a:lnTo>
                    <a:pt x="143" y="683"/>
                  </a:lnTo>
                  <a:close/>
                  <a:moveTo>
                    <a:pt x="142" y="656"/>
                  </a:moveTo>
                  <a:lnTo>
                    <a:pt x="142" y="643"/>
                  </a:lnTo>
                  <a:lnTo>
                    <a:pt x="137" y="646"/>
                  </a:lnTo>
                  <a:lnTo>
                    <a:pt x="137" y="659"/>
                  </a:lnTo>
                  <a:lnTo>
                    <a:pt x="142" y="656"/>
                  </a:lnTo>
                  <a:lnTo>
                    <a:pt x="142" y="656"/>
                  </a:lnTo>
                  <a:close/>
                  <a:moveTo>
                    <a:pt x="142" y="603"/>
                  </a:moveTo>
                  <a:lnTo>
                    <a:pt x="142" y="590"/>
                  </a:lnTo>
                  <a:lnTo>
                    <a:pt x="137" y="593"/>
                  </a:lnTo>
                  <a:lnTo>
                    <a:pt x="137" y="607"/>
                  </a:lnTo>
                  <a:lnTo>
                    <a:pt x="142" y="603"/>
                  </a:lnTo>
                  <a:lnTo>
                    <a:pt x="142" y="603"/>
                  </a:lnTo>
                  <a:close/>
                  <a:moveTo>
                    <a:pt x="142" y="577"/>
                  </a:moveTo>
                  <a:lnTo>
                    <a:pt x="142" y="564"/>
                  </a:lnTo>
                  <a:lnTo>
                    <a:pt x="137" y="567"/>
                  </a:lnTo>
                  <a:lnTo>
                    <a:pt x="137" y="580"/>
                  </a:lnTo>
                  <a:lnTo>
                    <a:pt x="142" y="577"/>
                  </a:lnTo>
                  <a:lnTo>
                    <a:pt x="142" y="577"/>
                  </a:lnTo>
                  <a:close/>
                  <a:moveTo>
                    <a:pt x="142" y="524"/>
                  </a:moveTo>
                  <a:lnTo>
                    <a:pt x="142" y="511"/>
                  </a:lnTo>
                  <a:lnTo>
                    <a:pt x="137" y="514"/>
                  </a:lnTo>
                  <a:lnTo>
                    <a:pt x="137" y="527"/>
                  </a:lnTo>
                  <a:lnTo>
                    <a:pt x="142" y="524"/>
                  </a:lnTo>
                  <a:lnTo>
                    <a:pt x="142" y="524"/>
                  </a:lnTo>
                  <a:close/>
                  <a:moveTo>
                    <a:pt x="142" y="498"/>
                  </a:moveTo>
                  <a:lnTo>
                    <a:pt x="142" y="484"/>
                  </a:lnTo>
                  <a:lnTo>
                    <a:pt x="136" y="487"/>
                  </a:lnTo>
                  <a:lnTo>
                    <a:pt x="136" y="501"/>
                  </a:lnTo>
                  <a:lnTo>
                    <a:pt x="142" y="498"/>
                  </a:lnTo>
                  <a:lnTo>
                    <a:pt x="142" y="498"/>
                  </a:lnTo>
                  <a:close/>
                  <a:moveTo>
                    <a:pt x="142" y="471"/>
                  </a:moveTo>
                  <a:lnTo>
                    <a:pt x="142" y="458"/>
                  </a:lnTo>
                  <a:lnTo>
                    <a:pt x="136" y="461"/>
                  </a:lnTo>
                  <a:lnTo>
                    <a:pt x="136" y="474"/>
                  </a:lnTo>
                  <a:lnTo>
                    <a:pt x="142" y="471"/>
                  </a:lnTo>
                  <a:lnTo>
                    <a:pt x="142" y="471"/>
                  </a:lnTo>
                  <a:close/>
                  <a:moveTo>
                    <a:pt x="142" y="418"/>
                  </a:moveTo>
                  <a:lnTo>
                    <a:pt x="142" y="405"/>
                  </a:lnTo>
                  <a:lnTo>
                    <a:pt x="136" y="408"/>
                  </a:lnTo>
                  <a:lnTo>
                    <a:pt x="136" y="421"/>
                  </a:lnTo>
                  <a:lnTo>
                    <a:pt x="142" y="418"/>
                  </a:lnTo>
                  <a:lnTo>
                    <a:pt x="142" y="418"/>
                  </a:lnTo>
                  <a:close/>
                  <a:moveTo>
                    <a:pt x="142" y="392"/>
                  </a:moveTo>
                  <a:lnTo>
                    <a:pt x="142" y="379"/>
                  </a:lnTo>
                  <a:lnTo>
                    <a:pt x="136" y="382"/>
                  </a:lnTo>
                  <a:lnTo>
                    <a:pt x="136" y="395"/>
                  </a:lnTo>
                  <a:lnTo>
                    <a:pt x="142" y="392"/>
                  </a:lnTo>
                  <a:lnTo>
                    <a:pt x="142" y="392"/>
                  </a:lnTo>
                  <a:close/>
                  <a:moveTo>
                    <a:pt x="142" y="339"/>
                  </a:moveTo>
                  <a:lnTo>
                    <a:pt x="142" y="326"/>
                  </a:lnTo>
                  <a:lnTo>
                    <a:pt x="136" y="329"/>
                  </a:lnTo>
                  <a:lnTo>
                    <a:pt x="136" y="343"/>
                  </a:lnTo>
                  <a:lnTo>
                    <a:pt x="142" y="339"/>
                  </a:lnTo>
                  <a:lnTo>
                    <a:pt x="142" y="339"/>
                  </a:lnTo>
                  <a:close/>
                  <a:moveTo>
                    <a:pt x="142" y="313"/>
                  </a:moveTo>
                  <a:lnTo>
                    <a:pt x="141" y="300"/>
                  </a:lnTo>
                  <a:lnTo>
                    <a:pt x="136" y="303"/>
                  </a:lnTo>
                  <a:lnTo>
                    <a:pt x="136" y="316"/>
                  </a:lnTo>
                  <a:lnTo>
                    <a:pt x="142" y="313"/>
                  </a:lnTo>
                  <a:lnTo>
                    <a:pt x="142" y="313"/>
                  </a:lnTo>
                  <a:close/>
                  <a:moveTo>
                    <a:pt x="137" y="275"/>
                  </a:moveTo>
                  <a:lnTo>
                    <a:pt x="136" y="276"/>
                  </a:lnTo>
                  <a:lnTo>
                    <a:pt x="136" y="290"/>
                  </a:lnTo>
                  <a:lnTo>
                    <a:pt x="141" y="286"/>
                  </a:lnTo>
                  <a:lnTo>
                    <a:pt x="141" y="278"/>
                  </a:lnTo>
                  <a:lnTo>
                    <a:pt x="149" y="274"/>
                  </a:lnTo>
                  <a:lnTo>
                    <a:pt x="149" y="267"/>
                  </a:lnTo>
                  <a:lnTo>
                    <a:pt x="137" y="273"/>
                  </a:lnTo>
                  <a:lnTo>
                    <a:pt x="137" y="275"/>
                  </a:lnTo>
                  <a:lnTo>
                    <a:pt x="137" y="275"/>
                  </a:lnTo>
                  <a:close/>
                  <a:moveTo>
                    <a:pt x="141" y="260"/>
                  </a:moveTo>
                  <a:lnTo>
                    <a:pt x="141" y="247"/>
                  </a:lnTo>
                  <a:lnTo>
                    <a:pt x="136" y="250"/>
                  </a:lnTo>
                  <a:lnTo>
                    <a:pt x="136" y="263"/>
                  </a:lnTo>
                  <a:lnTo>
                    <a:pt x="141" y="260"/>
                  </a:lnTo>
                  <a:lnTo>
                    <a:pt x="141" y="260"/>
                  </a:lnTo>
                  <a:close/>
                  <a:moveTo>
                    <a:pt x="141" y="220"/>
                  </a:moveTo>
                  <a:lnTo>
                    <a:pt x="136" y="224"/>
                  </a:lnTo>
                  <a:lnTo>
                    <a:pt x="136" y="237"/>
                  </a:lnTo>
                  <a:lnTo>
                    <a:pt x="141" y="233"/>
                  </a:lnTo>
                  <a:lnTo>
                    <a:pt x="141" y="220"/>
                  </a:lnTo>
                  <a:lnTo>
                    <a:pt x="141" y="220"/>
                  </a:lnTo>
                  <a:close/>
                  <a:moveTo>
                    <a:pt x="219" y="639"/>
                  </a:moveTo>
                  <a:lnTo>
                    <a:pt x="219" y="625"/>
                  </a:lnTo>
                  <a:lnTo>
                    <a:pt x="213" y="628"/>
                  </a:lnTo>
                  <a:lnTo>
                    <a:pt x="214" y="642"/>
                  </a:lnTo>
                  <a:lnTo>
                    <a:pt x="219" y="639"/>
                  </a:lnTo>
                  <a:lnTo>
                    <a:pt x="219" y="639"/>
                  </a:lnTo>
                  <a:close/>
                  <a:moveTo>
                    <a:pt x="219" y="612"/>
                  </a:moveTo>
                  <a:lnTo>
                    <a:pt x="219" y="599"/>
                  </a:lnTo>
                  <a:lnTo>
                    <a:pt x="213" y="602"/>
                  </a:lnTo>
                  <a:lnTo>
                    <a:pt x="213" y="615"/>
                  </a:lnTo>
                  <a:lnTo>
                    <a:pt x="219" y="612"/>
                  </a:lnTo>
                  <a:lnTo>
                    <a:pt x="219" y="612"/>
                  </a:lnTo>
                  <a:close/>
                  <a:moveTo>
                    <a:pt x="219" y="586"/>
                  </a:moveTo>
                  <a:lnTo>
                    <a:pt x="219" y="572"/>
                  </a:lnTo>
                  <a:lnTo>
                    <a:pt x="213" y="576"/>
                  </a:lnTo>
                  <a:lnTo>
                    <a:pt x="213" y="582"/>
                  </a:lnTo>
                  <a:lnTo>
                    <a:pt x="207" y="586"/>
                  </a:lnTo>
                  <a:lnTo>
                    <a:pt x="207" y="593"/>
                  </a:lnTo>
                  <a:lnTo>
                    <a:pt x="219" y="586"/>
                  </a:lnTo>
                  <a:lnTo>
                    <a:pt x="219" y="586"/>
                  </a:lnTo>
                  <a:lnTo>
                    <a:pt x="219" y="586"/>
                  </a:lnTo>
                  <a:lnTo>
                    <a:pt x="219" y="586"/>
                  </a:lnTo>
                  <a:close/>
                  <a:moveTo>
                    <a:pt x="219" y="559"/>
                  </a:moveTo>
                  <a:lnTo>
                    <a:pt x="219" y="546"/>
                  </a:lnTo>
                  <a:lnTo>
                    <a:pt x="213" y="549"/>
                  </a:lnTo>
                  <a:lnTo>
                    <a:pt x="213" y="562"/>
                  </a:lnTo>
                  <a:lnTo>
                    <a:pt x="219" y="559"/>
                  </a:lnTo>
                  <a:lnTo>
                    <a:pt x="219" y="559"/>
                  </a:lnTo>
                  <a:close/>
                  <a:moveTo>
                    <a:pt x="219" y="533"/>
                  </a:moveTo>
                  <a:lnTo>
                    <a:pt x="219" y="519"/>
                  </a:lnTo>
                  <a:lnTo>
                    <a:pt x="213" y="523"/>
                  </a:lnTo>
                  <a:lnTo>
                    <a:pt x="213" y="536"/>
                  </a:lnTo>
                  <a:lnTo>
                    <a:pt x="219" y="533"/>
                  </a:lnTo>
                  <a:lnTo>
                    <a:pt x="219" y="533"/>
                  </a:lnTo>
                  <a:close/>
                  <a:moveTo>
                    <a:pt x="219" y="480"/>
                  </a:moveTo>
                  <a:lnTo>
                    <a:pt x="219" y="467"/>
                  </a:lnTo>
                  <a:lnTo>
                    <a:pt x="213" y="470"/>
                  </a:lnTo>
                  <a:lnTo>
                    <a:pt x="213" y="483"/>
                  </a:lnTo>
                  <a:lnTo>
                    <a:pt x="219" y="480"/>
                  </a:lnTo>
                  <a:lnTo>
                    <a:pt x="219" y="480"/>
                  </a:lnTo>
                  <a:close/>
                  <a:moveTo>
                    <a:pt x="219" y="453"/>
                  </a:moveTo>
                  <a:lnTo>
                    <a:pt x="218" y="440"/>
                  </a:lnTo>
                  <a:lnTo>
                    <a:pt x="213" y="443"/>
                  </a:lnTo>
                  <a:lnTo>
                    <a:pt x="213" y="457"/>
                  </a:lnTo>
                  <a:lnTo>
                    <a:pt x="219" y="453"/>
                  </a:lnTo>
                  <a:lnTo>
                    <a:pt x="219" y="453"/>
                  </a:lnTo>
                  <a:close/>
                  <a:moveTo>
                    <a:pt x="218" y="374"/>
                  </a:moveTo>
                  <a:lnTo>
                    <a:pt x="218" y="361"/>
                  </a:lnTo>
                  <a:lnTo>
                    <a:pt x="213" y="364"/>
                  </a:lnTo>
                  <a:lnTo>
                    <a:pt x="213" y="377"/>
                  </a:lnTo>
                  <a:lnTo>
                    <a:pt x="218" y="374"/>
                  </a:lnTo>
                  <a:lnTo>
                    <a:pt x="218" y="374"/>
                  </a:lnTo>
                  <a:close/>
                  <a:moveTo>
                    <a:pt x="218" y="348"/>
                  </a:moveTo>
                  <a:lnTo>
                    <a:pt x="218" y="335"/>
                  </a:lnTo>
                  <a:lnTo>
                    <a:pt x="213" y="338"/>
                  </a:lnTo>
                  <a:lnTo>
                    <a:pt x="213" y="351"/>
                  </a:lnTo>
                  <a:lnTo>
                    <a:pt x="218" y="348"/>
                  </a:lnTo>
                  <a:lnTo>
                    <a:pt x="218" y="348"/>
                  </a:lnTo>
                  <a:close/>
                  <a:moveTo>
                    <a:pt x="218" y="295"/>
                  </a:moveTo>
                  <a:lnTo>
                    <a:pt x="218" y="282"/>
                  </a:lnTo>
                  <a:lnTo>
                    <a:pt x="213" y="285"/>
                  </a:lnTo>
                  <a:lnTo>
                    <a:pt x="213" y="298"/>
                  </a:lnTo>
                  <a:lnTo>
                    <a:pt x="218" y="295"/>
                  </a:lnTo>
                  <a:lnTo>
                    <a:pt x="218" y="295"/>
                  </a:lnTo>
                  <a:close/>
                  <a:moveTo>
                    <a:pt x="218" y="269"/>
                  </a:moveTo>
                  <a:lnTo>
                    <a:pt x="218" y="256"/>
                  </a:lnTo>
                  <a:lnTo>
                    <a:pt x="212" y="259"/>
                  </a:lnTo>
                  <a:lnTo>
                    <a:pt x="212" y="272"/>
                  </a:lnTo>
                  <a:lnTo>
                    <a:pt x="218" y="269"/>
                  </a:lnTo>
                  <a:lnTo>
                    <a:pt x="218" y="269"/>
                  </a:lnTo>
                  <a:close/>
                  <a:moveTo>
                    <a:pt x="218" y="216"/>
                  </a:moveTo>
                  <a:lnTo>
                    <a:pt x="218" y="203"/>
                  </a:lnTo>
                  <a:lnTo>
                    <a:pt x="212" y="206"/>
                  </a:lnTo>
                  <a:lnTo>
                    <a:pt x="212" y="219"/>
                  </a:lnTo>
                  <a:lnTo>
                    <a:pt x="218" y="216"/>
                  </a:lnTo>
                  <a:lnTo>
                    <a:pt x="218" y="216"/>
                  </a:lnTo>
                  <a:close/>
                  <a:moveTo>
                    <a:pt x="218" y="176"/>
                  </a:moveTo>
                  <a:lnTo>
                    <a:pt x="212" y="179"/>
                  </a:lnTo>
                  <a:lnTo>
                    <a:pt x="212" y="192"/>
                  </a:lnTo>
                  <a:lnTo>
                    <a:pt x="218" y="189"/>
                  </a:lnTo>
                  <a:lnTo>
                    <a:pt x="218" y="176"/>
                  </a:lnTo>
                  <a:lnTo>
                    <a:pt x="218" y="176"/>
                  </a:lnTo>
                  <a:close/>
                  <a:moveTo>
                    <a:pt x="296" y="594"/>
                  </a:moveTo>
                  <a:lnTo>
                    <a:pt x="296" y="581"/>
                  </a:lnTo>
                  <a:lnTo>
                    <a:pt x="289" y="585"/>
                  </a:lnTo>
                  <a:lnTo>
                    <a:pt x="290" y="598"/>
                  </a:lnTo>
                  <a:lnTo>
                    <a:pt x="296" y="594"/>
                  </a:lnTo>
                  <a:lnTo>
                    <a:pt x="296" y="594"/>
                  </a:lnTo>
                  <a:close/>
                  <a:moveTo>
                    <a:pt x="295" y="568"/>
                  </a:moveTo>
                  <a:lnTo>
                    <a:pt x="295" y="555"/>
                  </a:lnTo>
                  <a:lnTo>
                    <a:pt x="289" y="558"/>
                  </a:lnTo>
                  <a:lnTo>
                    <a:pt x="289" y="571"/>
                  </a:lnTo>
                  <a:lnTo>
                    <a:pt x="295" y="568"/>
                  </a:lnTo>
                  <a:lnTo>
                    <a:pt x="295" y="568"/>
                  </a:lnTo>
                  <a:close/>
                  <a:moveTo>
                    <a:pt x="295" y="541"/>
                  </a:moveTo>
                  <a:lnTo>
                    <a:pt x="295" y="528"/>
                  </a:lnTo>
                  <a:lnTo>
                    <a:pt x="289" y="532"/>
                  </a:lnTo>
                  <a:lnTo>
                    <a:pt x="289" y="545"/>
                  </a:lnTo>
                  <a:lnTo>
                    <a:pt x="295" y="541"/>
                  </a:lnTo>
                  <a:lnTo>
                    <a:pt x="295" y="541"/>
                  </a:lnTo>
                  <a:close/>
                  <a:moveTo>
                    <a:pt x="295" y="515"/>
                  </a:moveTo>
                  <a:lnTo>
                    <a:pt x="295" y="502"/>
                  </a:lnTo>
                  <a:lnTo>
                    <a:pt x="289" y="505"/>
                  </a:lnTo>
                  <a:lnTo>
                    <a:pt x="289" y="518"/>
                  </a:lnTo>
                  <a:lnTo>
                    <a:pt x="295" y="515"/>
                  </a:lnTo>
                  <a:lnTo>
                    <a:pt x="295" y="515"/>
                  </a:lnTo>
                  <a:close/>
                  <a:moveTo>
                    <a:pt x="295" y="489"/>
                  </a:moveTo>
                  <a:lnTo>
                    <a:pt x="295" y="475"/>
                  </a:lnTo>
                  <a:lnTo>
                    <a:pt x="289" y="479"/>
                  </a:lnTo>
                  <a:lnTo>
                    <a:pt x="289" y="492"/>
                  </a:lnTo>
                  <a:lnTo>
                    <a:pt x="295" y="489"/>
                  </a:lnTo>
                  <a:lnTo>
                    <a:pt x="295" y="489"/>
                  </a:lnTo>
                  <a:close/>
                  <a:moveTo>
                    <a:pt x="295" y="462"/>
                  </a:moveTo>
                  <a:lnTo>
                    <a:pt x="295" y="449"/>
                  </a:lnTo>
                  <a:lnTo>
                    <a:pt x="289" y="452"/>
                  </a:lnTo>
                  <a:lnTo>
                    <a:pt x="289" y="466"/>
                  </a:lnTo>
                  <a:lnTo>
                    <a:pt x="295" y="462"/>
                  </a:lnTo>
                  <a:lnTo>
                    <a:pt x="295" y="462"/>
                  </a:lnTo>
                  <a:close/>
                  <a:moveTo>
                    <a:pt x="295" y="436"/>
                  </a:moveTo>
                  <a:lnTo>
                    <a:pt x="295" y="423"/>
                  </a:lnTo>
                  <a:lnTo>
                    <a:pt x="289" y="426"/>
                  </a:lnTo>
                  <a:lnTo>
                    <a:pt x="289" y="439"/>
                  </a:lnTo>
                  <a:lnTo>
                    <a:pt x="295" y="436"/>
                  </a:lnTo>
                  <a:lnTo>
                    <a:pt x="295" y="436"/>
                  </a:lnTo>
                  <a:close/>
                  <a:moveTo>
                    <a:pt x="295" y="409"/>
                  </a:moveTo>
                  <a:lnTo>
                    <a:pt x="295" y="396"/>
                  </a:lnTo>
                  <a:lnTo>
                    <a:pt x="289" y="399"/>
                  </a:lnTo>
                  <a:lnTo>
                    <a:pt x="289" y="413"/>
                  </a:lnTo>
                  <a:lnTo>
                    <a:pt x="295" y="409"/>
                  </a:lnTo>
                  <a:lnTo>
                    <a:pt x="295" y="409"/>
                  </a:lnTo>
                  <a:close/>
                  <a:moveTo>
                    <a:pt x="295" y="383"/>
                  </a:moveTo>
                  <a:lnTo>
                    <a:pt x="295" y="370"/>
                  </a:lnTo>
                  <a:lnTo>
                    <a:pt x="289" y="373"/>
                  </a:lnTo>
                  <a:lnTo>
                    <a:pt x="289" y="386"/>
                  </a:lnTo>
                  <a:lnTo>
                    <a:pt x="295" y="383"/>
                  </a:lnTo>
                  <a:lnTo>
                    <a:pt x="295" y="383"/>
                  </a:lnTo>
                  <a:close/>
                  <a:moveTo>
                    <a:pt x="295" y="356"/>
                  </a:moveTo>
                  <a:lnTo>
                    <a:pt x="295" y="343"/>
                  </a:lnTo>
                  <a:lnTo>
                    <a:pt x="289" y="347"/>
                  </a:lnTo>
                  <a:lnTo>
                    <a:pt x="289" y="360"/>
                  </a:lnTo>
                  <a:lnTo>
                    <a:pt x="295" y="356"/>
                  </a:lnTo>
                  <a:lnTo>
                    <a:pt x="295" y="356"/>
                  </a:lnTo>
                  <a:close/>
                  <a:moveTo>
                    <a:pt x="295" y="330"/>
                  </a:moveTo>
                  <a:lnTo>
                    <a:pt x="295" y="317"/>
                  </a:lnTo>
                  <a:lnTo>
                    <a:pt x="289" y="320"/>
                  </a:lnTo>
                  <a:lnTo>
                    <a:pt x="289" y="333"/>
                  </a:lnTo>
                  <a:lnTo>
                    <a:pt x="295" y="330"/>
                  </a:lnTo>
                  <a:lnTo>
                    <a:pt x="295" y="330"/>
                  </a:lnTo>
                  <a:close/>
                  <a:moveTo>
                    <a:pt x="295" y="304"/>
                  </a:moveTo>
                  <a:lnTo>
                    <a:pt x="295" y="291"/>
                  </a:lnTo>
                  <a:lnTo>
                    <a:pt x="289" y="294"/>
                  </a:lnTo>
                  <a:lnTo>
                    <a:pt x="289" y="307"/>
                  </a:lnTo>
                  <a:lnTo>
                    <a:pt x="295" y="304"/>
                  </a:lnTo>
                  <a:lnTo>
                    <a:pt x="295" y="304"/>
                  </a:lnTo>
                  <a:close/>
                  <a:moveTo>
                    <a:pt x="295" y="277"/>
                  </a:moveTo>
                  <a:lnTo>
                    <a:pt x="295" y="264"/>
                  </a:lnTo>
                  <a:lnTo>
                    <a:pt x="289" y="268"/>
                  </a:lnTo>
                  <a:lnTo>
                    <a:pt x="289" y="281"/>
                  </a:lnTo>
                  <a:lnTo>
                    <a:pt x="295" y="277"/>
                  </a:lnTo>
                  <a:lnTo>
                    <a:pt x="295" y="277"/>
                  </a:lnTo>
                  <a:close/>
                  <a:moveTo>
                    <a:pt x="295" y="251"/>
                  </a:moveTo>
                  <a:lnTo>
                    <a:pt x="295" y="238"/>
                  </a:lnTo>
                  <a:lnTo>
                    <a:pt x="289" y="241"/>
                  </a:lnTo>
                  <a:lnTo>
                    <a:pt x="289" y="255"/>
                  </a:lnTo>
                  <a:lnTo>
                    <a:pt x="295" y="251"/>
                  </a:lnTo>
                  <a:lnTo>
                    <a:pt x="295" y="251"/>
                  </a:lnTo>
                  <a:close/>
                  <a:moveTo>
                    <a:pt x="294" y="225"/>
                  </a:moveTo>
                  <a:lnTo>
                    <a:pt x="294" y="211"/>
                  </a:lnTo>
                  <a:lnTo>
                    <a:pt x="288" y="215"/>
                  </a:lnTo>
                  <a:lnTo>
                    <a:pt x="288" y="228"/>
                  </a:lnTo>
                  <a:lnTo>
                    <a:pt x="294" y="225"/>
                  </a:lnTo>
                  <a:lnTo>
                    <a:pt x="294" y="225"/>
                  </a:lnTo>
                  <a:close/>
                  <a:moveTo>
                    <a:pt x="294" y="198"/>
                  </a:moveTo>
                  <a:lnTo>
                    <a:pt x="294" y="185"/>
                  </a:lnTo>
                  <a:lnTo>
                    <a:pt x="288" y="188"/>
                  </a:lnTo>
                  <a:lnTo>
                    <a:pt x="288" y="202"/>
                  </a:lnTo>
                  <a:lnTo>
                    <a:pt x="294" y="198"/>
                  </a:lnTo>
                  <a:lnTo>
                    <a:pt x="294" y="198"/>
                  </a:lnTo>
                  <a:close/>
                  <a:moveTo>
                    <a:pt x="294" y="172"/>
                  </a:moveTo>
                  <a:lnTo>
                    <a:pt x="294" y="158"/>
                  </a:lnTo>
                  <a:lnTo>
                    <a:pt x="288" y="162"/>
                  </a:lnTo>
                  <a:lnTo>
                    <a:pt x="288" y="175"/>
                  </a:lnTo>
                  <a:lnTo>
                    <a:pt x="294" y="172"/>
                  </a:lnTo>
                  <a:lnTo>
                    <a:pt x="294" y="172"/>
                  </a:lnTo>
                  <a:close/>
                  <a:moveTo>
                    <a:pt x="294" y="132"/>
                  </a:moveTo>
                  <a:lnTo>
                    <a:pt x="288" y="135"/>
                  </a:lnTo>
                  <a:lnTo>
                    <a:pt x="288" y="149"/>
                  </a:lnTo>
                  <a:lnTo>
                    <a:pt x="294" y="145"/>
                  </a:lnTo>
                  <a:lnTo>
                    <a:pt x="294" y="132"/>
                  </a:lnTo>
                  <a:lnTo>
                    <a:pt x="294" y="132"/>
                  </a:lnTo>
                  <a:close/>
                  <a:moveTo>
                    <a:pt x="372" y="550"/>
                  </a:moveTo>
                  <a:lnTo>
                    <a:pt x="372" y="537"/>
                  </a:lnTo>
                  <a:lnTo>
                    <a:pt x="366" y="540"/>
                  </a:lnTo>
                  <a:lnTo>
                    <a:pt x="366" y="554"/>
                  </a:lnTo>
                  <a:lnTo>
                    <a:pt x="372" y="550"/>
                  </a:lnTo>
                  <a:lnTo>
                    <a:pt x="372" y="550"/>
                  </a:lnTo>
                  <a:close/>
                  <a:moveTo>
                    <a:pt x="371" y="524"/>
                  </a:moveTo>
                  <a:lnTo>
                    <a:pt x="371" y="511"/>
                  </a:lnTo>
                  <a:lnTo>
                    <a:pt x="366" y="514"/>
                  </a:lnTo>
                  <a:lnTo>
                    <a:pt x="366" y="527"/>
                  </a:lnTo>
                  <a:lnTo>
                    <a:pt x="371" y="524"/>
                  </a:lnTo>
                  <a:lnTo>
                    <a:pt x="371" y="524"/>
                  </a:lnTo>
                  <a:close/>
                  <a:moveTo>
                    <a:pt x="371" y="491"/>
                  </a:moveTo>
                  <a:lnTo>
                    <a:pt x="371" y="484"/>
                  </a:lnTo>
                  <a:lnTo>
                    <a:pt x="366" y="488"/>
                  </a:lnTo>
                  <a:lnTo>
                    <a:pt x="366" y="501"/>
                  </a:lnTo>
                  <a:lnTo>
                    <a:pt x="367" y="500"/>
                  </a:lnTo>
                  <a:lnTo>
                    <a:pt x="367" y="501"/>
                  </a:lnTo>
                  <a:lnTo>
                    <a:pt x="378" y="494"/>
                  </a:lnTo>
                  <a:lnTo>
                    <a:pt x="378" y="487"/>
                  </a:lnTo>
                  <a:lnTo>
                    <a:pt x="371" y="491"/>
                  </a:lnTo>
                  <a:lnTo>
                    <a:pt x="371" y="491"/>
                  </a:lnTo>
                  <a:close/>
                  <a:moveTo>
                    <a:pt x="371" y="471"/>
                  </a:moveTo>
                  <a:lnTo>
                    <a:pt x="371" y="458"/>
                  </a:lnTo>
                  <a:lnTo>
                    <a:pt x="366" y="461"/>
                  </a:lnTo>
                  <a:lnTo>
                    <a:pt x="366" y="474"/>
                  </a:lnTo>
                  <a:lnTo>
                    <a:pt x="371" y="471"/>
                  </a:lnTo>
                  <a:lnTo>
                    <a:pt x="371" y="471"/>
                  </a:lnTo>
                  <a:close/>
                  <a:moveTo>
                    <a:pt x="371" y="445"/>
                  </a:moveTo>
                  <a:lnTo>
                    <a:pt x="371" y="431"/>
                  </a:lnTo>
                  <a:lnTo>
                    <a:pt x="366" y="435"/>
                  </a:lnTo>
                  <a:lnTo>
                    <a:pt x="366" y="448"/>
                  </a:lnTo>
                  <a:lnTo>
                    <a:pt x="371" y="445"/>
                  </a:lnTo>
                  <a:lnTo>
                    <a:pt x="371" y="445"/>
                  </a:lnTo>
                  <a:close/>
                  <a:moveTo>
                    <a:pt x="367" y="408"/>
                  </a:moveTo>
                  <a:lnTo>
                    <a:pt x="366" y="408"/>
                  </a:lnTo>
                  <a:lnTo>
                    <a:pt x="366" y="421"/>
                  </a:lnTo>
                  <a:lnTo>
                    <a:pt x="371" y="418"/>
                  </a:lnTo>
                  <a:lnTo>
                    <a:pt x="371" y="410"/>
                  </a:lnTo>
                  <a:lnTo>
                    <a:pt x="378" y="406"/>
                  </a:lnTo>
                  <a:lnTo>
                    <a:pt x="378" y="399"/>
                  </a:lnTo>
                  <a:lnTo>
                    <a:pt x="367" y="406"/>
                  </a:lnTo>
                  <a:lnTo>
                    <a:pt x="367" y="408"/>
                  </a:lnTo>
                  <a:lnTo>
                    <a:pt x="367" y="408"/>
                  </a:lnTo>
                  <a:close/>
                  <a:moveTo>
                    <a:pt x="371" y="392"/>
                  </a:moveTo>
                  <a:lnTo>
                    <a:pt x="371" y="379"/>
                  </a:lnTo>
                  <a:lnTo>
                    <a:pt x="366" y="382"/>
                  </a:lnTo>
                  <a:lnTo>
                    <a:pt x="366" y="395"/>
                  </a:lnTo>
                  <a:lnTo>
                    <a:pt x="371" y="392"/>
                  </a:lnTo>
                  <a:lnTo>
                    <a:pt x="371" y="392"/>
                  </a:lnTo>
                  <a:close/>
                  <a:moveTo>
                    <a:pt x="371" y="365"/>
                  </a:moveTo>
                  <a:lnTo>
                    <a:pt x="371" y="352"/>
                  </a:lnTo>
                  <a:lnTo>
                    <a:pt x="365" y="355"/>
                  </a:lnTo>
                  <a:lnTo>
                    <a:pt x="366" y="369"/>
                  </a:lnTo>
                  <a:lnTo>
                    <a:pt x="371" y="365"/>
                  </a:lnTo>
                  <a:lnTo>
                    <a:pt x="371" y="365"/>
                  </a:lnTo>
                  <a:close/>
                  <a:moveTo>
                    <a:pt x="371" y="339"/>
                  </a:moveTo>
                  <a:lnTo>
                    <a:pt x="371" y="326"/>
                  </a:lnTo>
                  <a:lnTo>
                    <a:pt x="365" y="329"/>
                  </a:lnTo>
                  <a:lnTo>
                    <a:pt x="365" y="342"/>
                  </a:lnTo>
                  <a:lnTo>
                    <a:pt x="371" y="339"/>
                  </a:lnTo>
                  <a:lnTo>
                    <a:pt x="371" y="339"/>
                  </a:lnTo>
                  <a:close/>
                  <a:moveTo>
                    <a:pt x="371" y="313"/>
                  </a:moveTo>
                  <a:lnTo>
                    <a:pt x="371" y="299"/>
                  </a:lnTo>
                  <a:lnTo>
                    <a:pt x="365" y="302"/>
                  </a:lnTo>
                  <a:lnTo>
                    <a:pt x="365" y="316"/>
                  </a:lnTo>
                  <a:lnTo>
                    <a:pt x="371" y="313"/>
                  </a:lnTo>
                  <a:lnTo>
                    <a:pt x="371" y="313"/>
                  </a:lnTo>
                  <a:close/>
                  <a:moveTo>
                    <a:pt x="371" y="286"/>
                  </a:moveTo>
                  <a:lnTo>
                    <a:pt x="371" y="273"/>
                  </a:lnTo>
                  <a:lnTo>
                    <a:pt x="365" y="276"/>
                  </a:lnTo>
                  <a:lnTo>
                    <a:pt x="365" y="289"/>
                  </a:lnTo>
                  <a:lnTo>
                    <a:pt x="371" y="286"/>
                  </a:lnTo>
                  <a:lnTo>
                    <a:pt x="371" y="286"/>
                  </a:lnTo>
                  <a:close/>
                  <a:moveTo>
                    <a:pt x="371" y="260"/>
                  </a:moveTo>
                  <a:lnTo>
                    <a:pt x="371" y="247"/>
                  </a:lnTo>
                  <a:lnTo>
                    <a:pt x="365" y="250"/>
                  </a:lnTo>
                  <a:lnTo>
                    <a:pt x="365" y="263"/>
                  </a:lnTo>
                  <a:lnTo>
                    <a:pt x="371" y="260"/>
                  </a:lnTo>
                  <a:lnTo>
                    <a:pt x="371" y="260"/>
                  </a:lnTo>
                  <a:close/>
                  <a:moveTo>
                    <a:pt x="371" y="207"/>
                  </a:moveTo>
                  <a:lnTo>
                    <a:pt x="371" y="194"/>
                  </a:lnTo>
                  <a:lnTo>
                    <a:pt x="365" y="197"/>
                  </a:lnTo>
                  <a:lnTo>
                    <a:pt x="365" y="210"/>
                  </a:lnTo>
                  <a:lnTo>
                    <a:pt x="371" y="207"/>
                  </a:lnTo>
                  <a:lnTo>
                    <a:pt x="371" y="207"/>
                  </a:lnTo>
                  <a:close/>
                  <a:moveTo>
                    <a:pt x="371" y="181"/>
                  </a:moveTo>
                  <a:lnTo>
                    <a:pt x="370" y="167"/>
                  </a:lnTo>
                  <a:lnTo>
                    <a:pt x="365" y="171"/>
                  </a:lnTo>
                  <a:lnTo>
                    <a:pt x="365" y="184"/>
                  </a:lnTo>
                  <a:lnTo>
                    <a:pt x="371" y="181"/>
                  </a:lnTo>
                  <a:lnTo>
                    <a:pt x="371" y="181"/>
                  </a:lnTo>
                  <a:close/>
                  <a:moveTo>
                    <a:pt x="370" y="128"/>
                  </a:moveTo>
                  <a:lnTo>
                    <a:pt x="370" y="115"/>
                  </a:lnTo>
                  <a:lnTo>
                    <a:pt x="365" y="118"/>
                  </a:lnTo>
                  <a:lnTo>
                    <a:pt x="365" y="131"/>
                  </a:lnTo>
                  <a:lnTo>
                    <a:pt x="370" y="128"/>
                  </a:lnTo>
                  <a:lnTo>
                    <a:pt x="370" y="128"/>
                  </a:lnTo>
                  <a:close/>
                  <a:moveTo>
                    <a:pt x="370" y="88"/>
                  </a:moveTo>
                  <a:lnTo>
                    <a:pt x="365" y="91"/>
                  </a:lnTo>
                  <a:lnTo>
                    <a:pt x="365" y="104"/>
                  </a:lnTo>
                  <a:lnTo>
                    <a:pt x="370" y="101"/>
                  </a:lnTo>
                  <a:lnTo>
                    <a:pt x="370" y="88"/>
                  </a:lnTo>
                  <a:lnTo>
                    <a:pt x="370" y="88"/>
                  </a:lnTo>
                  <a:close/>
                  <a:moveTo>
                    <a:pt x="524" y="462"/>
                  </a:moveTo>
                  <a:lnTo>
                    <a:pt x="524" y="449"/>
                  </a:lnTo>
                  <a:lnTo>
                    <a:pt x="519" y="452"/>
                  </a:lnTo>
                  <a:lnTo>
                    <a:pt x="519" y="466"/>
                  </a:lnTo>
                  <a:lnTo>
                    <a:pt x="524" y="462"/>
                  </a:lnTo>
                  <a:lnTo>
                    <a:pt x="524" y="462"/>
                  </a:lnTo>
                  <a:close/>
                  <a:moveTo>
                    <a:pt x="524" y="436"/>
                  </a:moveTo>
                  <a:lnTo>
                    <a:pt x="524" y="423"/>
                  </a:lnTo>
                  <a:lnTo>
                    <a:pt x="519" y="426"/>
                  </a:lnTo>
                  <a:lnTo>
                    <a:pt x="519" y="439"/>
                  </a:lnTo>
                  <a:lnTo>
                    <a:pt x="524" y="436"/>
                  </a:lnTo>
                  <a:lnTo>
                    <a:pt x="524" y="436"/>
                  </a:lnTo>
                  <a:close/>
                  <a:moveTo>
                    <a:pt x="524" y="409"/>
                  </a:moveTo>
                  <a:lnTo>
                    <a:pt x="524" y="396"/>
                  </a:lnTo>
                  <a:lnTo>
                    <a:pt x="518" y="399"/>
                  </a:lnTo>
                  <a:lnTo>
                    <a:pt x="518" y="413"/>
                  </a:lnTo>
                  <a:lnTo>
                    <a:pt x="524" y="409"/>
                  </a:lnTo>
                  <a:lnTo>
                    <a:pt x="524" y="409"/>
                  </a:lnTo>
                  <a:close/>
                  <a:moveTo>
                    <a:pt x="524" y="383"/>
                  </a:moveTo>
                  <a:lnTo>
                    <a:pt x="524" y="370"/>
                  </a:lnTo>
                  <a:lnTo>
                    <a:pt x="518" y="373"/>
                  </a:lnTo>
                  <a:lnTo>
                    <a:pt x="518" y="386"/>
                  </a:lnTo>
                  <a:lnTo>
                    <a:pt x="524" y="383"/>
                  </a:lnTo>
                  <a:lnTo>
                    <a:pt x="524" y="383"/>
                  </a:lnTo>
                  <a:close/>
                  <a:moveTo>
                    <a:pt x="524" y="357"/>
                  </a:moveTo>
                  <a:lnTo>
                    <a:pt x="524" y="343"/>
                  </a:lnTo>
                  <a:lnTo>
                    <a:pt x="518" y="347"/>
                  </a:lnTo>
                  <a:lnTo>
                    <a:pt x="518" y="360"/>
                  </a:lnTo>
                  <a:lnTo>
                    <a:pt x="524" y="357"/>
                  </a:lnTo>
                  <a:lnTo>
                    <a:pt x="524" y="357"/>
                  </a:lnTo>
                  <a:close/>
                  <a:moveTo>
                    <a:pt x="524" y="330"/>
                  </a:moveTo>
                  <a:lnTo>
                    <a:pt x="524" y="317"/>
                  </a:lnTo>
                  <a:lnTo>
                    <a:pt x="518" y="320"/>
                  </a:lnTo>
                  <a:lnTo>
                    <a:pt x="518" y="333"/>
                  </a:lnTo>
                  <a:lnTo>
                    <a:pt x="524" y="330"/>
                  </a:lnTo>
                  <a:lnTo>
                    <a:pt x="524" y="330"/>
                  </a:lnTo>
                  <a:close/>
                  <a:moveTo>
                    <a:pt x="524" y="304"/>
                  </a:moveTo>
                  <a:lnTo>
                    <a:pt x="524" y="290"/>
                  </a:lnTo>
                  <a:lnTo>
                    <a:pt x="518" y="294"/>
                  </a:lnTo>
                  <a:lnTo>
                    <a:pt x="518" y="307"/>
                  </a:lnTo>
                  <a:lnTo>
                    <a:pt x="524" y="304"/>
                  </a:lnTo>
                  <a:lnTo>
                    <a:pt x="524" y="304"/>
                  </a:lnTo>
                  <a:close/>
                  <a:moveTo>
                    <a:pt x="524" y="277"/>
                  </a:moveTo>
                  <a:lnTo>
                    <a:pt x="524" y="264"/>
                  </a:lnTo>
                  <a:lnTo>
                    <a:pt x="518" y="267"/>
                  </a:lnTo>
                  <a:lnTo>
                    <a:pt x="518" y="280"/>
                  </a:lnTo>
                  <a:lnTo>
                    <a:pt x="524" y="277"/>
                  </a:lnTo>
                  <a:lnTo>
                    <a:pt x="524" y="277"/>
                  </a:lnTo>
                  <a:close/>
                  <a:moveTo>
                    <a:pt x="524" y="251"/>
                  </a:moveTo>
                  <a:lnTo>
                    <a:pt x="524" y="238"/>
                  </a:lnTo>
                  <a:lnTo>
                    <a:pt x="518" y="241"/>
                  </a:lnTo>
                  <a:lnTo>
                    <a:pt x="518" y="254"/>
                  </a:lnTo>
                  <a:lnTo>
                    <a:pt x="524" y="251"/>
                  </a:lnTo>
                  <a:lnTo>
                    <a:pt x="524" y="251"/>
                  </a:lnTo>
                  <a:close/>
                  <a:moveTo>
                    <a:pt x="524" y="224"/>
                  </a:moveTo>
                  <a:lnTo>
                    <a:pt x="523" y="211"/>
                  </a:lnTo>
                  <a:lnTo>
                    <a:pt x="518" y="214"/>
                  </a:lnTo>
                  <a:lnTo>
                    <a:pt x="518" y="228"/>
                  </a:lnTo>
                  <a:lnTo>
                    <a:pt x="524" y="224"/>
                  </a:lnTo>
                  <a:lnTo>
                    <a:pt x="524" y="224"/>
                  </a:lnTo>
                  <a:close/>
                  <a:moveTo>
                    <a:pt x="523" y="198"/>
                  </a:moveTo>
                  <a:lnTo>
                    <a:pt x="523" y="185"/>
                  </a:lnTo>
                  <a:lnTo>
                    <a:pt x="518" y="188"/>
                  </a:lnTo>
                  <a:lnTo>
                    <a:pt x="518" y="201"/>
                  </a:lnTo>
                  <a:lnTo>
                    <a:pt x="523" y="198"/>
                  </a:lnTo>
                  <a:lnTo>
                    <a:pt x="523" y="198"/>
                  </a:lnTo>
                  <a:close/>
                  <a:moveTo>
                    <a:pt x="523" y="172"/>
                  </a:moveTo>
                  <a:lnTo>
                    <a:pt x="523" y="159"/>
                  </a:lnTo>
                  <a:lnTo>
                    <a:pt x="518" y="162"/>
                  </a:lnTo>
                  <a:lnTo>
                    <a:pt x="518" y="175"/>
                  </a:lnTo>
                  <a:lnTo>
                    <a:pt x="523" y="172"/>
                  </a:lnTo>
                  <a:lnTo>
                    <a:pt x="523" y="172"/>
                  </a:lnTo>
                  <a:close/>
                  <a:moveTo>
                    <a:pt x="523" y="145"/>
                  </a:moveTo>
                  <a:lnTo>
                    <a:pt x="523" y="132"/>
                  </a:lnTo>
                  <a:lnTo>
                    <a:pt x="518" y="135"/>
                  </a:lnTo>
                  <a:lnTo>
                    <a:pt x="518" y="149"/>
                  </a:lnTo>
                  <a:lnTo>
                    <a:pt x="523" y="145"/>
                  </a:lnTo>
                  <a:lnTo>
                    <a:pt x="523" y="145"/>
                  </a:lnTo>
                  <a:close/>
                  <a:moveTo>
                    <a:pt x="523" y="119"/>
                  </a:moveTo>
                  <a:lnTo>
                    <a:pt x="523" y="106"/>
                  </a:lnTo>
                  <a:lnTo>
                    <a:pt x="518" y="109"/>
                  </a:lnTo>
                  <a:lnTo>
                    <a:pt x="518" y="122"/>
                  </a:lnTo>
                  <a:lnTo>
                    <a:pt x="523" y="119"/>
                  </a:lnTo>
                  <a:lnTo>
                    <a:pt x="523" y="119"/>
                  </a:lnTo>
                  <a:close/>
                  <a:moveTo>
                    <a:pt x="523" y="92"/>
                  </a:moveTo>
                  <a:lnTo>
                    <a:pt x="523" y="79"/>
                  </a:lnTo>
                  <a:lnTo>
                    <a:pt x="518" y="83"/>
                  </a:lnTo>
                  <a:lnTo>
                    <a:pt x="518" y="96"/>
                  </a:lnTo>
                  <a:lnTo>
                    <a:pt x="523" y="92"/>
                  </a:lnTo>
                  <a:lnTo>
                    <a:pt x="523" y="92"/>
                  </a:lnTo>
                  <a:close/>
                  <a:moveTo>
                    <a:pt x="523" y="66"/>
                  </a:moveTo>
                  <a:lnTo>
                    <a:pt x="523" y="53"/>
                  </a:lnTo>
                  <a:lnTo>
                    <a:pt x="517" y="56"/>
                  </a:lnTo>
                  <a:lnTo>
                    <a:pt x="518" y="69"/>
                  </a:lnTo>
                  <a:lnTo>
                    <a:pt x="523" y="66"/>
                  </a:lnTo>
                  <a:lnTo>
                    <a:pt x="523" y="66"/>
                  </a:lnTo>
                  <a:close/>
                  <a:moveTo>
                    <a:pt x="523" y="40"/>
                  </a:moveTo>
                  <a:lnTo>
                    <a:pt x="523" y="26"/>
                  </a:lnTo>
                  <a:lnTo>
                    <a:pt x="517" y="30"/>
                  </a:lnTo>
                  <a:lnTo>
                    <a:pt x="517" y="43"/>
                  </a:lnTo>
                  <a:lnTo>
                    <a:pt x="523" y="40"/>
                  </a:lnTo>
                  <a:lnTo>
                    <a:pt x="523" y="40"/>
                  </a:lnTo>
                  <a:close/>
                  <a:moveTo>
                    <a:pt x="523" y="0"/>
                  </a:moveTo>
                  <a:lnTo>
                    <a:pt x="517" y="3"/>
                  </a:lnTo>
                  <a:lnTo>
                    <a:pt x="517" y="16"/>
                  </a:lnTo>
                  <a:lnTo>
                    <a:pt x="523" y="13"/>
                  </a:lnTo>
                  <a:lnTo>
                    <a:pt x="523" y="0"/>
                  </a:lnTo>
                  <a:lnTo>
                    <a:pt x="523" y="0"/>
                  </a:lnTo>
                  <a:close/>
                  <a:moveTo>
                    <a:pt x="448" y="506"/>
                  </a:moveTo>
                  <a:lnTo>
                    <a:pt x="448" y="493"/>
                  </a:lnTo>
                  <a:lnTo>
                    <a:pt x="442" y="496"/>
                  </a:lnTo>
                  <a:lnTo>
                    <a:pt x="442" y="510"/>
                  </a:lnTo>
                  <a:lnTo>
                    <a:pt x="448" y="506"/>
                  </a:lnTo>
                  <a:lnTo>
                    <a:pt x="448" y="506"/>
                  </a:lnTo>
                  <a:close/>
                  <a:moveTo>
                    <a:pt x="448" y="480"/>
                  </a:moveTo>
                  <a:lnTo>
                    <a:pt x="448" y="467"/>
                  </a:lnTo>
                  <a:lnTo>
                    <a:pt x="442" y="470"/>
                  </a:lnTo>
                  <a:lnTo>
                    <a:pt x="442" y="483"/>
                  </a:lnTo>
                  <a:lnTo>
                    <a:pt x="448" y="480"/>
                  </a:lnTo>
                  <a:lnTo>
                    <a:pt x="448" y="480"/>
                  </a:lnTo>
                  <a:close/>
                  <a:moveTo>
                    <a:pt x="448" y="453"/>
                  </a:moveTo>
                  <a:lnTo>
                    <a:pt x="448" y="440"/>
                  </a:lnTo>
                  <a:lnTo>
                    <a:pt x="442" y="444"/>
                  </a:lnTo>
                  <a:lnTo>
                    <a:pt x="442" y="450"/>
                  </a:lnTo>
                  <a:lnTo>
                    <a:pt x="436" y="454"/>
                  </a:lnTo>
                  <a:lnTo>
                    <a:pt x="436" y="461"/>
                  </a:lnTo>
                  <a:lnTo>
                    <a:pt x="447" y="454"/>
                  </a:lnTo>
                  <a:lnTo>
                    <a:pt x="447" y="454"/>
                  </a:lnTo>
                  <a:lnTo>
                    <a:pt x="448" y="453"/>
                  </a:lnTo>
                  <a:lnTo>
                    <a:pt x="448" y="453"/>
                  </a:lnTo>
                  <a:close/>
                  <a:moveTo>
                    <a:pt x="448" y="427"/>
                  </a:moveTo>
                  <a:lnTo>
                    <a:pt x="448" y="414"/>
                  </a:lnTo>
                  <a:lnTo>
                    <a:pt x="442" y="417"/>
                  </a:lnTo>
                  <a:lnTo>
                    <a:pt x="442" y="430"/>
                  </a:lnTo>
                  <a:lnTo>
                    <a:pt x="448" y="427"/>
                  </a:lnTo>
                  <a:lnTo>
                    <a:pt x="448" y="427"/>
                  </a:lnTo>
                  <a:close/>
                  <a:moveTo>
                    <a:pt x="448" y="401"/>
                  </a:moveTo>
                  <a:lnTo>
                    <a:pt x="448" y="387"/>
                  </a:lnTo>
                  <a:lnTo>
                    <a:pt x="442" y="391"/>
                  </a:lnTo>
                  <a:lnTo>
                    <a:pt x="442" y="404"/>
                  </a:lnTo>
                  <a:lnTo>
                    <a:pt x="448" y="401"/>
                  </a:lnTo>
                  <a:lnTo>
                    <a:pt x="448" y="401"/>
                  </a:lnTo>
                  <a:close/>
                  <a:moveTo>
                    <a:pt x="448" y="348"/>
                  </a:moveTo>
                  <a:lnTo>
                    <a:pt x="448" y="334"/>
                  </a:lnTo>
                  <a:lnTo>
                    <a:pt x="442" y="338"/>
                  </a:lnTo>
                  <a:lnTo>
                    <a:pt x="442" y="351"/>
                  </a:lnTo>
                  <a:lnTo>
                    <a:pt x="448" y="348"/>
                  </a:lnTo>
                  <a:lnTo>
                    <a:pt x="448" y="348"/>
                  </a:lnTo>
                  <a:close/>
                  <a:moveTo>
                    <a:pt x="448" y="321"/>
                  </a:moveTo>
                  <a:lnTo>
                    <a:pt x="447" y="308"/>
                  </a:lnTo>
                  <a:lnTo>
                    <a:pt x="442" y="311"/>
                  </a:lnTo>
                  <a:lnTo>
                    <a:pt x="442" y="325"/>
                  </a:lnTo>
                  <a:lnTo>
                    <a:pt x="448" y="321"/>
                  </a:lnTo>
                  <a:lnTo>
                    <a:pt x="448" y="321"/>
                  </a:lnTo>
                  <a:close/>
                  <a:moveTo>
                    <a:pt x="447" y="242"/>
                  </a:moveTo>
                  <a:lnTo>
                    <a:pt x="447" y="229"/>
                  </a:lnTo>
                  <a:lnTo>
                    <a:pt x="441" y="232"/>
                  </a:lnTo>
                  <a:lnTo>
                    <a:pt x="441" y="245"/>
                  </a:lnTo>
                  <a:lnTo>
                    <a:pt x="447" y="242"/>
                  </a:lnTo>
                  <a:lnTo>
                    <a:pt x="447" y="242"/>
                  </a:lnTo>
                  <a:close/>
                  <a:moveTo>
                    <a:pt x="447" y="216"/>
                  </a:moveTo>
                  <a:lnTo>
                    <a:pt x="447" y="203"/>
                  </a:lnTo>
                  <a:lnTo>
                    <a:pt x="441" y="206"/>
                  </a:lnTo>
                  <a:lnTo>
                    <a:pt x="441" y="219"/>
                  </a:lnTo>
                  <a:lnTo>
                    <a:pt x="447" y="216"/>
                  </a:lnTo>
                  <a:lnTo>
                    <a:pt x="447" y="216"/>
                  </a:lnTo>
                  <a:close/>
                  <a:moveTo>
                    <a:pt x="447" y="163"/>
                  </a:moveTo>
                  <a:lnTo>
                    <a:pt x="447" y="150"/>
                  </a:lnTo>
                  <a:lnTo>
                    <a:pt x="441" y="153"/>
                  </a:lnTo>
                  <a:lnTo>
                    <a:pt x="441" y="166"/>
                  </a:lnTo>
                  <a:lnTo>
                    <a:pt x="447" y="163"/>
                  </a:lnTo>
                  <a:lnTo>
                    <a:pt x="447" y="163"/>
                  </a:lnTo>
                  <a:close/>
                  <a:moveTo>
                    <a:pt x="447" y="136"/>
                  </a:moveTo>
                  <a:lnTo>
                    <a:pt x="447" y="123"/>
                  </a:lnTo>
                  <a:lnTo>
                    <a:pt x="441" y="127"/>
                  </a:lnTo>
                  <a:lnTo>
                    <a:pt x="441" y="140"/>
                  </a:lnTo>
                  <a:lnTo>
                    <a:pt x="447" y="136"/>
                  </a:lnTo>
                  <a:lnTo>
                    <a:pt x="447" y="136"/>
                  </a:lnTo>
                  <a:close/>
                  <a:moveTo>
                    <a:pt x="447" y="84"/>
                  </a:moveTo>
                  <a:lnTo>
                    <a:pt x="447" y="70"/>
                  </a:lnTo>
                  <a:lnTo>
                    <a:pt x="441" y="74"/>
                  </a:lnTo>
                  <a:lnTo>
                    <a:pt x="441" y="87"/>
                  </a:lnTo>
                  <a:lnTo>
                    <a:pt x="447" y="84"/>
                  </a:lnTo>
                  <a:lnTo>
                    <a:pt x="447" y="84"/>
                  </a:lnTo>
                  <a:close/>
                  <a:moveTo>
                    <a:pt x="447" y="44"/>
                  </a:moveTo>
                  <a:lnTo>
                    <a:pt x="441" y="47"/>
                  </a:lnTo>
                  <a:lnTo>
                    <a:pt x="441" y="60"/>
                  </a:lnTo>
                  <a:lnTo>
                    <a:pt x="447" y="57"/>
                  </a:lnTo>
                  <a:lnTo>
                    <a:pt x="447" y="44"/>
                  </a:lnTo>
                  <a:lnTo>
                    <a:pt x="447" y="44"/>
                  </a:lnTo>
                  <a:close/>
                  <a:moveTo>
                    <a:pt x="585" y="375"/>
                  </a:moveTo>
                  <a:lnTo>
                    <a:pt x="584" y="368"/>
                  </a:lnTo>
                  <a:lnTo>
                    <a:pt x="573" y="375"/>
                  </a:lnTo>
                  <a:lnTo>
                    <a:pt x="573" y="382"/>
                  </a:lnTo>
                  <a:lnTo>
                    <a:pt x="585" y="375"/>
                  </a:lnTo>
                  <a:lnTo>
                    <a:pt x="585" y="375"/>
                  </a:lnTo>
                  <a:close/>
                  <a:moveTo>
                    <a:pt x="562" y="388"/>
                  </a:moveTo>
                  <a:lnTo>
                    <a:pt x="561" y="381"/>
                  </a:lnTo>
                  <a:lnTo>
                    <a:pt x="550" y="388"/>
                  </a:lnTo>
                  <a:lnTo>
                    <a:pt x="550" y="395"/>
                  </a:lnTo>
                  <a:lnTo>
                    <a:pt x="562" y="388"/>
                  </a:lnTo>
                  <a:lnTo>
                    <a:pt x="562" y="388"/>
                  </a:lnTo>
                  <a:close/>
                  <a:moveTo>
                    <a:pt x="539" y="401"/>
                  </a:moveTo>
                  <a:lnTo>
                    <a:pt x="539" y="394"/>
                  </a:lnTo>
                  <a:lnTo>
                    <a:pt x="527" y="401"/>
                  </a:lnTo>
                  <a:lnTo>
                    <a:pt x="527" y="408"/>
                  </a:lnTo>
                  <a:lnTo>
                    <a:pt x="539" y="401"/>
                  </a:lnTo>
                  <a:lnTo>
                    <a:pt x="539" y="401"/>
                  </a:lnTo>
                  <a:close/>
                  <a:moveTo>
                    <a:pt x="516" y="415"/>
                  </a:moveTo>
                  <a:lnTo>
                    <a:pt x="516" y="408"/>
                  </a:lnTo>
                  <a:lnTo>
                    <a:pt x="504" y="414"/>
                  </a:lnTo>
                  <a:lnTo>
                    <a:pt x="504" y="421"/>
                  </a:lnTo>
                  <a:lnTo>
                    <a:pt x="516" y="415"/>
                  </a:lnTo>
                  <a:lnTo>
                    <a:pt x="516" y="415"/>
                  </a:lnTo>
                  <a:close/>
                  <a:moveTo>
                    <a:pt x="493" y="428"/>
                  </a:moveTo>
                  <a:lnTo>
                    <a:pt x="493" y="421"/>
                  </a:lnTo>
                  <a:lnTo>
                    <a:pt x="482" y="427"/>
                  </a:lnTo>
                  <a:lnTo>
                    <a:pt x="482" y="434"/>
                  </a:lnTo>
                  <a:lnTo>
                    <a:pt x="493" y="428"/>
                  </a:lnTo>
                  <a:lnTo>
                    <a:pt x="493" y="428"/>
                  </a:lnTo>
                  <a:close/>
                  <a:moveTo>
                    <a:pt x="470" y="441"/>
                  </a:moveTo>
                  <a:lnTo>
                    <a:pt x="470" y="434"/>
                  </a:lnTo>
                  <a:lnTo>
                    <a:pt x="459" y="441"/>
                  </a:lnTo>
                  <a:lnTo>
                    <a:pt x="459" y="448"/>
                  </a:lnTo>
                  <a:lnTo>
                    <a:pt x="470" y="441"/>
                  </a:lnTo>
                  <a:lnTo>
                    <a:pt x="470" y="441"/>
                  </a:lnTo>
                  <a:close/>
                  <a:moveTo>
                    <a:pt x="425" y="467"/>
                  </a:moveTo>
                  <a:lnTo>
                    <a:pt x="425" y="460"/>
                  </a:lnTo>
                  <a:lnTo>
                    <a:pt x="413" y="467"/>
                  </a:lnTo>
                  <a:lnTo>
                    <a:pt x="413" y="474"/>
                  </a:lnTo>
                  <a:lnTo>
                    <a:pt x="425" y="467"/>
                  </a:lnTo>
                  <a:lnTo>
                    <a:pt x="425" y="467"/>
                  </a:lnTo>
                  <a:close/>
                  <a:moveTo>
                    <a:pt x="402" y="481"/>
                  </a:moveTo>
                  <a:lnTo>
                    <a:pt x="402" y="474"/>
                  </a:lnTo>
                  <a:lnTo>
                    <a:pt x="390" y="480"/>
                  </a:lnTo>
                  <a:lnTo>
                    <a:pt x="390" y="487"/>
                  </a:lnTo>
                  <a:lnTo>
                    <a:pt x="402" y="481"/>
                  </a:lnTo>
                  <a:lnTo>
                    <a:pt x="402" y="481"/>
                  </a:lnTo>
                  <a:close/>
                  <a:moveTo>
                    <a:pt x="356" y="507"/>
                  </a:moveTo>
                  <a:lnTo>
                    <a:pt x="356" y="500"/>
                  </a:lnTo>
                  <a:lnTo>
                    <a:pt x="344" y="507"/>
                  </a:lnTo>
                  <a:lnTo>
                    <a:pt x="344" y="514"/>
                  </a:lnTo>
                  <a:lnTo>
                    <a:pt x="356" y="507"/>
                  </a:lnTo>
                  <a:lnTo>
                    <a:pt x="356" y="507"/>
                  </a:lnTo>
                  <a:close/>
                  <a:moveTo>
                    <a:pt x="333" y="520"/>
                  </a:moveTo>
                  <a:lnTo>
                    <a:pt x="333" y="513"/>
                  </a:lnTo>
                  <a:lnTo>
                    <a:pt x="321" y="520"/>
                  </a:lnTo>
                  <a:lnTo>
                    <a:pt x="321" y="527"/>
                  </a:lnTo>
                  <a:lnTo>
                    <a:pt x="333" y="520"/>
                  </a:lnTo>
                  <a:lnTo>
                    <a:pt x="333" y="520"/>
                  </a:lnTo>
                  <a:close/>
                  <a:moveTo>
                    <a:pt x="310" y="534"/>
                  </a:moveTo>
                  <a:lnTo>
                    <a:pt x="310" y="527"/>
                  </a:lnTo>
                  <a:lnTo>
                    <a:pt x="298" y="533"/>
                  </a:lnTo>
                  <a:lnTo>
                    <a:pt x="298" y="540"/>
                  </a:lnTo>
                  <a:lnTo>
                    <a:pt x="310" y="534"/>
                  </a:lnTo>
                  <a:lnTo>
                    <a:pt x="310" y="534"/>
                  </a:lnTo>
                  <a:close/>
                  <a:moveTo>
                    <a:pt x="287" y="547"/>
                  </a:moveTo>
                  <a:lnTo>
                    <a:pt x="287" y="540"/>
                  </a:lnTo>
                  <a:lnTo>
                    <a:pt x="276" y="546"/>
                  </a:lnTo>
                  <a:lnTo>
                    <a:pt x="276" y="553"/>
                  </a:lnTo>
                  <a:lnTo>
                    <a:pt x="287" y="547"/>
                  </a:lnTo>
                  <a:lnTo>
                    <a:pt x="287" y="547"/>
                  </a:lnTo>
                  <a:close/>
                  <a:moveTo>
                    <a:pt x="264" y="560"/>
                  </a:moveTo>
                  <a:lnTo>
                    <a:pt x="264" y="553"/>
                  </a:lnTo>
                  <a:lnTo>
                    <a:pt x="253" y="560"/>
                  </a:lnTo>
                  <a:lnTo>
                    <a:pt x="253" y="567"/>
                  </a:lnTo>
                  <a:lnTo>
                    <a:pt x="264" y="560"/>
                  </a:lnTo>
                  <a:lnTo>
                    <a:pt x="264" y="560"/>
                  </a:lnTo>
                  <a:close/>
                  <a:moveTo>
                    <a:pt x="241" y="573"/>
                  </a:moveTo>
                  <a:lnTo>
                    <a:pt x="241" y="566"/>
                  </a:lnTo>
                  <a:lnTo>
                    <a:pt x="230" y="573"/>
                  </a:lnTo>
                  <a:lnTo>
                    <a:pt x="230" y="580"/>
                  </a:lnTo>
                  <a:lnTo>
                    <a:pt x="241" y="573"/>
                  </a:lnTo>
                  <a:lnTo>
                    <a:pt x="241" y="573"/>
                  </a:lnTo>
                  <a:close/>
                  <a:moveTo>
                    <a:pt x="196" y="600"/>
                  </a:moveTo>
                  <a:lnTo>
                    <a:pt x="196" y="593"/>
                  </a:lnTo>
                  <a:lnTo>
                    <a:pt x="184" y="599"/>
                  </a:lnTo>
                  <a:lnTo>
                    <a:pt x="184" y="606"/>
                  </a:lnTo>
                  <a:lnTo>
                    <a:pt x="196" y="600"/>
                  </a:lnTo>
                  <a:lnTo>
                    <a:pt x="196" y="600"/>
                  </a:lnTo>
                  <a:close/>
                  <a:moveTo>
                    <a:pt x="172" y="613"/>
                  </a:moveTo>
                  <a:lnTo>
                    <a:pt x="172" y="606"/>
                  </a:lnTo>
                  <a:lnTo>
                    <a:pt x="161" y="612"/>
                  </a:lnTo>
                  <a:lnTo>
                    <a:pt x="161" y="619"/>
                  </a:lnTo>
                  <a:lnTo>
                    <a:pt x="172" y="613"/>
                  </a:lnTo>
                  <a:lnTo>
                    <a:pt x="172" y="613"/>
                  </a:lnTo>
                  <a:close/>
                  <a:moveTo>
                    <a:pt x="138" y="632"/>
                  </a:moveTo>
                  <a:lnTo>
                    <a:pt x="138" y="633"/>
                  </a:lnTo>
                  <a:lnTo>
                    <a:pt x="150" y="626"/>
                  </a:lnTo>
                  <a:lnTo>
                    <a:pt x="150" y="619"/>
                  </a:lnTo>
                  <a:lnTo>
                    <a:pt x="142" y="623"/>
                  </a:lnTo>
                  <a:lnTo>
                    <a:pt x="142" y="617"/>
                  </a:lnTo>
                  <a:lnTo>
                    <a:pt x="137" y="620"/>
                  </a:lnTo>
                  <a:lnTo>
                    <a:pt x="137" y="633"/>
                  </a:lnTo>
                  <a:lnTo>
                    <a:pt x="138" y="632"/>
                  </a:lnTo>
                  <a:lnTo>
                    <a:pt x="138" y="632"/>
                  </a:lnTo>
                  <a:close/>
                  <a:moveTo>
                    <a:pt x="127" y="639"/>
                  </a:moveTo>
                  <a:lnTo>
                    <a:pt x="127" y="632"/>
                  </a:lnTo>
                  <a:lnTo>
                    <a:pt x="115" y="639"/>
                  </a:lnTo>
                  <a:lnTo>
                    <a:pt x="115" y="646"/>
                  </a:lnTo>
                  <a:lnTo>
                    <a:pt x="127" y="639"/>
                  </a:lnTo>
                  <a:lnTo>
                    <a:pt x="127" y="639"/>
                  </a:lnTo>
                  <a:close/>
                  <a:moveTo>
                    <a:pt x="104" y="653"/>
                  </a:moveTo>
                  <a:lnTo>
                    <a:pt x="104" y="646"/>
                  </a:lnTo>
                  <a:lnTo>
                    <a:pt x="93" y="652"/>
                  </a:lnTo>
                  <a:lnTo>
                    <a:pt x="93" y="659"/>
                  </a:lnTo>
                  <a:lnTo>
                    <a:pt x="104" y="653"/>
                  </a:lnTo>
                  <a:lnTo>
                    <a:pt x="104" y="653"/>
                  </a:lnTo>
                  <a:close/>
                  <a:moveTo>
                    <a:pt x="81" y="666"/>
                  </a:moveTo>
                  <a:lnTo>
                    <a:pt x="81" y="659"/>
                  </a:lnTo>
                  <a:lnTo>
                    <a:pt x="70" y="665"/>
                  </a:lnTo>
                  <a:lnTo>
                    <a:pt x="70" y="672"/>
                  </a:lnTo>
                  <a:lnTo>
                    <a:pt x="81" y="666"/>
                  </a:lnTo>
                  <a:lnTo>
                    <a:pt x="81" y="666"/>
                  </a:lnTo>
                  <a:close/>
                  <a:moveTo>
                    <a:pt x="58" y="679"/>
                  </a:moveTo>
                  <a:lnTo>
                    <a:pt x="58" y="672"/>
                  </a:lnTo>
                  <a:lnTo>
                    <a:pt x="47" y="679"/>
                  </a:lnTo>
                  <a:lnTo>
                    <a:pt x="47" y="686"/>
                  </a:lnTo>
                  <a:lnTo>
                    <a:pt x="58" y="679"/>
                  </a:lnTo>
                  <a:lnTo>
                    <a:pt x="58" y="679"/>
                  </a:lnTo>
                  <a:close/>
                  <a:moveTo>
                    <a:pt x="35" y="692"/>
                  </a:moveTo>
                  <a:lnTo>
                    <a:pt x="35" y="685"/>
                  </a:lnTo>
                  <a:lnTo>
                    <a:pt x="24" y="692"/>
                  </a:lnTo>
                  <a:lnTo>
                    <a:pt x="24" y="699"/>
                  </a:lnTo>
                  <a:lnTo>
                    <a:pt x="35" y="692"/>
                  </a:lnTo>
                  <a:lnTo>
                    <a:pt x="35" y="692"/>
                  </a:lnTo>
                  <a:close/>
                  <a:moveTo>
                    <a:pt x="13" y="698"/>
                  </a:moveTo>
                  <a:lnTo>
                    <a:pt x="1" y="705"/>
                  </a:lnTo>
                  <a:lnTo>
                    <a:pt x="1" y="712"/>
                  </a:lnTo>
                  <a:lnTo>
                    <a:pt x="13" y="705"/>
                  </a:lnTo>
                  <a:lnTo>
                    <a:pt x="13" y="698"/>
                  </a:lnTo>
                  <a:lnTo>
                    <a:pt x="13" y="698"/>
                  </a:lnTo>
                  <a:close/>
                  <a:moveTo>
                    <a:pt x="584" y="287"/>
                  </a:moveTo>
                  <a:lnTo>
                    <a:pt x="584" y="280"/>
                  </a:lnTo>
                  <a:lnTo>
                    <a:pt x="573" y="287"/>
                  </a:lnTo>
                  <a:lnTo>
                    <a:pt x="573" y="293"/>
                  </a:lnTo>
                  <a:lnTo>
                    <a:pt x="584" y="287"/>
                  </a:lnTo>
                  <a:lnTo>
                    <a:pt x="584" y="287"/>
                  </a:lnTo>
                  <a:close/>
                  <a:moveTo>
                    <a:pt x="561" y="300"/>
                  </a:moveTo>
                  <a:lnTo>
                    <a:pt x="561" y="294"/>
                  </a:lnTo>
                  <a:lnTo>
                    <a:pt x="550" y="300"/>
                  </a:lnTo>
                  <a:lnTo>
                    <a:pt x="550" y="306"/>
                  </a:lnTo>
                  <a:lnTo>
                    <a:pt x="561" y="300"/>
                  </a:lnTo>
                  <a:lnTo>
                    <a:pt x="561" y="300"/>
                  </a:lnTo>
                  <a:close/>
                  <a:moveTo>
                    <a:pt x="539" y="313"/>
                  </a:moveTo>
                  <a:lnTo>
                    <a:pt x="539" y="307"/>
                  </a:lnTo>
                  <a:lnTo>
                    <a:pt x="527" y="313"/>
                  </a:lnTo>
                  <a:lnTo>
                    <a:pt x="527" y="320"/>
                  </a:lnTo>
                  <a:lnTo>
                    <a:pt x="539" y="313"/>
                  </a:lnTo>
                  <a:lnTo>
                    <a:pt x="539" y="313"/>
                  </a:lnTo>
                  <a:close/>
                  <a:moveTo>
                    <a:pt x="516" y="326"/>
                  </a:moveTo>
                  <a:lnTo>
                    <a:pt x="516" y="320"/>
                  </a:lnTo>
                  <a:lnTo>
                    <a:pt x="504" y="326"/>
                  </a:lnTo>
                  <a:lnTo>
                    <a:pt x="504" y="333"/>
                  </a:lnTo>
                  <a:lnTo>
                    <a:pt x="516" y="326"/>
                  </a:lnTo>
                  <a:lnTo>
                    <a:pt x="516" y="326"/>
                  </a:lnTo>
                  <a:close/>
                  <a:moveTo>
                    <a:pt x="493" y="339"/>
                  </a:moveTo>
                  <a:lnTo>
                    <a:pt x="493" y="333"/>
                  </a:lnTo>
                  <a:lnTo>
                    <a:pt x="481" y="340"/>
                  </a:lnTo>
                  <a:lnTo>
                    <a:pt x="481" y="346"/>
                  </a:lnTo>
                  <a:lnTo>
                    <a:pt x="493" y="339"/>
                  </a:lnTo>
                  <a:lnTo>
                    <a:pt x="493" y="339"/>
                  </a:lnTo>
                  <a:close/>
                  <a:moveTo>
                    <a:pt x="470" y="353"/>
                  </a:moveTo>
                  <a:lnTo>
                    <a:pt x="470" y="346"/>
                  </a:lnTo>
                  <a:lnTo>
                    <a:pt x="458" y="353"/>
                  </a:lnTo>
                  <a:lnTo>
                    <a:pt x="459" y="359"/>
                  </a:lnTo>
                  <a:lnTo>
                    <a:pt x="470" y="353"/>
                  </a:lnTo>
                  <a:lnTo>
                    <a:pt x="470" y="353"/>
                  </a:lnTo>
                  <a:close/>
                  <a:moveTo>
                    <a:pt x="447" y="361"/>
                  </a:moveTo>
                  <a:lnTo>
                    <a:pt x="447" y="360"/>
                  </a:lnTo>
                  <a:lnTo>
                    <a:pt x="435" y="366"/>
                  </a:lnTo>
                  <a:lnTo>
                    <a:pt x="435" y="373"/>
                  </a:lnTo>
                  <a:lnTo>
                    <a:pt x="442" y="369"/>
                  </a:lnTo>
                  <a:lnTo>
                    <a:pt x="442" y="378"/>
                  </a:lnTo>
                  <a:lnTo>
                    <a:pt x="448" y="374"/>
                  </a:lnTo>
                  <a:lnTo>
                    <a:pt x="448" y="361"/>
                  </a:lnTo>
                  <a:lnTo>
                    <a:pt x="447" y="361"/>
                  </a:lnTo>
                  <a:lnTo>
                    <a:pt x="447" y="361"/>
                  </a:lnTo>
                  <a:close/>
                  <a:moveTo>
                    <a:pt x="424" y="379"/>
                  </a:moveTo>
                  <a:lnTo>
                    <a:pt x="424" y="373"/>
                  </a:lnTo>
                  <a:lnTo>
                    <a:pt x="413" y="379"/>
                  </a:lnTo>
                  <a:lnTo>
                    <a:pt x="413" y="386"/>
                  </a:lnTo>
                  <a:lnTo>
                    <a:pt x="424" y="379"/>
                  </a:lnTo>
                  <a:lnTo>
                    <a:pt x="424" y="379"/>
                  </a:lnTo>
                  <a:close/>
                  <a:moveTo>
                    <a:pt x="401" y="392"/>
                  </a:moveTo>
                  <a:lnTo>
                    <a:pt x="401" y="386"/>
                  </a:lnTo>
                  <a:lnTo>
                    <a:pt x="390" y="393"/>
                  </a:lnTo>
                  <a:lnTo>
                    <a:pt x="390" y="399"/>
                  </a:lnTo>
                  <a:lnTo>
                    <a:pt x="401" y="392"/>
                  </a:lnTo>
                  <a:lnTo>
                    <a:pt x="401" y="392"/>
                  </a:lnTo>
                  <a:close/>
                  <a:moveTo>
                    <a:pt x="356" y="419"/>
                  </a:moveTo>
                  <a:lnTo>
                    <a:pt x="356" y="412"/>
                  </a:lnTo>
                  <a:lnTo>
                    <a:pt x="344" y="419"/>
                  </a:lnTo>
                  <a:lnTo>
                    <a:pt x="344" y="425"/>
                  </a:lnTo>
                  <a:lnTo>
                    <a:pt x="356" y="419"/>
                  </a:lnTo>
                  <a:lnTo>
                    <a:pt x="356" y="419"/>
                  </a:lnTo>
                  <a:close/>
                  <a:moveTo>
                    <a:pt x="333" y="432"/>
                  </a:moveTo>
                  <a:lnTo>
                    <a:pt x="333" y="426"/>
                  </a:lnTo>
                  <a:lnTo>
                    <a:pt x="321" y="432"/>
                  </a:lnTo>
                  <a:lnTo>
                    <a:pt x="321" y="439"/>
                  </a:lnTo>
                  <a:lnTo>
                    <a:pt x="333" y="432"/>
                  </a:lnTo>
                  <a:lnTo>
                    <a:pt x="333" y="432"/>
                  </a:lnTo>
                  <a:close/>
                  <a:moveTo>
                    <a:pt x="310" y="445"/>
                  </a:moveTo>
                  <a:lnTo>
                    <a:pt x="310" y="439"/>
                  </a:lnTo>
                  <a:lnTo>
                    <a:pt x="298" y="445"/>
                  </a:lnTo>
                  <a:lnTo>
                    <a:pt x="298" y="452"/>
                  </a:lnTo>
                  <a:lnTo>
                    <a:pt x="310" y="445"/>
                  </a:lnTo>
                  <a:lnTo>
                    <a:pt x="310" y="445"/>
                  </a:lnTo>
                  <a:close/>
                  <a:moveTo>
                    <a:pt x="287" y="458"/>
                  </a:moveTo>
                  <a:lnTo>
                    <a:pt x="287" y="452"/>
                  </a:lnTo>
                  <a:lnTo>
                    <a:pt x="275" y="459"/>
                  </a:lnTo>
                  <a:lnTo>
                    <a:pt x="275" y="465"/>
                  </a:lnTo>
                  <a:lnTo>
                    <a:pt x="287" y="458"/>
                  </a:lnTo>
                  <a:lnTo>
                    <a:pt x="287" y="458"/>
                  </a:lnTo>
                  <a:close/>
                  <a:moveTo>
                    <a:pt x="264" y="472"/>
                  </a:moveTo>
                  <a:lnTo>
                    <a:pt x="264" y="465"/>
                  </a:lnTo>
                  <a:lnTo>
                    <a:pt x="252" y="472"/>
                  </a:lnTo>
                  <a:lnTo>
                    <a:pt x="252" y="478"/>
                  </a:lnTo>
                  <a:lnTo>
                    <a:pt x="264" y="472"/>
                  </a:lnTo>
                  <a:lnTo>
                    <a:pt x="264" y="472"/>
                  </a:lnTo>
                  <a:close/>
                  <a:moveTo>
                    <a:pt x="241" y="485"/>
                  </a:moveTo>
                  <a:lnTo>
                    <a:pt x="241" y="478"/>
                  </a:lnTo>
                  <a:lnTo>
                    <a:pt x="230" y="485"/>
                  </a:lnTo>
                  <a:lnTo>
                    <a:pt x="230" y="491"/>
                  </a:lnTo>
                  <a:lnTo>
                    <a:pt x="241" y="485"/>
                  </a:lnTo>
                  <a:lnTo>
                    <a:pt x="241" y="485"/>
                  </a:lnTo>
                  <a:close/>
                  <a:moveTo>
                    <a:pt x="218" y="493"/>
                  </a:moveTo>
                  <a:lnTo>
                    <a:pt x="218" y="492"/>
                  </a:lnTo>
                  <a:lnTo>
                    <a:pt x="207" y="498"/>
                  </a:lnTo>
                  <a:lnTo>
                    <a:pt x="207" y="505"/>
                  </a:lnTo>
                  <a:lnTo>
                    <a:pt x="213" y="501"/>
                  </a:lnTo>
                  <a:lnTo>
                    <a:pt x="213" y="510"/>
                  </a:lnTo>
                  <a:lnTo>
                    <a:pt x="219" y="506"/>
                  </a:lnTo>
                  <a:lnTo>
                    <a:pt x="219" y="493"/>
                  </a:lnTo>
                  <a:lnTo>
                    <a:pt x="218" y="493"/>
                  </a:lnTo>
                  <a:lnTo>
                    <a:pt x="218" y="493"/>
                  </a:lnTo>
                  <a:close/>
                  <a:moveTo>
                    <a:pt x="195" y="511"/>
                  </a:moveTo>
                  <a:lnTo>
                    <a:pt x="195" y="505"/>
                  </a:lnTo>
                  <a:lnTo>
                    <a:pt x="184" y="511"/>
                  </a:lnTo>
                  <a:lnTo>
                    <a:pt x="184" y="518"/>
                  </a:lnTo>
                  <a:lnTo>
                    <a:pt x="195" y="511"/>
                  </a:lnTo>
                  <a:lnTo>
                    <a:pt x="195" y="511"/>
                  </a:lnTo>
                  <a:close/>
                  <a:moveTo>
                    <a:pt x="172" y="525"/>
                  </a:moveTo>
                  <a:lnTo>
                    <a:pt x="172" y="518"/>
                  </a:lnTo>
                  <a:lnTo>
                    <a:pt x="161" y="525"/>
                  </a:lnTo>
                  <a:lnTo>
                    <a:pt x="161" y="531"/>
                  </a:lnTo>
                  <a:lnTo>
                    <a:pt x="172" y="525"/>
                  </a:lnTo>
                  <a:lnTo>
                    <a:pt x="172" y="525"/>
                  </a:lnTo>
                  <a:close/>
                  <a:moveTo>
                    <a:pt x="150" y="538"/>
                  </a:moveTo>
                  <a:lnTo>
                    <a:pt x="150" y="531"/>
                  </a:lnTo>
                  <a:lnTo>
                    <a:pt x="138" y="538"/>
                  </a:lnTo>
                  <a:lnTo>
                    <a:pt x="138" y="540"/>
                  </a:lnTo>
                  <a:lnTo>
                    <a:pt x="137" y="540"/>
                  </a:lnTo>
                  <a:lnTo>
                    <a:pt x="137" y="554"/>
                  </a:lnTo>
                  <a:lnTo>
                    <a:pt x="142" y="551"/>
                  </a:lnTo>
                  <a:lnTo>
                    <a:pt x="142" y="542"/>
                  </a:lnTo>
                  <a:lnTo>
                    <a:pt x="150" y="538"/>
                  </a:lnTo>
                  <a:lnTo>
                    <a:pt x="150" y="538"/>
                  </a:lnTo>
                  <a:close/>
                  <a:moveTo>
                    <a:pt x="127" y="551"/>
                  </a:moveTo>
                  <a:lnTo>
                    <a:pt x="127" y="544"/>
                  </a:lnTo>
                  <a:lnTo>
                    <a:pt x="115" y="551"/>
                  </a:lnTo>
                  <a:lnTo>
                    <a:pt x="115" y="558"/>
                  </a:lnTo>
                  <a:lnTo>
                    <a:pt x="127" y="551"/>
                  </a:lnTo>
                  <a:lnTo>
                    <a:pt x="127" y="551"/>
                  </a:lnTo>
                  <a:close/>
                  <a:moveTo>
                    <a:pt x="104" y="564"/>
                  </a:moveTo>
                  <a:lnTo>
                    <a:pt x="104" y="558"/>
                  </a:lnTo>
                  <a:lnTo>
                    <a:pt x="92" y="564"/>
                  </a:lnTo>
                  <a:lnTo>
                    <a:pt x="92" y="571"/>
                  </a:lnTo>
                  <a:lnTo>
                    <a:pt x="104" y="564"/>
                  </a:lnTo>
                  <a:lnTo>
                    <a:pt x="104" y="564"/>
                  </a:lnTo>
                  <a:close/>
                  <a:moveTo>
                    <a:pt x="81" y="577"/>
                  </a:moveTo>
                  <a:lnTo>
                    <a:pt x="81" y="571"/>
                  </a:lnTo>
                  <a:lnTo>
                    <a:pt x="69" y="577"/>
                  </a:lnTo>
                  <a:lnTo>
                    <a:pt x="69" y="584"/>
                  </a:lnTo>
                  <a:lnTo>
                    <a:pt x="81" y="577"/>
                  </a:lnTo>
                  <a:lnTo>
                    <a:pt x="81" y="577"/>
                  </a:lnTo>
                  <a:close/>
                  <a:moveTo>
                    <a:pt x="58" y="591"/>
                  </a:moveTo>
                  <a:lnTo>
                    <a:pt x="58" y="584"/>
                  </a:lnTo>
                  <a:lnTo>
                    <a:pt x="46" y="591"/>
                  </a:lnTo>
                  <a:lnTo>
                    <a:pt x="46" y="597"/>
                  </a:lnTo>
                  <a:lnTo>
                    <a:pt x="58" y="591"/>
                  </a:lnTo>
                  <a:lnTo>
                    <a:pt x="58" y="591"/>
                  </a:lnTo>
                  <a:close/>
                  <a:moveTo>
                    <a:pt x="35" y="604"/>
                  </a:moveTo>
                  <a:lnTo>
                    <a:pt x="35" y="597"/>
                  </a:lnTo>
                  <a:lnTo>
                    <a:pt x="24" y="604"/>
                  </a:lnTo>
                  <a:lnTo>
                    <a:pt x="24" y="610"/>
                  </a:lnTo>
                  <a:lnTo>
                    <a:pt x="35" y="604"/>
                  </a:lnTo>
                  <a:lnTo>
                    <a:pt x="35" y="604"/>
                  </a:lnTo>
                  <a:close/>
                  <a:moveTo>
                    <a:pt x="12" y="610"/>
                  </a:moveTo>
                  <a:lnTo>
                    <a:pt x="1" y="617"/>
                  </a:lnTo>
                  <a:lnTo>
                    <a:pt x="1" y="624"/>
                  </a:lnTo>
                  <a:lnTo>
                    <a:pt x="12" y="617"/>
                  </a:lnTo>
                  <a:lnTo>
                    <a:pt x="12" y="610"/>
                  </a:lnTo>
                  <a:lnTo>
                    <a:pt x="12" y="610"/>
                  </a:lnTo>
                  <a:close/>
                  <a:moveTo>
                    <a:pt x="584" y="199"/>
                  </a:moveTo>
                  <a:lnTo>
                    <a:pt x="584" y="192"/>
                  </a:lnTo>
                  <a:lnTo>
                    <a:pt x="573" y="199"/>
                  </a:lnTo>
                  <a:lnTo>
                    <a:pt x="573" y="205"/>
                  </a:lnTo>
                  <a:lnTo>
                    <a:pt x="584" y="199"/>
                  </a:lnTo>
                  <a:lnTo>
                    <a:pt x="584" y="199"/>
                  </a:lnTo>
                  <a:close/>
                  <a:moveTo>
                    <a:pt x="561" y="212"/>
                  </a:moveTo>
                  <a:lnTo>
                    <a:pt x="561" y="205"/>
                  </a:lnTo>
                  <a:lnTo>
                    <a:pt x="550" y="212"/>
                  </a:lnTo>
                  <a:lnTo>
                    <a:pt x="550" y="219"/>
                  </a:lnTo>
                  <a:lnTo>
                    <a:pt x="561" y="212"/>
                  </a:lnTo>
                  <a:lnTo>
                    <a:pt x="561" y="212"/>
                  </a:lnTo>
                  <a:close/>
                  <a:moveTo>
                    <a:pt x="538" y="225"/>
                  </a:moveTo>
                  <a:lnTo>
                    <a:pt x="538" y="218"/>
                  </a:lnTo>
                  <a:lnTo>
                    <a:pt x="527" y="225"/>
                  </a:lnTo>
                  <a:lnTo>
                    <a:pt x="527" y="232"/>
                  </a:lnTo>
                  <a:lnTo>
                    <a:pt x="538" y="225"/>
                  </a:lnTo>
                  <a:lnTo>
                    <a:pt x="538" y="225"/>
                  </a:lnTo>
                  <a:close/>
                  <a:moveTo>
                    <a:pt x="515" y="238"/>
                  </a:moveTo>
                  <a:lnTo>
                    <a:pt x="515" y="232"/>
                  </a:lnTo>
                  <a:lnTo>
                    <a:pt x="504" y="238"/>
                  </a:lnTo>
                  <a:lnTo>
                    <a:pt x="504" y="245"/>
                  </a:lnTo>
                  <a:lnTo>
                    <a:pt x="515" y="238"/>
                  </a:lnTo>
                  <a:lnTo>
                    <a:pt x="515" y="238"/>
                  </a:lnTo>
                  <a:close/>
                  <a:moveTo>
                    <a:pt x="493" y="252"/>
                  </a:moveTo>
                  <a:lnTo>
                    <a:pt x="493" y="245"/>
                  </a:lnTo>
                  <a:lnTo>
                    <a:pt x="481" y="251"/>
                  </a:lnTo>
                  <a:lnTo>
                    <a:pt x="481" y="258"/>
                  </a:lnTo>
                  <a:lnTo>
                    <a:pt x="493" y="252"/>
                  </a:lnTo>
                  <a:lnTo>
                    <a:pt x="493" y="252"/>
                  </a:lnTo>
                  <a:close/>
                  <a:moveTo>
                    <a:pt x="470" y="265"/>
                  </a:moveTo>
                  <a:lnTo>
                    <a:pt x="470" y="258"/>
                  </a:lnTo>
                  <a:lnTo>
                    <a:pt x="458" y="265"/>
                  </a:lnTo>
                  <a:lnTo>
                    <a:pt x="458" y="271"/>
                  </a:lnTo>
                  <a:lnTo>
                    <a:pt x="470" y="265"/>
                  </a:lnTo>
                  <a:lnTo>
                    <a:pt x="470" y="265"/>
                  </a:lnTo>
                  <a:close/>
                  <a:moveTo>
                    <a:pt x="447" y="278"/>
                  </a:moveTo>
                  <a:lnTo>
                    <a:pt x="447" y="271"/>
                  </a:lnTo>
                  <a:lnTo>
                    <a:pt x="435" y="278"/>
                  </a:lnTo>
                  <a:lnTo>
                    <a:pt x="435" y="285"/>
                  </a:lnTo>
                  <a:lnTo>
                    <a:pt x="447" y="278"/>
                  </a:lnTo>
                  <a:lnTo>
                    <a:pt x="447" y="278"/>
                  </a:lnTo>
                  <a:close/>
                  <a:moveTo>
                    <a:pt x="447" y="295"/>
                  </a:moveTo>
                  <a:lnTo>
                    <a:pt x="442" y="298"/>
                  </a:lnTo>
                  <a:lnTo>
                    <a:pt x="442" y="285"/>
                  </a:lnTo>
                  <a:lnTo>
                    <a:pt x="447" y="281"/>
                  </a:lnTo>
                  <a:lnTo>
                    <a:pt x="447" y="295"/>
                  </a:lnTo>
                  <a:lnTo>
                    <a:pt x="447" y="295"/>
                  </a:lnTo>
                  <a:close/>
                  <a:moveTo>
                    <a:pt x="447" y="268"/>
                  </a:moveTo>
                  <a:lnTo>
                    <a:pt x="441" y="272"/>
                  </a:lnTo>
                  <a:lnTo>
                    <a:pt x="441" y="258"/>
                  </a:lnTo>
                  <a:lnTo>
                    <a:pt x="447" y="255"/>
                  </a:lnTo>
                  <a:lnTo>
                    <a:pt x="447" y="268"/>
                  </a:lnTo>
                  <a:lnTo>
                    <a:pt x="447" y="268"/>
                  </a:lnTo>
                  <a:close/>
                  <a:moveTo>
                    <a:pt x="424" y="291"/>
                  </a:moveTo>
                  <a:lnTo>
                    <a:pt x="424" y="284"/>
                  </a:lnTo>
                  <a:lnTo>
                    <a:pt x="413" y="291"/>
                  </a:lnTo>
                  <a:lnTo>
                    <a:pt x="413" y="298"/>
                  </a:lnTo>
                  <a:lnTo>
                    <a:pt x="424" y="291"/>
                  </a:lnTo>
                  <a:lnTo>
                    <a:pt x="424" y="291"/>
                  </a:lnTo>
                  <a:close/>
                  <a:moveTo>
                    <a:pt x="401" y="304"/>
                  </a:moveTo>
                  <a:lnTo>
                    <a:pt x="401" y="298"/>
                  </a:lnTo>
                  <a:lnTo>
                    <a:pt x="390" y="304"/>
                  </a:lnTo>
                  <a:lnTo>
                    <a:pt x="390" y="311"/>
                  </a:lnTo>
                  <a:lnTo>
                    <a:pt x="401" y="304"/>
                  </a:lnTo>
                  <a:lnTo>
                    <a:pt x="401" y="304"/>
                  </a:lnTo>
                  <a:close/>
                  <a:moveTo>
                    <a:pt x="378" y="318"/>
                  </a:moveTo>
                  <a:lnTo>
                    <a:pt x="367" y="324"/>
                  </a:lnTo>
                  <a:lnTo>
                    <a:pt x="367" y="317"/>
                  </a:lnTo>
                  <a:lnTo>
                    <a:pt x="378" y="311"/>
                  </a:lnTo>
                  <a:lnTo>
                    <a:pt x="378" y="318"/>
                  </a:lnTo>
                  <a:lnTo>
                    <a:pt x="378" y="318"/>
                  </a:lnTo>
                  <a:close/>
                  <a:moveTo>
                    <a:pt x="355" y="331"/>
                  </a:moveTo>
                  <a:lnTo>
                    <a:pt x="355" y="324"/>
                  </a:lnTo>
                  <a:lnTo>
                    <a:pt x="344" y="331"/>
                  </a:lnTo>
                  <a:lnTo>
                    <a:pt x="344" y="337"/>
                  </a:lnTo>
                  <a:lnTo>
                    <a:pt x="355" y="331"/>
                  </a:lnTo>
                  <a:lnTo>
                    <a:pt x="355" y="331"/>
                  </a:lnTo>
                  <a:close/>
                  <a:moveTo>
                    <a:pt x="332" y="344"/>
                  </a:moveTo>
                  <a:lnTo>
                    <a:pt x="332" y="337"/>
                  </a:lnTo>
                  <a:lnTo>
                    <a:pt x="321" y="344"/>
                  </a:lnTo>
                  <a:lnTo>
                    <a:pt x="321" y="351"/>
                  </a:lnTo>
                  <a:lnTo>
                    <a:pt x="332" y="344"/>
                  </a:lnTo>
                  <a:lnTo>
                    <a:pt x="332" y="344"/>
                  </a:lnTo>
                  <a:close/>
                  <a:moveTo>
                    <a:pt x="309" y="357"/>
                  </a:moveTo>
                  <a:lnTo>
                    <a:pt x="309" y="350"/>
                  </a:lnTo>
                  <a:lnTo>
                    <a:pt x="298" y="357"/>
                  </a:lnTo>
                  <a:lnTo>
                    <a:pt x="298" y="364"/>
                  </a:lnTo>
                  <a:lnTo>
                    <a:pt x="309" y="357"/>
                  </a:lnTo>
                  <a:lnTo>
                    <a:pt x="309" y="357"/>
                  </a:lnTo>
                  <a:close/>
                  <a:moveTo>
                    <a:pt x="287" y="370"/>
                  </a:moveTo>
                  <a:lnTo>
                    <a:pt x="287" y="364"/>
                  </a:lnTo>
                  <a:lnTo>
                    <a:pt x="275" y="370"/>
                  </a:lnTo>
                  <a:lnTo>
                    <a:pt x="275" y="377"/>
                  </a:lnTo>
                  <a:lnTo>
                    <a:pt x="287" y="370"/>
                  </a:lnTo>
                  <a:lnTo>
                    <a:pt x="287" y="370"/>
                  </a:lnTo>
                  <a:close/>
                  <a:moveTo>
                    <a:pt x="264" y="384"/>
                  </a:moveTo>
                  <a:lnTo>
                    <a:pt x="264" y="377"/>
                  </a:lnTo>
                  <a:lnTo>
                    <a:pt x="252" y="383"/>
                  </a:lnTo>
                  <a:lnTo>
                    <a:pt x="252" y="390"/>
                  </a:lnTo>
                  <a:lnTo>
                    <a:pt x="264" y="384"/>
                  </a:lnTo>
                  <a:lnTo>
                    <a:pt x="264" y="384"/>
                  </a:lnTo>
                  <a:close/>
                  <a:moveTo>
                    <a:pt x="241" y="397"/>
                  </a:moveTo>
                  <a:lnTo>
                    <a:pt x="241" y="390"/>
                  </a:lnTo>
                  <a:lnTo>
                    <a:pt x="229" y="397"/>
                  </a:lnTo>
                  <a:lnTo>
                    <a:pt x="229" y="404"/>
                  </a:lnTo>
                  <a:lnTo>
                    <a:pt x="241" y="397"/>
                  </a:lnTo>
                  <a:lnTo>
                    <a:pt x="241" y="397"/>
                  </a:lnTo>
                  <a:close/>
                  <a:moveTo>
                    <a:pt x="218" y="410"/>
                  </a:moveTo>
                  <a:lnTo>
                    <a:pt x="218" y="403"/>
                  </a:lnTo>
                  <a:lnTo>
                    <a:pt x="206" y="410"/>
                  </a:lnTo>
                  <a:lnTo>
                    <a:pt x="206" y="417"/>
                  </a:lnTo>
                  <a:lnTo>
                    <a:pt x="218" y="410"/>
                  </a:lnTo>
                  <a:lnTo>
                    <a:pt x="218" y="410"/>
                  </a:lnTo>
                  <a:close/>
                  <a:moveTo>
                    <a:pt x="218" y="427"/>
                  </a:moveTo>
                  <a:lnTo>
                    <a:pt x="213" y="430"/>
                  </a:lnTo>
                  <a:lnTo>
                    <a:pt x="213" y="417"/>
                  </a:lnTo>
                  <a:lnTo>
                    <a:pt x="218" y="414"/>
                  </a:lnTo>
                  <a:lnTo>
                    <a:pt x="218" y="427"/>
                  </a:lnTo>
                  <a:lnTo>
                    <a:pt x="218" y="427"/>
                  </a:lnTo>
                  <a:close/>
                  <a:moveTo>
                    <a:pt x="218" y="401"/>
                  </a:moveTo>
                  <a:lnTo>
                    <a:pt x="213" y="404"/>
                  </a:lnTo>
                  <a:lnTo>
                    <a:pt x="213" y="390"/>
                  </a:lnTo>
                  <a:lnTo>
                    <a:pt x="218" y="387"/>
                  </a:lnTo>
                  <a:lnTo>
                    <a:pt x="218" y="401"/>
                  </a:lnTo>
                  <a:lnTo>
                    <a:pt x="218" y="401"/>
                  </a:lnTo>
                  <a:close/>
                  <a:moveTo>
                    <a:pt x="195" y="423"/>
                  </a:moveTo>
                  <a:lnTo>
                    <a:pt x="195" y="416"/>
                  </a:lnTo>
                  <a:lnTo>
                    <a:pt x="183" y="423"/>
                  </a:lnTo>
                  <a:lnTo>
                    <a:pt x="184" y="430"/>
                  </a:lnTo>
                  <a:lnTo>
                    <a:pt x="195" y="423"/>
                  </a:lnTo>
                  <a:lnTo>
                    <a:pt x="195" y="423"/>
                  </a:lnTo>
                  <a:close/>
                  <a:moveTo>
                    <a:pt x="172" y="437"/>
                  </a:moveTo>
                  <a:lnTo>
                    <a:pt x="172" y="430"/>
                  </a:lnTo>
                  <a:lnTo>
                    <a:pt x="161" y="436"/>
                  </a:lnTo>
                  <a:lnTo>
                    <a:pt x="161" y="443"/>
                  </a:lnTo>
                  <a:lnTo>
                    <a:pt x="172" y="437"/>
                  </a:lnTo>
                  <a:lnTo>
                    <a:pt x="172" y="437"/>
                  </a:lnTo>
                  <a:close/>
                  <a:moveTo>
                    <a:pt x="149" y="450"/>
                  </a:moveTo>
                  <a:lnTo>
                    <a:pt x="149" y="443"/>
                  </a:lnTo>
                  <a:lnTo>
                    <a:pt x="138" y="449"/>
                  </a:lnTo>
                  <a:lnTo>
                    <a:pt x="138" y="456"/>
                  </a:lnTo>
                  <a:lnTo>
                    <a:pt x="149" y="450"/>
                  </a:lnTo>
                  <a:lnTo>
                    <a:pt x="149" y="450"/>
                  </a:lnTo>
                  <a:close/>
                  <a:moveTo>
                    <a:pt x="142" y="445"/>
                  </a:moveTo>
                  <a:lnTo>
                    <a:pt x="136" y="448"/>
                  </a:lnTo>
                  <a:lnTo>
                    <a:pt x="136" y="435"/>
                  </a:lnTo>
                  <a:lnTo>
                    <a:pt x="142" y="431"/>
                  </a:lnTo>
                  <a:lnTo>
                    <a:pt x="142" y="445"/>
                  </a:lnTo>
                  <a:lnTo>
                    <a:pt x="142" y="445"/>
                  </a:lnTo>
                  <a:close/>
                  <a:moveTo>
                    <a:pt x="126" y="463"/>
                  </a:moveTo>
                  <a:lnTo>
                    <a:pt x="126" y="456"/>
                  </a:lnTo>
                  <a:lnTo>
                    <a:pt x="115" y="463"/>
                  </a:lnTo>
                  <a:lnTo>
                    <a:pt x="115" y="470"/>
                  </a:lnTo>
                  <a:lnTo>
                    <a:pt x="126" y="463"/>
                  </a:lnTo>
                  <a:lnTo>
                    <a:pt x="126" y="463"/>
                  </a:lnTo>
                  <a:close/>
                  <a:moveTo>
                    <a:pt x="103" y="476"/>
                  </a:moveTo>
                  <a:lnTo>
                    <a:pt x="103" y="469"/>
                  </a:lnTo>
                  <a:lnTo>
                    <a:pt x="92" y="476"/>
                  </a:lnTo>
                  <a:lnTo>
                    <a:pt x="92" y="483"/>
                  </a:lnTo>
                  <a:lnTo>
                    <a:pt x="103" y="476"/>
                  </a:lnTo>
                  <a:lnTo>
                    <a:pt x="103" y="476"/>
                  </a:lnTo>
                  <a:close/>
                  <a:moveTo>
                    <a:pt x="81" y="489"/>
                  </a:moveTo>
                  <a:lnTo>
                    <a:pt x="81" y="483"/>
                  </a:lnTo>
                  <a:lnTo>
                    <a:pt x="69" y="489"/>
                  </a:lnTo>
                  <a:lnTo>
                    <a:pt x="69" y="496"/>
                  </a:lnTo>
                  <a:lnTo>
                    <a:pt x="81" y="489"/>
                  </a:lnTo>
                  <a:lnTo>
                    <a:pt x="81" y="489"/>
                  </a:lnTo>
                  <a:close/>
                  <a:moveTo>
                    <a:pt x="58" y="503"/>
                  </a:moveTo>
                  <a:lnTo>
                    <a:pt x="58" y="496"/>
                  </a:lnTo>
                  <a:lnTo>
                    <a:pt x="46" y="502"/>
                  </a:lnTo>
                  <a:lnTo>
                    <a:pt x="46" y="509"/>
                  </a:lnTo>
                  <a:lnTo>
                    <a:pt x="58" y="503"/>
                  </a:lnTo>
                  <a:lnTo>
                    <a:pt x="58" y="503"/>
                  </a:lnTo>
                  <a:close/>
                  <a:moveTo>
                    <a:pt x="35" y="516"/>
                  </a:moveTo>
                  <a:lnTo>
                    <a:pt x="35" y="509"/>
                  </a:lnTo>
                  <a:lnTo>
                    <a:pt x="23" y="516"/>
                  </a:lnTo>
                  <a:lnTo>
                    <a:pt x="23" y="522"/>
                  </a:lnTo>
                  <a:lnTo>
                    <a:pt x="35" y="516"/>
                  </a:lnTo>
                  <a:lnTo>
                    <a:pt x="35" y="516"/>
                  </a:lnTo>
                  <a:close/>
                  <a:moveTo>
                    <a:pt x="12" y="522"/>
                  </a:moveTo>
                  <a:lnTo>
                    <a:pt x="0" y="529"/>
                  </a:lnTo>
                  <a:lnTo>
                    <a:pt x="0" y="536"/>
                  </a:lnTo>
                  <a:lnTo>
                    <a:pt x="12" y="529"/>
                  </a:lnTo>
                  <a:lnTo>
                    <a:pt x="12" y="522"/>
                  </a:lnTo>
                  <a:lnTo>
                    <a:pt x="12" y="522"/>
                  </a:lnTo>
                  <a:close/>
                  <a:moveTo>
                    <a:pt x="584" y="111"/>
                  </a:moveTo>
                  <a:lnTo>
                    <a:pt x="584" y="104"/>
                  </a:lnTo>
                  <a:lnTo>
                    <a:pt x="572" y="111"/>
                  </a:lnTo>
                  <a:lnTo>
                    <a:pt x="572" y="117"/>
                  </a:lnTo>
                  <a:lnTo>
                    <a:pt x="584" y="111"/>
                  </a:lnTo>
                  <a:lnTo>
                    <a:pt x="584" y="111"/>
                  </a:lnTo>
                  <a:close/>
                  <a:moveTo>
                    <a:pt x="561" y="124"/>
                  </a:moveTo>
                  <a:lnTo>
                    <a:pt x="561" y="117"/>
                  </a:lnTo>
                  <a:lnTo>
                    <a:pt x="550" y="124"/>
                  </a:lnTo>
                  <a:lnTo>
                    <a:pt x="550" y="130"/>
                  </a:lnTo>
                  <a:lnTo>
                    <a:pt x="561" y="124"/>
                  </a:lnTo>
                  <a:lnTo>
                    <a:pt x="561" y="124"/>
                  </a:lnTo>
                  <a:close/>
                  <a:moveTo>
                    <a:pt x="538" y="137"/>
                  </a:moveTo>
                  <a:lnTo>
                    <a:pt x="538" y="131"/>
                  </a:lnTo>
                  <a:lnTo>
                    <a:pt x="527" y="137"/>
                  </a:lnTo>
                  <a:lnTo>
                    <a:pt x="527" y="144"/>
                  </a:lnTo>
                  <a:lnTo>
                    <a:pt x="538" y="137"/>
                  </a:lnTo>
                  <a:lnTo>
                    <a:pt x="538" y="137"/>
                  </a:lnTo>
                  <a:close/>
                  <a:moveTo>
                    <a:pt x="515" y="150"/>
                  </a:moveTo>
                  <a:lnTo>
                    <a:pt x="515" y="144"/>
                  </a:lnTo>
                  <a:lnTo>
                    <a:pt x="504" y="150"/>
                  </a:lnTo>
                  <a:lnTo>
                    <a:pt x="504" y="157"/>
                  </a:lnTo>
                  <a:lnTo>
                    <a:pt x="515" y="150"/>
                  </a:lnTo>
                  <a:lnTo>
                    <a:pt x="515" y="150"/>
                  </a:lnTo>
                  <a:close/>
                  <a:moveTo>
                    <a:pt x="493" y="163"/>
                  </a:moveTo>
                  <a:lnTo>
                    <a:pt x="493" y="157"/>
                  </a:lnTo>
                  <a:lnTo>
                    <a:pt x="481" y="164"/>
                  </a:lnTo>
                  <a:lnTo>
                    <a:pt x="481" y="170"/>
                  </a:lnTo>
                  <a:lnTo>
                    <a:pt x="493" y="163"/>
                  </a:lnTo>
                  <a:lnTo>
                    <a:pt x="493" y="163"/>
                  </a:lnTo>
                  <a:close/>
                  <a:moveTo>
                    <a:pt x="469" y="177"/>
                  </a:moveTo>
                  <a:lnTo>
                    <a:pt x="469" y="170"/>
                  </a:lnTo>
                  <a:lnTo>
                    <a:pt x="458" y="177"/>
                  </a:lnTo>
                  <a:lnTo>
                    <a:pt x="458" y="183"/>
                  </a:lnTo>
                  <a:lnTo>
                    <a:pt x="469" y="177"/>
                  </a:lnTo>
                  <a:lnTo>
                    <a:pt x="469" y="177"/>
                  </a:lnTo>
                  <a:close/>
                  <a:moveTo>
                    <a:pt x="441" y="186"/>
                  </a:moveTo>
                  <a:lnTo>
                    <a:pt x="435" y="190"/>
                  </a:lnTo>
                  <a:lnTo>
                    <a:pt x="435" y="196"/>
                  </a:lnTo>
                  <a:lnTo>
                    <a:pt x="441" y="193"/>
                  </a:lnTo>
                  <a:lnTo>
                    <a:pt x="446" y="190"/>
                  </a:lnTo>
                  <a:lnTo>
                    <a:pt x="447" y="189"/>
                  </a:lnTo>
                  <a:lnTo>
                    <a:pt x="447" y="176"/>
                  </a:lnTo>
                  <a:lnTo>
                    <a:pt x="441" y="180"/>
                  </a:lnTo>
                  <a:lnTo>
                    <a:pt x="441" y="186"/>
                  </a:lnTo>
                  <a:lnTo>
                    <a:pt x="441" y="186"/>
                  </a:lnTo>
                  <a:close/>
                  <a:moveTo>
                    <a:pt x="424" y="203"/>
                  </a:moveTo>
                  <a:lnTo>
                    <a:pt x="424" y="197"/>
                  </a:lnTo>
                  <a:lnTo>
                    <a:pt x="412" y="203"/>
                  </a:lnTo>
                  <a:lnTo>
                    <a:pt x="412" y="210"/>
                  </a:lnTo>
                  <a:lnTo>
                    <a:pt x="424" y="203"/>
                  </a:lnTo>
                  <a:lnTo>
                    <a:pt x="424" y="203"/>
                  </a:lnTo>
                  <a:close/>
                  <a:moveTo>
                    <a:pt x="401" y="216"/>
                  </a:moveTo>
                  <a:lnTo>
                    <a:pt x="401" y="210"/>
                  </a:lnTo>
                  <a:lnTo>
                    <a:pt x="389" y="216"/>
                  </a:lnTo>
                  <a:lnTo>
                    <a:pt x="389" y="223"/>
                  </a:lnTo>
                  <a:lnTo>
                    <a:pt x="401" y="216"/>
                  </a:lnTo>
                  <a:lnTo>
                    <a:pt x="401" y="216"/>
                  </a:lnTo>
                  <a:close/>
                  <a:moveTo>
                    <a:pt x="378" y="223"/>
                  </a:moveTo>
                  <a:lnTo>
                    <a:pt x="371" y="227"/>
                  </a:lnTo>
                  <a:lnTo>
                    <a:pt x="371" y="220"/>
                  </a:lnTo>
                  <a:lnTo>
                    <a:pt x="365" y="223"/>
                  </a:lnTo>
                  <a:lnTo>
                    <a:pt x="365" y="237"/>
                  </a:lnTo>
                  <a:lnTo>
                    <a:pt x="366" y="236"/>
                  </a:lnTo>
                  <a:lnTo>
                    <a:pt x="371" y="234"/>
                  </a:lnTo>
                  <a:lnTo>
                    <a:pt x="378" y="229"/>
                  </a:lnTo>
                  <a:lnTo>
                    <a:pt x="378" y="223"/>
                  </a:lnTo>
                  <a:lnTo>
                    <a:pt x="378" y="223"/>
                  </a:lnTo>
                  <a:close/>
                  <a:moveTo>
                    <a:pt x="355" y="243"/>
                  </a:moveTo>
                  <a:lnTo>
                    <a:pt x="355" y="236"/>
                  </a:lnTo>
                  <a:lnTo>
                    <a:pt x="344" y="243"/>
                  </a:lnTo>
                  <a:lnTo>
                    <a:pt x="344" y="249"/>
                  </a:lnTo>
                  <a:lnTo>
                    <a:pt x="355" y="243"/>
                  </a:lnTo>
                  <a:lnTo>
                    <a:pt x="355" y="243"/>
                  </a:lnTo>
                  <a:close/>
                  <a:moveTo>
                    <a:pt x="332" y="256"/>
                  </a:moveTo>
                  <a:lnTo>
                    <a:pt x="332" y="249"/>
                  </a:lnTo>
                  <a:lnTo>
                    <a:pt x="321" y="256"/>
                  </a:lnTo>
                  <a:lnTo>
                    <a:pt x="321" y="262"/>
                  </a:lnTo>
                  <a:lnTo>
                    <a:pt x="332" y="256"/>
                  </a:lnTo>
                  <a:lnTo>
                    <a:pt x="332" y="256"/>
                  </a:lnTo>
                  <a:close/>
                  <a:moveTo>
                    <a:pt x="309" y="269"/>
                  </a:moveTo>
                  <a:lnTo>
                    <a:pt x="309" y="263"/>
                  </a:lnTo>
                  <a:lnTo>
                    <a:pt x="298" y="269"/>
                  </a:lnTo>
                  <a:lnTo>
                    <a:pt x="298" y="276"/>
                  </a:lnTo>
                  <a:lnTo>
                    <a:pt x="309" y="269"/>
                  </a:lnTo>
                  <a:lnTo>
                    <a:pt x="309" y="269"/>
                  </a:lnTo>
                  <a:close/>
                  <a:moveTo>
                    <a:pt x="287" y="282"/>
                  </a:moveTo>
                  <a:lnTo>
                    <a:pt x="286" y="276"/>
                  </a:lnTo>
                  <a:lnTo>
                    <a:pt x="275" y="282"/>
                  </a:lnTo>
                  <a:lnTo>
                    <a:pt x="275" y="289"/>
                  </a:lnTo>
                  <a:lnTo>
                    <a:pt x="287" y="282"/>
                  </a:lnTo>
                  <a:lnTo>
                    <a:pt x="287" y="282"/>
                  </a:lnTo>
                  <a:close/>
                  <a:moveTo>
                    <a:pt x="263" y="295"/>
                  </a:moveTo>
                  <a:lnTo>
                    <a:pt x="263" y="289"/>
                  </a:lnTo>
                  <a:lnTo>
                    <a:pt x="252" y="296"/>
                  </a:lnTo>
                  <a:lnTo>
                    <a:pt x="252" y="302"/>
                  </a:lnTo>
                  <a:lnTo>
                    <a:pt x="263" y="295"/>
                  </a:lnTo>
                  <a:lnTo>
                    <a:pt x="263" y="295"/>
                  </a:lnTo>
                  <a:close/>
                  <a:moveTo>
                    <a:pt x="240" y="309"/>
                  </a:moveTo>
                  <a:lnTo>
                    <a:pt x="240" y="302"/>
                  </a:lnTo>
                  <a:lnTo>
                    <a:pt x="229" y="309"/>
                  </a:lnTo>
                  <a:lnTo>
                    <a:pt x="229" y="315"/>
                  </a:lnTo>
                  <a:lnTo>
                    <a:pt x="240" y="309"/>
                  </a:lnTo>
                  <a:lnTo>
                    <a:pt x="240" y="309"/>
                  </a:lnTo>
                  <a:close/>
                  <a:moveTo>
                    <a:pt x="213" y="318"/>
                  </a:moveTo>
                  <a:lnTo>
                    <a:pt x="206" y="322"/>
                  </a:lnTo>
                  <a:lnTo>
                    <a:pt x="206" y="328"/>
                  </a:lnTo>
                  <a:lnTo>
                    <a:pt x="213" y="325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8" y="308"/>
                  </a:lnTo>
                  <a:lnTo>
                    <a:pt x="213" y="312"/>
                  </a:lnTo>
                  <a:lnTo>
                    <a:pt x="213" y="318"/>
                  </a:lnTo>
                  <a:lnTo>
                    <a:pt x="213" y="318"/>
                  </a:lnTo>
                  <a:close/>
                  <a:moveTo>
                    <a:pt x="195" y="335"/>
                  </a:moveTo>
                  <a:lnTo>
                    <a:pt x="195" y="329"/>
                  </a:lnTo>
                  <a:lnTo>
                    <a:pt x="183" y="335"/>
                  </a:lnTo>
                  <a:lnTo>
                    <a:pt x="183" y="342"/>
                  </a:lnTo>
                  <a:lnTo>
                    <a:pt x="195" y="335"/>
                  </a:lnTo>
                  <a:lnTo>
                    <a:pt x="195" y="335"/>
                  </a:lnTo>
                  <a:close/>
                  <a:moveTo>
                    <a:pt x="172" y="348"/>
                  </a:moveTo>
                  <a:lnTo>
                    <a:pt x="172" y="342"/>
                  </a:lnTo>
                  <a:lnTo>
                    <a:pt x="161" y="348"/>
                  </a:lnTo>
                  <a:lnTo>
                    <a:pt x="161" y="355"/>
                  </a:lnTo>
                  <a:lnTo>
                    <a:pt x="172" y="348"/>
                  </a:lnTo>
                  <a:lnTo>
                    <a:pt x="172" y="348"/>
                  </a:lnTo>
                  <a:close/>
                  <a:moveTo>
                    <a:pt x="149" y="355"/>
                  </a:moveTo>
                  <a:lnTo>
                    <a:pt x="142" y="359"/>
                  </a:lnTo>
                  <a:lnTo>
                    <a:pt x="142" y="353"/>
                  </a:lnTo>
                  <a:lnTo>
                    <a:pt x="136" y="356"/>
                  </a:lnTo>
                  <a:lnTo>
                    <a:pt x="136" y="369"/>
                  </a:lnTo>
                  <a:lnTo>
                    <a:pt x="138" y="368"/>
                  </a:lnTo>
                  <a:lnTo>
                    <a:pt x="142" y="366"/>
                  </a:lnTo>
                  <a:lnTo>
                    <a:pt x="149" y="361"/>
                  </a:lnTo>
                  <a:lnTo>
                    <a:pt x="149" y="355"/>
                  </a:lnTo>
                  <a:lnTo>
                    <a:pt x="149" y="355"/>
                  </a:lnTo>
                  <a:close/>
                  <a:moveTo>
                    <a:pt x="126" y="375"/>
                  </a:moveTo>
                  <a:lnTo>
                    <a:pt x="126" y="368"/>
                  </a:lnTo>
                  <a:lnTo>
                    <a:pt x="115" y="375"/>
                  </a:lnTo>
                  <a:lnTo>
                    <a:pt x="115" y="381"/>
                  </a:lnTo>
                  <a:lnTo>
                    <a:pt x="126" y="375"/>
                  </a:lnTo>
                  <a:lnTo>
                    <a:pt x="126" y="375"/>
                  </a:lnTo>
                  <a:close/>
                  <a:moveTo>
                    <a:pt x="103" y="388"/>
                  </a:moveTo>
                  <a:lnTo>
                    <a:pt x="103" y="382"/>
                  </a:lnTo>
                  <a:lnTo>
                    <a:pt x="92" y="388"/>
                  </a:lnTo>
                  <a:lnTo>
                    <a:pt x="92" y="395"/>
                  </a:lnTo>
                  <a:lnTo>
                    <a:pt x="103" y="388"/>
                  </a:lnTo>
                  <a:lnTo>
                    <a:pt x="103" y="388"/>
                  </a:lnTo>
                  <a:close/>
                  <a:moveTo>
                    <a:pt x="80" y="401"/>
                  </a:moveTo>
                  <a:lnTo>
                    <a:pt x="80" y="395"/>
                  </a:lnTo>
                  <a:lnTo>
                    <a:pt x="69" y="401"/>
                  </a:lnTo>
                  <a:lnTo>
                    <a:pt x="69" y="408"/>
                  </a:lnTo>
                  <a:lnTo>
                    <a:pt x="80" y="401"/>
                  </a:lnTo>
                  <a:lnTo>
                    <a:pt x="80" y="401"/>
                  </a:lnTo>
                  <a:close/>
                  <a:moveTo>
                    <a:pt x="57" y="414"/>
                  </a:moveTo>
                  <a:lnTo>
                    <a:pt x="57" y="408"/>
                  </a:lnTo>
                  <a:lnTo>
                    <a:pt x="46" y="415"/>
                  </a:lnTo>
                  <a:lnTo>
                    <a:pt x="46" y="421"/>
                  </a:lnTo>
                  <a:lnTo>
                    <a:pt x="57" y="414"/>
                  </a:lnTo>
                  <a:lnTo>
                    <a:pt x="57" y="414"/>
                  </a:lnTo>
                  <a:close/>
                  <a:moveTo>
                    <a:pt x="34" y="428"/>
                  </a:moveTo>
                  <a:lnTo>
                    <a:pt x="34" y="421"/>
                  </a:lnTo>
                  <a:lnTo>
                    <a:pt x="23" y="428"/>
                  </a:lnTo>
                  <a:lnTo>
                    <a:pt x="23" y="434"/>
                  </a:lnTo>
                  <a:lnTo>
                    <a:pt x="34" y="428"/>
                  </a:lnTo>
                  <a:lnTo>
                    <a:pt x="34" y="428"/>
                  </a:lnTo>
                  <a:close/>
                  <a:moveTo>
                    <a:pt x="12" y="434"/>
                  </a:moveTo>
                  <a:lnTo>
                    <a:pt x="0" y="441"/>
                  </a:lnTo>
                  <a:lnTo>
                    <a:pt x="0" y="447"/>
                  </a:lnTo>
                  <a:lnTo>
                    <a:pt x="12" y="441"/>
                  </a:lnTo>
                  <a:lnTo>
                    <a:pt x="12" y="434"/>
                  </a:lnTo>
                  <a:lnTo>
                    <a:pt x="12" y="434"/>
                  </a:lnTo>
                  <a:close/>
                  <a:moveTo>
                    <a:pt x="584" y="23"/>
                  </a:moveTo>
                  <a:lnTo>
                    <a:pt x="583" y="16"/>
                  </a:lnTo>
                  <a:lnTo>
                    <a:pt x="572" y="22"/>
                  </a:lnTo>
                  <a:lnTo>
                    <a:pt x="572" y="29"/>
                  </a:lnTo>
                  <a:lnTo>
                    <a:pt x="584" y="23"/>
                  </a:lnTo>
                  <a:lnTo>
                    <a:pt x="584" y="23"/>
                  </a:lnTo>
                  <a:close/>
                  <a:moveTo>
                    <a:pt x="561" y="36"/>
                  </a:moveTo>
                  <a:lnTo>
                    <a:pt x="560" y="29"/>
                  </a:lnTo>
                  <a:lnTo>
                    <a:pt x="549" y="36"/>
                  </a:lnTo>
                  <a:lnTo>
                    <a:pt x="549" y="42"/>
                  </a:lnTo>
                  <a:lnTo>
                    <a:pt x="561" y="36"/>
                  </a:lnTo>
                  <a:lnTo>
                    <a:pt x="561" y="36"/>
                  </a:lnTo>
                  <a:close/>
                  <a:moveTo>
                    <a:pt x="538" y="49"/>
                  </a:moveTo>
                  <a:lnTo>
                    <a:pt x="538" y="42"/>
                  </a:lnTo>
                  <a:lnTo>
                    <a:pt x="526" y="49"/>
                  </a:lnTo>
                  <a:lnTo>
                    <a:pt x="526" y="56"/>
                  </a:lnTo>
                  <a:lnTo>
                    <a:pt x="538" y="49"/>
                  </a:lnTo>
                  <a:lnTo>
                    <a:pt x="538" y="49"/>
                  </a:lnTo>
                  <a:close/>
                  <a:moveTo>
                    <a:pt x="515" y="62"/>
                  </a:moveTo>
                  <a:lnTo>
                    <a:pt x="515" y="55"/>
                  </a:lnTo>
                  <a:lnTo>
                    <a:pt x="503" y="62"/>
                  </a:lnTo>
                  <a:lnTo>
                    <a:pt x="503" y="69"/>
                  </a:lnTo>
                  <a:lnTo>
                    <a:pt x="515" y="62"/>
                  </a:lnTo>
                  <a:lnTo>
                    <a:pt x="515" y="62"/>
                  </a:lnTo>
                  <a:close/>
                  <a:moveTo>
                    <a:pt x="492" y="75"/>
                  </a:moveTo>
                  <a:lnTo>
                    <a:pt x="492" y="69"/>
                  </a:lnTo>
                  <a:lnTo>
                    <a:pt x="481" y="75"/>
                  </a:lnTo>
                  <a:lnTo>
                    <a:pt x="481" y="82"/>
                  </a:lnTo>
                  <a:lnTo>
                    <a:pt x="492" y="75"/>
                  </a:lnTo>
                  <a:lnTo>
                    <a:pt x="492" y="75"/>
                  </a:lnTo>
                  <a:close/>
                  <a:moveTo>
                    <a:pt x="469" y="89"/>
                  </a:moveTo>
                  <a:lnTo>
                    <a:pt x="469" y="82"/>
                  </a:lnTo>
                  <a:lnTo>
                    <a:pt x="458" y="88"/>
                  </a:lnTo>
                  <a:lnTo>
                    <a:pt x="458" y="95"/>
                  </a:lnTo>
                  <a:lnTo>
                    <a:pt x="469" y="89"/>
                  </a:lnTo>
                  <a:lnTo>
                    <a:pt x="469" y="89"/>
                  </a:lnTo>
                  <a:close/>
                  <a:moveTo>
                    <a:pt x="446" y="97"/>
                  </a:moveTo>
                  <a:lnTo>
                    <a:pt x="446" y="95"/>
                  </a:lnTo>
                  <a:lnTo>
                    <a:pt x="435" y="102"/>
                  </a:lnTo>
                  <a:lnTo>
                    <a:pt x="435" y="109"/>
                  </a:lnTo>
                  <a:lnTo>
                    <a:pt x="441" y="105"/>
                  </a:lnTo>
                  <a:lnTo>
                    <a:pt x="441" y="113"/>
                  </a:lnTo>
                  <a:lnTo>
                    <a:pt x="447" y="110"/>
                  </a:lnTo>
                  <a:lnTo>
                    <a:pt x="447" y="97"/>
                  </a:lnTo>
                  <a:lnTo>
                    <a:pt x="446" y="97"/>
                  </a:lnTo>
                  <a:lnTo>
                    <a:pt x="446" y="97"/>
                  </a:lnTo>
                  <a:close/>
                  <a:moveTo>
                    <a:pt x="424" y="115"/>
                  </a:moveTo>
                  <a:lnTo>
                    <a:pt x="424" y="108"/>
                  </a:lnTo>
                  <a:lnTo>
                    <a:pt x="412" y="115"/>
                  </a:lnTo>
                  <a:lnTo>
                    <a:pt x="412" y="122"/>
                  </a:lnTo>
                  <a:lnTo>
                    <a:pt x="424" y="115"/>
                  </a:lnTo>
                  <a:lnTo>
                    <a:pt x="424" y="115"/>
                  </a:lnTo>
                  <a:close/>
                  <a:moveTo>
                    <a:pt x="401" y="128"/>
                  </a:moveTo>
                  <a:lnTo>
                    <a:pt x="401" y="121"/>
                  </a:lnTo>
                  <a:lnTo>
                    <a:pt x="389" y="128"/>
                  </a:lnTo>
                  <a:lnTo>
                    <a:pt x="389" y="135"/>
                  </a:lnTo>
                  <a:lnTo>
                    <a:pt x="401" y="128"/>
                  </a:lnTo>
                  <a:lnTo>
                    <a:pt x="401" y="128"/>
                  </a:lnTo>
                  <a:close/>
                  <a:moveTo>
                    <a:pt x="377" y="142"/>
                  </a:moveTo>
                  <a:lnTo>
                    <a:pt x="377" y="135"/>
                  </a:lnTo>
                  <a:lnTo>
                    <a:pt x="366" y="141"/>
                  </a:lnTo>
                  <a:lnTo>
                    <a:pt x="366" y="143"/>
                  </a:lnTo>
                  <a:lnTo>
                    <a:pt x="365" y="144"/>
                  </a:lnTo>
                  <a:lnTo>
                    <a:pt x="365" y="157"/>
                  </a:lnTo>
                  <a:lnTo>
                    <a:pt x="370" y="154"/>
                  </a:lnTo>
                  <a:lnTo>
                    <a:pt x="370" y="146"/>
                  </a:lnTo>
                  <a:lnTo>
                    <a:pt x="377" y="142"/>
                  </a:lnTo>
                  <a:lnTo>
                    <a:pt x="377" y="142"/>
                  </a:lnTo>
                  <a:close/>
                  <a:moveTo>
                    <a:pt x="355" y="155"/>
                  </a:moveTo>
                  <a:lnTo>
                    <a:pt x="355" y="148"/>
                  </a:lnTo>
                  <a:lnTo>
                    <a:pt x="343" y="154"/>
                  </a:lnTo>
                  <a:lnTo>
                    <a:pt x="343" y="161"/>
                  </a:lnTo>
                  <a:lnTo>
                    <a:pt x="355" y="155"/>
                  </a:lnTo>
                  <a:lnTo>
                    <a:pt x="355" y="155"/>
                  </a:lnTo>
                  <a:close/>
                  <a:moveTo>
                    <a:pt x="332" y="168"/>
                  </a:moveTo>
                  <a:lnTo>
                    <a:pt x="332" y="161"/>
                  </a:lnTo>
                  <a:lnTo>
                    <a:pt x="320" y="168"/>
                  </a:lnTo>
                  <a:lnTo>
                    <a:pt x="320" y="175"/>
                  </a:lnTo>
                  <a:lnTo>
                    <a:pt x="332" y="168"/>
                  </a:lnTo>
                  <a:lnTo>
                    <a:pt x="332" y="168"/>
                  </a:lnTo>
                  <a:close/>
                  <a:moveTo>
                    <a:pt x="309" y="181"/>
                  </a:moveTo>
                  <a:lnTo>
                    <a:pt x="309" y="174"/>
                  </a:lnTo>
                  <a:lnTo>
                    <a:pt x="297" y="181"/>
                  </a:lnTo>
                  <a:lnTo>
                    <a:pt x="297" y="188"/>
                  </a:lnTo>
                  <a:lnTo>
                    <a:pt x="309" y="181"/>
                  </a:lnTo>
                  <a:lnTo>
                    <a:pt x="309" y="181"/>
                  </a:lnTo>
                  <a:close/>
                  <a:moveTo>
                    <a:pt x="286" y="194"/>
                  </a:moveTo>
                  <a:lnTo>
                    <a:pt x="286" y="187"/>
                  </a:lnTo>
                  <a:lnTo>
                    <a:pt x="275" y="194"/>
                  </a:lnTo>
                  <a:lnTo>
                    <a:pt x="275" y="201"/>
                  </a:lnTo>
                  <a:lnTo>
                    <a:pt x="286" y="194"/>
                  </a:lnTo>
                  <a:lnTo>
                    <a:pt x="286" y="194"/>
                  </a:lnTo>
                  <a:close/>
                  <a:moveTo>
                    <a:pt x="263" y="208"/>
                  </a:moveTo>
                  <a:lnTo>
                    <a:pt x="263" y="201"/>
                  </a:lnTo>
                  <a:lnTo>
                    <a:pt x="252" y="207"/>
                  </a:lnTo>
                  <a:lnTo>
                    <a:pt x="252" y="214"/>
                  </a:lnTo>
                  <a:lnTo>
                    <a:pt x="263" y="208"/>
                  </a:lnTo>
                  <a:lnTo>
                    <a:pt x="263" y="208"/>
                  </a:lnTo>
                  <a:close/>
                  <a:moveTo>
                    <a:pt x="240" y="221"/>
                  </a:moveTo>
                  <a:lnTo>
                    <a:pt x="240" y="214"/>
                  </a:lnTo>
                  <a:lnTo>
                    <a:pt x="229" y="221"/>
                  </a:lnTo>
                  <a:lnTo>
                    <a:pt x="229" y="227"/>
                  </a:lnTo>
                  <a:lnTo>
                    <a:pt x="240" y="221"/>
                  </a:lnTo>
                  <a:lnTo>
                    <a:pt x="240" y="221"/>
                  </a:lnTo>
                  <a:close/>
                  <a:moveTo>
                    <a:pt x="218" y="229"/>
                  </a:moveTo>
                  <a:lnTo>
                    <a:pt x="218" y="227"/>
                  </a:lnTo>
                  <a:lnTo>
                    <a:pt x="206" y="234"/>
                  </a:lnTo>
                  <a:lnTo>
                    <a:pt x="206" y="241"/>
                  </a:lnTo>
                  <a:lnTo>
                    <a:pt x="212" y="237"/>
                  </a:lnTo>
                  <a:lnTo>
                    <a:pt x="212" y="245"/>
                  </a:lnTo>
                  <a:lnTo>
                    <a:pt x="218" y="242"/>
                  </a:lnTo>
                  <a:lnTo>
                    <a:pt x="218" y="229"/>
                  </a:lnTo>
                  <a:lnTo>
                    <a:pt x="218" y="229"/>
                  </a:lnTo>
                  <a:lnTo>
                    <a:pt x="218" y="229"/>
                  </a:lnTo>
                  <a:close/>
                  <a:moveTo>
                    <a:pt x="195" y="247"/>
                  </a:moveTo>
                  <a:lnTo>
                    <a:pt x="195" y="240"/>
                  </a:lnTo>
                  <a:lnTo>
                    <a:pt x="183" y="247"/>
                  </a:lnTo>
                  <a:lnTo>
                    <a:pt x="183" y="254"/>
                  </a:lnTo>
                  <a:lnTo>
                    <a:pt x="195" y="247"/>
                  </a:lnTo>
                  <a:lnTo>
                    <a:pt x="195" y="247"/>
                  </a:lnTo>
                  <a:close/>
                  <a:moveTo>
                    <a:pt x="171" y="261"/>
                  </a:moveTo>
                  <a:lnTo>
                    <a:pt x="171" y="254"/>
                  </a:lnTo>
                  <a:lnTo>
                    <a:pt x="160" y="260"/>
                  </a:lnTo>
                  <a:lnTo>
                    <a:pt x="160" y="267"/>
                  </a:lnTo>
                  <a:lnTo>
                    <a:pt x="171" y="261"/>
                  </a:lnTo>
                  <a:lnTo>
                    <a:pt x="171" y="261"/>
                  </a:lnTo>
                  <a:close/>
                  <a:moveTo>
                    <a:pt x="126" y="287"/>
                  </a:moveTo>
                  <a:lnTo>
                    <a:pt x="126" y="280"/>
                  </a:lnTo>
                  <a:lnTo>
                    <a:pt x="114" y="287"/>
                  </a:lnTo>
                  <a:lnTo>
                    <a:pt x="114" y="294"/>
                  </a:lnTo>
                  <a:lnTo>
                    <a:pt x="126" y="287"/>
                  </a:lnTo>
                  <a:lnTo>
                    <a:pt x="126" y="287"/>
                  </a:lnTo>
                  <a:close/>
                  <a:moveTo>
                    <a:pt x="103" y="300"/>
                  </a:moveTo>
                  <a:lnTo>
                    <a:pt x="103" y="293"/>
                  </a:lnTo>
                  <a:lnTo>
                    <a:pt x="92" y="300"/>
                  </a:lnTo>
                  <a:lnTo>
                    <a:pt x="92" y="307"/>
                  </a:lnTo>
                  <a:lnTo>
                    <a:pt x="103" y="300"/>
                  </a:lnTo>
                  <a:lnTo>
                    <a:pt x="103" y="300"/>
                  </a:lnTo>
                  <a:close/>
                  <a:moveTo>
                    <a:pt x="80" y="313"/>
                  </a:moveTo>
                  <a:lnTo>
                    <a:pt x="80" y="306"/>
                  </a:lnTo>
                  <a:lnTo>
                    <a:pt x="69" y="313"/>
                  </a:lnTo>
                  <a:lnTo>
                    <a:pt x="69" y="320"/>
                  </a:lnTo>
                  <a:lnTo>
                    <a:pt x="80" y="313"/>
                  </a:lnTo>
                  <a:lnTo>
                    <a:pt x="80" y="313"/>
                  </a:lnTo>
                  <a:close/>
                  <a:moveTo>
                    <a:pt x="57" y="327"/>
                  </a:moveTo>
                  <a:lnTo>
                    <a:pt x="57" y="320"/>
                  </a:lnTo>
                  <a:lnTo>
                    <a:pt x="46" y="326"/>
                  </a:lnTo>
                  <a:lnTo>
                    <a:pt x="46" y="333"/>
                  </a:lnTo>
                  <a:lnTo>
                    <a:pt x="57" y="327"/>
                  </a:lnTo>
                  <a:lnTo>
                    <a:pt x="57" y="327"/>
                  </a:lnTo>
                  <a:close/>
                  <a:moveTo>
                    <a:pt x="34" y="340"/>
                  </a:moveTo>
                  <a:lnTo>
                    <a:pt x="34" y="333"/>
                  </a:lnTo>
                  <a:lnTo>
                    <a:pt x="23" y="340"/>
                  </a:lnTo>
                  <a:lnTo>
                    <a:pt x="23" y="346"/>
                  </a:lnTo>
                  <a:lnTo>
                    <a:pt x="34" y="340"/>
                  </a:lnTo>
                  <a:close/>
                </a:path>
              </a:pathLst>
            </a:custGeom>
            <a:solidFill>
              <a:srgbClr val="C5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 flipH="1">
              <a:off x="5151934" y="3115777"/>
              <a:ext cx="52774" cy="85579"/>
            </a:xfrm>
            <a:custGeom>
              <a:avLst/>
              <a:gdLst>
                <a:gd name="T0" fmla="*/ 37 w 37"/>
                <a:gd name="T1" fmla="*/ 21 h 60"/>
                <a:gd name="T2" fmla="*/ 0 w 37"/>
                <a:gd name="T3" fmla="*/ 0 h 60"/>
                <a:gd name="T4" fmla="*/ 0 w 37"/>
                <a:gd name="T5" fmla="*/ 39 h 60"/>
                <a:gd name="T6" fmla="*/ 37 w 37"/>
                <a:gd name="T7" fmla="*/ 60 h 60"/>
                <a:gd name="T8" fmla="*/ 37 w 37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7" y="21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37" y="6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 flipH="1">
              <a:off x="4156363" y="2543823"/>
              <a:ext cx="1048346" cy="601907"/>
            </a:xfrm>
            <a:custGeom>
              <a:avLst/>
              <a:gdLst>
                <a:gd name="T0" fmla="*/ 735 w 735"/>
                <a:gd name="T1" fmla="*/ 21 h 422"/>
                <a:gd name="T2" fmla="*/ 697 w 735"/>
                <a:gd name="T3" fmla="*/ 0 h 422"/>
                <a:gd name="T4" fmla="*/ 0 w 735"/>
                <a:gd name="T5" fmla="*/ 401 h 422"/>
                <a:gd name="T6" fmla="*/ 37 w 735"/>
                <a:gd name="T7" fmla="*/ 422 h 422"/>
                <a:gd name="T8" fmla="*/ 735 w 735"/>
                <a:gd name="T9" fmla="*/ 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422">
                  <a:moveTo>
                    <a:pt x="735" y="21"/>
                  </a:moveTo>
                  <a:lnTo>
                    <a:pt x="697" y="0"/>
                  </a:lnTo>
                  <a:lnTo>
                    <a:pt x="0" y="401"/>
                  </a:lnTo>
                  <a:lnTo>
                    <a:pt x="37" y="422"/>
                  </a:lnTo>
                  <a:lnTo>
                    <a:pt x="735" y="21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 flipH="1">
              <a:off x="4156364" y="2573776"/>
              <a:ext cx="995571" cy="627581"/>
            </a:xfrm>
            <a:custGeom>
              <a:avLst/>
              <a:gdLst>
                <a:gd name="T0" fmla="*/ 0 w 698"/>
                <a:gd name="T1" fmla="*/ 401 h 440"/>
                <a:gd name="T2" fmla="*/ 0 w 698"/>
                <a:gd name="T3" fmla="*/ 440 h 440"/>
                <a:gd name="T4" fmla="*/ 698 w 698"/>
                <a:gd name="T5" fmla="*/ 40 h 440"/>
                <a:gd name="T6" fmla="*/ 698 w 698"/>
                <a:gd name="T7" fmla="*/ 0 h 440"/>
                <a:gd name="T8" fmla="*/ 0 w 698"/>
                <a:gd name="T9" fmla="*/ 40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440">
                  <a:moveTo>
                    <a:pt x="0" y="401"/>
                  </a:moveTo>
                  <a:lnTo>
                    <a:pt x="0" y="440"/>
                  </a:lnTo>
                  <a:lnTo>
                    <a:pt x="698" y="40"/>
                  </a:lnTo>
                  <a:lnTo>
                    <a:pt x="698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 flipH="1">
              <a:off x="4247648" y="2911813"/>
              <a:ext cx="151190" cy="164027"/>
            </a:xfrm>
            <a:custGeom>
              <a:avLst/>
              <a:gdLst>
                <a:gd name="T0" fmla="*/ 37 w 106"/>
                <a:gd name="T1" fmla="*/ 83 h 115"/>
                <a:gd name="T2" fmla="*/ 34 w 106"/>
                <a:gd name="T3" fmla="*/ 83 h 115"/>
                <a:gd name="T4" fmla="*/ 21 w 106"/>
                <a:gd name="T5" fmla="*/ 72 h 115"/>
                <a:gd name="T6" fmla="*/ 17 w 106"/>
                <a:gd name="T7" fmla="*/ 52 h 115"/>
                <a:gd name="T8" fmla="*/ 17 w 106"/>
                <a:gd name="T9" fmla="*/ 52 h 115"/>
                <a:gd name="T10" fmla="*/ 18 w 106"/>
                <a:gd name="T11" fmla="*/ 38 h 115"/>
                <a:gd name="T12" fmla="*/ 37 w 106"/>
                <a:gd name="T13" fmla="*/ 12 h 115"/>
                <a:gd name="T14" fmla="*/ 37 w 106"/>
                <a:gd name="T15" fmla="*/ 12 h 115"/>
                <a:gd name="T16" fmla="*/ 72 w 106"/>
                <a:gd name="T17" fmla="*/ 0 h 115"/>
                <a:gd name="T18" fmla="*/ 96 w 106"/>
                <a:gd name="T19" fmla="*/ 13 h 115"/>
                <a:gd name="T20" fmla="*/ 105 w 106"/>
                <a:gd name="T21" fmla="*/ 41 h 115"/>
                <a:gd name="T22" fmla="*/ 104 w 106"/>
                <a:gd name="T23" fmla="*/ 56 h 115"/>
                <a:gd name="T24" fmla="*/ 84 w 106"/>
                <a:gd name="T25" fmla="*/ 96 h 115"/>
                <a:gd name="T26" fmla="*/ 45 w 106"/>
                <a:gd name="T27" fmla="*/ 115 h 115"/>
                <a:gd name="T28" fmla="*/ 35 w 106"/>
                <a:gd name="T29" fmla="*/ 115 h 115"/>
                <a:gd name="T30" fmla="*/ 9 w 106"/>
                <a:gd name="T31" fmla="*/ 92 h 115"/>
                <a:gd name="T32" fmla="*/ 2 w 106"/>
                <a:gd name="T33" fmla="*/ 50 h 115"/>
                <a:gd name="T34" fmla="*/ 8 w 106"/>
                <a:gd name="T35" fmla="*/ 51 h 115"/>
                <a:gd name="T36" fmla="*/ 14 w 106"/>
                <a:gd name="T37" fmla="*/ 90 h 115"/>
                <a:gd name="T38" fmla="*/ 36 w 106"/>
                <a:gd name="T39" fmla="*/ 109 h 115"/>
                <a:gd name="T40" fmla="*/ 45 w 106"/>
                <a:gd name="T41" fmla="*/ 109 h 115"/>
                <a:gd name="T42" fmla="*/ 79 w 106"/>
                <a:gd name="T43" fmla="*/ 92 h 115"/>
                <a:gd name="T44" fmla="*/ 99 w 106"/>
                <a:gd name="T45" fmla="*/ 55 h 115"/>
                <a:gd name="T46" fmla="*/ 99 w 106"/>
                <a:gd name="T47" fmla="*/ 42 h 115"/>
                <a:gd name="T48" fmla="*/ 91 w 106"/>
                <a:gd name="T49" fmla="*/ 16 h 115"/>
                <a:gd name="T50" fmla="*/ 72 w 106"/>
                <a:gd name="T51" fmla="*/ 6 h 115"/>
                <a:gd name="T52" fmla="*/ 41 w 106"/>
                <a:gd name="T53" fmla="*/ 17 h 115"/>
                <a:gd name="T54" fmla="*/ 40 w 106"/>
                <a:gd name="T55" fmla="*/ 17 h 115"/>
                <a:gd name="T56" fmla="*/ 24 w 106"/>
                <a:gd name="T57" fmla="*/ 40 h 115"/>
                <a:gd name="T58" fmla="*/ 23 w 106"/>
                <a:gd name="T59" fmla="*/ 52 h 115"/>
                <a:gd name="T60" fmla="*/ 26 w 106"/>
                <a:gd name="T61" fmla="*/ 69 h 115"/>
                <a:gd name="T62" fmla="*/ 35 w 106"/>
                <a:gd name="T63" fmla="*/ 77 h 115"/>
                <a:gd name="T64" fmla="*/ 37 w 106"/>
                <a:gd name="T65" fmla="*/ 77 h 115"/>
                <a:gd name="T66" fmla="*/ 37 w 106"/>
                <a:gd name="T67" fmla="*/ 8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15">
                  <a:moveTo>
                    <a:pt x="37" y="83"/>
                  </a:moveTo>
                  <a:cubicBezTo>
                    <a:pt x="36" y="83"/>
                    <a:pt x="35" y="83"/>
                    <a:pt x="34" y="83"/>
                  </a:cubicBezTo>
                  <a:cubicBezTo>
                    <a:pt x="28" y="82"/>
                    <a:pt x="23" y="78"/>
                    <a:pt x="21" y="72"/>
                  </a:cubicBezTo>
                  <a:cubicBezTo>
                    <a:pt x="18" y="66"/>
                    <a:pt x="17" y="5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48"/>
                    <a:pt x="17" y="43"/>
                    <a:pt x="18" y="38"/>
                  </a:cubicBezTo>
                  <a:cubicBezTo>
                    <a:pt x="20" y="28"/>
                    <a:pt x="28" y="19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8" y="4"/>
                    <a:pt x="62" y="0"/>
                    <a:pt x="72" y="0"/>
                  </a:cubicBezTo>
                  <a:cubicBezTo>
                    <a:pt x="82" y="1"/>
                    <a:pt x="90" y="5"/>
                    <a:pt x="96" y="13"/>
                  </a:cubicBezTo>
                  <a:cubicBezTo>
                    <a:pt x="101" y="20"/>
                    <a:pt x="105" y="30"/>
                    <a:pt x="105" y="41"/>
                  </a:cubicBezTo>
                  <a:cubicBezTo>
                    <a:pt x="106" y="46"/>
                    <a:pt x="105" y="51"/>
                    <a:pt x="104" y="56"/>
                  </a:cubicBezTo>
                  <a:cubicBezTo>
                    <a:pt x="102" y="71"/>
                    <a:pt x="94" y="85"/>
                    <a:pt x="84" y="96"/>
                  </a:cubicBezTo>
                  <a:cubicBezTo>
                    <a:pt x="73" y="107"/>
                    <a:pt x="60" y="115"/>
                    <a:pt x="45" y="115"/>
                  </a:cubicBezTo>
                  <a:cubicBezTo>
                    <a:pt x="42" y="115"/>
                    <a:pt x="38" y="115"/>
                    <a:pt x="35" y="115"/>
                  </a:cubicBezTo>
                  <a:cubicBezTo>
                    <a:pt x="23" y="113"/>
                    <a:pt x="14" y="104"/>
                    <a:pt x="9" y="92"/>
                  </a:cubicBezTo>
                  <a:cubicBezTo>
                    <a:pt x="2" y="80"/>
                    <a:pt x="0" y="63"/>
                    <a:pt x="2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63"/>
                    <a:pt x="8" y="78"/>
                    <a:pt x="14" y="90"/>
                  </a:cubicBezTo>
                  <a:cubicBezTo>
                    <a:pt x="19" y="100"/>
                    <a:pt x="26" y="107"/>
                    <a:pt x="36" y="109"/>
                  </a:cubicBezTo>
                  <a:cubicBezTo>
                    <a:pt x="39" y="109"/>
                    <a:pt x="42" y="109"/>
                    <a:pt x="45" y="109"/>
                  </a:cubicBezTo>
                  <a:cubicBezTo>
                    <a:pt x="58" y="109"/>
                    <a:pt x="70" y="102"/>
                    <a:pt x="79" y="92"/>
                  </a:cubicBezTo>
                  <a:cubicBezTo>
                    <a:pt x="89" y="82"/>
                    <a:pt x="96" y="69"/>
                    <a:pt x="99" y="55"/>
                  </a:cubicBezTo>
                  <a:cubicBezTo>
                    <a:pt x="99" y="51"/>
                    <a:pt x="100" y="46"/>
                    <a:pt x="99" y="42"/>
                  </a:cubicBezTo>
                  <a:cubicBezTo>
                    <a:pt x="99" y="32"/>
                    <a:pt x="96" y="23"/>
                    <a:pt x="91" y="16"/>
                  </a:cubicBezTo>
                  <a:cubicBezTo>
                    <a:pt x="86" y="10"/>
                    <a:pt x="80" y="7"/>
                    <a:pt x="72" y="6"/>
                  </a:cubicBezTo>
                  <a:cubicBezTo>
                    <a:pt x="63" y="6"/>
                    <a:pt x="51" y="10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2" y="23"/>
                    <a:pt x="26" y="30"/>
                    <a:pt x="24" y="40"/>
                  </a:cubicBezTo>
                  <a:cubicBezTo>
                    <a:pt x="23" y="44"/>
                    <a:pt x="23" y="48"/>
                    <a:pt x="23" y="52"/>
                  </a:cubicBezTo>
                  <a:cubicBezTo>
                    <a:pt x="23" y="58"/>
                    <a:pt x="24" y="64"/>
                    <a:pt x="26" y="69"/>
                  </a:cubicBezTo>
                  <a:cubicBezTo>
                    <a:pt x="28" y="73"/>
                    <a:pt x="31" y="76"/>
                    <a:pt x="35" y="77"/>
                  </a:cubicBezTo>
                  <a:cubicBezTo>
                    <a:pt x="36" y="77"/>
                    <a:pt x="36" y="77"/>
                    <a:pt x="37" y="77"/>
                  </a:cubicBezTo>
                  <a:lnTo>
                    <a:pt x="37" y="83"/>
                  </a:lnTo>
                  <a:close/>
                </a:path>
              </a:pathLst>
            </a:custGeom>
            <a:solidFill>
              <a:srgbClr val="120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 flipH="1">
              <a:off x="4806766" y="3470931"/>
              <a:ext cx="151190" cy="164027"/>
            </a:xfrm>
            <a:custGeom>
              <a:avLst/>
              <a:gdLst>
                <a:gd name="T0" fmla="*/ 37 w 106"/>
                <a:gd name="T1" fmla="*/ 83 h 115"/>
                <a:gd name="T2" fmla="*/ 34 w 106"/>
                <a:gd name="T3" fmla="*/ 83 h 115"/>
                <a:gd name="T4" fmla="*/ 21 w 106"/>
                <a:gd name="T5" fmla="*/ 71 h 115"/>
                <a:gd name="T6" fmla="*/ 17 w 106"/>
                <a:gd name="T7" fmla="*/ 52 h 115"/>
                <a:gd name="T8" fmla="*/ 17 w 106"/>
                <a:gd name="T9" fmla="*/ 52 h 115"/>
                <a:gd name="T10" fmla="*/ 18 w 106"/>
                <a:gd name="T11" fmla="*/ 38 h 115"/>
                <a:gd name="T12" fmla="*/ 37 w 106"/>
                <a:gd name="T13" fmla="*/ 12 h 115"/>
                <a:gd name="T14" fmla="*/ 37 w 106"/>
                <a:gd name="T15" fmla="*/ 12 h 115"/>
                <a:gd name="T16" fmla="*/ 72 w 106"/>
                <a:gd name="T17" fmla="*/ 0 h 115"/>
                <a:gd name="T18" fmla="*/ 96 w 106"/>
                <a:gd name="T19" fmla="*/ 12 h 115"/>
                <a:gd name="T20" fmla="*/ 106 w 106"/>
                <a:gd name="T21" fmla="*/ 41 h 115"/>
                <a:gd name="T22" fmla="*/ 105 w 106"/>
                <a:gd name="T23" fmla="*/ 56 h 115"/>
                <a:gd name="T24" fmla="*/ 84 w 106"/>
                <a:gd name="T25" fmla="*/ 96 h 115"/>
                <a:gd name="T26" fmla="*/ 45 w 106"/>
                <a:gd name="T27" fmla="*/ 115 h 115"/>
                <a:gd name="T28" fmla="*/ 35 w 106"/>
                <a:gd name="T29" fmla="*/ 114 h 115"/>
                <a:gd name="T30" fmla="*/ 9 w 106"/>
                <a:gd name="T31" fmla="*/ 92 h 115"/>
                <a:gd name="T32" fmla="*/ 2 w 106"/>
                <a:gd name="T33" fmla="*/ 50 h 115"/>
                <a:gd name="T34" fmla="*/ 8 w 106"/>
                <a:gd name="T35" fmla="*/ 50 h 115"/>
                <a:gd name="T36" fmla="*/ 14 w 106"/>
                <a:gd name="T37" fmla="*/ 90 h 115"/>
                <a:gd name="T38" fmla="*/ 36 w 106"/>
                <a:gd name="T39" fmla="*/ 108 h 115"/>
                <a:gd name="T40" fmla="*/ 45 w 106"/>
                <a:gd name="T41" fmla="*/ 109 h 115"/>
                <a:gd name="T42" fmla="*/ 80 w 106"/>
                <a:gd name="T43" fmla="*/ 92 h 115"/>
                <a:gd name="T44" fmla="*/ 99 w 106"/>
                <a:gd name="T45" fmla="*/ 55 h 115"/>
                <a:gd name="T46" fmla="*/ 100 w 106"/>
                <a:gd name="T47" fmla="*/ 42 h 115"/>
                <a:gd name="T48" fmla="*/ 91 w 106"/>
                <a:gd name="T49" fmla="*/ 16 h 115"/>
                <a:gd name="T50" fmla="*/ 72 w 106"/>
                <a:gd name="T51" fmla="*/ 6 h 115"/>
                <a:gd name="T52" fmla="*/ 41 w 106"/>
                <a:gd name="T53" fmla="*/ 17 h 115"/>
                <a:gd name="T54" fmla="*/ 41 w 106"/>
                <a:gd name="T55" fmla="*/ 17 h 115"/>
                <a:gd name="T56" fmla="*/ 24 w 106"/>
                <a:gd name="T57" fmla="*/ 39 h 115"/>
                <a:gd name="T58" fmla="*/ 23 w 106"/>
                <a:gd name="T59" fmla="*/ 52 h 115"/>
                <a:gd name="T60" fmla="*/ 26 w 106"/>
                <a:gd name="T61" fmla="*/ 69 h 115"/>
                <a:gd name="T62" fmla="*/ 35 w 106"/>
                <a:gd name="T63" fmla="*/ 77 h 115"/>
                <a:gd name="T64" fmla="*/ 37 w 106"/>
                <a:gd name="T65" fmla="*/ 77 h 115"/>
                <a:gd name="T66" fmla="*/ 37 w 106"/>
                <a:gd name="T67" fmla="*/ 8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15">
                  <a:moveTo>
                    <a:pt x="37" y="83"/>
                  </a:moveTo>
                  <a:cubicBezTo>
                    <a:pt x="36" y="83"/>
                    <a:pt x="35" y="83"/>
                    <a:pt x="34" y="83"/>
                  </a:cubicBezTo>
                  <a:cubicBezTo>
                    <a:pt x="28" y="82"/>
                    <a:pt x="24" y="77"/>
                    <a:pt x="21" y="71"/>
                  </a:cubicBezTo>
                  <a:cubicBezTo>
                    <a:pt x="18" y="66"/>
                    <a:pt x="17" y="5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47"/>
                    <a:pt x="17" y="43"/>
                    <a:pt x="18" y="38"/>
                  </a:cubicBezTo>
                  <a:cubicBezTo>
                    <a:pt x="20" y="27"/>
                    <a:pt x="28" y="18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9" y="4"/>
                    <a:pt x="63" y="0"/>
                    <a:pt x="72" y="0"/>
                  </a:cubicBezTo>
                  <a:cubicBezTo>
                    <a:pt x="82" y="1"/>
                    <a:pt x="90" y="5"/>
                    <a:pt x="96" y="12"/>
                  </a:cubicBezTo>
                  <a:cubicBezTo>
                    <a:pt x="102" y="20"/>
                    <a:pt x="105" y="30"/>
                    <a:pt x="106" y="41"/>
                  </a:cubicBezTo>
                  <a:cubicBezTo>
                    <a:pt x="106" y="46"/>
                    <a:pt x="105" y="51"/>
                    <a:pt x="105" y="56"/>
                  </a:cubicBezTo>
                  <a:cubicBezTo>
                    <a:pt x="102" y="71"/>
                    <a:pt x="94" y="85"/>
                    <a:pt x="84" y="96"/>
                  </a:cubicBezTo>
                  <a:cubicBezTo>
                    <a:pt x="73" y="107"/>
                    <a:pt x="60" y="114"/>
                    <a:pt x="45" y="115"/>
                  </a:cubicBezTo>
                  <a:cubicBezTo>
                    <a:pt x="42" y="115"/>
                    <a:pt x="38" y="115"/>
                    <a:pt x="35" y="114"/>
                  </a:cubicBezTo>
                  <a:cubicBezTo>
                    <a:pt x="23" y="112"/>
                    <a:pt x="14" y="104"/>
                    <a:pt x="9" y="92"/>
                  </a:cubicBezTo>
                  <a:cubicBezTo>
                    <a:pt x="3" y="79"/>
                    <a:pt x="0" y="63"/>
                    <a:pt x="2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63"/>
                    <a:pt x="8" y="78"/>
                    <a:pt x="14" y="90"/>
                  </a:cubicBezTo>
                  <a:cubicBezTo>
                    <a:pt x="19" y="99"/>
                    <a:pt x="26" y="107"/>
                    <a:pt x="36" y="108"/>
                  </a:cubicBezTo>
                  <a:cubicBezTo>
                    <a:pt x="39" y="109"/>
                    <a:pt x="42" y="109"/>
                    <a:pt x="45" y="109"/>
                  </a:cubicBezTo>
                  <a:cubicBezTo>
                    <a:pt x="58" y="108"/>
                    <a:pt x="70" y="102"/>
                    <a:pt x="80" y="92"/>
                  </a:cubicBezTo>
                  <a:cubicBezTo>
                    <a:pt x="89" y="82"/>
                    <a:pt x="96" y="69"/>
                    <a:pt x="99" y="55"/>
                  </a:cubicBezTo>
                  <a:cubicBezTo>
                    <a:pt x="99" y="50"/>
                    <a:pt x="100" y="46"/>
                    <a:pt x="100" y="42"/>
                  </a:cubicBezTo>
                  <a:cubicBezTo>
                    <a:pt x="99" y="31"/>
                    <a:pt x="96" y="22"/>
                    <a:pt x="91" y="16"/>
                  </a:cubicBezTo>
                  <a:cubicBezTo>
                    <a:pt x="86" y="10"/>
                    <a:pt x="80" y="7"/>
                    <a:pt x="72" y="6"/>
                  </a:cubicBezTo>
                  <a:cubicBezTo>
                    <a:pt x="64" y="6"/>
                    <a:pt x="51" y="10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3" y="23"/>
                    <a:pt x="26" y="30"/>
                    <a:pt x="24" y="39"/>
                  </a:cubicBezTo>
                  <a:cubicBezTo>
                    <a:pt x="23" y="43"/>
                    <a:pt x="23" y="48"/>
                    <a:pt x="23" y="52"/>
                  </a:cubicBezTo>
                  <a:cubicBezTo>
                    <a:pt x="23" y="58"/>
                    <a:pt x="24" y="64"/>
                    <a:pt x="26" y="69"/>
                  </a:cubicBezTo>
                  <a:cubicBezTo>
                    <a:pt x="28" y="73"/>
                    <a:pt x="31" y="76"/>
                    <a:pt x="35" y="77"/>
                  </a:cubicBezTo>
                  <a:cubicBezTo>
                    <a:pt x="36" y="77"/>
                    <a:pt x="37" y="77"/>
                    <a:pt x="37" y="77"/>
                  </a:cubicBezTo>
                  <a:lnTo>
                    <a:pt x="37" y="83"/>
                  </a:lnTo>
                  <a:close/>
                </a:path>
              </a:pathLst>
            </a:custGeom>
            <a:solidFill>
              <a:srgbClr val="120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40"/>
            <p:cNvSpPr>
              <a:spLocks noChangeArrowheads="1"/>
            </p:cNvSpPr>
            <p:nvPr userDrawn="1"/>
          </p:nvSpPr>
          <p:spPr bwMode="auto">
            <a:xfrm flipH="1">
              <a:off x="4856686" y="3532263"/>
              <a:ext cx="27101" cy="44216"/>
            </a:xfrm>
            <a:prstGeom prst="ellipse">
              <a:avLst/>
            </a:prstGeom>
            <a:solidFill>
              <a:srgbClr val="120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 flipH="1">
              <a:off x="4307554" y="2833366"/>
              <a:ext cx="216801" cy="216801"/>
            </a:xfrm>
            <a:custGeom>
              <a:avLst/>
              <a:gdLst>
                <a:gd name="T0" fmla="*/ 0 w 152"/>
                <a:gd name="T1" fmla="*/ 62 h 152"/>
                <a:gd name="T2" fmla="*/ 45 w 152"/>
                <a:gd name="T3" fmla="*/ 131 h 152"/>
                <a:gd name="T4" fmla="*/ 152 w 152"/>
                <a:gd name="T5" fmla="*/ 71 h 152"/>
                <a:gd name="T6" fmla="*/ 109 w 152"/>
                <a:gd name="T7" fmla="*/ 0 h 152"/>
                <a:gd name="T8" fmla="*/ 0 w 152"/>
                <a:gd name="T9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0" y="62"/>
                  </a:moveTo>
                  <a:cubicBezTo>
                    <a:pt x="12" y="107"/>
                    <a:pt x="5" y="152"/>
                    <a:pt x="45" y="131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12" y="84"/>
                    <a:pt x="118" y="42"/>
                    <a:pt x="109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 flipH="1">
              <a:off x="4664133" y="3292641"/>
              <a:ext cx="215375" cy="216801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2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2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2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 flipH="1">
              <a:off x="4575701" y="3458094"/>
              <a:ext cx="215375" cy="216801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2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2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2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 flipH="1">
              <a:off x="4348916" y="3041609"/>
              <a:ext cx="215375" cy="216801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1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1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1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 flipH="1">
              <a:off x="4174905" y="3111498"/>
              <a:ext cx="215375" cy="216801"/>
            </a:xfrm>
            <a:custGeom>
              <a:avLst/>
              <a:gdLst>
                <a:gd name="T0" fmla="*/ 0 w 151"/>
                <a:gd name="T1" fmla="*/ 63 h 152"/>
                <a:gd name="T2" fmla="*/ 45 w 151"/>
                <a:gd name="T3" fmla="*/ 132 h 152"/>
                <a:gd name="T4" fmla="*/ 151 w 151"/>
                <a:gd name="T5" fmla="*/ 71 h 152"/>
                <a:gd name="T6" fmla="*/ 108 w 151"/>
                <a:gd name="T7" fmla="*/ 0 h 152"/>
                <a:gd name="T8" fmla="*/ 0 w 151"/>
                <a:gd name="T9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63"/>
                  </a:moveTo>
                  <a:cubicBezTo>
                    <a:pt x="12" y="107"/>
                    <a:pt x="5" y="152"/>
                    <a:pt x="45" y="132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12" y="85"/>
                    <a:pt x="117" y="43"/>
                    <a:pt x="10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 flipH="1">
              <a:off x="3006750" y="2535265"/>
              <a:ext cx="496359" cy="288117"/>
            </a:xfrm>
            <a:custGeom>
              <a:avLst/>
              <a:gdLst>
                <a:gd name="T0" fmla="*/ 348 w 348"/>
                <a:gd name="T1" fmla="*/ 118 h 202"/>
                <a:gd name="T2" fmla="*/ 145 w 348"/>
                <a:gd name="T3" fmla="*/ 0 h 202"/>
                <a:gd name="T4" fmla="*/ 0 w 348"/>
                <a:gd name="T5" fmla="*/ 84 h 202"/>
                <a:gd name="T6" fmla="*/ 202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5" y="0"/>
                  </a:lnTo>
                  <a:lnTo>
                    <a:pt x="0" y="84"/>
                  </a:lnTo>
                  <a:lnTo>
                    <a:pt x="202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 flipH="1">
              <a:off x="3135119" y="2501033"/>
              <a:ext cx="136927" cy="272428"/>
            </a:xfrm>
            <a:custGeom>
              <a:avLst/>
              <a:gdLst>
                <a:gd name="T0" fmla="*/ 96 w 96"/>
                <a:gd name="T1" fmla="*/ 55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5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E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/>
            </p:cNvSpPr>
            <p:nvPr userDrawn="1"/>
          </p:nvSpPr>
          <p:spPr bwMode="auto">
            <a:xfrm flipH="1">
              <a:off x="3092329" y="2475359"/>
              <a:ext cx="179716" cy="104122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8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8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auto">
            <a:xfrm flipH="1">
              <a:off x="3092329" y="2555233"/>
              <a:ext cx="42790" cy="218227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6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auto">
            <a:xfrm flipH="1">
              <a:off x="3195024" y="2533839"/>
              <a:ext cx="136927" cy="272428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1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7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/>
            </p:cNvSpPr>
            <p:nvPr userDrawn="1"/>
          </p:nvSpPr>
          <p:spPr bwMode="auto">
            <a:xfrm flipH="1">
              <a:off x="3152234" y="2509591"/>
              <a:ext cx="179716" cy="104122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10D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/>
            </p:cNvSpPr>
            <p:nvPr userDrawn="1"/>
          </p:nvSpPr>
          <p:spPr bwMode="auto">
            <a:xfrm flipH="1">
              <a:off x="3152234" y="2589465"/>
              <a:ext cx="42790" cy="216801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7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3"/>
            <p:cNvSpPr>
              <a:spLocks/>
            </p:cNvSpPr>
            <p:nvPr userDrawn="1"/>
          </p:nvSpPr>
          <p:spPr bwMode="auto">
            <a:xfrm flipH="1">
              <a:off x="3008176" y="2238590"/>
              <a:ext cx="496359" cy="286691"/>
            </a:xfrm>
            <a:custGeom>
              <a:avLst/>
              <a:gdLst>
                <a:gd name="T0" fmla="*/ 348 w 348"/>
                <a:gd name="T1" fmla="*/ 117 h 201"/>
                <a:gd name="T2" fmla="*/ 145 w 348"/>
                <a:gd name="T3" fmla="*/ 0 h 201"/>
                <a:gd name="T4" fmla="*/ 0 w 348"/>
                <a:gd name="T5" fmla="*/ 84 h 201"/>
                <a:gd name="T6" fmla="*/ 203 w 348"/>
                <a:gd name="T7" fmla="*/ 201 h 201"/>
                <a:gd name="T8" fmla="*/ 348 w 348"/>
                <a:gd name="T9" fmla="*/ 11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1">
                  <a:moveTo>
                    <a:pt x="348" y="117"/>
                  </a:moveTo>
                  <a:lnTo>
                    <a:pt x="145" y="0"/>
                  </a:lnTo>
                  <a:lnTo>
                    <a:pt x="0" y="84"/>
                  </a:lnTo>
                  <a:lnTo>
                    <a:pt x="203" y="201"/>
                  </a:lnTo>
                  <a:lnTo>
                    <a:pt x="348" y="117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auto">
            <a:xfrm flipH="1">
              <a:off x="3136544" y="2188669"/>
              <a:ext cx="136927" cy="272428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7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auto">
            <a:xfrm flipH="1">
              <a:off x="3093755" y="2164422"/>
              <a:ext cx="179716" cy="104122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10D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6"/>
            <p:cNvSpPr>
              <a:spLocks/>
            </p:cNvSpPr>
            <p:nvPr userDrawn="1"/>
          </p:nvSpPr>
          <p:spPr bwMode="auto">
            <a:xfrm flipH="1">
              <a:off x="3093755" y="2244295"/>
              <a:ext cx="42790" cy="216801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7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auto">
            <a:xfrm flipH="1">
              <a:off x="3196450" y="2221474"/>
              <a:ext cx="136927" cy="273853"/>
            </a:xfrm>
            <a:custGeom>
              <a:avLst/>
              <a:gdLst>
                <a:gd name="T0" fmla="*/ 96 w 96"/>
                <a:gd name="T1" fmla="*/ 56 h 192"/>
                <a:gd name="T2" fmla="*/ 0 w 96"/>
                <a:gd name="T3" fmla="*/ 0 h 192"/>
                <a:gd name="T4" fmla="*/ 1 w 96"/>
                <a:gd name="T5" fmla="*/ 136 h 192"/>
                <a:gd name="T6" fmla="*/ 96 w 96"/>
                <a:gd name="T7" fmla="*/ 192 h 192"/>
                <a:gd name="T8" fmla="*/ 96 w 96"/>
                <a:gd name="T9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2">
                  <a:moveTo>
                    <a:pt x="96" y="56"/>
                  </a:moveTo>
                  <a:lnTo>
                    <a:pt x="0" y="0"/>
                  </a:lnTo>
                  <a:lnTo>
                    <a:pt x="1" y="136"/>
                  </a:lnTo>
                  <a:lnTo>
                    <a:pt x="96" y="192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9D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auto">
            <a:xfrm flipH="1">
              <a:off x="3153660" y="2197227"/>
              <a:ext cx="179716" cy="104122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9"/>
            <p:cNvSpPr>
              <a:spLocks/>
            </p:cNvSpPr>
            <p:nvPr userDrawn="1"/>
          </p:nvSpPr>
          <p:spPr bwMode="auto">
            <a:xfrm flipH="1">
              <a:off x="3153660" y="2277101"/>
              <a:ext cx="42790" cy="218227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5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0"/>
            <p:cNvSpPr>
              <a:spLocks/>
            </p:cNvSpPr>
            <p:nvPr userDrawn="1"/>
          </p:nvSpPr>
          <p:spPr bwMode="auto">
            <a:xfrm flipH="1">
              <a:off x="3266339" y="2744934"/>
              <a:ext cx="289543" cy="406502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7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1"/>
            <p:cNvSpPr>
              <a:spLocks/>
            </p:cNvSpPr>
            <p:nvPr userDrawn="1"/>
          </p:nvSpPr>
          <p:spPr bwMode="auto">
            <a:xfrm flipH="1">
              <a:off x="3524503" y="2894697"/>
              <a:ext cx="290969" cy="406502"/>
            </a:xfrm>
            <a:custGeom>
              <a:avLst/>
              <a:gdLst>
                <a:gd name="T0" fmla="*/ 203 w 204"/>
                <a:gd name="T1" fmla="*/ 118 h 285"/>
                <a:gd name="T2" fmla="*/ 0 w 204"/>
                <a:gd name="T3" fmla="*/ 0 h 285"/>
                <a:gd name="T4" fmla="*/ 1 w 204"/>
                <a:gd name="T5" fmla="*/ 167 h 285"/>
                <a:gd name="T6" fmla="*/ 204 w 204"/>
                <a:gd name="T7" fmla="*/ 285 h 285"/>
                <a:gd name="T8" fmla="*/ 203 w 204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4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2"/>
            <p:cNvSpPr>
              <a:spLocks/>
            </p:cNvSpPr>
            <p:nvPr userDrawn="1"/>
          </p:nvSpPr>
          <p:spPr bwMode="auto">
            <a:xfrm flipH="1">
              <a:off x="3474582" y="2566644"/>
              <a:ext cx="289543" cy="406502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7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3E3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3"/>
            <p:cNvSpPr>
              <a:spLocks/>
            </p:cNvSpPr>
            <p:nvPr userDrawn="1"/>
          </p:nvSpPr>
          <p:spPr bwMode="auto">
            <a:xfrm flipH="1">
              <a:off x="3267766" y="2446833"/>
              <a:ext cx="496359" cy="288117"/>
            </a:xfrm>
            <a:custGeom>
              <a:avLst/>
              <a:gdLst>
                <a:gd name="T0" fmla="*/ 348 w 348"/>
                <a:gd name="T1" fmla="*/ 118 h 202"/>
                <a:gd name="T2" fmla="*/ 146 w 348"/>
                <a:gd name="T3" fmla="*/ 0 h 202"/>
                <a:gd name="T4" fmla="*/ 0 w 348"/>
                <a:gd name="T5" fmla="*/ 84 h 202"/>
                <a:gd name="T6" fmla="*/ 203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6" y="0"/>
                  </a:lnTo>
                  <a:lnTo>
                    <a:pt x="0" y="84"/>
                  </a:lnTo>
                  <a:lnTo>
                    <a:pt x="203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464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4"/>
            <p:cNvSpPr>
              <a:spLocks/>
            </p:cNvSpPr>
            <p:nvPr userDrawn="1"/>
          </p:nvSpPr>
          <p:spPr bwMode="auto">
            <a:xfrm flipH="1">
              <a:off x="3525930" y="2834792"/>
              <a:ext cx="496359" cy="288117"/>
            </a:xfrm>
            <a:custGeom>
              <a:avLst/>
              <a:gdLst>
                <a:gd name="T0" fmla="*/ 348 w 348"/>
                <a:gd name="T1" fmla="*/ 118 h 202"/>
                <a:gd name="T2" fmla="*/ 145 w 348"/>
                <a:gd name="T3" fmla="*/ 0 h 202"/>
                <a:gd name="T4" fmla="*/ 0 w 348"/>
                <a:gd name="T5" fmla="*/ 84 h 202"/>
                <a:gd name="T6" fmla="*/ 203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5" y="0"/>
                  </a:lnTo>
                  <a:lnTo>
                    <a:pt x="0" y="84"/>
                  </a:lnTo>
                  <a:lnTo>
                    <a:pt x="203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5"/>
            <p:cNvSpPr>
              <a:spLocks/>
            </p:cNvSpPr>
            <p:nvPr userDrawn="1"/>
          </p:nvSpPr>
          <p:spPr bwMode="auto">
            <a:xfrm flipH="1">
              <a:off x="3266340" y="2685029"/>
              <a:ext cx="496359" cy="288117"/>
            </a:xfrm>
            <a:custGeom>
              <a:avLst/>
              <a:gdLst>
                <a:gd name="T0" fmla="*/ 348 w 348"/>
                <a:gd name="T1" fmla="*/ 118 h 202"/>
                <a:gd name="T2" fmla="*/ 146 w 348"/>
                <a:gd name="T3" fmla="*/ 0 h 202"/>
                <a:gd name="T4" fmla="*/ 0 w 348"/>
                <a:gd name="T5" fmla="*/ 84 h 202"/>
                <a:gd name="T6" fmla="*/ 203 w 348"/>
                <a:gd name="T7" fmla="*/ 202 h 202"/>
                <a:gd name="T8" fmla="*/ 348 w 348"/>
                <a:gd name="T9" fmla="*/ 11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2">
                  <a:moveTo>
                    <a:pt x="348" y="118"/>
                  </a:moveTo>
                  <a:lnTo>
                    <a:pt x="146" y="0"/>
                  </a:lnTo>
                  <a:lnTo>
                    <a:pt x="0" y="84"/>
                  </a:lnTo>
                  <a:lnTo>
                    <a:pt x="203" y="202"/>
                  </a:lnTo>
                  <a:lnTo>
                    <a:pt x="348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6"/>
            <p:cNvSpPr>
              <a:spLocks/>
            </p:cNvSpPr>
            <p:nvPr userDrawn="1"/>
          </p:nvSpPr>
          <p:spPr bwMode="auto">
            <a:xfrm flipH="1">
              <a:off x="3266339" y="2446833"/>
              <a:ext cx="289543" cy="406502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7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7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7"/>
            <p:cNvSpPr>
              <a:spLocks/>
            </p:cNvSpPr>
            <p:nvPr userDrawn="1"/>
          </p:nvSpPr>
          <p:spPr bwMode="auto">
            <a:xfrm flipH="1">
              <a:off x="3320540" y="2596597"/>
              <a:ext cx="136927" cy="272428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467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8"/>
            <p:cNvSpPr>
              <a:spLocks/>
            </p:cNvSpPr>
            <p:nvPr userDrawn="1"/>
          </p:nvSpPr>
          <p:spPr bwMode="auto">
            <a:xfrm flipH="1">
              <a:off x="3279176" y="2572349"/>
              <a:ext cx="178290" cy="104122"/>
            </a:xfrm>
            <a:custGeom>
              <a:avLst/>
              <a:gdLst>
                <a:gd name="T0" fmla="*/ 125 w 125"/>
                <a:gd name="T1" fmla="*/ 56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6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5B9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9"/>
            <p:cNvSpPr>
              <a:spLocks/>
            </p:cNvSpPr>
            <p:nvPr userDrawn="1"/>
          </p:nvSpPr>
          <p:spPr bwMode="auto">
            <a:xfrm flipH="1">
              <a:off x="3277751" y="2652223"/>
              <a:ext cx="42790" cy="216801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29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A9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0"/>
            <p:cNvSpPr>
              <a:spLocks/>
            </p:cNvSpPr>
            <p:nvPr userDrawn="1"/>
          </p:nvSpPr>
          <p:spPr bwMode="auto">
            <a:xfrm flipH="1">
              <a:off x="3387577" y="2635107"/>
              <a:ext cx="136927" cy="272428"/>
            </a:xfrm>
            <a:custGeom>
              <a:avLst/>
              <a:gdLst>
                <a:gd name="T0" fmla="*/ 96 w 96"/>
                <a:gd name="T1" fmla="*/ 55 h 191"/>
                <a:gd name="T2" fmla="*/ 0 w 96"/>
                <a:gd name="T3" fmla="*/ 0 h 191"/>
                <a:gd name="T4" fmla="*/ 1 w 96"/>
                <a:gd name="T5" fmla="*/ 135 h 191"/>
                <a:gd name="T6" fmla="*/ 96 w 96"/>
                <a:gd name="T7" fmla="*/ 191 h 191"/>
                <a:gd name="T8" fmla="*/ 96 w 96"/>
                <a:gd name="T9" fmla="*/ 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5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6" y="191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A9C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auto">
            <a:xfrm flipH="1">
              <a:off x="3344787" y="2609433"/>
              <a:ext cx="179716" cy="104122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8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8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D8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2"/>
            <p:cNvSpPr>
              <a:spLocks/>
            </p:cNvSpPr>
            <p:nvPr userDrawn="1"/>
          </p:nvSpPr>
          <p:spPr bwMode="auto">
            <a:xfrm flipH="1">
              <a:off x="3344787" y="2689307"/>
              <a:ext cx="42790" cy="218227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6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6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3"/>
            <p:cNvSpPr>
              <a:spLocks/>
            </p:cNvSpPr>
            <p:nvPr userDrawn="1"/>
          </p:nvSpPr>
          <p:spPr bwMode="auto">
            <a:xfrm flipH="1">
              <a:off x="3440351" y="2639387"/>
              <a:ext cx="162600" cy="299527"/>
            </a:xfrm>
            <a:custGeom>
              <a:avLst/>
              <a:gdLst>
                <a:gd name="T0" fmla="*/ 114 w 114"/>
                <a:gd name="T1" fmla="*/ 80 h 210"/>
                <a:gd name="T2" fmla="*/ 38 w 114"/>
                <a:gd name="T3" fmla="*/ 0 h 210"/>
                <a:gd name="T4" fmla="*/ 0 w 114"/>
                <a:gd name="T5" fmla="*/ 130 h 210"/>
                <a:gd name="T6" fmla="*/ 76 w 114"/>
                <a:gd name="T7" fmla="*/ 210 h 210"/>
                <a:gd name="T8" fmla="*/ 114 w 114"/>
                <a:gd name="T9" fmla="*/ 8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10">
                  <a:moveTo>
                    <a:pt x="114" y="80"/>
                  </a:moveTo>
                  <a:lnTo>
                    <a:pt x="38" y="0"/>
                  </a:lnTo>
                  <a:lnTo>
                    <a:pt x="0" y="130"/>
                  </a:lnTo>
                  <a:lnTo>
                    <a:pt x="76" y="210"/>
                  </a:lnTo>
                  <a:lnTo>
                    <a:pt x="114" y="80"/>
                  </a:lnTo>
                  <a:close/>
                </a:path>
              </a:pathLst>
            </a:custGeom>
            <a:solidFill>
              <a:srgbClr val="9D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4"/>
            <p:cNvSpPr>
              <a:spLocks/>
            </p:cNvSpPr>
            <p:nvPr userDrawn="1"/>
          </p:nvSpPr>
          <p:spPr bwMode="auto">
            <a:xfrm flipH="1">
              <a:off x="3393282" y="2627976"/>
              <a:ext cx="155469" cy="125516"/>
            </a:xfrm>
            <a:custGeom>
              <a:avLst/>
              <a:gdLst>
                <a:gd name="T0" fmla="*/ 109 w 109"/>
                <a:gd name="T1" fmla="*/ 80 h 88"/>
                <a:gd name="T2" fmla="*/ 33 w 109"/>
                <a:gd name="T3" fmla="*/ 0 h 88"/>
                <a:gd name="T4" fmla="*/ 0 w 109"/>
                <a:gd name="T5" fmla="*/ 8 h 88"/>
                <a:gd name="T6" fmla="*/ 76 w 109"/>
                <a:gd name="T7" fmla="*/ 88 h 88"/>
                <a:gd name="T8" fmla="*/ 109 w 109"/>
                <a:gd name="T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8">
                  <a:moveTo>
                    <a:pt x="109" y="80"/>
                  </a:moveTo>
                  <a:lnTo>
                    <a:pt x="33" y="0"/>
                  </a:lnTo>
                  <a:lnTo>
                    <a:pt x="0" y="8"/>
                  </a:lnTo>
                  <a:lnTo>
                    <a:pt x="76" y="88"/>
                  </a:lnTo>
                  <a:lnTo>
                    <a:pt x="109" y="80"/>
                  </a:ln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5"/>
            <p:cNvSpPr>
              <a:spLocks/>
            </p:cNvSpPr>
            <p:nvPr userDrawn="1"/>
          </p:nvSpPr>
          <p:spPr bwMode="auto">
            <a:xfrm flipH="1">
              <a:off x="3393282" y="2742082"/>
              <a:ext cx="101269" cy="196832"/>
            </a:xfrm>
            <a:custGeom>
              <a:avLst/>
              <a:gdLst>
                <a:gd name="T0" fmla="*/ 38 w 71"/>
                <a:gd name="T1" fmla="*/ 8 h 138"/>
                <a:gd name="T2" fmla="*/ 0 w 71"/>
                <a:gd name="T3" fmla="*/ 138 h 138"/>
                <a:gd name="T4" fmla="*/ 33 w 71"/>
                <a:gd name="T5" fmla="*/ 130 h 138"/>
                <a:gd name="T6" fmla="*/ 71 w 71"/>
                <a:gd name="T7" fmla="*/ 0 h 138"/>
                <a:gd name="T8" fmla="*/ 38 w 71"/>
                <a:gd name="T9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38">
                  <a:moveTo>
                    <a:pt x="38" y="8"/>
                  </a:moveTo>
                  <a:lnTo>
                    <a:pt x="0" y="138"/>
                  </a:lnTo>
                  <a:lnTo>
                    <a:pt x="33" y="130"/>
                  </a:lnTo>
                  <a:lnTo>
                    <a:pt x="71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6"/>
            <p:cNvSpPr>
              <a:spLocks/>
            </p:cNvSpPr>
            <p:nvPr userDrawn="1"/>
          </p:nvSpPr>
          <p:spPr bwMode="auto">
            <a:xfrm flipH="1">
              <a:off x="3525929" y="2596597"/>
              <a:ext cx="289543" cy="406502"/>
            </a:xfrm>
            <a:custGeom>
              <a:avLst/>
              <a:gdLst>
                <a:gd name="T0" fmla="*/ 202 w 203"/>
                <a:gd name="T1" fmla="*/ 118 h 285"/>
                <a:gd name="T2" fmla="*/ 0 w 203"/>
                <a:gd name="T3" fmla="*/ 0 h 285"/>
                <a:gd name="T4" fmla="*/ 0 w 203"/>
                <a:gd name="T5" fmla="*/ 167 h 285"/>
                <a:gd name="T6" fmla="*/ 203 w 203"/>
                <a:gd name="T7" fmla="*/ 285 h 285"/>
                <a:gd name="T8" fmla="*/ 202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2" y="118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03" y="285"/>
                  </a:lnTo>
                  <a:lnTo>
                    <a:pt x="202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7"/>
            <p:cNvSpPr>
              <a:spLocks/>
            </p:cNvSpPr>
            <p:nvPr userDrawn="1"/>
          </p:nvSpPr>
          <p:spPr bwMode="auto">
            <a:xfrm flipH="1">
              <a:off x="3267766" y="2388354"/>
              <a:ext cx="496359" cy="286691"/>
            </a:xfrm>
            <a:custGeom>
              <a:avLst/>
              <a:gdLst>
                <a:gd name="T0" fmla="*/ 348 w 348"/>
                <a:gd name="T1" fmla="*/ 117 h 201"/>
                <a:gd name="T2" fmla="*/ 146 w 348"/>
                <a:gd name="T3" fmla="*/ 0 h 201"/>
                <a:gd name="T4" fmla="*/ 0 w 348"/>
                <a:gd name="T5" fmla="*/ 84 h 201"/>
                <a:gd name="T6" fmla="*/ 203 w 348"/>
                <a:gd name="T7" fmla="*/ 201 h 201"/>
                <a:gd name="T8" fmla="*/ 348 w 348"/>
                <a:gd name="T9" fmla="*/ 11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1">
                  <a:moveTo>
                    <a:pt x="348" y="117"/>
                  </a:moveTo>
                  <a:lnTo>
                    <a:pt x="146" y="0"/>
                  </a:lnTo>
                  <a:lnTo>
                    <a:pt x="0" y="84"/>
                  </a:lnTo>
                  <a:lnTo>
                    <a:pt x="203" y="201"/>
                  </a:lnTo>
                  <a:lnTo>
                    <a:pt x="348" y="117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8"/>
            <p:cNvSpPr>
              <a:spLocks noEditPoints="1"/>
            </p:cNvSpPr>
            <p:nvPr userDrawn="1"/>
          </p:nvSpPr>
          <p:spPr bwMode="auto">
            <a:xfrm flipH="1">
              <a:off x="3006750" y="2287085"/>
              <a:ext cx="727423" cy="1014114"/>
            </a:xfrm>
            <a:custGeom>
              <a:avLst/>
              <a:gdLst>
                <a:gd name="T0" fmla="*/ 182 w 510"/>
                <a:gd name="T1" fmla="*/ 481 h 711"/>
                <a:gd name="T2" fmla="*/ 328 w 510"/>
                <a:gd name="T3" fmla="*/ 397 h 711"/>
                <a:gd name="T4" fmla="*/ 327 w 510"/>
                <a:gd name="T5" fmla="*/ 230 h 711"/>
                <a:gd name="T6" fmla="*/ 182 w 510"/>
                <a:gd name="T7" fmla="*/ 314 h 711"/>
                <a:gd name="T8" fmla="*/ 182 w 510"/>
                <a:gd name="T9" fmla="*/ 481 h 711"/>
                <a:gd name="T10" fmla="*/ 182 w 510"/>
                <a:gd name="T11" fmla="*/ 481 h 711"/>
                <a:gd name="T12" fmla="*/ 0 w 510"/>
                <a:gd name="T13" fmla="*/ 419 h 711"/>
                <a:gd name="T14" fmla="*/ 0 w 510"/>
                <a:gd name="T15" fmla="*/ 377 h 711"/>
                <a:gd name="T16" fmla="*/ 145 w 510"/>
                <a:gd name="T17" fmla="*/ 293 h 711"/>
                <a:gd name="T18" fmla="*/ 145 w 510"/>
                <a:gd name="T19" fmla="*/ 126 h 711"/>
                <a:gd name="T20" fmla="*/ 181 w 510"/>
                <a:gd name="T21" fmla="*/ 105 h 711"/>
                <a:gd name="T22" fmla="*/ 182 w 510"/>
                <a:gd name="T23" fmla="*/ 272 h 711"/>
                <a:gd name="T24" fmla="*/ 327 w 510"/>
                <a:gd name="T25" fmla="*/ 188 h 711"/>
                <a:gd name="T26" fmla="*/ 327 w 510"/>
                <a:gd name="T27" fmla="*/ 21 h 711"/>
                <a:gd name="T28" fmla="*/ 363 w 510"/>
                <a:gd name="T29" fmla="*/ 0 h 711"/>
                <a:gd name="T30" fmla="*/ 364 w 510"/>
                <a:gd name="T31" fmla="*/ 167 h 711"/>
                <a:gd name="T32" fmla="*/ 509 w 510"/>
                <a:gd name="T33" fmla="*/ 83 h 711"/>
                <a:gd name="T34" fmla="*/ 509 w 510"/>
                <a:gd name="T35" fmla="*/ 125 h 711"/>
                <a:gd name="T36" fmla="*/ 364 w 510"/>
                <a:gd name="T37" fmla="*/ 209 h 711"/>
                <a:gd name="T38" fmla="*/ 364 w 510"/>
                <a:gd name="T39" fmla="*/ 376 h 711"/>
                <a:gd name="T40" fmla="*/ 510 w 510"/>
                <a:gd name="T41" fmla="*/ 292 h 711"/>
                <a:gd name="T42" fmla="*/ 510 w 510"/>
                <a:gd name="T43" fmla="*/ 334 h 711"/>
                <a:gd name="T44" fmla="*/ 364 w 510"/>
                <a:gd name="T45" fmla="*/ 418 h 711"/>
                <a:gd name="T46" fmla="*/ 365 w 510"/>
                <a:gd name="T47" fmla="*/ 585 h 711"/>
                <a:gd name="T48" fmla="*/ 328 w 510"/>
                <a:gd name="T49" fmla="*/ 606 h 711"/>
                <a:gd name="T50" fmla="*/ 328 w 510"/>
                <a:gd name="T51" fmla="*/ 439 h 711"/>
                <a:gd name="T52" fmla="*/ 182 w 510"/>
                <a:gd name="T53" fmla="*/ 523 h 711"/>
                <a:gd name="T54" fmla="*/ 183 w 510"/>
                <a:gd name="T55" fmla="*/ 690 h 711"/>
                <a:gd name="T56" fmla="*/ 147 w 510"/>
                <a:gd name="T57" fmla="*/ 711 h 711"/>
                <a:gd name="T58" fmla="*/ 146 w 510"/>
                <a:gd name="T59" fmla="*/ 544 h 711"/>
                <a:gd name="T60" fmla="*/ 1 w 510"/>
                <a:gd name="T61" fmla="*/ 628 h 711"/>
                <a:gd name="T62" fmla="*/ 1 w 510"/>
                <a:gd name="T63" fmla="*/ 586 h 711"/>
                <a:gd name="T64" fmla="*/ 146 w 510"/>
                <a:gd name="T65" fmla="*/ 502 h 711"/>
                <a:gd name="T66" fmla="*/ 145 w 510"/>
                <a:gd name="T67" fmla="*/ 335 h 711"/>
                <a:gd name="T68" fmla="*/ 0 w 510"/>
                <a:gd name="T69" fmla="*/ 41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0" h="711">
                  <a:moveTo>
                    <a:pt x="182" y="481"/>
                  </a:moveTo>
                  <a:lnTo>
                    <a:pt x="328" y="397"/>
                  </a:lnTo>
                  <a:lnTo>
                    <a:pt x="327" y="230"/>
                  </a:lnTo>
                  <a:lnTo>
                    <a:pt x="182" y="314"/>
                  </a:lnTo>
                  <a:lnTo>
                    <a:pt x="182" y="481"/>
                  </a:lnTo>
                  <a:lnTo>
                    <a:pt x="182" y="481"/>
                  </a:lnTo>
                  <a:close/>
                  <a:moveTo>
                    <a:pt x="0" y="419"/>
                  </a:moveTo>
                  <a:lnTo>
                    <a:pt x="0" y="377"/>
                  </a:lnTo>
                  <a:lnTo>
                    <a:pt x="145" y="293"/>
                  </a:lnTo>
                  <a:lnTo>
                    <a:pt x="145" y="126"/>
                  </a:lnTo>
                  <a:lnTo>
                    <a:pt x="181" y="105"/>
                  </a:lnTo>
                  <a:lnTo>
                    <a:pt x="182" y="272"/>
                  </a:lnTo>
                  <a:lnTo>
                    <a:pt x="327" y="188"/>
                  </a:lnTo>
                  <a:lnTo>
                    <a:pt x="327" y="21"/>
                  </a:lnTo>
                  <a:lnTo>
                    <a:pt x="363" y="0"/>
                  </a:lnTo>
                  <a:lnTo>
                    <a:pt x="364" y="167"/>
                  </a:lnTo>
                  <a:lnTo>
                    <a:pt x="509" y="83"/>
                  </a:lnTo>
                  <a:lnTo>
                    <a:pt x="509" y="125"/>
                  </a:lnTo>
                  <a:lnTo>
                    <a:pt x="364" y="209"/>
                  </a:lnTo>
                  <a:lnTo>
                    <a:pt x="364" y="376"/>
                  </a:lnTo>
                  <a:lnTo>
                    <a:pt x="510" y="292"/>
                  </a:lnTo>
                  <a:lnTo>
                    <a:pt x="510" y="334"/>
                  </a:lnTo>
                  <a:lnTo>
                    <a:pt x="364" y="418"/>
                  </a:lnTo>
                  <a:lnTo>
                    <a:pt x="365" y="585"/>
                  </a:lnTo>
                  <a:lnTo>
                    <a:pt x="328" y="606"/>
                  </a:lnTo>
                  <a:lnTo>
                    <a:pt x="328" y="439"/>
                  </a:lnTo>
                  <a:lnTo>
                    <a:pt x="182" y="523"/>
                  </a:lnTo>
                  <a:lnTo>
                    <a:pt x="183" y="690"/>
                  </a:lnTo>
                  <a:lnTo>
                    <a:pt x="147" y="711"/>
                  </a:lnTo>
                  <a:lnTo>
                    <a:pt x="146" y="544"/>
                  </a:lnTo>
                  <a:lnTo>
                    <a:pt x="1" y="628"/>
                  </a:lnTo>
                  <a:lnTo>
                    <a:pt x="1" y="586"/>
                  </a:lnTo>
                  <a:lnTo>
                    <a:pt x="146" y="502"/>
                  </a:lnTo>
                  <a:lnTo>
                    <a:pt x="145" y="335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5F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9"/>
            <p:cNvSpPr>
              <a:spLocks/>
            </p:cNvSpPr>
            <p:nvPr userDrawn="1"/>
          </p:nvSpPr>
          <p:spPr bwMode="auto">
            <a:xfrm flipH="1">
              <a:off x="3732746" y="2954603"/>
              <a:ext cx="289543" cy="228211"/>
            </a:xfrm>
            <a:custGeom>
              <a:avLst/>
              <a:gdLst>
                <a:gd name="T0" fmla="*/ 203 w 203"/>
                <a:gd name="T1" fmla="*/ 118 h 160"/>
                <a:gd name="T2" fmla="*/ 0 w 203"/>
                <a:gd name="T3" fmla="*/ 0 h 160"/>
                <a:gd name="T4" fmla="*/ 0 w 203"/>
                <a:gd name="T5" fmla="*/ 42 h 160"/>
                <a:gd name="T6" fmla="*/ 203 w 203"/>
                <a:gd name="T7" fmla="*/ 160 h 160"/>
                <a:gd name="T8" fmla="*/ 203 w 203"/>
                <a:gd name="T9" fmla="*/ 1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60">
                  <a:moveTo>
                    <a:pt x="203" y="118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03" y="160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0"/>
            <p:cNvSpPr>
              <a:spLocks/>
            </p:cNvSpPr>
            <p:nvPr userDrawn="1"/>
          </p:nvSpPr>
          <p:spPr bwMode="auto">
            <a:xfrm flipH="1">
              <a:off x="3267766" y="2148732"/>
              <a:ext cx="289543" cy="406502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8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8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1"/>
            <p:cNvSpPr>
              <a:spLocks/>
            </p:cNvSpPr>
            <p:nvPr userDrawn="1"/>
          </p:nvSpPr>
          <p:spPr bwMode="auto">
            <a:xfrm flipH="1">
              <a:off x="3601525" y="2759197"/>
              <a:ext cx="136927" cy="272428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47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2"/>
            <p:cNvSpPr>
              <a:spLocks/>
            </p:cNvSpPr>
            <p:nvPr userDrawn="1"/>
          </p:nvSpPr>
          <p:spPr bwMode="auto">
            <a:xfrm flipH="1">
              <a:off x="3560161" y="2734950"/>
              <a:ext cx="178290" cy="104122"/>
            </a:xfrm>
            <a:custGeom>
              <a:avLst/>
              <a:gdLst>
                <a:gd name="T0" fmla="*/ 125 w 125"/>
                <a:gd name="T1" fmla="*/ 55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5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5"/>
                  </a:lnTo>
                  <a:close/>
                </a:path>
              </a:pathLst>
            </a:custGeom>
            <a:solidFill>
              <a:srgbClr val="785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3"/>
            <p:cNvSpPr>
              <a:spLocks/>
            </p:cNvSpPr>
            <p:nvPr userDrawn="1"/>
          </p:nvSpPr>
          <p:spPr bwMode="auto">
            <a:xfrm flipH="1">
              <a:off x="3558735" y="2813398"/>
              <a:ext cx="42790" cy="218227"/>
            </a:xfrm>
            <a:custGeom>
              <a:avLst/>
              <a:gdLst>
                <a:gd name="T0" fmla="*/ 0 w 30"/>
                <a:gd name="T1" fmla="*/ 18 h 153"/>
                <a:gd name="T2" fmla="*/ 0 w 30"/>
                <a:gd name="T3" fmla="*/ 153 h 153"/>
                <a:gd name="T4" fmla="*/ 30 w 30"/>
                <a:gd name="T5" fmla="*/ 136 h 153"/>
                <a:gd name="T6" fmla="*/ 29 w 30"/>
                <a:gd name="T7" fmla="*/ 0 h 153"/>
                <a:gd name="T8" fmla="*/ 0 w 30"/>
                <a:gd name="T9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8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2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0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4"/>
            <p:cNvSpPr>
              <a:spLocks/>
            </p:cNvSpPr>
            <p:nvPr userDrawn="1"/>
          </p:nvSpPr>
          <p:spPr bwMode="auto">
            <a:xfrm flipH="1">
              <a:off x="3661430" y="2792002"/>
              <a:ext cx="136927" cy="272428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6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467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5"/>
            <p:cNvSpPr>
              <a:spLocks/>
            </p:cNvSpPr>
            <p:nvPr userDrawn="1"/>
          </p:nvSpPr>
          <p:spPr bwMode="auto">
            <a:xfrm flipH="1">
              <a:off x="3620066" y="2767755"/>
              <a:ext cx="178290" cy="104122"/>
            </a:xfrm>
            <a:custGeom>
              <a:avLst/>
              <a:gdLst>
                <a:gd name="T0" fmla="*/ 125 w 125"/>
                <a:gd name="T1" fmla="*/ 56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6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5B9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6"/>
            <p:cNvSpPr>
              <a:spLocks/>
            </p:cNvSpPr>
            <p:nvPr userDrawn="1"/>
          </p:nvSpPr>
          <p:spPr bwMode="auto">
            <a:xfrm flipH="1">
              <a:off x="3618641" y="2847629"/>
              <a:ext cx="42790" cy="216801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29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A9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7"/>
            <p:cNvSpPr>
              <a:spLocks/>
            </p:cNvSpPr>
            <p:nvPr userDrawn="1"/>
          </p:nvSpPr>
          <p:spPr bwMode="auto">
            <a:xfrm flipH="1">
              <a:off x="3727041" y="2830513"/>
              <a:ext cx="138353" cy="272428"/>
            </a:xfrm>
            <a:custGeom>
              <a:avLst/>
              <a:gdLst>
                <a:gd name="T0" fmla="*/ 96 w 97"/>
                <a:gd name="T1" fmla="*/ 56 h 191"/>
                <a:gd name="T2" fmla="*/ 0 w 97"/>
                <a:gd name="T3" fmla="*/ 0 h 191"/>
                <a:gd name="T4" fmla="*/ 1 w 97"/>
                <a:gd name="T5" fmla="*/ 135 h 191"/>
                <a:gd name="T6" fmla="*/ 97 w 97"/>
                <a:gd name="T7" fmla="*/ 191 h 191"/>
                <a:gd name="T8" fmla="*/ 96 w 97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1">
                  <a:moveTo>
                    <a:pt x="96" y="56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7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8"/>
            <p:cNvSpPr>
              <a:spLocks/>
            </p:cNvSpPr>
            <p:nvPr userDrawn="1"/>
          </p:nvSpPr>
          <p:spPr bwMode="auto">
            <a:xfrm flipH="1">
              <a:off x="3685678" y="2806265"/>
              <a:ext cx="179716" cy="104122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9"/>
            <p:cNvSpPr>
              <a:spLocks/>
            </p:cNvSpPr>
            <p:nvPr userDrawn="1"/>
          </p:nvSpPr>
          <p:spPr bwMode="auto">
            <a:xfrm flipH="1">
              <a:off x="3685678" y="2886139"/>
              <a:ext cx="42790" cy="216801"/>
            </a:xfrm>
            <a:custGeom>
              <a:avLst/>
              <a:gdLst>
                <a:gd name="T0" fmla="*/ 0 w 30"/>
                <a:gd name="T1" fmla="*/ 17 h 152"/>
                <a:gd name="T2" fmla="*/ 1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1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0"/>
            <p:cNvSpPr>
              <a:spLocks/>
            </p:cNvSpPr>
            <p:nvPr userDrawn="1"/>
          </p:nvSpPr>
          <p:spPr bwMode="auto">
            <a:xfrm flipH="1">
              <a:off x="3216418" y="2118779"/>
              <a:ext cx="340891" cy="198259"/>
            </a:xfrm>
            <a:custGeom>
              <a:avLst/>
              <a:gdLst>
                <a:gd name="T0" fmla="*/ 239 w 239"/>
                <a:gd name="T1" fmla="*/ 118 h 139"/>
                <a:gd name="T2" fmla="*/ 36 w 239"/>
                <a:gd name="T3" fmla="*/ 0 h 139"/>
                <a:gd name="T4" fmla="*/ 0 w 239"/>
                <a:gd name="T5" fmla="*/ 21 h 139"/>
                <a:gd name="T6" fmla="*/ 203 w 239"/>
                <a:gd name="T7" fmla="*/ 139 h 139"/>
                <a:gd name="T8" fmla="*/ 239 w 239"/>
                <a:gd name="T9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39">
                  <a:moveTo>
                    <a:pt x="239" y="118"/>
                  </a:moveTo>
                  <a:lnTo>
                    <a:pt x="36" y="0"/>
                  </a:lnTo>
                  <a:lnTo>
                    <a:pt x="0" y="21"/>
                  </a:lnTo>
                  <a:lnTo>
                    <a:pt x="203" y="139"/>
                  </a:lnTo>
                  <a:lnTo>
                    <a:pt x="239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1"/>
            <p:cNvSpPr>
              <a:spLocks/>
            </p:cNvSpPr>
            <p:nvPr userDrawn="1"/>
          </p:nvSpPr>
          <p:spPr bwMode="auto">
            <a:xfrm flipH="1">
              <a:off x="3734172" y="2656502"/>
              <a:ext cx="289543" cy="228211"/>
            </a:xfrm>
            <a:custGeom>
              <a:avLst/>
              <a:gdLst>
                <a:gd name="T0" fmla="*/ 203 w 203"/>
                <a:gd name="T1" fmla="*/ 118 h 160"/>
                <a:gd name="T2" fmla="*/ 0 w 203"/>
                <a:gd name="T3" fmla="*/ 0 h 160"/>
                <a:gd name="T4" fmla="*/ 0 w 203"/>
                <a:gd name="T5" fmla="*/ 42 h 160"/>
                <a:gd name="T6" fmla="*/ 203 w 203"/>
                <a:gd name="T7" fmla="*/ 160 h 160"/>
                <a:gd name="T8" fmla="*/ 203 w 203"/>
                <a:gd name="T9" fmla="*/ 1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60">
                  <a:moveTo>
                    <a:pt x="203" y="118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03" y="160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2"/>
            <p:cNvSpPr>
              <a:spLocks/>
            </p:cNvSpPr>
            <p:nvPr userDrawn="1"/>
          </p:nvSpPr>
          <p:spPr bwMode="auto">
            <a:xfrm flipH="1">
              <a:off x="3527356" y="2538117"/>
              <a:ext cx="496359" cy="286691"/>
            </a:xfrm>
            <a:custGeom>
              <a:avLst/>
              <a:gdLst>
                <a:gd name="T0" fmla="*/ 348 w 348"/>
                <a:gd name="T1" fmla="*/ 117 h 201"/>
                <a:gd name="T2" fmla="*/ 146 w 348"/>
                <a:gd name="T3" fmla="*/ 0 h 201"/>
                <a:gd name="T4" fmla="*/ 0 w 348"/>
                <a:gd name="T5" fmla="*/ 83 h 201"/>
                <a:gd name="T6" fmla="*/ 203 w 348"/>
                <a:gd name="T7" fmla="*/ 201 h 201"/>
                <a:gd name="T8" fmla="*/ 348 w 348"/>
                <a:gd name="T9" fmla="*/ 11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01">
                  <a:moveTo>
                    <a:pt x="348" y="117"/>
                  </a:moveTo>
                  <a:lnTo>
                    <a:pt x="146" y="0"/>
                  </a:lnTo>
                  <a:lnTo>
                    <a:pt x="0" y="83"/>
                  </a:lnTo>
                  <a:lnTo>
                    <a:pt x="203" y="201"/>
                  </a:lnTo>
                  <a:lnTo>
                    <a:pt x="348" y="117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3"/>
            <p:cNvSpPr>
              <a:spLocks/>
            </p:cNvSpPr>
            <p:nvPr userDrawn="1"/>
          </p:nvSpPr>
          <p:spPr bwMode="auto">
            <a:xfrm flipH="1">
              <a:off x="3327671" y="2295643"/>
              <a:ext cx="136927" cy="272428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4"/>
            <p:cNvSpPr>
              <a:spLocks/>
            </p:cNvSpPr>
            <p:nvPr userDrawn="1"/>
          </p:nvSpPr>
          <p:spPr bwMode="auto">
            <a:xfrm flipH="1">
              <a:off x="3286308" y="2271396"/>
              <a:ext cx="178290" cy="104122"/>
            </a:xfrm>
            <a:custGeom>
              <a:avLst/>
              <a:gdLst>
                <a:gd name="T0" fmla="*/ 125 w 125"/>
                <a:gd name="T1" fmla="*/ 56 h 73"/>
                <a:gd name="T2" fmla="*/ 29 w 125"/>
                <a:gd name="T3" fmla="*/ 0 h 73"/>
                <a:gd name="T4" fmla="*/ 0 w 125"/>
                <a:gd name="T5" fmla="*/ 17 h 73"/>
                <a:gd name="T6" fmla="*/ 96 w 125"/>
                <a:gd name="T7" fmla="*/ 73 h 73"/>
                <a:gd name="T8" fmla="*/ 125 w 125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3">
                  <a:moveTo>
                    <a:pt x="125" y="56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5"/>
            <p:cNvSpPr>
              <a:spLocks/>
            </p:cNvSpPr>
            <p:nvPr userDrawn="1"/>
          </p:nvSpPr>
          <p:spPr bwMode="auto">
            <a:xfrm flipH="1">
              <a:off x="3284882" y="2351270"/>
              <a:ext cx="42790" cy="216801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29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6"/>
            <p:cNvSpPr>
              <a:spLocks/>
            </p:cNvSpPr>
            <p:nvPr userDrawn="1"/>
          </p:nvSpPr>
          <p:spPr bwMode="auto">
            <a:xfrm flipH="1">
              <a:off x="3394709" y="2334154"/>
              <a:ext cx="136927" cy="272428"/>
            </a:xfrm>
            <a:custGeom>
              <a:avLst/>
              <a:gdLst>
                <a:gd name="T0" fmla="*/ 96 w 96"/>
                <a:gd name="T1" fmla="*/ 55 h 191"/>
                <a:gd name="T2" fmla="*/ 0 w 96"/>
                <a:gd name="T3" fmla="*/ 0 h 191"/>
                <a:gd name="T4" fmla="*/ 0 w 96"/>
                <a:gd name="T5" fmla="*/ 135 h 191"/>
                <a:gd name="T6" fmla="*/ 96 w 96"/>
                <a:gd name="T7" fmla="*/ 191 h 191"/>
                <a:gd name="T8" fmla="*/ 96 w 96"/>
                <a:gd name="T9" fmla="*/ 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5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96" y="191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47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7"/>
            <p:cNvSpPr>
              <a:spLocks/>
            </p:cNvSpPr>
            <p:nvPr userDrawn="1"/>
          </p:nvSpPr>
          <p:spPr bwMode="auto">
            <a:xfrm flipH="1">
              <a:off x="3351919" y="2308480"/>
              <a:ext cx="179716" cy="104122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8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8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785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8"/>
            <p:cNvSpPr>
              <a:spLocks/>
            </p:cNvSpPr>
            <p:nvPr userDrawn="1"/>
          </p:nvSpPr>
          <p:spPr bwMode="auto">
            <a:xfrm flipH="1">
              <a:off x="3351919" y="2388354"/>
              <a:ext cx="42790" cy="218227"/>
            </a:xfrm>
            <a:custGeom>
              <a:avLst/>
              <a:gdLst>
                <a:gd name="T0" fmla="*/ 0 w 30"/>
                <a:gd name="T1" fmla="*/ 17 h 153"/>
                <a:gd name="T2" fmla="*/ 0 w 30"/>
                <a:gd name="T3" fmla="*/ 153 h 153"/>
                <a:gd name="T4" fmla="*/ 30 w 30"/>
                <a:gd name="T5" fmla="*/ 136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0" y="153"/>
                  </a:lnTo>
                  <a:lnTo>
                    <a:pt x="30" y="136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0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9"/>
            <p:cNvSpPr>
              <a:spLocks/>
            </p:cNvSpPr>
            <p:nvPr userDrawn="1"/>
          </p:nvSpPr>
          <p:spPr bwMode="auto">
            <a:xfrm flipH="1">
              <a:off x="3454614" y="2366959"/>
              <a:ext cx="136927" cy="272428"/>
            </a:xfrm>
            <a:custGeom>
              <a:avLst/>
              <a:gdLst>
                <a:gd name="T0" fmla="*/ 96 w 96"/>
                <a:gd name="T1" fmla="*/ 56 h 191"/>
                <a:gd name="T2" fmla="*/ 0 w 96"/>
                <a:gd name="T3" fmla="*/ 0 h 191"/>
                <a:gd name="T4" fmla="*/ 1 w 96"/>
                <a:gd name="T5" fmla="*/ 135 h 191"/>
                <a:gd name="T6" fmla="*/ 96 w 96"/>
                <a:gd name="T7" fmla="*/ 191 h 191"/>
                <a:gd name="T8" fmla="*/ 96 w 96"/>
                <a:gd name="T9" fmla="*/ 5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1">
                  <a:moveTo>
                    <a:pt x="96" y="56"/>
                  </a:moveTo>
                  <a:lnTo>
                    <a:pt x="0" y="0"/>
                  </a:lnTo>
                  <a:lnTo>
                    <a:pt x="1" y="135"/>
                  </a:lnTo>
                  <a:lnTo>
                    <a:pt x="96" y="191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CB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0"/>
            <p:cNvSpPr>
              <a:spLocks/>
            </p:cNvSpPr>
            <p:nvPr userDrawn="1"/>
          </p:nvSpPr>
          <p:spPr bwMode="auto">
            <a:xfrm flipH="1">
              <a:off x="3411825" y="2342712"/>
              <a:ext cx="179716" cy="104122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1"/>
            <p:cNvSpPr>
              <a:spLocks/>
            </p:cNvSpPr>
            <p:nvPr userDrawn="1"/>
          </p:nvSpPr>
          <p:spPr bwMode="auto">
            <a:xfrm flipH="1">
              <a:off x="3411825" y="2422586"/>
              <a:ext cx="42790" cy="216801"/>
            </a:xfrm>
            <a:custGeom>
              <a:avLst/>
              <a:gdLst>
                <a:gd name="T0" fmla="*/ 0 w 30"/>
                <a:gd name="T1" fmla="*/ 17 h 152"/>
                <a:gd name="T2" fmla="*/ 0 w 30"/>
                <a:gd name="T3" fmla="*/ 152 h 152"/>
                <a:gd name="T4" fmla="*/ 30 w 30"/>
                <a:gd name="T5" fmla="*/ 135 h 152"/>
                <a:gd name="T6" fmla="*/ 30 w 30"/>
                <a:gd name="T7" fmla="*/ 0 h 152"/>
                <a:gd name="T8" fmla="*/ 0 w 30"/>
                <a:gd name="T9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2">
                  <a:moveTo>
                    <a:pt x="0" y="17"/>
                  </a:moveTo>
                  <a:lnTo>
                    <a:pt x="0" y="152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2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2"/>
            <p:cNvSpPr>
              <a:spLocks/>
            </p:cNvSpPr>
            <p:nvPr userDrawn="1"/>
          </p:nvSpPr>
          <p:spPr bwMode="auto">
            <a:xfrm flipH="1">
              <a:off x="3473156" y="2436849"/>
              <a:ext cx="261017" cy="864350"/>
            </a:xfrm>
            <a:custGeom>
              <a:avLst/>
              <a:gdLst>
                <a:gd name="T0" fmla="*/ 0 w 183"/>
                <a:gd name="T1" fmla="*/ 314 h 606"/>
                <a:gd name="T2" fmla="*/ 0 w 183"/>
                <a:gd name="T3" fmla="*/ 272 h 606"/>
                <a:gd name="T4" fmla="*/ 145 w 183"/>
                <a:gd name="T5" fmla="*/ 188 h 606"/>
                <a:gd name="T6" fmla="*/ 145 w 183"/>
                <a:gd name="T7" fmla="*/ 21 h 606"/>
                <a:gd name="T8" fmla="*/ 181 w 183"/>
                <a:gd name="T9" fmla="*/ 0 h 606"/>
                <a:gd name="T10" fmla="*/ 183 w 183"/>
                <a:gd name="T11" fmla="*/ 585 h 606"/>
                <a:gd name="T12" fmla="*/ 147 w 183"/>
                <a:gd name="T13" fmla="*/ 606 h 606"/>
                <a:gd name="T14" fmla="*/ 146 w 183"/>
                <a:gd name="T15" fmla="*/ 439 h 606"/>
                <a:gd name="T16" fmla="*/ 1 w 183"/>
                <a:gd name="T17" fmla="*/ 523 h 606"/>
                <a:gd name="T18" fmla="*/ 1 w 183"/>
                <a:gd name="T19" fmla="*/ 481 h 606"/>
                <a:gd name="T20" fmla="*/ 146 w 183"/>
                <a:gd name="T21" fmla="*/ 397 h 606"/>
                <a:gd name="T22" fmla="*/ 145 w 183"/>
                <a:gd name="T23" fmla="*/ 230 h 606"/>
                <a:gd name="T24" fmla="*/ 0 w 183"/>
                <a:gd name="T25" fmla="*/ 31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606">
                  <a:moveTo>
                    <a:pt x="0" y="314"/>
                  </a:moveTo>
                  <a:cubicBezTo>
                    <a:pt x="0" y="272"/>
                    <a:pt x="0" y="272"/>
                    <a:pt x="0" y="272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2"/>
                    <a:pt x="181" y="4"/>
                    <a:pt x="183" y="585"/>
                  </a:cubicBezTo>
                  <a:cubicBezTo>
                    <a:pt x="147" y="606"/>
                    <a:pt x="147" y="606"/>
                    <a:pt x="147" y="606"/>
                  </a:cubicBezTo>
                  <a:cubicBezTo>
                    <a:pt x="146" y="439"/>
                    <a:pt x="146" y="439"/>
                    <a:pt x="146" y="439"/>
                  </a:cubicBezTo>
                  <a:cubicBezTo>
                    <a:pt x="1" y="523"/>
                    <a:pt x="1" y="523"/>
                    <a:pt x="1" y="523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146" y="397"/>
                    <a:pt x="146" y="397"/>
                    <a:pt x="146" y="397"/>
                  </a:cubicBezTo>
                  <a:cubicBezTo>
                    <a:pt x="145" y="230"/>
                    <a:pt x="145" y="230"/>
                    <a:pt x="145" y="230"/>
                  </a:cubicBezTo>
                  <a:lnTo>
                    <a:pt x="0" y="314"/>
                  </a:lnTo>
                  <a:close/>
                </a:path>
              </a:pathLst>
            </a:custGeom>
            <a:solidFill>
              <a:srgbClr val="5F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3"/>
            <p:cNvSpPr>
              <a:spLocks/>
            </p:cNvSpPr>
            <p:nvPr userDrawn="1"/>
          </p:nvSpPr>
          <p:spPr bwMode="auto">
            <a:xfrm flipH="1">
              <a:off x="3476009" y="2268543"/>
              <a:ext cx="340891" cy="198259"/>
            </a:xfrm>
            <a:custGeom>
              <a:avLst/>
              <a:gdLst>
                <a:gd name="T0" fmla="*/ 239 w 239"/>
                <a:gd name="T1" fmla="*/ 118 h 139"/>
                <a:gd name="T2" fmla="*/ 37 w 239"/>
                <a:gd name="T3" fmla="*/ 0 h 139"/>
                <a:gd name="T4" fmla="*/ 0 w 239"/>
                <a:gd name="T5" fmla="*/ 21 h 139"/>
                <a:gd name="T6" fmla="*/ 203 w 239"/>
                <a:gd name="T7" fmla="*/ 139 h 139"/>
                <a:gd name="T8" fmla="*/ 239 w 239"/>
                <a:gd name="T9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39">
                  <a:moveTo>
                    <a:pt x="239" y="118"/>
                  </a:moveTo>
                  <a:lnTo>
                    <a:pt x="37" y="0"/>
                  </a:lnTo>
                  <a:lnTo>
                    <a:pt x="0" y="21"/>
                  </a:lnTo>
                  <a:lnTo>
                    <a:pt x="203" y="139"/>
                  </a:lnTo>
                  <a:lnTo>
                    <a:pt x="239" y="118"/>
                  </a:lnTo>
                  <a:close/>
                </a:path>
              </a:pathLst>
            </a:custGeom>
            <a:solidFill>
              <a:srgbClr val="6F8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4"/>
            <p:cNvSpPr>
              <a:spLocks/>
            </p:cNvSpPr>
            <p:nvPr userDrawn="1"/>
          </p:nvSpPr>
          <p:spPr bwMode="auto">
            <a:xfrm flipH="1">
              <a:off x="3527356" y="2298496"/>
              <a:ext cx="289543" cy="406502"/>
            </a:xfrm>
            <a:custGeom>
              <a:avLst/>
              <a:gdLst>
                <a:gd name="T0" fmla="*/ 203 w 203"/>
                <a:gd name="T1" fmla="*/ 118 h 285"/>
                <a:gd name="T2" fmla="*/ 0 w 203"/>
                <a:gd name="T3" fmla="*/ 0 h 285"/>
                <a:gd name="T4" fmla="*/ 1 w 203"/>
                <a:gd name="T5" fmla="*/ 168 h 285"/>
                <a:gd name="T6" fmla="*/ 203 w 203"/>
                <a:gd name="T7" fmla="*/ 285 h 285"/>
                <a:gd name="T8" fmla="*/ 203 w 203"/>
                <a:gd name="T9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5">
                  <a:moveTo>
                    <a:pt x="203" y="118"/>
                  </a:moveTo>
                  <a:lnTo>
                    <a:pt x="0" y="0"/>
                  </a:lnTo>
                  <a:lnTo>
                    <a:pt x="1" y="168"/>
                  </a:lnTo>
                  <a:lnTo>
                    <a:pt x="203" y="285"/>
                  </a:lnTo>
                  <a:lnTo>
                    <a:pt x="203" y="118"/>
                  </a:lnTo>
                  <a:close/>
                </a:path>
              </a:pathLst>
            </a:custGeom>
            <a:solidFill>
              <a:srgbClr val="495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5"/>
            <p:cNvSpPr>
              <a:spLocks/>
            </p:cNvSpPr>
            <p:nvPr userDrawn="1"/>
          </p:nvSpPr>
          <p:spPr bwMode="auto">
            <a:xfrm flipH="1">
              <a:off x="3615788" y="2446833"/>
              <a:ext cx="138353" cy="273853"/>
            </a:xfrm>
            <a:custGeom>
              <a:avLst/>
              <a:gdLst>
                <a:gd name="T0" fmla="*/ 96 w 97"/>
                <a:gd name="T1" fmla="*/ 56 h 192"/>
                <a:gd name="T2" fmla="*/ 0 w 97"/>
                <a:gd name="T3" fmla="*/ 0 h 192"/>
                <a:gd name="T4" fmla="*/ 1 w 97"/>
                <a:gd name="T5" fmla="*/ 136 h 192"/>
                <a:gd name="T6" fmla="*/ 97 w 97"/>
                <a:gd name="T7" fmla="*/ 192 h 192"/>
                <a:gd name="T8" fmla="*/ 96 w 97"/>
                <a:gd name="T9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2">
                  <a:moveTo>
                    <a:pt x="96" y="56"/>
                  </a:moveTo>
                  <a:lnTo>
                    <a:pt x="0" y="0"/>
                  </a:lnTo>
                  <a:lnTo>
                    <a:pt x="1" y="136"/>
                  </a:lnTo>
                  <a:lnTo>
                    <a:pt x="97" y="192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A9C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6"/>
            <p:cNvSpPr>
              <a:spLocks/>
            </p:cNvSpPr>
            <p:nvPr userDrawn="1"/>
          </p:nvSpPr>
          <p:spPr bwMode="auto">
            <a:xfrm flipH="1">
              <a:off x="3574425" y="2422586"/>
              <a:ext cx="179716" cy="104122"/>
            </a:xfrm>
            <a:custGeom>
              <a:avLst/>
              <a:gdLst>
                <a:gd name="T0" fmla="*/ 126 w 126"/>
                <a:gd name="T1" fmla="*/ 56 h 73"/>
                <a:gd name="T2" fmla="*/ 30 w 126"/>
                <a:gd name="T3" fmla="*/ 0 h 73"/>
                <a:gd name="T4" fmla="*/ 0 w 126"/>
                <a:gd name="T5" fmla="*/ 17 h 73"/>
                <a:gd name="T6" fmla="*/ 96 w 126"/>
                <a:gd name="T7" fmla="*/ 73 h 73"/>
                <a:gd name="T8" fmla="*/ 126 w 126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126" y="56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96" y="73"/>
                  </a:lnTo>
                  <a:lnTo>
                    <a:pt x="126" y="56"/>
                  </a:lnTo>
                  <a:close/>
                </a:path>
              </a:pathLst>
            </a:custGeom>
            <a:solidFill>
              <a:srgbClr val="D8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7"/>
            <p:cNvSpPr>
              <a:spLocks/>
            </p:cNvSpPr>
            <p:nvPr userDrawn="1"/>
          </p:nvSpPr>
          <p:spPr bwMode="auto">
            <a:xfrm flipH="1">
              <a:off x="3574425" y="2502460"/>
              <a:ext cx="42790" cy="218227"/>
            </a:xfrm>
            <a:custGeom>
              <a:avLst/>
              <a:gdLst>
                <a:gd name="T0" fmla="*/ 0 w 30"/>
                <a:gd name="T1" fmla="*/ 17 h 153"/>
                <a:gd name="T2" fmla="*/ 1 w 30"/>
                <a:gd name="T3" fmla="*/ 153 h 153"/>
                <a:gd name="T4" fmla="*/ 30 w 30"/>
                <a:gd name="T5" fmla="*/ 135 h 153"/>
                <a:gd name="T6" fmla="*/ 30 w 30"/>
                <a:gd name="T7" fmla="*/ 0 h 153"/>
                <a:gd name="T8" fmla="*/ 0 w 30"/>
                <a:gd name="T9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3">
                  <a:moveTo>
                    <a:pt x="0" y="17"/>
                  </a:moveTo>
                  <a:lnTo>
                    <a:pt x="1" y="153"/>
                  </a:lnTo>
                  <a:lnTo>
                    <a:pt x="30" y="135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6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8"/>
            <p:cNvSpPr>
              <a:spLocks/>
            </p:cNvSpPr>
            <p:nvPr userDrawn="1"/>
          </p:nvSpPr>
          <p:spPr bwMode="auto">
            <a:xfrm flipH="1">
              <a:off x="3707072" y="2489622"/>
              <a:ext cx="162600" cy="299527"/>
            </a:xfrm>
            <a:custGeom>
              <a:avLst/>
              <a:gdLst>
                <a:gd name="T0" fmla="*/ 114 w 114"/>
                <a:gd name="T1" fmla="*/ 81 h 210"/>
                <a:gd name="T2" fmla="*/ 38 w 114"/>
                <a:gd name="T3" fmla="*/ 0 h 210"/>
                <a:gd name="T4" fmla="*/ 0 w 114"/>
                <a:gd name="T5" fmla="*/ 130 h 210"/>
                <a:gd name="T6" fmla="*/ 76 w 114"/>
                <a:gd name="T7" fmla="*/ 210 h 210"/>
                <a:gd name="T8" fmla="*/ 114 w 114"/>
                <a:gd name="T9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10">
                  <a:moveTo>
                    <a:pt x="114" y="81"/>
                  </a:moveTo>
                  <a:lnTo>
                    <a:pt x="38" y="0"/>
                  </a:lnTo>
                  <a:lnTo>
                    <a:pt x="0" y="130"/>
                  </a:lnTo>
                  <a:lnTo>
                    <a:pt x="76" y="210"/>
                  </a:lnTo>
                  <a:lnTo>
                    <a:pt x="114" y="81"/>
                  </a:lnTo>
                  <a:close/>
                </a:path>
              </a:pathLst>
            </a:custGeom>
            <a:solidFill>
              <a:srgbClr val="CE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9"/>
            <p:cNvSpPr>
              <a:spLocks/>
            </p:cNvSpPr>
            <p:nvPr userDrawn="1"/>
          </p:nvSpPr>
          <p:spPr bwMode="auto">
            <a:xfrm flipH="1">
              <a:off x="3660003" y="2478212"/>
              <a:ext cx="155469" cy="126943"/>
            </a:xfrm>
            <a:custGeom>
              <a:avLst/>
              <a:gdLst>
                <a:gd name="T0" fmla="*/ 109 w 109"/>
                <a:gd name="T1" fmla="*/ 81 h 89"/>
                <a:gd name="T2" fmla="*/ 33 w 109"/>
                <a:gd name="T3" fmla="*/ 0 h 89"/>
                <a:gd name="T4" fmla="*/ 0 w 109"/>
                <a:gd name="T5" fmla="*/ 8 h 89"/>
                <a:gd name="T6" fmla="*/ 76 w 109"/>
                <a:gd name="T7" fmla="*/ 89 h 89"/>
                <a:gd name="T8" fmla="*/ 109 w 109"/>
                <a:gd name="T9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9">
                  <a:moveTo>
                    <a:pt x="109" y="81"/>
                  </a:moveTo>
                  <a:lnTo>
                    <a:pt x="33" y="0"/>
                  </a:lnTo>
                  <a:lnTo>
                    <a:pt x="0" y="8"/>
                  </a:lnTo>
                  <a:lnTo>
                    <a:pt x="76" y="89"/>
                  </a:lnTo>
                  <a:lnTo>
                    <a:pt x="109" y="81"/>
                  </a:lnTo>
                  <a:close/>
                </a:path>
              </a:pathLst>
            </a:custGeom>
            <a:solidFill>
              <a:srgbClr val="F7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0"/>
            <p:cNvSpPr>
              <a:spLocks/>
            </p:cNvSpPr>
            <p:nvPr userDrawn="1"/>
          </p:nvSpPr>
          <p:spPr bwMode="auto">
            <a:xfrm flipH="1">
              <a:off x="3660003" y="2593744"/>
              <a:ext cx="101269" cy="195406"/>
            </a:xfrm>
            <a:custGeom>
              <a:avLst/>
              <a:gdLst>
                <a:gd name="T0" fmla="*/ 38 w 71"/>
                <a:gd name="T1" fmla="*/ 8 h 137"/>
                <a:gd name="T2" fmla="*/ 0 w 71"/>
                <a:gd name="T3" fmla="*/ 137 h 137"/>
                <a:gd name="T4" fmla="*/ 33 w 71"/>
                <a:gd name="T5" fmla="*/ 129 h 137"/>
                <a:gd name="T6" fmla="*/ 71 w 71"/>
                <a:gd name="T7" fmla="*/ 0 h 137"/>
                <a:gd name="T8" fmla="*/ 38 w 71"/>
                <a:gd name="T9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37">
                  <a:moveTo>
                    <a:pt x="38" y="8"/>
                  </a:moveTo>
                  <a:lnTo>
                    <a:pt x="0" y="137"/>
                  </a:lnTo>
                  <a:lnTo>
                    <a:pt x="33" y="129"/>
                  </a:lnTo>
                  <a:lnTo>
                    <a:pt x="71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E4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1"/>
            <p:cNvSpPr>
              <a:spLocks/>
            </p:cNvSpPr>
            <p:nvPr userDrawn="1"/>
          </p:nvSpPr>
          <p:spPr bwMode="auto">
            <a:xfrm flipH="1">
              <a:off x="2861264" y="4456518"/>
              <a:ext cx="226785" cy="174011"/>
            </a:xfrm>
            <a:custGeom>
              <a:avLst/>
              <a:gdLst>
                <a:gd name="T0" fmla="*/ 84 w 159"/>
                <a:gd name="T1" fmla="*/ 9 h 122"/>
                <a:gd name="T2" fmla="*/ 152 w 159"/>
                <a:gd name="T3" fmla="*/ 84 h 122"/>
                <a:gd name="T4" fmla="*/ 145 w 159"/>
                <a:gd name="T5" fmla="*/ 115 h 122"/>
                <a:gd name="T6" fmla="*/ 103 w 159"/>
                <a:gd name="T7" fmla="*/ 119 h 122"/>
                <a:gd name="T8" fmla="*/ 47 w 159"/>
                <a:gd name="T9" fmla="*/ 87 h 122"/>
                <a:gd name="T10" fmla="*/ 0 w 159"/>
                <a:gd name="T11" fmla="*/ 53 h 122"/>
                <a:gd name="T12" fmla="*/ 9 w 159"/>
                <a:gd name="T13" fmla="*/ 0 h 122"/>
                <a:gd name="T14" fmla="*/ 40 w 159"/>
                <a:gd name="T15" fmla="*/ 8 h 122"/>
                <a:gd name="T16" fmla="*/ 84 w 159"/>
                <a:gd name="T17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22">
                  <a:moveTo>
                    <a:pt x="84" y="9"/>
                  </a:moveTo>
                  <a:cubicBezTo>
                    <a:pt x="89" y="31"/>
                    <a:pt x="142" y="72"/>
                    <a:pt x="152" y="84"/>
                  </a:cubicBezTo>
                  <a:cubicBezTo>
                    <a:pt x="159" y="91"/>
                    <a:pt x="155" y="109"/>
                    <a:pt x="145" y="115"/>
                  </a:cubicBezTo>
                  <a:cubicBezTo>
                    <a:pt x="134" y="122"/>
                    <a:pt x="117" y="121"/>
                    <a:pt x="103" y="119"/>
                  </a:cubicBezTo>
                  <a:cubicBezTo>
                    <a:pt x="87" y="117"/>
                    <a:pt x="68" y="100"/>
                    <a:pt x="47" y="87"/>
                  </a:cubicBezTo>
                  <a:cubicBezTo>
                    <a:pt x="26" y="74"/>
                    <a:pt x="0" y="65"/>
                    <a:pt x="0" y="53"/>
                  </a:cubicBezTo>
                  <a:cubicBezTo>
                    <a:pt x="1" y="36"/>
                    <a:pt x="6" y="24"/>
                    <a:pt x="9" y="0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4" y="9"/>
                  </a:lnTo>
                  <a:close/>
                </a:path>
              </a:pathLst>
            </a:custGeom>
            <a:solidFill>
              <a:srgbClr val="484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2"/>
            <p:cNvSpPr>
              <a:spLocks/>
            </p:cNvSpPr>
            <p:nvPr userDrawn="1"/>
          </p:nvSpPr>
          <p:spPr bwMode="auto">
            <a:xfrm flipH="1">
              <a:off x="3273471" y="4430844"/>
              <a:ext cx="152617" cy="116958"/>
            </a:xfrm>
            <a:custGeom>
              <a:avLst/>
              <a:gdLst>
                <a:gd name="T0" fmla="*/ 0 w 107"/>
                <a:gd name="T1" fmla="*/ 0 h 82"/>
                <a:gd name="T2" fmla="*/ 0 w 107"/>
                <a:gd name="T3" fmla="*/ 1 h 82"/>
                <a:gd name="T4" fmla="*/ 0 w 107"/>
                <a:gd name="T5" fmla="*/ 1 h 82"/>
                <a:gd name="T6" fmla="*/ 1 w 107"/>
                <a:gd name="T7" fmla="*/ 2 h 82"/>
                <a:gd name="T8" fmla="*/ 1 w 107"/>
                <a:gd name="T9" fmla="*/ 3 h 82"/>
                <a:gd name="T10" fmla="*/ 2 w 107"/>
                <a:gd name="T11" fmla="*/ 4 h 82"/>
                <a:gd name="T12" fmla="*/ 3 w 107"/>
                <a:gd name="T13" fmla="*/ 4 h 82"/>
                <a:gd name="T14" fmla="*/ 4 w 107"/>
                <a:gd name="T15" fmla="*/ 5 h 82"/>
                <a:gd name="T16" fmla="*/ 107 w 107"/>
                <a:gd name="T17" fmla="*/ 65 h 82"/>
                <a:gd name="T18" fmla="*/ 107 w 107"/>
                <a:gd name="T19" fmla="*/ 82 h 82"/>
                <a:gd name="T20" fmla="*/ 4 w 107"/>
                <a:gd name="T21" fmla="*/ 22 h 82"/>
                <a:gd name="T22" fmla="*/ 3 w 107"/>
                <a:gd name="T23" fmla="*/ 22 h 82"/>
                <a:gd name="T24" fmla="*/ 3 w 107"/>
                <a:gd name="T25" fmla="*/ 21 h 82"/>
                <a:gd name="T26" fmla="*/ 2 w 107"/>
                <a:gd name="T27" fmla="*/ 20 h 82"/>
                <a:gd name="T28" fmla="*/ 2 w 107"/>
                <a:gd name="T29" fmla="*/ 20 h 82"/>
                <a:gd name="T30" fmla="*/ 1 w 107"/>
                <a:gd name="T31" fmla="*/ 19 h 82"/>
                <a:gd name="T32" fmla="*/ 1 w 107"/>
                <a:gd name="T33" fmla="*/ 19 h 82"/>
                <a:gd name="T34" fmla="*/ 1 w 107"/>
                <a:gd name="T35" fmla="*/ 19 h 82"/>
                <a:gd name="T36" fmla="*/ 0 w 107"/>
                <a:gd name="T37" fmla="*/ 19 h 82"/>
                <a:gd name="T38" fmla="*/ 0 w 107"/>
                <a:gd name="T39" fmla="*/ 18 h 82"/>
                <a:gd name="T40" fmla="*/ 0 w 107"/>
                <a:gd name="T41" fmla="*/ 18 h 82"/>
                <a:gd name="T42" fmla="*/ 0 w 107"/>
                <a:gd name="T43" fmla="*/ 18 h 82"/>
                <a:gd name="T44" fmla="*/ 0 w 107"/>
                <a:gd name="T45" fmla="*/ 17 h 82"/>
                <a:gd name="T46" fmla="*/ 0 w 107"/>
                <a:gd name="T47" fmla="*/ 16 h 82"/>
                <a:gd name="T48" fmla="*/ 0 w 107"/>
                <a:gd name="T49" fmla="*/ 16 h 82"/>
                <a:gd name="T50" fmla="*/ 0 w 107"/>
                <a:gd name="T51" fmla="*/ 16 h 82"/>
                <a:gd name="T52" fmla="*/ 0 w 107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8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3"/>
            <p:cNvSpPr>
              <a:spLocks/>
            </p:cNvSpPr>
            <p:nvPr userDrawn="1"/>
          </p:nvSpPr>
          <p:spPr bwMode="auto">
            <a:xfrm flipH="1">
              <a:off x="3069507" y="4416581"/>
              <a:ext cx="203964" cy="134074"/>
            </a:xfrm>
            <a:custGeom>
              <a:avLst/>
              <a:gdLst>
                <a:gd name="T0" fmla="*/ 4 w 143"/>
                <a:gd name="T1" fmla="*/ 77 h 94"/>
                <a:gd name="T2" fmla="*/ 5 w 143"/>
                <a:gd name="T3" fmla="*/ 77 h 94"/>
                <a:gd name="T4" fmla="*/ 10 w 143"/>
                <a:gd name="T5" fmla="*/ 78 h 94"/>
                <a:gd name="T6" fmla="*/ 10 w 143"/>
                <a:gd name="T7" fmla="*/ 78 h 94"/>
                <a:gd name="T8" fmla="*/ 15 w 143"/>
                <a:gd name="T9" fmla="*/ 77 h 94"/>
                <a:gd name="T10" fmla="*/ 15 w 143"/>
                <a:gd name="T11" fmla="*/ 77 h 94"/>
                <a:gd name="T12" fmla="*/ 19 w 143"/>
                <a:gd name="T13" fmla="*/ 75 h 94"/>
                <a:gd name="T14" fmla="*/ 139 w 143"/>
                <a:gd name="T15" fmla="*/ 6 h 94"/>
                <a:gd name="T16" fmla="*/ 143 w 143"/>
                <a:gd name="T17" fmla="*/ 0 h 94"/>
                <a:gd name="T18" fmla="*/ 143 w 143"/>
                <a:gd name="T19" fmla="*/ 17 h 94"/>
                <a:gd name="T20" fmla="*/ 139 w 143"/>
                <a:gd name="T21" fmla="*/ 23 h 94"/>
                <a:gd name="T22" fmla="*/ 19 w 143"/>
                <a:gd name="T23" fmla="*/ 92 h 94"/>
                <a:gd name="T24" fmla="*/ 17 w 143"/>
                <a:gd name="T25" fmla="*/ 93 h 94"/>
                <a:gd name="T26" fmla="*/ 16 w 143"/>
                <a:gd name="T27" fmla="*/ 93 h 94"/>
                <a:gd name="T28" fmla="*/ 15 w 143"/>
                <a:gd name="T29" fmla="*/ 94 h 94"/>
                <a:gd name="T30" fmla="*/ 15 w 143"/>
                <a:gd name="T31" fmla="*/ 94 h 94"/>
                <a:gd name="T32" fmla="*/ 14 w 143"/>
                <a:gd name="T33" fmla="*/ 94 h 94"/>
                <a:gd name="T34" fmla="*/ 13 w 143"/>
                <a:gd name="T35" fmla="*/ 94 h 94"/>
                <a:gd name="T36" fmla="*/ 12 w 143"/>
                <a:gd name="T37" fmla="*/ 94 h 94"/>
                <a:gd name="T38" fmla="*/ 10 w 143"/>
                <a:gd name="T39" fmla="*/ 94 h 94"/>
                <a:gd name="T40" fmla="*/ 10 w 143"/>
                <a:gd name="T41" fmla="*/ 94 h 94"/>
                <a:gd name="T42" fmla="*/ 10 w 143"/>
                <a:gd name="T43" fmla="*/ 94 h 94"/>
                <a:gd name="T44" fmla="*/ 9 w 143"/>
                <a:gd name="T45" fmla="*/ 94 h 94"/>
                <a:gd name="T46" fmla="*/ 7 w 143"/>
                <a:gd name="T47" fmla="*/ 94 h 94"/>
                <a:gd name="T48" fmla="*/ 6 w 143"/>
                <a:gd name="T49" fmla="*/ 94 h 94"/>
                <a:gd name="T50" fmla="*/ 5 w 143"/>
                <a:gd name="T51" fmla="*/ 94 h 94"/>
                <a:gd name="T52" fmla="*/ 4 w 143"/>
                <a:gd name="T53" fmla="*/ 94 h 94"/>
                <a:gd name="T54" fmla="*/ 3 w 143"/>
                <a:gd name="T55" fmla="*/ 93 h 94"/>
                <a:gd name="T56" fmla="*/ 0 w 143"/>
                <a:gd name="T57" fmla="*/ 92 h 94"/>
                <a:gd name="T58" fmla="*/ 0 w 143"/>
                <a:gd name="T59" fmla="*/ 75 h 94"/>
                <a:gd name="T60" fmla="*/ 4 w 143"/>
                <a:gd name="T61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4">
                  <a:moveTo>
                    <a:pt x="4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6" y="77"/>
                    <a:pt x="8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8"/>
                    <a:pt x="13" y="77"/>
                    <a:pt x="15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6" y="77"/>
                    <a:pt x="18" y="76"/>
                    <a:pt x="19" y="75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2" y="4"/>
                    <a:pt x="143" y="2"/>
                    <a:pt x="143" y="0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9"/>
                    <a:pt x="142" y="21"/>
                    <a:pt x="139" y="23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8" y="92"/>
                    <a:pt x="18" y="93"/>
                    <a:pt x="17" y="93"/>
                  </a:cubicBezTo>
                  <a:cubicBezTo>
                    <a:pt x="17" y="93"/>
                    <a:pt x="16" y="93"/>
                    <a:pt x="16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3" y="94"/>
                    <a:pt x="13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8" y="94"/>
                    <a:pt x="8" y="94"/>
                    <a:pt x="7" y="94"/>
                  </a:cubicBezTo>
                  <a:cubicBezTo>
                    <a:pt x="7" y="94"/>
                    <a:pt x="6" y="94"/>
                    <a:pt x="6" y="94"/>
                  </a:cubicBezTo>
                  <a:cubicBezTo>
                    <a:pt x="6" y="94"/>
                    <a:pt x="5" y="94"/>
                    <a:pt x="5" y="94"/>
                  </a:cubicBezTo>
                  <a:cubicBezTo>
                    <a:pt x="5" y="94"/>
                    <a:pt x="5" y="94"/>
                    <a:pt x="4" y="94"/>
                  </a:cubicBezTo>
                  <a:cubicBezTo>
                    <a:pt x="4" y="93"/>
                    <a:pt x="4" y="93"/>
                    <a:pt x="3" y="93"/>
                  </a:cubicBezTo>
                  <a:cubicBezTo>
                    <a:pt x="2" y="93"/>
                    <a:pt x="1" y="93"/>
                    <a:pt x="0" y="9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6"/>
                    <a:pt x="3" y="77"/>
                    <a:pt x="4" y="77"/>
                  </a:cubicBezTo>
                  <a:close/>
                </a:path>
              </a:pathLst>
            </a:custGeom>
            <a:solidFill>
              <a:srgbClr val="29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4"/>
            <p:cNvSpPr>
              <a:spLocks/>
            </p:cNvSpPr>
            <p:nvPr userDrawn="1"/>
          </p:nvSpPr>
          <p:spPr bwMode="auto">
            <a:xfrm flipH="1">
              <a:off x="3066655" y="4319591"/>
              <a:ext cx="362285" cy="208243"/>
            </a:xfrm>
            <a:custGeom>
              <a:avLst/>
              <a:gdLst>
                <a:gd name="T0" fmla="*/ 6 w 254"/>
                <a:gd name="T1" fmla="*/ 72 h 146"/>
                <a:gd name="T2" fmla="*/ 6 w 254"/>
                <a:gd name="T3" fmla="*/ 83 h 146"/>
                <a:gd name="T4" fmla="*/ 109 w 254"/>
                <a:gd name="T5" fmla="*/ 143 h 146"/>
                <a:gd name="T6" fmla="*/ 128 w 254"/>
                <a:gd name="T7" fmla="*/ 143 h 146"/>
                <a:gd name="T8" fmla="*/ 248 w 254"/>
                <a:gd name="T9" fmla="*/ 74 h 146"/>
                <a:gd name="T10" fmla="*/ 248 w 254"/>
                <a:gd name="T11" fmla="*/ 63 h 146"/>
                <a:gd name="T12" fmla="*/ 145 w 254"/>
                <a:gd name="T13" fmla="*/ 3 h 146"/>
                <a:gd name="T14" fmla="*/ 126 w 254"/>
                <a:gd name="T15" fmla="*/ 3 h 146"/>
                <a:gd name="T16" fmla="*/ 6 w 254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146">
                  <a:moveTo>
                    <a:pt x="6" y="72"/>
                  </a:moveTo>
                  <a:cubicBezTo>
                    <a:pt x="0" y="75"/>
                    <a:pt x="0" y="80"/>
                    <a:pt x="6" y="8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4" y="146"/>
                    <a:pt x="123" y="146"/>
                    <a:pt x="128" y="143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4" y="71"/>
                    <a:pt x="254" y="66"/>
                    <a:pt x="248" y="6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0" y="0"/>
                    <a:pt x="131" y="0"/>
                    <a:pt x="126" y="3"/>
                  </a:cubicBezTo>
                  <a:lnTo>
                    <a:pt x="6" y="72"/>
                  </a:lnTo>
                  <a:close/>
                </a:path>
              </a:pathLst>
            </a:custGeom>
            <a:solidFill>
              <a:srgbClr val="376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5"/>
            <p:cNvSpPr>
              <a:spLocks/>
            </p:cNvSpPr>
            <p:nvPr userDrawn="1"/>
          </p:nvSpPr>
          <p:spPr bwMode="auto">
            <a:xfrm flipH="1">
              <a:off x="3217844" y="4005801"/>
              <a:ext cx="35658" cy="442159"/>
            </a:xfrm>
            <a:custGeom>
              <a:avLst/>
              <a:gdLst>
                <a:gd name="T0" fmla="*/ 4 w 25"/>
                <a:gd name="T1" fmla="*/ 12 h 310"/>
                <a:gd name="T2" fmla="*/ 0 w 25"/>
                <a:gd name="T3" fmla="*/ 94 h 310"/>
                <a:gd name="T4" fmla="*/ 4 w 25"/>
                <a:gd name="T5" fmla="*/ 310 h 310"/>
                <a:gd name="T6" fmla="*/ 25 w 25"/>
                <a:gd name="T7" fmla="*/ 298 h 310"/>
                <a:gd name="T8" fmla="*/ 25 w 25"/>
                <a:gd name="T9" fmla="*/ 0 h 310"/>
                <a:gd name="T10" fmla="*/ 4 w 25"/>
                <a:gd name="T11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0">
                  <a:moveTo>
                    <a:pt x="4" y="12"/>
                  </a:moveTo>
                  <a:lnTo>
                    <a:pt x="0" y="94"/>
                  </a:lnTo>
                  <a:lnTo>
                    <a:pt x="4" y="310"/>
                  </a:lnTo>
                  <a:lnTo>
                    <a:pt x="25" y="298"/>
                  </a:lnTo>
                  <a:lnTo>
                    <a:pt x="25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6"/>
            <p:cNvSpPr>
              <a:spLocks/>
            </p:cNvSpPr>
            <p:nvPr userDrawn="1"/>
          </p:nvSpPr>
          <p:spPr bwMode="auto">
            <a:xfrm flipH="1">
              <a:off x="3247797" y="4005801"/>
              <a:ext cx="29953" cy="442159"/>
            </a:xfrm>
            <a:custGeom>
              <a:avLst/>
              <a:gdLst>
                <a:gd name="T0" fmla="*/ 21 w 21"/>
                <a:gd name="T1" fmla="*/ 12 h 310"/>
                <a:gd name="T2" fmla="*/ 0 w 21"/>
                <a:gd name="T3" fmla="*/ 0 h 310"/>
                <a:gd name="T4" fmla="*/ 0 w 21"/>
                <a:gd name="T5" fmla="*/ 298 h 310"/>
                <a:gd name="T6" fmla="*/ 21 w 21"/>
                <a:gd name="T7" fmla="*/ 310 h 310"/>
                <a:gd name="T8" fmla="*/ 21 w 21"/>
                <a:gd name="T9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0">
                  <a:moveTo>
                    <a:pt x="21" y="12"/>
                  </a:moveTo>
                  <a:lnTo>
                    <a:pt x="0" y="0"/>
                  </a:lnTo>
                  <a:lnTo>
                    <a:pt x="0" y="298"/>
                  </a:lnTo>
                  <a:lnTo>
                    <a:pt x="21" y="31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7"/>
            <p:cNvSpPr>
              <a:spLocks/>
            </p:cNvSpPr>
            <p:nvPr userDrawn="1"/>
          </p:nvSpPr>
          <p:spPr bwMode="auto">
            <a:xfrm flipH="1">
              <a:off x="3098033" y="4131317"/>
              <a:ext cx="24248" cy="32806"/>
            </a:xfrm>
            <a:custGeom>
              <a:avLst/>
              <a:gdLst>
                <a:gd name="T0" fmla="*/ 0 w 17"/>
                <a:gd name="T1" fmla="*/ 23 h 23"/>
                <a:gd name="T2" fmla="*/ 17 w 17"/>
                <a:gd name="T3" fmla="*/ 13 h 23"/>
                <a:gd name="T4" fmla="*/ 17 w 17"/>
                <a:gd name="T5" fmla="*/ 0 h 23"/>
                <a:gd name="T6" fmla="*/ 0 w 17"/>
                <a:gd name="T7" fmla="*/ 10 h 23"/>
                <a:gd name="T8" fmla="*/ 0 w 1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lnTo>
                    <a:pt x="17" y="13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67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8"/>
            <p:cNvSpPr>
              <a:spLocks/>
            </p:cNvSpPr>
            <p:nvPr userDrawn="1"/>
          </p:nvSpPr>
          <p:spPr bwMode="auto">
            <a:xfrm flipH="1">
              <a:off x="3333377" y="3917369"/>
              <a:ext cx="68463" cy="91284"/>
            </a:xfrm>
            <a:custGeom>
              <a:avLst/>
              <a:gdLst>
                <a:gd name="T0" fmla="*/ 0 w 48"/>
                <a:gd name="T1" fmla="*/ 16 h 64"/>
                <a:gd name="T2" fmla="*/ 0 w 48"/>
                <a:gd name="T3" fmla="*/ 10 h 64"/>
                <a:gd name="T4" fmla="*/ 17 w 48"/>
                <a:gd name="T5" fmla="*/ 0 h 64"/>
                <a:gd name="T6" fmla="*/ 17 w 48"/>
                <a:gd name="T7" fmla="*/ 7 h 64"/>
                <a:gd name="T8" fmla="*/ 18 w 48"/>
                <a:gd name="T9" fmla="*/ 8 h 64"/>
                <a:gd name="T10" fmla="*/ 19 w 48"/>
                <a:gd name="T11" fmla="*/ 15 h 64"/>
                <a:gd name="T12" fmla="*/ 19 w 48"/>
                <a:gd name="T13" fmla="*/ 16 h 64"/>
                <a:gd name="T14" fmla="*/ 22 w 48"/>
                <a:gd name="T15" fmla="*/ 23 h 64"/>
                <a:gd name="T16" fmla="*/ 22 w 48"/>
                <a:gd name="T17" fmla="*/ 23 h 64"/>
                <a:gd name="T18" fmla="*/ 26 w 48"/>
                <a:gd name="T19" fmla="*/ 31 h 64"/>
                <a:gd name="T20" fmla="*/ 26 w 48"/>
                <a:gd name="T21" fmla="*/ 31 h 64"/>
                <a:gd name="T22" fmla="*/ 30 w 48"/>
                <a:gd name="T23" fmla="*/ 38 h 64"/>
                <a:gd name="T24" fmla="*/ 31 w 48"/>
                <a:gd name="T25" fmla="*/ 38 h 64"/>
                <a:gd name="T26" fmla="*/ 35 w 48"/>
                <a:gd name="T27" fmla="*/ 44 h 64"/>
                <a:gd name="T28" fmla="*/ 37 w 48"/>
                <a:gd name="T29" fmla="*/ 45 h 64"/>
                <a:gd name="T30" fmla="*/ 41 w 48"/>
                <a:gd name="T31" fmla="*/ 49 h 64"/>
                <a:gd name="T32" fmla="*/ 42 w 48"/>
                <a:gd name="T33" fmla="*/ 50 h 64"/>
                <a:gd name="T34" fmla="*/ 48 w 48"/>
                <a:gd name="T35" fmla="*/ 55 h 64"/>
                <a:gd name="T36" fmla="*/ 31 w 48"/>
                <a:gd name="T37" fmla="*/ 64 h 64"/>
                <a:gd name="T38" fmla="*/ 25 w 48"/>
                <a:gd name="T39" fmla="*/ 60 h 64"/>
                <a:gd name="T40" fmla="*/ 23 w 48"/>
                <a:gd name="T41" fmla="*/ 59 h 64"/>
                <a:gd name="T42" fmla="*/ 21 w 48"/>
                <a:gd name="T43" fmla="*/ 56 h 64"/>
                <a:gd name="T44" fmla="*/ 19 w 48"/>
                <a:gd name="T45" fmla="*/ 55 h 64"/>
                <a:gd name="T46" fmla="*/ 18 w 48"/>
                <a:gd name="T47" fmla="*/ 54 h 64"/>
                <a:gd name="T48" fmla="*/ 17 w 48"/>
                <a:gd name="T49" fmla="*/ 53 h 64"/>
                <a:gd name="T50" fmla="*/ 15 w 48"/>
                <a:gd name="T51" fmla="*/ 49 h 64"/>
                <a:gd name="T52" fmla="*/ 14 w 48"/>
                <a:gd name="T53" fmla="*/ 48 h 64"/>
                <a:gd name="T54" fmla="*/ 13 w 48"/>
                <a:gd name="T55" fmla="*/ 48 h 64"/>
                <a:gd name="T56" fmla="*/ 13 w 48"/>
                <a:gd name="T57" fmla="*/ 47 h 64"/>
                <a:gd name="T58" fmla="*/ 11 w 48"/>
                <a:gd name="T59" fmla="*/ 44 h 64"/>
                <a:gd name="T60" fmla="*/ 9 w 48"/>
                <a:gd name="T61" fmla="*/ 41 h 64"/>
                <a:gd name="T62" fmla="*/ 9 w 48"/>
                <a:gd name="T63" fmla="*/ 41 h 64"/>
                <a:gd name="T64" fmla="*/ 9 w 48"/>
                <a:gd name="T65" fmla="*/ 41 h 64"/>
                <a:gd name="T66" fmla="*/ 8 w 48"/>
                <a:gd name="T67" fmla="*/ 38 h 64"/>
                <a:gd name="T68" fmla="*/ 6 w 48"/>
                <a:gd name="T69" fmla="*/ 36 h 64"/>
                <a:gd name="T70" fmla="*/ 5 w 48"/>
                <a:gd name="T71" fmla="*/ 33 h 64"/>
                <a:gd name="T72" fmla="*/ 5 w 48"/>
                <a:gd name="T73" fmla="*/ 33 h 64"/>
                <a:gd name="T74" fmla="*/ 5 w 48"/>
                <a:gd name="T75" fmla="*/ 33 h 64"/>
                <a:gd name="T76" fmla="*/ 4 w 48"/>
                <a:gd name="T77" fmla="*/ 30 h 64"/>
                <a:gd name="T78" fmla="*/ 3 w 48"/>
                <a:gd name="T79" fmla="*/ 27 h 64"/>
                <a:gd name="T80" fmla="*/ 2 w 48"/>
                <a:gd name="T81" fmla="*/ 26 h 64"/>
                <a:gd name="T82" fmla="*/ 2 w 48"/>
                <a:gd name="T83" fmla="*/ 25 h 64"/>
                <a:gd name="T84" fmla="*/ 2 w 48"/>
                <a:gd name="T85" fmla="*/ 24 h 64"/>
                <a:gd name="T86" fmla="*/ 1 w 48"/>
                <a:gd name="T87" fmla="*/ 20 h 64"/>
                <a:gd name="T88" fmla="*/ 0 w 48"/>
                <a:gd name="T89" fmla="*/ 18 h 64"/>
                <a:gd name="T90" fmla="*/ 0 w 48"/>
                <a:gd name="T91" fmla="*/ 17 h 64"/>
                <a:gd name="T92" fmla="*/ 0 w 48"/>
                <a:gd name="T9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64">
                  <a:moveTo>
                    <a:pt x="0" y="16"/>
                  </a:moveTo>
                  <a:cubicBezTo>
                    <a:pt x="0" y="14"/>
                    <a:pt x="0" y="12"/>
                    <a:pt x="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5"/>
                    <a:pt x="17" y="7"/>
                  </a:cubicBezTo>
                  <a:cubicBezTo>
                    <a:pt x="17" y="7"/>
                    <a:pt x="17" y="8"/>
                    <a:pt x="18" y="8"/>
                  </a:cubicBezTo>
                  <a:cubicBezTo>
                    <a:pt x="18" y="11"/>
                    <a:pt x="18" y="13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20" y="18"/>
                    <a:pt x="21" y="21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6"/>
                    <a:pt x="24" y="28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3"/>
                    <a:pt x="29" y="36"/>
                    <a:pt x="30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40"/>
                    <a:pt x="34" y="42"/>
                    <a:pt x="35" y="44"/>
                  </a:cubicBezTo>
                  <a:cubicBezTo>
                    <a:pt x="36" y="44"/>
                    <a:pt x="36" y="45"/>
                    <a:pt x="37" y="45"/>
                  </a:cubicBezTo>
                  <a:cubicBezTo>
                    <a:pt x="38" y="46"/>
                    <a:pt x="39" y="48"/>
                    <a:pt x="41" y="49"/>
                  </a:cubicBezTo>
                  <a:cubicBezTo>
                    <a:pt x="41" y="49"/>
                    <a:pt x="42" y="50"/>
                    <a:pt x="42" y="50"/>
                  </a:cubicBezTo>
                  <a:cubicBezTo>
                    <a:pt x="44" y="52"/>
                    <a:pt x="46" y="53"/>
                    <a:pt x="48" y="55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9" y="63"/>
                    <a:pt x="27" y="62"/>
                    <a:pt x="25" y="60"/>
                  </a:cubicBezTo>
                  <a:cubicBezTo>
                    <a:pt x="25" y="60"/>
                    <a:pt x="24" y="59"/>
                    <a:pt x="23" y="59"/>
                  </a:cubicBezTo>
                  <a:cubicBezTo>
                    <a:pt x="23" y="58"/>
                    <a:pt x="22" y="57"/>
                    <a:pt x="21" y="56"/>
                  </a:cubicBezTo>
                  <a:cubicBezTo>
                    <a:pt x="20" y="56"/>
                    <a:pt x="20" y="55"/>
                    <a:pt x="19" y="55"/>
                  </a:cubicBezTo>
                  <a:cubicBezTo>
                    <a:pt x="19" y="55"/>
                    <a:pt x="19" y="54"/>
                    <a:pt x="18" y="54"/>
                  </a:cubicBezTo>
                  <a:cubicBezTo>
                    <a:pt x="18" y="53"/>
                    <a:pt x="18" y="53"/>
                    <a:pt x="17" y="53"/>
                  </a:cubicBezTo>
                  <a:cubicBezTo>
                    <a:pt x="16" y="52"/>
                    <a:pt x="15" y="51"/>
                    <a:pt x="15" y="49"/>
                  </a:cubicBezTo>
                  <a:cubicBezTo>
                    <a:pt x="14" y="49"/>
                    <a:pt x="14" y="49"/>
                    <a:pt x="14" y="48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1" y="45"/>
                    <a:pt x="11" y="44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0"/>
                    <a:pt x="8" y="39"/>
                    <a:pt x="8" y="38"/>
                  </a:cubicBezTo>
                  <a:cubicBezTo>
                    <a:pt x="7" y="38"/>
                    <a:pt x="7" y="37"/>
                    <a:pt x="6" y="36"/>
                  </a:cubicBezTo>
                  <a:cubicBezTo>
                    <a:pt x="6" y="35"/>
                    <a:pt x="5" y="34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4" y="31"/>
                    <a:pt x="4" y="30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27"/>
                    <a:pt x="2" y="26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4"/>
                    <a:pt x="2" y="24"/>
                  </a:cubicBezTo>
                  <a:cubicBezTo>
                    <a:pt x="1" y="23"/>
                    <a:pt x="1" y="22"/>
                    <a:pt x="1" y="20"/>
                  </a:cubicBezTo>
                  <a:cubicBezTo>
                    <a:pt x="1" y="20"/>
                    <a:pt x="1" y="19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9"/>
            <p:cNvSpPr>
              <a:spLocks/>
            </p:cNvSpPr>
            <p:nvPr userDrawn="1"/>
          </p:nvSpPr>
          <p:spPr bwMode="auto">
            <a:xfrm flipH="1">
              <a:off x="3377592" y="3663484"/>
              <a:ext cx="24248" cy="268148"/>
            </a:xfrm>
            <a:custGeom>
              <a:avLst/>
              <a:gdLst>
                <a:gd name="T0" fmla="*/ 0 w 17"/>
                <a:gd name="T1" fmla="*/ 188 h 188"/>
                <a:gd name="T2" fmla="*/ 17 w 17"/>
                <a:gd name="T3" fmla="*/ 178 h 188"/>
                <a:gd name="T4" fmla="*/ 17 w 17"/>
                <a:gd name="T5" fmla="*/ 0 h 188"/>
                <a:gd name="T6" fmla="*/ 0 w 17"/>
                <a:gd name="T7" fmla="*/ 10 h 188"/>
                <a:gd name="T8" fmla="*/ 0 w 17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8">
                  <a:moveTo>
                    <a:pt x="0" y="188"/>
                  </a:moveTo>
                  <a:lnTo>
                    <a:pt x="17" y="178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0"/>
            <p:cNvSpPr>
              <a:spLocks/>
            </p:cNvSpPr>
            <p:nvPr userDrawn="1"/>
          </p:nvSpPr>
          <p:spPr bwMode="auto">
            <a:xfrm flipH="1">
              <a:off x="3377593" y="3654926"/>
              <a:ext cx="39937" cy="22821"/>
            </a:xfrm>
            <a:custGeom>
              <a:avLst/>
              <a:gdLst>
                <a:gd name="T0" fmla="*/ 11 w 28"/>
                <a:gd name="T1" fmla="*/ 16 h 16"/>
                <a:gd name="T2" fmla="*/ 28 w 28"/>
                <a:gd name="T3" fmla="*/ 6 h 16"/>
                <a:gd name="T4" fmla="*/ 17 w 28"/>
                <a:gd name="T5" fmla="*/ 0 h 16"/>
                <a:gd name="T6" fmla="*/ 0 w 28"/>
                <a:gd name="T7" fmla="*/ 9 h 16"/>
                <a:gd name="T8" fmla="*/ 11 w 2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11" y="16"/>
                  </a:moveTo>
                  <a:lnTo>
                    <a:pt x="28" y="6"/>
                  </a:lnTo>
                  <a:lnTo>
                    <a:pt x="17" y="0"/>
                  </a:lnTo>
                  <a:lnTo>
                    <a:pt x="0" y="9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1"/>
            <p:cNvSpPr>
              <a:spLocks/>
            </p:cNvSpPr>
            <p:nvPr userDrawn="1"/>
          </p:nvSpPr>
          <p:spPr bwMode="auto">
            <a:xfrm flipH="1">
              <a:off x="3098034" y="3995816"/>
              <a:ext cx="259590" cy="149764"/>
            </a:xfrm>
            <a:custGeom>
              <a:avLst/>
              <a:gdLst>
                <a:gd name="T0" fmla="*/ 17 w 182"/>
                <a:gd name="T1" fmla="*/ 0 h 105"/>
                <a:gd name="T2" fmla="*/ 182 w 182"/>
                <a:gd name="T3" fmla="*/ 95 h 105"/>
                <a:gd name="T4" fmla="*/ 165 w 182"/>
                <a:gd name="T5" fmla="*/ 105 h 105"/>
                <a:gd name="T6" fmla="*/ 0 w 182"/>
                <a:gd name="T7" fmla="*/ 9 h 105"/>
                <a:gd name="T8" fmla="*/ 17 w 182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5">
                  <a:moveTo>
                    <a:pt x="17" y="0"/>
                  </a:moveTo>
                  <a:lnTo>
                    <a:pt x="182" y="95"/>
                  </a:lnTo>
                  <a:lnTo>
                    <a:pt x="165" y="105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2"/>
            <p:cNvSpPr>
              <a:spLocks/>
            </p:cNvSpPr>
            <p:nvPr userDrawn="1"/>
          </p:nvSpPr>
          <p:spPr bwMode="auto">
            <a:xfrm flipH="1">
              <a:off x="3122281" y="3667763"/>
              <a:ext cx="296675" cy="496359"/>
            </a:xfrm>
            <a:custGeom>
              <a:avLst/>
              <a:gdLst>
                <a:gd name="T0" fmla="*/ 1 w 208"/>
                <a:gd name="T1" fmla="*/ 0 h 348"/>
                <a:gd name="T2" fmla="*/ 12 w 208"/>
                <a:gd name="T3" fmla="*/ 7 h 348"/>
                <a:gd name="T4" fmla="*/ 12 w 208"/>
                <a:gd name="T5" fmla="*/ 185 h 348"/>
                <a:gd name="T6" fmla="*/ 43 w 208"/>
                <a:gd name="T7" fmla="*/ 239 h 348"/>
                <a:gd name="T8" fmla="*/ 208 w 208"/>
                <a:gd name="T9" fmla="*/ 335 h 348"/>
                <a:gd name="T10" fmla="*/ 208 w 208"/>
                <a:gd name="T11" fmla="*/ 348 h 348"/>
                <a:gd name="T12" fmla="*/ 43 w 208"/>
                <a:gd name="T13" fmla="*/ 253 h 348"/>
                <a:gd name="T14" fmla="*/ 0 w 208"/>
                <a:gd name="T15" fmla="*/ 178 h 348"/>
                <a:gd name="T16" fmla="*/ 1 w 208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348">
                  <a:moveTo>
                    <a:pt x="1" y="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205"/>
                    <a:pt x="26" y="229"/>
                    <a:pt x="43" y="239"/>
                  </a:cubicBezTo>
                  <a:cubicBezTo>
                    <a:pt x="208" y="335"/>
                    <a:pt x="208" y="335"/>
                    <a:pt x="208" y="335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19" y="239"/>
                    <a:pt x="0" y="206"/>
                    <a:pt x="0" y="1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3"/>
            <p:cNvSpPr>
              <a:spLocks/>
            </p:cNvSpPr>
            <p:nvPr userDrawn="1"/>
          </p:nvSpPr>
          <p:spPr bwMode="auto">
            <a:xfrm flipH="1">
              <a:off x="3266340" y="4042885"/>
              <a:ext cx="236769" cy="181143"/>
            </a:xfrm>
            <a:custGeom>
              <a:avLst/>
              <a:gdLst>
                <a:gd name="T0" fmla="*/ 0 w 166"/>
                <a:gd name="T1" fmla="*/ 0 h 127"/>
                <a:gd name="T2" fmla="*/ 0 w 166"/>
                <a:gd name="T3" fmla="*/ 2 h 127"/>
                <a:gd name="T4" fmla="*/ 0 w 166"/>
                <a:gd name="T5" fmla="*/ 2 h 127"/>
                <a:gd name="T6" fmla="*/ 1 w 166"/>
                <a:gd name="T7" fmla="*/ 4 h 127"/>
                <a:gd name="T8" fmla="*/ 2 w 166"/>
                <a:gd name="T9" fmla="*/ 5 h 127"/>
                <a:gd name="T10" fmla="*/ 3 w 166"/>
                <a:gd name="T11" fmla="*/ 6 h 127"/>
                <a:gd name="T12" fmla="*/ 5 w 166"/>
                <a:gd name="T13" fmla="*/ 7 h 127"/>
                <a:gd name="T14" fmla="*/ 6 w 166"/>
                <a:gd name="T15" fmla="*/ 8 h 127"/>
                <a:gd name="T16" fmla="*/ 166 w 166"/>
                <a:gd name="T17" fmla="*/ 101 h 127"/>
                <a:gd name="T18" fmla="*/ 166 w 166"/>
                <a:gd name="T19" fmla="*/ 127 h 127"/>
                <a:gd name="T20" fmla="*/ 6 w 166"/>
                <a:gd name="T21" fmla="*/ 34 h 127"/>
                <a:gd name="T22" fmla="*/ 6 w 166"/>
                <a:gd name="T23" fmla="*/ 34 h 127"/>
                <a:gd name="T24" fmla="*/ 5 w 166"/>
                <a:gd name="T25" fmla="*/ 33 h 127"/>
                <a:gd name="T26" fmla="*/ 3 w 166"/>
                <a:gd name="T27" fmla="*/ 32 h 127"/>
                <a:gd name="T28" fmla="*/ 3 w 166"/>
                <a:gd name="T29" fmla="*/ 32 h 127"/>
                <a:gd name="T30" fmla="*/ 2 w 166"/>
                <a:gd name="T31" fmla="*/ 30 h 127"/>
                <a:gd name="T32" fmla="*/ 2 w 166"/>
                <a:gd name="T33" fmla="*/ 30 h 127"/>
                <a:gd name="T34" fmla="*/ 1 w 166"/>
                <a:gd name="T35" fmla="*/ 30 h 127"/>
                <a:gd name="T36" fmla="*/ 1 w 166"/>
                <a:gd name="T37" fmla="*/ 29 h 127"/>
                <a:gd name="T38" fmla="*/ 0 w 166"/>
                <a:gd name="T39" fmla="*/ 28 h 127"/>
                <a:gd name="T40" fmla="*/ 0 w 166"/>
                <a:gd name="T41" fmla="*/ 28 h 127"/>
                <a:gd name="T42" fmla="*/ 0 w 166"/>
                <a:gd name="T43" fmla="*/ 28 h 127"/>
                <a:gd name="T44" fmla="*/ 0 w 166"/>
                <a:gd name="T45" fmla="*/ 27 h 127"/>
                <a:gd name="T46" fmla="*/ 0 w 166"/>
                <a:gd name="T47" fmla="*/ 26 h 127"/>
                <a:gd name="T48" fmla="*/ 0 w 166"/>
                <a:gd name="T49" fmla="*/ 26 h 127"/>
                <a:gd name="T50" fmla="*/ 0 w 166"/>
                <a:gd name="T51" fmla="*/ 26 h 127"/>
                <a:gd name="T52" fmla="*/ 0 w 166"/>
                <a:gd name="T5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2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66" y="101"/>
                    <a:pt x="166" y="101"/>
                    <a:pt x="166" y="101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3"/>
                    <a:pt x="4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2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4"/>
            <p:cNvSpPr>
              <a:spLocks/>
            </p:cNvSpPr>
            <p:nvPr userDrawn="1"/>
          </p:nvSpPr>
          <p:spPr bwMode="auto">
            <a:xfrm flipH="1">
              <a:off x="2952550" y="4022917"/>
              <a:ext cx="313790" cy="205390"/>
            </a:xfrm>
            <a:custGeom>
              <a:avLst/>
              <a:gdLst>
                <a:gd name="T0" fmla="*/ 6 w 220"/>
                <a:gd name="T1" fmla="*/ 117 h 144"/>
                <a:gd name="T2" fmla="*/ 7 w 220"/>
                <a:gd name="T3" fmla="*/ 118 h 144"/>
                <a:gd name="T4" fmla="*/ 14 w 220"/>
                <a:gd name="T5" fmla="*/ 119 h 144"/>
                <a:gd name="T6" fmla="*/ 14 w 220"/>
                <a:gd name="T7" fmla="*/ 119 h 144"/>
                <a:gd name="T8" fmla="*/ 21 w 220"/>
                <a:gd name="T9" fmla="*/ 118 h 144"/>
                <a:gd name="T10" fmla="*/ 22 w 220"/>
                <a:gd name="T11" fmla="*/ 118 h 144"/>
                <a:gd name="T12" fmla="*/ 28 w 220"/>
                <a:gd name="T13" fmla="*/ 115 h 144"/>
                <a:gd name="T14" fmla="*/ 214 w 220"/>
                <a:gd name="T15" fmla="*/ 8 h 144"/>
                <a:gd name="T16" fmla="*/ 219 w 220"/>
                <a:gd name="T17" fmla="*/ 0 h 144"/>
                <a:gd name="T18" fmla="*/ 220 w 220"/>
                <a:gd name="T19" fmla="*/ 25 h 144"/>
                <a:gd name="T20" fmla="*/ 214 w 220"/>
                <a:gd name="T21" fmla="*/ 34 h 144"/>
                <a:gd name="T22" fmla="*/ 28 w 220"/>
                <a:gd name="T23" fmla="*/ 141 h 144"/>
                <a:gd name="T24" fmla="*/ 25 w 220"/>
                <a:gd name="T25" fmla="*/ 142 h 144"/>
                <a:gd name="T26" fmla="*/ 23 w 220"/>
                <a:gd name="T27" fmla="*/ 143 h 144"/>
                <a:gd name="T28" fmla="*/ 22 w 220"/>
                <a:gd name="T29" fmla="*/ 143 h 144"/>
                <a:gd name="T30" fmla="*/ 21 w 220"/>
                <a:gd name="T31" fmla="*/ 143 h 144"/>
                <a:gd name="T32" fmla="*/ 21 w 220"/>
                <a:gd name="T33" fmla="*/ 143 h 144"/>
                <a:gd name="T34" fmla="*/ 19 w 220"/>
                <a:gd name="T35" fmla="*/ 144 h 144"/>
                <a:gd name="T36" fmla="*/ 17 w 220"/>
                <a:gd name="T37" fmla="*/ 144 h 144"/>
                <a:gd name="T38" fmla="*/ 15 w 220"/>
                <a:gd name="T39" fmla="*/ 144 h 144"/>
                <a:gd name="T40" fmla="*/ 14 w 220"/>
                <a:gd name="T41" fmla="*/ 144 h 144"/>
                <a:gd name="T42" fmla="*/ 14 w 220"/>
                <a:gd name="T43" fmla="*/ 144 h 144"/>
                <a:gd name="T44" fmla="*/ 13 w 220"/>
                <a:gd name="T45" fmla="*/ 144 h 144"/>
                <a:gd name="T46" fmla="*/ 11 w 220"/>
                <a:gd name="T47" fmla="*/ 144 h 144"/>
                <a:gd name="T48" fmla="*/ 8 w 220"/>
                <a:gd name="T49" fmla="*/ 144 h 144"/>
                <a:gd name="T50" fmla="*/ 7 w 220"/>
                <a:gd name="T51" fmla="*/ 143 h 144"/>
                <a:gd name="T52" fmla="*/ 6 w 220"/>
                <a:gd name="T53" fmla="*/ 143 h 144"/>
                <a:gd name="T54" fmla="*/ 4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6 w 220"/>
                <a:gd name="T61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6" y="117"/>
                  </a:moveTo>
                  <a:cubicBezTo>
                    <a:pt x="6" y="118"/>
                    <a:pt x="6" y="118"/>
                    <a:pt x="7" y="118"/>
                  </a:cubicBezTo>
                  <a:cubicBezTo>
                    <a:pt x="9" y="118"/>
                    <a:pt x="11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7" y="119"/>
                    <a:pt x="19" y="118"/>
                    <a:pt x="21" y="118"/>
                  </a:cubicBezTo>
                  <a:cubicBezTo>
                    <a:pt x="21" y="118"/>
                    <a:pt x="22" y="118"/>
                    <a:pt x="22" y="118"/>
                  </a:cubicBezTo>
                  <a:cubicBezTo>
                    <a:pt x="24" y="117"/>
                    <a:pt x="26" y="116"/>
                    <a:pt x="28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7" y="6"/>
                    <a:pt x="219" y="3"/>
                    <a:pt x="219" y="0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0" y="28"/>
                    <a:pt x="218" y="31"/>
                    <a:pt x="214" y="34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7" y="141"/>
                    <a:pt x="26" y="142"/>
                    <a:pt x="25" y="142"/>
                  </a:cubicBezTo>
                  <a:cubicBezTo>
                    <a:pt x="25" y="142"/>
                    <a:pt x="24" y="143"/>
                    <a:pt x="23" y="143"/>
                  </a:cubicBezTo>
                  <a:cubicBezTo>
                    <a:pt x="23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1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0" y="144"/>
                    <a:pt x="20" y="144"/>
                    <a:pt x="19" y="144"/>
                  </a:cubicBezTo>
                  <a:cubicBezTo>
                    <a:pt x="18" y="144"/>
                    <a:pt x="18" y="144"/>
                    <a:pt x="17" y="144"/>
                  </a:cubicBezTo>
                  <a:cubicBezTo>
                    <a:pt x="16" y="144"/>
                    <a:pt x="16" y="144"/>
                    <a:pt x="15" y="144"/>
                  </a:cubicBezTo>
                  <a:cubicBezTo>
                    <a:pt x="15" y="144"/>
                    <a:pt x="14" y="144"/>
                    <a:pt x="14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12" y="144"/>
                    <a:pt x="11" y="144"/>
                    <a:pt x="11" y="144"/>
                  </a:cubicBezTo>
                  <a:cubicBezTo>
                    <a:pt x="10" y="144"/>
                    <a:pt x="9" y="144"/>
                    <a:pt x="8" y="144"/>
                  </a:cubicBezTo>
                  <a:cubicBezTo>
                    <a:pt x="8" y="144"/>
                    <a:pt x="7" y="143"/>
                    <a:pt x="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5" y="143"/>
                    <a:pt x="5" y="143"/>
                    <a:pt x="4" y="143"/>
                  </a:cubicBezTo>
                  <a:cubicBezTo>
                    <a:pt x="3" y="142"/>
                    <a:pt x="1" y="141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4" y="117"/>
                    <a:pt x="6" y="117"/>
                  </a:cubicBezTo>
                  <a:close/>
                </a:path>
              </a:pathLst>
            </a:custGeom>
            <a:solidFill>
              <a:srgbClr val="29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5"/>
            <p:cNvSpPr>
              <a:spLocks/>
            </p:cNvSpPr>
            <p:nvPr userDrawn="1"/>
          </p:nvSpPr>
          <p:spPr bwMode="auto">
            <a:xfrm flipH="1">
              <a:off x="2951123" y="3871727"/>
              <a:ext cx="554839" cy="322348"/>
            </a:xfrm>
            <a:custGeom>
              <a:avLst/>
              <a:gdLst>
                <a:gd name="T0" fmla="*/ 8 w 389"/>
                <a:gd name="T1" fmla="*/ 112 h 226"/>
                <a:gd name="T2" fmla="*/ 8 w 389"/>
                <a:gd name="T3" fmla="*/ 128 h 226"/>
                <a:gd name="T4" fmla="*/ 168 w 389"/>
                <a:gd name="T5" fmla="*/ 221 h 226"/>
                <a:gd name="T6" fmla="*/ 196 w 389"/>
                <a:gd name="T7" fmla="*/ 221 h 226"/>
                <a:gd name="T8" fmla="*/ 382 w 389"/>
                <a:gd name="T9" fmla="*/ 114 h 226"/>
                <a:gd name="T10" fmla="*/ 382 w 389"/>
                <a:gd name="T11" fmla="*/ 98 h 226"/>
                <a:gd name="T12" fmla="*/ 222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8" y="128"/>
                  </a:cubicBezTo>
                  <a:cubicBezTo>
                    <a:pt x="168" y="221"/>
                    <a:pt x="168" y="221"/>
                    <a:pt x="168" y="221"/>
                  </a:cubicBezTo>
                  <a:cubicBezTo>
                    <a:pt x="175" y="226"/>
                    <a:pt x="188" y="226"/>
                    <a:pt x="196" y="221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9" y="110"/>
                    <a:pt x="389" y="102"/>
                    <a:pt x="382" y="98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376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6"/>
            <p:cNvSpPr>
              <a:spLocks/>
            </p:cNvSpPr>
            <p:nvPr userDrawn="1"/>
          </p:nvSpPr>
          <p:spPr bwMode="auto">
            <a:xfrm flipH="1">
              <a:off x="3543045" y="3716258"/>
              <a:ext cx="38511" cy="215375"/>
            </a:xfrm>
            <a:custGeom>
              <a:avLst/>
              <a:gdLst>
                <a:gd name="T0" fmla="*/ 22 w 27"/>
                <a:gd name="T1" fmla="*/ 13 h 151"/>
                <a:gd name="T2" fmla="*/ 23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7 h 151"/>
                <a:gd name="T10" fmla="*/ 24 w 27"/>
                <a:gd name="T11" fmla="*/ 148 h 151"/>
                <a:gd name="T12" fmla="*/ 25 w 27"/>
                <a:gd name="T13" fmla="*/ 149 h 151"/>
                <a:gd name="T14" fmla="*/ 27 w 27"/>
                <a:gd name="T15" fmla="*/ 151 h 151"/>
                <a:gd name="T16" fmla="*/ 5 w 27"/>
                <a:gd name="T17" fmla="*/ 138 h 151"/>
                <a:gd name="T18" fmla="*/ 3 w 27"/>
                <a:gd name="T19" fmla="*/ 136 h 151"/>
                <a:gd name="T20" fmla="*/ 2 w 27"/>
                <a:gd name="T21" fmla="*/ 136 h 151"/>
                <a:gd name="T22" fmla="*/ 2 w 27"/>
                <a:gd name="T23" fmla="*/ 135 h 151"/>
                <a:gd name="T24" fmla="*/ 2 w 27"/>
                <a:gd name="T25" fmla="*/ 135 h 151"/>
                <a:gd name="T26" fmla="*/ 2 w 27"/>
                <a:gd name="T27" fmla="*/ 135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2 h 151"/>
                <a:gd name="T40" fmla="*/ 1 w 27"/>
                <a:gd name="T41" fmla="*/ 131 h 151"/>
                <a:gd name="T42" fmla="*/ 1 w 27"/>
                <a:gd name="T43" fmla="*/ 130 h 151"/>
                <a:gd name="T44" fmla="*/ 1 w 27"/>
                <a:gd name="T45" fmla="*/ 130 h 151"/>
                <a:gd name="T46" fmla="*/ 1 w 27"/>
                <a:gd name="T47" fmla="*/ 129 h 151"/>
                <a:gd name="T48" fmla="*/ 1 w 27"/>
                <a:gd name="T49" fmla="*/ 129 h 151"/>
                <a:gd name="T50" fmla="*/ 0 w 27"/>
                <a:gd name="T51" fmla="*/ 0 h 151"/>
                <a:gd name="T52" fmla="*/ 22 w 27"/>
                <a:gd name="T5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3"/>
                  </a:moveTo>
                  <a:cubicBezTo>
                    <a:pt x="23" y="142"/>
                    <a:pt x="23" y="142"/>
                    <a:pt x="23" y="142"/>
                  </a:cubicBezTo>
                  <a:cubicBezTo>
                    <a:pt x="23" y="143"/>
                    <a:pt x="23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4" y="147"/>
                    <a:pt x="24" y="147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5" y="149"/>
                  </a:cubicBezTo>
                  <a:cubicBezTo>
                    <a:pt x="25" y="150"/>
                    <a:pt x="26" y="150"/>
                    <a:pt x="27" y="151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8"/>
                    <a:pt x="3" y="137"/>
                    <a:pt x="3" y="136"/>
                  </a:cubicBezTo>
                  <a:cubicBezTo>
                    <a:pt x="3" y="136"/>
                    <a:pt x="2" y="136"/>
                    <a:pt x="2" y="136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4"/>
                    <a:pt x="2" y="134"/>
                    <a:pt x="1" y="134"/>
                  </a:cubicBezTo>
                  <a:cubicBezTo>
                    <a:pt x="1" y="134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1"/>
                    <a:pt x="1" y="131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7"/>
            <p:cNvSpPr>
              <a:spLocks/>
            </p:cNvSpPr>
            <p:nvPr userDrawn="1"/>
          </p:nvSpPr>
          <p:spPr bwMode="auto">
            <a:xfrm flipH="1">
              <a:off x="3250650" y="3525131"/>
              <a:ext cx="330906" cy="209669"/>
            </a:xfrm>
            <a:custGeom>
              <a:avLst/>
              <a:gdLst>
                <a:gd name="T0" fmla="*/ 31 w 232"/>
                <a:gd name="T1" fmla="*/ 126 h 147"/>
                <a:gd name="T2" fmla="*/ 29 w 232"/>
                <a:gd name="T3" fmla="*/ 129 h 147"/>
                <a:gd name="T4" fmla="*/ 27 w 232"/>
                <a:gd name="T5" fmla="*/ 133 h 147"/>
                <a:gd name="T6" fmla="*/ 25 w 232"/>
                <a:gd name="T7" fmla="*/ 136 h 147"/>
                <a:gd name="T8" fmla="*/ 24 w 232"/>
                <a:gd name="T9" fmla="*/ 140 h 147"/>
                <a:gd name="T10" fmla="*/ 23 w 232"/>
                <a:gd name="T11" fmla="*/ 143 h 147"/>
                <a:gd name="T12" fmla="*/ 0 w 232"/>
                <a:gd name="T13" fmla="*/ 134 h 147"/>
                <a:gd name="T14" fmla="*/ 0 w 232"/>
                <a:gd name="T15" fmla="*/ 132 h 147"/>
                <a:gd name="T16" fmla="*/ 1 w 232"/>
                <a:gd name="T17" fmla="*/ 131 h 147"/>
                <a:gd name="T18" fmla="*/ 1 w 232"/>
                <a:gd name="T19" fmla="*/ 130 h 147"/>
                <a:gd name="T20" fmla="*/ 1 w 232"/>
                <a:gd name="T21" fmla="*/ 130 h 147"/>
                <a:gd name="T22" fmla="*/ 1 w 232"/>
                <a:gd name="T23" fmla="*/ 128 h 147"/>
                <a:gd name="T24" fmla="*/ 1 w 232"/>
                <a:gd name="T25" fmla="*/ 127 h 147"/>
                <a:gd name="T26" fmla="*/ 2 w 232"/>
                <a:gd name="T27" fmla="*/ 127 h 147"/>
                <a:gd name="T28" fmla="*/ 2 w 232"/>
                <a:gd name="T29" fmla="*/ 125 h 147"/>
                <a:gd name="T30" fmla="*/ 3 w 232"/>
                <a:gd name="T31" fmla="*/ 124 h 147"/>
                <a:gd name="T32" fmla="*/ 3 w 232"/>
                <a:gd name="T33" fmla="*/ 123 h 147"/>
                <a:gd name="T34" fmla="*/ 3 w 232"/>
                <a:gd name="T35" fmla="*/ 122 h 147"/>
                <a:gd name="T36" fmla="*/ 4 w 232"/>
                <a:gd name="T37" fmla="*/ 121 h 147"/>
                <a:gd name="T38" fmla="*/ 5 w 232"/>
                <a:gd name="T39" fmla="*/ 120 h 147"/>
                <a:gd name="T40" fmla="*/ 6 w 232"/>
                <a:gd name="T41" fmla="*/ 118 h 147"/>
                <a:gd name="T42" fmla="*/ 7 w 232"/>
                <a:gd name="T43" fmla="*/ 116 h 147"/>
                <a:gd name="T44" fmla="*/ 7 w 232"/>
                <a:gd name="T45" fmla="*/ 116 h 147"/>
                <a:gd name="T46" fmla="*/ 8 w 232"/>
                <a:gd name="T47" fmla="*/ 114 h 147"/>
                <a:gd name="T48" fmla="*/ 9 w 232"/>
                <a:gd name="T49" fmla="*/ 114 h 147"/>
                <a:gd name="T50" fmla="*/ 10 w 232"/>
                <a:gd name="T51" fmla="*/ 113 h 147"/>
                <a:gd name="T52" fmla="*/ 11 w 232"/>
                <a:gd name="T53" fmla="*/ 112 h 147"/>
                <a:gd name="T54" fmla="*/ 12 w 232"/>
                <a:gd name="T55" fmla="*/ 111 h 147"/>
                <a:gd name="T56" fmla="*/ 12 w 232"/>
                <a:gd name="T57" fmla="*/ 111 h 147"/>
                <a:gd name="T58" fmla="*/ 13 w 232"/>
                <a:gd name="T59" fmla="*/ 110 h 147"/>
                <a:gd name="T60" fmla="*/ 15 w 232"/>
                <a:gd name="T61" fmla="*/ 109 h 147"/>
                <a:gd name="T62" fmla="*/ 200 w 232"/>
                <a:gd name="T63" fmla="*/ 2 h 147"/>
                <a:gd name="T64" fmla="*/ 201 w 232"/>
                <a:gd name="T65" fmla="*/ 1 h 147"/>
                <a:gd name="T66" fmla="*/ 202 w 232"/>
                <a:gd name="T67" fmla="*/ 1 h 147"/>
                <a:gd name="T68" fmla="*/ 203 w 232"/>
                <a:gd name="T69" fmla="*/ 1 h 147"/>
                <a:gd name="T70" fmla="*/ 203 w 232"/>
                <a:gd name="T71" fmla="*/ 1 h 147"/>
                <a:gd name="T72" fmla="*/ 204 w 232"/>
                <a:gd name="T73" fmla="*/ 0 h 147"/>
                <a:gd name="T74" fmla="*/ 205 w 232"/>
                <a:gd name="T75" fmla="*/ 0 h 147"/>
                <a:gd name="T76" fmla="*/ 206 w 232"/>
                <a:gd name="T77" fmla="*/ 0 h 147"/>
                <a:gd name="T78" fmla="*/ 207 w 232"/>
                <a:gd name="T79" fmla="*/ 0 h 147"/>
                <a:gd name="T80" fmla="*/ 208 w 232"/>
                <a:gd name="T81" fmla="*/ 0 h 147"/>
                <a:gd name="T82" fmla="*/ 209 w 232"/>
                <a:gd name="T83" fmla="*/ 1 h 147"/>
                <a:gd name="T84" fmla="*/ 232 w 232"/>
                <a:gd name="T85" fmla="*/ 14 h 147"/>
                <a:gd name="T86" fmla="*/ 230 w 232"/>
                <a:gd name="T87" fmla="*/ 13 h 147"/>
                <a:gd name="T88" fmla="*/ 228 w 232"/>
                <a:gd name="T89" fmla="*/ 13 h 147"/>
                <a:gd name="T90" fmla="*/ 225 w 232"/>
                <a:gd name="T91" fmla="*/ 14 h 147"/>
                <a:gd name="T92" fmla="*/ 37 w 232"/>
                <a:gd name="T93" fmla="*/ 122 h 147"/>
                <a:gd name="T94" fmla="*/ 34 w 232"/>
                <a:gd name="T9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7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30" y="128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8" y="130"/>
                    <a:pt x="27" y="131"/>
                    <a:pt x="27" y="132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6" y="134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4" y="14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3" y="141"/>
                    <a:pt x="23" y="142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4"/>
                    <a:pt x="22" y="145"/>
                    <a:pt x="22" y="14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133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1"/>
                    <a:pt x="1" y="131"/>
                  </a:cubicBezTo>
                  <a:cubicBezTo>
                    <a:pt x="1" y="131"/>
                    <a:pt x="1" y="131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6"/>
                    <a:pt x="2" y="125"/>
                    <a:pt x="2" y="125"/>
                  </a:cubicBezTo>
                  <a:cubicBezTo>
                    <a:pt x="2" y="125"/>
                    <a:pt x="2" y="125"/>
                    <a:pt x="2" y="124"/>
                  </a:cubicBezTo>
                  <a:cubicBezTo>
                    <a:pt x="2" y="124"/>
                    <a:pt x="2" y="124"/>
                    <a:pt x="3" y="124"/>
                  </a:cubicBezTo>
                  <a:cubicBezTo>
                    <a:pt x="3" y="124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2"/>
                  </a:cubicBezTo>
                  <a:cubicBezTo>
                    <a:pt x="3" y="122"/>
                    <a:pt x="3" y="122"/>
                    <a:pt x="4" y="122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5" y="119"/>
                    <a:pt x="5" y="119"/>
                  </a:cubicBezTo>
                  <a:cubicBezTo>
                    <a:pt x="5" y="119"/>
                    <a:pt x="5" y="118"/>
                    <a:pt x="6" y="118"/>
                  </a:cubicBezTo>
                  <a:cubicBezTo>
                    <a:pt x="6" y="117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5"/>
                    <a:pt x="8" y="114"/>
                    <a:pt x="8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3"/>
                    <a:pt x="9" y="113"/>
                  </a:cubicBezTo>
                  <a:cubicBezTo>
                    <a:pt x="9" y="113"/>
                    <a:pt x="9" y="113"/>
                    <a:pt x="10" y="113"/>
                  </a:cubicBezTo>
                  <a:cubicBezTo>
                    <a:pt x="10" y="113"/>
                    <a:pt x="10" y="113"/>
                    <a:pt x="10" y="112"/>
                  </a:cubicBezTo>
                  <a:cubicBezTo>
                    <a:pt x="10" y="112"/>
                    <a:pt x="11" y="112"/>
                    <a:pt x="11" y="112"/>
                  </a:cubicBezTo>
                  <a:cubicBezTo>
                    <a:pt x="11" y="112"/>
                    <a:pt x="11" y="111"/>
                    <a:pt x="11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0"/>
                    <a:pt x="14" y="110"/>
                    <a:pt x="14" y="109"/>
                  </a:cubicBezTo>
                  <a:cubicBezTo>
                    <a:pt x="14" y="109"/>
                    <a:pt x="14" y="109"/>
                    <a:pt x="15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1" y="2"/>
                    <a:pt x="201" y="2"/>
                    <a:pt x="201" y="1"/>
                  </a:cubicBezTo>
                  <a:cubicBezTo>
                    <a:pt x="201" y="1"/>
                    <a:pt x="201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2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0"/>
                    <a:pt x="204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9" y="0"/>
                    <a:pt x="209" y="1"/>
                  </a:cubicBezTo>
                  <a:cubicBezTo>
                    <a:pt x="209" y="1"/>
                    <a:pt x="210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2" y="14"/>
                    <a:pt x="231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9" y="13"/>
                    <a:pt x="228" y="13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27" y="13"/>
                    <a:pt x="226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2"/>
                    <a:pt x="35" y="123"/>
                    <a:pt x="34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3" y="125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8"/>
            <p:cNvSpPr>
              <a:spLocks/>
            </p:cNvSpPr>
            <p:nvPr userDrawn="1"/>
          </p:nvSpPr>
          <p:spPr bwMode="auto">
            <a:xfrm flipH="1">
              <a:off x="3243518" y="3539394"/>
              <a:ext cx="306659" cy="397944"/>
            </a:xfrm>
            <a:custGeom>
              <a:avLst/>
              <a:gdLst>
                <a:gd name="T0" fmla="*/ 15 w 215"/>
                <a:gd name="T1" fmla="*/ 112 h 279"/>
                <a:gd name="T2" fmla="*/ 200 w 215"/>
                <a:gd name="T3" fmla="*/ 5 h 279"/>
                <a:gd name="T4" fmla="*/ 214 w 215"/>
                <a:gd name="T5" fmla="*/ 13 h 279"/>
                <a:gd name="T6" fmla="*/ 215 w 215"/>
                <a:gd name="T7" fmla="*/ 142 h 279"/>
                <a:gd name="T8" fmla="*/ 200 w 215"/>
                <a:gd name="T9" fmla="*/ 167 h 279"/>
                <a:gd name="T10" fmla="*/ 15 w 215"/>
                <a:gd name="T11" fmla="*/ 274 h 279"/>
                <a:gd name="T12" fmla="*/ 1 w 215"/>
                <a:gd name="T13" fmla="*/ 266 h 279"/>
                <a:gd name="T14" fmla="*/ 0 w 215"/>
                <a:gd name="T15" fmla="*/ 137 h 279"/>
                <a:gd name="T16" fmla="*/ 15 w 215"/>
                <a:gd name="T17" fmla="*/ 1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79">
                  <a:moveTo>
                    <a:pt x="15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5" y="142"/>
                    <a:pt x="215" y="142"/>
                    <a:pt x="215" y="142"/>
                  </a:cubicBezTo>
                  <a:cubicBezTo>
                    <a:pt x="215" y="151"/>
                    <a:pt x="208" y="162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9"/>
                    <a:pt x="1" y="275"/>
                    <a:pt x="1" y="2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28"/>
                    <a:pt x="7" y="116"/>
                    <a:pt x="15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29"/>
            <p:cNvSpPr>
              <a:spLocks/>
            </p:cNvSpPr>
            <p:nvPr userDrawn="1"/>
          </p:nvSpPr>
          <p:spPr bwMode="auto">
            <a:xfrm flipH="1">
              <a:off x="2956828" y="3927353"/>
              <a:ext cx="146911" cy="614744"/>
            </a:xfrm>
            <a:custGeom>
              <a:avLst/>
              <a:gdLst>
                <a:gd name="T0" fmla="*/ 12 w 103"/>
                <a:gd name="T1" fmla="*/ 103 h 431"/>
                <a:gd name="T2" fmla="*/ 0 w 103"/>
                <a:gd name="T3" fmla="*/ 171 h 431"/>
                <a:gd name="T4" fmla="*/ 5 w 103"/>
                <a:gd name="T5" fmla="*/ 395 h 431"/>
                <a:gd name="T6" fmla="*/ 100 w 103"/>
                <a:gd name="T7" fmla="*/ 375 h 431"/>
                <a:gd name="T8" fmla="*/ 103 w 103"/>
                <a:gd name="T9" fmla="*/ 80 h 431"/>
                <a:gd name="T10" fmla="*/ 1 w 103"/>
                <a:gd name="T11" fmla="*/ 0 h 431"/>
                <a:gd name="T12" fmla="*/ 12 w 103"/>
                <a:gd name="T13" fmla="*/ 10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31">
                  <a:moveTo>
                    <a:pt x="12" y="103"/>
                  </a:moveTo>
                  <a:cubicBezTo>
                    <a:pt x="0" y="171"/>
                    <a:pt x="0" y="171"/>
                    <a:pt x="0" y="171"/>
                  </a:cubicBezTo>
                  <a:cubicBezTo>
                    <a:pt x="5" y="395"/>
                    <a:pt x="5" y="395"/>
                    <a:pt x="5" y="395"/>
                  </a:cubicBezTo>
                  <a:cubicBezTo>
                    <a:pt x="13" y="426"/>
                    <a:pt x="89" y="431"/>
                    <a:pt x="100" y="375"/>
                  </a:cubicBezTo>
                  <a:cubicBezTo>
                    <a:pt x="102" y="276"/>
                    <a:pt x="103" y="172"/>
                    <a:pt x="103" y="80"/>
                  </a:cubicBezTo>
                  <a:cubicBezTo>
                    <a:pt x="86" y="50"/>
                    <a:pt x="17" y="2"/>
                    <a:pt x="1" y="0"/>
                  </a:cubicBezTo>
                  <a:lnTo>
                    <a:pt x="12" y="103"/>
                  </a:lnTo>
                  <a:close/>
                </a:path>
              </a:pathLst>
            </a:custGeom>
            <a:solidFill>
              <a:srgbClr val="021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0"/>
            <p:cNvSpPr>
              <a:spLocks/>
            </p:cNvSpPr>
            <p:nvPr userDrawn="1"/>
          </p:nvSpPr>
          <p:spPr bwMode="auto">
            <a:xfrm flipH="1">
              <a:off x="2948270" y="3856037"/>
              <a:ext cx="349449" cy="256738"/>
            </a:xfrm>
            <a:custGeom>
              <a:avLst/>
              <a:gdLst>
                <a:gd name="T0" fmla="*/ 66 w 245"/>
                <a:gd name="T1" fmla="*/ 0 h 180"/>
                <a:gd name="T2" fmla="*/ 232 w 245"/>
                <a:gd name="T3" fmla="*/ 101 h 180"/>
                <a:gd name="T4" fmla="*/ 239 w 245"/>
                <a:gd name="T5" fmla="*/ 119 h 180"/>
                <a:gd name="T6" fmla="*/ 178 w 245"/>
                <a:gd name="T7" fmla="*/ 173 h 180"/>
                <a:gd name="T8" fmla="*/ 0 w 245"/>
                <a:gd name="T9" fmla="*/ 57 h 180"/>
                <a:gd name="T10" fmla="*/ 66 w 245"/>
                <a:gd name="T1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80">
                  <a:moveTo>
                    <a:pt x="66" y="0"/>
                  </a:moveTo>
                  <a:cubicBezTo>
                    <a:pt x="115" y="19"/>
                    <a:pt x="203" y="72"/>
                    <a:pt x="232" y="101"/>
                  </a:cubicBezTo>
                  <a:cubicBezTo>
                    <a:pt x="237" y="106"/>
                    <a:pt x="238" y="113"/>
                    <a:pt x="239" y="119"/>
                  </a:cubicBezTo>
                  <a:cubicBezTo>
                    <a:pt x="245" y="166"/>
                    <a:pt x="201" y="180"/>
                    <a:pt x="178" y="173"/>
                  </a:cubicBezTo>
                  <a:cubicBezTo>
                    <a:pt x="111" y="153"/>
                    <a:pt x="61" y="105"/>
                    <a:pt x="0" y="5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021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1"/>
            <p:cNvSpPr>
              <a:spLocks/>
            </p:cNvSpPr>
            <p:nvPr userDrawn="1"/>
          </p:nvSpPr>
          <p:spPr bwMode="auto">
            <a:xfrm flipH="1">
              <a:off x="3039555" y="3878858"/>
              <a:ext cx="452144" cy="333759"/>
            </a:xfrm>
            <a:custGeom>
              <a:avLst/>
              <a:gdLst>
                <a:gd name="T0" fmla="*/ 129 w 317"/>
                <a:gd name="T1" fmla="*/ 24 h 234"/>
                <a:gd name="T2" fmla="*/ 303 w 317"/>
                <a:gd name="T3" fmla="*/ 149 h 234"/>
                <a:gd name="T4" fmla="*/ 310 w 317"/>
                <a:gd name="T5" fmla="*/ 166 h 234"/>
                <a:gd name="T6" fmla="*/ 248 w 317"/>
                <a:gd name="T7" fmla="*/ 227 h 234"/>
                <a:gd name="T8" fmla="*/ 82 w 317"/>
                <a:gd name="T9" fmla="*/ 143 h 234"/>
                <a:gd name="T10" fmla="*/ 21 w 317"/>
                <a:gd name="T11" fmla="*/ 0 h 234"/>
                <a:gd name="T12" fmla="*/ 129 w 317"/>
                <a:gd name="T13" fmla="*/ 2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234">
                  <a:moveTo>
                    <a:pt x="129" y="24"/>
                  </a:moveTo>
                  <a:cubicBezTo>
                    <a:pt x="178" y="44"/>
                    <a:pt x="278" y="110"/>
                    <a:pt x="303" y="149"/>
                  </a:cubicBezTo>
                  <a:cubicBezTo>
                    <a:pt x="307" y="154"/>
                    <a:pt x="309" y="160"/>
                    <a:pt x="310" y="166"/>
                  </a:cubicBezTo>
                  <a:cubicBezTo>
                    <a:pt x="317" y="214"/>
                    <a:pt x="272" y="234"/>
                    <a:pt x="248" y="227"/>
                  </a:cubicBezTo>
                  <a:cubicBezTo>
                    <a:pt x="200" y="212"/>
                    <a:pt x="131" y="177"/>
                    <a:pt x="82" y="143"/>
                  </a:cubicBezTo>
                  <a:cubicBezTo>
                    <a:pt x="61" y="129"/>
                    <a:pt x="0" y="119"/>
                    <a:pt x="21" y="0"/>
                  </a:cubicBezTo>
                  <a:lnTo>
                    <a:pt x="129" y="24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2"/>
            <p:cNvSpPr>
              <a:spLocks/>
            </p:cNvSpPr>
            <p:nvPr userDrawn="1"/>
          </p:nvSpPr>
          <p:spPr bwMode="auto">
            <a:xfrm flipH="1">
              <a:off x="2963959" y="4524981"/>
              <a:ext cx="226785" cy="174011"/>
            </a:xfrm>
            <a:custGeom>
              <a:avLst/>
              <a:gdLst>
                <a:gd name="T0" fmla="*/ 84 w 159"/>
                <a:gd name="T1" fmla="*/ 9 h 122"/>
                <a:gd name="T2" fmla="*/ 152 w 159"/>
                <a:gd name="T3" fmla="*/ 84 h 122"/>
                <a:gd name="T4" fmla="*/ 145 w 159"/>
                <a:gd name="T5" fmla="*/ 115 h 122"/>
                <a:gd name="T6" fmla="*/ 103 w 159"/>
                <a:gd name="T7" fmla="*/ 120 h 122"/>
                <a:gd name="T8" fmla="*/ 47 w 159"/>
                <a:gd name="T9" fmla="*/ 87 h 122"/>
                <a:gd name="T10" fmla="*/ 0 w 159"/>
                <a:gd name="T11" fmla="*/ 53 h 122"/>
                <a:gd name="T12" fmla="*/ 9 w 159"/>
                <a:gd name="T13" fmla="*/ 0 h 122"/>
                <a:gd name="T14" fmla="*/ 40 w 159"/>
                <a:gd name="T15" fmla="*/ 8 h 122"/>
                <a:gd name="T16" fmla="*/ 84 w 159"/>
                <a:gd name="T17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22">
                  <a:moveTo>
                    <a:pt x="84" y="9"/>
                  </a:moveTo>
                  <a:cubicBezTo>
                    <a:pt x="89" y="31"/>
                    <a:pt x="142" y="73"/>
                    <a:pt x="152" y="84"/>
                  </a:cubicBezTo>
                  <a:cubicBezTo>
                    <a:pt x="159" y="91"/>
                    <a:pt x="155" y="109"/>
                    <a:pt x="145" y="115"/>
                  </a:cubicBezTo>
                  <a:cubicBezTo>
                    <a:pt x="135" y="122"/>
                    <a:pt x="117" y="122"/>
                    <a:pt x="103" y="120"/>
                  </a:cubicBezTo>
                  <a:cubicBezTo>
                    <a:pt x="87" y="117"/>
                    <a:pt x="68" y="100"/>
                    <a:pt x="47" y="87"/>
                  </a:cubicBezTo>
                  <a:cubicBezTo>
                    <a:pt x="26" y="74"/>
                    <a:pt x="0" y="65"/>
                    <a:pt x="0" y="53"/>
                  </a:cubicBezTo>
                  <a:cubicBezTo>
                    <a:pt x="1" y="36"/>
                    <a:pt x="6" y="24"/>
                    <a:pt x="9" y="0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4" y="9"/>
                  </a:lnTo>
                  <a:close/>
                </a:path>
              </a:pathLst>
            </a:custGeom>
            <a:solidFill>
              <a:srgbClr val="615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3"/>
            <p:cNvSpPr>
              <a:spLocks/>
            </p:cNvSpPr>
            <p:nvPr userDrawn="1"/>
          </p:nvSpPr>
          <p:spPr bwMode="auto">
            <a:xfrm flipH="1">
              <a:off x="3049539" y="3992964"/>
              <a:ext cx="148337" cy="604760"/>
            </a:xfrm>
            <a:custGeom>
              <a:avLst/>
              <a:gdLst>
                <a:gd name="T0" fmla="*/ 12 w 104"/>
                <a:gd name="T1" fmla="*/ 103 h 424"/>
                <a:gd name="T2" fmla="*/ 0 w 104"/>
                <a:gd name="T3" fmla="*/ 172 h 424"/>
                <a:gd name="T4" fmla="*/ 7 w 104"/>
                <a:gd name="T5" fmla="*/ 373 h 424"/>
                <a:gd name="T6" fmla="*/ 101 w 104"/>
                <a:gd name="T7" fmla="*/ 376 h 424"/>
                <a:gd name="T8" fmla="*/ 104 w 104"/>
                <a:gd name="T9" fmla="*/ 90 h 424"/>
                <a:gd name="T10" fmla="*/ 2 w 104"/>
                <a:gd name="T11" fmla="*/ 0 h 424"/>
                <a:gd name="T12" fmla="*/ 12 w 104"/>
                <a:gd name="T13" fmla="*/ 10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24">
                  <a:moveTo>
                    <a:pt x="12" y="103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7" y="373"/>
                    <a:pt x="7" y="373"/>
                    <a:pt x="7" y="373"/>
                  </a:cubicBezTo>
                  <a:cubicBezTo>
                    <a:pt x="7" y="403"/>
                    <a:pt x="100" y="424"/>
                    <a:pt x="101" y="376"/>
                  </a:cubicBezTo>
                  <a:cubicBezTo>
                    <a:pt x="103" y="279"/>
                    <a:pt x="104" y="183"/>
                    <a:pt x="104" y="90"/>
                  </a:cubicBezTo>
                  <a:cubicBezTo>
                    <a:pt x="87" y="61"/>
                    <a:pt x="17" y="2"/>
                    <a:pt x="2" y="0"/>
                  </a:cubicBezTo>
                  <a:lnTo>
                    <a:pt x="12" y="103"/>
                  </a:ln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4"/>
            <p:cNvSpPr>
              <a:spLocks/>
            </p:cNvSpPr>
            <p:nvPr userDrawn="1"/>
          </p:nvSpPr>
          <p:spPr bwMode="auto">
            <a:xfrm flipH="1">
              <a:off x="2755717" y="3724816"/>
              <a:ext cx="58480" cy="559117"/>
            </a:xfrm>
            <a:custGeom>
              <a:avLst/>
              <a:gdLst>
                <a:gd name="T0" fmla="*/ 0 w 41"/>
                <a:gd name="T1" fmla="*/ 0 h 392"/>
                <a:gd name="T2" fmla="*/ 1 w 41"/>
                <a:gd name="T3" fmla="*/ 368 h 392"/>
                <a:gd name="T4" fmla="*/ 41 w 41"/>
                <a:gd name="T5" fmla="*/ 392 h 392"/>
                <a:gd name="T6" fmla="*/ 40 w 41"/>
                <a:gd name="T7" fmla="*/ 0 h 392"/>
                <a:gd name="T8" fmla="*/ 0 w 41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2">
                  <a:moveTo>
                    <a:pt x="0" y="0"/>
                  </a:moveTo>
                  <a:lnTo>
                    <a:pt x="1" y="368"/>
                  </a:lnTo>
                  <a:lnTo>
                    <a:pt x="41" y="392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5"/>
            <p:cNvSpPr>
              <a:spLocks/>
            </p:cNvSpPr>
            <p:nvPr userDrawn="1"/>
          </p:nvSpPr>
          <p:spPr bwMode="auto">
            <a:xfrm flipH="1">
              <a:off x="2700091" y="3724816"/>
              <a:ext cx="57053" cy="559117"/>
            </a:xfrm>
            <a:custGeom>
              <a:avLst/>
              <a:gdLst>
                <a:gd name="T0" fmla="*/ 0 w 40"/>
                <a:gd name="T1" fmla="*/ 0 h 392"/>
                <a:gd name="T2" fmla="*/ 1 w 40"/>
                <a:gd name="T3" fmla="*/ 392 h 392"/>
                <a:gd name="T4" fmla="*/ 40 w 40"/>
                <a:gd name="T5" fmla="*/ 369 h 392"/>
                <a:gd name="T6" fmla="*/ 39 w 40"/>
                <a:gd name="T7" fmla="*/ 0 h 392"/>
                <a:gd name="T8" fmla="*/ 0 w 40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2">
                  <a:moveTo>
                    <a:pt x="0" y="0"/>
                  </a:moveTo>
                  <a:lnTo>
                    <a:pt x="1" y="392"/>
                  </a:lnTo>
                  <a:lnTo>
                    <a:pt x="40" y="36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6"/>
            <p:cNvSpPr>
              <a:spLocks/>
            </p:cNvSpPr>
            <p:nvPr userDrawn="1"/>
          </p:nvSpPr>
          <p:spPr bwMode="auto">
            <a:xfrm flipH="1">
              <a:off x="2031146" y="4225454"/>
              <a:ext cx="58480" cy="489228"/>
            </a:xfrm>
            <a:custGeom>
              <a:avLst/>
              <a:gdLst>
                <a:gd name="T0" fmla="*/ 0 w 41"/>
                <a:gd name="T1" fmla="*/ 0 h 343"/>
                <a:gd name="T2" fmla="*/ 1 w 41"/>
                <a:gd name="T3" fmla="*/ 320 h 343"/>
                <a:gd name="T4" fmla="*/ 41 w 41"/>
                <a:gd name="T5" fmla="*/ 343 h 343"/>
                <a:gd name="T6" fmla="*/ 40 w 41"/>
                <a:gd name="T7" fmla="*/ 0 h 343"/>
                <a:gd name="T8" fmla="*/ 0 w 41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3">
                  <a:moveTo>
                    <a:pt x="0" y="0"/>
                  </a:moveTo>
                  <a:lnTo>
                    <a:pt x="1" y="320"/>
                  </a:lnTo>
                  <a:lnTo>
                    <a:pt x="41" y="343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7"/>
            <p:cNvSpPr>
              <a:spLocks/>
            </p:cNvSpPr>
            <p:nvPr userDrawn="1"/>
          </p:nvSpPr>
          <p:spPr bwMode="auto">
            <a:xfrm flipH="1">
              <a:off x="1975520" y="4225454"/>
              <a:ext cx="57053" cy="489228"/>
            </a:xfrm>
            <a:custGeom>
              <a:avLst/>
              <a:gdLst>
                <a:gd name="T0" fmla="*/ 0 w 40"/>
                <a:gd name="T1" fmla="*/ 0 h 343"/>
                <a:gd name="T2" fmla="*/ 1 w 40"/>
                <a:gd name="T3" fmla="*/ 343 h 343"/>
                <a:gd name="T4" fmla="*/ 40 w 40"/>
                <a:gd name="T5" fmla="*/ 321 h 343"/>
                <a:gd name="T6" fmla="*/ 39 w 40"/>
                <a:gd name="T7" fmla="*/ 0 h 343"/>
                <a:gd name="T8" fmla="*/ 0 w 40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3">
                  <a:moveTo>
                    <a:pt x="0" y="0"/>
                  </a:moveTo>
                  <a:lnTo>
                    <a:pt x="1" y="343"/>
                  </a:lnTo>
                  <a:lnTo>
                    <a:pt x="40" y="321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38"/>
            <p:cNvSpPr>
              <a:spLocks/>
            </p:cNvSpPr>
            <p:nvPr userDrawn="1"/>
          </p:nvSpPr>
          <p:spPr bwMode="auto">
            <a:xfrm flipH="1">
              <a:off x="2145252" y="4509292"/>
              <a:ext cx="146911" cy="489228"/>
            </a:xfrm>
            <a:custGeom>
              <a:avLst/>
              <a:gdLst>
                <a:gd name="T0" fmla="*/ 35 w 103"/>
                <a:gd name="T1" fmla="*/ 30 h 343"/>
                <a:gd name="T2" fmla="*/ 35 w 103"/>
                <a:gd name="T3" fmla="*/ 35 h 343"/>
                <a:gd name="T4" fmla="*/ 42 w 103"/>
                <a:gd name="T5" fmla="*/ 222 h 343"/>
                <a:gd name="T6" fmla="*/ 17 w 103"/>
                <a:gd name="T7" fmla="*/ 312 h 343"/>
                <a:gd name="T8" fmla="*/ 2 w 103"/>
                <a:gd name="T9" fmla="*/ 317 h 343"/>
                <a:gd name="T10" fmla="*/ 0 w 103"/>
                <a:gd name="T11" fmla="*/ 318 h 343"/>
                <a:gd name="T12" fmla="*/ 31 w 103"/>
                <a:gd name="T13" fmla="*/ 343 h 343"/>
                <a:gd name="T14" fmla="*/ 80 w 103"/>
                <a:gd name="T15" fmla="*/ 249 h 343"/>
                <a:gd name="T16" fmla="*/ 83 w 103"/>
                <a:gd name="T17" fmla="*/ 236 h 343"/>
                <a:gd name="T18" fmla="*/ 78 w 103"/>
                <a:gd name="T19" fmla="*/ 216 h 343"/>
                <a:gd name="T20" fmla="*/ 102 w 103"/>
                <a:gd name="T21" fmla="*/ 45 h 343"/>
                <a:gd name="T22" fmla="*/ 100 w 103"/>
                <a:gd name="T23" fmla="*/ 0 h 343"/>
                <a:gd name="T24" fmla="*/ 35 w 103"/>
                <a:gd name="T25" fmla="*/ 3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343">
                  <a:moveTo>
                    <a:pt x="35" y="30"/>
                  </a:moveTo>
                  <a:cubicBezTo>
                    <a:pt x="35" y="32"/>
                    <a:pt x="35" y="34"/>
                    <a:pt x="35" y="35"/>
                  </a:cubicBezTo>
                  <a:cubicBezTo>
                    <a:pt x="33" y="97"/>
                    <a:pt x="41" y="158"/>
                    <a:pt x="42" y="222"/>
                  </a:cubicBezTo>
                  <a:cubicBezTo>
                    <a:pt x="37" y="267"/>
                    <a:pt x="29" y="300"/>
                    <a:pt x="17" y="312"/>
                  </a:cubicBezTo>
                  <a:cubicBezTo>
                    <a:pt x="14" y="315"/>
                    <a:pt x="10" y="319"/>
                    <a:pt x="2" y="317"/>
                  </a:cubicBezTo>
                  <a:cubicBezTo>
                    <a:pt x="2" y="316"/>
                    <a:pt x="1" y="318"/>
                    <a:pt x="0" y="318"/>
                  </a:cubicBezTo>
                  <a:cubicBezTo>
                    <a:pt x="31" y="343"/>
                    <a:pt x="31" y="343"/>
                    <a:pt x="31" y="343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81" y="244"/>
                    <a:pt x="84" y="240"/>
                    <a:pt x="83" y="236"/>
                  </a:cubicBezTo>
                  <a:cubicBezTo>
                    <a:pt x="81" y="232"/>
                    <a:pt x="76" y="225"/>
                    <a:pt x="78" y="216"/>
                  </a:cubicBezTo>
                  <a:cubicBezTo>
                    <a:pt x="90" y="144"/>
                    <a:pt x="103" y="92"/>
                    <a:pt x="102" y="45"/>
                  </a:cubicBezTo>
                  <a:cubicBezTo>
                    <a:pt x="101" y="26"/>
                    <a:pt x="100" y="12"/>
                    <a:pt x="100" y="0"/>
                  </a:cubicBezTo>
                  <a:lnTo>
                    <a:pt x="35" y="3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39"/>
            <p:cNvSpPr>
              <a:spLocks/>
            </p:cNvSpPr>
            <p:nvPr userDrawn="1"/>
          </p:nvSpPr>
          <p:spPr bwMode="auto">
            <a:xfrm flipH="1">
              <a:off x="2152384" y="4841625"/>
              <a:ext cx="149764" cy="176864"/>
            </a:xfrm>
            <a:custGeom>
              <a:avLst/>
              <a:gdLst>
                <a:gd name="T0" fmla="*/ 40 w 105"/>
                <a:gd name="T1" fmla="*/ 70 h 124"/>
                <a:gd name="T2" fmla="*/ 61 w 105"/>
                <a:gd name="T3" fmla="*/ 25 h 124"/>
                <a:gd name="T4" fmla="*/ 89 w 105"/>
                <a:gd name="T5" fmla="*/ 1 h 124"/>
                <a:gd name="T6" fmla="*/ 100 w 105"/>
                <a:gd name="T7" fmla="*/ 49 h 124"/>
                <a:gd name="T8" fmla="*/ 90 w 105"/>
                <a:gd name="T9" fmla="*/ 122 h 124"/>
                <a:gd name="T10" fmla="*/ 86 w 105"/>
                <a:gd name="T11" fmla="*/ 124 h 124"/>
                <a:gd name="T12" fmla="*/ 84 w 105"/>
                <a:gd name="T13" fmla="*/ 122 h 124"/>
                <a:gd name="T14" fmla="*/ 80 w 105"/>
                <a:gd name="T15" fmla="*/ 60 h 124"/>
                <a:gd name="T16" fmla="*/ 66 w 105"/>
                <a:gd name="T17" fmla="*/ 96 h 124"/>
                <a:gd name="T18" fmla="*/ 59 w 105"/>
                <a:gd name="T19" fmla="*/ 106 h 124"/>
                <a:gd name="T20" fmla="*/ 34 w 105"/>
                <a:gd name="T21" fmla="*/ 119 h 124"/>
                <a:gd name="T22" fmla="*/ 16 w 105"/>
                <a:gd name="T23" fmla="*/ 110 h 124"/>
                <a:gd name="T24" fmla="*/ 2 w 105"/>
                <a:gd name="T25" fmla="*/ 90 h 124"/>
                <a:gd name="T26" fmla="*/ 10 w 105"/>
                <a:gd name="T27" fmla="*/ 84 h 124"/>
                <a:gd name="T28" fmla="*/ 25 w 105"/>
                <a:gd name="T29" fmla="*/ 91 h 124"/>
                <a:gd name="T30" fmla="*/ 40 w 105"/>
                <a:gd name="T31" fmla="*/ 7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24">
                  <a:moveTo>
                    <a:pt x="40" y="70"/>
                  </a:moveTo>
                  <a:cubicBezTo>
                    <a:pt x="47" y="53"/>
                    <a:pt x="54" y="38"/>
                    <a:pt x="61" y="25"/>
                  </a:cubicBezTo>
                  <a:cubicBezTo>
                    <a:pt x="64" y="19"/>
                    <a:pt x="69" y="0"/>
                    <a:pt x="89" y="1"/>
                  </a:cubicBezTo>
                  <a:cubicBezTo>
                    <a:pt x="102" y="13"/>
                    <a:pt x="105" y="30"/>
                    <a:pt x="100" y="49"/>
                  </a:cubicBezTo>
                  <a:cubicBezTo>
                    <a:pt x="93" y="73"/>
                    <a:pt x="92" y="94"/>
                    <a:pt x="90" y="122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4" y="122"/>
                    <a:pt x="84" y="122"/>
                    <a:pt x="84" y="122"/>
                  </a:cubicBezTo>
                  <a:cubicBezTo>
                    <a:pt x="84" y="93"/>
                    <a:pt x="87" y="89"/>
                    <a:pt x="80" y="60"/>
                  </a:cubicBezTo>
                  <a:cubicBezTo>
                    <a:pt x="67" y="68"/>
                    <a:pt x="68" y="81"/>
                    <a:pt x="66" y="96"/>
                  </a:cubicBezTo>
                  <a:cubicBezTo>
                    <a:pt x="65" y="99"/>
                    <a:pt x="65" y="101"/>
                    <a:pt x="59" y="106"/>
                  </a:cubicBezTo>
                  <a:cubicBezTo>
                    <a:pt x="52" y="112"/>
                    <a:pt x="36" y="119"/>
                    <a:pt x="34" y="119"/>
                  </a:cubicBezTo>
                  <a:cubicBezTo>
                    <a:pt x="30" y="119"/>
                    <a:pt x="20" y="113"/>
                    <a:pt x="16" y="110"/>
                  </a:cubicBezTo>
                  <a:cubicBezTo>
                    <a:pt x="7" y="105"/>
                    <a:pt x="0" y="97"/>
                    <a:pt x="2" y="90"/>
                  </a:cubicBezTo>
                  <a:cubicBezTo>
                    <a:pt x="5" y="83"/>
                    <a:pt x="9" y="84"/>
                    <a:pt x="10" y="84"/>
                  </a:cubicBezTo>
                  <a:cubicBezTo>
                    <a:pt x="10" y="88"/>
                    <a:pt x="22" y="93"/>
                    <a:pt x="25" y="91"/>
                  </a:cubicBezTo>
                  <a:cubicBezTo>
                    <a:pt x="29" y="88"/>
                    <a:pt x="37" y="79"/>
                    <a:pt x="40" y="70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0"/>
            <p:cNvSpPr>
              <a:spLocks/>
            </p:cNvSpPr>
            <p:nvPr userDrawn="1"/>
          </p:nvSpPr>
          <p:spPr bwMode="auto">
            <a:xfrm flipH="1">
              <a:off x="2242241" y="4554934"/>
              <a:ext cx="146911" cy="497786"/>
            </a:xfrm>
            <a:custGeom>
              <a:avLst/>
              <a:gdLst>
                <a:gd name="T0" fmla="*/ 34 w 103"/>
                <a:gd name="T1" fmla="*/ 26 h 349"/>
                <a:gd name="T2" fmla="*/ 35 w 103"/>
                <a:gd name="T3" fmla="*/ 41 h 349"/>
                <a:gd name="T4" fmla="*/ 42 w 103"/>
                <a:gd name="T5" fmla="*/ 228 h 349"/>
                <a:gd name="T6" fmla="*/ 17 w 103"/>
                <a:gd name="T7" fmla="*/ 319 h 349"/>
                <a:gd name="T8" fmla="*/ 2 w 103"/>
                <a:gd name="T9" fmla="*/ 323 h 349"/>
                <a:gd name="T10" fmla="*/ 0 w 103"/>
                <a:gd name="T11" fmla="*/ 325 h 349"/>
                <a:gd name="T12" fmla="*/ 31 w 103"/>
                <a:gd name="T13" fmla="*/ 349 h 349"/>
                <a:gd name="T14" fmla="*/ 80 w 103"/>
                <a:gd name="T15" fmla="*/ 255 h 349"/>
                <a:gd name="T16" fmla="*/ 82 w 103"/>
                <a:gd name="T17" fmla="*/ 242 h 349"/>
                <a:gd name="T18" fmla="*/ 78 w 103"/>
                <a:gd name="T19" fmla="*/ 222 h 349"/>
                <a:gd name="T20" fmla="*/ 101 w 103"/>
                <a:gd name="T21" fmla="*/ 51 h 349"/>
                <a:gd name="T22" fmla="*/ 100 w 103"/>
                <a:gd name="T23" fmla="*/ 0 h 349"/>
                <a:gd name="T24" fmla="*/ 97 w 103"/>
                <a:gd name="T25" fmla="*/ 1 h 349"/>
                <a:gd name="T26" fmla="*/ 34 w 103"/>
                <a:gd name="T27" fmla="*/ 2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349">
                  <a:moveTo>
                    <a:pt x="34" y="26"/>
                  </a:moveTo>
                  <a:cubicBezTo>
                    <a:pt x="35" y="30"/>
                    <a:pt x="35" y="35"/>
                    <a:pt x="35" y="41"/>
                  </a:cubicBezTo>
                  <a:cubicBezTo>
                    <a:pt x="32" y="103"/>
                    <a:pt x="41" y="164"/>
                    <a:pt x="42" y="228"/>
                  </a:cubicBezTo>
                  <a:cubicBezTo>
                    <a:pt x="37" y="274"/>
                    <a:pt x="29" y="306"/>
                    <a:pt x="17" y="319"/>
                  </a:cubicBezTo>
                  <a:cubicBezTo>
                    <a:pt x="14" y="321"/>
                    <a:pt x="10" y="325"/>
                    <a:pt x="2" y="323"/>
                  </a:cubicBezTo>
                  <a:cubicBezTo>
                    <a:pt x="1" y="322"/>
                    <a:pt x="1" y="324"/>
                    <a:pt x="0" y="325"/>
                  </a:cubicBezTo>
                  <a:cubicBezTo>
                    <a:pt x="31" y="349"/>
                    <a:pt x="31" y="349"/>
                    <a:pt x="31" y="349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1" y="250"/>
                    <a:pt x="84" y="246"/>
                    <a:pt x="82" y="242"/>
                  </a:cubicBezTo>
                  <a:cubicBezTo>
                    <a:pt x="81" y="239"/>
                    <a:pt x="76" y="231"/>
                    <a:pt x="78" y="222"/>
                  </a:cubicBezTo>
                  <a:cubicBezTo>
                    <a:pt x="90" y="150"/>
                    <a:pt x="103" y="98"/>
                    <a:pt x="101" y="51"/>
                  </a:cubicBezTo>
                  <a:cubicBezTo>
                    <a:pt x="101" y="29"/>
                    <a:pt x="100" y="13"/>
                    <a:pt x="100" y="0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60" y="16"/>
                    <a:pt x="34" y="26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41"/>
            <p:cNvSpPr>
              <a:spLocks/>
            </p:cNvSpPr>
            <p:nvPr userDrawn="1"/>
          </p:nvSpPr>
          <p:spPr bwMode="auto">
            <a:xfrm flipH="1">
              <a:off x="2249373" y="4895825"/>
              <a:ext cx="149764" cy="176864"/>
            </a:xfrm>
            <a:custGeom>
              <a:avLst/>
              <a:gdLst>
                <a:gd name="T0" fmla="*/ 40 w 105"/>
                <a:gd name="T1" fmla="*/ 70 h 124"/>
                <a:gd name="T2" fmla="*/ 61 w 105"/>
                <a:gd name="T3" fmla="*/ 25 h 124"/>
                <a:gd name="T4" fmla="*/ 89 w 105"/>
                <a:gd name="T5" fmla="*/ 1 h 124"/>
                <a:gd name="T6" fmla="*/ 100 w 105"/>
                <a:gd name="T7" fmla="*/ 50 h 124"/>
                <a:gd name="T8" fmla="*/ 90 w 105"/>
                <a:gd name="T9" fmla="*/ 122 h 124"/>
                <a:gd name="T10" fmla="*/ 86 w 105"/>
                <a:gd name="T11" fmla="*/ 124 h 124"/>
                <a:gd name="T12" fmla="*/ 83 w 105"/>
                <a:gd name="T13" fmla="*/ 123 h 124"/>
                <a:gd name="T14" fmla="*/ 80 w 105"/>
                <a:gd name="T15" fmla="*/ 60 h 124"/>
                <a:gd name="T16" fmla="*/ 66 w 105"/>
                <a:gd name="T17" fmla="*/ 96 h 124"/>
                <a:gd name="T18" fmla="*/ 59 w 105"/>
                <a:gd name="T19" fmla="*/ 106 h 124"/>
                <a:gd name="T20" fmla="*/ 34 w 105"/>
                <a:gd name="T21" fmla="*/ 119 h 124"/>
                <a:gd name="T22" fmla="*/ 16 w 105"/>
                <a:gd name="T23" fmla="*/ 110 h 124"/>
                <a:gd name="T24" fmla="*/ 2 w 105"/>
                <a:gd name="T25" fmla="*/ 91 h 124"/>
                <a:gd name="T26" fmla="*/ 9 w 105"/>
                <a:gd name="T27" fmla="*/ 84 h 124"/>
                <a:gd name="T28" fmla="*/ 24 w 105"/>
                <a:gd name="T29" fmla="*/ 91 h 124"/>
                <a:gd name="T30" fmla="*/ 40 w 105"/>
                <a:gd name="T31" fmla="*/ 7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24">
                  <a:moveTo>
                    <a:pt x="40" y="70"/>
                  </a:moveTo>
                  <a:cubicBezTo>
                    <a:pt x="47" y="53"/>
                    <a:pt x="54" y="38"/>
                    <a:pt x="61" y="25"/>
                  </a:cubicBezTo>
                  <a:cubicBezTo>
                    <a:pt x="64" y="19"/>
                    <a:pt x="69" y="0"/>
                    <a:pt x="89" y="1"/>
                  </a:cubicBezTo>
                  <a:cubicBezTo>
                    <a:pt x="102" y="13"/>
                    <a:pt x="105" y="31"/>
                    <a:pt x="100" y="50"/>
                  </a:cubicBezTo>
                  <a:cubicBezTo>
                    <a:pt x="93" y="74"/>
                    <a:pt x="92" y="95"/>
                    <a:pt x="90" y="122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93"/>
                    <a:pt x="87" y="89"/>
                    <a:pt x="80" y="60"/>
                  </a:cubicBezTo>
                  <a:cubicBezTo>
                    <a:pt x="67" y="69"/>
                    <a:pt x="68" y="81"/>
                    <a:pt x="66" y="96"/>
                  </a:cubicBezTo>
                  <a:cubicBezTo>
                    <a:pt x="65" y="100"/>
                    <a:pt x="65" y="102"/>
                    <a:pt x="59" y="106"/>
                  </a:cubicBezTo>
                  <a:cubicBezTo>
                    <a:pt x="51" y="112"/>
                    <a:pt x="36" y="119"/>
                    <a:pt x="34" y="119"/>
                  </a:cubicBezTo>
                  <a:cubicBezTo>
                    <a:pt x="30" y="119"/>
                    <a:pt x="20" y="113"/>
                    <a:pt x="16" y="110"/>
                  </a:cubicBezTo>
                  <a:cubicBezTo>
                    <a:pt x="7" y="105"/>
                    <a:pt x="0" y="97"/>
                    <a:pt x="2" y="91"/>
                  </a:cubicBezTo>
                  <a:cubicBezTo>
                    <a:pt x="5" y="83"/>
                    <a:pt x="9" y="84"/>
                    <a:pt x="9" y="84"/>
                  </a:cubicBezTo>
                  <a:cubicBezTo>
                    <a:pt x="10" y="88"/>
                    <a:pt x="21" y="94"/>
                    <a:pt x="24" y="91"/>
                  </a:cubicBezTo>
                  <a:cubicBezTo>
                    <a:pt x="29" y="88"/>
                    <a:pt x="36" y="79"/>
                    <a:pt x="40" y="70"/>
                  </a:cubicBez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2"/>
            <p:cNvSpPr>
              <a:spLocks/>
            </p:cNvSpPr>
            <p:nvPr userDrawn="1"/>
          </p:nvSpPr>
          <p:spPr bwMode="auto">
            <a:xfrm flipH="1">
              <a:off x="2036852" y="5111199"/>
              <a:ext cx="154043" cy="116958"/>
            </a:xfrm>
            <a:custGeom>
              <a:avLst/>
              <a:gdLst>
                <a:gd name="T0" fmla="*/ 0 w 108"/>
                <a:gd name="T1" fmla="*/ 0 h 82"/>
                <a:gd name="T2" fmla="*/ 0 w 108"/>
                <a:gd name="T3" fmla="*/ 1 h 82"/>
                <a:gd name="T4" fmla="*/ 0 w 108"/>
                <a:gd name="T5" fmla="*/ 1 h 82"/>
                <a:gd name="T6" fmla="*/ 1 w 108"/>
                <a:gd name="T7" fmla="*/ 3 h 82"/>
                <a:gd name="T8" fmla="*/ 1 w 108"/>
                <a:gd name="T9" fmla="*/ 3 h 82"/>
                <a:gd name="T10" fmla="*/ 2 w 108"/>
                <a:gd name="T11" fmla="*/ 4 h 82"/>
                <a:gd name="T12" fmla="*/ 3 w 108"/>
                <a:gd name="T13" fmla="*/ 5 h 82"/>
                <a:gd name="T14" fmla="*/ 4 w 108"/>
                <a:gd name="T15" fmla="*/ 5 h 82"/>
                <a:gd name="T16" fmla="*/ 108 w 108"/>
                <a:gd name="T17" fmla="*/ 66 h 82"/>
                <a:gd name="T18" fmla="*/ 108 w 108"/>
                <a:gd name="T19" fmla="*/ 82 h 82"/>
                <a:gd name="T20" fmla="*/ 4 w 108"/>
                <a:gd name="T21" fmla="*/ 22 h 82"/>
                <a:gd name="T22" fmla="*/ 4 w 108"/>
                <a:gd name="T23" fmla="*/ 22 h 82"/>
                <a:gd name="T24" fmla="*/ 3 w 108"/>
                <a:gd name="T25" fmla="*/ 21 h 82"/>
                <a:gd name="T26" fmla="*/ 2 w 108"/>
                <a:gd name="T27" fmla="*/ 21 h 82"/>
                <a:gd name="T28" fmla="*/ 2 w 108"/>
                <a:gd name="T29" fmla="*/ 21 h 82"/>
                <a:gd name="T30" fmla="*/ 1 w 108"/>
                <a:gd name="T31" fmla="*/ 20 h 82"/>
                <a:gd name="T32" fmla="*/ 1 w 108"/>
                <a:gd name="T33" fmla="*/ 19 h 82"/>
                <a:gd name="T34" fmla="*/ 1 w 108"/>
                <a:gd name="T35" fmla="*/ 19 h 82"/>
                <a:gd name="T36" fmla="*/ 1 w 108"/>
                <a:gd name="T37" fmla="*/ 19 h 82"/>
                <a:gd name="T38" fmla="*/ 1 w 108"/>
                <a:gd name="T39" fmla="*/ 18 h 82"/>
                <a:gd name="T40" fmla="*/ 0 w 108"/>
                <a:gd name="T41" fmla="*/ 18 h 82"/>
                <a:gd name="T42" fmla="*/ 0 w 108"/>
                <a:gd name="T43" fmla="*/ 18 h 82"/>
                <a:gd name="T44" fmla="*/ 0 w 108"/>
                <a:gd name="T45" fmla="*/ 17 h 82"/>
                <a:gd name="T46" fmla="*/ 0 w 108"/>
                <a:gd name="T47" fmla="*/ 17 h 82"/>
                <a:gd name="T48" fmla="*/ 0 w 108"/>
                <a:gd name="T49" fmla="*/ 16 h 82"/>
                <a:gd name="T50" fmla="*/ 0 w 108"/>
                <a:gd name="T51" fmla="*/ 16 h 82"/>
                <a:gd name="T52" fmla="*/ 0 w 108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8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43"/>
            <p:cNvSpPr>
              <a:spLocks/>
            </p:cNvSpPr>
            <p:nvPr userDrawn="1"/>
          </p:nvSpPr>
          <p:spPr bwMode="auto">
            <a:xfrm flipH="1">
              <a:off x="1832888" y="5098362"/>
              <a:ext cx="203964" cy="132648"/>
            </a:xfrm>
            <a:custGeom>
              <a:avLst/>
              <a:gdLst>
                <a:gd name="T0" fmla="*/ 4 w 143"/>
                <a:gd name="T1" fmla="*/ 76 h 93"/>
                <a:gd name="T2" fmla="*/ 4 w 143"/>
                <a:gd name="T3" fmla="*/ 76 h 93"/>
                <a:gd name="T4" fmla="*/ 9 w 143"/>
                <a:gd name="T5" fmla="*/ 77 h 93"/>
                <a:gd name="T6" fmla="*/ 9 w 143"/>
                <a:gd name="T7" fmla="*/ 77 h 93"/>
                <a:gd name="T8" fmla="*/ 14 w 143"/>
                <a:gd name="T9" fmla="*/ 76 h 93"/>
                <a:gd name="T10" fmla="*/ 14 w 143"/>
                <a:gd name="T11" fmla="*/ 76 h 93"/>
                <a:gd name="T12" fmla="*/ 18 w 143"/>
                <a:gd name="T13" fmla="*/ 75 h 93"/>
                <a:gd name="T14" fmla="*/ 139 w 143"/>
                <a:gd name="T15" fmla="*/ 5 h 93"/>
                <a:gd name="T16" fmla="*/ 143 w 143"/>
                <a:gd name="T17" fmla="*/ 0 h 93"/>
                <a:gd name="T18" fmla="*/ 143 w 143"/>
                <a:gd name="T19" fmla="*/ 16 h 93"/>
                <a:gd name="T20" fmla="*/ 139 w 143"/>
                <a:gd name="T21" fmla="*/ 22 h 93"/>
                <a:gd name="T22" fmla="*/ 19 w 143"/>
                <a:gd name="T23" fmla="*/ 91 h 93"/>
                <a:gd name="T24" fmla="*/ 17 w 143"/>
                <a:gd name="T25" fmla="*/ 92 h 93"/>
                <a:gd name="T26" fmla="*/ 15 w 143"/>
                <a:gd name="T27" fmla="*/ 93 h 93"/>
                <a:gd name="T28" fmla="*/ 14 w 143"/>
                <a:gd name="T29" fmla="*/ 93 h 93"/>
                <a:gd name="T30" fmla="*/ 14 w 143"/>
                <a:gd name="T31" fmla="*/ 93 h 93"/>
                <a:gd name="T32" fmla="*/ 14 w 143"/>
                <a:gd name="T33" fmla="*/ 93 h 93"/>
                <a:gd name="T34" fmla="*/ 12 w 143"/>
                <a:gd name="T35" fmla="*/ 93 h 93"/>
                <a:gd name="T36" fmla="*/ 11 w 143"/>
                <a:gd name="T37" fmla="*/ 93 h 93"/>
                <a:gd name="T38" fmla="*/ 10 w 143"/>
                <a:gd name="T39" fmla="*/ 93 h 93"/>
                <a:gd name="T40" fmla="*/ 9 w 143"/>
                <a:gd name="T41" fmla="*/ 93 h 93"/>
                <a:gd name="T42" fmla="*/ 9 w 143"/>
                <a:gd name="T43" fmla="*/ 93 h 93"/>
                <a:gd name="T44" fmla="*/ 8 w 143"/>
                <a:gd name="T45" fmla="*/ 93 h 93"/>
                <a:gd name="T46" fmla="*/ 7 w 143"/>
                <a:gd name="T47" fmla="*/ 93 h 93"/>
                <a:gd name="T48" fmla="*/ 5 w 143"/>
                <a:gd name="T49" fmla="*/ 93 h 93"/>
                <a:gd name="T50" fmla="*/ 5 w 143"/>
                <a:gd name="T51" fmla="*/ 93 h 93"/>
                <a:gd name="T52" fmla="*/ 4 w 143"/>
                <a:gd name="T53" fmla="*/ 93 h 93"/>
                <a:gd name="T54" fmla="*/ 3 w 143"/>
                <a:gd name="T55" fmla="*/ 92 h 93"/>
                <a:gd name="T56" fmla="*/ 0 w 143"/>
                <a:gd name="T57" fmla="*/ 91 h 93"/>
                <a:gd name="T58" fmla="*/ 0 w 143"/>
                <a:gd name="T59" fmla="*/ 75 h 93"/>
                <a:gd name="T60" fmla="*/ 4 w 143"/>
                <a:gd name="T61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3">
                  <a:moveTo>
                    <a:pt x="4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6" y="77"/>
                    <a:pt x="7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2" y="77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41" y="4"/>
                    <a:pt x="143" y="2"/>
                    <a:pt x="143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8"/>
                    <a:pt x="142" y="20"/>
                    <a:pt x="139" y="2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8" y="92"/>
                    <a:pt x="17" y="92"/>
                    <a:pt x="17" y="92"/>
                  </a:cubicBezTo>
                  <a:cubicBezTo>
                    <a:pt x="16" y="92"/>
                    <a:pt x="16" y="92"/>
                    <a:pt x="15" y="93"/>
                  </a:cubicBezTo>
                  <a:cubicBezTo>
                    <a:pt x="15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3" y="93"/>
                    <a:pt x="13" y="93"/>
                    <a:pt x="12" y="93"/>
                  </a:cubicBezTo>
                  <a:cubicBezTo>
                    <a:pt x="12" y="93"/>
                    <a:pt x="11" y="93"/>
                    <a:pt x="11" y="93"/>
                  </a:cubicBezTo>
                  <a:cubicBezTo>
                    <a:pt x="11" y="93"/>
                    <a:pt x="10" y="93"/>
                    <a:pt x="10" y="93"/>
                  </a:cubicBezTo>
                  <a:cubicBezTo>
                    <a:pt x="10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8" y="93"/>
                  </a:cubicBezTo>
                  <a:cubicBezTo>
                    <a:pt x="8" y="93"/>
                    <a:pt x="7" y="93"/>
                    <a:pt x="7" y="93"/>
                  </a:cubicBezTo>
                  <a:cubicBezTo>
                    <a:pt x="6" y="93"/>
                    <a:pt x="6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3" y="93"/>
                    <a:pt x="3" y="92"/>
                  </a:cubicBezTo>
                  <a:cubicBezTo>
                    <a:pt x="2" y="92"/>
                    <a:pt x="1" y="92"/>
                    <a:pt x="0" y="9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75"/>
                    <a:pt x="2" y="76"/>
                    <a:pt x="4" y="76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4"/>
            <p:cNvSpPr>
              <a:spLocks/>
            </p:cNvSpPr>
            <p:nvPr userDrawn="1"/>
          </p:nvSpPr>
          <p:spPr bwMode="auto">
            <a:xfrm flipH="1">
              <a:off x="1831461" y="4999946"/>
              <a:ext cx="360859" cy="209669"/>
            </a:xfrm>
            <a:custGeom>
              <a:avLst/>
              <a:gdLst>
                <a:gd name="T0" fmla="*/ 5 w 253"/>
                <a:gd name="T1" fmla="*/ 72 h 147"/>
                <a:gd name="T2" fmla="*/ 5 w 253"/>
                <a:gd name="T3" fmla="*/ 83 h 147"/>
                <a:gd name="T4" fmla="*/ 109 w 253"/>
                <a:gd name="T5" fmla="*/ 144 h 147"/>
                <a:gd name="T6" fmla="*/ 127 w 253"/>
                <a:gd name="T7" fmla="*/ 144 h 147"/>
                <a:gd name="T8" fmla="*/ 248 w 253"/>
                <a:gd name="T9" fmla="*/ 74 h 147"/>
                <a:gd name="T10" fmla="*/ 248 w 253"/>
                <a:gd name="T11" fmla="*/ 63 h 147"/>
                <a:gd name="T12" fmla="*/ 144 w 253"/>
                <a:gd name="T13" fmla="*/ 3 h 147"/>
                <a:gd name="T14" fmla="*/ 125 w 253"/>
                <a:gd name="T15" fmla="*/ 3 h 147"/>
                <a:gd name="T16" fmla="*/ 5 w 253"/>
                <a:gd name="T17" fmla="*/ 7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7">
                  <a:moveTo>
                    <a:pt x="5" y="72"/>
                  </a:moveTo>
                  <a:cubicBezTo>
                    <a:pt x="0" y="75"/>
                    <a:pt x="0" y="80"/>
                    <a:pt x="5" y="83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14" y="147"/>
                    <a:pt x="122" y="147"/>
                    <a:pt x="127" y="144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3" y="71"/>
                    <a:pt x="253" y="66"/>
                    <a:pt x="248" y="6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5" y="3"/>
                  </a:cubicBezTo>
                  <a:lnTo>
                    <a:pt x="5" y="7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5"/>
            <p:cNvSpPr>
              <a:spLocks/>
            </p:cNvSpPr>
            <p:nvPr userDrawn="1"/>
          </p:nvSpPr>
          <p:spPr bwMode="auto">
            <a:xfrm flipH="1">
              <a:off x="1981225" y="4686155"/>
              <a:ext cx="37084" cy="442159"/>
            </a:xfrm>
            <a:custGeom>
              <a:avLst/>
              <a:gdLst>
                <a:gd name="T0" fmla="*/ 4 w 26"/>
                <a:gd name="T1" fmla="*/ 13 h 310"/>
                <a:gd name="T2" fmla="*/ 0 w 26"/>
                <a:gd name="T3" fmla="*/ 94 h 310"/>
                <a:gd name="T4" fmla="*/ 4 w 26"/>
                <a:gd name="T5" fmla="*/ 310 h 310"/>
                <a:gd name="T6" fmla="*/ 26 w 26"/>
                <a:gd name="T7" fmla="*/ 298 h 310"/>
                <a:gd name="T8" fmla="*/ 26 w 26"/>
                <a:gd name="T9" fmla="*/ 0 h 310"/>
                <a:gd name="T10" fmla="*/ 4 w 26"/>
                <a:gd name="T11" fmla="*/ 1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0">
                  <a:moveTo>
                    <a:pt x="4" y="13"/>
                  </a:moveTo>
                  <a:lnTo>
                    <a:pt x="0" y="94"/>
                  </a:lnTo>
                  <a:lnTo>
                    <a:pt x="4" y="310"/>
                  </a:lnTo>
                  <a:lnTo>
                    <a:pt x="26" y="298"/>
                  </a:lnTo>
                  <a:lnTo>
                    <a:pt x="26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46"/>
            <p:cNvSpPr>
              <a:spLocks/>
            </p:cNvSpPr>
            <p:nvPr userDrawn="1"/>
          </p:nvSpPr>
          <p:spPr bwMode="auto">
            <a:xfrm flipH="1">
              <a:off x="2012604" y="4686155"/>
              <a:ext cx="29953" cy="442159"/>
            </a:xfrm>
            <a:custGeom>
              <a:avLst/>
              <a:gdLst>
                <a:gd name="T0" fmla="*/ 21 w 21"/>
                <a:gd name="T1" fmla="*/ 13 h 310"/>
                <a:gd name="T2" fmla="*/ 0 w 21"/>
                <a:gd name="T3" fmla="*/ 0 h 310"/>
                <a:gd name="T4" fmla="*/ 0 w 21"/>
                <a:gd name="T5" fmla="*/ 298 h 310"/>
                <a:gd name="T6" fmla="*/ 21 w 21"/>
                <a:gd name="T7" fmla="*/ 310 h 310"/>
                <a:gd name="T8" fmla="*/ 21 w 21"/>
                <a:gd name="T9" fmla="*/ 1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0">
                  <a:moveTo>
                    <a:pt x="21" y="13"/>
                  </a:moveTo>
                  <a:lnTo>
                    <a:pt x="0" y="0"/>
                  </a:lnTo>
                  <a:lnTo>
                    <a:pt x="0" y="298"/>
                  </a:lnTo>
                  <a:lnTo>
                    <a:pt x="21" y="310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47"/>
            <p:cNvSpPr>
              <a:spLocks/>
            </p:cNvSpPr>
            <p:nvPr userDrawn="1"/>
          </p:nvSpPr>
          <p:spPr bwMode="auto">
            <a:xfrm flipH="1">
              <a:off x="1865693" y="4684729"/>
              <a:ext cx="312365" cy="166880"/>
            </a:xfrm>
            <a:custGeom>
              <a:avLst/>
              <a:gdLst>
                <a:gd name="T0" fmla="*/ 18 w 219"/>
                <a:gd name="T1" fmla="*/ 0 h 117"/>
                <a:gd name="T2" fmla="*/ 195 w 219"/>
                <a:gd name="T3" fmla="*/ 102 h 117"/>
                <a:gd name="T4" fmla="*/ 201 w 219"/>
                <a:gd name="T5" fmla="*/ 105 h 117"/>
                <a:gd name="T6" fmla="*/ 202 w 219"/>
                <a:gd name="T7" fmla="*/ 105 h 117"/>
                <a:gd name="T8" fmla="*/ 208 w 219"/>
                <a:gd name="T9" fmla="*/ 107 h 117"/>
                <a:gd name="T10" fmla="*/ 208 w 219"/>
                <a:gd name="T11" fmla="*/ 107 h 117"/>
                <a:gd name="T12" fmla="*/ 214 w 219"/>
                <a:gd name="T13" fmla="*/ 106 h 117"/>
                <a:gd name="T14" fmla="*/ 214 w 219"/>
                <a:gd name="T15" fmla="*/ 106 h 117"/>
                <a:gd name="T16" fmla="*/ 219 w 219"/>
                <a:gd name="T17" fmla="*/ 104 h 117"/>
                <a:gd name="T18" fmla="*/ 219 w 219"/>
                <a:gd name="T19" fmla="*/ 104 h 117"/>
                <a:gd name="T20" fmla="*/ 219 w 219"/>
                <a:gd name="T21" fmla="*/ 104 h 117"/>
                <a:gd name="T22" fmla="*/ 219 w 219"/>
                <a:gd name="T23" fmla="*/ 104 h 117"/>
                <a:gd name="T24" fmla="*/ 201 w 219"/>
                <a:gd name="T25" fmla="*/ 115 h 117"/>
                <a:gd name="T26" fmla="*/ 201 w 219"/>
                <a:gd name="T27" fmla="*/ 115 h 117"/>
                <a:gd name="T28" fmla="*/ 199 w 219"/>
                <a:gd name="T29" fmla="*/ 116 h 117"/>
                <a:gd name="T30" fmla="*/ 197 w 219"/>
                <a:gd name="T31" fmla="*/ 117 h 117"/>
                <a:gd name="T32" fmla="*/ 196 w 219"/>
                <a:gd name="T33" fmla="*/ 117 h 117"/>
                <a:gd name="T34" fmla="*/ 196 w 219"/>
                <a:gd name="T35" fmla="*/ 117 h 117"/>
                <a:gd name="T36" fmla="*/ 195 w 219"/>
                <a:gd name="T37" fmla="*/ 117 h 117"/>
                <a:gd name="T38" fmla="*/ 193 w 219"/>
                <a:gd name="T39" fmla="*/ 117 h 117"/>
                <a:gd name="T40" fmla="*/ 191 w 219"/>
                <a:gd name="T41" fmla="*/ 117 h 117"/>
                <a:gd name="T42" fmla="*/ 190 w 219"/>
                <a:gd name="T43" fmla="*/ 117 h 117"/>
                <a:gd name="T44" fmla="*/ 190 w 219"/>
                <a:gd name="T45" fmla="*/ 117 h 117"/>
                <a:gd name="T46" fmla="*/ 188 w 219"/>
                <a:gd name="T47" fmla="*/ 117 h 117"/>
                <a:gd name="T48" fmla="*/ 185 w 219"/>
                <a:gd name="T49" fmla="*/ 116 h 117"/>
                <a:gd name="T50" fmla="*/ 184 w 219"/>
                <a:gd name="T51" fmla="*/ 116 h 117"/>
                <a:gd name="T52" fmla="*/ 183 w 219"/>
                <a:gd name="T53" fmla="*/ 116 h 117"/>
                <a:gd name="T54" fmla="*/ 181 w 219"/>
                <a:gd name="T55" fmla="*/ 115 h 117"/>
                <a:gd name="T56" fmla="*/ 177 w 219"/>
                <a:gd name="T57" fmla="*/ 113 h 117"/>
                <a:gd name="T58" fmla="*/ 0 w 219"/>
                <a:gd name="T59" fmla="*/ 11 h 117"/>
                <a:gd name="T60" fmla="*/ 18 w 219"/>
                <a:gd name="T6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117">
                  <a:moveTo>
                    <a:pt x="18" y="0"/>
                  </a:moveTo>
                  <a:cubicBezTo>
                    <a:pt x="195" y="102"/>
                    <a:pt x="195" y="102"/>
                    <a:pt x="195" y="102"/>
                  </a:cubicBezTo>
                  <a:cubicBezTo>
                    <a:pt x="197" y="103"/>
                    <a:pt x="199" y="104"/>
                    <a:pt x="201" y="105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4" y="106"/>
                    <a:pt x="206" y="106"/>
                    <a:pt x="208" y="107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10" y="107"/>
                    <a:pt x="212" y="107"/>
                    <a:pt x="214" y="106"/>
                  </a:cubicBezTo>
                  <a:cubicBezTo>
                    <a:pt x="214" y="106"/>
                    <a:pt x="214" y="106"/>
                    <a:pt x="214" y="106"/>
                  </a:cubicBezTo>
                  <a:cubicBezTo>
                    <a:pt x="216" y="106"/>
                    <a:pt x="218" y="105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0" y="115"/>
                    <a:pt x="200" y="116"/>
                    <a:pt x="199" y="116"/>
                  </a:cubicBezTo>
                  <a:cubicBezTo>
                    <a:pt x="198" y="116"/>
                    <a:pt x="198" y="116"/>
                    <a:pt x="197" y="117"/>
                  </a:cubicBezTo>
                  <a:cubicBezTo>
                    <a:pt x="197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5" y="117"/>
                    <a:pt x="195" y="117"/>
                  </a:cubicBezTo>
                  <a:cubicBezTo>
                    <a:pt x="195" y="117"/>
                    <a:pt x="194" y="117"/>
                    <a:pt x="193" y="117"/>
                  </a:cubicBezTo>
                  <a:cubicBezTo>
                    <a:pt x="192" y="117"/>
                    <a:pt x="192" y="117"/>
                    <a:pt x="191" y="117"/>
                  </a:cubicBezTo>
                  <a:cubicBezTo>
                    <a:pt x="191" y="117"/>
                    <a:pt x="190" y="117"/>
                    <a:pt x="190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9" y="117"/>
                    <a:pt x="189" y="117"/>
                    <a:pt x="188" y="117"/>
                  </a:cubicBezTo>
                  <a:cubicBezTo>
                    <a:pt x="187" y="117"/>
                    <a:pt x="186" y="117"/>
                    <a:pt x="185" y="116"/>
                  </a:cubicBezTo>
                  <a:cubicBezTo>
                    <a:pt x="185" y="116"/>
                    <a:pt x="185" y="116"/>
                    <a:pt x="184" y="116"/>
                  </a:cubicBezTo>
                  <a:cubicBezTo>
                    <a:pt x="184" y="116"/>
                    <a:pt x="183" y="116"/>
                    <a:pt x="183" y="116"/>
                  </a:cubicBezTo>
                  <a:cubicBezTo>
                    <a:pt x="182" y="115"/>
                    <a:pt x="182" y="115"/>
                    <a:pt x="181" y="115"/>
                  </a:cubicBezTo>
                  <a:cubicBezTo>
                    <a:pt x="180" y="114"/>
                    <a:pt x="178" y="114"/>
                    <a:pt x="177" y="1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48"/>
            <p:cNvSpPr>
              <a:spLocks/>
            </p:cNvSpPr>
            <p:nvPr userDrawn="1"/>
          </p:nvSpPr>
          <p:spPr bwMode="auto">
            <a:xfrm flipH="1">
              <a:off x="1858562" y="4546376"/>
              <a:ext cx="319496" cy="339464"/>
            </a:xfrm>
            <a:custGeom>
              <a:avLst/>
              <a:gdLst>
                <a:gd name="T0" fmla="*/ 0 w 224"/>
                <a:gd name="T1" fmla="*/ 108 h 238"/>
                <a:gd name="T2" fmla="*/ 177 w 224"/>
                <a:gd name="T3" fmla="*/ 210 h 238"/>
                <a:gd name="T4" fmla="*/ 211 w 224"/>
                <a:gd name="T5" fmla="*/ 190 h 238"/>
                <a:gd name="T6" fmla="*/ 211 w 224"/>
                <a:gd name="T7" fmla="*/ 0 h 238"/>
                <a:gd name="T8" fmla="*/ 224 w 224"/>
                <a:gd name="T9" fmla="*/ 7 h 238"/>
                <a:gd name="T10" fmla="*/ 223 w 224"/>
                <a:gd name="T11" fmla="*/ 197 h 238"/>
                <a:gd name="T12" fmla="*/ 177 w 224"/>
                <a:gd name="T13" fmla="*/ 224 h 238"/>
                <a:gd name="T14" fmla="*/ 0 w 224"/>
                <a:gd name="T15" fmla="*/ 122 h 238"/>
                <a:gd name="T16" fmla="*/ 0 w 224"/>
                <a:gd name="T17" fmla="*/ 1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38">
                  <a:moveTo>
                    <a:pt x="0" y="108"/>
                  </a:moveTo>
                  <a:cubicBezTo>
                    <a:pt x="177" y="210"/>
                    <a:pt x="177" y="210"/>
                    <a:pt x="177" y="210"/>
                  </a:cubicBezTo>
                  <a:cubicBezTo>
                    <a:pt x="195" y="220"/>
                    <a:pt x="211" y="212"/>
                    <a:pt x="211" y="19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3" y="197"/>
                    <a:pt x="223" y="197"/>
                    <a:pt x="223" y="197"/>
                  </a:cubicBezTo>
                  <a:cubicBezTo>
                    <a:pt x="223" y="227"/>
                    <a:pt x="202" y="238"/>
                    <a:pt x="177" y="224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49"/>
            <p:cNvSpPr>
              <a:spLocks/>
            </p:cNvSpPr>
            <p:nvPr userDrawn="1"/>
          </p:nvSpPr>
          <p:spPr bwMode="auto">
            <a:xfrm flipH="1">
              <a:off x="2045409" y="4710403"/>
              <a:ext cx="241049" cy="181143"/>
            </a:xfrm>
            <a:custGeom>
              <a:avLst/>
              <a:gdLst>
                <a:gd name="T0" fmla="*/ 0 w 169"/>
                <a:gd name="T1" fmla="*/ 0 h 127"/>
                <a:gd name="T2" fmla="*/ 0 w 169"/>
                <a:gd name="T3" fmla="*/ 2 h 127"/>
                <a:gd name="T4" fmla="*/ 0 w 169"/>
                <a:gd name="T5" fmla="*/ 2 h 127"/>
                <a:gd name="T6" fmla="*/ 1 w 169"/>
                <a:gd name="T7" fmla="*/ 4 h 127"/>
                <a:gd name="T8" fmla="*/ 1 w 169"/>
                <a:gd name="T9" fmla="*/ 5 h 127"/>
                <a:gd name="T10" fmla="*/ 3 w 169"/>
                <a:gd name="T11" fmla="*/ 6 h 127"/>
                <a:gd name="T12" fmla="*/ 4 w 169"/>
                <a:gd name="T13" fmla="*/ 8 h 127"/>
                <a:gd name="T14" fmla="*/ 6 w 169"/>
                <a:gd name="T15" fmla="*/ 8 h 127"/>
                <a:gd name="T16" fmla="*/ 165 w 169"/>
                <a:gd name="T17" fmla="*/ 101 h 127"/>
                <a:gd name="T18" fmla="*/ 169 w 169"/>
                <a:gd name="T19" fmla="*/ 112 h 127"/>
                <a:gd name="T20" fmla="*/ 165 w 169"/>
                <a:gd name="T21" fmla="*/ 127 h 127"/>
                <a:gd name="T22" fmla="*/ 6 w 169"/>
                <a:gd name="T23" fmla="*/ 34 h 127"/>
                <a:gd name="T24" fmla="*/ 5 w 169"/>
                <a:gd name="T25" fmla="*/ 34 h 127"/>
                <a:gd name="T26" fmla="*/ 4 w 169"/>
                <a:gd name="T27" fmla="*/ 33 h 127"/>
                <a:gd name="T28" fmla="*/ 3 w 169"/>
                <a:gd name="T29" fmla="*/ 32 h 127"/>
                <a:gd name="T30" fmla="*/ 3 w 169"/>
                <a:gd name="T31" fmla="*/ 32 h 127"/>
                <a:gd name="T32" fmla="*/ 2 w 169"/>
                <a:gd name="T33" fmla="*/ 31 h 127"/>
                <a:gd name="T34" fmla="*/ 1 w 169"/>
                <a:gd name="T35" fmla="*/ 30 h 127"/>
                <a:gd name="T36" fmla="*/ 1 w 169"/>
                <a:gd name="T37" fmla="*/ 30 h 127"/>
                <a:gd name="T38" fmla="*/ 1 w 169"/>
                <a:gd name="T39" fmla="*/ 29 h 127"/>
                <a:gd name="T40" fmla="*/ 0 w 169"/>
                <a:gd name="T41" fmla="*/ 28 h 127"/>
                <a:gd name="T42" fmla="*/ 0 w 169"/>
                <a:gd name="T43" fmla="*/ 28 h 127"/>
                <a:gd name="T44" fmla="*/ 0 w 169"/>
                <a:gd name="T45" fmla="*/ 28 h 127"/>
                <a:gd name="T46" fmla="*/ 0 w 169"/>
                <a:gd name="T47" fmla="*/ 27 h 127"/>
                <a:gd name="T48" fmla="*/ 0 w 169"/>
                <a:gd name="T49" fmla="*/ 26 h 127"/>
                <a:gd name="T50" fmla="*/ 0 w 169"/>
                <a:gd name="T51" fmla="*/ 26 h 127"/>
                <a:gd name="T52" fmla="*/ 0 w 169"/>
                <a:gd name="T53" fmla="*/ 26 h 127"/>
                <a:gd name="T54" fmla="*/ 0 w 169"/>
                <a:gd name="T5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2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4"/>
                    <a:pt x="5" y="33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29"/>
                  </a:cubicBezTo>
                  <a:cubicBezTo>
                    <a:pt x="1" y="29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50"/>
            <p:cNvSpPr>
              <a:spLocks/>
            </p:cNvSpPr>
            <p:nvPr userDrawn="1"/>
          </p:nvSpPr>
          <p:spPr bwMode="auto">
            <a:xfrm flipH="1">
              <a:off x="1737325" y="4690435"/>
              <a:ext cx="313790" cy="205390"/>
            </a:xfrm>
            <a:custGeom>
              <a:avLst/>
              <a:gdLst>
                <a:gd name="T0" fmla="*/ 7 w 220"/>
                <a:gd name="T1" fmla="*/ 118 h 144"/>
                <a:gd name="T2" fmla="*/ 7 w 220"/>
                <a:gd name="T3" fmla="*/ 118 h 144"/>
                <a:gd name="T4" fmla="*/ 14 w 220"/>
                <a:gd name="T5" fmla="*/ 119 h 144"/>
                <a:gd name="T6" fmla="*/ 15 w 220"/>
                <a:gd name="T7" fmla="*/ 119 h 144"/>
                <a:gd name="T8" fmla="*/ 22 w 220"/>
                <a:gd name="T9" fmla="*/ 118 h 144"/>
                <a:gd name="T10" fmla="*/ 22 w 220"/>
                <a:gd name="T11" fmla="*/ 118 h 144"/>
                <a:gd name="T12" fmla="*/ 29 w 220"/>
                <a:gd name="T13" fmla="*/ 115 h 144"/>
                <a:gd name="T14" fmla="*/ 214 w 220"/>
                <a:gd name="T15" fmla="*/ 8 h 144"/>
                <a:gd name="T16" fmla="*/ 220 w 220"/>
                <a:gd name="T17" fmla="*/ 0 h 144"/>
                <a:gd name="T18" fmla="*/ 220 w 220"/>
                <a:gd name="T19" fmla="*/ 26 h 144"/>
                <a:gd name="T20" fmla="*/ 214 w 220"/>
                <a:gd name="T21" fmla="*/ 34 h 144"/>
                <a:gd name="T22" fmla="*/ 29 w 220"/>
                <a:gd name="T23" fmla="*/ 141 h 144"/>
                <a:gd name="T24" fmla="*/ 26 w 220"/>
                <a:gd name="T25" fmla="*/ 142 h 144"/>
                <a:gd name="T26" fmla="*/ 24 w 220"/>
                <a:gd name="T27" fmla="*/ 143 h 144"/>
                <a:gd name="T28" fmla="*/ 22 w 220"/>
                <a:gd name="T29" fmla="*/ 143 h 144"/>
                <a:gd name="T30" fmla="*/ 22 w 220"/>
                <a:gd name="T31" fmla="*/ 143 h 144"/>
                <a:gd name="T32" fmla="*/ 22 w 220"/>
                <a:gd name="T33" fmla="*/ 144 h 144"/>
                <a:gd name="T34" fmla="*/ 20 w 220"/>
                <a:gd name="T35" fmla="*/ 144 h 144"/>
                <a:gd name="T36" fmla="*/ 18 w 220"/>
                <a:gd name="T37" fmla="*/ 144 h 144"/>
                <a:gd name="T38" fmla="*/ 16 w 220"/>
                <a:gd name="T39" fmla="*/ 144 h 144"/>
                <a:gd name="T40" fmla="*/ 15 w 220"/>
                <a:gd name="T41" fmla="*/ 144 h 144"/>
                <a:gd name="T42" fmla="*/ 15 w 220"/>
                <a:gd name="T43" fmla="*/ 144 h 144"/>
                <a:gd name="T44" fmla="*/ 14 w 220"/>
                <a:gd name="T45" fmla="*/ 144 h 144"/>
                <a:gd name="T46" fmla="*/ 11 w 220"/>
                <a:gd name="T47" fmla="*/ 144 h 144"/>
                <a:gd name="T48" fmla="*/ 9 w 220"/>
                <a:gd name="T49" fmla="*/ 144 h 144"/>
                <a:gd name="T50" fmla="*/ 8 w 220"/>
                <a:gd name="T51" fmla="*/ 143 h 144"/>
                <a:gd name="T52" fmla="*/ 7 w 220"/>
                <a:gd name="T53" fmla="*/ 143 h 144"/>
                <a:gd name="T54" fmla="*/ 5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7 w 220"/>
                <a:gd name="T61" fmla="*/ 1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7" y="118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10" y="118"/>
                    <a:pt x="12" y="119"/>
                    <a:pt x="14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7" y="119"/>
                    <a:pt x="20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5" y="117"/>
                    <a:pt x="27" y="116"/>
                    <a:pt x="29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8" y="6"/>
                    <a:pt x="220" y="3"/>
                    <a:pt x="220" y="0"/>
                  </a:cubicBezTo>
                  <a:cubicBezTo>
                    <a:pt x="220" y="26"/>
                    <a:pt x="220" y="26"/>
                    <a:pt x="220" y="26"/>
                  </a:cubicBezTo>
                  <a:cubicBezTo>
                    <a:pt x="220" y="29"/>
                    <a:pt x="218" y="32"/>
                    <a:pt x="214" y="34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8" y="141"/>
                    <a:pt x="27" y="142"/>
                    <a:pt x="26" y="142"/>
                  </a:cubicBezTo>
                  <a:cubicBezTo>
                    <a:pt x="25" y="143"/>
                    <a:pt x="25" y="143"/>
                    <a:pt x="24" y="143"/>
                  </a:cubicBezTo>
                  <a:cubicBezTo>
                    <a:pt x="23" y="143"/>
                    <a:pt x="23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4"/>
                    <a:pt x="22" y="144"/>
                  </a:cubicBezTo>
                  <a:cubicBezTo>
                    <a:pt x="21" y="144"/>
                    <a:pt x="20" y="144"/>
                    <a:pt x="20" y="144"/>
                  </a:cubicBezTo>
                  <a:cubicBezTo>
                    <a:pt x="19" y="144"/>
                    <a:pt x="18" y="144"/>
                    <a:pt x="18" y="144"/>
                  </a:cubicBezTo>
                  <a:cubicBezTo>
                    <a:pt x="17" y="144"/>
                    <a:pt x="16" y="144"/>
                    <a:pt x="16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4"/>
                    <a:pt x="12" y="144"/>
                    <a:pt x="11" y="144"/>
                  </a:cubicBezTo>
                  <a:cubicBezTo>
                    <a:pt x="10" y="144"/>
                    <a:pt x="10" y="144"/>
                    <a:pt x="9" y="144"/>
                  </a:cubicBezTo>
                  <a:cubicBezTo>
                    <a:pt x="8" y="144"/>
                    <a:pt x="8" y="144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6" y="143"/>
                    <a:pt x="5" y="143"/>
                    <a:pt x="5" y="143"/>
                  </a:cubicBezTo>
                  <a:cubicBezTo>
                    <a:pt x="3" y="142"/>
                    <a:pt x="2" y="142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" y="116"/>
                    <a:pt x="4" y="117"/>
                    <a:pt x="7" y="118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51"/>
            <p:cNvSpPr>
              <a:spLocks/>
            </p:cNvSpPr>
            <p:nvPr userDrawn="1"/>
          </p:nvSpPr>
          <p:spPr bwMode="auto">
            <a:xfrm flipH="1">
              <a:off x="1734472" y="4539245"/>
              <a:ext cx="554839" cy="322348"/>
            </a:xfrm>
            <a:custGeom>
              <a:avLst/>
              <a:gdLst>
                <a:gd name="T0" fmla="*/ 8 w 389"/>
                <a:gd name="T1" fmla="*/ 112 h 226"/>
                <a:gd name="T2" fmla="*/ 8 w 389"/>
                <a:gd name="T3" fmla="*/ 128 h 226"/>
                <a:gd name="T4" fmla="*/ 167 w 389"/>
                <a:gd name="T5" fmla="*/ 221 h 226"/>
                <a:gd name="T6" fmla="*/ 196 w 389"/>
                <a:gd name="T7" fmla="*/ 221 h 226"/>
                <a:gd name="T8" fmla="*/ 381 w 389"/>
                <a:gd name="T9" fmla="*/ 114 h 226"/>
                <a:gd name="T10" fmla="*/ 381 w 389"/>
                <a:gd name="T11" fmla="*/ 98 h 226"/>
                <a:gd name="T12" fmla="*/ 222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8" y="128"/>
                  </a:cubicBezTo>
                  <a:cubicBezTo>
                    <a:pt x="167" y="221"/>
                    <a:pt x="167" y="221"/>
                    <a:pt x="167" y="221"/>
                  </a:cubicBezTo>
                  <a:cubicBezTo>
                    <a:pt x="175" y="226"/>
                    <a:pt x="188" y="226"/>
                    <a:pt x="196" y="221"/>
                  </a:cubicBezTo>
                  <a:cubicBezTo>
                    <a:pt x="381" y="114"/>
                    <a:pt x="381" y="114"/>
                    <a:pt x="381" y="114"/>
                  </a:cubicBezTo>
                  <a:cubicBezTo>
                    <a:pt x="389" y="110"/>
                    <a:pt x="389" y="102"/>
                    <a:pt x="381" y="98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52"/>
            <p:cNvSpPr>
              <a:spLocks/>
            </p:cNvSpPr>
            <p:nvPr userDrawn="1"/>
          </p:nvSpPr>
          <p:spPr bwMode="auto">
            <a:xfrm flipH="1">
              <a:off x="1810067" y="4456518"/>
              <a:ext cx="539149" cy="332333"/>
            </a:xfrm>
            <a:custGeom>
              <a:avLst/>
              <a:gdLst>
                <a:gd name="T0" fmla="*/ 322 w 378"/>
                <a:gd name="T1" fmla="*/ 52 h 233"/>
                <a:gd name="T2" fmla="*/ 361 w 378"/>
                <a:gd name="T3" fmla="*/ 60 h 233"/>
                <a:gd name="T4" fmla="*/ 373 w 378"/>
                <a:gd name="T5" fmla="*/ 133 h 233"/>
                <a:gd name="T6" fmla="*/ 261 w 378"/>
                <a:gd name="T7" fmla="*/ 221 h 233"/>
                <a:gd name="T8" fmla="*/ 4 w 378"/>
                <a:gd name="T9" fmla="*/ 107 h 233"/>
                <a:gd name="T10" fmla="*/ 28 w 378"/>
                <a:gd name="T11" fmla="*/ 30 h 233"/>
                <a:gd name="T12" fmla="*/ 133 w 378"/>
                <a:gd name="T13" fmla="*/ 14 h 233"/>
                <a:gd name="T14" fmla="*/ 255 w 378"/>
                <a:gd name="T15" fmla="*/ 56 h 233"/>
                <a:gd name="T16" fmla="*/ 322 w 378"/>
                <a:gd name="T17" fmla="*/ 5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3">
                  <a:moveTo>
                    <a:pt x="322" y="52"/>
                  </a:moveTo>
                  <a:cubicBezTo>
                    <a:pt x="361" y="60"/>
                    <a:pt x="361" y="60"/>
                    <a:pt x="361" y="60"/>
                  </a:cubicBezTo>
                  <a:cubicBezTo>
                    <a:pt x="374" y="88"/>
                    <a:pt x="378" y="111"/>
                    <a:pt x="373" y="133"/>
                  </a:cubicBezTo>
                  <a:cubicBezTo>
                    <a:pt x="363" y="176"/>
                    <a:pt x="302" y="215"/>
                    <a:pt x="261" y="221"/>
                  </a:cubicBezTo>
                  <a:cubicBezTo>
                    <a:pt x="184" y="233"/>
                    <a:pt x="64" y="138"/>
                    <a:pt x="4" y="107"/>
                  </a:cubicBezTo>
                  <a:cubicBezTo>
                    <a:pt x="0" y="55"/>
                    <a:pt x="7" y="43"/>
                    <a:pt x="28" y="30"/>
                  </a:cubicBezTo>
                  <a:cubicBezTo>
                    <a:pt x="67" y="7"/>
                    <a:pt x="97" y="0"/>
                    <a:pt x="133" y="14"/>
                  </a:cubicBezTo>
                  <a:cubicBezTo>
                    <a:pt x="179" y="31"/>
                    <a:pt x="219" y="38"/>
                    <a:pt x="255" y="56"/>
                  </a:cubicBezTo>
                  <a:lnTo>
                    <a:pt x="322" y="52"/>
                  </a:lnTo>
                  <a:close/>
                </a:path>
              </a:pathLst>
            </a:custGeom>
            <a:solidFill>
              <a:srgbClr val="005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53"/>
            <p:cNvSpPr>
              <a:spLocks/>
            </p:cNvSpPr>
            <p:nvPr userDrawn="1"/>
          </p:nvSpPr>
          <p:spPr bwMode="auto">
            <a:xfrm flipH="1">
              <a:off x="3911037" y="4837345"/>
              <a:ext cx="154043" cy="116958"/>
            </a:xfrm>
            <a:custGeom>
              <a:avLst/>
              <a:gdLst>
                <a:gd name="T0" fmla="*/ 0 w 108"/>
                <a:gd name="T1" fmla="*/ 0 h 82"/>
                <a:gd name="T2" fmla="*/ 1 w 108"/>
                <a:gd name="T3" fmla="*/ 1 h 82"/>
                <a:gd name="T4" fmla="*/ 1 w 108"/>
                <a:gd name="T5" fmla="*/ 1 h 82"/>
                <a:gd name="T6" fmla="*/ 1 w 108"/>
                <a:gd name="T7" fmla="*/ 2 h 82"/>
                <a:gd name="T8" fmla="*/ 1 w 108"/>
                <a:gd name="T9" fmla="*/ 3 h 82"/>
                <a:gd name="T10" fmla="*/ 2 w 108"/>
                <a:gd name="T11" fmla="*/ 4 h 82"/>
                <a:gd name="T12" fmla="*/ 3 w 108"/>
                <a:gd name="T13" fmla="*/ 5 h 82"/>
                <a:gd name="T14" fmla="*/ 4 w 108"/>
                <a:gd name="T15" fmla="*/ 5 h 82"/>
                <a:gd name="T16" fmla="*/ 108 w 108"/>
                <a:gd name="T17" fmla="*/ 65 h 82"/>
                <a:gd name="T18" fmla="*/ 108 w 108"/>
                <a:gd name="T19" fmla="*/ 82 h 82"/>
                <a:gd name="T20" fmla="*/ 4 w 108"/>
                <a:gd name="T21" fmla="*/ 22 h 82"/>
                <a:gd name="T22" fmla="*/ 4 w 108"/>
                <a:gd name="T23" fmla="*/ 22 h 82"/>
                <a:gd name="T24" fmla="*/ 3 w 108"/>
                <a:gd name="T25" fmla="*/ 21 h 82"/>
                <a:gd name="T26" fmla="*/ 2 w 108"/>
                <a:gd name="T27" fmla="*/ 20 h 82"/>
                <a:gd name="T28" fmla="*/ 2 w 108"/>
                <a:gd name="T29" fmla="*/ 20 h 82"/>
                <a:gd name="T30" fmla="*/ 2 w 108"/>
                <a:gd name="T31" fmla="*/ 20 h 82"/>
                <a:gd name="T32" fmla="*/ 1 w 108"/>
                <a:gd name="T33" fmla="*/ 19 h 82"/>
                <a:gd name="T34" fmla="*/ 1 w 108"/>
                <a:gd name="T35" fmla="*/ 19 h 82"/>
                <a:gd name="T36" fmla="*/ 1 w 108"/>
                <a:gd name="T37" fmla="*/ 19 h 82"/>
                <a:gd name="T38" fmla="*/ 1 w 108"/>
                <a:gd name="T39" fmla="*/ 18 h 82"/>
                <a:gd name="T40" fmla="*/ 1 w 108"/>
                <a:gd name="T41" fmla="*/ 18 h 82"/>
                <a:gd name="T42" fmla="*/ 1 w 108"/>
                <a:gd name="T43" fmla="*/ 18 h 82"/>
                <a:gd name="T44" fmla="*/ 0 w 108"/>
                <a:gd name="T45" fmla="*/ 17 h 82"/>
                <a:gd name="T46" fmla="*/ 0 w 108"/>
                <a:gd name="T47" fmla="*/ 17 h 82"/>
                <a:gd name="T48" fmla="*/ 0 w 108"/>
                <a:gd name="T49" fmla="*/ 16 h 82"/>
                <a:gd name="T50" fmla="*/ 0 w 108"/>
                <a:gd name="T51" fmla="*/ 16 h 82"/>
                <a:gd name="T52" fmla="*/ 0 w 108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82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54"/>
            <p:cNvSpPr>
              <a:spLocks/>
            </p:cNvSpPr>
            <p:nvPr userDrawn="1"/>
          </p:nvSpPr>
          <p:spPr bwMode="auto">
            <a:xfrm flipH="1">
              <a:off x="3707072" y="4824509"/>
              <a:ext cx="203964" cy="132648"/>
            </a:xfrm>
            <a:custGeom>
              <a:avLst/>
              <a:gdLst>
                <a:gd name="T0" fmla="*/ 4 w 143"/>
                <a:gd name="T1" fmla="*/ 76 h 93"/>
                <a:gd name="T2" fmla="*/ 5 w 143"/>
                <a:gd name="T3" fmla="*/ 76 h 93"/>
                <a:gd name="T4" fmla="*/ 9 w 143"/>
                <a:gd name="T5" fmla="*/ 77 h 93"/>
                <a:gd name="T6" fmla="*/ 9 w 143"/>
                <a:gd name="T7" fmla="*/ 77 h 93"/>
                <a:gd name="T8" fmla="*/ 14 w 143"/>
                <a:gd name="T9" fmla="*/ 76 h 93"/>
                <a:gd name="T10" fmla="*/ 14 w 143"/>
                <a:gd name="T11" fmla="*/ 76 h 93"/>
                <a:gd name="T12" fmla="*/ 19 w 143"/>
                <a:gd name="T13" fmla="*/ 74 h 93"/>
                <a:gd name="T14" fmla="*/ 139 w 143"/>
                <a:gd name="T15" fmla="*/ 5 h 93"/>
                <a:gd name="T16" fmla="*/ 143 w 143"/>
                <a:gd name="T17" fmla="*/ 0 h 93"/>
                <a:gd name="T18" fmla="*/ 143 w 143"/>
                <a:gd name="T19" fmla="*/ 16 h 93"/>
                <a:gd name="T20" fmla="*/ 139 w 143"/>
                <a:gd name="T21" fmla="*/ 22 h 93"/>
                <a:gd name="T22" fmla="*/ 19 w 143"/>
                <a:gd name="T23" fmla="*/ 91 h 93"/>
                <a:gd name="T24" fmla="*/ 17 w 143"/>
                <a:gd name="T25" fmla="*/ 92 h 93"/>
                <a:gd name="T26" fmla="*/ 15 w 143"/>
                <a:gd name="T27" fmla="*/ 93 h 93"/>
                <a:gd name="T28" fmla="*/ 14 w 143"/>
                <a:gd name="T29" fmla="*/ 93 h 93"/>
                <a:gd name="T30" fmla="*/ 14 w 143"/>
                <a:gd name="T31" fmla="*/ 93 h 93"/>
                <a:gd name="T32" fmla="*/ 14 w 143"/>
                <a:gd name="T33" fmla="*/ 93 h 93"/>
                <a:gd name="T34" fmla="*/ 12 w 143"/>
                <a:gd name="T35" fmla="*/ 93 h 93"/>
                <a:gd name="T36" fmla="*/ 11 w 143"/>
                <a:gd name="T37" fmla="*/ 93 h 93"/>
                <a:gd name="T38" fmla="*/ 10 w 143"/>
                <a:gd name="T39" fmla="*/ 93 h 93"/>
                <a:gd name="T40" fmla="*/ 9 w 143"/>
                <a:gd name="T41" fmla="*/ 93 h 93"/>
                <a:gd name="T42" fmla="*/ 9 w 143"/>
                <a:gd name="T43" fmla="*/ 93 h 93"/>
                <a:gd name="T44" fmla="*/ 9 w 143"/>
                <a:gd name="T45" fmla="*/ 93 h 93"/>
                <a:gd name="T46" fmla="*/ 7 w 143"/>
                <a:gd name="T47" fmla="*/ 93 h 93"/>
                <a:gd name="T48" fmla="*/ 5 w 143"/>
                <a:gd name="T49" fmla="*/ 93 h 93"/>
                <a:gd name="T50" fmla="*/ 5 w 143"/>
                <a:gd name="T51" fmla="*/ 93 h 93"/>
                <a:gd name="T52" fmla="*/ 4 w 143"/>
                <a:gd name="T53" fmla="*/ 93 h 93"/>
                <a:gd name="T54" fmla="*/ 3 w 143"/>
                <a:gd name="T55" fmla="*/ 92 h 93"/>
                <a:gd name="T56" fmla="*/ 0 w 143"/>
                <a:gd name="T57" fmla="*/ 91 h 93"/>
                <a:gd name="T58" fmla="*/ 0 w 143"/>
                <a:gd name="T59" fmla="*/ 74 h 93"/>
                <a:gd name="T60" fmla="*/ 4 w 143"/>
                <a:gd name="T61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3">
                  <a:moveTo>
                    <a:pt x="4" y="76"/>
                  </a:moveTo>
                  <a:cubicBezTo>
                    <a:pt x="4" y="76"/>
                    <a:pt x="4" y="76"/>
                    <a:pt x="5" y="76"/>
                  </a:cubicBezTo>
                  <a:cubicBezTo>
                    <a:pt x="6" y="76"/>
                    <a:pt x="8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7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6" y="76"/>
                    <a:pt x="17" y="75"/>
                    <a:pt x="19" y="74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42" y="3"/>
                    <a:pt x="143" y="1"/>
                    <a:pt x="143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8"/>
                    <a:pt x="142" y="20"/>
                    <a:pt x="139" y="2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8" y="91"/>
                    <a:pt x="17" y="92"/>
                    <a:pt x="17" y="92"/>
                  </a:cubicBezTo>
                  <a:cubicBezTo>
                    <a:pt x="16" y="92"/>
                    <a:pt x="16" y="92"/>
                    <a:pt x="15" y="93"/>
                  </a:cubicBezTo>
                  <a:cubicBezTo>
                    <a:pt x="15" y="93"/>
                    <a:pt x="15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3" y="93"/>
                    <a:pt x="13" y="93"/>
                    <a:pt x="12" y="93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3"/>
                    <a:pt x="10" y="93"/>
                    <a:pt x="10" y="93"/>
                  </a:cubicBezTo>
                  <a:cubicBezTo>
                    <a:pt x="10" y="93"/>
                    <a:pt x="10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7" y="93"/>
                  </a:cubicBezTo>
                  <a:cubicBezTo>
                    <a:pt x="7" y="93"/>
                    <a:pt x="6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3" y="92"/>
                    <a:pt x="3" y="92"/>
                  </a:cubicBezTo>
                  <a:cubicBezTo>
                    <a:pt x="2" y="92"/>
                    <a:pt x="1" y="92"/>
                    <a:pt x="0" y="9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" y="75"/>
                    <a:pt x="3" y="76"/>
                    <a:pt x="4" y="76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55"/>
            <p:cNvSpPr>
              <a:spLocks/>
            </p:cNvSpPr>
            <p:nvPr userDrawn="1"/>
          </p:nvSpPr>
          <p:spPr bwMode="auto">
            <a:xfrm flipH="1">
              <a:off x="3705646" y="4726092"/>
              <a:ext cx="360859" cy="208243"/>
            </a:xfrm>
            <a:custGeom>
              <a:avLst/>
              <a:gdLst>
                <a:gd name="T0" fmla="*/ 5 w 253"/>
                <a:gd name="T1" fmla="*/ 72 h 146"/>
                <a:gd name="T2" fmla="*/ 5 w 253"/>
                <a:gd name="T3" fmla="*/ 83 h 146"/>
                <a:gd name="T4" fmla="*/ 109 w 253"/>
                <a:gd name="T5" fmla="*/ 143 h 146"/>
                <a:gd name="T6" fmla="*/ 128 w 253"/>
                <a:gd name="T7" fmla="*/ 143 h 146"/>
                <a:gd name="T8" fmla="*/ 248 w 253"/>
                <a:gd name="T9" fmla="*/ 74 h 146"/>
                <a:gd name="T10" fmla="*/ 248 w 253"/>
                <a:gd name="T11" fmla="*/ 63 h 146"/>
                <a:gd name="T12" fmla="*/ 144 w 253"/>
                <a:gd name="T13" fmla="*/ 3 h 146"/>
                <a:gd name="T14" fmla="*/ 126 w 253"/>
                <a:gd name="T15" fmla="*/ 3 h 146"/>
                <a:gd name="T16" fmla="*/ 5 w 253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6">
                  <a:moveTo>
                    <a:pt x="5" y="72"/>
                  </a:moveTo>
                  <a:cubicBezTo>
                    <a:pt x="0" y="75"/>
                    <a:pt x="0" y="80"/>
                    <a:pt x="5" y="8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4" y="146"/>
                    <a:pt x="122" y="146"/>
                    <a:pt x="128" y="143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3" y="71"/>
                    <a:pt x="253" y="66"/>
                    <a:pt x="248" y="6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6" y="3"/>
                  </a:cubicBezTo>
                  <a:lnTo>
                    <a:pt x="5" y="7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56"/>
            <p:cNvSpPr>
              <a:spLocks/>
            </p:cNvSpPr>
            <p:nvPr userDrawn="1"/>
          </p:nvSpPr>
          <p:spPr bwMode="auto">
            <a:xfrm flipH="1">
              <a:off x="3855410" y="4412302"/>
              <a:ext cx="35658" cy="442159"/>
            </a:xfrm>
            <a:custGeom>
              <a:avLst/>
              <a:gdLst>
                <a:gd name="T0" fmla="*/ 3 w 25"/>
                <a:gd name="T1" fmla="*/ 12 h 310"/>
                <a:gd name="T2" fmla="*/ 0 w 25"/>
                <a:gd name="T3" fmla="*/ 94 h 310"/>
                <a:gd name="T4" fmla="*/ 4 w 25"/>
                <a:gd name="T5" fmla="*/ 310 h 310"/>
                <a:gd name="T6" fmla="*/ 25 w 25"/>
                <a:gd name="T7" fmla="*/ 298 h 310"/>
                <a:gd name="T8" fmla="*/ 25 w 25"/>
                <a:gd name="T9" fmla="*/ 0 h 310"/>
                <a:gd name="T10" fmla="*/ 3 w 25"/>
                <a:gd name="T11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0">
                  <a:moveTo>
                    <a:pt x="3" y="12"/>
                  </a:moveTo>
                  <a:lnTo>
                    <a:pt x="0" y="94"/>
                  </a:lnTo>
                  <a:lnTo>
                    <a:pt x="4" y="310"/>
                  </a:lnTo>
                  <a:lnTo>
                    <a:pt x="25" y="298"/>
                  </a:lnTo>
                  <a:lnTo>
                    <a:pt x="25" y="0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57"/>
            <p:cNvSpPr>
              <a:spLocks/>
            </p:cNvSpPr>
            <p:nvPr userDrawn="1"/>
          </p:nvSpPr>
          <p:spPr bwMode="auto">
            <a:xfrm flipH="1">
              <a:off x="3885363" y="4412302"/>
              <a:ext cx="31379" cy="442159"/>
            </a:xfrm>
            <a:custGeom>
              <a:avLst/>
              <a:gdLst>
                <a:gd name="T0" fmla="*/ 21 w 22"/>
                <a:gd name="T1" fmla="*/ 12 h 310"/>
                <a:gd name="T2" fmla="*/ 0 w 22"/>
                <a:gd name="T3" fmla="*/ 0 h 310"/>
                <a:gd name="T4" fmla="*/ 1 w 22"/>
                <a:gd name="T5" fmla="*/ 298 h 310"/>
                <a:gd name="T6" fmla="*/ 22 w 22"/>
                <a:gd name="T7" fmla="*/ 310 h 310"/>
                <a:gd name="T8" fmla="*/ 21 w 22"/>
                <a:gd name="T9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10">
                  <a:moveTo>
                    <a:pt x="21" y="12"/>
                  </a:moveTo>
                  <a:lnTo>
                    <a:pt x="0" y="0"/>
                  </a:lnTo>
                  <a:lnTo>
                    <a:pt x="1" y="298"/>
                  </a:lnTo>
                  <a:lnTo>
                    <a:pt x="22" y="31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58"/>
            <p:cNvSpPr>
              <a:spLocks/>
            </p:cNvSpPr>
            <p:nvPr userDrawn="1"/>
          </p:nvSpPr>
          <p:spPr bwMode="auto">
            <a:xfrm flipH="1">
              <a:off x="3735599" y="4537818"/>
              <a:ext cx="24248" cy="32806"/>
            </a:xfrm>
            <a:custGeom>
              <a:avLst/>
              <a:gdLst>
                <a:gd name="T0" fmla="*/ 0 w 17"/>
                <a:gd name="T1" fmla="*/ 23 h 23"/>
                <a:gd name="T2" fmla="*/ 17 w 17"/>
                <a:gd name="T3" fmla="*/ 13 h 23"/>
                <a:gd name="T4" fmla="*/ 17 w 17"/>
                <a:gd name="T5" fmla="*/ 0 h 23"/>
                <a:gd name="T6" fmla="*/ 0 w 17"/>
                <a:gd name="T7" fmla="*/ 10 h 23"/>
                <a:gd name="T8" fmla="*/ 0 w 1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lnTo>
                    <a:pt x="17" y="13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67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59"/>
            <p:cNvSpPr>
              <a:spLocks/>
            </p:cNvSpPr>
            <p:nvPr userDrawn="1"/>
          </p:nvSpPr>
          <p:spPr bwMode="auto">
            <a:xfrm flipH="1">
              <a:off x="3970941" y="4323870"/>
              <a:ext cx="69890" cy="92711"/>
            </a:xfrm>
            <a:custGeom>
              <a:avLst/>
              <a:gdLst>
                <a:gd name="T0" fmla="*/ 1 w 49"/>
                <a:gd name="T1" fmla="*/ 16 h 65"/>
                <a:gd name="T2" fmla="*/ 0 w 49"/>
                <a:gd name="T3" fmla="*/ 10 h 65"/>
                <a:gd name="T4" fmla="*/ 17 w 49"/>
                <a:gd name="T5" fmla="*/ 0 h 65"/>
                <a:gd name="T6" fmla="*/ 18 w 49"/>
                <a:gd name="T7" fmla="*/ 7 h 65"/>
                <a:gd name="T8" fmla="*/ 18 w 49"/>
                <a:gd name="T9" fmla="*/ 8 h 65"/>
                <a:gd name="T10" fmla="*/ 20 w 49"/>
                <a:gd name="T11" fmla="*/ 15 h 65"/>
                <a:gd name="T12" fmla="*/ 20 w 49"/>
                <a:gd name="T13" fmla="*/ 16 h 65"/>
                <a:gd name="T14" fmla="*/ 23 w 49"/>
                <a:gd name="T15" fmla="*/ 23 h 65"/>
                <a:gd name="T16" fmla="*/ 23 w 49"/>
                <a:gd name="T17" fmla="*/ 23 h 65"/>
                <a:gd name="T18" fmla="*/ 26 w 49"/>
                <a:gd name="T19" fmla="*/ 31 h 65"/>
                <a:gd name="T20" fmla="*/ 27 w 49"/>
                <a:gd name="T21" fmla="*/ 31 h 65"/>
                <a:gd name="T22" fmla="*/ 31 w 49"/>
                <a:gd name="T23" fmla="*/ 38 h 65"/>
                <a:gd name="T24" fmla="*/ 31 w 49"/>
                <a:gd name="T25" fmla="*/ 38 h 65"/>
                <a:gd name="T26" fmla="*/ 36 w 49"/>
                <a:gd name="T27" fmla="*/ 44 h 65"/>
                <a:gd name="T28" fmla="*/ 37 w 49"/>
                <a:gd name="T29" fmla="*/ 45 h 65"/>
                <a:gd name="T30" fmla="*/ 41 w 49"/>
                <a:gd name="T31" fmla="*/ 49 h 65"/>
                <a:gd name="T32" fmla="*/ 43 w 49"/>
                <a:gd name="T33" fmla="*/ 51 h 65"/>
                <a:gd name="T34" fmla="*/ 49 w 49"/>
                <a:gd name="T35" fmla="*/ 55 h 65"/>
                <a:gd name="T36" fmla="*/ 32 w 49"/>
                <a:gd name="T37" fmla="*/ 65 h 65"/>
                <a:gd name="T38" fmla="*/ 26 w 49"/>
                <a:gd name="T39" fmla="*/ 60 h 65"/>
                <a:gd name="T40" fmla="*/ 24 w 49"/>
                <a:gd name="T41" fmla="*/ 59 h 65"/>
                <a:gd name="T42" fmla="*/ 21 w 49"/>
                <a:gd name="T43" fmla="*/ 56 h 65"/>
                <a:gd name="T44" fmla="*/ 20 w 49"/>
                <a:gd name="T45" fmla="*/ 55 h 65"/>
                <a:gd name="T46" fmla="*/ 19 w 49"/>
                <a:gd name="T47" fmla="*/ 54 h 65"/>
                <a:gd name="T48" fmla="*/ 18 w 49"/>
                <a:gd name="T49" fmla="*/ 53 h 65"/>
                <a:gd name="T50" fmla="*/ 15 w 49"/>
                <a:gd name="T51" fmla="*/ 50 h 65"/>
                <a:gd name="T52" fmla="*/ 14 w 49"/>
                <a:gd name="T53" fmla="*/ 48 h 65"/>
                <a:gd name="T54" fmla="*/ 14 w 49"/>
                <a:gd name="T55" fmla="*/ 48 h 65"/>
                <a:gd name="T56" fmla="*/ 13 w 49"/>
                <a:gd name="T57" fmla="*/ 47 h 65"/>
                <a:gd name="T58" fmla="*/ 11 w 49"/>
                <a:gd name="T59" fmla="*/ 44 h 65"/>
                <a:gd name="T60" fmla="*/ 10 w 49"/>
                <a:gd name="T61" fmla="*/ 41 h 65"/>
                <a:gd name="T62" fmla="*/ 10 w 49"/>
                <a:gd name="T63" fmla="*/ 41 h 65"/>
                <a:gd name="T64" fmla="*/ 9 w 49"/>
                <a:gd name="T65" fmla="*/ 41 h 65"/>
                <a:gd name="T66" fmla="*/ 8 w 49"/>
                <a:gd name="T67" fmla="*/ 39 h 65"/>
                <a:gd name="T68" fmla="*/ 7 w 49"/>
                <a:gd name="T69" fmla="*/ 36 h 65"/>
                <a:gd name="T70" fmla="*/ 6 w 49"/>
                <a:gd name="T71" fmla="*/ 33 h 65"/>
                <a:gd name="T72" fmla="*/ 6 w 49"/>
                <a:gd name="T73" fmla="*/ 33 h 65"/>
                <a:gd name="T74" fmla="*/ 6 w 49"/>
                <a:gd name="T75" fmla="*/ 33 h 65"/>
                <a:gd name="T76" fmla="*/ 4 w 49"/>
                <a:gd name="T77" fmla="*/ 30 h 65"/>
                <a:gd name="T78" fmla="*/ 3 w 49"/>
                <a:gd name="T79" fmla="*/ 27 h 65"/>
                <a:gd name="T80" fmla="*/ 3 w 49"/>
                <a:gd name="T81" fmla="*/ 26 h 65"/>
                <a:gd name="T82" fmla="*/ 3 w 49"/>
                <a:gd name="T83" fmla="*/ 25 h 65"/>
                <a:gd name="T84" fmla="*/ 2 w 49"/>
                <a:gd name="T85" fmla="*/ 24 h 65"/>
                <a:gd name="T86" fmla="*/ 1 w 49"/>
                <a:gd name="T87" fmla="*/ 20 h 65"/>
                <a:gd name="T88" fmla="*/ 1 w 49"/>
                <a:gd name="T89" fmla="*/ 18 h 65"/>
                <a:gd name="T90" fmla="*/ 1 w 49"/>
                <a:gd name="T91" fmla="*/ 17 h 65"/>
                <a:gd name="T92" fmla="*/ 1 w 49"/>
                <a:gd name="T9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" h="65">
                  <a:moveTo>
                    <a:pt x="1" y="16"/>
                  </a:moveTo>
                  <a:cubicBezTo>
                    <a:pt x="0" y="14"/>
                    <a:pt x="0" y="12"/>
                    <a:pt x="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8" y="5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1"/>
                    <a:pt x="19" y="13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1" y="18"/>
                    <a:pt x="22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6"/>
                    <a:pt x="25" y="28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3"/>
                    <a:pt x="29" y="36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40"/>
                    <a:pt x="34" y="42"/>
                    <a:pt x="36" y="44"/>
                  </a:cubicBezTo>
                  <a:cubicBezTo>
                    <a:pt x="36" y="44"/>
                    <a:pt x="37" y="45"/>
                    <a:pt x="37" y="45"/>
                  </a:cubicBezTo>
                  <a:cubicBezTo>
                    <a:pt x="38" y="46"/>
                    <a:pt x="40" y="48"/>
                    <a:pt x="41" y="49"/>
                  </a:cubicBezTo>
                  <a:cubicBezTo>
                    <a:pt x="42" y="49"/>
                    <a:pt x="42" y="50"/>
                    <a:pt x="43" y="51"/>
                  </a:cubicBezTo>
                  <a:cubicBezTo>
                    <a:pt x="45" y="52"/>
                    <a:pt x="47" y="53"/>
                    <a:pt x="49" y="5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3"/>
                    <a:pt x="28" y="62"/>
                    <a:pt x="26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3" y="58"/>
                    <a:pt x="22" y="57"/>
                    <a:pt x="21" y="56"/>
                  </a:cubicBezTo>
                  <a:cubicBezTo>
                    <a:pt x="21" y="56"/>
                    <a:pt x="21" y="56"/>
                    <a:pt x="20" y="55"/>
                  </a:cubicBezTo>
                  <a:cubicBezTo>
                    <a:pt x="20" y="55"/>
                    <a:pt x="19" y="54"/>
                    <a:pt x="19" y="54"/>
                  </a:cubicBezTo>
                  <a:cubicBezTo>
                    <a:pt x="19" y="54"/>
                    <a:pt x="18" y="53"/>
                    <a:pt x="18" y="53"/>
                  </a:cubicBezTo>
                  <a:cubicBezTo>
                    <a:pt x="17" y="52"/>
                    <a:pt x="16" y="51"/>
                    <a:pt x="15" y="50"/>
                  </a:cubicBezTo>
                  <a:cubicBezTo>
                    <a:pt x="15" y="49"/>
                    <a:pt x="15" y="49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7"/>
                    <a:pt x="13" y="47"/>
                    <a:pt x="13" y="47"/>
                  </a:cubicBezTo>
                  <a:cubicBezTo>
                    <a:pt x="13" y="46"/>
                    <a:pt x="12" y="45"/>
                    <a:pt x="11" y="44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0"/>
                    <a:pt x="9" y="39"/>
                    <a:pt x="8" y="39"/>
                  </a:cubicBezTo>
                  <a:cubicBezTo>
                    <a:pt x="8" y="38"/>
                    <a:pt x="7" y="37"/>
                    <a:pt x="7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5" y="31"/>
                    <a:pt x="4" y="30"/>
                  </a:cubicBezTo>
                  <a:cubicBezTo>
                    <a:pt x="4" y="29"/>
                    <a:pt x="4" y="28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5"/>
                    <a:pt x="2" y="24"/>
                    <a:pt x="2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60"/>
            <p:cNvSpPr>
              <a:spLocks/>
            </p:cNvSpPr>
            <p:nvPr userDrawn="1"/>
          </p:nvSpPr>
          <p:spPr bwMode="auto">
            <a:xfrm flipH="1">
              <a:off x="4015158" y="4069985"/>
              <a:ext cx="25674" cy="268148"/>
            </a:xfrm>
            <a:custGeom>
              <a:avLst/>
              <a:gdLst>
                <a:gd name="T0" fmla="*/ 0 w 18"/>
                <a:gd name="T1" fmla="*/ 188 h 188"/>
                <a:gd name="T2" fmla="*/ 17 w 18"/>
                <a:gd name="T3" fmla="*/ 178 h 188"/>
                <a:gd name="T4" fmla="*/ 18 w 18"/>
                <a:gd name="T5" fmla="*/ 0 h 188"/>
                <a:gd name="T6" fmla="*/ 1 w 18"/>
                <a:gd name="T7" fmla="*/ 10 h 188"/>
                <a:gd name="T8" fmla="*/ 0 w 18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8">
                  <a:moveTo>
                    <a:pt x="0" y="188"/>
                  </a:moveTo>
                  <a:lnTo>
                    <a:pt x="17" y="178"/>
                  </a:lnTo>
                  <a:lnTo>
                    <a:pt x="18" y="0"/>
                  </a:lnTo>
                  <a:lnTo>
                    <a:pt x="1" y="1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61"/>
            <p:cNvSpPr>
              <a:spLocks/>
            </p:cNvSpPr>
            <p:nvPr userDrawn="1"/>
          </p:nvSpPr>
          <p:spPr bwMode="auto">
            <a:xfrm flipH="1">
              <a:off x="4015158" y="4061427"/>
              <a:ext cx="41364" cy="22821"/>
            </a:xfrm>
            <a:custGeom>
              <a:avLst/>
              <a:gdLst>
                <a:gd name="T0" fmla="*/ 12 w 29"/>
                <a:gd name="T1" fmla="*/ 16 h 16"/>
                <a:gd name="T2" fmla="*/ 29 w 29"/>
                <a:gd name="T3" fmla="*/ 6 h 16"/>
                <a:gd name="T4" fmla="*/ 17 w 29"/>
                <a:gd name="T5" fmla="*/ 0 h 16"/>
                <a:gd name="T6" fmla="*/ 0 w 29"/>
                <a:gd name="T7" fmla="*/ 9 h 16"/>
                <a:gd name="T8" fmla="*/ 12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12" y="16"/>
                  </a:moveTo>
                  <a:lnTo>
                    <a:pt x="29" y="6"/>
                  </a:lnTo>
                  <a:lnTo>
                    <a:pt x="17" y="0"/>
                  </a:lnTo>
                  <a:lnTo>
                    <a:pt x="0" y="9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62"/>
            <p:cNvSpPr>
              <a:spLocks/>
            </p:cNvSpPr>
            <p:nvPr userDrawn="1"/>
          </p:nvSpPr>
          <p:spPr bwMode="auto">
            <a:xfrm flipH="1">
              <a:off x="3735599" y="4402318"/>
              <a:ext cx="259590" cy="149764"/>
            </a:xfrm>
            <a:custGeom>
              <a:avLst/>
              <a:gdLst>
                <a:gd name="T0" fmla="*/ 17 w 182"/>
                <a:gd name="T1" fmla="*/ 0 h 105"/>
                <a:gd name="T2" fmla="*/ 182 w 182"/>
                <a:gd name="T3" fmla="*/ 95 h 105"/>
                <a:gd name="T4" fmla="*/ 165 w 182"/>
                <a:gd name="T5" fmla="*/ 105 h 105"/>
                <a:gd name="T6" fmla="*/ 0 w 182"/>
                <a:gd name="T7" fmla="*/ 10 h 105"/>
                <a:gd name="T8" fmla="*/ 17 w 182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5">
                  <a:moveTo>
                    <a:pt x="17" y="0"/>
                  </a:moveTo>
                  <a:lnTo>
                    <a:pt x="182" y="95"/>
                  </a:lnTo>
                  <a:lnTo>
                    <a:pt x="165" y="105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6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63"/>
            <p:cNvSpPr>
              <a:spLocks/>
            </p:cNvSpPr>
            <p:nvPr userDrawn="1"/>
          </p:nvSpPr>
          <p:spPr bwMode="auto">
            <a:xfrm flipH="1">
              <a:off x="3759847" y="4074264"/>
              <a:ext cx="296675" cy="496359"/>
            </a:xfrm>
            <a:custGeom>
              <a:avLst/>
              <a:gdLst>
                <a:gd name="T0" fmla="*/ 0 w 208"/>
                <a:gd name="T1" fmla="*/ 0 h 348"/>
                <a:gd name="T2" fmla="*/ 12 w 208"/>
                <a:gd name="T3" fmla="*/ 7 h 348"/>
                <a:gd name="T4" fmla="*/ 11 w 208"/>
                <a:gd name="T5" fmla="*/ 185 h 348"/>
                <a:gd name="T6" fmla="*/ 43 w 208"/>
                <a:gd name="T7" fmla="*/ 240 h 348"/>
                <a:gd name="T8" fmla="*/ 208 w 208"/>
                <a:gd name="T9" fmla="*/ 335 h 348"/>
                <a:gd name="T10" fmla="*/ 208 w 208"/>
                <a:gd name="T11" fmla="*/ 348 h 348"/>
                <a:gd name="T12" fmla="*/ 43 w 208"/>
                <a:gd name="T13" fmla="*/ 253 h 348"/>
                <a:gd name="T14" fmla="*/ 0 w 208"/>
                <a:gd name="T15" fmla="*/ 178 h 348"/>
                <a:gd name="T16" fmla="*/ 0 w 208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348">
                  <a:moveTo>
                    <a:pt x="0" y="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1" y="205"/>
                    <a:pt x="25" y="229"/>
                    <a:pt x="43" y="240"/>
                  </a:cubicBezTo>
                  <a:cubicBezTo>
                    <a:pt x="208" y="335"/>
                    <a:pt x="208" y="335"/>
                    <a:pt x="208" y="335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19" y="239"/>
                    <a:pt x="0" y="206"/>
                    <a:pt x="0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64"/>
            <p:cNvSpPr>
              <a:spLocks/>
            </p:cNvSpPr>
            <p:nvPr userDrawn="1"/>
          </p:nvSpPr>
          <p:spPr bwMode="auto">
            <a:xfrm flipH="1">
              <a:off x="3905330" y="4449386"/>
              <a:ext cx="235343" cy="181143"/>
            </a:xfrm>
            <a:custGeom>
              <a:avLst/>
              <a:gdLst>
                <a:gd name="T0" fmla="*/ 0 w 165"/>
                <a:gd name="T1" fmla="*/ 0 h 127"/>
                <a:gd name="T2" fmla="*/ 0 w 165"/>
                <a:gd name="T3" fmla="*/ 2 h 127"/>
                <a:gd name="T4" fmla="*/ 0 w 165"/>
                <a:gd name="T5" fmla="*/ 2 h 127"/>
                <a:gd name="T6" fmla="*/ 1 w 165"/>
                <a:gd name="T7" fmla="*/ 4 h 127"/>
                <a:gd name="T8" fmla="*/ 1 w 165"/>
                <a:gd name="T9" fmla="*/ 5 h 127"/>
                <a:gd name="T10" fmla="*/ 3 w 165"/>
                <a:gd name="T11" fmla="*/ 6 h 127"/>
                <a:gd name="T12" fmla="*/ 4 w 165"/>
                <a:gd name="T13" fmla="*/ 7 h 127"/>
                <a:gd name="T14" fmla="*/ 5 w 165"/>
                <a:gd name="T15" fmla="*/ 8 h 127"/>
                <a:gd name="T16" fmla="*/ 165 w 165"/>
                <a:gd name="T17" fmla="*/ 101 h 127"/>
                <a:gd name="T18" fmla="*/ 165 w 165"/>
                <a:gd name="T19" fmla="*/ 127 h 127"/>
                <a:gd name="T20" fmla="*/ 6 w 165"/>
                <a:gd name="T21" fmla="*/ 34 h 127"/>
                <a:gd name="T22" fmla="*/ 5 w 165"/>
                <a:gd name="T23" fmla="*/ 34 h 127"/>
                <a:gd name="T24" fmla="*/ 4 w 165"/>
                <a:gd name="T25" fmla="*/ 33 h 127"/>
                <a:gd name="T26" fmla="*/ 3 w 165"/>
                <a:gd name="T27" fmla="*/ 32 h 127"/>
                <a:gd name="T28" fmla="*/ 3 w 165"/>
                <a:gd name="T29" fmla="*/ 32 h 127"/>
                <a:gd name="T30" fmla="*/ 1 w 165"/>
                <a:gd name="T31" fmla="*/ 31 h 127"/>
                <a:gd name="T32" fmla="*/ 1 w 165"/>
                <a:gd name="T33" fmla="*/ 30 h 127"/>
                <a:gd name="T34" fmla="*/ 1 w 165"/>
                <a:gd name="T35" fmla="*/ 30 h 127"/>
                <a:gd name="T36" fmla="*/ 1 w 165"/>
                <a:gd name="T37" fmla="*/ 29 h 127"/>
                <a:gd name="T38" fmla="*/ 0 w 165"/>
                <a:gd name="T39" fmla="*/ 28 h 127"/>
                <a:gd name="T40" fmla="*/ 0 w 165"/>
                <a:gd name="T41" fmla="*/ 28 h 127"/>
                <a:gd name="T42" fmla="*/ 0 w 165"/>
                <a:gd name="T43" fmla="*/ 28 h 127"/>
                <a:gd name="T44" fmla="*/ 0 w 165"/>
                <a:gd name="T45" fmla="*/ 27 h 127"/>
                <a:gd name="T46" fmla="*/ 0 w 165"/>
                <a:gd name="T47" fmla="*/ 26 h 127"/>
                <a:gd name="T48" fmla="*/ 0 w 165"/>
                <a:gd name="T49" fmla="*/ 26 h 127"/>
                <a:gd name="T50" fmla="*/ 0 w 165"/>
                <a:gd name="T51" fmla="*/ 26 h 127"/>
                <a:gd name="T52" fmla="*/ 0 w 165"/>
                <a:gd name="T5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" h="12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3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1"/>
                    <a:pt x="2" y="31"/>
                    <a:pt x="1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65"/>
            <p:cNvSpPr>
              <a:spLocks/>
            </p:cNvSpPr>
            <p:nvPr userDrawn="1"/>
          </p:nvSpPr>
          <p:spPr bwMode="auto">
            <a:xfrm flipH="1">
              <a:off x="3591541" y="4429418"/>
              <a:ext cx="313790" cy="205390"/>
            </a:xfrm>
            <a:custGeom>
              <a:avLst/>
              <a:gdLst>
                <a:gd name="T0" fmla="*/ 6 w 220"/>
                <a:gd name="T1" fmla="*/ 118 h 144"/>
                <a:gd name="T2" fmla="*/ 7 w 220"/>
                <a:gd name="T3" fmla="*/ 118 h 144"/>
                <a:gd name="T4" fmla="*/ 14 w 220"/>
                <a:gd name="T5" fmla="*/ 119 h 144"/>
                <a:gd name="T6" fmla="*/ 15 w 220"/>
                <a:gd name="T7" fmla="*/ 119 h 144"/>
                <a:gd name="T8" fmla="*/ 22 w 220"/>
                <a:gd name="T9" fmla="*/ 118 h 144"/>
                <a:gd name="T10" fmla="*/ 22 w 220"/>
                <a:gd name="T11" fmla="*/ 118 h 144"/>
                <a:gd name="T12" fmla="*/ 29 w 220"/>
                <a:gd name="T13" fmla="*/ 115 h 144"/>
                <a:gd name="T14" fmla="*/ 214 w 220"/>
                <a:gd name="T15" fmla="*/ 8 h 144"/>
                <a:gd name="T16" fmla="*/ 220 w 220"/>
                <a:gd name="T17" fmla="*/ 0 h 144"/>
                <a:gd name="T18" fmla="*/ 220 w 220"/>
                <a:gd name="T19" fmla="*/ 25 h 144"/>
                <a:gd name="T20" fmla="*/ 214 w 220"/>
                <a:gd name="T21" fmla="*/ 34 h 144"/>
                <a:gd name="T22" fmla="*/ 29 w 220"/>
                <a:gd name="T23" fmla="*/ 141 h 144"/>
                <a:gd name="T24" fmla="*/ 26 w 220"/>
                <a:gd name="T25" fmla="*/ 142 h 144"/>
                <a:gd name="T26" fmla="*/ 24 w 220"/>
                <a:gd name="T27" fmla="*/ 143 h 144"/>
                <a:gd name="T28" fmla="*/ 22 w 220"/>
                <a:gd name="T29" fmla="*/ 143 h 144"/>
                <a:gd name="T30" fmla="*/ 22 w 220"/>
                <a:gd name="T31" fmla="*/ 143 h 144"/>
                <a:gd name="T32" fmla="*/ 21 w 220"/>
                <a:gd name="T33" fmla="*/ 143 h 144"/>
                <a:gd name="T34" fmla="*/ 19 w 220"/>
                <a:gd name="T35" fmla="*/ 144 h 144"/>
                <a:gd name="T36" fmla="*/ 17 w 220"/>
                <a:gd name="T37" fmla="*/ 144 h 144"/>
                <a:gd name="T38" fmla="*/ 15 w 220"/>
                <a:gd name="T39" fmla="*/ 144 h 144"/>
                <a:gd name="T40" fmla="*/ 15 w 220"/>
                <a:gd name="T41" fmla="*/ 144 h 144"/>
                <a:gd name="T42" fmla="*/ 14 w 220"/>
                <a:gd name="T43" fmla="*/ 144 h 144"/>
                <a:gd name="T44" fmla="*/ 13 w 220"/>
                <a:gd name="T45" fmla="*/ 144 h 144"/>
                <a:gd name="T46" fmla="*/ 11 w 220"/>
                <a:gd name="T47" fmla="*/ 144 h 144"/>
                <a:gd name="T48" fmla="*/ 9 w 220"/>
                <a:gd name="T49" fmla="*/ 144 h 144"/>
                <a:gd name="T50" fmla="*/ 7 w 220"/>
                <a:gd name="T51" fmla="*/ 143 h 144"/>
                <a:gd name="T52" fmla="*/ 6 w 220"/>
                <a:gd name="T53" fmla="*/ 143 h 144"/>
                <a:gd name="T54" fmla="*/ 5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6 w 220"/>
                <a:gd name="T61" fmla="*/ 1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6" y="118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10" y="118"/>
                    <a:pt x="12" y="119"/>
                    <a:pt x="14" y="119"/>
                  </a:cubicBezTo>
                  <a:cubicBezTo>
                    <a:pt x="14" y="119"/>
                    <a:pt x="15" y="119"/>
                    <a:pt x="15" y="119"/>
                  </a:cubicBezTo>
                  <a:cubicBezTo>
                    <a:pt x="17" y="119"/>
                    <a:pt x="20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5" y="117"/>
                    <a:pt x="27" y="116"/>
                    <a:pt x="29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8" y="6"/>
                    <a:pt x="220" y="3"/>
                    <a:pt x="220" y="0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0" y="28"/>
                    <a:pt x="218" y="31"/>
                    <a:pt x="214" y="34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8" y="141"/>
                    <a:pt x="27" y="142"/>
                    <a:pt x="26" y="142"/>
                  </a:cubicBezTo>
                  <a:cubicBezTo>
                    <a:pt x="25" y="142"/>
                    <a:pt x="24" y="143"/>
                    <a:pt x="24" y="143"/>
                  </a:cubicBezTo>
                  <a:cubicBezTo>
                    <a:pt x="23" y="143"/>
                    <a:pt x="23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1" y="143"/>
                  </a:cubicBezTo>
                  <a:cubicBezTo>
                    <a:pt x="21" y="144"/>
                    <a:pt x="20" y="144"/>
                    <a:pt x="19" y="144"/>
                  </a:cubicBezTo>
                  <a:cubicBezTo>
                    <a:pt x="19" y="144"/>
                    <a:pt x="18" y="144"/>
                    <a:pt x="17" y="144"/>
                  </a:cubicBezTo>
                  <a:cubicBezTo>
                    <a:pt x="17" y="144"/>
                    <a:pt x="16" y="144"/>
                    <a:pt x="15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5" y="144"/>
                    <a:pt x="15" y="144"/>
                    <a:pt x="14" y="144"/>
                  </a:cubicBezTo>
                  <a:cubicBezTo>
                    <a:pt x="14" y="144"/>
                    <a:pt x="14" y="144"/>
                    <a:pt x="13" y="144"/>
                  </a:cubicBezTo>
                  <a:cubicBezTo>
                    <a:pt x="13" y="144"/>
                    <a:pt x="12" y="144"/>
                    <a:pt x="11" y="144"/>
                  </a:cubicBezTo>
                  <a:cubicBezTo>
                    <a:pt x="10" y="144"/>
                    <a:pt x="9" y="144"/>
                    <a:pt x="9" y="144"/>
                  </a:cubicBezTo>
                  <a:cubicBezTo>
                    <a:pt x="8" y="144"/>
                    <a:pt x="8" y="143"/>
                    <a:pt x="7" y="143"/>
                  </a:cubicBezTo>
                  <a:cubicBezTo>
                    <a:pt x="7" y="143"/>
                    <a:pt x="7" y="143"/>
                    <a:pt x="6" y="143"/>
                  </a:cubicBezTo>
                  <a:cubicBezTo>
                    <a:pt x="6" y="143"/>
                    <a:pt x="5" y="143"/>
                    <a:pt x="5" y="143"/>
                  </a:cubicBezTo>
                  <a:cubicBezTo>
                    <a:pt x="3" y="142"/>
                    <a:pt x="2" y="142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" y="116"/>
                    <a:pt x="4" y="117"/>
                    <a:pt x="6" y="118"/>
                  </a:cubicBezTo>
                  <a:close/>
                </a:path>
              </a:pathLst>
            </a:custGeom>
            <a:solidFill>
              <a:srgbClr val="29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66"/>
            <p:cNvSpPr>
              <a:spLocks/>
            </p:cNvSpPr>
            <p:nvPr userDrawn="1"/>
          </p:nvSpPr>
          <p:spPr bwMode="auto">
            <a:xfrm flipH="1">
              <a:off x="3588687" y="4278228"/>
              <a:ext cx="554839" cy="322348"/>
            </a:xfrm>
            <a:custGeom>
              <a:avLst/>
              <a:gdLst>
                <a:gd name="T0" fmla="*/ 8 w 389"/>
                <a:gd name="T1" fmla="*/ 112 h 226"/>
                <a:gd name="T2" fmla="*/ 7 w 389"/>
                <a:gd name="T3" fmla="*/ 128 h 226"/>
                <a:gd name="T4" fmla="*/ 167 w 389"/>
                <a:gd name="T5" fmla="*/ 221 h 226"/>
                <a:gd name="T6" fmla="*/ 196 w 389"/>
                <a:gd name="T7" fmla="*/ 221 h 226"/>
                <a:gd name="T8" fmla="*/ 381 w 389"/>
                <a:gd name="T9" fmla="*/ 114 h 226"/>
                <a:gd name="T10" fmla="*/ 381 w 389"/>
                <a:gd name="T11" fmla="*/ 98 h 226"/>
                <a:gd name="T12" fmla="*/ 221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7" y="128"/>
                  </a:cubicBezTo>
                  <a:cubicBezTo>
                    <a:pt x="167" y="221"/>
                    <a:pt x="167" y="221"/>
                    <a:pt x="167" y="221"/>
                  </a:cubicBezTo>
                  <a:cubicBezTo>
                    <a:pt x="175" y="226"/>
                    <a:pt x="188" y="226"/>
                    <a:pt x="196" y="221"/>
                  </a:cubicBezTo>
                  <a:cubicBezTo>
                    <a:pt x="381" y="114"/>
                    <a:pt x="381" y="114"/>
                    <a:pt x="381" y="114"/>
                  </a:cubicBezTo>
                  <a:cubicBezTo>
                    <a:pt x="389" y="110"/>
                    <a:pt x="389" y="102"/>
                    <a:pt x="381" y="98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376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67"/>
            <p:cNvSpPr>
              <a:spLocks/>
            </p:cNvSpPr>
            <p:nvPr userDrawn="1"/>
          </p:nvSpPr>
          <p:spPr bwMode="auto">
            <a:xfrm flipH="1">
              <a:off x="4180611" y="4122759"/>
              <a:ext cx="38511" cy="215375"/>
            </a:xfrm>
            <a:custGeom>
              <a:avLst/>
              <a:gdLst>
                <a:gd name="T0" fmla="*/ 22 w 27"/>
                <a:gd name="T1" fmla="*/ 13 h 151"/>
                <a:gd name="T2" fmla="*/ 22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8 h 151"/>
                <a:gd name="T10" fmla="*/ 24 w 27"/>
                <a:gd name="T11" fmla="*/ 148 h 151"/>
                <a:gd name="T12" fmla="*/ 24 w 27"/>
                <a:gd name="T13" fmla="*/ 149 h 151"/>
                <a:gd name="T14" fmla="*/ 27 w 27"/>
                <a:gd name="T15" fmla="*/ 151 h 151"/>
                <a:gd name="T16" fmla="*/ 4 w 27"/>
                <a:gd name="T17" fmla="*/ 138 h 151"/>
                <a:gd name="T18" fmla="*/ 2 w 27"/>
                <a:gd name="T19" fmla="*/ 136 h 151"/>
                <a:gd name="T20" fmla="*/ 2 w 27"/>
                <a:gd name="T21" fmla="*/ 136 h 151"/>
                <a:gd name="T22" fmla="*/ 1 w 27"/>
                <a:gd name="T23" fmla="*/ 135 h 151"/>
                <a:gd name="T24" fmla="*/ 1 w 27"/>
                <a:gd name="T25" fmla="*/ 135 h 151"/>
                <a:gd name="T26" fmla="*/ 1 w 27"/>
                <a:gd name="T27" fmla="*/ 135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2 h 151"/>
                <a:gd name="T40" fmla="*/ 0 w 27"/>
                <a:gd name="T41" fmla="*/ 131 h 151"/>
                <a:gd name="T42" fmla="*/ 0 w 27"/>
                <a:gd name="T43" fmla="*/ 130 h 151"/>
                <a:gd name="T44" fmla="*/ 0 w 27"/>
                <a:gd name="T45" fmla="*/ 130 h 151"/>
                <a:gd name="T46" fmla="*/ 0 w 27"/>
                <a:gd name="T47" fmla="*/ 129 h 151"/>
                <a:gd name="T48" fmla="*/ 0 w 27"/>
                <a:gd name="T49" fmla="*/ 129 h 151"/>
                <a:gd name="T50" fmla="*/ 0 w 27"/>
                <a:gd name="T51" fmla="*/ 0 h 151"/>
                <a:gd name="T52" fmla="*/ 22 w 27"/>
                <a:gd name="T5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3"/>
                  </a:moveTo>
                  <a:cubicBezTo>
                    <a:pt x="22" y="142"/>
                    <a:pt x="22" y="142"/>
                    <a:pt x="22" y="142"/>
                  </a:cubicBezTo>
                  <a:cubicBezTo>
                    <a:pt x="22" y="143"/>
                    <a:pt x="22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3" y="147"/>
                    <a:pt x="24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4" y="149"/>
                  </a:cubicBezTo>
                  <a:cubicBezTo>
                    <a:pt x="25" y="150"/>
                    <a:pt x="26" y="151"/>
                    <a:pt x="27" y="151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3" y="137"/>
                    <a:pt x="2" y="136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2" y="135"/>
                    <a:pt x="2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0" y="132"/>
                    <a:pt x="0" y="131"/>
                    <a:pt x="0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68"/>
            <p:cNvSpPr>
              <a:spLocks/>
            </p:cNvSpPr>
            <p:nvPr userDrawn="1"/>
          </p:nvSpPr>
          <p:spPr bwMode="auto">
            <a:xfrm flipH="1">
              <a:off x="3888215" y="3931632"/>
              <a:ext cx="330906" cy="209669"/>
            </a:xfrm>
            <a:custGeom>
              <a:avLst/>
              <a:gdLst>
                <a:gd name="T0" fmla="*/ 31 w 232"/>
                <a:gd name="T1" fmla="*/ 126 h 147"/>
                <a:gd name="T2" fmla="*/ 28 w 232"/>
                <a:gd name="T3" fmla="*/ 129 h 147"/>
                <a:gd name="T4" fmla="*/ 26 w 232"/>
                <a:gd name="T5" fmla="*/ 133 h 147"/>
                <a:gd name="T6" fmla="*/ 25 w 232"/>
                <a:gd name="T7" fmla="*/ 136 h 147"/>
                <a:gd name="T8" fmla="*/ 23 w 232"/>
                <a:gd name="T9" fmla="*/ 140 h 147"/>
                <a:gd name="T10" fmla="*/ 22 w 232"/>
                <a:gd name="T11" fmla="*/ 143 h 147"/>
                <a:gd name="T12" fmla="*/ 0 w 232"/>
                <a:gd name="T13" fmla="*/ 134 h 147"/>
                <a:gd name="T14" fmla="*/ 0 w 232"/>
                <a:gd name="T15" fmla="*/ 132 h 147"/>
                <a:gd name="T16" fmla="*/ 0 w 232"/>
                <a:gd name="T17" fmla="*/ 131 h 147"/>
                <a:gd name="T18" fmla="*/ 0 w 232"/>
                <a:gd name="T19" fmla="*/ 130 h 147"/>
                <a:gd name="T20" fmla="*/ 0 w 232"/>
                <a:gd name="T21" fmla="*/ 130 h 147"/>
                <a:gd name="T22" fmla="*/ 1 w 232"/>
                <a:gd name="T23" fmla="*/ 128 h 147"/>
                <a:gd name="T24" fmla="*/ 1 w 232"/>
                <a:gd name="T25" fmla="*/ 127 h 147"/>
                <a:gd name="T26" fmla="*/ 1 w 232"/>
                <a:gd name="T27" fmla="*/ 127 h 147"/>
                <a:gd name="T28" fmla="*/ 2 w 232"/>
                <a:gd name="T29" fmla="*/ 125 h 147"/>
                <a:gd name="T30" fmla="*/ 2 w 232"/>
                <a:gd name="T31" fmla="*/ 124 h 147"/>
                <a:gd name="T32" fmla="*/ 2 w 232"/>
                <a:gd name="T33" fmla="*/ 123 h 147"/>
                <a:gd name="T34" fmla="*/ 3 w 232"/>
                <a:gd name="T35" fmla="*/ 122 h 147"/>
                <a:gd name="T36" fmla="*/ 4 w 232"/>
                <a:gd name="T37" fmla="*/ 121 h 147"/>
                <a:gd name="T38" fmla="*/ 4 w 232"/>
                <a:gd name="T39" fmla="*/ 120 h 147"/>
                <a:gd name="T40" fmla="*/ 5 w 232"/>
                <a:gd name="T41" fmla="*/ 118 h 147"/>
                <a:gd name="T42" fmla="*/ 6 w 232"/>
                <a:gd name="T43" fmla="*/ 116 h 147"/>
                <a:gd name="T44" fmla="*/ 7 w 232"/>
                <a:gd name="T45" fmla="*/ 116 h 147"/>
                <a:gd name="T46" fmla="*/ 8 w 232"/>
                <a:gd name="T47" fmla="*/ 114 h 147"/>
                <a:gd name="T48" fmla="*/ 9 w 232"/>
                <a:gd name="T49" fmla="*/ 114 h 147"/>
                <a:gd name="T50" fmla="*/ 9 w 232"/>
                <a:gd name="T51" fmla="*/ 113 h 147"/>
                <a:gd name="T52" fmla="*/ 10 w 232"/>
                <a:gd name="T53" fmla="*/ 112 h 147"/>
                <a:gd name="T54" fmla="*/ 11 w 232"/>
                <a:gd name="T55" fmla="*/ 111 h 147"/>
                <a:gd name="T56" fmla="*/ 12 w 232"/>
                <a:gd name="T57" fmla="*/ 111 h 147"/>
                <a:gd name="T58" fmla="*/ 13 w 232"/>
                <a:gd name="T59" fmla="*/ 110 h 147"/>
                <a:gd name="T60" fmla="*/ 14 w 232"/>
                <a:gd name="T61" fmla="*/ 109 h 147"/>
                <a:gd name="T62" fmla="*/ 200 w 232"/>
                <a:gd name="T63" fmla="*/ 2 h 147"/>
                <a:gd name="T64" fmla="*/ 201 w 232"/>
                <a:gd name="T65" fmla="*/ 2 h 147"/>
                <a:gd name="T66" fmla="*/ 202 w 232"/>
                <a:gd name="T67" fmla="*/ 1 h 147"/>
                <a:gd name="T68" fmla="*/ 202 w 232"/>
                <a:gd name="T69" fmla="*/ 1 h 147"/>
                <a:gd name="T70" fmla="*/ 203 w 232"/>
                <a:gd name="T71" fmla="*/ 1 h 147"/>
                <a:gd name="T72" fmla="*/ 204 w 232"/>
                <a:gd name="T73" fmla="*/ 0 h 147"/>
                <a:gd name="T74" fmla="*/ 205 w 232"/>
                <a:gd name="T75" fmla="*/ 0 h 147"/>
                <a:gd name="T76" fmla="*/ 205 w 232"/>
                <a:gd name="T77" fmla="*/ 0 h 147"/>
                <a:gd name="T78" fmla="*/ 207 w 232"/>
                <a:gd name="T79" fmla="*/ 0 h 147"/>
                <a:gd name="T80" fmla="*/ 208 w 232"/>
                <a:gd name="T81" fmla="*/ 0 h 147"/>
                <a:gd name="T82" fmla="*/ 209 w 232"/>
                <a:gd name="T83" fmla="*/ 1 h 147"/>
                <a:gd name="T84" fmla="*/ 232 w 232"/>
                <a:gd name="T85" fmla="*/ 14 h 147"/>
                <a:gd name="T86" fmla="*/ 230 w 232"/>
                <a:gd name="T87" fmla="*/ 13 h 147"/>
                <a:gd name="T88" fmla="*/ 227 w 232"/>
                <a:gd name="T89" fmla="*/ 13 h 147"/>
                <a:gd name="T90" fmla="*/ 225 w 232"/>
                <a:gd name="T91" fmla="*/ 14 h 147"/>
                <a:gd name="T92" fmla="*/ 36 w 232"/>
                <a:gd name="T93" fmla="*/ 122 h 147"/>
                <a:gd name="T94" fmla="*/ 33 w 232"/>
                <a:gd name="T9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7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29" y="128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30"/>
                    <a:pt x="27" y="131"/>
                    <a:pt x="26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34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41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4"/>
                    <a:pt x="22" y="146"/>
                    <a:pt x="22" y="14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133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1"/>
                    <a:pt x="0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9"/>
                    <a:pt x="0" y="129"/>
                    <a:pt x="1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2" y="125"/>
                    <a:pt x="2" y="125"/>
                  </a:cubicBezTo>
                  <a:cubicBezTo>
                    <a:pt x="2" y="125"/>
                    <a:pt x="2" y="125"/>
                    <a:pt x="2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24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1"/>
                    <a:pt x="3" y="121"/>
                    <a:pt x="4" y="121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20"/>
                    <a:pt x="4" y="119"/>
                  </a:cubicBezTo>
                  <a:cubicBezTo>
                    <a:pt x="5" y="119"/>
                    <a:pt x="5" y="118"/>
                    <a:pt x="5" y="118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15"/>
                    <a:pt x="8" y="115"/>
                    <a:pt x="8" y="114"/>
                  </a:cubicBezTo>
                  <a:cubicBezTo>
                    <a:pt x="8" y="114"/>
                    <a:pt x="8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0" y="113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1" y="112"/>
                    <a:pt x="11" y="112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2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1" y="2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4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7" y="0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9" y="1"/>
                  </a:cubicBezTo>
                  <a:cubicBezTo>
                    <a:pt x="209" y="1"/>
                    <a:pt x="209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1" y="14"/>
                    <a:pt x="230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8" y="13"/>
                    <a:pt x="227" y="13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26" y="13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5" y="122"/>
                    <a:pt x="34" y="123"/>
                    <a:pt x="34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3" y="125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69"/>
            <p:cNvSpPr>
              <a:spLocks/>
            </p:cNvSpPr>
            <p:nvPr userDrawn="1"/>
          </p:nvSpPr>
          <p:spPr bwMode="auto">
            <a:xfrm flipH="1">
              <a:off x="3882510" y="3945896"/>
              <a:ext cx="305232" cy="397944"/>
            </a:xfrm>
            <a:custGeom>
              <a:avLst/>
              <a:gdLst>
                <a:gd name="T0" fmla="*/ 14 w 214"/>
                <a:gd name="T1" fmla="*/ 112 h 279"/>
                <a:gd name="T2" fmla="*/ 200 w 214"/>
                <a:gd name="T3" fmla="*/ 5 h 279"/>
                <a:gd name="T4" fmla="*/ 214 w 214"/>
                <a:gd name="T5" fmla="*/ 13 h 279"/>
                <a:gd name="T6" fmla="*/ 214 w 214"/>
                <a:gd name="T7" fmla="*/ 142 h 279"/>
                <a:gd name="T8" fmla="*/ 200 w 214"/>
                <a:gd name="T9" fmla="*/ 167 h 279"/>
                <a:gd name="T10" fmla="*/ 15 w 214"/>
                <a:gd name="T11" fmla="*/ 274 h 279"/>
                <a:gd name="T12" fmla="*/ 0 w 214"/>
                <a:gd name="T13" fmla="*/ 266 h 279"/>
                <a:gd name="T14" fmla="*/ 0 w 214"/>
                <a:gd name="T15" fmla="*/ 137 h 279"/>
                <a:gd name="T16" fmla="*/ 14 w 214"/>
                <a:gd name="T17" fmla="*/ 1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79">
                  <a:moveTo>
                    <a:pt x="14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51"/>
                    <a:pt x="208" y="163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9"/>
                    <a:pt x="0" y="275"/>
                    <a:pt x="0" y="2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28"/>
                    <a:pt x="6" y="116"/>
                    <a:pt x="14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70"/>
            <p:cNvSpPr>
              <a:spLocks/>
            </p:cNvSpPr>
            <p:nvPr userDrawn="1"/>
          </p:nvSpPr>
          <p:spPr bwMode="auto">
            <a:xfrm flipH="1">
              <a:off x="3892494" y="3600726"/>
              <a:ext cx="218227" cy="369417"/>
            </a:xfrm>
            <a:custGeom>
              <a:avLst/>
              <a:gdLst>
                <a:gd name="T0" fmla="*/ 109 w 153"/>
                <a:gd name="T1" fmla="*/ 29 h 259"/>
                <a:gd name="T2" fmla="*/ 153 w 153"/>
                <a:gd name="T3" fmla="*/ 222 h 259"/>
                <a:gd name="T4" fmla="*/ 34 w 153"/>
                <a:gd name="T5" fmla="*/ 8 h 259"/>
                <a:gd name="T6" fmla="*/ 109 w 153"/>
                <a:gd name="T7" fmla="*/ 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259">
                  <a:moveTo>
                    <a:pt x="109" y="29"/>
                  </a:moveTo>
                  <a:cubicBezTo>
                    <a:pt x="148" y="81"/>
                    <a:pt x="122" y="179"/>
                    <a:pt x="153" y="222"/>
                  </a:cubicBezTo>
                  <a:cubicBezTo>
                    <a:pt x="0" y="259"/>
                    <a:pt x="13" y="20"/>
                    <a:pt x="34" y="8"/>
                  </a:cubicBezTo>
                  <a:cubicBezTo>
                    <a:pt x="48" y="0"/>
                    <a:pt x="91" y="4"/>
                    <a:pt x="109" y="29"/>
                  </a:cubicBezTo>
                  <a:close/>
                </a:path>
              </a:pathLst>
            </a:custGeom>
            <a:solidFill>
              <a:srgbClr val="29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71"/>
            <p:cNvSpPr>
              <a:spLocks/>
            </p:cNvSpPr>
            <p:nvPr userDrawn="1"/>
          </p:nvSpPr>
          <p:spPr bwMode="auto">
            <a:xfrm flipH="1">
              <a:off x="3826883" y="3867448"/>
              <a:ext cx="318070" cy="740261"/>
            </a:xfrm>
            <a:custGeom>
              <a:avLst/>
              <a:gdLst>
                <a:gd name="T0" fmla="*/ 55 w 223"/>
                <a:gd name="T1" fmla="*/ 34 h 519"/>
                <a:gd name="T2" fmla="*/ 0 w 223"/>
                <a:gd name="T3" fmla="*/ 89 h 519"/>
                <a:gd name="T4" fmla="*/ 16 w 223"/>
                <a:gd name="T5" fmla="*/ 120 h 519"/>
                <a:gd name="T6" fmla="*/ 46 w 223"/>
                <a:gd name="T7" fmla="*/ 199 h 519"/>
                <a:gd name="T8" fmla="*/ 60 w 223"/>
                <a:gd name="T9" fmla="*/ 291 h 519"/>
                <a:gd name="T10" fmla="*/ 215 w 223"/>
                <a:gd name="T11" fmla="*/ 418 h 519"/>
                <a:gd name="T12" fmla="*/ 191 w 223"/>
                <a:gd name="T13" fmla="*/ 282 h 519"/>
                <a:gd name="T14" fmla="*/ 187 w 223"/>
                <a:gd name="T15" fmla="*/ 233 h 519"/>
                <a:gd name="T16" fmla="*/ 201 w 223"/>
                <a:gd name="T17" fmla="*/ 182 h 519"/>
                <a:gd name="T18" fmla="*/ 211 w 223"/>
                <a:gd name="T19" fmla="*/ 129 h 519"/>
                <a:gd name="T20" fmla="*/ 181 w 223"/>
                <a:gd name="T21" fmla="*/ 58 h 519"/>
                <a:gd name="T22" fmla="*/ 160 w 223"/>
                <a:gd name="T23" fmla="*/ 23 h 519"/>
                <a:gd name="T24" fmla="*/ 157 w 223"/>
                <a:gd name="T25" fmla="*/ 21 h 519"/>
                <a:gd name="T26" fmla="*/ 154 w 223"/>
                <a:gd name="T27" fmla="*/ 17 h 519"/>
                <a:gd name="T28" fmla="*/ 55 w 223"/>
                <a:gd name="T29" fmla="*/ 34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" h="519">
                  <a:moveTo>
                    <a:pt x="55" y="34"/>
                  </a:moveTo>
                  <a:cubicBezTo>
                    <a:pt x="26" y="50"/>
                    <a:pt x="2" y="67"/>
                    <a:pt x="0" y="89"/>
                  </a:cubicBezTo>
                  <a:cubicBezTo>
                    <a:pt x="0" y="98"/>
                    <a:pt x="14" y="107"/>
                    <a:pt x="16" y="120"/>
                  </a:cubicBezTo>
                  <a:cubicBezTo>
                    <a:pt x="22" y="146"/>
                    <a:pt x="34" y="175"/>
                    <a:pt x="46" y="199"/>
                  </a:cubicBezTo>
                  <a:cubicBezTo>
                    <a:pt x="65" y="234"/>
                    <a:pt x="70" y="255"/>
                    <a:pt x="60" y="291"/>
                  </a:cubicBezTo>
                  <a:cubicBezTo>
                    <a:pt x="18" y="431"/>
                    <a:pt x="187" y="519"/>
                    <a:pt x="215" y="418"/>
                  </a:cubicBezTo>
                  <a:cubicBezTo>
                    <a:pt x="223" y="388"/>
                    <a:pt x="219" y="346"/>
                    <a:pt x="191" y="282"/>
                  </a:cubicBezTo>
                  <a:cubicBezTo>
                    <a:pt x="181" y="260"/>
                    <a:pt x="187" y="244"/>
                    <a:pt x="187" y="233"/>
                  </a:cubicBezTo>
                  <a:cubicBezTo>
                    <a:pt x="186" y="223"/>
                    <a:pt x="195" y="206"/>
                    <a:pt x="201" y="182"/>
                  </a:cubicBezTo>
                  <a:cubicBezTo>
                    <a:pt x="211" y="163"/>
                    <a:pt x="213" y="144"/>
                    <a:pt x="211" y="129"/>
                  </a:cubicBezTo>
                  <a:cubicBezTo>
                    <a:pt x="208" y="108"/>
                    <a:pt x="193" y="84"/>
                    <a:pt x="181" y="58"/>
                  </a:cubicBezTo>
                  <a:cubicBezTo>
                    <a:pt x="173" y="44"/>
                    <a:pt x="168" y="31"/>
                    <a:pt x="160" y="23"/>
                  </a:cubicBezTo>
                  <a:cubicBezTo>
                    <a:pt x="159" y="22"/>
                    <a:pt x="158" y="21"/>
                    <a:pt x="157" y="21"/>
                  </a:cubicBezTo>
                  <a:cubicBezTo>
                    <a:pt x="157" y="19"/>
                    <a:pt x="156" y="18"/>
                    <a:pt x="154" y="17"/>
                  </a:cubicBezTo>
                  <a:cubicBezTo>
                    <a:pt x="123" y="0"/>
                    <a:pt x="77" y="21"/>
                    <a:pt x="55" y="34"/>
                  </a:cubicBezTo>
                  <a:close/>
                </a:path>
              </a:pathLst>
            </a:custGeom>
            <a:solidFill>
              <a:srgbClr val="E2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72"/>
            <p:cNvSpPr>
              <a:spLocks/>
            </p:cNvSpPr>
            <p:nvPr userDrawn="1"/>
          </p:nvSpPr>
          <p:spPr bwMode="auto">
            <a:xfrm flipH="1">
              <a:off x="3871100" y="4224028"/>
              <a:ext cx="68463" cy="91284"/>
            </a:xfrm>
            <a:custGeom>
              <a:avLst/>
              <a:gdLst>
                <a:gd name="T0" fmla="*/ 0 w 48"/>
                <a:gd name="T1" fmla="*/ 16 h 64"/>
                <a:gd name="T2" fmla="*/ 0 w 48"/>
                <a:gd name="T3" fmla="*/ 9 h 64"/>
                <a:gd name="T4" fmla="*/ 17 w 48"/>
                <a:gd name="T5" fmla="*/ 0 h 64"/>
                <a:gd name="T6" fmla="*/ 17 w 48"/>
                <a:gd name="T7" fmla="*/ 7 h 64"/>
                <a:gd name="T8" fmla="*/ 17 w 48"/>
                <a:gd name="T9" fmla="*/ 8 h 64"/>
                <a:gd name="T10" fmla="*/ 19 w 48"/>
                <a:gd name="T11" fmla="*/ 15 h 64"/>
                <a:gd name="T12" fmla="*/ 19 w 48"/>
                <a:gd name="T13" fmla="*/ 15 h 64"/>
                <a:gd name="T14" fmla="*/ 22 w 48"/>
                <a:gd name="T15" fmla="*/ 23 h 64"/>
                <a:gd name="T16" fmla="*/ 22 w 48"/>
                <a:gd name="T17" fmla="*/ 23 h 64"/>
                <a:gd name="T18" fmla="*/ 26 w 48"/>
                <a:gd name="T19" fmla="*/ 30 h 64"/>
                <a:gd name="T20" fmla="*/ 26 w 48"/>
                <a:gd name="T21" fmla="*/ 31 h 64"/>
                <a:gd name="T22" fmla="*/ 30 w 48"/>
                <a:gd name="T23" fmla="*/ 37 h 64"/>
                <a:gd name="T24" fmla="*/ 31 w 48"/>
                <a:gd name="T25" fmla="*/ 38 h 64"/>
                <a:gd name="T26" fmla="*/ 35 w 48"/>
                <a:gd name="T27" fmla="*/ 44 h 64"/>
                <a:gd name="T28" fmla="*/ 36 w 48"/>
                <a:gd name="T29" fmla="*/ 45 h 64"/>
                <a:gd name="T30" fmla="*/ 40 w 48"/>
                <a:gd name="T31" fmla="*/ 48 h 64"/>
                <a:gd name="T32" fmla="*/ 42 w 48"/>
                <a:gd name="T33" fmla="*/ 50 h 64"/>
                <a:gd name="T34" fmla="*/ 48 w 48"/>
                <a:gd name="T35" fmla="*/ 54 h 64"/>
                <a:gd name="T36" fmla="*/ 31 w 48"/>
                <a:gd name="T37" fmla="*/ 64 h 64"/>
                <a:gd name="T38" fmla="*/ 25 w 48"/>
                <a:gd name="T39" fmla="*/ 60 h 64"/>
                <a:gd name="T40" fmla="*/ 23 w 48"/>
                <a:gd name="T41" fmla="*/ 58 h 64"/>
                <a:gd name="T42" fmla="*/ 21 w 48"/>
                <a:gd name="T43" fmla="*/ 56 h 64"/>
                <a:gd name="T44" fmla="*/ 19 w 48"/>
                <a:gd name="T45" fmla="*/ 55 h 64"/>
                <a:gd name="T46" fmla="*/ 18 w 48"/>
                <a:gd name="T47" fmla="*/ 54 h 64"/>
                <a:gd name="T48" fmla="*/ 17 w 48"/>
                <a:gd name="T49" fmla="*/ 52 h 64"/>
                <a:gd name="T50" fmla="*/ 15 w 48"/>
                <a:gd name="T51" fmla="*/ 49 h 64"/>
                <a:gd name="T52" fmla="*/ 14 w 48"/>
                <a:gd name="T53" fmla="*/ 48 h 64"/>
                <a:gd name="T54" fmla="*/ 13 w 48"/>
                <a:gd name="T55" fmla="*/ 47 h 64"/>
                <a:gd name="T56" fmla="*/ 12 w 48"/>
                <a:gd name="T57" fmla="*/ 46 h 64"/>
                <a:gd name="T58" fmla="*/ 11 w 48"/>
                <a:gd name="T59" fmla="*/ 44 h 64"/>
                <a:gd name="T60" fmla="*/ 9 w 48"/>
                <a:gd name="T61" fmla="*/ 41 h 64"/>
                <a:gd name="T62" fmla="*/ 9 w 48"/>
                <a:gd name="T63" fmla="*/ 41 h 64"/>
                <a:gd name="T64" fmla="*/ 9 w 48"/>
                <a:gd name="T65" fmla="*/ 40 h 64"/>
                <a:gd name="T66" fmla="*/ 7 w 48"/>
                <a:gd name="T67" fmla="*/ 38 h 64"/>
                <a:gd name="T68" fmla="*/ 6 w 48"/>
                <a:gd name="T69" fmla="*/ 35 h 64"/>
                <a:gd name="T70" fmla="*/ 5 w 48"/>
                <a:gd name="T71" fmla="*/ 33 h 64"/>
                <a:gd name="T72" fmla="*/ 5 w 48"/>
                <a:gd name="T73" fmla="*/ 33 h 64"/>
                <a:gd name="T74" fmla="*/ 5 w 48"/>
                <a:gd name="T75" fmla="*/ 33 h 64"/>
                <a:gd name="T76" fmla="*/ 4 w 48"/>
                <a:gd name="T77" fmla="*/ 30 h 64"/>
                <a:gd name="T78" fmla="*/ 3 w 48"/>
                <a:gd name="T79" fmla="*/ 27 h 64"/>
                <a:gd name="T80" fmla="*/ 2 w 48"/>
                <a:gd name="T81" fmla="*/ 25 h 64"/>
                <a:gd name="T82" fmla="*/ 2 w 48"/>
                <a:gd name="T83" fmla="*/ 25 h 64"/>
                <a:gd name="T84" fmla="*/ 2 w 48"/>
                <a:gd name="T85" fmla="*/ 24 h 64"/>
                <a:gd name="T86" fmla="*/ 1 w 48"/>
                <a:gd name="T87" fmla="*/ 20 h 64"/>
                <a:gd name="T88" fmla="*/ 0 w 48"/>
                <a:gd name="T89" fmla="*/ 18 h 64"/>
                <a:gd name="T90" fmla="*/ 0 w 48"/>
                <a:gd name="T91" fmla="*/ 17 h 64"/>
                <a:gd name="T92" fmla="*/ 0 w 48"/>
                <a:gd name="T9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64">
                  <a:moveTo>
                    <a:pt x="0" y="16"/>
                  </a:moveTo>
                  <a:cubicBezTo>
                    <a:pt x="0" y="14"/>
                    <a:pt x="0" y="11"/>
                    <a:pt x="0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4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18" y="13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8"/>
                    <a:pt x="21" y="20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6"/>
                    <a:pt x="24" y="28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3"/>
                    <a:pt x="29" y="35"/>
                    <a:pt x="30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2" y="40"/>
                    <a:pt x="34" y="42"/>
                    <a:pt x="35" y="44"/>
                  </a:cubicBezTo>
                  <a:cubicBezTo>
                    <a:pt x="36" y="44"/>
                    <a:pt x="36" y="44"/>
                    <a:pt x="36" y="45"/>
                  </a:cubicBezTo>
                  <a:cubicBezTo>
                    <a:pt x="38" y="46"/>
                    <a:pt x="39" y="47"/>
                    <a:pt x="40" y="48"/>
                  </a:cubicBezTo>
                  <a:cubicBezTo>
                    <a:pt x="41" y="49"/>
                    <a:pt x="42" y="50"/>
                    <a:pt x="42" y="50"/>
                  </a:cubicBezTo>
                  <a:cubicBezTo>
                    <a:pt x="44" y="52"/>
                    <a:pt x="46" y="53"/>
                    <a:pt x="48" y="5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9" y="63"/>
                    <a:pt x="27" y="62"/>
                    <a:pt x="25" y="60"/>
                  </a:cubicBezTo>
                  <a:cubicBezTo>
                    <a:pt x="25" y="60"/>
                    <a:pt x="24" y="59"/>
                    <a:pt x="23" y="58"/>
                  </a:cubicBezTo>
                  <a:cubicBezTo>
                    <a:pt x="22" y="58"/>
                    <a:pt x="21" y="57"/>
                    <a:pt x="21" y="56"/>
                  </a:cubicBezTo>
                  <a:cubicBezTo>
                    <a:pt x="20" y="56"/>
                    <a:pt x="20" y="55"/>
                    <a:pt x="19" y="55"/>
                  </a:cubicBezTo>
                  <a:cubicBezTo>
                    <a:pt x="19" y="54"/>
                    <a:pt x="19" y="54"/>
                    <a:pt x="18" y="54"/>
                  </a:cubicBezTo>
                  <a:cubicBezTo>
                    <a:pt x="18" y="53"/>
                    <a:pt x="17" y="53"/>
                    <a:pt x="17" y="52"/>
                  </a:cubicBezTo>
                  <a:cubicBezTo>
                    <a:pt x="16" y="51"/>
                    <a:pt x="15" y="50"/>
                    <a:pt x="15" y="49"/>
                  </a:cubicBezTo>
                  <a:cubicBezTo>
                    <a:pt x="14" y="49"/>
                    <a:pt x="14" y="48"/>
                    <a:pt x="14" y="48"/>
                  </a:cubicBezTo>
                  <a:cubicBezTo>
                    <a:pt x="14" y="48"/>
                    <a:pt x="13" y="48"/>
                    <a:pt x="13" y="47"/>
                  </a:cubicBezTo>
                  <a:cubicBezTo>
                    <a:pt x="13" y="47"/>
                    <a:pt x="13" y="47"/>
                    <a:pt x="12" y="46"/>
                  </a:cubicBezTo>
                  <a:cubicBezTo>
                    <a:pt x="12" y="45"/>
                    <a:pt x="11" y="44"/>
                    <a:pt x="11" y="44"/>
                  </a:cubicBezTo>
                  <a:cubicBezTo>
                    <a:pt x="10" y="43"/>
                    <a:pt x="9" y="42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0"/>
                    <a:pt x="9" y="40"/>
                  </a:cubicBezTo>
                  <a:cubicBezTo>
                    <a:pt x="8" y="40"/>
                    <a:pt x="8" y="39"/>
                    <a:pt x="7" y="38"/>
                  </a:cubicBezTo>
                  <a:cubicBezTo>
                    <a:pt x="7" y="37"/>
                    <a:pt x="6" y="36"/>
                    <a:pt x="6" y="35"/>
                  </a:cubicBezTo>
                  <a:cubicBezTo>
                    <a:pt x="6" y="35"/>
                    <a:pt x="5" y="34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8A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73"/>
            <p:cNvSpPr>
              <a:spLocks/>
            </p:cNvSpPr>
            <p:nvPr userDrawn="1"/>
          </p:nvSpPr>
          <p:spPr bwMode="auto">
            <a:xfrm flipH="1">
              <a:off x="3955252" y="3804689"/>
              <a:ext cx="105548" cy="138353"/>
            </a:xfrm>
            <a:custGeom>
              <a:avLst/>
              <a:gdLst>
                <a:gd name="T0" fmla="*/ 0 w 74"/>
                <a:gd name="T1" fmla="*/ 0 h 97"/>
                <a:gd name="T2" fmla="*/ 7 w 74"/>
                <a:gd name="T3" fmla="*/ 72 h 97"/>
                <a:gd name="T4" fmla="*/ 68 w 74"/>
                <a:gd name="T5" fmla="*/ 97 h 97"/>
                <a:gd name="T6" fmla="*/ 74 w 74"/>
                <a:gd name="T7" fmla="*/ 79 h 97"/>
                <a:gd name="T8" fmla="*/ 65 w 74"/>
                <a:gd name="T9" fmla="*/ 12 h 97"/>
                <a:gd name="T10" fmla="*/ 0 w 74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97">
                  <a:moveTo>
                    <a:pt x="0" y="0"/>
                  </a:moveTo>
                  <a:cubicBezTo>
                    <a:pt x="3" y="12"/>
                    <a:pt x="17" y="39"/>
                    <a:pt x="7" y="72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66" y="53"/>
                    <a:pt x="63" y="37"/>
                    <a:pt x="6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74"/>
            <p:cNvSpPr>
              <a:spLocks/>
            </p:cNvSpPr>
            <p:nvPr userDrawn="1"/>
          </p:nvSpPr>
          <p:spPr bwMode="auto">
            <a:xfrm flipH="1">
              <a:off x="3932431" y="3642089"/>
              <a:ext cx="188274" cy="222506"/>
            </a:xfrm>
            <a:custGeom>
              <a:avLst/>
              <a:gdLst>
                <a:gd name="T0" fmla="*/ 107 w 132"/>
                <a:gd name="T1" fmla="*/ 0 h 156"/>
                <a:gd name="T2" fmla="*/ 125 w 132"/>
                <a:gd name="T3" fmla="*/ 91 h 156"/>
                <a:gd name="T4" fmla="*/ 119 w 132"/>
                <a:gd name="T5" fmla="*/ 129 h 156"/>
                <a:gd name="T6" fmla="*/ 100 w 132"/>
                <a:gd name="T7" fmla="*/ 151 h 156"/>
                <a:gd name="T8" fmla="*/ 18 w 132"/>
                <a:gd name="T9" fmla="*/ 110 h 156"/>
                <a:gd name="T10" fmla="*/ 0 w 132"/>
                <a:gd name="T11" fmla="*/ 31 h 156"/>
                <a:gd name="T12" fmla="*/ 107 w 132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107" y="0"/>
                  </a:moveTo>
                  <a:cubicBezTo>
                    <a:pt x="132" y="36"/>
                    <a:pt x="121" y="61"/>
                    <a:pt x="125" y="91"/>
                  </a:cubicBezTo>
                  <a:cubicBezTo>
                    <a:pt x="126" y="107"/>
                    <a:pt x="122" y="120"/>
                    <a:pt x="119" y="129"/>
                  </a:cubicBezTo>
                  <a:cubicBezTo>
                    <a:pt x="113" y="143"/>
                    <a:pt x="107" y="149"/>
                    <a:pt x="100" y="151"/>
                  </a:cubicBezTo>
                  <a:cubicBezTo>
                    <a:pt x="85" y="156"/>
                    <a:pt x="23" y="130"/>
                    <a:pt x="18" y="11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75"/>
            <p:cNvSpPr>
              <a:spLocks/>
            </p:cNvSpPr>
            <p:nvPr userDrawn="1"/>
          </p:nvSpPr>
          <p:spPr bwMode="auto">
            <a:xfrm flipH="1">
              <a:off x="3564440" y="4346691"/>
              <a:ext cx="139779" cy="502065"/>
            </a:xfrm>
            <a:custGeom>
              <a:avLst/>
              <a:gdLst>
                <a:gd name="T0" fmla="*/ 84 w 98"/>
                <a:gd name="T1" fmla="*/ 117 h 352"/>
                <a:gd name="T2" fmla="*/ 98 w 98"/>
                <a:gd name="T3" fmla="*/ 320 h 352"/>
                <a:gd name="T4" fmla="*/ 71 w 98"/>
                <a:gd name="T5" fmla="*/ 352 h 352"/>
                <a:gd name="T6" fmla="*/ 13 w 98"/>
                <a:gd name="T7" fmla="*/ 135 h 352"/>
                <a:gd name="T8" fmla="*/ 6 w 98"/>
                <a:gd name="T9" fmla="*/ 60 h 352"/>
                <a:gd name="T10" fmla="*/ 84 w 98"/>
                <a:gd name="T11" fmla="*/ 11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52">
                  <a:moveTo>
                    <a:pt x="84" y="117"/>
                  </a:moveTo>
                  <a:cubicBezTo>
                    <a:pt x="94" y="184"/>
                    <a:pt x="92" y="250"/>
                    <a:pt x="98" y="320"/>
                  </a:cubicBezTo>
                  <a:cubicBezTo>
                    <a:pt x="71" y="352"/>
                    <a:pt x="71" y="352"/>
                    <a:pt x="71" y="352"/>
                  </a:cubicBezTo>
                  <a:cubicBezTo>
                    <a:pt x="46" y="249"/>
                    <a:pt x="17" y="195"/>
                    <a:pt x="13" y="135"/>
                  </a:cubicBezTo>
                  <a:cubicBezTo>
                    <a:pt x="11" y="100"/>
                    <a:pt x="9" y="77"/>
                    <a:pt x="6" y="60"/>
                  </a:cubicBezTo>
                  <a:cubicBezTo>
                    <a:pt x="0" y="0"/>
                    <a:pt x="76" y="66"/>
                    <a:pt x="84" y="117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76"/>
            <p:cNvSpPr>
              <a:spLocks/>
            </p:cNvSpPr>
            <p:nvPr userDrawn="1"/>
          </p:nvSpPr>
          <p:spPr bwMode="auto">
            <a:xfrm flipH="1">
              <a:off x="3657152" y="4278228"/>
              <a:ext cx="156895" cy="621876"/>
            </a:xfrm>
            <a:custGeom>
              <a:avLst/>
              <a:gdLst>
                <a:gd name="T0" fmla="*/ 94 w 110"/>
                <a:gd name="T1" fmla="*/ 129 h 436"/>
                <a:gd name="T2" fmla="*/ 95 w 110"/>
                <a:gd name="T3" fmla="*/ 201 h 436"/>
                <a:gd name="T4" fmla="*/ 110 w 110"/>
                <a:gd name="T5" fmla="*/ 404 h 436"/>
                <a:gd name="T6" fmla="*/ 83 w 110"/>
                <a:gd name="T7" fmla="*/ 436 h 436"/>
                <a:gd name="T8" fmla="*/ 25 w 110"/>
                <a:gd name="T9" fmla="*/ 219 h 436"/>
                <a:gd name="T10" fmla="*/ 19 w 110"/>
                <a:gd name="T11" fmla="*/ 149 h 436"/>
                <a:gd name="T12" fmla="*/ 94 w 110"/>
                <a:gd name="T13" fmla="*/ 12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436">
                  <a:moveTo>
                    <a:pt x="94" y="129"/>
                  </a:moveTo>
                  <a:cubicBezTo>
                    <a:pt x="98" y="161"/>
                    <a:pt x="92" y="177"/>
                    <a:pt x="95" y="201"/>
                  </a:cubicBezTo>
                  <a:cubicBezTo>
                    <a:pt x="105" y="268"/>
                    <a:pt x="104" y="334"/>
                    <a:pt x="110" y="404"/>
                  </a:cubicBezTo>
                  <a:cubicBezTo>
                    <a:pt x="83" y="436"/>
                    <a:pt x="83" y="436"/>
                    <a:pt x="83" y="436"/>
                  </a:cubicBezTo>
                  <a:cubicBezTo>
                    <a:pt x="57" y="333"/>
                    <a:pt x="29" y="279"/>
                    <a:pt x="25" y="219"/>
                  </a:cubicBezTo>
                  <a:cubicBezTo>
                    <a:pt x="23" y="187"/>
                    <a:pt x="21" y="166"/>
                    <a:pt x="19" y="149"/>
                  </a:cubicBezTo>
                  <a:cubicBezTo>
                    <a:pt x="0" y="0"/>
                    <a:pt x="87" y="63"/>
                    <a:pt x="94" y="129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77"/>
            <p:cNvSpPr>
              <a:spLocks/>
            </p:cNvSpPr>
            <p:nvPr userDrawn="1"/>
          </p:nvSpPr>
          <p:spPr bwMode="auto">
            <a:xfrm flipH="1">
              <a:off x="3564440" y="3883138"/>
              <a:ext cx="554839" cy="718865"/>
            </a:xfrm>
            <a:custGeom>
              <a:avLst/>
              <a:gdLst>
                <a:gd name="T0" fmla="*/ 31 w 389"/>
                <a:gd name="T1" fmla="*/ 352 h 504"/>
                <a:gd name="T2" fmla="*/ 63 w 389"/>
                <a:gd name="T3" fmla="*/ 432 h 504"/>
                <a:gd name="T4" fmla="*/ 236 w 389"/>
                <a:gd name="T5" fmla="*/ 496 h 504"/>
                <a:gd name="T6" fmla="*/ 238 w 389"/>
                <a:gd name="T7" fmla="*/ 497 h 504"/>
                <a:gd name="T8" fmla="*/ 238 w 389"/>
                <a:gd name="T9" fmla="*/ 498 h 504"/>
                <a:gd name="T10" fmla="*/ 239 w 389"/>
                <a:gd name="T11" fmla="*/ 498 h 504"/>
                <a:gd name="T12" fmla="*/ 239 w 389"/>
                <a:gd name="T13" fmla="*/ 498 h 504"/>
                <a:gd name="T14" fmla="*/ 339 w 389"/>
                <a:gd name="T15" fmla="*/ 476 h 504"/>
                <a:gd name="T16" fmla="*/ 382 w 389"/>
                <a:gd name="T17" fmla="*/ 417 h 504"/>
                <a:gd name="T18" fmla="*/ 352 w 389"/>
                <a:gd name="T19" fmla="*/ 373 h 504"/>
                <a:gd name="T20" fmla="*/ 181 w 389"/>
                <a:gd name="T21" fmla="*/ 286 h 504"/>
                <a:gd name="T22" fmla="*/ 174 w 389"/>
                <a:gd name="T23" fmla="*/ 274 h 504"/>
                <a:gd name="T24" fmla="*/ 175 w 389"/>
                <a:gd name="T25" fmla="*/ 274 h 504"/>
                <a:gd name="T26" fmla="*/ 183 w 389"/>
                <a:gd name="T27" fmla="*/ 173 h 504"/>
                <a:gd name="T28" fmla="*/ 195 w 389"/>
                <a:gd name="T29" fmla="*/ 118 h 504"/>
                <a:gd name="T30" fmla="*/ 166 w 389"/>
                <a:gd name="T31" fmla="*/ 47 h 504"/>
                <a:gd name="T32" fmla="*/ 138 w 389"/>
                <a:gd name="T33" fmla="*/ 8 h 504"/>
                <a:gd name="T34" fmla="*/ 119 w 389"/>
                <a:gd name="T35" fmla="*/ 0 h 504"/>
                <a:gd name="T36" fmla="*/ 148 w 389"/>
                <a:gd name="T37" fmla="*/ 135 h 504"/>
                <a:gd name="T38" fmla="*/ 33 w 389"/>
                <a:gd name="T39" fmla="*/ 26 h 504"/>
                <a:gd name="T40" fmla="*/ 0 w 389"/>
                <a:gd name="T41" fmla="*/ 48 h 504"/>
                <a:gd name="T42" fmla="*/ 62 w 389"/>
                <a:gd name="T43" fmla="*/ 151 h 504"/>
                <a:gd name="T44" fmla="*/ 29 w 389"/>
                <a:gd name="T45" fmla="*/ 193 h 504"/>
                <a:gd name="T46" fmla="*/ 45 w 389"/>
                <a:gd name="T47" fmla="*/ 252 h 504"/>
                <a:gd name="T48" fmla="*/ 30 w 389"/>
                <a:gd name="T49" fmla="*/ 352 h 504"/>
                <a:gd name="T50" fmla="*/ 31 w 389"/>
                <a:gd name="T51" fmla="*/ 3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9" h="504">
                  <a:moveTo>
                    <a:pt x="31" y="352"/>
                  </a:moveTo>
                  <a:cubicBezTo>
                    <a:pt x="33" y="381"/>
                    <a:pt x="41" y="414"/>
                    <a:pt x="63" y="432"/>
                  </a:cubicBezTo>
                  <a:cubicBezTo>
                    <a:pt x="103" y="464"/>
                    <a:pt x="177" y="455"/>
                    <a:pt x="236" y="496"/>
                  </a:cubicBezTo>
                  <a:cubicBezTo>
                    <a:pt x="236" y="496"/>
                    <a:pt x="237" y="497"/>
                    <a:pt x="238" y="497"/>
                  </a:cubicBezTo>
                  <a:cubicBezTo>
                    <a:pt x="238" y="498"/>
                    <a:pt x="238" y="498"/>
                    <a:pt x="238" y="498"/>
                  </a:cubicBezTo>
                  <a:cubicBezTo>
                    <a:pt x="239" y="498"/>
                    <a:pt x="239" y="498"/>
                    <a:pt x="239" y="498"/>
                  </a:cubicBezTo>
                  <a:cubicBezTo>
                    <a:pt x="239" y="498"/>
                    <a:pt x="239" y="498"/>
                    <a:pt x="239" y="498"/>
                  </a:cubicBezTo>
                  <a:cubicBezTo>
                    <a:pt x="254" y="504"/>
                    <a:pt x="302" y="498"/>
                    <a:pt x="339" y="476"/>
                  </a:cubicBezTo>
                  <a:cubicBezTo>
                    <a:pt x="378" y="456"/>
                    <a:pt x="389" y="426"/>
                    <a:pt x="382" y="417"/>
                  </a:cubicBezTo>
                  <a:cubicBezTo>
                    <a:pt x="376" y="400"/>
                    <a:pt x="369" y="384"/>
                    <a:pt x="352" y="373"/>
                  </a:cubicBezTo>
                  <a:cubicBezTo>
                    <a:pt x="322" y="355"/>
                    <a:pt x="210" y="289"/>
                    <a:pt x="181" y="286"/>
                  </a:cubicBezTo>
                  <a:cubicBezTo>
                    <a:pt x="178" y="282"/>
                    <a:pt x="176" y="278"/>
                    <a:pt x="174" y="274"/>
                  </a:cubicBezTo>
                  <a:cubicBezTo>
                    <a:pt x="175" y="274"/>
                    <a:pt x="175" y="274"/>
                    <a:pt x="175" y="274"/>
                  </a:cubicBezTo>
                  <a:cubicBezTo>
                    <a:pt x="161" y="242"/>
                    <a:pt x="175" y="204"/>
                    <a:pt x="183" y="173"/>
                  </a:cubicBezTo>
                  <a:cubicBezTo>
                    <a:pt x="193" y="154"/>
                    <a:pt x="197" y="133"/>
                    <a:pt x="195" y="118"/>
                  </a:cubicBezTo>
                  <a:cubicBezTo>
                    <a:pt x="192" y="97"/>
                    <a:pt x="178" y="73"/>
                    <a:pt x="166" y="47"/>
                  </a:cubicBezTo>
                  <a:cubicBezTo>
                    <a:pt x="158" y="32"/>
                    <a:pt x="147" y="16"/>
                    <a:pt x="138" y="8"/>
                  </a:cubicBezTo>
                  <a:cubicBezTo>
                    <a:pt x="135" y="4"/>
                    <a:pt x="127" y="1"/>
                    <a:pt x="119" y="0"/>
                  </a:cubicBezTo>
                  <a:cubicBezTo>
                    <a:pt x="130" y="11"/>
                    <a:pt x="159" y="99"/>
                    <a:pt x="148" y="135"/>
                  </a:cubicBezTo>
                  <a:cubicBezTo>
                    <a:pt x="138" y="99"/>
                    <a:pt x="63" y="41"/>
                    <a:pt x="33" y="26"/>
                  </a:cubicBezTo>
                  <a:cubicBezTo>
                    <a:pt x="17" y="35"/>
                    <a:pt x="11" y="38"/>
                    <a:pt x="0" y="48"/>
                  </a:cubicBezTo>
                  <a:cubicBezTo>
                    <a:pt x="43" y="42"/>
                    <a:pt x="65" y="93"/>
                    <a:pt x="62" y="151"/>
                  </a:cubicBezTo>
                  <a:cubicBezTo>
                    <a:pt x="61" y="175"/>
                    <a:pt x="50" y="192"/>
                    <a:pt x="29" y="193"/>
                  </a:cubicBezTo>
                  <a:cubicBezTo>
                    <a:pt x="40" y="217"/>
                    <a:pt x="47" y="238"/>
                    <a:pt x="45" y="252"/>
                  </a:cubicBezTo>
                  <a:cubicBezTo>
                    <a:pt x="40" y="281"/>
                    <a:pt x="26" y="308"/>
                    <a:pt x="30" y="352"/>
                  </a:cubicBezTo>
                  <a:cubicBezTo>
                    <a:pt x="30" y="352"/>
                    <a:pt x="30" y="352"/>
                    <a:pt x="31" y="352"/>
                  </a:cubicBezTo>
                  <a:close/>
                </a:path>
              </a:pathLst>
            </a:custGeom>
            <a:solidFill>
              <a:srgbClr val="47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78"/>
            <p:cNvSpPr>
              <a:spLocks/>
            </p:cNvSpPr>
            <p:nvPr userDrawn="1"/>
          </p:nvSpPr>
          <p:spPr bwMode="auto">
            <a:xfrm flipH="1">
              <a:off x="3960957" y="3894548"/>
              <a:ext cx="98417" cy="88432"/>
            </a:xfrm>
            <a:custGeom>
              <a:avLst/>
              <a:gdLst>
                <a:gd name="T0" fmla="*/ 4 w 69"/>
                <a:gd name="T1" fmla="*/ 0 h 62"/>
                <a:gd name="T2" fmla="*/ 68 w 69"/>
                <a:gd name="T3" fmla="*/ 33 h 62"/>
                <a:gd name="T4" fmla="*/ 69 w 69"/>
                <a:gd name="T5" fmla="*/ 62 h 62"/>
                <a:gd name="T6" fmla="*/ 0 w 69"/>
                <a:gd name="T7" fmla="*/ 19 h 62"/>
                <a:gd name="T8" fmla="*/ 4 w 6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2">
                  <a:moveTo>
                    <a:pt x="4" y="0"/>
                  </a:moveTo>
                  <a:cubicBezTo>
                    <a:pt x="26" y="13"/>
                    <a:pt x="47" y="19"/>
                    <a:pt x="68" y="33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45" y="41"/>
                    <a:pt x="27" y="36"/>
                    <a:pt x="0" y="1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79"/>
            <p:cNvSpPr>
              <a:spLocks/>
            </p:cNvSpPr>
            <p:nvPr userDrawn="1"/>
          </p:nvSpPr>
          <p:spPr bwMode="auto">
            <a:xfrm flipH="1">
              <a:off x="3933857" y="3586463"/>
              <a:ext cx="249606" cy="358007"/>
            </a:xfrm>
            <a:custGeom>
              <a:avLst/>
              <a:gdLst>
                <a:gd name="T0" fmla="*/ 85 w 175"/>
                <a:gd name="T1" fmla="*/ 138 h 251"/>
                <a:gd name="T2" fmla="*/ 70 w 175"/>
                <a:gd name="T3" fmla="*/ 120 h 251"/>
                <a:gd name="T4" fmla="*/ 65 w 175"/>
                <a:gd name="T5" fmla="*/ 136 h 251"/>
                <a:gd name="T6" fmla="*/ 74 w 175"/>
                <a:gd name="T7" fmla="*/ 160 h 251"/>
                <a:gd name="T8" fmla="*/ 83 w 175"/>
                <a:gd name="T9" fmla="*/ 160 h 251"/>
                <a:gd name="T10" fmla="*/ 111 w 175"/>
                <a:gd name="T11" fmla="*/ 248 h 251"/>
                <a:gd name="T12" fmla="*/ 33 w 175"/>
                <a:gd name="T13" fmla="*/ 50 h 251"/>
                <a:gd name="T14" fmla="*/ 159 w 175"/>
                <a:gd name="T15" fmla="*/ 46 h 251"/>
                <a:gd name="T16" fmla="*/ 85 w 175"/>
                <a:gd name="T17" fmla="*/ 13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51">
                  <a:moveTo>
                    <a:pt x="85" y="138"/>
                  </a:moveTo>
                  <a:cubicBezTo>
                    <a:pt x="84" y="120"/>
                    <a:pt x="74" y="119"/>
                    <a:pt x="70" y="120"/>
                  </a:cubicBezTo>
                  <a:cubicBezTo>
                    <a:pt x="64" y="122"/>
                    <a:pt x="63" y="128"/>
                    <a:pt x="65" y="136"/>
                  </a:cubicBezTo>
                  <a:cubicBezTo>
                    <a:pt x="67" y="143"/>
                    <a:pt x="69" y="153"/>
                    <a:pt x="74" y="160"/>
                  </a:cubicBezTo>
                  <a:cubicBezTo>
                    <a:pt x="77" y="164"/>
                    <a:pt x="80" y="158"/>
                    <a:pt x="83" y="160"/>
                  </a:cubicBezTo>
                  <a:cubicBezTo>
                    <a:pt x="101" y="184"/>
                    <a:pt x="102" y="233"/>
                    <a:pt x="111" y="248"/>
                  </a:cubicBezTo>
                  <a:cubicBezTo>
                    <a:pt x="14" y="251"/>
                    <a:pt x="0" y="115"/>
                    <a:pt x="33" y="50"/>
                  </a:cubicBezTo>
                  <a:cubicBezTo>
                    <a:pt x="55" y="7"/>
                    <a:pt x="143" y="0"/>
                    <a:pt x="159" y="46"/>
                  </a:cubicBezTo>
                  <a:cubicBezTo>
                    <a:pt x="175" y="91"/>
                    <a:pt x="99" y="101"/>
                    <a:pt x="85" y="138"/>
                  </a:cubicBezTo>
                  <a:close/>
                </a:path>
              </a:pathLst>
            </a:custGeom>
            <a:solidFill>
              <a:srgbClr val="29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80"/>
            <p:cNvSpPr>
              <a:spLocks/>
            </p:cNvSpPr>
            <p:nvPr userDrawn="1"/>
          </p:nvSpPr>
          <p:spPr bwMode="auto">
            <a:xfrm flipH="1">
              <a:off x="3931005" y="3883138"/>
              <a:ext cx="34232" cy="81301"/>
            </a:xfrm>
            <a:custGeom>
              <a:avLst/>
              <a:gdLst>
                <a:gd name="T0" fmla="*/ 0 w 24"/>
                <a:gd name="T1" fmla="*/ 0 h 57"/>
                <a:gd name="T2" fmla="*/ 2 w 24"/>
                <a:gd name="T3" fmla="*/ 42 h 57"/>
                <a:gd name="T4" fmla="*/ 24 w 24"/>
                <a:gd name="T5" fmla="*/ 57 h 57"/>
                <a:gd name="T6" fmla="*/ 14 w 24"/>
                <a:gd name="T7" fmla="*/ 4 h 57"/>
                <a:gd name="T8" fmla="*/ 0 w 2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7">
                  <a:moveTo>
                    <a:pt x="0" y="0"/>
                  </a:moveTo>
                  <a:cubicBezTo>
                    <a:pt x="2" y="7"/>
                    <a:pt x="3" y="21"/>
                    <a:pt x="2" y="42"/>
                  </a:cubicBezTo>
                  <a:cubicBezTo>
                    <a:pt x="9" y="46"/>
                    <a:pt x="17" y="53"/>
                    <a:pt x="24" y="57"/>
                  </a:cubicBezTo>
                  <a:cubicBezTo>
                    <a:pt x="21" y="35"/>
                    <a:pt x="20" y="26"/>
                    <a:pt x="14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81"/>
            <p:cNvSpPr>
              <a:spLocks/>
            </p:cNvSpPr>
            <p:nvPr userDrawn="1"/>
          </p:nvSpPr>
          <p:spPr bwMode="auto">
            <a:xfrm flipH="1">
              <a:off x="3597246" y="4785998"/>
              <a:ext cx="151190" cy="242474"/>
            </a:xfrm>
            <a:custGeom>
              <a:avLst/>
              <a:gdLst>
                <a:gd name="T0" fmla="*/ 59 w 106"/>
                <a:gd name="T1" fmla="*/ 12 h 170"/>
                <a:gd name="T2" fmla="*/ 89 w 106"/>
                <a:gd name="T3" fmla="*/ 128 h 170"/>
                <a:gd name="T4" fmla="*/ 106 w 106"/>
                <a:gd name="T5" fmla="*/ 158 h 170"/>
                <a:gd name="T6" fmla="*/ 84 w 106"/>
                <a:gd name="T7" fmla="*/ 170 h 170"/>
                <a:gd name="T8" fmla="*/ 46 w 106"/>
                <a:gd name="T9" fmla="*/ 164 h 170"/>
                <a:gd name="T10" fmla="*/ 24 w 106"/>
                <a:gd name="T11" fmla="*/ 106 h 170"/>
                <a:gd name="T12" fmla="*/ 18 w 106"/>
                <a:gd name="T13" fmla="*/ 45 h 170"/>
                <a:gd name="T14" fmla="*/ 20 w 106"/>
                <a:gd name="T15" fmla="*/ 0 h 170"/>
                <a:gd name="T16" fmla="*/ 59 w 106"/>
                <a:gd name="T17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70">
                  <a:moveTo>
                    <a:pt x="59" y="12"/>
                  </a:moveTo>
                  <a:cubicBezTo>
                    <a:pt x="62" y="35"/>
                    <a:pt x="80" y="111"/>
                    <a:pt x="89" y="128"/>
                  </a:cubicBezTo>
                  <a:cubicBezTo>
                    <a:pt x="93" y="136"/>
                    <a:pt x="97" y="145"/>
                    <a:pt x="106" y="158"/>
                  </a:cubicBezTo>
                  <a:cubicBezTo>
                    <a:pt x="106" y="158"/>
                    <a:pt x="87" y="169"/>
                    <a:pt x="84" y="170"/>
                  </a:cubicBezTo>
                  <a:cubicBezTo>
                    <a:pt x="82" y="170"/>
                    <a:pt x="46" y="164"/>
                    <a:pt x="46" y="164"/>
                  </a:cubicBezTo>
                  <a:cubicBezTo>
                    <a:pt x="46" y="164"/>
                    <a:pt x="24" y="109"/>
                    <a:pt x="24" y="106"/>
                  </a:cubicBezTo>
                  <a:cubicBezTo>
                    <a:pt x="20" y="69"/>
                    <a:pt x="0" y="75"/>
                    <a:pt x="18" y="45"/>
                  </a:cubicBezTo>
                  <a:cubicBezTo>
                    <a:pt x="27" y="31"/>
                    <a:pt x="22" y="14"/>
                    <a:pt x="20" y="0"/>
                  </a:cubicBezTo>
                  <a:lnTo>
                    <a:pt x="59" y="12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82"/>
            <p:cNvSpPr>
              <a:spLocks/>
            </p:cNvSpPr>
            <p:nvPr userDrawn="1"/>
          </p:nvSpPr>
          <p:spPr bwMode="auto">
            <a:xfrm flipH="1">
              <a:off x="3587262" y="4850182"/>
              <a:ext cx="164027" cy="196832"/>
            </a:xfrm>
            <a:custGeom>
              <a:avLst/>
              <a:gdLst>
                <a:gd name="T0" fmla="*/ 99 w 115"/>
                <a:gd name="T1" fmla="*/ 99 h 138"/>
                <a:gd name="T2" fmla="*/ 115 w 115"/>
                <a:gd name="T3" fmla="*/ 123 h 138"/>
                <a:gd name="T4" fmla="*/ 87 w 115"/>
                <a:gd name="T5" fmla="*/ 137 h 138"/>
                <a:gd name="T6" fmla="*/ 47 w 115"/>
                <a:gd name="T7" fmla="*/ 122 h 138"/>
                <a:gd name="T8" fmla="*/ 24 w 115"/>
                <a:gd name="T9" fmla="*/ 60 h 138"/>
                <a:gd name="T10" fmla="*/ 30 w 115"/>
                <a:gd name="T11" fmla="*/ 114 h 138"/>
                <a:gd name="T12" fmla="*/ 25 w 115"/>
                <a:gd name="T13" fmla="*/ 114 h 138"/>
                <a:gd name="T14" fmla="*/ 10 w 115"/>
                <a:gd name="T15" fmla="*/ 56 h 138"/>
                <a:gd name="T16" fmla="*/ 4 w 115"/>
                <a:gd name="T17" fmla="*/ 40 h 138"/>
                <a:gd name="T18" fmla="*/ 19 w 115"/>
                <a:gd name="T19" fmla="*/ 0 h 138"/>
                <a:gd name="T20" fmla="*/ 72 w 115"/>
                <a:gd name="T21" fmla="*/ 105 h 138"/>
                <a:gd name="T22" fmla="*/ 99 w 115"/>
                <a:gd name="T23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38">
                  <a:moveTo>
                    <a:pt x="99" y="99"/>
                  </a:moveTo>
                  <a:cubicBezTo>
                    <a:pt x="107" y="113"/>
                    <a:pt x="115" y="115"/>
                    <a:pt x="115" y="123"/>
                  </a:cubicBezTo>
                  <a:cubicBezTo>
                    <a:pt x="115" y="134"/>
                    <a:pt x="94" y="137"/>
                    <a:pt x="87" y="137"/>
                  </a:cubicBezTo>
                  <a:cubicBezTo>
                    <a:pt x="76" y="138"/>
                    <a:pt x="56" y="131"/>
                    <a:pt x="47" y="122"/>
                  </a:cubicBezTo>
                  <a:cubicBezTo>
                    <a:pt x="41" y="100"/>
                    <a:pt x="32" y="81"/>
                    <a:pt x="24" y="60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95"/>
                    <a:pt x="16" y="72"/>
                    <a:pt x="10" y="56"/>
                  </a:cubicBezTo>
                  <a:cubicBezTo>
                    <a:pt x="8" y="50"/>
                    <a:pt x="4" y="44"/>
                    <a:pt x="4" y="40"/>
                  </a:cubicBezTo>
                  <a:cubicBezTo>
                    <a:pt x="0" y="24"/>
                    <a:pt x="11" y="12"/>
                    <a:pt x="19" y="0"/>
                  </a:cubicBezTo>
                  <a:cubicBezTo>
                    <a:pt x="28" y="28"/>
                    <a:pt x="41" y="95"/>
                    <a:pt x="72" y="105"/>
                  </a:cubicBezTo>
                  <a:cubicBezTo>
                    <a:pt x="82" y="109"/>
                    <a:pt x="95" y="104"/>
                    <a:pt x="99" y="99"/>
                  </a:cubicBez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83"/>
            <p:cNvSpPr>
              <a:spLocks/>
            </p:cNvSpPr>
            <p:nvPr userDrawn="1"/>
          </p:nvSpPr>
          <p:spPr bwMode="auto">
            <a:xfrm flipH="1">
              <a:off x="3505962" y="4730372"/>
              <a:ext cx="151190" cy="242474"/>
            </a:xfrm>
            <a:custGeom>
              <a:avLst/>
              <a:gdLst>
                <a:gd name="T0" fmla="*/ 58 w 106"/>
                <a:gd name="T1" fmla="*/ 12 h 170"/>
                <a:gd name="T2" fmla="*/ 88 w 106"/>
                <a:gd name="T3" fmla="*/ 128 h 170"/>
                <a:gd name="T4" fmla="*/ 106 w 106"/>
                <a:gd name="T5" fmla="*/ 158 h 170"/>
                <a:gd name="T6" fmla="*/ 84 w 106"/>
                <a:gd name="T7" fmla="*/ 170 h 170"/>
                <a:gd name="T8" fmla="*/ 46 w 106"/>
                <a:gd name="T9" fmla="*/ 165 h 170"/>
                <a:gd name="T10" fmla="*/ 23 w 106"/>
                <a:gd name="T11" fmla="*/ 106 h 170"/>
                <a:gd name="T12" fmla="*/ 18 w 106"/>
                <a:gd name="T13" fmla="*/ 45 h 170"/>
                <a:gd name="T14" fmla="*/ 20 w 106"/>
                <a:gd name="T15" fmla="*/ 0 h 170"/>
                <a:gd name="T16" fmla="*/ 58 w 106"/>
                <a:gd name="T17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70">
                  <a:moveTo>
                    <a:pt x="58" y="12"/>
                  </a:moveTo>
                  <a:cubicBezTo>
                    <a:pt x="62" y="35"/>
                    <a:pt x="79" y="111"/>
                    <a:pt x="88" y="128"/>
                  </a:cubicBezTo>
                  <a:cubicBezTo>
                    <a:pt x="92" y="136"/>
                    <a:pt x="96" y="145"/>
                    <a:pt x="106" y="158"/>
                  </a:cubicBezTo>
                  <a:cubicBezTo>
                    <a:pt x="106" y="158"/>
                    <a:pt x="86" y="169"/>
                    <a:pt x="84" y="170"/>
                  </a:cubicBezTo>
                  <a:cubicBezTo>
                    <a:pt x="81" y="170"/>
                    <a:pt x="46" y="165"/>
                    <a:pt x="46" y="165"/>
                  </a:cubicBezTo>
                  <a:cubicBezTo>
                    <a:pt x="46" y="165"/>
                    <a:pt x="24" y="110"/>
                    <a:pt x="23" y="106"/>
                  </a:cubicBezTo>
                  <a:cubicBezTo>
                    <a:pt x="19" y="69"/>
                    <a:pt x="0" y="75"/>
                    <a:pt x="18" y="45"/>
                  </a:cubicBezTo>
                  <a:cubicBezTo>
                    <a:pt x="26" y="31"/>
                    <a:pt x="22" y="15"/>
                    <a:pt x="20" y="0"/>
                  </a:cubicBezTo>
                  <a:lnTo>
                    <a:pt x="58" y="12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84"/>
            <p:cNvSpPr>
              <a:spLocks/>
            </p:cNvSpPr>
            <p:nvPr userDrawn="1"/>
          </p:nvSpPr>
          <p:spPr bwMode="auto">
            <a:xfrm flipH="1">
              <a:off x="3495977" y="4794556"/>
              <a:ext cx="164027" cy="196832"/>
            </a:xfrm>
            <a:custGeom>
              <a:avLst/>
              <a:gdLst>
                <a:gd name="T0" fmla="*/ 99 w 115"/>
                <a:gd name="T1" fmla="*/ 99 h 138"/>
                <a:gd name="T2" fmla="*/ 114 w 115"/>
                <a:gd name="T3" fmla="*/ 123 h 138"/>
                <a:gd name="T4" fmla="*/ 86 w 115"/>
                <a:gd name="T5" fmla="*/ 137 h 138"/>
                <a:gd name="T6" fmla="*/ 46 w 115"/>
                <a:gd name="T7" fmla="*/ 122 h 138"/>
                <a:gd name="T8" fmla="*/ 24 w 115"/>
                <a:gd name="T9" fmla="*/ 60 h 138"/>
                <a:gd name="T10" fmla="*/ 29 w 115"/>
                <a:gd name="T11" fmla="*/ 114 h 138"/>
                <a:gd name="T12" fmla="*/ 25 w 115"/>
                <a:gd name="T13" fmla="*/ 114 h 138"/>
                <a:gd name="T14" fmla="*/ 10 w 115"/>
                <a:gd name="T15" fmla="*/ 56 h 138"/>
                <a:gd name="T16" fmla="*/ 3 w 115"/>
                <a:gd name="T17" fmla="*/ 40 h 138"/>
                <a:gd name="T18" fmla="*/ 18 w 115"/>
                <a:gd name="T19" fmla="*/ 0 h 138"/>
                <a:gd name="T20" fmla="*/ 71 w 115"/>
                <a:gd name="T21" fmla="*/ 106 h 138"/>
                <a:gd name="T22" fmla="*/ 99 w 115"/>
                <a:gd name="T23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38">
                  <a:moveTo>
                    <a:pt x="99" y="99"/>
                  </a:moveTo>
                  <a:cubicBezTo>
                    <a:pt x="107" y="113"/>
                    <a:pt x="114" y="115"/>
                    <a:pt x="114" y="123"/>
                  </a:cubicBezTo>
                  <a:cubicBezTo>
                    <a:pt x="115" y="134"/>
                    <a:pt x="94" y="137"/>
                    <a:pt x="86" y="137"/>
                  </a:cubicBezTo>
                  <a:cubicBezTo>
                    <a:pt x="76" y="138"/>
                    <a:pt x="56" y="131"/>
                    <a:pt x="46" y="122"/>
                  </a:cubicBezTo>
                  <a:cubicBezTo>
                    <a:pt x="41" y="100"/>
                    <a:pt x="32" y="81"/>
                    <a:pt x="24" y="6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95"/>
                    <a:pt x="15" y="73"/>
                    <a:pt x="10" y="56"/>
                  </a:cubicBezTo>
                  <a:cubicBezTo>
                    <a:pt x="8" y="50"/>
                    <a:pt x="4" y="44"/>
                    <a:pt x="3" y="40"/>
                  </a:cubicBezTo>
                  <a:cubicBezTo>
                    <a:pt x="0" y="25"/>
                    <a:pt x="11" y="13"/>
                    <a:pt x="18" y="0"/>
                  </a:cubicBezTo>
                  <a:cubicBezTo>
                    <a:pt x="28" y="29"/>
                    <a:pt x="41" y="95"/>
                    <a:pt x="71" y="106"/>
                  </a:cubicBezTo>
                  <a:cubicBezTo>
                    <a:pt x="82" y="109"/>
                    <a:pt x="95" y="104"/>
                    <a:pt x="99" y="99"/>
                  </a:cubicBezTo>
                  <a:close/>
                </a:path>
              </a:pathLst>
            </a:custGeom>
            <a:solidFill>
              <a:srgbClr val="042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85"/>
            <p:cNvSpPr>
              <a:spLocks/>
            </p:cNvSpPr>
            <p:nvPr userDrawn="1"/>
          </p:nvSpPr>
          <p:spPr bwMode="auto">
            <a:xfrm flipH="1">
              <a:off x="3717056" y="3885990"/>
              <a:ext cx="218227" cy="272428"/>
            </a:xfrm>
            <a:custGeom>
              <a:avLst/>
              <a:gdLst>
                <a:gd name="T0" fmla="*/ 0 w 153"/>
                <a:gd name="T1" fmla="*/ 0 h 191"/>
                <a:gd name="T2" fmla="*/ 112 w 153"/>
                <a:gd name="T3" fmla="*/ 102 h 191"/>
                <a:gd name="T4" fmla="*/ 146 w 153"/>
                <a:gd name="T5" fmla="*/ 158 h 191"/>
                <a:gd name="T6" fmla="*/ 65 w 153"/>
                <a:gd name="T7" fmla="*/ 139 h 191"/>
                <a:gd name="T8" fmla="*/ 66 w 153"/>
                <a:gd name="T9" fmla="*/ 116 h 191"/>
                <a:gd name="T10" fmla="*/ 37 w 153"/>
                <a:gd name="T11" fmla="*/ 45 h 191"/>
                <a:gd name="T12" fmla="*/ 9 w 153"/>
                <a:gd name="T13" fmla="*/ 6 h 191"/>
                <a:gd name="T14" fmla="*/ 0 w 153"/>
                <a:gd name="T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91">
                  <a:moveTo>
                    <a:pt x="0" y="0"/>
                  </a:moveTo>
                  <a:cubicBezTo>
                    <a:pt x="24" y="1"/>
                    <a:pt x="82" y="70"/>
                    <a:pt x="112" y="102"/>
                  </a:cubicBezTo>
                  <a:cubicBezTo>
                    <a:pt x="132" y="123"/>
                    <a:pt x="153" y="148"/>
                    <a:pt x="146" y="158"/>
                  </a:cubicBezTo>
                  <a:cubicBezTo>
                    <a:pt x="121" y="191"/>
                    <a:pt x="83" y="154"/>
                    <a:pt x="65" y="139"/>
                  </a:cubicBezTo>
                  <a:cubicBezTo>
                    <a:pt x="67" y="130"/>
                    <a:pt x="67" y="123"/>
                    <a:pt x="66" y="116"/>
                  </a:cubicBezTo>
                  <a:cubicBezTo>
                    <a:pt x="63" y="95"/>
                    <a:pt x="49" y="71"/>
                    <a:pt x="37" y="45"/>
                  </a:cubicBezTo>
                  <a:cubicBezTo>
                    <a:pt x="29" y="30"/>
                    <a:pt x="18" y="14"/>
                    <a:pt x="9" y="6"/>
                  </a:cubicBezTo>
                  <a:cubicBezTo>
                    <a:pt x="7" y="4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CB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86"/>
            <p:cNvSpPr>
              <a:spLocks/>
            </p:cNvSpPr>
            <p:nvPr userDrawn="1"/>
          </p:nvSpPr>
          <p:spPr bwMode="auto">
            <a:xfrm flipH="1">
              <a:off x="2805638" y="5292342"/>
              <a:ext cx="258164" cy="175438"/>
            </a:xfrm>
            <a:custGeom>
              <a:avLst/>
              <a:gdLst>
                <a:gd name="T0" fmla="*/ 144 w 181"/>
                <a:gd name="T1" fmla="*/ 26 h 123"/>
                <a:gd name="T2" fmla="*/ 181 w 181"/>
                <a:gd name="T3" fmla="*/ 53 h 123"/>
                <a:gd name="T4" fmla="*/ 167 w 181"/>
                <a:gd name="T5" fmla="*/ 112 h 123"/>
                <a:gd name="T6" fmla="*/ 109 w 181"/>
                <a:gd name="T7" fmla="*/ 107 h 123"/>
                <a:gd name="T8" fmla="*/ 105 w 181"/>
                <a:gd name="T9" fmla="*/ 94 h 123"/>
                <a:gd name="T10" fmla="*/ 76 w 181"/>
                <a:gd name="T11" fmla="*/ 87 h 123"/>
                <a:gd name="T12" fmla="*/ 1 w 181"/>
                <a:gd name="T13" fmla="*/ 19 h 123"/>
                <a:gd name="T14" fmla="*/ 12 w 181"/>
                <a:gd name="T15" fmla="*/ 1 h 123"/>
                <a:gd name="T16" fmla="*/ 94 w 181"/>
                <a:gd name="T17" fmla="*/ 15 h 123"/>
                <a:gd name="T18" fmla="*/ 144 w 181"/>
                <a:gd name="T19" fmla="*/ 2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23">
                  <a:moveTo>
                    <a:pt x="144" y="26"/>
                  </a:moveTo>
                  <a:cubicBezTo>
                    <a:pt x="181" y="53"/>
                    <a:pt x="181" y="53"/>
                    <a:pt x="181" y="53"/>
                  </a:cubicBezTo>
                  <a:cubicBezTo>
                    <a:pt x="180" y="87"/>
                    <a:pt x="180" y="103"/>
                    <a:pt x="167" y="112"/>
                  </a:cubicBezTo>
                  <a:cubicBezTo>
                    <a:pt x="152" y="123"/>
                    <a:pt x="125" y="114"/>
                    <a:pt x="109" y="107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89" y="92"/>
                    <a:pt x="93" y="96"/>
                    <a:pt x="76" y="87"/>
                  </a:cubicBezTo>
                  <a:cubicBezTo>
                    <a:pt x="48" y="71"/>
                    <a:pt x="7" y="47"/>
                    <a:pt x="1" y="19"/>
                  </a:cubicBezTo>
                  <a:cubicBezTo>
                    <a:pt x="0" y="12"/>
                    <a:pt x="5" y="0"/>
                    <a:pt x="12" y="1"/>
                  </a:cubicBezTo>
                  <a:cubicBezTo>
                    <a:pt x="94" y="15"/>
                    <a:pt x="94" y="15"/>
                    <a:pt x="94" y="15"/>
                  </a:cubicBezTo>
                  <a:lnTo>
                    <a:pt x="144" y="26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87"/>
            <p:cNvSpPr>
              <a:spLocks/>
            </p:cNvSpPr>
            <p:nvPr userDrawn="1"/>
          </p:nvSpPr>
          <p:spPr bwMode="auto">
            <a:xfrm flipH="1">
              <a:off x="2782817" y="4927204"/>
              <a:ext cx="185422" cy="472112"/>
            </a:xfrm>
            <a:custGeom>
              <a:avLst/>
              <a:gdLst>
                <a:gd name="T0" fmla="*/ 130 w 130"/>
                <a:gd name="T1" fmla="*/ 65 h 331"/>
                <a:gd name="T2" fmla="*/ 116 w 130"/>
                <a:gd name="T3" fmla="*/ 321 h 331"/>
                <a:gd name="T4" fmla="*/ 116 w 130"/>
                <a:gd name="T5" fmla="*/ 321 h 331"/>
                <a:gd name="T6" fmla="*/ 114 w 130"/>
                <a:gd name="T7" fmla="*/ 326 h 331"/>
                <a:gd name="T8" fmla="*/ 51 w 130"/>
                <a:gd name="T9" fmla="*/ 307 h 331"/>
                <a:gd name="T10" fmla="*/ 25 w 130"/>
                <a:gd name="T11" fmla="*/ 289 h 331"/>
                <a:gd name="T12" fmla="*/ 15 w 130"/>
                <a:gd name="T13" fmla="*/ 282 h 331"/>
                <a:gd name="T14" fmla="*/ 0 w 130"/>
                <a:gd name="T15" fmla="*/ 0 h 331"/>
                <a:gd name="T16" fmla="*/ 130 w 130"/>
                <a:gd name="T17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31">
                  <a:moveTo>
                    <a:pt x="130" y="65"/>
                  </a:moveTo>
                  <a:cubicBezTo>
                    <a:pt x="116" y="321"/>
                    <a:pt x="116" y="321"/>
                    <a:pt x="116" y="321"/>
                  </a:cubicBezTo>
                  <a:cubicBezTo>
                    <a:pt x="116" y="321"/>
                    <a:pt x="116" y="321"/>
                    <a:pt x="116" y="321"/>
                  </a:cubicBezTo>
                  <a:cubicBezTo>
                    <a:pt x="117" y="323"/>
                    <a:pt x="116" y="325"/>
                    <a:pt x="114" y="326"/>
                  </a:cubicBezTo>
                  <a:cubicBezTo>
                    <a:pt x="105" y="331"/>
                    <a:pt x="77" y="323"/>
                    <a:pt x="51" y="307"/>
                  </a:cubicBezTo>
                  <a:cubicBezTo>
                    <a:pt x="40" y="301"/>
                    <a:pt x="31" y="294"/>
                    <a:pt x="25" y="289"/>
                  </a:cubicBezTo>
                  <a:cubicBezTo>
                    <a:pt x="22" y="287"/>
                    <a:pt x="18" y="284"/>
                    <a:pt x="15" y="2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0" y="65"/>
                  </a:lnTo>
                  <a:close/>
                </a:path>
              </a:pathLst>
            </a:custGeom>
            <a:solidFill>
              <a:srgbClr val="2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88"/>
            <p:cNvSpPr>
              <a:spLocks/>
            </p:cNvSpPr>
            <p:nvPr userDrawn="1"/>
          </p:nvSpPr>
          <p:spPr bwMode="auto">
            <a:xfrm flipH="1">
              <a:off x="2811344" y="5303752"/>
              <a:ext cx="253885" cy="164027"/>
            </a:xfrm>
            <a:custGeom>
              <a:avLst/>
              <a:gdLst>
                <a:gd name="T0" fmla="*/ 178 w 178"/>
                <a:gd name="T1" fmla="*/ 90 h 115"/>
                <a:gd name="T2" fmla="*/ 169 w 178"/>
                <a:gd name="T3" fmla="*/ 104 h 115"/>
                <a:gd name="T4" fmla="*/ 110 w 178"/>
                <a:gd name="T5" fmla="*/ 99 h 115"/>
                <a:gd name="T6" fmla="*/ 105 w 178"/>
                <a:gd name="T7" fmla="*/ 86 h 115"/>
                <a:gd name="T8" fmla="*/ 67 w 178"/>
                <a:gd name="T9" fmla="*/ 76 h 115"/>
                <a:gd name="T10" fmla="*/ 1 w 178"/>
                <a:gd name="T11" fmla="*/ 17 h 115"/>
                <a:gd name="T12" fmla="*/ 6 w 178"/>
                <a:gd name="T13" fmla="*/ 0 h 115"/>
                <a:gd name="T14" fmla="*/ 6 w 178"/>
                <a:gd name="T15" fmla="*/ 7 h 115"/>
                <a:gd name="T16" fmla="*/ 72 w 178"/>
                <a:gd name="T17" fmla="*/ 66 h 115"/>
                <a:gd name="T18" fmla="*/ 110 w 178"/>
                <a:gd name="T19" fmla="*/ 76 h 115"/>
                <a:gd name="T20" fmla="*/ 115 w 178"/>
                <a:gd name="T21" fmla="*/ 89 h 115"/>
                <a:gd name="T22" fmla="*/ 174 w 178"/>
                <a:gd name="T23" fmla="*/ 94 h 115"/>
                <a:gd name="T24" fmla="*/ 178 w 178"/>
                <a:gd name="T25" fmla="*/ 9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115">
                  <a:moveTo>
                    <a:pt x="178" y="90"/>
                  </a:moveTo>
                  <a:cubicBezTo>
                    <a:pt x="177" y="96"/>
                    <a:pt x="174" y="100"/>
                    <a:pt x="169" y="104"/>
                  </a:cubicBezTo>
                  <a:cubicBezTo>
                    <a:pt x="154" y="115"/>
                    <a:pt x="126" y="106"/>
                    <a:pt x="110" y="99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83" y="84"/>
                    <a:pt x="89" y="87"/>
                    <a:pt x="67" y="76"/>
                  </a:cubicBezTo>
                  <a:cubicBezTo>
                    <a:pt x="40" y="62"/>
                    <a:pt x="7" y="42"/>
                    <a:pt x="1" y="17"/>
                  </a:cubicBezTo>
                  <a:cubicBezTo>
                    <a:pt x="0" y="12"/>
                    <a:pt x="2" y="4"/>
                    <a:pt x="6" y="0"/>
                  </a:cubicBezTo>
                  <a:cubicBezTo>
                    <a:pt x="5" y="3"/>
                    <a:pt x="5" y="5"/>
                    <a:pt x="6" y="7"/>
                  </a:cubicBezTo>
                  <a:cubicBezTo>
                    <a:pt x="12" y="32"/>
                    <a:pt x="45" y="52"/>
                    <a:pt x="72" y="66"/>
                  </a:cubicBezTo>
                  <a:cubicBezTo>
                    <a:pt x="94" y="77"/>
                    <a:pt x="88" y="74"/>
                    <a:pt x="110" y="76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31" y="96"/>
                    <a:pt x="159" y="105"/>
                    <a:pt x="174" y="94"/>
                  </a:cubicBezTo>
                  <a:cubicBezTo>
                    <a:pt x="176" y="92"/>
                    <a:pt x="177" y="91"/>
                    <a:pt x="178" y="90"/>
                  </a:cubicBezTo>
                  <a:close/>
                </a:path>
              </a:pathLst>
            </a:custGeom>
            <a:solidFill>
              <a:srgbClr val="D0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89"/>
            <p:cNvSpPr>
              <a:spLocks/>
            </p:cNvSpPr>
            <p:nvPr userDrawn="1"/>
          </p:nvSpPr>
          <p:spPr bwMode="auto">
            <a:xfrm flipH="1">
              <a:off x="2926875" y="5373641"/>
              <a:ext cx="261017" cy="165453"/>
            </a:xfrm>
            <a:custGeom>
              <a:avLst/>
              <a:gdLst>
                <a:gd name="T0" fmla="*/ 143 w 183"/>
                <a:gd name="T1" fmla="*/ 19 h 116"/>
                <a:gd name="T2" fmla="*/ 181 w 183"/>
                <a:gd name="T3" fmla="*/ 45 h 116"/>
                <a:gd name="T4" fmla="*/ 170 w 183"/>
                <a:gd name="T5" fmla="*/ 104 h 116"/>
                <a:gd name="T6" fmla="*/ 111 w 183"/>
                <a:gd name="T7" fmla="*/ 102 h 116"/>
                <a:gd name="T8" fmla="*/ 106 w 183"/>
                <a:gd name="T9" fmla="*/ 89 h 116"/>
                <a:gd name="T10" fmla="*/ 68 w 183"/>
                <a:gd name="T11" fmla="*/ 78 h 116"/>
                <a:gd name="T12" fmla="*/ 2 w 183"/>
                <a:gd name="T13" fmla="*/ 20 h 116"/>
                <a:gd name="T14" fmla="*/ 12 w 183"/>
                <a:gd name="T15" fmla="*/ 1 h 116"/>
                <a:gd name="T16" fmla="*/ 92 w 183"/>
                <a:gd name="T17" fmla="*/ 10 h 116"/>
                <a:gd name="T18" fmla="*/ 143 w 183"/>
                <a:gd name="T19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116">
                  <a:moveTo>
                    <a:pt x="143" y="19"/>
                  </a:moveTo>
                  <a:cubicBezTo>
                    <a:pt x="181" y="45"/>
                    <a:pt x="181" y="45"/>
                    <a:pt x="181" y="45"/>
                  </a:cubicBezTo>
                  <a:cubicBezTo>
                    <a:pt x="182" y="79"/>
                    <a:pt x="183" y="95"/>
                    <a:pt x="170" y="104"/>
                  </a:cubicBezTo>
                  <a:cubicBezTo>
                    <a:pt x="155" y="116"/>
                    <a:pt x="128" y="108"/>
                    <a:pt x="111" y="102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84" y="87"/>
                    <a:pt x="90" y="90"/>
                    <a:pt x="68" y="78"/>
                  </a:cubicBezTo>
                  <a:cubicBezTo>
                    <a:pt x="41" y="64"/>
                    <a:pt x="8" y="45"/>
                    <a:pt x="2" y="20"/>
                  </a:cubicBezTo>
                  <a:cubicBezTo>
                    <a:pt x="0" y="13"/>
                    <a:pt x="5" y="0"/>
                    <a:pt x="12" y="1"/>
                  </a:cubicBezTo>
                  <a:cubicBezTo>
                    <a:pt x="92" y="10"/>
                    <a:pt x="92" y="10"/>
                    <a:pt x="92" y="10"/>
                  </a:cubicBezTo>
                  <a:lnTo>
                    <a:pt x="143" y="19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90"/>
            <p:cNvSpPr>
              <a:spLocks/>
            </p:cNvSpPr>
            <p:nvPr userDrawn="1"/>
          </p:nvSpPr>
          <p:spPr bwMode="auto">
            <a:xfrm flipH="1">
              <a:off x="2906907" y="4911514"/>
              <a:ext cx="166880" cy="559117"/>
            </a:xfrm>
            <a:custGeom>
              <a:avLst/>
              <a:gdLst>
                <a:gd name="T0" fmla="*/ 117 w 117"/>
                <a:gd name="T1" fmla="*/ 62 h 392"/>
                <a:gd name="T2" fmla="*/ 113 w 117"/>
                <a:gd name="T3" fmla="*/ 131 h 392"/>
                <a:gd name="T4" fmla="*/ 106 w 117"/>
                <a:gd name="T5" fmla="*/ 383 h 392"/>
                <a:gd name="T6" fmla="*/ 105 w 117"/>
                <a:gd name="T7" fmla="*/ 383 h 392"/>
                <a:gd name="T8" fmla="*/ 103 w 117"/>
                <a:gd name="T9" fmla="*/ 387 h 392"/>
                <a:gd name="T10" fmla="*/ 39 w 117"/>
                <a:gd name="T11" fmla="*/ 368 h 392"/>
                <a:gd name="T12" fmla="*/ 6 w 117"/>
                <a:gd name="T13" fmla="*/ 332 h 392"/>
                <a:gd name="T14" fmla="*/ 5 w 117"/>
                <a:gd name="T15" fmla="*/ 56 h 392"/>
                <a:gd name="T16" fmla="*/ 117 w 117"/>
                <a:gd name="T17" fmla="*/ 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392">
                  <a:moveTo>
                    <a:pt x="117" y="62"/>
                  </a:moveTo>
                  <a:cubicBezTo>
                    <a:pt x="115" y="85"/>
                    <a:pt x="114" y="108"/>
                    <a:pt x="113" y="131"/>
                  </a:cubicBezTo>
                  <a:cubicBezTo>
                    <a:pt x="106" y="383"/>
                    <a:pt x="106" y="383"/>
                    <a:pt x="106" y="383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05" y="384"/>
                    <a:pt x="104" y="386"/>
                    <a:pt x="103" y="387"/>
                  </a:cubicBezTo>
                  <a:cubicBezTo>
                    <a:pt x="94" y="392"/>
                    <a:pt x="66" y="383"/>
                    <a:pt x="39" y="368"/>
                  </a:cubicBezTo>
                  <a:cubicBezTo>
                    <a:pt x="14" y="353"/>
                    <a:pt x="0" y="338"/>
                    <a:pt x="6" y="33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3" y="0"/>
                    <a:pt x="116" y="11"/>
                    <a:pt x="117" y="62"/>
                  </a:cubicBezTo>
                  <a:close/>
                </a:path>
              </a:pathLst>
            </a:custGeom>
            <a:solidFill>
              <a:srgbClr val="33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91"/>
            <p:cNvSpPr>
              <a:spLocks/>
            </p:cNvSpPr>
            <p:nvPr userDrawn="1"/>
          </p:nvSpPr>
          <p:spPr bwMode="auto">
            <a:xfrm flipH="1">
              <a:off x="2758570" y="5540521"/>
              <a:ext cx="154043" cy="116958"/>
            </a:xfrm>
            <a:custGeom>
              <a:avLst/>
              <a:gdLst>
                <a:gd name="T0" fmla="*/ 0 w 108"/>
                <a:gd name="T1" fmla="*/ 0 h 82"/>
                <a:gd name="T2" fmla="*/ 1 w 108"/>
                <a:gd name="T3" fmla="*/ 1 h 82"/>
                <a:gd name="T4" fmla="*/ 1 w 108"/>
                <a:gd name="T5" fmla="*/ 1 h 82"/>
                <a:gd name="T6" fmla="*/ 1 w 108"/>
                <a:gd name="T7" fmla="*/ 2 h 82"/>
                <a:gd name="T8" fmla="*/ 2 w 108"/>
                <a:gd name="T9" fmla="*/ 3 h 82"/>
                <a:gd name="T10" fmla="*/ 3 w 108"/>
                <a:gd name="T11" fmla="*/ 4 h 82"/>
                <a:gd name="T12" fmla="*/ 3 w 108"/>
                <a:gd name="T13" fmla="*/ 4 h 82"/>
                <a:gd name="T14" fmla="*/ 4 w 108"/>
                <a:gd name="T15" fmla="*/ 5 h 82"/>
                <a:gd name="T16" fmla="*/ 108 w 108"/>
                <a:gd name="T17" fmla="*/ 65 h 82"/>
                <a:gd name="T18" fmla="*/ 108 w 108"/>
                <a:gd name="T19" fmla="*/ 82 h 82"/>
                <a:gd name="T20" fmla="*/ 4 w 108"/>
                <a:gd name="T21" fmla="*/ 22 h 82"/>
                <a:gd name="T22" fmla="*/ 4 w 108"/>
                <a:gd name="T23" fmla="*/ 21 h 82"/>
                <a:gd name="T24" fmla="*/ 4 w 108"/>
                <a:gd name="T25" fmla="*/ 21 h 82"/>
                <a:gd name="T26" fmla="*/ 3 w 108"/>
                <a:gd name="T27" fmla="*/ 20 h 82"/>
                <a:gd name="T28" fmla="*/ 3 w 108"/>
                <a:gd name="T29" fmla="*/ 20 h 82"/>
                <a:gd name="T30" fmla="*/ 2 w 108"/>
                <a:gd name="T31" fmla="*/ 19 h 82"/>
                <a:gd name="T32" fmla="*/ 2 w 108"/>
                <a:gd name="T33" fmla="*/ 19 h 82"/>
                <a:gd name="T34" fmla="*/ 1 w 108"/>
                <a:gd name="T35" fmla="*/ 19 h 82"/>
                <a:gd name="T36" fmla="*/ 1 w 108"/>
                <a:gd name="T37" fmla="*/ 19 h 82"/>
                <a:gd name="T38" fmla="*/ 1 w 108"/>
                <a:gd name="T39" fmla="*/ 18 h 82"/>
                <a:gd name="T40" fmla="*/ 1 w 108"/>
                <a:gd name="T41" fmla="*/ 18 h 82"/>
                <a:gd name="T42" fmla="*/ 1 w 108"/>
                <a:gd name="T43" fmla="*/ 18 h 82"/>
                <a:gd name="T44" fmla="*/ 1 w 108"/>
                <a:gd name="T45" fmla="*/ 17 h 82"/>
                <a:gd name="T46" fmla="*/ 1 w 108"/>
                <a:gd name="T47" fmla="*/ 16 h 82"/>
                <a:gd name="T48" fmla="*/ 1 w 108"/>
                <a:gd name="T49" fmla="*/ 16 h 82"/>
                <a:gd name="T50" fmla="*/ 1 w 108"/>
                <a:gd name="T51" fmla="*/ 16 h 82"/>
                <a:gd name="T52" fmla="*/ 0 w 108"/>
                <a:gd name="T5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8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92"/>
            <p:cNvSpPr>
              <a:spLocks/>
            </p:cNvSpPr>
            <p:nvPr userDrawn="1"/>
          </p:nvSpPr>
          <p:spPr bwMode="auto">
            <a:xfrm flipH="1">
              <a:off x="2556033" y="5526258"/>
              <a:ext cx="202537" cy="134074"/>
            </a:xfrm>
            <a:custGeom>
              <a:avLst/>
              <a:gdLst>
                <a:gd name="T0" fmla="*/ 4 w 143"/>
                <a:gd name="T1" fmla="*/ 77 h 94"/>
                <a:gd name="T2" fmla="*/ 5 w 143"/>
                <a:gd name="T3" fmla="*/ 77 h 94"/>
                <a:gd name="T4" fmla="*/ 9 w 143"/>
                <a:gd name="T5" fmla="*/ 78 h 94"/>
                <a:gd name="T6" fmla="*/ 10 w 143"/>
                <a:gd name="T7" fmla="*/ 78 h 94"/>
                <a:gd name="T8" fmla="*/ 14 w 143"/>
                <a:gd name="T9" fmla="*/ 77 h 94"/>
                <a:gd name="T10" fmla="*/ 14 w 143"/>
                <a:gd name="T11" fmla="*/ 77 h 94"/>
                <a:gd name="T12" fmla="*/ 19 w 143"/>
                <a:gd name="T13" fmla="*/ 75 h 94"/>
                <a:gd name="T14" fmla="*/ 139 w 143"/>
                <a:gd name="T15" fmla="*/ 6 h 94"/>
                <a:gd name="T16" fmla="*/ 143 w 143"/>
                <a:gd name="T17" fmla="*/ 0 h 94"/>
                <a:gd name="T18" fmla="*/ 143 w 143"/>
                <a:gd name="T19" fmla="*/ 17 h 94"/>
                <a:gd name="T20" fmla="*/ 139 w 143"/>
                <a:gd name="T21" fmla="*/ 22 h 94"/>
                <a:gd name="T22" fmla="*/ 19 w 143"/>
                <a:gd name="T23" fmla="*/ 92 h 94"/>
                <a:gd name="T24" fmla="*/ 17 w 143"/>
                <a:gd name="T25" fmla="*/ 93 h 94"/>
                <a:gd name="T26" fmla="*/ 15 w 143"/>
                <a:gd name="T27" fmla="*/ 93 h 94"/>
                <a:gd name="T28" fmla="*/ 15 w 143"/>
                <a:gd name="T29" fmla="*/ 94 h 94"/>
                <a:gd name="T30" fmla="*/ 14 w 143"/>
                <a:gd name="T31" fmla="*/ 94 h 94"/>
                <a:gd name="T32" fmla="*/ 14 w 143"/>
                <a:gd name="T33" fmla="*/ 94 h 94"/>
                <a:gd name="T34" fmla="*/ 13 w 143"/>
                <a:gd name="T35" fmla="*/ 94 h 94"/>
                <a:gd name="T36" fmla="*/ 11 w 143"/>
                <a:gd name="T37" fmla="*/ 94 h 94"/>
                <a:gd name="T38" fmla="*/ 10 w 143"/>
                <a:gd name="T39" fmla="*/ 94 h 94"/>
                <a:gd name="T40" fmla="*/ 10 w 143"/>
                <a:gd name="T41" fmla="*/ 94 h 94"/>
                <a:gd name="T42" fmla="*/ 9 w 143"/>
                <a:gd name="T43" fmla="*/ 94 h 94"/>
                <a:gd name="T44" fmla="*/ 9 w 143"/>
                <a:gd name="T45" fmla="*/ 94 h 94"/>
                <a:gd name="T46" fmla="*/ 7 w 143"/>
                <a:gd name="T47" fmla="*/ 94 h 94"/>
                <a:gd name="T48" fmla="*/ 6 w 143"/>
                <a:gd name="T49" fmla="*/ 94 h 94"/>
                <a:gd name="T50" fmla="*/ 5 w 143"/>
                <a:gd name="T51" fmla="*/ 94 h 94"/>
                <a:gd name="T52" fmla="*/ 4 w 143"/>
                <a:gd name="T53" fmla="*/ 94 h 94"/>
                <a:gd name="T54" fmla="*/ 3 w 143"/>
                <a:gd name="T55" fmla="*/ 93 h 94"/>
                <a:gd name="T56" fmla="*/ 0 w 143"/>
                <a:gd name="T57" fmla="*/ 92 h 94"/>
                <a:gd name="T58" fmla="*/ 0 w 143"/>
                <a:gd name="T59" fmla="*/ 75 h 94"/>
                <a:gd name="T60" fmla="*/ 4 w 143"/>
                <a:gd name="T61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94">
                  <a:moveTo>
                    <a:pt x="4" y="77"/>
                  </a:moveTo>
                  <a:cubicBezTo>
                    <a:pt x="4" y="77"/>
                    <a:pt x="5" y="77"/>
                    <a:pt x="5" y="77"/>
                  </a:cubicBezTo>
                  <a:cubicBezTo>
                    <a:pt x="6" y="77"/>
                    <a:pt x="8" y="78"/>
                    <a:pt x="9" y="78"/>
                  </a:cubicBezTo>
                  <a:cubicBezTo>
                    <a:pt x="9" y="78"/>
                    <a:pt x="9" y="78"/>
                    <a:pt x="10" y="78"/>
                  </a:cubicBezTo>
                  <a:cubicBezTo>
                    <a:pt x="11" y="78"/>
                    <a:pt x="13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6" y="77"/>
                    <a:pt x="18" y="76"/>
                    <a:pt x="19" y="75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2" y="4"/>
                    <a:pt x="143" y="2"/>
                    <a:pt x="143" y="0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9"/>
                    <a:pt x="142" y="21"/>
                    <a:pt x="139" y="2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8" y="92"/>
                    <a:pt x="18" y="93"/>
                    <a:pt x="17" y="93"/>
                  </a:cubicBezTo>
                  <a:cubicBezTo>
                    <a:pt x="16" y="93"/>
                    <a:pt x="16" y="93"/>
                    <a:pt x="15" y="93"/>
                  </a:cubicBezTo>
                  <a:cubicBezTo>
                    <a:pt x="15" y="93"/>
                    <a:pt x="15" y="94"/>
                    <a:pt x="15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3" y="94"/>
                    <a:pt x="13" y="94"/>
                  </a:cubicBezTo>
                  <a:cubicBezTo>
                    <a:pt x="12" y="94"/>
                    <a:pt x="12" y="94"/>
                    <a:pt x="11" y="94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9" y="94"/>
                    <a:pt x="9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8" y="94"/>
                    <a:pt x="8" y="94"/>
                    <a:pt x="7" y="94"/>
                  </a:cubicBezTo>
                  <a:cubicBezTo>
                    <a:pt x="7" y="94"/>
                    <a:pt x="6" y="94"/>
                    <a:pt x="6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4"/>
                    <a:pt x="4" y="94"/>
                    <a:pt x="4" y="94"/>
                  </a:cubicBezTo>
                  <a:cubicBezTo>
                    <a:pt x="4" y="93"/>
                    <a:pt x="3" y="93"/>
                    <a:pt x="3" y="93"/>
                  </a:cubicBezTo>
                  <a:cubicBezTo>
                    <a:pt x="2" y="93"/>
                    <a:pt x="1" y="92"/>
                    <a:pt x="0" y="9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76"/>
                    <a:pt x="3" y="76"/>
                    <a:pt x="4" y="77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93"/>
            <p:cNvSpPr>
              <a:spLocks/>
            </p:cNvSpPr>
            <p:nvPr userDrawn="1"/>
          </p:nvSpPr>
          <p:spPr bwMode="auto">
            <a:xfrm flipH="1">
              <a:off x="2554606" y="5429268"/>
              <a:ext cx="359433" cy="208243"/>
            </a:xfrm>
            <a:custGeom>
              <a:avLst/>
              <a:gdLst>
                <a:gd name="T0" fmla="*/ 5 w 253"/>
                <a:gd name="T1" fmla="*/ 72 h 146"/>
                <a:gd name="T2" fmla="*/ 5 w 253"/>
                <a:gd name="T3" fmla="*/ 83 h 146"/>
                <a:gd name="T4" fmla="*/ 109 w 253"/>
                <a:gd name="T5" fmla="*/ 143 h 146"/>
                <a:gd name="T6" fmla="*/ 128 w 253"/>
                <a:gd name="T7" fmla="*/ 143 h 146"/>
                <a:gd name="T8" fmla="*/ 248 w 253"/>
                <a:gd name="T9" fmla="*/ 74 h 146"/>
                <a:gd name="T10" fmla="*/ 248 w 253"/>
                <a:gd name="T11" fmla="*/ 63 h 146"/>
                <a:gd name="T12" fmla="*/ 144 w 253"/>
                <a:gd name="T13" fmla="*/ 3 h 146"/>
                <a:gd name="T14" fmla="*/ 126 w 253"/>
                <a:gd name="T15" fmla="*/ 3 h 146"/>
                <a:gd name="T16" fmla="*/ 5 w 253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6">
                  <a:moveTo>
                    <a:pt x="5" y="72"/>
                  </a:moveTo>
                  <a:cubicBezTo>
                    <a:pt x="0" y="75"/>
                    <a:pt x="0" y="80"/>
                    <a:pt x="5" y="8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4" y="146"/>
                    <a:pt x="123" y="146"/>
                    <a:pt x="128" y="143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3" y="71"/>
                    <a:pt x="253" y="66"/>
                    <a:pt x="248" y="6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6" y="3"/>
                  </a:cubicBezTo>
                  <a:lnTo>
                    <a:pt x="5" y="7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94"/>
            <p:cNvSpPr>
              <a:spLocks/>
            </p:cNvSpPr>
            <p:nvPr userDrawn="1"/>
          </p:nvSpPr>
          <p:spPr bwMode="auto">
            <a:xfrm flipH="1">
              <a:off x="2702943" y="5115478"/>
              <a:ext cx="35658" cy="442159"/>
            </a:xfrm>
            <a:custGeom>
              <a:avLst/>
              <a:gdLst>
                <a:gd name="T0" fmla="*/ 3 w 25"/>
                <a:gd name="T1" fmla="*/ 12 h 310"/>
                <a:gd name="T2" fmla="*/ 0 w 25"/>
                <a:gd name="T3" fmla="*/ 93 h 310"/>
                <a:gd name="T4" fmla="*/ 4 w 25"/>
                <a:gd name="T5" fmla="*/ 310 h 310"/>
                <a:gd name="T6" fmla="*/ 25 w 25"/>
                <a:gd name="T7" fmla="*/ 298 h 310"/>
                <a:gd name="T8" fmla="*/ 25 w 25"/>
                <a:gd name="T9" fmla="*/ 0 h 310"/>
                <a:gd name="T10" fmla="*/ 3 w 25"/>
                <a:gd name="T11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0">
                  <a:moveTo>
                    <a:pt x="3" y="12"/>
                  </a:moveTo>
                  <a:lnTo>
                    <a:pt x="0" y="93"/>
                  </a:lnTo>
                  <a:lnTo>
                    <a:pt x="4" y="310"/>
                  </a:lnTo>
                  <a:lnTo>
                    <a:pt x="25" y="298"/>
                  </a:lnTo>
                  <a:lnTo>
                    <a:pt x="25" y="0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95"/>
            <p:cNvSpPr>
              <a:spLocks/>
            </p:cNvSpPr>
            <p:nvPr userDrawn="1"/>
          </p:nvSpPr>
          <p:spPr bwMode="auto">
            <a:xfrm flipH="1">
              <a:off x="2732896" y="5115478"/>
              <a:ext cx="31379" cy="442159"/>
            </a:xfrm>
            <a:custGeom>
              <a:avLst/>
              <a:gdLst>
                <a:gd name="T0" fmla="*/ 21 w 22"/>
                <a:gd name="T1" fmla="*/ 12 h 310"/>
                <a:gd name="T2" fmla="*/ 0 w 22"/>
                <a:gd name="T3" fmla="*/ 0 h 310"/>
                <a:gd name="T4" fmla="*/ 1 w 22"/>
                <a:gd name="T5" fmla="*/ 298 h 310"/>
                <a:gd name="T6" fmla="*/ 22 w 22"/>
                <a:gd name="T7" fmla="*/ 310 h 310"/>
                <a:gd name="T8" fmla="*/ 21 w 22"/>
                <a:gd name="T9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10">
                  <a:moveTo>
                    <a:pt x="21" y="12"/>
                  </a:moveTo>
                  <a:lnTo>
                    <a:pt x="0" y="0"/>
                  </a:lnTo>
                  <a:lnTo>
                    <a:pt x="1" y="298"/>
                  </a:lnTo>
                  <a:lnTo>
                    <a:pt x="22" y="31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96"/>
            <p:cNvSpPr>
              <a:spLocks/>
            </p:cNvSpPr>
            <p:nvPr userDrawn="1"/>
          </p:nvSpPr>
          <p:spPr bwMode="auto">
            <a:xfrm flipH="1">
              <a:off x="2588838" y="5114051"/>
              <a:ext cx="310938" cy="166880"/>
            </a:xfrm>
            <a:custGeom>
              <a:avLst/>
              <a:gdLst>
                <a:gd name="T0" fmla="*/ 19 w 219"/>
                <a:gd name="T1" fmla="*/ 0 h 117"/>
                <a:gd name="T2" fmla="*/ 195 w 219"/>
                <a:gd name="T3" fmla="*/ 102 h 117"/>
                <a:gd name="T4" fmla="*/ 202 w 219"/>
                <a:gd name="T5" fmla="*/ 105 h 117"/>
                <a:gd name="T6" fmla="*/ 203 w 219"/>
                <a:gd name="T7" fmla="*/ 105 h 117"/>
                <a:gd name="T8" fmla="*/ 208 w 219"/>
                <a:gd name="T9" fmla="*/ 106 h 117"/>
                <a:gd name="T10" fmla="*/ 209 w 219"/>
                <a:gd name="T11" fmla="*/ 106 h 117"/>
                <a:gd name="T12" fmla="*/ 214 w 219"/>
                <a:gd name="T13" fmla="*/ 106 h 117"/>
                <a:gd name="T14" fmla="*/ 215 w 219"/>
                <a:gd name="T15" fmla="*/ 106 h 117"/>
                <a:gd name="T16" fmla="*/ 219 w 219"/>
                <a:gd name="T17" fmla="*/ 104 h 117"/>
                <a:gd name="T18" fmla="*/ 219 w 219"/>
                <a:gd name="T19" fmla="*/ 104 h 117"/>
                <a:gd name="T20" fmla="*/ 219 w 219"/>
                <a:gd name="T21" fmla="*/ 104 h 117"/>
                <a:gd name="T22" fmla="*/ 219 w 219"/>
                <a:gd name="T23" fmla="*/ 104 h 117"/>
                <a:gd name="T24" fmla="*/ 201 w 219"/>
                <a:gd name="T25" fmla="*/ 115 h 117"/>
                <a:gd name="T26" fmla="*/ 201 w 219"/>
                <a:gd name="T27" fmla="*/ 115 h 117"/>
                <a:gd name="T28" fmla="*/ 199 w 219"/>
                <a:gd name="T29" fmla="*/ 116 h 117"/>
                <a:gd name="T30" fmla="*/ 197 w 219"/>
                <a:gd name="T31" fmla="*/ 116 h 117"/>
                <a:gd name="T32" fmla="*/ 196 w 219"/>
                <a:gd name="T33" fmla="*/ 117 h 117"/>
                <a:gd name="T34" fmla="*/ 196 w 219"/>
                <a:gd name="T35" fmla="*/ 117 h 117"/>
                <a:gd name="T36" fmla="*/ 196 w 219"/>
                <a:gd name="T37" fmla="*/ 117 h 117"/>
                <a:gd name="T38" fmla="*/ 193 w 219"/>
                <a:gd name="T39" fmla="*/ 117 h 117"/>
                <a:gd name="T40" fmla="*/ 191 w 219"/>
                <a:gd name="T41" fmla="*/ 117 h 117"/>
                <a:gd name="T42" fmla="*/ 191 w 219"/>
                <a:gd name="T43" fmla="*/ 117 h 117"/>
                <a:gd name="T44" fmla="*/ 190 w 219"/>
                <a:gd name="T45" fmla="*/ 117 h 117"/>
                <a:gd name="T46" fmla="*/ 189 w 219"/>
                <a:gd name="T47" fmla="*/ 117 h 117"/>
                <a:gd name="T48" fmla="*/ 186 w 219"/>
                <a:gd name="T49" fmla="*/ 116 h 117"/>
                <a:gd name="T50" fmla="*/ 184 w 219"/>
                <a:gd name="T51" fmla="*/ 116 h 117"/>
                <a:gd name="T52" fmla="*/ 183 w 219"/>
                <a:gd name="T53" fmla="*/ 115 h 117"/>
                <a:gd name="T54" fmla="*/ 182 w 219"/>
                <a:gd name="T55" fmla="*/ 115 h 117"/>
                <a:gd name="T56" fmla="*/ 177 w 219"/>
                <a:gd name="T57" fmla="*/ 112 h 117"/>
                <a:gd name="T58" fmla="*/ 0 w 219"/>
                <a:gd name="T59" fmla="*/ 10 h 117"/>
                <a:gd name="T60" fmla="*/ 19 w 219"/>
                <a:gd name="T6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117">
                  <a:moveTo>
                    <a:pt x="19" y="0"/>
                  </a:moveTo>
                  <a:cubicBezTo>
                    <a:pt x="195" y="102"/>
                    <a:pt x="195" y="102"/>
                    <a:pt x="195" y="102"/>
                  </a:cubicBezTo>
                  <a:cubicBezTo>
                    <a:pt x="197" y="103"/>
                    <a:pt x="200" y="104"/>
                    <a:pt x="202" y="105"/>
                  </a:cubicBezTo>
                  <a:cubicBezTo>
                    <a:pt x="202" y="105"/>
                    <a:pt x="202" y="105"/>
                    <a:pt x="203" y="105"/>
                  </a:cubicBezTo>
                  <a:cubicBezTo>
                    <a:pt x="205" y="106"/>
                    <a:pt x="207" y="106"/>
                    <a:pt x="208" y="106"/>
                  </a:cubicBezTo>
                  <a:cubicBezTo>
                    <a:pt x="208" y="106"/>
                    <a:pt x="209" y="106"/>
                    <a:pt x="209" y="106"/>
                  </a:cubicBezTo>
                  <a:cubicBezTo>
                    <a:pt x="211" y="106"/>
                    <a:pt x="213" y="106"/>
                    <a:pt x="214" y="106"/>
                  </a:cubicBezTo>
                  <a:cubicBezTo>
                    <a:pt x="214" y="106"/>
                    <a:pt x="214" y="106"/>
                    <a:pt x="215" y="106"/>
                  </a:cubicBezTo>
                  <a:cubicBezTo>
                    <a:pt x="216" y="106"/>
                    <a:pt x="218" y="105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0" y="115"/>
                    <a:pt x="200" y="115"/>
                    <a:pt x="199" y="116"/>
                  </a:cubicBezTo>
                  <a:cubicBezTo>
                    <a:pt x="199" y="116"/>
                    <a:pt x="198" y="116"/>
                    <a:pt x="197" y="116"/>
                  </a:cubicBezTo>
                  <a:cubicBezTo>
                    <a:pt x="197" y="116"/>
                    <a:pt x="197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7"/>
                    <a:pt x="194" y="117"/>
                    <a:pt x="193" y="117"/>
                  </a:cubicBezTo>
                  <a:cubicBezTo>
                    <a:pt x="193" y="117"/>
                    <a:pt x="192" y="117"/>
                    <a:pt x="191" y="117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0" y="117"/>
                    <a:pt x="189" y="117"/>
                    <a:pt x="189" y="117"/>
                  </a:cubicBezTo>
                  <a:cubicBezTo>
                    <a:pt x="188" y="117"/>
                    <a:pt x="187" y="116"/>
                    <a:pt x="186" y="116"/>
                  </a:cubicBezTo>
                  <a:cubicBezTo>
                    <a:pt x="185" y="116"/>
                    <a:pt x="185" y="116"/>
                    <a:pt x="184" y="116"/>
                  </a:cubicBezTo>
                  <a:cubicBezTo>
                    <a:pt x="184" y="116"/>
                    <a:pt x="184" y="115"/>
                    <a:pt x="183" y="115"/>
                  </a:cubicBezTo>
                  <a:cubicBezTo>
                    <a:pt x="183" y="115"/>
                    <a:pt x="182" y="115"/>
                    <a:pt x="182" y="115"/>
                  </a:cubicBezTo>
                  <a:cubicBezTo>
                    <a:pt x="180" y="114"/>
                    <a:pt x="179" y="113"/>
                    <a:pt x="177" y="112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97"/>
            <p:cNvSpPr>
              <a:spLocks/>
            </p:cNvSpPr>
            <p:nvPr userDrawn="1"/>
          </p:nvSpPr>
          <p:spPr bwMode="auto">
            <a:xfrm flipH="1">
              <a:off x="2581706" y="4974272"/>
              <a:ext cx="318070" cy="340891"/>
            </a:xfrm>
            <a:custGeom>
              <a:avLst/>
              <a:gdLst>
                <a:gd name="T0" fmla="*/ 0 w 224"/>
                <a:gd name="T1" fmla="*/ 108 h 239"/>
                <a:gd name="T2" fmla="*/ 177 w 224"/>
                <a:gd name="T3" fmla="*/ 210 h 239"/>
                <a:gd name="T4" fmla="*/ 211 w 224"/>
                <a:gd name="T5" fmla="*/ 191 h 239"/>
                <a:gd name="T6" fmla="*/ 212 w 224"/>
                <a:gd name="T7" fmla="*/ 0 h 239"/>
                <a:gd name="T8" fmla="*/ 224 w 224"/>
                <a:gd name="T9" fmla="*/ 7 h 239"/>
                <a:gd name="T10" fmla="*/ 223 w 224"/>
                <a:gd name="T11" fmla="*/ 198 h 239"/>
                <a:gd name="T12" fmla="*/ 177 w 224"/>
                <a:gd name="T13" fmla="*/ 225 h 239"/>
                <a:gd name="T14" fmla="*/ 0 w 224"/>
                <a:gd name="T15" fmla="*/ 122 h 239"/>
                <a:gd name="T16" fmla="*/ 0 w 224"/>
                <a:gd name="T17" fmla="*/ 10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39">
                  <a:moveTo>
                    <a:pt x="0" y="108"/>
                  </a:moveTo>
                  <a:cubicBezTo>
                    <a:pt x="177" y="210"/>
                    <a:pt x="177" y="210"/>
                    <a:pt x="177" y="210"/>
                  </a:cubicBezTo>
                  <a:cubicBezTo>
                    <a:pt x="196" y="221"/>
                    <a:pt x="211" y="212"/>
                    <a:pt x="211" y="191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3" y="198"/>
                    <a:pt x="223" y="198"/>
                    <a:pt x="223" y="198"/>
                  </a:cubicBezTo>
                  <a:cubicBezTo>
                    <a:pt x="223" y="227"/>
                    <a:pt x="202" y="239"/>
                    <a:pt x="177" y="225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98"/>
            <p:cNvSpPr>
              <a:spLocks/>
            </p:cNvSpPr>
            <p:nvPr userDrawn="1"/>
          </p:nvSpPr>
          <p:spPr bwMode="auto">
            <a:xfrm flipH="1">
              <a:off x="2767127" y="5139725"/>
              <a:ext cx="241049" cy="181143"/>
            </a:xfrm>
            <a:custGeom>
              <a:avLst/>
              <a:gdLst>
                <a:gd name="T0" fmla="*/ 0 w 169"/>
                <a:gd name="T1" fmla="*/ 0 h 127"/>
                <a:gd name="T2" fmla="*/ 0 w 169"/>
                <a:gd name="T3" fmla="*/ 2 h 127"/>
                <a:gd name="T4" fmla="*/ 0 w 169"/>
                <a:gd name="T5" fmla="*/ 2 h 127"/>
                <a:gd name="T6" fmla="*/ 1 w 169"/>
                <a:gd name="T7" fmla="*/ 4 h 127"/>
                <a:gd name="T8" fmla="*/ 2 w 169"/>
                <a:gd name="T9" fmla="*/ 4 h 127"/>
                <a:gd name="T10" fmla="*/ 3 w 169"/>
                <a:gd name="T11" fmla="*/ 6 h 127"/>
                <a:gd name="T12" fmla="*/ 5 w 169"/>
                <a:gd name="T13" fmla="*/ 7 h 127"/>
                <a:gd name="T14" fmla="*/ 6 w 169"/>
                <a:gd name="T15" fmla="*/ 8 h 127"/>
                <a:gd name="T16" fmla="*/ 166 w 169"/>
                <a:gd name="T17" fmla="*/ 101 h 127"/>
                <a:gd name="T18" fmla="*/ 169 w 169"/>
                <a:gd name="T19" fmla="*/ 112 h 127"/>
                <a:gd name="T20" fmla="*/ 166 w 169"/>
                <a:gd name="T21" fmla="*/ 127 h 127"/>
                <a:gd name="T22" fmla="*/ 6 w 169"/>
                <a:gd name="T23" fmla="*/ 34 h 127"/>
                <a:gd name="T24" fmla="*/ 6 w 169"/>
                <a:gd name="T25" fmla="*/ 34 h 127"/>
                <a:gd name="T26" fmla="*/ 5 w 169"/>
                <a:gd name="T27" fmla="*/ 33 h 127"/>
                <a:gd name="T28" fmla="*/ 3 w 169"/>
                <a:gd name="T29" fmla="*/ 32 h 127"/>
                <a:gd name="T30" fmla="*/ 3 w 169"/>
                <a:gd name="T31" fmla="*/ 32 h 127"/>
                <a:gd name="T32" fmla="*/ 2 w 169"/>
                <a:gd name="T33" fmla="*/ 30 h 127"/>
                <a:gd name="T34" fmla="*/ 2 w 169"/>
                <a:gd name="T35" fmla="*/ 30 h 127"/>
                <a:gd name="T36" fmla="*/ 1 w 169"/>
                <a:gd name="T37" fmla="*/ 30 h 127"/>
                <a:gd name="T38" fmla="*/ 1 w 169"/>
                <a:gd name="T39" fmla="*/ 29 h 127"/>
                <a:gd name="T40" fmla="*/ 1 w 169"/>
                <a:gd name="T41" fmla="*/ 28 h 127"/>
                <a:gd name="T42" fmla="*/ 1 w 169"/>
                <a:gd name="T43" fmla="*/ 28 h 127"/>
                <a:gd name="T44" fmla="*/ 0 w 169"/>
                <a:gd name="T45" fmla="*/ 28 h 127"/>
                <a:gd name="T46" fmla="*/ 0 w 169"/>
                <a:gd name="T47" fmla="*/ 27 h 127"/>
                <a:gd name="T48" fmla="*/ 0 w 169"/>
                <a:gd name="T49" fmla="*/ 26 h 127"/>
                <a:gd name="T50" fmla="*/ 0 w 169"/>
                <a:gd name="T51" fmla="*/ 25 h 127"/>
                <a:gd name="T52" fmla="*/ 0 w 169"/>
                <a:gd name="T53" fmla="*/ 25 h 127"/>
                <a:gd name="T54" fmla="*/ 0 w 169"/>
                <a:gd name="T5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2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66" y="101"/>
                    <a:pt x="166" y="101"/>
                    <a:pt x="166" y="101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2"/>
                    <a:pt x="4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2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99"/>
            <p:cNvSpPr>
              <a:spLocks/>
            </p:cNvSpPr>
            <p:nvPr userDrawn="1"/>
          </p:nvSpPr>
          <p:spPr bwMode="auto">
            <a:xfrm flipH="1">
              <a:off x="2459042" y="5119756"/>
              <a:ext cx="312365" cy="205390"/>
            </a:xfrm>
            <a:custGeom>
              <a:avLst/>
              <a:gdLst>
                <a:gd name="T0" fmla="*/ 6 w 220"/>
                <a:gd name="T1" fmla="*/ 117 h 144"/>
                <a:gd name="T2" fmla="*/ 7 w 220"/>
                <a:gd name="T3" fmla="*/ 118 h 144"/>
                <a:gd name="T4" fmla="*/ 14 w 220"/>
                <a:gd name="T5" fmla="*/ 118 h 144"/>
                <a:gd name="T6" fmla="*/ 14 w 220"/>
                <a:gd name="T7" fmla="*/ 118 h 144"/>
                <a:gd name="T8" fmla="*/ 21 w 220"/>
                <a:gd name="T9" fmla="*/ 118 h 144"/>
                <a:gd name="T10" fmla="*/ 22 w 220"/>
                <a:gd name="T11" fmla="*/ 118 h 144"/>
                <a:gd name="T12" fmla="*/ 28 w 220"/>
                <a:gd name="T13" fmla="*/ 115 h 144"/>
                <a:gd name="T14" fmla="*/ 214 w 220"/>
                <a:gd name="T15" fmla="*/ 8 h 144"/>
                <a:gd name="T16" fmla="*/ 220 w 220"/>
                <a:gd name="T17" fmla="*/ 0 h 144"/>
                <a:gd name="T18" fmla="*/ 220 w 220"/>
                <a:gd name="T19" fmla="*/ 25 h 144"/>
                <a:gd name="T20" fmla="*/ 214 w 220"/>
                <a:gd name="T21" fmla="*/ 34 h 144"/>
                <a:gd name="T22" fmla="*/ 28 w 220"/>
                <a:gd name="T23" fmla="*/ 141 h 144"/>
                <a:gd name="T24" fmla="*/ 25 w 220"/>
                <a:gd name="T25" fmla="*/ 142 h 144"/>
                <a:gd name="T26" fmla="*/ 23 w 220"/>
                <a:gd name="T27" fmla="*/ 143 h 144"/>
                <a:gd name="T28" fmla="*/ 22 w 220"/>
                <a:gd name="T29" fmla="*/ 143 h 144"/>
                <a:gd name="T30" fmla="*/ 22 w 220"/>
                <a:gd name="T31" fmla="*/ 143 h 144"/>
                <a:gd name="T32" fmla="*/ 21 w 220"/>
                <a:gd name="T33" fmla="*/ 143 h 144"/>
                <a:gd name="T34" fmla="*/ 19 w 220"/>
                <a:gd name="T35" fmla="*/ 144 h 144"/>
                <a:gd name="T36" fmla="*/ 17 w 220"/>
                <a:gd name="T37" fmla="*/ 144 h 144"/>
                <a:gd name="T38" fmla="*/ 15 w 220"/>
                <a:gd name="T39" fmla="*/ 144 h 144"/>
                <a:gd name="T40" fmla="*/ 14 w 220"/>
                <a:gd name="T41" fmla="*/ 144 h 144"/>
                <a:gd name="T42" fmla="*/ 14 w 220"/>
                <a:gd name="T43" fmla="*/ 144 h 144"/>
                <a:gd name="T44" fmla="*/ 13 w 220"/>
                <a:gd name="T45" fmla="*/ 144 h 144"/>
                <a:gd name="T46" fmla="*/ 11 w 220"/>
                <a:gd name="T47" fmla="*/ 144 h 144"/>
                <a:gd name="T48" fmla="*/ 8 w 220"/>
                <a:gd name="T49" fmla="*/ 143 h 144"/>
                <a:gd name="T50" fmla="*/ 7 w 220"/>
                <a:gd name="T51" fmla="*/ 143 h 144"/>
                <a:gd name="T52" fmla="*/ 6 w 220"/>
                <a:gd name="T53" fmla="*/ 143 h 144"/>
                <a:gd name="T54" fmla="*/ 4 w 220"/>
                <a:gd name="T55" fmla="*/ 143 h 144"/>
                <a:gd name="T56" fmla="*/ 0 w 220"/>
                <a:gd name="T57" fmla="*/ 141 h 144"/>
                <a:gd name="T58" fmla="*/ 0 w 220"/>
                <a:gd name="T59" fmla="*/ 115 h 144"/>
                <a:gd name="T60" fmla="*/ 6 w 220"/>
                <a:gd name="T61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144">
                  <a:moveTo>
                    <a:pt x="6" y="117"/>
                  </a:moveTo>
                  <a:cubicBezTo>
                    <a:pt x="6" y="117"/>
                    <a:pt x="6" y="118"/>
                    <a:pt x="7" y="118"/>
                  </a:cubicBezTo>
                  <a:cubicBezTo>
                    <a:pt x="9" y="118"/>
                    <a:pt x="11" y="118"/>
                    <a:pt x="14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7" y="118"/>
                    <a:pt x="19" y="118"/>
                    <a:pt x="21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4" y="117"/>
                    <a:pt x="26" y="116"/>
                    <a:pt x="28" y="115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8" y="6"/>
                    <a:pt x="220" y="3"/>
                    <a:pt x="220" y="0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20" y="28"/>
                    <a:pt x="218" y="31"/>
                    <a:pt x="214" y="34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7" y="141"/>
                    <a:pt x="26" y="142"/>
                    <a:pt x="25" y="142"/>
                  </a:cubicBezTo>
                  <a:cubicBezTo>
                    <a:pt x="25" y="142"/>
                    <a:pt x="24" y="143"/>
                    <a:pt x="23" y="143"/>
                  </a:cubicBezTo>
                  <a:cubicBezTo>
                    <a:pt x="23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0" y="143"/>
                    <a:pt x="20" y="144"/>
                    <a:pt x="19" y="144"/>
                  </a:cubicBezTo>
                  <a:cubicBezTo>
                    <a:pt x="18" y="144"/>
                    <a:pt x="18" y="144"/>
                    <a:pt x="17" y="144"/>
                  </a:cubicBezTo>
                  <a:cubicBezTo>
                    <a:pt x="16" y="144"/>
                    <a:pt x="16" y="144"/>
                    <a:pt x="15" y="144"/>
                  </a:cubicBezTo>
                  <a:cubicBezTo>
                    <a:pt x="15" y="144"/>
                    <a:pt x="14" y="144"/>
                    <a:pt x="14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4" y="144"/>
                    <a:pt x="13" y="144"/>
                    <a:pt x="13" y="144"/>
                  </a:cubicBezTo>
                  <a:cubicBezTo>
                    <a:pt x="12" y="144"/>
                    <a:pt x="11" y="144"/>
                    <a:pt x="11" y="144"/>
                  </a:cubicBezTo>
                  <a:cubicBezTo>
                    <a:pt x="10" y="144"/>
                    <a:pt x="9" y="144"/>
                    <a:pt x="8" y="143"/>
                  </a:cubicBezTo>
                  <a:cubicBezTo>
                    <a:pt x="8" y="143"/>
                    <a:pt x="7" y="143"/>
                    <a:pt x="7" y="143"/>
                  </a:cubicBezTo>
                  <a:cubicBezTo>
                    <a:pt x="7" y="143"/>
                    <a:pt x="6" y="143"/>
                    <a:pt x="6" y="143"/>
                  </a:cubicBezTo>
                  <a:cubicBezTo>
                    <a:pt x="5" y="143"/>
                    <a:pt x="5" y="143"/>
                    <a:pt x="4" y="143"/>
                  </a:cubicBezTo>
                  <a:cubicBezTo>
                    <a:pt x="3" y="142"/>
                    <a:pt x="1" y="141"/>
                    <a:pt x="0" y="14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4" y="117"/>
                    <a:pt x="6" y="117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00"/>
            <p:cNvSpPr>
              <a:spLocks/>
            </p:cNvSpPr>
            <p:nvPr userDrawn="1"/>
          </p:nvSpPr>
          <p:spPr bwMode="auto">
            <a:xfrm flipH="1">
              <a:off x="2457616" y="4968567"/>
              <a:ext cx="553412" cy="322348"/>
            </a:xfrm>
            <a:custGeom>
              <a:avLst/>
              <a:gdLst>
                <a:gd name="T0" fmla="*/ 8 w 389"/>
                <a:gd name="T1" fmla="*/ 112 h 226"/>
                <a:gd name="T2" fmla="*/ 8 w 389"/>
                <a:gd name="T3" fmla="*/ 128 h 226"/>
                <a:gd name="T4" fmla="*/ 168 w 389"/>
                <a:gd name="T5" fmla="*/ 221 h 226"/>
                <a:gd name="T6" fmla="*/ 196 w 389"/>
                <a:gd name="T7" fmla="*/ 221 h 226"/>
                <a:gd name="T8" fmla="*/ 382 w 389"/>
                <a:gd name="T9" fmla="*/ 114 h 226"/>
                <a:gd name="T10" fmla="*/ 382 w 389"/>
                <a:gd name="T11" fmla="*/ 97 h 226"/>
                <a:gd name="T12" fmla="*/ 222 w 389"/>
                <a:gd name="T13" fmla="*/ 5 h 226"/>
                <a:gd name="T14" fmla="*/ 193 w 389"/>
                <a:gd name="T15" fmla="*/ 5 h 226"/>
                <a:gd name="T16" fmla="*/ 8 w 389"/>
                <a:gd name="T17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226">
                  <a:moveTo>
                    <a:pt x="8" y="112"/>
                  </a:moveTo>
                  <a:cubicBezTo>
                    <a:pt x="0" y="116"/>
                    <a:pt x="0" y="124"/>
                    <a:pt x="8" y="128"/>
                  </a:cubicBezTo>
                  <a:cubicBezTo>
                    <a:pt x="168" y="221"/>
                    <a:pt x="168" y="221"/>
                    <a:pt x="168" y="221"/>
                  </a:cubicBezTo>
                  <a:cubicBezTo>
                    <a:pt x="176" y="226"/>
                    <a:pt x="188" y="226"/>
                    <a:pt x="196" y="221"/>
                  </a:cubicBezTo>
                  <a:cubicBezTo>
                    <a:pt x="382" y="114"/>
                    <a:pt x="382" y="114"/>
                    <a:pt x="382" y="114"/>
                  </a:cubicBezTo>
                  <a:cubicBezTo>
                    <a:pt x="389" y="109"/>
                    <a:pt x="389" y="102"/>
                    <a:pt x="382" y="97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14" y="0"/>
                    <a:pt x="201" y="0"/>
                    <a:pt x="193" y="5"/>
                  </a:cubicBezTo>
                  <a:lnTo>
                    <a:pt x="8" y="112"/>
                  </a:ln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01"/>
            <p:cNvSpPr>
              <a:spLocks/>
            </p:cNvSpPr>
            <p:nvPr userDrawn="1"/>
          </p:nvSpPr>
          <p:spPr bwMode="auto">
            <a:xfrm flipH="1">
              <a:off x="2675843" y="4857314"/>
              <a:ext cx="300954" cy="316643"/>
            </a:xfrm>
            <a:custGeom>
              <a:avLst/>
              <a:gdLst>
                <a:gd name="T0" fmla="*/ 197 w 211"/>
                <a:gd name="T1" fmla="*/ 222 h 222"/>
                <a:gd name="T2" fmla="*/ 54 w 211"/>
                <a:gd name="T3" fmla="*/ 119 h 222"/>
                <a:gd name="T4" fmla="*/ 4 w 211"/>
                <a:gd name="T5" fmla="*/ 93 h 222"/>
                <a:gd name="T6" fmla="*/ 28 w 211"/>
                <a:gd name="T7" fmla="*/ 16 h 222"/>
                <a:gd name="T8" fmla="*/ 211 w 211"/>
                <a:gd name="T9" fmla="*/ 70 h 222"/>
                <a:gd name="T10" fmla="*/ 197 w 211"/>
                <a:gd name="T1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22">
                  <a:moveTo>
                    <a:pt x="197" y="222"/>
                  </a:moveTo>
                  <a:cubicBezTo>
                    <a:pt x="148" y="211"/>
                    <a:pt x="111" y="159"/>
                    <a:pt x="54" y="11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41"/>
                    <a:pt x="4" y="24"/>
                    <a:pt x="28" y="16"/>
                  </a:cubicBezTo>
                  <a:cubicBezTo>
                    <a:pt x="74" y="0"/>
                    <a:pt x="152" y="41"/>
                    <a:pt x="211" y="70"/>
                  </a:cubicBezTo>
                  <a:lnTo>
                    <a:pt x="197" y="222"/>
                  </a:lnTo>
                  <a:close/>
                </a:path>
              </a:pathLst>
            </a:custGeom>
            <a:solidFill>
              <a:srgbClr val="2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02"/>
            <p:cNvSpPr>
              <a:spLocks/>
            </p:cNvSpPr>
            <p:nvPr userDrawn="1"/>
          </p:nvSpPr>
          <p:spPr bwMode="auto">
            <a:xfrm flipH="1">
              <a:off x="2506111" y="4914366"/>
              <a:ext cx="564823" cy="338038"/>
            </a:xfrm>
            <a:custGeom>
              <a:avLst/>
              <a:gdLst>
                <a:gd name="T0" fmla="*/ 354 w 397"/>
                <a:gd name="T1" fmla="*/ 45 h 237"/>
                <a:gd name="T2" fmla="*/ 386 w 397"/>
                <a:gd name="T3" fmla="*/ 62 h 237"/>
                <a:gd name="T4" fmla="*/ 367 w 397"/>
                <a:gd name="T5" fmla="*/ 174 h 237"/>
                <a:gd name="T6" fmla="*/ 197 w 397"/>
                <a:gd name="T7" fmla="*/ 221 h 237"/>
                <a:gd name="T8" fmla="*/ 53 w 397"/>
                <a:gd name="T9" fmla="*/ 118 h 237"/>
                <a:gd name="T10" fmla="*/ 3 w 397"/>
                <a:gd name="T11" fmla="*/ 92 h 237"/>
                <a:gd name="T12" fmla="*/ 28 w 397"/>
                <a:gd name="T13" fmla="*/ 15 h 237"/>
                <a:gd name="T14" fmla="*/ 210 w 397"/>
                <a:gd name="T15" fmla="*/ 69 h 237"/>
                <a:gd name="T16" fmla="*/ 354 w 397"/>
                <a:gd name="T17" fmla="*/ 4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237">
                  <a:moveTo>
                    <a:pt x="354" y="45"/>
                  </a:moveTo>
                  <a:cubicBezTo>
                    <a:pt x="386" y="62"/>
                    <a:pt x="386" y="62"/>
                    <a:pt x="386" y="62"/>
                  </a:cubicBezTo>
                  <a:cubicBezTo>
                    <a:pt x="397" y="113"/>
                    <a:pt x="391" y="150"/>
                    <a:pt x="367" y="174"/>
                  </a:cubicBezTo>
                  <a:cubicBezTo>
                    <a:pt x="333" y="210"/>
                    <a:pt x="262" y="237"/>
                    <a:pt x="197" y="221"/>
                  </a:cubicBezTo>
                  <a:cubicBezTo>
                    <a:pt x="148" y="210"/>
                    <a:pt x="110" y="159"/>
                    <a:pt x="53" y="118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0" y="40"/>
                    <a:pt x="4" y="24"/>
                    <a:pt x="28" y="15"/>
                  </a:cubicBezTo>
                  <a:cubicBezTo>
                    <a:pt x="73" y="0"/>
                    <a:pt x="151" y="40"/>
                    <a:pt x="210" y="69"/>
                  </a:cubicBezTo>
                  <a:lnTo>
                    <a:pt x="354" y="45"/>
                  </a:lnTo>
                  <a:close/>
                </a:path>
              </a:pathLst>
            </a:custGeom>
            <a:solidFill>
              <a:srgbClr val="33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203"/>
            <p:cNvSpPr>
              <a:spLocks/>
            </p:cNvSpPr>
            <p:nvPr userDrawn="1"/>
          </p:nvSpPr>
          <p:spPr bwMode="auto">
            <a:xfrm flipH="1">
              <a:off x="2932581" y="5377921"/>
              <a:ext cx="253885" cy="161175"/>
            </a:xfrm>
            <a:custGeom>
              <a:avLst/>
              <a:gdLst>
                <a:gd name="T0" fmla="*/ 178 w 178"/>
                <a:gd name="T1" fmla="*/ 88 h 113"/>
                <a:gd name="T2" fmla="*/ 169 w 178"/>
                <a:gd name="T3" fmla="*/ 101 h 113"/>
                <a:gd name="T4" fmla="*/ 110 w 178"/>
                <a:gd name="T5" fmla="*/ 99 h 113"/>
                <a:gd name="T6" fmla="*/ 105 w 178"/>
                <a:gd name="T7" fmla="*/ 86 h 113"/>
                <a:gd name="T8" fmla="*/ 67 w 178"/>
                <a:gd name="T9" fmla="*/ 75 h 113"/>
                <a:gd name="T10" fmla="*/ 1 w 178"/>
                <a:gd name="T11" fmla="*/ 17 h 113"/>
                <a:gd name="T12" fmla="*/ 6 w 178"/>
                <a:gd name="T13" fmla="*/ 0 h 113"/>
                <a:gd name="T14" fmla="*/ 6 w 178"/>
                <a:gd name="T15" fmla="*/ 7 h 113"/>
                <a:gd name="T16" fmla="*/ 72 w 178"/>
                <a:gd name="T17" fmla="*/ 66 h 113"/>
                <a:gd name="T18" fmla="*/ 110 w 178"/>
                <a:gd name="T19" fmla="*/ 76 h 113"/>
                <a:gd name="T20" fmla="*/ 115 w 178"/>
                <a:gd name="T21" fmla="*/ 89 h 113"/>
                <a:gd name="T22" fmla="*/ 174 w 178"/>
                <a:gd name="T23" fmla="*/ 92 h 113"/>
                <a:gd name="T24" fmla="*/ 178 w 178"/>
                <a:gd name="T25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113">
                  <a:moveTo>
                    <a:pt x="178" y="88"/>
                  </a:moveTo>
                  <a:cubicBezTo>
                    <a:pt x="177" y="94"/>
                    <a:pt x="174" y="98"/>
                    <a:pt x="169" y="101"/>
                  </a:cubicBezTo>
                  <a:cubicBezTo>
                    <a:pt x="154" y="113"/>
                    <a:pt x="127" y="105"/>
                    <a:pt x="110" y="99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83" y="84"/>
                    <a:pt x="89" y="87"/>
                    <a:pt x="67" y="75"/>
                  </a:cubicBezTo>
                  <a:cubicBezTo>
                    <a:pt x="40" y="61"/>
                    <a:pt x="7" y="42"/>
                    <a:pt x="1" y="17"/>
                  </a:cubicBezTo>
                  <a:cubicBezTo>
                    <a:pt x="0" y="12"/>
                    <a:pt x="2" y="4"/>
                    <a:pt x="6" y="0"/>
                  </a:cubicBezTo>
                  <a:cubicBezTo>
                    <a:pt x="5" y="2"/>
                    <a:pt x="5" y="5"/>
                    <a:pt x="6" y="7"/>
                  </a:cubicBezTo>
                  <a:cubicBezTo>
                    <a:pt x="12" y="32"/>
                    <a:pt x="45" y="52"/>
                    <a:pt x="72" y="66"/>
                  </a:cubicBezTo>
                  <a:cubicBezTo>
                    <a:pt x="94" y="77"/>
                    <a:pt x="88" y="74"/>
                    <a:pt x="110" y="76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32" y="95"/>
                    <a:pt x="159" y="103"/>
                    <a:pt x="174" y="92"/>
                  </a:cubicBezTo>
                  <a:cubicBezTo>
                    <a:pt x="176" y="90"/>
                    <a:pt x="177" y="89"/>
                    <a:pt x="178" y="88"/>
                  </a:cubicBezTo>
                  <a:close/>
                </a:path>
              </a:pathLst>
            </a:custGeom>
            <a:solidFill>
              <a:srgbClr val="D0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204"/>
            <p:cNvSpPr>
              <a:spLocks/>
            </p:cNvSpPr>
            <p:nvPr userDrawn="1"/>
          </p:nvSpPr>
          <p:spPr bwMode="auto">
            <a:xfrm flipH="1">
              <a:off x="4110721" y="4644792"/>
              <a:ext cx="58480" cy="557692"/>
            </a:xfrm>
            <a:custGeom>
              <a:avLst/>
              <a:gdLst>
                <a:gd name="T0" fmla="*/ 0 w 41"/>
                <a:gd name="T1" fmla="*/ 0 h 391"/>
                <a:gd name="T2" fmla="*/ 1 w 41"/>
                <a:gd name="T3" fmla="*/ 368 h 391"/>
                <a:gd name="T4" fmla="*/ 41 w 41"/>
                <a:gd name="T5" fmla="*/ 391 h 391"/>
                <a:gd name="T6" fmla="*/ 40 w 41"/>
                <a:gd name="T7" fmla="*/ 0 h 391"/>
                <a:gd name="T8" fmla="*/ 0 w 41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1">
                  <a:moveTo>
                    <a:pt x="0" y="0"/>
                  </a:moveTo>
                  <a:lnTo>
                    <a:pt x="1" y="368"/>
                  </a:lnTo>
                  <a:lnTo>
                    <a:pt x="41" y="391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06"/>
            <p:cNvSpPr>
              <a:spLocks/>
            </p:cNvSpPr>
            <p:nvPr userDrawn="1"/>
          </p:nvSpPr>
          <p:spPr bwMode="auto">
            <a:xfrm flipH="1">
              <a:off x="4055095" y="4644792"/>
              <a:ext cx="57053" cy="557692"/>
            </a:xfrm>
            <a:custGeom>
              <a:avLst/>
              <a:gdLst>
                <a:gd name="T0" fmla="*/ 0 w 40"/>
                <a:gd name="T1" fmla="*/ 0 h 391"/>
                <a:gd name="T2" fmla="*/ 1 w 40"/>
                <a:gd name="T3" fmla="*/ 391 h 391"/>
                <a:gd name="T4" fmla="*/ 40 w 40"/>
                <a:gd name="T5" fmla="*/ 369 h 391"/>
                <a:gd name="T6" fmla="*/ 39 w 40"/>
                <a:gd name="T7" fmla="*/ 0 h 391"/>
                <a:gd name="T8" fmla="*/ 0 w 40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1">
                  <a:moveTo>
                    <a:pt x="0" y="0"/>
                  </a:moveTo>
                  <a:lnTo>
                    <a:pt x="1" y="391"/>
                  </a:lnTo>
                  <a:lnTo>
                    <a:pt x="40" y="36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07"/>
            <p:cNvSpPr>
              <a:spLocks/>
            </p:cNvSpPr>
            <p:nvPr userDrawn="1"/>
          </p:nvSpPr>
          <p:spPr bwMode="auto">
            <a:xfrm flipH="1">
              <a:off x="3386151" y="4894399"/>
              <a:ext cx="58480" cy="740261"/>
            </a:xfrm>
            <a:custGeom>
              <a:avLst/>
              <a:gdLst>
                <a:gd name="T0" fmla="*/ 40 w 41"/>
                <a:gd name="T1" fmla="*/ 23 h 519"/>
                <a:gd name="T2" fmla="*/ 0 w 41"/>
                <a:gd name="T3" fmla="*/ 0 h 519"/>
                <a:gd name="T4" fmla="*/ 1 w 41"/>
                <a:gd name="T5" fmla="*/ 496 h 519"/>
                <a:gd name="T6" fmla="*/ 41 w 41"/>
                <a:gd name="T7" fmla="*/ 519 h 519"/>
                <a:gd name="T8" fmla="*/ 40 w 41"/>
                <a:gd name="T9" fmla="*/ 2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19">
                  <a:moveTo>
                    <a:pt x="40" y="23"/>
                  </a:moveTo>
                  <a:lnTo>
                    <a:pt x="0" y="0"/>
                  </a:lnTo>
                  <a:lnTo>
                    <a:pt x="1" y="496"/>
                  </a:lnTo>
                  <a:lnTo>
                    <a:pt x="41" y="519"/>
                  </a:lnTo>
                  <a:lnTo>
                    <a:pt x="40" y="23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08"/>
            <p:cNvSpPr>
              <a:spLocks/>
            </p:cNvSpPr>
            <p:nvPr userDrawn="1"/>
          </p:nvSpPr>
          <p:spPr bwMode="auto">
            <a:xfrm flipH="1">
              <a:off x="3329098" y="4895825"/>
              <a:ext cx="58480" cy="738834"/>
            </a:xfrm>
            <a:custGeom>
              <a:avLst/>
              <a:gdLst>
                <a:gd name="T0" fmla="*/ 0 w 41"/>
                <a:gd name="T1" fmla="*/ 22 h 518"/>
                <a:gd name="T2" fmla="*/ 1 w 41"/>
                <a:gd name="T3" fmla="*/ 518 h 518"/>
                <a:gd name="T4" fmla="*/ 41 w 41"/>
                <a:gd name="T5" fmla="*/ 496 h 518"/>
                <a:gd name="T6" fmla="*/ 40 w 41"/>
                <a:gd name="T7" fmla="*/ 0 h 518"/>
                <a:gd name="T8" fmla="*/ 0 w 41"/>
                <a:gd name="T9" fmla="*/ 2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18">
                  <a:moveTo>
                    <a:pt x="0" y="22"/>
                  </a:moveTo>
                  <a:lnTo>
                    <a:pt x="1" y="518"/>
                  </a:lnTo>
                  <a:lnTo>
                    <a:pt x="41" y="496"/>
                  </a:lnTo>
                  <a:lnTo>
                    <a:pt x="4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09"/>
            <p:cNvSpPr>
              <a:spLocks/>
            </p:cNvSpPr>
            <p:nvPr userDrawn="1"/>
          </p:nvSpPr>
          <p:spPr bwMode="auto">
            <a:xfrm flipH="1">
              <a:off x="3351919" y="4514998"/>
              <a:ext cx="1002703" cy="677502"/>
            </a:xfrm>
            <a:custGeom>
              <a:avLst/>
              <a:gdLst>
                <a:gd name="T0" fmla="*/ 0 w 703"/>
                <a:gd name="T1" fmla="*/ 0 h 475"/>
                <a:gd name="T2" fmla="*/ 0 w 703"/>
                <a:gd name="T3" fmla="*/ 66 h 475"/>
                <a:gd name="T4" fmla="*/ 703 w 703"/>
                <a:gd name="T5" fmla="*/ 475 h 475"/>
                <a:gd name="T6" fmla="*/ 703 w 703"/>
                <a:gd name="T7" fmla="*/ 408 h 475"/>
                <a:gd name="T8" fmla="*/ 0 w 703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475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34" y="202"/>
                    <a:pt x="469" y="338"/>
                    <a:pt x="703" y="475"/>
                  </a:cubicBezTo>
                  <a:cubicBezTo>
                    <a:pt x="703" y="408"/>
                    <a:pt x="703" y="408"/>
                    <a:pt x="703" y="408"/>
                  </a:cubicBezTo>
                  <a:cubicBezTo>
                    <a:pt x="468" y="272"/>
                    <a:pt x="234" y="136"/>
                    <a:pt x="0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10"/>
            <p:cNvSpPr>
              <a:spLocks/>
            </p:cNvSpPr>
            <p:nvPr userDrawn="1"/>
          </p:nvSpPr>
          <p:spPr bwMode="auto">
            <a:xfrm flipH="1">
              <a:off x="1734472" y="3583610"/>
              <a:ext cx="2620150" cy="1513326"/>
            </a:xfrm>
            <a:custGeom>
              <a:avLst/>
              <a:gdLst>
                <a:gd name="T0" fmla="*/ 1135 w 1838"/>
                <a:gd name="T1" fmla="*/ 0 h 1061"/>
                <a:gd name="T2" fmla="*/ 0 w 1838"/>
                <a:gd name="T3" fmla="*/ 653 h 1061"/>
                <a:gd name="T4" fmla="*/ 703 w 1838"/>
                <a:gd name="T5" fmla="*/ 1061 h 1061"/>
                <a:gd name="T6" fmla="*/ 1838 w 1838"/>
                <a:gd name="T7" fmla="*/ 409 h 1061"/>
                <a:gd name="T8" fmla="*/ 1135 w 1838"/>
                <a:gd name="T9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8" h="1061">
                  <a:moveTo>
                    <a:pt x="1135" y="0"/>
                  </a:moveTo>
                  <a:cubicBezTo>
                    <a:pt x="0" y="653"/>
                    <a:pt x="0" y="653"/>
                    <a:pt x="0" y="653"/>
                  </a:cubicBezTo>
                  <a:cubicBezTo>
                    <a:pt x="234" y="789"/>
                    <a:pt x="468" y="925"/>
                    <a:pt x="703" y="1061"/>
                  </a:cubicBezTo>
                  <a:cubicBezTo>
                    <a:pt x="1838" y="409"/>
                    <a:pt x="1838" y="409"/>
                    <a:pt x="1838" y="409"/>
                  </a:cubicBezTo>
                  <a:cubicBezTo>
                    <a:pt x="1604" y="272"/>
                    <a:pt x="1369" y="136"/>
                    <a:pt x="11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11"/>
            <p:cNvSpPr>
              <a:spLocks/>
            </p:cNvSpPr>
            <p:nvPr userDrawn="1"/>
          </p:nvSpPr>
          <p:spPr bwMode="auto">
            <a:xfrm flipH="1">
              <a:off x="1734472" y="4166976"/>
              <a:ext cx="1617447" cy="1025524"/>
            </a:xfrm>
            <a:custGeom>
              <a:avLst/>
              <a:gdLst>
                <a:gd name="T0" fmla="*/ 0 w 1134"/>
                <a:gd name="T1" fmla="*/ 652 h 719"/>
                <a:gd name="T2" fmla="*/ 0 w 1134"/>
                <a:gd name="T3" fmla="*/ 719 h 719"/>
                <a:gd name="T4" fmla="*/ 1134 w 1134"/>
                <a:gd name="T5" fmla="*/ 66 h 719"/>
                <a:gd name="T6" fmla="*/ 1134 w 1134"/>
                <a:gd name="T7" fmla="*/ 0 h 719"/>
                <a:gd name="T8" fmla="*/ 0 w 1134"/>
                <a:gd name="T9" fmla="*/ 65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4" h="719">
                  <a:moveTo>
                    <a:pt x="0" y="652"/>
                  </a:moveTo>
                  <a:lnTo>
                    <a:pt x="0" y="719"/>
                  </a:lnTo>
                  <a:lnTo>
                    <a:pt x="1134" y="66"/>
                  </a:lnTo>
                  <a:lnTo>
                    <a:pt x="1134" y="0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12"/>
            <p:cNvSpPr>
              <a:spLocks/>
            </p:cNvSpPr>
            <p:nvPr userDrawn="1"/>
          </p:nvSpPr>
          <p:spPr bwMode="auto">
            <a:xfrm flipH="1">
              <a:off x="2136695" y="4312460"/>
              <a:ext cx="15690" cy="19968"/>
            </a:xfrm>
            <a:custGeom>
              <a:avLst/>
              <a:gdLst>
                <a:gd name="T0" fmla="*/ 5 w 11"/>
                <a:gd name="T1" fmla="*/ 2 h 14"/>
                <a:gd name="T2" fmla="*/ 1 w 11"/>
                <a:gd name="T3" fmla="*/ 10 h 14"/>
                <a:gd name="T4" fmla="*/ 5 w 11"/>
                <a:gd name="T5" fmla="*/ 13 h 14"/>
                <a:gd name="T6" fmla="*/ 10 w 11"/>
                <a:gd name="T7" fmla="*/ 4 h 14"/>
                <a:gd name="T8" fmla="*/ 5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2"/>
                  </a:moveTo>
                  <a:cubicBezTo>
                    <a:pt x="3" y="3"/>
                    <a:pt x="0" y="7"/>
                    <a:pt x="1" y="10"/>
                  </a:cubicBezTo>
                  <a:cubicBezTo>
                    <a:pt x="1" y="13"/>
                    <a:pt x="3" y="14"/>
                    <a:pt x="5" y="13"/>
                  </a:cubicBezTo>
                  <a:cubicBezTo>
                    <a:pt x="11" y="10"/>
                    <a:pt x="11" y="7"/>
                    <a:pt x="10" y="4"/>
                  </a:cubicBezTo>
                  <a:cubicBezTo>
                    <a:pt x="10" y="1"/>
                    <a:pt x="8" y="0"/>
                    <a:pt x="5" y="2"/>
                  </a:cubicBezTo>
                  <a:close/>
                </a:path>
              </a:pathLst>
            </a:custGeom>
            <a:solidFill>
              <a:srgbClr val="EC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13"/>
            <p:cNvSpPr>
              <a:spLocks noEditPoints="1"/>
            </p:cNvSpPr>
            <p:nvPr userDrawn="1"/>
          </p:nvSpPr>
          <p:spPr bwMode="auto">
            <a:xfrm flipH="1">
              <a:off x="3035276" y="4219749"/>
              <a:ext cx="329480" cy="450717"/>
            </a:xfrm>
            <a:custGeom>
              <a:avLst/>
              <a:gdLst>
                <a:gd name="T0" fmla="*/ 19 w 231"/>
                <a:gd name="T1" fmla="*/ 292 h 316"/>
                <a:gd name="T2" fmla="*/ 18 w 231"/>
                <a:gd name="T3" fmla="*/ 136 h 316"/>
                <a:gd name="T4" fmla="*/ 212 w 231"/>
                <a:gd name="T5" fmla="*/ 25 h 316"/>
                <a:gd name="T6" fmla="*/ 212 w 231"/>
                <a:gd name="T7" fmla="*/ 180 h 316"/>
                <a:gd name="T8" fmla="*/ 19 w 231"/>
                <a:gd name="T9" fmla="*/ 292 h 316"/>
                <a:gd name="T10" fmla="*/ 115 w 231"/>
                <a:gd name="T11" fmla="*/ 67 h 316"/>
                <a:gd name="T12" fmla="*/ 110 w 231"/>
                <a:gd name="T13" fmla="*/ 75 h 316"/>
                <a:gd name="T14" fmla="*/ 115 w 231"/>
                <a:gd name="T15" fmla="*/ 78 h 316"/>
                <a:gd name="T16" fmla="*/ 120 w 231"/>
                <a:gd name="T17" fmla="*/ 69 h 316"/>
                <a:gd name="T18" fmla="*/ 115 w 231"/>
                <a:gd name="T19" fmla="*/ 67 h 316"/>
                <a:gd name="T20" fmla="*/ 230 w 231"/>
                <a:gd name="T21" fmla="*/ 8 h 316"/>
                <a:gd name="T22" fmla="*/ 221 w 231"/>
                <a:gd name="T23" fmla="*/ 3 h 316"/>
                <a:gd name="T24" fmla="*/ 9 w 231"/>
                <a:gd name="T25" fmla="*/ 126 h 316"/>
                <a:gd name="T26" fmla="*/ 0 w 231"/>
                <a:gd name="T27" fmla="*/ 141 h 316"/>
                <a:gd name="T28" fmla="*/ 0 w 231"/>
                <a:gd name="T29" fmla="*/ 308 h 316"/>
                <a:gd name="T30" fmla="*/ 9 w 231"/>
                <a:gd name="T31" fmla="*/ 313 h 316"/>
                <a:gd name="T32" fmla="*/ 222 w 231"/>
                <a:gd name="T33" fmla="*/ 190 h 316"/>
                <a:gd name="T34" fmla="*/ 231 w 231"/>
                <a:gd name="T35" fmla="*/ 175 h 316"/>
                <a:gd name="T36" fmla="*/ 230 w 231"/>
                <a:gd name="T37" fmla="*/ 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316">
                  <a:moveTo>
                    <a:pt x="19" y="292"/>
                  </a:moveTo>
                  <a:cubicBezTo>
                    <a:pt x="18" y="136"/>
                    <a:pt x="18" y="136"/>
                    <a:pt x="18" y="136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19" y="292"/>
                    <a:pt x="19" y="292"/>
                    <a:pt x="19" y="292"/>
                  </a:cubicBezTo>
                  <a:close/>
                  <a:moveTo>
                    <a:pt x="115" y="67"/>
                  </a:moveTo>
                  <a:cubicBezTo>
                    <a:pt x="112" y="68"/>
                    <a:pt x="110" y="72"/>
                    <a:pt x="110" y="75"/>
                  </a:cubicBezTo>
                  <a:cubicBezTo>
                    <a:pt x="110" y="78"/>
                    <a:pt x="112" y="79"/>
                    <a:pt x="115" y="78"/>
                  </a:cubicBezTo>
                  <a:cubicBezTo>
                    <a:pt x="118" y="76"/>
                    <a:pt x="120" y="72"/>
                    <a:pt x="120" y="69"/>
                  </a:cubicBezTo>
                  <a:cubicBezTo>
                    <a:pt x="120" y="66"/>
                    <a:pt x="118" y="65"/>
                    <a:pt x="115" y="67"/>
                  </a:cubicBezTo>
                  <a:close/>
                  <a:moveTo>
                    <a:pt x="230" y="8"/>
                  </a:moveTo>
                  <a:cubicBezTo>
                    <a:pt x="230" y="2"/>
                    <a:pt x="226" y="0"/>
                    <a:pt x="221" y="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9"/>
                    <a:pt x="0" y="136"/>
                    <a:pt x="0" y="141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4"/>
                    <a:pt x="4" y="316"/>
                    <a:pt x="9" y="313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7" y="188"/>
                    <a:pt x="231" y="181"/>
                    <a:pt x="231" y="175"/>
                  </a:cubicBezTo>
                  <a:lnTo>
                    <a:pt x="230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214"/>
            <p:cNvSpPr>
              <a:spLocks/>
            </p:cNvSpPr>
            <p:nvPr userDrawn="1"/>
          </p:nvSpPr>
          <p:spPr bwMode="auto">
            <a:xfrm flipH="1">
              <a:off x="3062377" y="4255407"/>
              <a:ext cx="276706" cy="380828"/>
            </a:xfrm>
            <a:custGeom>
              <a:avLst/>
              <a:gdLst>
                <a:gd name="T0" fmla="*/ 194 w 194"/>
                <a:gd name="T1" fmla="*/ 0 h 267"/>
                <a:gd name="T2" fmla="*/ 0 w 194"/>
                <a:gd name="T3" fmla="*/ 111 h 267"/>
                <a:gd name="T4" fmla="*/ 1 w 194"/>
                <a:gd name="T5" fmla="*/ 267 h 267"/>
                <a:gd name="T6" fmla="*/ 194 w 194"/>
                <a:gd name="T7" fmla="*/ 155 h 267"/>
                <a:gd name="T8" fmla="*/ 194 w 1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67">
                  <a:moveTo>
                    <a:pt x="194" y="0"/>
                  </a:moveTo>
                  <a:lnTo>
                    <a:pt x="0" y="111"/>
                  </a:lnTo>
                  <a:lnTo>
                    <a:pt x="1" y="267"/>
                  </a:lnTo>
                  <a:lnTo>
                    <a:pt x="194" y="15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EC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15"/>
            <p:cNvSpPr>
              <a:spLocks/>
            </p:cNvSpPr>
            <p:nvPr userDrawn="1"/>
          </p:nvSpPr>
          <p:spPr bwMode="auto">
            <a:xfrm flipH="1">
              <a:off x="3360477" y="4410876"/>
              <a:ext cx="21395" cy="256738"/>
            </a:xfrm>
            <a:custGeom>
              <a:avLst/>
              <a:gdLst>
                <a:gd name="T0" fmla="*/ 12 w 15"/>
                <a:gd name="T1" fmla="*/ 174 h 180"/>
                <a:gd name="T2" fmla="*/ 12 w 15"/>
                <a:gd name="T3" fmla="*/ 7 h 180"/>
                <a:gd name="T4" fmla="*/ 0 w 15"/>
                <a:gd name="T5" fmla="*/ 0 h 180"/>
                <a:gd name="T6" fmla="*/ 1 w 15"/>
                <a:gd name="T7" fmla="*/ 167 h 180"/>
                <a:gd name="T8" fmla="*/ 1 w 15"/>
                <a:gd name="T9" fmla="*/ 169 h 180"/>
                <a:gd name="T10" fmla="*/ 3 w 15"/>
                <a:gd name="T11" fmla="*/ 173 h 180"/>
                <a:gd name="T12" fmla="*/ 15 w 15"/>
                <a:gd name="T13" fmla="*/ 180 h 180"/>
                <a:gd name="T14" fmla="*/ 12 w 15"/>
                <a:gd name="T15" fmla="*/ 1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0">
                  <a:moveTo>
                    <a:pt x="12" y="174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1" y="168"/>
                    <a:pt x="1" y="169"/>
                    <a:pt x="1" y="169"/>
                  </a:cubicBezTo>
                  <a:cubicBezTo>
                    <a:pt x="1" y="171"/>
                    <a:pt x="2" y="172"/>
                    <a:pt x="3" y="173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3" y="179"/>
                    <a:pt x="12" y="177"/>
                    <a:pt x="12" y="174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16"/>
            <p:cNvSpPr>
              <a:spLocks/>
            </p:cNvSpPr>
            <p:nvPr userDrawn="1"/>
          </p:nvSpPr>
          <p:spPr bwMode="auto">
            <a:xfrm flipH="1">
              <a:off x="3039556" y="4212618"/>
              <a:ext cx="342317" cy="208243"/>
            </a:xfrm>
            <a:custGeom>
              <a:avLst/>
              <a:gdLst>
                <a:gd name="T0" fmla="*/ 228 w 240"/>
                <a:gd name="T1" fmla="*/ 1 h 146"/>
                <a:gd name="T2" fmla="*/ 228 w 240"/>
                <a:gd name="T3" fmla="*/ 0 h 146"/>
                <a:gd name="T4" fmla="*/ 227 w 240"/>
                <a:gd name="T5" fmla="*/ 0 h 146"/>
                <a:gd name="T6" fmla="*/ 227 w 240"/>
                <a:gd name="T7" fmla="*/ 0 h 146"/>
                <a:gd name="T8" fmla="*/ 225 w 240"/>
                <a:gd name="T9" fmla="*/ 0 h 146"/>
                <a:gd name="T10" fmla="*/ 225 w 240"/>
                <a:gd name="T11" fmla="*/ 0 h 146"/>
                <a:gd name="T12" fmla="*/ 224 w 240"/>
                <a:gd name="T13" fmla="*/ 0 h 146"/>
                <a:gd name="T14" fmla="*/ 223 w 240"/>
                <a:gd name="T15" fmla="*/ 0 h 146"/>
                <a:gd name="T16" fmla="*/ 222 w 240"/>
                <a:gd name="T17" fmla="*/ 1 h 146"/>
                <a:gd name="T18" fmla="*/ 6 w 240"/>
                <a:gd name="T19" fmla="*/ 126 h 146"/>
                <a:gd name="T20" fmla="*/ 6 w 240"/>
                <a:gd name="T21" fmla="*/ 127 h 146"/>
                <a:gd name="T22" fmla="*/ 5 w 240"/>
                <a:gd name="T23" fmla="*/ 127 h 146"/>
                <a:gd name="T24" fmla="*/ 4 w 240"/>
                <a:gd name="T25" fmla="*/ 129 h 146"/>
                <a:gd name="T26" fmla="*/ 4 w 240"/>
                <a:gd name="T27" fmla="*/ 129 h 146"/>
                <a:gd name="T28" fmla="*/ 3 w 240"/>
                <a:gd name="T29" fmla="*/ 131 h 146"/>
                <a:gd name="T30" fmla="*/ 3 w 240"/>
                <a:gd name="T31" fmla="*/ 131 h 146"/>
                <a:gd name="T32" fmla="*/ 2 w 240"/>
                <a:gd name="T33" fmla="*/ 132 h 146"/>
                <a:gd name="T34" fmla="*/ 2 w 240"/>
                <a:gd name="T35" fmla="*/ 133 h 146"/>
                <a:gd name="T36" fmla="*/ 1 w 240"/>
                <a:gd name="T37" fmla="*/ 134 h 146"/>
                <a:gd name="T38" fmla="*/ 1 w 240"/>
                <a:gd name="T39" fmla="*/ 135 h 146"/>
                <a:gd name="T40" fmla="*/ 1 w 240"/>
                <a:gd name="T41" fmla="*/ 135 h 146"/>
                <a:gd name="T42" fmla="*/ 0 w 240"/>
                <a:gd name="T43" fmla="*/ 137 h 146"/>
                <a:gd name="T44" fmla="*/ 0 w 240"/>
                <a:gd name="T45" fmla="*/ 138 h 146"/>
                <a:gd name="T46" fmla="*/ 0 w 240"/>
                <a:gd name="T47" fmla="*/ 139 h 146"/>
                <a:gd name="T48" fmla="*/ 12 w 240"/>
                <a:gd name="T49" fmla="*/ 144 h 146"/>
                <a:gd name="T50" fmla="*/ 12 w 240"/>
                <a:gd name="T51" fmla="*/ 142 h 146"/>
                <a:gd name="T52" fmla="*/ 13 w 240"/>
                <a:gd name="T53" fmla="*/ 140 h 146"/>
                <a:gd name="T54" fmla="*/ 14 w 240"/>
                <a:gd name="T55" fmla="*/ 137 h 146"/>
                <a:gd name="T56" fmla="*/ 16 w 240"/>
                <a:gd name="T57" fmla="*/ 136 h 146"/>
                <a:gd name="T58" fmla="*/ 17 w 240"/>
                <a:gd name="T59" fmla="*/ 134 h 146"/>
                <a:gd name="T60" fmla="*/ 18 w 240"/>
                <a:gd name="T61" fmla="*/ 133 h 146"/>
                <a:gd name="T62" fmla="*/ 233 w 240"/>
                <a:gd name="T63" fmla="*/ 8 h 146"/>
                <a:gd name="T64" fmla="*/ 235 w 240"/>
                <a:gd name="T65" fmla="*/ 7 h 146"/>
                <a:gd name="T66" fmla="*/ 237 w 240"/>
                <a:gd name="T67" fmla="*/ 7 h 146"/>
                <a:gd name="T68" fmla="*/ 238 w 240"/>
                <a:gd name="T69" fmla="*/ 7 h 146"/>
                <a:gd name="T70" fmla="*/ 240 w 240"/>
                <a:gd name="T71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6">
                  <a:moveTo>
                    <a:pt x="240" y="7"/>
                  </a:move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3" y="0"/>
                    <a:pt x="223" y="0"/>
                  </a:cubicBezTo>
                  <a:cubicBezTo>
                    <a:pt x="223" y="0"/>
                    <a:pt x="223" y="1"/>
                    <a:pt x="223" y="1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7" y="125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6"/>
                    <a:pt x="6" y="127"/>
                    <a:pt x="6" y="127"/>
                  </a:cubicBezTo>
                  <a:cubicBezTo>
                    <a:pt x="6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8"/>
                    <a:pt x="5" y="128"/>
                    <a:pt x="4" y="128"/>
                  </a:cubicBezTo>
                  <a:cubicBezTo>
                    <a:pt x="4" y="128"/>
                    <a:pt x="4" y="128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3" y="130"/>
                    <a:pt x="3" y="130"/>
                  </a:cubicBezTo>
                  <a:cubicBezTo>
                    <a:pt x="3" y="130"/>
                    <a:pt x="3" y="130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1" y="133"/>
                    <a:pt x="1" y="133"/>
                    <a:pt x="1" y="134"/>
                  </a:cubicBezTo>
                  <a:cubicBezTo>
                    <a:pt x="1" y="134"/>
                    <a:pt x="1" y="134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8"/>
                    <a:pt x="0" y="138"/>
                  </a:cubicBezTo>
                  <a:cubicBezTo>
                    <a:pt x="0" y="138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6"/>
                    <a:pt x="12" y="145"/>
                    <a:pt x="12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3"/>
                    <a:pt x="12" y="143"/>
                    <a:pt x="12" y="142"/>
                  </a:cubicBezTo>
                  <a:cubicBezTo>
                    <a:pt x="12" y="142"/>
                    <a:pt x="13" y="142"/>
                    <a:pt x="13" y="142"/>
                  </a:cubicBezTo>
                  <a:cubicBezTo>
                    <a:pt x="13" y="141"/>
                    <a:pt x="13" y="140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39"/>
                    <a:pt x="14" y="138"/>
                    <a:pt x="14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5" y="137"/>
                    <a:pt x="15" y="136"/>
                    <a:pt x="16" y="136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6" y="135"/>
                    <a:pt x="17" y="134"/>
                    <a:pt x="17" y="134"/>
                  </a:cubicBezTo>
                  <a:cubicBezTo>
                    <a:pt x="17" y="134"/>
                    <a:pt x="17" y="134"/>
                    <a:pt x="17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9" y="132"/>
                    <a:pt x="20" y="131"/>
                    <a:pt x="21" y="131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4" y="8"/>
                    <a:pt x="234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6" y="7"/>
                    <a:pt x="236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8" y="7"/>
                    <a:pt x="23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9" y="7"/>
                    <a:pt x="239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17"/>
            <p:cNvSpPr>
              <a:spLocks/>
            </p:cNvSpPr>
            <p:nvPr userDrawn="1"/>
          </p:nvSpPr>
          <p:spPr bwMode="auto">
            <a:xfrm flipH="1">
              <a:off x="2939712" y="4485045"/>
              <a:ext cx="392238" cy="228211"/>
            </a:xfrm>
            <a:custGeom>
              <a:avLst/>
              <a:gdLst>
                <a:gd name="T0" fmla="*/ 207 w 275"/>
                <a:gd name="T1" fmla="*/ 0 h 160"/>
                <a:gd name="T2" fmla="*/ 0 w 275"/>
                <a:gd name="T3" fmla="*/ 120 h 160"/>
                <a:gd name="T4" fmla="*/ 69 w 275"/>
                <a:gd name="T5" fmla="*/ 160 h 160"/>
                <a:gd name="T6" fmla="*/ 275 w 275"/>
                <a:gd name="T7" fmla="*/ 40 h 160"/>
                <a:gd name="T8" fmla="*/ 207 w 27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60">
                  <a:moveTo>
                    <a:pt x="207" y="0"/>
                  </a:moveTo>
                  <a:lnTo>
                    <a:pt x="0" y="120"/>
                  </a:lnTo>
                  <a:lnTo>
                    <a:pt x="69" y="160"/>
                  </a:lnTo>
                  <a:lnTo>
                    <a:pt x="275" y="4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218"/>
            <p:cNvSpPr>
              <a:spLocks/>
            </p:cNvSpPr>
            <p:nvPr userDrawn="1"/>
          </p:nvSpPr>
          <p:spPr bwMode="auto">
            <a:xfrm flipH="1">
              <a:off x="2814197" y="4602003"/>
              <a:ext cx="316643" cy="203964"/>
            </a:xfrm>
            <a:custGeom>
              <a:avLst/>
              <a:gdLst>
                <a:gd name="T0" fmla="*/ 0 w 222"/>
                <a:gd name="T1" fmla="*/ 129 h 143"/>
                <a:gd name="T2" fmla="*/ 0 w 222"/>
                <a:gd name="T3" fmla="*/ 143 h 143"/>
                <a:gd name="T4" fmla="*/ 222 w 222"/>
                <a:gd name="T5" fmla="*/ 14 h 143"/>
                <a:gd name="T6" fmla="*/ 222 w 222"/>
                <a:gd name="T7" fmla="*/ 0 h 143"/>
                <a:gd name="T8" fmla="*/ 0 w 222"/>
                <a:gd name="T9" fmla="*/ 12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43">
                  <a:moveTo>
                    <a:pt x="0" y="129"/>
                  </a:moveTo>
                  <a:lnTo>
                    <a:pt x="0" y="143"/>
                  </a:lnTo>
                  <a:lnTo>
                    <a:pt x="222" y="14"/>
                  </a:lnTo>
                  <a:lnTo>
                    <a:pt x="222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19"/>
            <p:cNvSpPr>
              <a:spLocks noEditPoints="1"/>
            </p:cNvSpPr>
            <p:nvPr userDrawn="1"/>
          </p:nvSpPr>
          <p:spPr bwMode="auto">
            <a:xfrm flipH="1">
              <a:off x="2814196" y="4472208"/>
              <a:ext cx="540576" cy="313790"/>
            </a:xfrm>
            <a:custGeom>
              <a:avLst/>
              <a:gdLst>
                <a:gd name="T0" fmla="*/ 85 w 379"/>
                <a:gd name="T1" fmla="*/ 169 h 220"/>
                <a:gd name="T2" fmla="*/ 16 w 379"/>
                <a:gd name="T3" fmla="*/ 129 h 220"/>
                <a:gd name="T4" fmla="*/ 223 w 379"/>
                <a:gd name="T5" fmla="*/ 9 h 220"/>
                <a:gd name="T6" fmla="*/ 291 w 379"/>
                <a:gd name="T7" fmla="*/ 49 h 220"/>
                <a:gd name="T8" fmla="*/ 85 w 379"/>
                <a:gd name="T9" fmla="*/ 169 h 220"/>
                <a:gd name="T10" fmla="*/ 85 w 379"/>
                <a:gd name="T11" fmla="*/ 169 h 220"/>
                <a:gd name="T12" fmla="*/ 222 w 379"/>
                <a:gd name="T13" fmla="*/ 0 h 220"/>
                <a:gd name="T14" fmla="*/ 0 w 379"/>
                <a:gd name="T15" fmla="*/ 128 h 220"/>
                <a:gd name="T16" fmla="*/ 157 w 379"/>
                <a:gd name="T17" fmla="*/ 220 h 220"/>
                <a:gd name="T18" fmla="*/ 379 w 379"/>
                <a:gd name="T19" fmla="*/ 91 h 220"/>
                <a:gd name="T20" fmla="*/ 222 w 379"/>
                <a:gd name="T2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20">
                  <a:moveTo>
                    <a:pt x="85" y="169"/>
                  </a:moveTo>
                  <a:lnTo>
                    <a:pt x="16" y="129"/>
                  </a:lnTo>
                  <a:lnTo>
                    <a:pt x="223" y="9"/>
                  </a:lnTo>
                  <a:lnTo>
                    <a:pt x="291" y="49"/>
                  </a:lnTo>
                  <a:lnTo>
                    <a:pt x="85" y="169"/>
                  </a:lnTo>
                  <a:lnTo>
                    <a:pt x="85" y="169"/>
                  </a:lnTo>
                  <a:close/>
                  <a:moveTo>
                    <a:pt x="222" y="0"/>
                  </a:moveTo>
                  <a:lnTo>
                    <a:pt x="0" y="128"/>
                  </a:lnTo>
                  <a:lnTo>
                    <a:pt x="157" y="220"/>
                  </a:lnTo>
                  <a:lnTo>
                    <a:pt x="379" y="9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220"/>
            <p:cNvSpPr>
              <a:spLocks/>
            </p:cNvSpPr>
            <p:nvPr userDrawn="1"/>
          </p:nvSpPr>
          <p:spPr bwMode="auto">
            <a:xfrm flipH="1">
              <a:off x="3130839" y="4639087"/>
              <a:ext cx="249606" cy="166880"/>
            </a:xfrm>
            <a:custGeom>
              <a:avLst/>
              <a:gdLst>
                <a:gd name="T0" fmla="*/ 0 w 175"/>
                <a:gd name="T1" fmla="*/ 0 h 117"/>
                <a:gd name="T2" fmla="*/ 0 w 175"/>
                <a:gd name="T3" fmla="*/ 14 h 117"/>
                <a:gd name="T4" fmla="*/ 175 w 175"/>
                <a:gd name="T5" fmla="*/ 117 h 117"/>
                <a:gd name="T6" fmla="*/ 175 w 175"/>
                <a:gd name="T7" fmla="*/ 103 h 117"/>
                <a:gd name="T8" fmla="*/ 0 w 17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17">
                  <a:moveTo>
                    <a:pt x="0" y="0"/>
                  </a:moveTo>
                  <a:lnTo>
                    <a:pt x="0" y="14"/>
                  </a:lnTo>
                  <a:lnTo>
                    <a:pt x="175" y="117"/>
                  </a:lnTo>
                  <a:lnTo>
                    <a:pt x="175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221"/>
            <p:cNvSpPr>
              <a:spLocks/>
            </p:cNvSpPr>
            <p:nvPr userDrawn="1"/>
          </p:nvSpPr>
          <p:spPr bwMode="auto">
            <a:xfrm flipH="1">
              <a:off x="3284882" y="4637661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222"/>
            <p:cNvSpPr>
              <a:spLocks/>
            </p:cNvSpPr>
            <p:nvPr userDrawn="1"/>
          </p:nvSpPr>
          <p:spPr bwMode="auto">
            <a:xfrm flipH="1">
              <a:off x="3256355" y="4620545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223"/>
            <p:cNvSpPr>
              <a:spLocks/>
            </p:cNvSpPr>
            <p:nvPr userDrawn="1"/>
          </p:nvSpPr>
          <p:spPr bwMode="auto">
            <a:xfrm flipH="1">
              <a:off x="3266340" y="4626251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224"/>
            <p:cNvSpPr>
              <a:spLocks/>
            </p:cNvSpPr>
            <p:nvPr userDrawn="1"/>
          </p:nvSpPr>
          <p:spPr bwMode="auto">
            <a:xfrm flipH="1">
              <a:off x="3274898" y="4631956"/>
              <a:ext cx="15690" cy="9985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225"/>
            <p:cNvSpPr>
              <a:spLocks/>
            </p:cNvSpPr>
            <p:nvPr userDrawn="1"/>
          </p:nvSpPr>
          <p:spPr bwMode="auto">
            <a:xfrm flipH="1">
              <a:off x="3254929" y="4634809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226"/>
            <p:cNvSpPr>
              <a:spLocks/>
            </p:cNvSpPr>
            <p:nvPr userDrawn="1"/>
          </p:nvSpPr>
          <p:spPr bwMode="auto">
            <a:xfrm flipH="1">
              <a:off x="3294866" y="4643367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227"/>
            <p:cNvSpPr>
              <a:spLocks/>
            </p:cNvSpPr>
            <p:nvPr userDrawn="1"/>
          </p:nvSpPr>
          <p:spPr bwMode="auto">
            <a:xfrm flipH="1">
              <a:off x="3303424" y="4649072"/>
              <a:ext cx="15690" cy="8558"/>
            </a:xfrm>
            <a:custGeom>
              <a:avLst/>
              <a:gdLst>
                <a:gd name="T0" fmla="*/ 11 w 11"/>
                <a:gd name="T1" fmla="*/ 2 h 6"/>
                <a:gd name="T2" fmla="*/ 6 w 11"/>
                <a:gd name="T3" fmla="*/ 0 h 6"/>
                <a:gd name="T4" fmla="*/ 5 w 11"/>
                <a:gd name="T5" fmla="*/ 0 h 6"/>
                <a:gd name="T6" fmla="*/ 1 w 11"/>
                <a:gd name="T7" fmla="*/ 2 h 6"/>
                <a:gd name="T8" fmla="*/ 1 w 11"/>
                <a:gd name="T9" fmla="*/ 3 h 6"/>
                <a:gd name="T10" fmla="*/ 5 w 11"/>
                <a:gd name="T11" fmla="*/ 6 h 6"/>
                <a:gd name="T12" fmla="*/ 6 w 11"/>
                <a:gd name="T13" fmla="*/ 6 h 6"/>
                <a:gd name="T14" fmla="*/ 11 w 11"/>
                <a:gd name="T15" fmla="*/ 3 h 6"/>
                <a:gd name="T16" fmla="*/ 11 w 11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228"/>
            <p:cNvSpPr>
              <a:spLocks/>
            </p:cNvSpPr>
            <p:nvPr userDrawn="1"/>
          </p:nvSpPr>
          <p:spPr bwMode="auto">
            <a:xfrm flipH="1">
              <a:off x="3269193" y="4643367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229"/>
            <p:cNvSpPr>
              <a:spLocks/>
            </p:cNvSpPr>
            <p:nvPr userDrawn="1"/>
          </p:nvSpPr>
          <p:spPr bwMode="auto">
            <a:xfrm flipH="1">
              <a:off x="3249224" y="4649072"/>
              <a:ext cx="24248" cy="14263"/>
            </a:xfrm>
            <a:custGeom>
              <a:avLst/>
              <a:gdLst>
                <a:gd name="T0" fmla="*/ 8 w 17"/>
                <a:gd name="T1" fmla="*/ 9 h 10"/>
                <a:gd name="T2" fmla="*/ 10 w 17"/>
                <a:gd name="T3" fmla="*/ 9 h 10"/>
                <a:gd name="T4" fmla="*/ 17 w 17"/>
                <a:gd name="T5" fmla="*/ 5 h 10"/>
                <a:gd name="T6" fmla="*/ 17 w 17"/>
                <a:gd name="T7" fmla="*/ 4 h 10"/>
                <a:gd name="T8" fmla="*/ 10 w 17"/>
                <a:gd name="T9" fmla="*/ 0 h 10"/>
                <a:gd name="T10" fmla="*/ 8 w 17"/>
                <a:gd name="T11" fmla="*/ 0 h 10"/>
                <a:gd name="T12" fmla="*/ 1 w 17"/>
                <a:gd name="T13" fmla="*/ 4 h 10"/>
                <a:gd name="T14" fmla="*/ 1 w 17"/>
                <a:gd name="T15" fmla="*/ 5 h 10"/>
                <a:gd name="T16" fmla="*/ 8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230"/>
            <p:cNvSpPr>
              <a:spLocks/>
            </p:cNvSpPr>
            <p:nvPr userDrawn="1"/>
          </p:nvSpPr>
          <p:spPr bwMode="auto">
            <a:xfrm flipH="1">
              <a:off x="3283456" y="4651924"/>
              <a:ext cx="24248" cy="14263"/>
            </a:xfrm>
            <a:custGeom>
              <a:avLst/>
              <a:gdLst>
                <a:gd name="T0" fmla="*/ 16 w 17"/>
                <a:gd name="T1" fmla="*/ 4 h 10"/>
                <a:gd name="T2" fmla="*/ 9 w 17"/>
                <a:gd name="T3" fmla="*/ 0 h 10"/>
                <a:gd name="T4" fmla="*/ 7 w 17"/>
                <a:gd name="T5" fmla="*/ 0 h 10"/>
                <a:gd name="T6" fmla="*/ 0 w 17"/>
                <a:gd name="T7" fmla="*/ 4 h 10"/>
                <a:gd name="T8" fmla="*/ 0 w 17"/>
                <a:gd name="T9" fmla="*/ 6 h 10"/>
                <a:gd name="T10" fmla="*/ 7 w 17"/>
                <a:gd name="T11" fmla="*/ 10 h 10"/>
                <a:gd name="T12" fmla="*/ 10 w 17"/>
                <a:gd name="T13" fmla="*/ 10 h 10"/>
                <a:gd name="T14" fmla="*/ 16 w 17"/>
                <a:gd name="T15" fmla="*/ 6 h 10"/>
                <a:gd name="T16" fmla="*/ 16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6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231"/>
            <p:cNvSpPr>
              <a:spLocks/>
            </p:cNvSpPr>
            <p:nvPr userDrawn="1"/>
          </p:nvSpPr>
          <p:spPr bwMode="auto">
            <a:xfrm flipH="1">
              <a:off x="3263487" y="4657630"/>
              <a:ext cx="29953" cy="17116"/>
            </a:xfrm>
            <a:custGeom>
              <a:avLst/>
              <a:gdLst>
                <a:gd name="T0" fmla="*/ 20 w 21"/>
                <a:gd name="T1" fmla="*/ 4 h 12"/>
                <a:gd name="T2" fmla="*/ 13 w 21"/>
                <a:gd name="T3" fmla="*/ 0 h 12"/>
                <a:gd name="T4" fmla="*/ 11 w 21"/>
                <a:gd name="T5" fmla="*/ 0 h 12"/>
                <a:gd name="T6" fmla="*/ 1 w 21"/>
                <a:gd name="T7" fmla="*/ 6 h 12"/>
                <a:gd name="T8" fmla="*/ 1 w 21"/>
                <a:gd name="T9" fmla="*/ 8 h 12"/>
                <a:gd name="T10" fmla="*/ 7 w 21"/>
                <a:gd name="T11" fmla="*/ 12 h 12"/>
                <a:gd name="T12" fmla="*/ 10 w 21"/>
                <a:gd name="T13" fmla="*/ 12 h 12"/>
                <a:gd name="T14" fmla="*/ 20 w 21"/>
                <a:gd name="T15" fmla="*/ 5 h 12"/>
                <a:gd name="T16" fmla="*/ 20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0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232"/>
            <p:cNvSpPr>
              <a:spLocks/>
            </p:cNvSpPr>
            <p:nvPr userDrawn="1"/>
          </p:nvSpPr>
          <p:spPr bwMode="auto">
            <a:xfrm flipH="1">
              <a:off x="3239240" y="4626251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233"/>
            <p:cNvSpPr>
              <a:spLocks/>
            </p:cNvSpPr>
            <p:nvPr userDrawn="1"/>
          </p:nvSpPr>
          <p:spPr bwMode="auto">
            <a:xfrm flipH="1">
              <a:off x="3233534" y="4640514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234"/>
            <p:cNvSpPr>
              <a:spLocks/>
            </p:cNvSpPr>
            <p:nvPr userDrawn="1"/>
          </p:nvSpPr>
          <p:spPr bwMode="auto">
            <a:xfrm flipH="1">
              <a:off x="3155087" y="4611987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235"/>
            <p:cNvSpPr>
              <a:spLocks/>
            </p:cNvSpPr>
            <p:nvPr userDrawn="1"/>
          </p:nvSpPr>
          <p:spPr bwMode="auto">
            <a:xfrm flipH="1">
              <a:off x="3229256" y="4654777"/>
              <a:ext cx="24248" cy="14263"/>
            </a:xfrm>
            <a:custGeom>
              <a:avLst/>
              <a:gdLst>
                <a:gd name="T0" fmla="*/ 7 w 17"/>
                <a:gd name="T1" fmla="*/ 10 h 10"/>
                <a:gd name="T2" fmla="*/ 9 w 17"/>
                <a:gd name="T3" fmla="*/ 10 h 10"/>
                <a:gd name="T4" fmla="*/ 16 w 17"/>
                <a:gd name="T5" fmla="*/ 6 h 10"/>
                <a:gd name="T6" fmla="*/ 16 w 17"/>
                <a:gd name="T7" fmla="*/ 5 h 10"/>
                <a:gd name="T8" fmla="*/ 9 w 17"/>
                <a:gd name="T9" fmla="*/ 1 h 10"/>
                <a:gd name="T10" fmla="*/ 7 w 17"/>
                <a:gd name="T11" fmla="*/ 1 h 10"/>
                <a:gd name="T12" fmla="*/ 0 w 17"/>
                <a:gd name="T13" fmla="*/ 5 h 10"/>
                <a:gd name="T14" fmla="*/ 0 w 17"/>
                <a:gd name="T15" fmla="*/ 6 h 10"/>
                <a:gd name="T16" fmla="*/ 7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0"/>
                  </a:move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236"/>
            <p:cNvSpPr>
              <a:spLocks/>
            </p:cNvSpPr>
            <p:nvPr userDrawn="1"/>
          </p:nvSpPr>
          <p:spPr bwMode="auto">
            <a:xfrm flipH="1">
              <a:off x="3207860" y="4679024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237"/>
            <p:cNvSpPr>
              <a:spLocks/>
            </p:cNvSpPr>
            <p:nvPr userDrawn="1"/>
          </p:nvSpPr>
          <p:spPr bwMode="auto">
            <a:xfrm flipH="1">
              <a:off x="3193597" y="4670466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238"/>
            <p:cNvSpPr>
              <a:spLocks/>
            </p:cNvSpPr>
            <p:nvPr userDrawn="1"/>
          </p:nvSpPr>
          <p:spPr bwMode="auto">
            <a:xfrm flipH="1">
              <a:off x="3243519" y="4663335"/>
              <a:ext cx="34232" cy="19968"/>
            </a:xfrm>
            <a:custGeom>
              <a:avLst/>
              <a:gdLst>
                <a:gd name="T0" fmla="*/ 23 w 24"/>
                <a:gd name="T1" fmla="*/ 5 h 14"/>
                <a:gd name="T2" fmla="*/ 16 w 24"/>
                <a:gd name="T3" fmla="*/ 1 h 14"/>
                <a:gd name="T4" fmla="*/ 14 w 24"/>
                <a:gd name="T5" fmla="*/ 1 h 14"/>
                <a:gd name="T6" fmla="*/ 0 w 24"/>
                <a:gd name="T7" fmla="*/ 9 h 14"/>
                <a:gd name="T8" fmla="*/ 0 w 24"/>
                <a:gd name="T9" fmla="*/ 10 h 14"/>
                <a:gd name="T10" fmla="*/ 7 w 24"/>
                <a:gd name="T11" fmla="*/ 14 h 14"/>
                <a:gd name="T12" fmla="*/ 9 w 24"/>
                <a:gd name="T13" fmla="*/ 14 h 14"/>
                <a:gd name="T14" fmla="*/ 23 w 24"/>
                <a:gd name="T15" fmla="*/ 6 h 14"/>
                <a:gd name="T16" fmla="*/ 23 w 24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3" y="5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239"/>
            <p:cNvSpPr>
              <a:spLocks/>
            </p:cNvSpPr>
            <p:nvPr userDrawn="1"/>
          </p:nvSpPr>
          <p:spPr bwMode="auto">
            <a:xfrm flipH="1">
              <a:off x="3220698" y="4669040"/>
              <a:ext cx="41364" cy="24248"/>
            </a:xfrm>
            <a:custGeom>
              <a:avLst/>
              <a:gdLst>
                <a:gd name="T0" fmla="*/ 29 w 29"/>
                <a:gd name="T1" fmla="*/ 4 h 17"/>
                <a:gd name="T2" fmla="*/ 22 w 29"/>
                <a:gd name="T3" fmla="*/ 0 h 17"/>
                <a:gd name="T4" fmla="*/ 19 w 29"/>
                <a:gd name="T5" fmla="*/ 0 h 17"/>
                <a:gd name="T6" fmla="*/ 1 w 29"/>
                <a:gd name="T7" fmla="*/ 11 h 17"/>
                <a:gd name="T8" fmla="*/ 1 w 29"/>
                <a:gd name="T9" fmla="*/ 12 h 17"/>
                <a:gd name="T10" fmla="*/ 7 w 29"/>
                <a:gd name="T11" fmla="*/ 16 h 17"/>
                <a:gd name="T12" fmla="*/ 10 w 29"/>
                <a:gd name="T13" fmla="*/ 16 h 17"/>
                <a:gd name="T14" fmla="*/ 29 w 29"/>
                <a:gd name="T15" fmla="*/ 5 h 17"/>
                <a:gd name="T16" fmla="*/ 29 w 29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29" y="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240"/>
            <p:cNvSpPr>
              <a:spLocks/>
            </p:cNvSpPr>
            <p:nvPr userDrawn="1"/>
          </p:nvSpPr>
          <p:spPr bwMode="auto">
            <a:xfrm flipH="1">
              <a:off x="3237814" y="4610561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241"/>
            <p:cNvSpPr>
              <a:spLocks/>
            </p:cNvSpPr>
            <p:nvPr userDrawn="1"/>
          </p:nvSpPr>
          <p:spPr bwMode="auto">
            <a:xfrm flipH="1">
              <a:off x="3247798" y="4616266"/>
              <a:ext cx="14263" cy="8558"/>
            </a:xfrm>
            <a:custGeom>
              <a:avLst/>
              <a:gdLst>
                <a:gd name="T0" fmla="*/ 4 w 10"/>
                <a:gd name="T1" fmla="*/ 6 h 6"/>
                <a:gd name="T2" fmla="*/ 6 w 10"/>
                <a:gd name="T3" fmla="*/ 6 h 6"/>
                <a:gd name="T4" fmla="*/ 10 w 10"/>
                <a:gd name="T5" fmla="*/ 3 h 6"/>
                <a:gd name="T6" fmla="*/ 10 w 10"/>
                <a:gd name="T7" fmla="*/ 2 h 6"/>
                <a:gd name="T8" fmla="*/ 6 w 10"/>
                <a:gd name="T9" fmla="*/ 0 h 6"/>
                <a:gd name="T10" fmla="*/ 4 w 10"/>
                <a:gd name="T11" fmla="*/ 0 h 6"/>
                <a:gd name="T12" fmla="*/ 0 w 10"/>
                <a:gd name="T13" fmla="*/ 2 h 6"/>
                <a:gd name="T14" fmla="*/ 0 w 10"/>
                <a:gd name="T15" fmla="*/ 3 h 6"/>
                <a:gd name="T16" fmla="*/ 4 w 1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242"/>
            <p:cNvSpPr>
              <a:spLocks/>
            </p:cNvSpPr>
            <p:nvPr userDrawn="1"/>
          </p:nvSpPr>
          <p:spPr bwMode="auto">
            <a:xfrm flipH="1">
              <a:off x="3227829" y="4604855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243"/>
            <p:cNvSpPr>
              <a:spLocks/>
            </p:cNvSpPr>
            <p:nvPr userDrawn="1"/>
          </p:nvSpPr>
          <p:spPr bwMode="auto">
            <a:xfrm flipH="1">
              <a:off x="3209287" y="4593445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244"/>
            <p:cNvSpPr>
              <a:spLocks/>
            </p:cNvSpPr>
            <p:nvPr userDrawn="1"/>
          </p:nvSpPr>
          <p:spPr bwMode="auto">
            <a:xfrm flipH="1">
              <a:off x="3219271" y="4599150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45"/>
            <p:cNvSpPr>
              <a:spLocks/>
            </p:cNvSpPr>
            <p:nvPr userDrawn="1"/>
          </p:nvSpPr>
          <p:spPr bwMode="auto">
            <a:xfrm flipH="1">
              <a:off x="3143677" y="4554935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46"/>
            <p:cNvSpPr>
              <a:spLocks/>
            </p:cNvSpPr>
            <p:nvPr userDrawn="1"/>
          </p:nvSpPr>
          <p:spPr bwMode="auto">
            <a:xfrm flipH="1">
              <a:off x="3152234" y="4560640"/>
              <a:ext cx="15690" cy="9985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47"/>
            <p:cNvSpPr>
              <a:spLocks/>
            </p:cNvSpPr>
            <p:nvPr userDrawn="1"/>
          </p:nvSpPr>
          <p:spPr bwMode="auto">
            <a:xfrm flipH="1">
              <a:off x="3162218" y="4566345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48"/>
            <p:cNvSpPr>
              <a:spLocks/>
            </p:cNvSpPr>
            <p:nvPr userDrawn="1"/>
          </p:nvSpPr>
          <p:spPr bwMode="auto">
            <a:xfrm flipH="1">
              <a:off x="3135119" y="4566345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49"/>
            <p:cNvSpPr>
              <a:spLocks/>
            </p:cNvSpPr>
            <p:nvPr userDrawn="1"/>
          </p:nvSpPr>
          <p:spPr bwMode="auto">
            <a:xfrm flipH="1">
              <a:off x="3172203" y="4572051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250"/>
            <p:cNvSpPr>
              <a:spLocks/>
            </p:cNvSpPr>
            <p:nvPr userDrawn="1"/>
          </p:nvSpPr>
          <p:spPr bwMode="auto">
            <a:xfrm flipH="1">
              <a:off x="3115150" y="4570624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51"/>
            <p:cNvSpPr>
              <a:spLocks/>
            </p:cNvSpPr>
            <p:nvPr userDrawn="1"/>
          </p:nvSpPr>
          <p:spPr bwMode="auto">
            <a:xfrm flipH="1">
              <a:off x="3180761" y="4577756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252"/>
            <p:cNvSpPr>
              <a:spLocks/>
            </p:cNvSpPr>
            <p:nvPr userDrawn="1"/>
          </p:nvSpPr>
          <p:spPr bwMode="auto">
            <a:xfrm flipH="1">
              <a:off x="3150808" y="4574903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53"/>
            <p:cNvSpPr>
              <a:spLocks/>
            </p:cNvSpPr>
            <p:nvPr userDrawn="1"/>
          </p:nvSpPr>
          <p:spPr bwMode="auto">
            <a:xfrm flipH="1">
              <a:off x="3095182" y="4577756"/>
              <a:ext cx="24248" cy="14263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54"/>
            <p:cNvSpPr>
              <a:spLocks/>
            </p:cNvSpPr>
            <p:nvPr userDrawn="1"/>
          </p:nvSpPr>
          <p:spPr bwMode="auto">
            <a:xfrm flipH="1">
              <a:off x="3129413" y="4579182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255"/>
            <p:cNvSpPr>
              <a:spLocks/>
            </p:cNvSpPr>
            <p:nvPr userDrawn="1"/>
          </p:nvSpPr>
          <p:spPr bwMode="auto">
            <a:xfrm flipH="1">
              <a:off x="3070934" y="4582034"/>
              <a:ext cx="24248" cy="14263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256"/>
            <p:cNvSpPr>
              <a:spLocks/>
            </p:cNvSpPr>
            <p:nvPr userDrawn="1"/>
          </p:nvSpPr>
          <p:spPr bwMode="auto">
            <a:xfrm flipH="1">
              <a:off x="3165071" y="4583461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257"/>
            <p:cNvSpPr>
              <a:spLocks/>
            </p:cNvSpPr>
            <p:nvPr userDrawn="1"/>
          </p:nvSpPr>
          <p:spPr bwMode="auto">
            <a:xfrm flipH="1">
              <a:off x="3110871" y="4586314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258"/>
            <p:cNvSpPr>
              <a:spLocks/>
            </p:cNvSpPr>
            <p:nvPr userDrawn="1"/>
          </p:nvSpPr>
          <p:spPr bwMode="auto">
            <a:xfrm flipH="1">
              <a:off x="3086624" y="4590592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259"/>
            <p:cNvSpPr>
              <a:spLocks/>
            </p:cNvSpPr>
            <p:nvPr userDrawn="1"/>
          </p:nvSpPr>
          <p:spPr bwMode="auto">
            <a:xfrm flipH="1">
              <a:off x="3180761" y="4592019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260"/>
            <p:cNvSpPr>
              <a:spLocks/>
            </p:cNvSpPr>
            <p:nvPr userDrawn="1"/>
          </p:nvSpPr>
          <p:spPr bwMode="auto">
            <a:xfrm flipH="1">
              <a:off x="3159366" y="4596297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261"/>
            <p:cNvSpPr>
              <a:spLocks/>
            </p:cNvSpPr>
            <p:nvPr userDrawn="1"/>
          </p:nvSpPr>
          <p:spPr bwMode="auto">
            <a:xfrm flipH="1">
              <a:off x="3100887" y="4599150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262"/>
            <p:cNvSpPr>
              <a:spLocks/>
            </p:cNvSpPr>
            <p:nvPr userDrawn="1"/>
          </p:nvSpPr>
          <p:spPr bwMode="auto">
            <a:xfrm flipH="1">
              <a:off x="3195024" y="4600577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263"/>
            <p:cNvSpPr>
              <a:spLocks/>
            </p:cNvSpPr>
            <p:nvPr userDrawn="1"/>
          </p:nvSpPr>
          <p:spPr bwMode="auto">
            <a:xfrm flipH="1">
              <a:off x="3173630" y="4604855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264"/>
            <p:cNvSpPr>
              <a:spLocks/>
            </p:cNvSpPr>
            <p:nvPr userDrawn="1"/>
          </p:nvSpPr>
          <p:spPr bwMode="auto">
            <a:xfrm flipH="1">
              <a:off x="3085197" y="4607708"/>
              <a:ext cx="24248" cy="14263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265"/>
            <p:cNvSpPr>
              <a:spLocks/>
            </p:cNvSpPr>
            <p:nvPr userDrawn="1"/>
          </p:nvSpPr>
          <p:spPr bwMode="auto">
            <a:xfrm flipH="1">
              <a:off x="3210713" y="4609135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266"/>
            <p:cNvSpPr>
              <a:spLocks/>
            </p:cNvSpPr>
            <p:nvPr userDrawn="1"/>
          </p:nvSpPr>
          <p:spPr bwMode="auto">
            <a:xfrm flipH="1">
              <a:off x="3189319" y="4613413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267"/>
            <p:cNvSpPr>
              <a:spLocks/>
            </p:cNvSpPr>
            <p:nvPr userDrawn="1"/>
          </p:nvSpPr>
          <p:spPr bwMode="auto">
            <a:xfrm flipH="1">
              <a:off x="3130839" y="4616266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268"/>
            <p:cNvSpPr>
              <a:spLocks/>
            </p:cNvSpPr>
            <p:nvPr userDrawn="1"/>
          </p:nvSpPr>
          <p:spPr bwMode="auto">
            <a:xfrm flipH="1">
              <a:off x="3224976" y="4617693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269"/>
            <p:cNvSpPr>
              <a:spLocks/>
            </p:cNvSpPr>
            <p:nvPr userDrawn="1"/>
          </p:nvSpPr>
          <p:spPr bwMode="auto">
            <a:xfrm flipH="1">
              <a:off x="3169350" y="4620545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9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270"/>
            <p:cNvSpPr>
              <a:spLocks/>
            </p:cNvSpPr>
            <p:nvPr userDrawn="1"/>
          </p:nvSpPr>
          <p:spPr bwMode="auto">
            <a:xfrm flipH="1">
              <a:off x="3203582" y="4621971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271"/>
            <p:cNvSpPr>
              <a:spLocks/>
            </p:cNvSpPr>
            <p:nvPr userDrawn="1"/>
          </p:nvSpPr>
          <p:spPr bwMode="auto">
            <a:xfrm flipH="1">
              <a:off x="3146529" y="4624824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272"/>
            <p:cNvSpPr>
              <a:spLocks/>
            </p:cNvSpPr>
            <p:nvPr userDrawn="1"/>
          </p:nvSpPr>
          <p:spPr bwMode="auto">
            <a:xfrm flipH="1">
              <a:off x="3185039" y="4629103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73"/>
            <p:cNvSpPr>
              <a:spLocks/>
            </p:cNvSpPr>
            <p:nvPr userDrawn="1"/>
          </p:nvSpPr>
          <p:spPr bwMode="auto">
            <a:xfrm flipH="1">
              <a:off x="3160792" y="4633382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274"/>
            <p:cNvSpPr>
              <a:spLocks/>
            </p:cNvSpPr>
            <p:nvPr userDrawn="1"/>
          </p:nvSpPr>
          <p:spPr bwMode="auto">
            <a:xfrm flipH="1">
              <a:off x="3199303" y="4637661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75"/>
            <p:cNvSpPr>
              <a:spLocks/>
            </p:cNvSpPr>
            <p:nvPr userDrawn="1"/>
          </p:nvSpPr>
          <p:spPr bwMode="auto">
            <a:xfrm flipH="1">
              <a:off x="3175056" y="4641940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76"/>
            <p:cNvSpPr>
              <a:spLocks/>
            </p:cNvSpPr>
            <p:nvPr userDrawn="1"/>
          </p:nvSpPr>
          <p:spPr bwMode="auto">
            <a:xfrm flipH="1">
              <a:off x="3214993" y="4646219"/>
              <a:ext cx="24248" cy="14263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4 h 10"/>
                <a:gd name="T8" fmla="*/ 10 w 17"/>
                <a:gd name="T9" fmla="*/ 1 h 10"/>
                <a:gd name="T10" fmla="*/ 8 w 17"/>
                <a:gd name="T11" fmla="*/ 1 h 10"/>
                <a:gd name="T12" fmla="*/ 1 w 17"/>
                <a:gd name="T13" fmla="*/ 4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77"/>
            <p:cNvSpPr>
              <a:spLocks/>
            </p:cNvSpPr>
            <p:nvPr userDrawn="1"/>
          </p:nvSpPr>
          <p:spPr bwMode="auto">
            <a:xfrm flipH="1">
              <a:off x="3190745" y="4650498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6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78"/>
            <p:cNvSpPr>
              <a:spLocks/>
            </p:cNvSpPr>
            <p:nvPr userDrawn="1"/>
          </p:nvSpPr>
          <p:spPr bwMode="auto">
            <a:xfrm flipH="1">
              <a:off x="3100887" y="4617693"/>
              <a:ext cx="87006" cy="49922"/>
            </a:xfrm>
            <a:custGeom>
              <a:avLst/>
              <a:gdLst>
                <a:gd name="T0" fmla="*/ 53 w 61"/>
                <a:gd name="T1" fmla="*/ 0 h 35"/>
                <a:gd name="T2" fmla="*/ 51 w 61"/>
                <a:gd name="T3" fmla="*/ 0 h 35"/>
                <a:gd name="T4" fmla="*/ 1 w 61"/>
                <a:gd name="T5" fmla="*/ 29 h 35"/>
                <a:gd name="T6" fmla="*/ 1 w 61"/>
                <a:gd name="T7" fmla="*/ 31 h 35"/>
                <a:gd name="T8" fmla="*/ 8 w 61"/>
                <a:gd name="T9" fmla="*/ 35 h 35"/>
                <a:gd name="T10" fmla="*/ 10 w 61"/>
                <a:gd name="T11" fmla="*/ 34 h 35"/>
                <a:gd name="T12" fmla="*/ 60 w 61"/>
                <a:gd name="T13" fmla="*/ 5 h 35"/>
                <a:gd name="T14" fmla="*/ 60 w 61"/>
                <a:gd name="T15" fmla="*/ 4 h 35"/>
                <a:gd name="T16" fmla="*/ 53 w 6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5">
                  <a:moveTo>
                    <a:pt x="53" y="0"/>
                  </a:moveTo>
                  <a:cubicBezTo>
                    <a:pt x="53" y="0"/>
                    <a:pt x="52" y="0"/>
                    <a:pt x="51" y="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9" y="35"/>
                    <a:pt x="10" y="3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4"/>
                    <a:pt x="60" y="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279"/>
            <p:cNvSpPr>
              <a:spLocks/>
            </p:cNvSpPr>
            <p:nvPr userDrawn="1"/>
          </p:nvSpPr>
          <p:spPr bwMode="auto">
            <a:xfrm flipH="1">
              <a:off x="3205009" y="4660482"/>
              <a:ext cx="25674" cy="14263"/>
            </a:xfrm>
            <a:custGeom>
              <a:avLst/>
              <a:gdLst>
                <a:gd name="T0" fmla="*/ 8 w 18"/>
                <a:gd name="T1" fmla="*/ 9 h 10"/>
                <a:gd name="T2" fmla="*/ 10 w 18"/>
                <a:gd name="T3" fmla="*/ 9 h 10"/>
                <a:gd name="T4" fmla="*/ 17 w 18"/>
                <a:gd name="T5" fmla="*/ 5 h 10"/>
                <a:gd name="T6" fmla="*/ 17 w 18"/>
                <a:gd name="T7" fmla="*/ 4 h 10"/>
                <a:gd name="T8" fmla="*/ 10 w 18"/>
                <a:gd name="T9" fmla="*/ 0 h 10"/>
                <a:gd name="T10" fmla="*/ 8 w 18"/>
                <a:gd name="T11" fmla="*/ 0 h 10"/>
                <a:gd name="T12" fmla="*/ 1 w 18"/>
                <a:gd name="T13" fmla="*/ 4 h 10"/>
                <a:gd name="T14" fmla="*/ 1 w 18"/>
                <a:gd name="T15" fmla="*/ 5 h 10"/>
                <a:gd name="T16" fmla="*/ 8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9"/>
                  </a:moveTo>
                  <a:cubicBezTo>
                    <a:pt x="9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280"/>
            <p:cNvSpPr>
              <a:spLocks/>
            </p:cNvSpPr>
            <p:nvPr userDrawn="1"/>
          </p:nvSpPr>
          <p:spPr bwMode="auto">
            <a:xfrm flipH="1">
              <a:off x="3177908" y="4661908"/>
              <a:ext cx="24248" cy="14263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281"/>
            <p:cNvSpPr>
              <a:spLocks/>
            </p:cNvSpPr>
            <p:nvPr userDrawn="1"/>
          </p:nvSpPr>
          <p:spPr bwMode="auto">
            <a:xfrm flipH="1">
              <a:off x="3219271" y="4631956"/>
              <a:ext cx="24248" cy="12837"/>
            </a:xfrm>
            <a:custGeom>
              <a:avLst/>
              <a:gdLst>
                <a:gd name="T0" fmla="*/ 8 w 17"/>
                <a:gd name="T1" fmla="*/ 0 h 9"/>
                <a:gd name="T2" fmla="*/ 1 w 17"/>
                <a:gd name="T3" fmla="*/ 4 h 9"/>
                <a:gd name="T4" fmla="*/ 1 w 17"/>
                <a:gd name="T5" fmla="*/ 5 h 9"/>
                <a:gd name="T6" fmla="*/ 8 w 17"/>
                <a:gd name="T7" fmla="*/ 9 h 9"/>
                <a:gd name="T8" fmla="*/ 10 w 17"/>
                <a:gd name="T9" fmla="*/ 9 h 9"/>
                <a:gd name="T10" fmla="*/ 17 w 17"/>
                <a:gd name="T11" fmla="*/ 5 h 9"/>
                <a:gd name="T12" fmla="*/ 17 w 17"/>
                <a:gd name="T13" fmla="*/ 4 h 9"/>
                <a:gd name="T14" fmla="*/ 10 w 17"/>
                <a:gd name="T15" fmla="*/ 0 h 9"/>
                <a:gd name="T16" fmla="*/ 8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282"/>
            <p:cNvSpPr>
              <a:spLocks/>
            </p:cNvSpPr>
            <p:nvPr userDrawn="1"/>
          </p:nvSpPr>
          <p:spPr bwMode="auto">
            <a:xfrm flipH="1">
              <a:off x="3139398" y="4603430"/>
              <a:ext cx="25674" cy="14263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83"/>
            <p:cNvSpPr>
              <a:spLocks/>
            </p:cNvSpPr>
            <p:nvPr userDrawn="1"/>
          </p:nvSpPr>
          <p:spPr bwMode="auto">
            <a:xfrm flipH="1">
              <a:off x="3116576" y="4607708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284"/>
            <p:cNvSpPr>
              <a:spLocks/>
            </p:cNvSpPr>
            <p:nvPr userDrawn="1"/>
          </p:nvSpPr>
          <p:spPr bwMode="auto">
            <a:xfrm flipH="1">
              <a:off x="3125134" y="4594872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285"/>
            <p:cNvSpPr>
              <a:spLocks/>
            </p:cNvSpPr>
            <p:nvPr userDrawn="1"/>
          </p:nvSpPr>
          <p:spPr bwMode="auto">
            <a:xfrm flipH="1">
              <a:off x="3143677" y="4587740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8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286"/>
            <p:cNvSpPr>
              <a:spLocks/>
            </p:cNvSpPr>
            <p:nvPr userDrawn="1"/>
          </p:nvSpPr>
          <p:spPr bwMode="auto">
            <a:xfrm flipH="1">
              <a:off x="3060950" y="4539245"/>
              <a:ext cx="34232" cy="19968"/>
            </a:xfrm>
            <a:custGeom>
              <a:avLst/>
              <a:gdLst>
                <a:gd name="T0" fmla="*/ 15 w 24"/>
                <a:gd name="T1" fmla="*/ 0 h 14"/>
                <a:gd name="T2" fmla="*/ 0 w 24"/>
                <a:gd name="T3" fmla="*/ 9 h 14"/>
                <a:gd name="T4" fmla="*/ 1 w 24"/>
                <a:gd name="T5" fmla="*/ 10 h 14"/>
                <a:gd name="T6" fmla="*/ 7 w 24"/>
                <a:gd name="T7" fmla="*/ 14 h 14"/>
                <a:gd name="T8" fmla="*/ 9 w 24"/>
                <a:gd name="T9" fmla="*/ 14 h 14"/>
                <a:gd name="T10" fmla="*/ 24 w 24"/>
                <a:gd name="T11" fmla="*/ 5 h 14"/>
                <a:gd name="T12" fmla="*/ 24 w 24"/>
                <a:gd name="T13" fmla="*/ 4 h 14"/>
                <a:gd name="T14" fmla="*/ 17 w 24"/>
                <a:gd name="T15" fmla="*/ 0 h 14"/>
                <a:gd name="T16" fmla="*/ 15 w 2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287"/>
            <p:cNvSpPr>
              <a:spLocks/>
            </p:cNvSpPr>
            <p:nvPr userDrawn="1"/>
          </p:nvSpPr>
          <p:spPr bwMode="auto">
            <a:xfrm flipH="1">
              <a:off x="3085197" y="4553508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88"/>
            <p:cNvSpPr>
              <a:spLocks/>
            </p:cNvSpPr>
            <p:nvPr userDrawn="1"/>
          </p:nvSpPr>
          <p:spPr bwMode="auto">
            <a:xfrm flipH="1">
              <a:off x="3029571" y="4539245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289"/>
            <p:cNvSpPr>
              <a:spLocks/>
            </p:cNvSpPr>
            <p:nvPr userDrawn="1"/>
          </p:nvSpPr>
          <p:spPr bwMode="auto">
            <a:xfrm flipH="1">
              <a:off x="3028145" y="4579182"/>
              <a:ext cx="17116" cy="8558"/>
            </a:xfrm>
            <a:custGeom>
              <a:avLst/>
              <a:gdLst>
                <a:gd name="T0" fmla="*/ 9 w 12"/>
                <a:gd name="T1" fmla="*/ 0 h 6"/>
                <a:gd name="T2" fmla="*/ 8 w 12"/>
                <a:gd name="T3" fmla="*/ 0 h 6"/>
                <a:gd name="T4" fmla="*/ 0 w 12"/>
                <a:gd name="T5" fmla="*/ 4 h 6"/>
                <a:gd name="T6" fmla="*/ 1 w 12"/>
                <a:gd name="T7" fmla="*/ 5 h 6"/>
                <a:gd name="T8" fmla="*/ 4 w 12"/>
                <a:gd name="T9" fmla="*/ 6 h 6"/>
                <a:gd name="T10" fmla="*/ 5 w 12"/>
                <a:gd name="T11" fmla="*/ 6 h 6"/>
                <a:gd name="T12" fmla="*/ 12 w 12"/>
                <a:gd name="T13" fmla="*/ 2 h 6"/>
                <a:gd name="T14" fmla="*/ 12 w 12"/>
                <a:gd name="T15" fmla="*/ 1 h 6"/>
                <a:gd name="T16" fmla="*/ 9 w 1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290"/>
            <p:cNvSpPr>
              <a:spLocks/>
            </p:cNvSpPr>
            <p:nvPr userDrawn="1"/>
          </p:nvSpPr>
          <p:spPr bwMode="auto">
            <a:xfrm flipH="1">
              <a:off x="3035276" y="4574903"/>
              <a:ext cx="17116" cy="9985"/>
            </a:xfrm>
            <a:custGeom>
              <a:avLst/>
              <a:gdLst>
                <a:gd name="T0" fmla="*/ 8 w 12"/>
                <a:gd name="T1" fmla="*/ 0 h 7"/>
                <a:gd name="T2" fmla="*/ 0 w 12"/>
                <a:gd name="T3" fmla="*/ 4 h 7"/>
                <a:gd name="T4" fmla="*/ 0 w 12"/>
                <a:gd name="T5" fmla="*/ 5 h 7"/>
                <a:gd name="T6" fmla="*/ 4 w 12"/>
                <a:gd name="T7" fmla="*/ 7 h 7"/>
                <a:gd name="T8" fmla="*/ 5 w 12"/>
                <a:gd name="T9" fmla="*/ 7 h 7"/>
                <a:gd name="T10" fmla="*/ 12 w 12"/>
                <a:gd name="T11" fmla="*/ 2 h 7"/>
                <a:gd name="T12" fmla="*/ 12 w 12"/>
                <a:gd name="T13" fmla="*/ 2 h 7"/>
                <a:gd name="T14" fmla="*/ 9 w 12"/>
                <a:gd name="T15" fmla="*/ 0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291"/>
            <p:cNvSpPr>
              <a:spLocks/>
            </p:cNvSpPr>
            <p:nvPr userDrawn="1"/>
          </p:nvSpPr>
          <p:spPr bwMode="auto">
            <a:xfrm flipH="1">
              <a:off x="3040981" y="4586314"/>
              <a:ext cx="17116" cy="9985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292"/>
            <p:cNvSpPr>
              <a:spLocks/>
            </p:cNvSpPr>
            <p:nvPr userDrawn="1"/>
          </p:nvSpPr>
          <p:spPr bwMode="auto">
            <a:xfrm flipH="1">
              <a:off x="3045260" y="4547803"/>
              <a:ext cx="44216" cy="27101"/>
            </a:xfrm>
            <a:custGeom>
              <a:avLst/>
              <a:gdLst>
                <a:gd name="T0" fmla="*/ 10 w 31"/>
                <a:gd name="T1" fmla="*/ 18 h 19"/>
                <a:gd name="T2" fmla="*/ 31 w 31"/>
                <a:gd name="T3" fmla="*/ 6 h 19"/>
                <a:gd name="T4" fmla="*/ 31 w 31"/>
                <a:gd name="T5" fmla="*/ 5 h 19"/>
                <a:gd name="T6" fmla="*/ 24 w 31"/>
                <a:gd name="T7" fmla="*/ 1 h 19"/>
                <a:gd name="T8" fmla="*/ 22 w 31"/>
                <a:gd name="T9" fmla="*/ 1 h 19"/>
                <a:gd name="T10" fmla="*/ 1 w 31"/>
                <a:gd name="T11" fmla="*/ 13 h 19"/>
                <a:gd name="T12" fmla="*/ 0 w 31"/>
                <a:gd name="T13" fmla="*/ 14 h 19"/>
                <a:gd name="T14" fmla="*/ 7 w 31"/>
                <a:gd name="T15" fmla="*/ 18 h 19"/>
                <a:gd name="T16" fmla="*/ 10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10" y="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2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9" y="19"/>
                    <a:pt x="10" y="18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293"/>
            <p:cNvSpPr>
              <a:spLocks/>
            </p:cNvSpPr>
            <p:nvPr userDrawn="1"/>
          </p:nvSpPr>
          <p:spPr bwMode="auto">
            <a:xfrm flipH="1">
              <a:off x="3080918" y="4569198"/>
              <a:ext cx="24248" cy="12837"/>
            </a:xfrm>
            <a:custGeom>
              <a:avLst/>
              <a:gdLst>
                <a:gd name="T0" fmla="*/ 10 w 17"/>
                <a:gd name="T1" fmla="*/ 9 h 9"/>
                <a:gd name="T2" fmla="*/ 17 w 17"/>
                <a:gd name="T3" fmla="*/ 5 h 9"/>
                <a:gd name="T4" fmla="*/ 17 w 17"/>
                <a:gd name="T5" fmla="*/ 4 h 9"/>
                <a:gd name="T6" fmla="*/ 10 w 17"/>
                <a:gd name="T7" fmla="*/ 0 h 9"/>
                <a:gd name="T8" fmla="*/ 8 w 17"/>
                <a:gd name="T9" fmla="*/ 0 h 9"/>
                <a:gd name="T10" fmla="*/ 1 w 17"/>
                <a:gd name="T11" fmla="*/ 4 h 9"/>
                <a:gd name="T12" fmla="*/ 1 w 17"/>
                <a:gd name="T13" fmla="*/ 5 h 9"/>
                <a:gd name="T14" fmla="*/ 8 w 17"/>
                <a:gd name="T15" fmla="*/ 9 h 9"/>
                <a:gd name="T16" fmla="*/ 10 w 1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294"/>
            <p:cNvSpPr>
              <a:spLocks/>
            </p:cNvSpPr>
            <p:nvPr userDrawn="1"/>
          </p:nvSpPr>
          <p:spPr bwMode="auto">
            <a:xfrm flipH="1">
              <a:off x="3029571" y="4557787"/>
              <a:ext cx="51348" cy="29953"/>
            </a:xfrm>
            <a:custGeom>
              <a:avLst/>
              <a:gdLst>
                <a:gd name="T0" fmla="*/ 36 w 36"/>
                <a:gd name="T1" fmla="*/ 4 h 21"/>
                <a:gd name="T2" fmla="*/ 29 w 36"/>
                <a:gd name="T3" fmla="*/ 0 h 21"/>
                <a:gd name="T4" fmla="*/ 27 w 36"/>
                <a:gd name="T5" fmla="*/ 0 h 21"/>
                <a:gd name="T6" fmla="*/ 1 w 36"/>
                <a:gd name="T7" fmla="*/ 15 h 21"/>
                <a:gd name="T8" fmla="*/ 1 w 36"/>
                <a:gd name="T9" fmla="*/ 16 h 21"/>
                <a:gd name="T10" fmla="*/ 7 w 36"/>
                <a:gd name="T11" fmla="*/ 20 h 21"/>
                <a:gd name="T12" fmla="*/ 10 w 36"/>
                <a:gd name="T13" fmla="*/ 20 h 21"/>
                <a:gd name="T14" fmla="*/ 36 w 36"/>
                <a:gd name="T15" fmla="*/ 5 h 21"/>
                <a:gd name="T16" fmla="*/ 36 w 36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1">
                  <a:moveTo>
                    <a:pt x="36" y="4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8" y="5"/>
                    <a:pt x="9" y="10"/>
                    <a:pt x="1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9" y="21"/>
                    <a:pt x="10" y="20"/>
                  </a:cubicBezTo>
                  <a:cubicBezTo>
                    <a:pt x="18" y="15"/>
                    <a:pt x="27" y="10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95"/>
            <p:cNvSpPr>
              <a:spLocks/>
            </p:cNvSpPr>
            <p:nvPr userDrawn="1"/>
          </p:nvSpPr>
          <p:spPr bwMode="auto">
            <a:xfrm flipH="1">
              <a:off x="3120855" y="4557787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96"/>
            <p:cNvSpPr>
              <a:spLocks/>
            </p:cNvSpPr>
            <p:nvPr userDrawn="1"/>
          </p:nvSpPr>
          <p:spPr bwMode="auto">
            <a:xfrm flipH="1">
              <a:off x="3105165" y="4533539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97"/>
            <p:cNvSpPr>
              <a:spLocks/>
            </p:cNvSpPr>
            <p:nvPr userDrawn="1"/>
          </p:nvSpPr>
          <p:spPr bwMode="auto">
            <a:xfrm flipH="1">
              <a:off x="3115150" y="4539245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98"/>
            <p:cNvSpPr>
              <a:spLocks/>
            </p:cNvSpPr>
            <p:nvPr userDrawn="1"/>
          </p:nvSpPr>
          <p:spPr bwMode="auto">
            <a:xfrm flipH="1">
              <a:off x="3075213" y="4530687"/>
              <a:ext cx="39937" cy="24248"/>
            </a:xfrm>
            <a:custGeom>
              <a:avLst/>
              <a:gdLst>
                <a:gd name="T0" fmla="*/ 18 w 28"/>
                <a:gd name="T1" fmla="*/ 0 h 17"/>
                <a:gd name="T2" fmla="*/ 0 w 28"/>
                <a:gd name="T3" fmla="*/ 11 h 17"/>
                <a:gd name="T4" fmla="*/ 0 w 28"/>
                <a:gd name="T5" fmla="*/ 12 h 17"/>
                <a:gd name="T6" fmla="*/ 7 w 28"/>
                <a:gd name="T7" fmla="*/ 16 h 17"/>
                <a:gd name="T8" fmla="*/ 10 w 28"/>
                <a:gd name="T9" fmla="*/ 16 h 17"/>
                <a:gd name="T10" fmla="*/ 28 w 28"/>
                <a:gd name="T11" fmla="*/ 6 h 17"/>
                <a:gd name="T12" fmla="*/ 28 w 28"/>
                <a:gd name="T13" fmla="*/ 4 h 17"/>
                <a:gd name="T14" fmla="*/ 21 w 28"/>
                <a:gd name="T15" fmla="*/ 0 h 17"/>
                <a:gd name="T16" fmla="*/ 18 w 2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18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299"/>
            <p:cNvSpPr>
              <a:spLocks/>
            </p:cNvSpPr>
            <p:nvPr userDrawn="1"/>
          </p:nvSpPr>
          <p:spPr bwMode="auto">
            <a:xfrm flipH="1">
              <a:off x="3105166" y="4549229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300"/>
            <p:cNvSpPr>
              <a:spLocks/>
            </p:cNvSpPr>
            <p:nvPr userDrawn="1"/>
          </p:nvSpPr>
          <p:spPr bwMode="auto">
            <a:xfrm flipH="1">
              <a:off x="3099460" y="4562066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301"/>
            <p:cNvSpPr>
              <a:spLocks/>
            </p:cNvSpPr>
            <p:nvPr userDrawn="1"/>
          </p:nvSpPr>
          <p:spPr bwMode="auto">
            <a:xfrm flipH="1">
              <a:off x="2982502" y="4547803"/>
              <a:ext cx="24248" cy="14263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302"/>
            <p:cNvSpPr>
              <a:spLocks/>
            </p:cNvSpPr>
            <p:nvPr userDrawn="1"/>
          </p:nvSpPr>
          <p:spPr bwMode="auto">
            <a:xfrm flipH="1">
              <a:off x="3029571" y="4489324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303"/>
            <p:cNvSpPr>
              <a:spLocks/>
            </p:cNvSpPr>
            <p:nvPr userDrawn="1"/>
          </p:nvSpPr>
          <p:spPr bwMode="auto">
            <a:xfrm flipH="1">
              <a:off x="3038129" y="4495029"/>
              <a:ext cx="15690" cy="8558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304"/>
            <p:cNvSpPr>
              <a:spLocks/>
            </p:cNvSpPr>
            <p:nvPr userDrawn="1"/>
          </p:nvSpPr>
          <p:spPr bwMode="auto">
            <a:xfrm flipH="1">
              <a:off x="3013881" y="4495029"/>
              <a:ext cx="24248" cy="14263"/>
            </a:xfrm>
            <a:custGeom>
              <a:avLst/>
              <a:gdLst>
                <a:gd name="T0" fmla="*/ 0 w 17"/>
                <a:gd name="T1" fmla="*/ 6 h 10"/>
                <a:gd name="T2" fmla="*/ 7 w 17"/>
                <a:gd name="T3" fmla="*/ 10 h 10"/>
                <a:gd name="T4" fmla="*/ 10 w 17"/>
                <a:gd name="T5" fmla="*/ 10 h 10"/>
                <a:gd name="T6" fmla="*/ 16 w 17"/>
                <a:gd name="T7" fmla="*/ 6 h 10"/>
                <a:gd name="T8" fmla="*/ 16 w 17"/>
                <a:gd name="T9" fmla="*/ 5 h 10"/>
                <a:gd name="T10" fmla="*/ 10 w 17"/>
                <a:gd name="T11" fmla="*/ 1 h 10"/>
                <a:gd name="T12" fmla="*/ 7 w 17"/>
                <a:gd name="T13" fmla="*/ 1 h 10"/>
                <a:gd name="T14" fmla="*/ 0 w 17"/>
                <a:gd name="T15" fmla="*/ 5 h 10"/>
                <a:gd name="T16" fmla="*/ 0 w 17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6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305"/>
            <p:cNvSpPr>
              <a:spLocks/>
            </p:cNvSpPr>
            <p:nvPr userDrawn="1"/>
          </p:nvSpPr>
          <p:spPr bwMode="auto">
            <a:xfrm flipH="1">
              <a:off x="3029571" y="4505013"/>
              <a:ext cx="24248" cy="12837"/>
            </a:xfrm>
            <a:custGeom>
              <a:avLst/>
              <a:gdLst>
                <a:gd name="T0" fmla="*/ 10 w 17"/>
                <a:gd name="T1" fmla="*/ 0 h 9"/>
                <a:gd name="T2" fmla="*/ 8 w 17"/>
                <a:gd name="T3" fmla="*/ 0 h 9"/>
                <a:gd name="T4" fmla="*/ 1 w 17"/>
                <a:gd name="T5" fmla="*/ 4 h 9"/>
                <a:gd name="T6" fmla="*/ 1 w 17"/>
                <a:gd name="T7" fmla="*/ 5 h 9"/>
                <a:gd name="T8" fmla="*/ 8 w 17"/>
                <a:gd name="T9" fmla="*/ 9 h 9"/>
                <a:gd name="T10" fmla="*/ 10 w 17"/>
                <a:gd name="T11" fmla="*/ 9 h 9"/>
                <a:gd name="T12" fmla="*/ 17 w 17"/>
                <a:gd name="T13" fmla="*/ 5 h 9"/>
                <a:gd name="T14" fmla="*/ 17 w 17"/>
                <a:gd name="T15" fmla="*/ 4 h 9"/>
                <a:gd name="T16" fmla="*/ 10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306"/>
            <p:cNvSpPr>
              <a:spLocks/>
            </p:cNvSpPr>
            <p:nvPr userDrawn="1"/>
          </p:nvSpPr>
          <p:spPr bwMode="auto">
            <a:xfrm flipH="1">
              <a:off x="3015308" y="4512145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307"/>
            <p:cNvSpPr>
              <a:spLocks/>
            </p:cNvSpPr>
            <p:nvPr userDrawn="1"/>
          </p:nvSpPr>
          <p:spPr bwMode="auto">
            <a:xfrm flipH="1">
              <a:off x="2983929" y="4503587"/>
              <a:ext cx="39937" cy="22821"/>
            </a:xfrm>
            <a:custGeom>
              <a:avLst/>
              <a:gdLst>
                <a:gd name="T0" fmla="*/ 0 w 28"/>
                <a:gd name="T1" fmla="*/ 6 h 16"/>
                <a:gd name="T2" fmla="*/ 18 w 28"/>
                <a:gd name="T3" fmla="*/ 16 h 16"/>
                <a:gd name="T4" fmla="*/ 21 w 28"/>
                <a:gd name="T5" fmla="*/ 16 h 16"/>
                <a:gd name="T6" fmla="*/ 27 w 28"/>
                <a:gd name="T7" fmla="*/ 12 h 16"/>
                <a:gd name="T8" fmla="*/ 27 w 28"/>
                <a:gd name="T9" fmla="*/ 11 h 16"/>
                <a:gd name="T10" fmla="*/ 10 w 28"/>
                <a:gd name="T11" fmla="*/ 1 h 16"/>
                <a:gd name="T12" fmla="*/ 7 w 28"/>
                <a:gd name="T13" fmla="*/ 1 h 16"/>
                <a:gd name="T14" fmla="*/ 0 w 28"/>
                <a:gd name="T15" fmla="*/ 5 h 16"/>
                <a:gd name="T16" fmla="*/ 0 w 28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0" y="6"/>
                  </a:moveTo>
                  <a:cubicBezTo>
                    <a:pt x="6" y="9"/>
                    <a:pt x="12" y="13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1"/>
                    <a:pt x="27" y="11"/>
                  </a:cubicBezTo>
                  <a:cubicBezTo>
                    <a:pt x="21" y="7"/>
                    <a:pt x="15" y="4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308"/>
            <p:cNvSpPr>
              <a:spLocks/>
            </p:cNvSpPr>
            <p:nvPr userDrawn="1"/>
          </p:nvSpPr>
          <p:spPr bwMode="auto">
            <a:xfrm flipH="1">
              <a:off x="2999618" y="4522129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309"/>
            <p:cNvSpPr>
              <a:spLocks/>
            </p:cNvSpPr>
            <p:nvPr userDrawn="1"/>
          </p:nvSpPr>
          <p:spPr bwMode="auto">
            <a:xfrm flipH="1">
              <a:off x="2983929" y="4530687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310"/>
            <p:cNvSpPr>
              <a:spLocks/>
            </p:cNvSpPr>
            <p:nvPr userDrawn="1"/>
          </p:nvSpPr>
          <p:spPr bwMode="auto">
            <a:xfrm flipH="1">
              <a:off x="2952550" y="4522129"/>
              <a:ext cx="39937" cy="22821"/>
            </a:xfrm>
            <a:custGeom>
              <a:avLst/>
              <a:gdLst>
                <a:gd name="T0" fmla="*/ 27 w 28"/>
                <a:gd name="T1" fmla="*/ 10 h 16"/>
                <a:gd name="T2" fmla="*/ 10 w 28"/>
                <a:gd name="T3" fmla="*/ 0 h 16"/>
                <a:gd name="T4" fmla="*/ 7 w 28"/>
                <a:gd name="T5" fmla="*/ 0 h 16"/>
                <a:gd name="T6" fmla="*/ 1 w 28"/>
                <a:gd name="T7" fmla="*/ 4 h 16"/>
                <a:gd name="T8" fmla="*/ 1 w 28"/>
                <a:gd name="T9" fmla="*/ 5 h 16"/>
                <a:gd name="T10" fmla="*/ 18 w 28"/>
                <a:gd name="T11" fmla="*/ 16 h 16"/>
                <a:gd name="T12" fmla="*/ 21 w 28"/>
                <a:gd name="T13" fmla="*/ 16 h 16"/>
                <a:gd name="T14" fmla="*/ 27 w 28"/>
                <a:gd name="T15" fmla="*/ 12 h 16"/>
                <a:gd name="T16" fmla="*/ 27 w 28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27" y="10"/>
                  </a:move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13" y="12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28" y="11"/>
                    <a:pt x="27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311"/>
            <p:cNvSpPr>
              <a:spLocks/>
            </p:cNvSpPr>
            <p:nvPr userDrawn="1"/>
          </p:nvSpPr>
          <p:spPr bwMode="auto">
            <a:xfrm flipH="1">
              <a:off x="2968239" y="4539245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312"/>
            <p:cNvSpPr>
              <a:spLocks/>
            </p:cNvSpPr>
            <p:nvPr userDrawn="1"/>
          </p:nvSpPr>
          <p:spPr bwMode="auto">
            <a:xfrm flipH="1">
              <a:off x="3013881" y="4530687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313"/>
            <p:cNvSpPr>
              <a:spLocks/>
            </p:cNvSpPr>
            <p:nvPr userDrawn="1"/>
          </p:nvSpPr>
          <p:spPr bwMode="auto">
            <a:xfrm flipH="1">
              <a:off x="3029571" y="4520703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314"/>
            <p:cNvSpPr>
              <a:spLocks/>
            </p:cNvSpPr>
            <p:nvPr userDrawn="1"/>
          </p:nvSpPr>
          <p:spPr bwMode="auto">
            <a:xfrm flipH="1">
              <a:off x="3045260" y="4530687"/>
              <a:ext cx="24248" cy="12837"/>
            </a:xfrm>
            <a:custGeom>
              <a:avLst/>
              <a:gdLst>
                <a:gd name="T0" fmla="*/ 8 w 17"/>
                <a:gd name="T1" fmla="*/ 0 h 9"/>
                <a:gd name="T2" fmla="*/ 1 w 17"/>
                <a:gd name="T3" fmla="*/ 4 h 9"/>
                <a:gd name="T4" fmla="*/ 1 w 17"/>
                <a:gd name="T5" fmla="*/ 5 h 9"/>
                <a:gd name="T6" fmla="*/ 8 w 17"/>
                <a:gd name="T7" fmla="*/ 9 h 9"/>
                <a:gd name="T8" fmla="*/ 10 w 17"/>
                <a:gd name="T9" fmla="*/ 9 h 9"/>
                <a:gd name="T10" fmla="*/ 17 w 17"/>
                <a:gd name="T11" fmla="*/ 5 h 9"/>
                <a:gd name="T12" fmla="*/ 17 w 17"/>
                <a:gd name="T13" fmla="*/ 4 h 9"/>
                <a:gd name="T14" fmla="*/ 10 w 17"/>
                <a:gd name="T15" fmla="*/ 0 h 9"/>
                <a:gd name="T16" fmla="*/ 8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315"/>
            <p:cNvSpPr>
              <a:spLocks/>
            </p:cNvSpPr>
            <p:nvPr userDrawn="1"/>
          </p:nvSpPr>
          <p:spPr bwMode="auto">
            <a:xfrm flipH="1">
              <a:off x="3043834" y="4513571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316"/>
            <p:cNvSpPr>
              <a:spLocks/>
            </p:cNvSpPr>
            <p:nvPr userDrawn="1"/>
          </p:nvSpPr>
          <p:spPr bwMode="auto">
            <a:xfrm flipH="1">
              <a:off x="3086624" y="4522129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317"/>
            <p:cNvSpPr>
              <a:spLocks/>
            </p:cNvSpPr>
            <p:nvPr userDrawn="1"/>
          </p:nvSpPr>
          <p:spPr bwMode="auto">
            <a:xfrm flipH="1">
              <a:off x="3048113" y="4500735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318"/>
            <p:cNvSpPr>
              <a:spLocks/>
            </p:cNvSpPr>
            <p:nvPr userDrawn="1"/>
          </p:nvSpPr>
          <p:spPr bwMode="auto">
            <a:xfrm flipH="1">
              <a:off x="3058097" y="4505013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319"/>
            <p:cNvSpPr>
              <a:spLocks/>
            </p:cNvSpPr>
            <p:nvPr userDrawn="1"/>
          </p:nvSpPr>
          <p:spPr bwMode="auto">
            <a:xfrm flipH="1">
              <a:off x="3068081" y="4510718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320"/>
            <p:cNvSpPr>
              <a:spLocks/>
            </p:cNvSpPr>
            <p:nvPr userDrawn="1"/>
          </p:nvSpPr>
          <p:spPr bwMode="auto">
            <a:xfrm flipH="1">
              <a:off x="3076639" y="4516424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321"/>
            <p:cNvSpPr>
              <a:spLocks/>
            </p:cNvSpPr>
            <p:nvPr userDrawn="1"/>
          </p:nvSpPr>
          <p:spPr bwMode="auto">
            <a:xfrm flipH="1">
              <a:off x="3059523" y="4522129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322"/>
            <p:cNvSpPr>
              <a:spLocks/>
            </p:cNvSpPr>
            <p:nvPr userDrawn="1"/>
          </p:nvSpPr>
          <p:spPr bwMode="auto">
            <a:xfrm flipH="1">
              <a:off x="3013882" y="4570624"/>
              <a:ext cx="17116" cy="9985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4 w 12"/>
                <a:gd name="T9" fmla="*/ 7 h 7"/>
                <a:gd name="T10" fmla="*/ 5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323"/>
            <p:cNvSpPr>
              <a:spLocks/>
            </p:cNvSpPr>
            <p:nvPr userDrawn="1"/>
          </p:nvSpPr>
          <p:spPr bwMode="auto">
            <a:xfrm flipH="1">
              <a:off x="2998192" y="4557787"/>
              <a:ext cx="24248" cy="14263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5 h 10"/>
                <a:gd name="T8" fmla="*/ 8 w 17"/>
                <a:gd name="T9" fmla="*/ 9 h 10"/>
                <a:gd name="T10" fmla="*/ 10 w 17"/>
                <a:gd name="T11" fmla="*/ 9 h 10"/>
                <a:gd name="T12" fmla="*/ 17 w 17"/>
                <a:gd name="T13" fmla="*/ 5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324"/>
            <p:cNvSpPr>
              <a:spLocks/>
            </p:cNvSpPr>
            <p:nvPr userDrawn="1"/>
          </p:nvSpPr>
          <p:spPr bwMode="auto">
            <a:xfrm flipH="1">
              <a:off x="3013881" y="4547803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325"/>
            <p:cNvSpPr>
              <a:spLocks/>
            </p:cNvSpPr>
            <p:nvPr userDrawn="1"/>
          </p:nvSpPr>
          <p:spPr bwMode="auto">
            <a:xfrm flipH="1">
              <a:off x="2998192" y="4539245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326"/>
            <p:cNvSpPr>
              <a:spLocks/>
            </p:cNvSpPr>
            <p:nvPr userDrawn="1"/>
          </p:nvSpPr>
          <p:spPr bwMode="auto">
            <a:xfrm flipH="1">
              <a:off x="3222124" y="4687582"/>
              <a:ext cx="24248" cy="14263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1 w 17"/>
                <a:gd name="T5" fmla="*/ 4 h 10"/>
                <a:gd name="T6" fmla="*/ 1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327"/>
            <p:cNvSpPr>
              <a:spLocks/>
            </p:cNvSpPr>
            <p:nvPr userDrawn="1"/>
          </p:nvSpPr>
          <p:spPr bwMode="auto">
            <a:xfrm flipH="1">
              <a:off x="3055245" y="4590592"/>
              <a:ext cx="24248" cy="14263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328"/>
            <p:cNvSpPr>
              <a:spLocks/>
            </p:cNvSpPr>
            <p:nvPr userDrawn="1"/>
          </p:nvSpPr>
          <p:spPr bwMode="auto">
            <a:xfrm flipH="1">
              <a:off x="3070934" y="4599150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329"/>
            <p:cNvSpPr>
              <a:spLocks/>
            </p:cNvSpPr>
            <p:nvPr userDrawn="1"/>
          </p:nvSpPr>
          <p:spPr bwMode="auto">
            <a:xfrm flipH="1">
              <a:off x="3190745" y="4582034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330"/>
            <p:cNvSpPr>
              <a:spLocks/>
            </p:cNvSpPr>
            <p:nvPr userDrawn="1"/>
          </p:nvSpPr>
          <p:spPr bwMode="auto">
            <a:xfrm flipH="1">
              <a:off x="3199303" y="4587740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331"/>
            <p:cNvSpPr>
              <a:spLocks/>
            </p:cNvSpPr>
            <p:nvPr userDrawn="1"/>
          </p:nvSpPr>
          <p:spPr bwMode="auto">
            <a:xfrm flipH="1">
              <a:off x="3133692" y="4550655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332"/>
            <p:cNvSpPr>
              <a:spLocks/>
            </p:cNvSpPr>
            <p:nvPr userDrawn="1"/>
          </p:nvSpPr>
          <p:spPr bwMode="auto">
            <a:xfrm flipH="1">
              <a:off x="3125135" y="4544950"/>
              <a:ext cx="14263" cy="8558"/>
            </a:xfrm>
            <a:custGeom>
              <a:avLst/>
              <a:gdLst>
                <a:gd name="T0" fmla="*/ 4 w 10"/>
                <a:gd name="T1" fmla="*/ 6 h 6"/>
                <a:gd name="T2" fmla="*/ 6 w 10"/>
                <a:gd name="T3" fmla="*/ 6 h 6"/>
                <a:gd name="T4" fmla="*/ 10 w 10"/>
                <a:gd name="T5" fmla="*/ 3 h 6"/>
                <a:gd name="T6" fmla="*/ 10 w 10"/>
                <a:gd name="T7" fmla="*/ 2 h 6"/>
                <a:gd name="T8" fmla="*/ 6 w 10"/>
                <a:gd name="T9" fmla="*/ 0 h 6"/>
                <a:gd name="T10" fmla="*/ 4 w 10"/>
                <a:gd name="T11" fmla="*/ 0 h 6"/>
                <a:gd name="T12" fmla="*/ 0 w 10"/>
                <a:gd name="T13" fmla="*/ 2 h 6"/>
                <a:gd name="T14" fmla="*/ 0 w 10"/>
                <a:gd name="T15" fmla="*/ 3 h 6"/>
                <a:gd name="T16" fmla="*/ 4 w 1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333"/>
            <p:cNvSpPr>
              <a:spLocks/>
            </p:cNvSpPr>
            <p:nvPr userDrawn="1"/>
          </p:nvSpPr>
          <p:spPr bwMode="auto">
            <a:xfrm flipH="1">
              <a:off x="3096608" y="4527834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334"/>
            <p:cNvSpPr>
              <a:spLocks/>
            </p:cNvSpPr>
            <p:nvPr userDrawn="1"/>
          </p:nvSpPr>
          <p:spPr bwMode="auto">
            <a:xfrm flipH="1">
              <a:off x="2952550" y="4621971"/>
              <a:ext cx="149764" cy="87006"/>
            </a:xfrm>
            <a:custGeom>
              <a:avLst/>
              <a:gdLst>
                <a:gd name="T0" fmla="*/ 67 w 105"/>
                <a:gd name="T1" fmla="*/ 0 h 61"/>
                <a:gd name="T2" fmla="*/ 0 w 105"/>
                <a:gd name="T3" fmla="*/ 39 h 61"/>
                <a:gd name="T4" fmla="*/ 38 w 105"/>
                <a:gd name="T5" fmla="*/ 61 h 61"/>
                <a:gd name="T6" fmla="*/ 105 w 105"/>
                <a:gd name="T7" fmla="*/ 22 h 61"/>
                <a:gd name="T8" fmla="*/ 67 w 10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1">
                  <a:moveTo>
                    <a:pt x="67" y="0"/>
                  </a:moveTo>
                  <a:lnTo>
                    <a:pt x="0" y="39"/>
                  </a:lnTo>
                  <a:lnTo>
                    <a:pt x="38" y="61"/>
                  </a:lnTo>
                  <a:lnTo>
                    <a:pt x="105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335"/>
            <p:cNvSpPr>
              <a:spLocks/>
            </p:cNvSpPr>
            <p:nvPr userDrawn="1"/>
          </p:nvSpPr>
          <p:spPr bwMode="auto">
            <a:xfrm flipH="1">
              <a:off x="3222124" y="4462223"/>
              <a:ext cx="69890" cy="139779"/>
            </a:xfrm>
            <a:custGeom>
              <a:avLst/>
              <a:gdLst>
                <a:gd name="T0" fmla="*/ 24 w 49"/>
                <a:gd name="T1" fmla="*/ 0 h 98"/>
                <a:gd name="T2" fmla="*/ 0 w 49"/>
                <a:gd name="T3" fmla="*/ 98 h 98"/>
                <a:gd name="T4" fmla="*/ 20 w 49"/>
                <a:gd name="T5" fmla="*/ 86 h 98"/>
                <a:gd name="T6" fmla="*/ 49 w 49"/>
                <a:gd name="T7" fmla="*/ 69 h 98"/>
                <a:gd name="T8" fmla="*/ 35 w 49"/>
                <a:gd name="T9" fmla="*/ 29 h 98"/>
                <a:gd name="T10" fmla="*/ 24 w 49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98">
                  <a:moveTo>
                    <a:pt x="24" y="0"/>
                  </a:moveTo>
                  <a:lnTo>
                    <a:pt x="0" y="98"/>
                  </a:lnTo>
                  <a:lnTo>
                    <a:pt x="20" y="86"/>
                  </a:lnTo>
                  <a:lnTo>
                    <a:pt x="49" y="69"/>
                  </a:lnTo>
                  <a:lnTo>
                    <a:pt x="35" y="2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336"/>
            <p:cNvSpPr>
              <a:spLocks/>
            </p:cNvSpPr>
            <p:nvPr userDrawn="1"/>
          </p:nvSpPr>
          <p:spPr bwMode="auto">
            <a:xfrm flipH="1">
              <a:off x="3157940" y="4378071"/>
              <a:ext cx="105548" cy="206817"/>
            </a:xfrm>
            <a:custGeom>
              <a:avLst/>
              <a:gdLst>
                <a:gd name="T0" fmla="*/ 37 w 74"/>
                <a:gd name="T1" fmla="*/ 0 h 145"/>
                <a:gd name="T2" fmla="*/ 15 w 74"/>
                <a:gd name="T3" fmla="*/ 88 h 145"/>
                <a:gd name="T4" fmla="*/ 29 w 74"/>
                <a:gd name="T5" fmla="*/ 128 h 145"/>
                <a:gd name="T6" fmla="*/ 0 w 74"/>
                <a:gd name="T7" fmla="*/ 145 h 145"/>
                <a:gd name="T8" fmla="*/ 23 w 74"/>
                <a:gd name="T9" fmla="*/ 132 h 145"/>
                <a:gd name="T10" fmla="*/ 74 w 74"/>
                <a:gd name="T11" fmla="*/ 102 h 145"/>
                <a:gd name="T12" fmla="*/ 50 w 74"/>
                <a:gd name="T13" fmla="*/ 35 h 145"/>
                <a:gd name="T14" fmla="*/ 37 w 7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45">
                  <a:moveTo>
                    <a:pt x="37" y="0"/>
                  </a:moveTo>
                  <a:lnTo>
                    <a:pt x="15" y="88"/>
                  </a:lnTo>
                  <a:lnTo>
                    <a:pt x="29" y="128"/>
                  </a:lnTo>
                  <a:lnTo>
                    <a:pt x="0" y="145"/>
                  </a:lnTo>
                  <a:lnTo>
                    <a:pt x="23" y="132"/>
                  </a:lnTo>
                  <a:lnTo>
                    <a:pt x="74" y="102"/>
                  </a:lnTo>
                  <a:lnTo>
                    <a:pt x="50" y="3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337"/>
            <p:cNvSpPr>
              <a:spLocks/>
            </p:cNvSpPr>
            <p:nvPr userDrawn="1"/>
          </p:nvSpPr>
          <p:spPr bwMode="auto">
            <a:xfrm flipH="1">
              <a:off x="3099461" y="4325297"/>
              <a:ext cx="131221" cy="241049"/>
            </a:xfrm>
            <a:custGeom>
              <a:avLst/>
              <a:gdLst>
                <a:gd name="T0" fmla="*/ 46 w 92"/>
                <a:gd name="T1" fmla="*/ 0 h 169"/>
                <a:gd name="T2" fmla="*/ 27 w 92"/>
                <a:gd name="T3" fmla="*/ 72 h 169"/>
                <a:gd name="T4" fmla="*/ 51 w 92"/>
                <a:gd name="T5" fmla="*/ 139 h 169"/>
                <a:gd name="T6" fmla="*/ 0 w 92"/>
                <a:gd name="T7" fmla="*/ 169 h 169"/>
                <a:gd name="T8" fmla="*/ 50 w 92"/>
                <a:gd name="T9" fmla="*/ 140 h 169"/>
                <a:gd name="T10" fmla="*/ 92 w 92"/>
                <a:gd name="T11" fmla="*/ 116 h 169"/>
                <a:gd name="T12" fmla="*/ 70 w 92"/>
                <a:gd name="T13" fmla="*/ 60 h 169"/>
                <a:gd name="T14" fmla="*/ 46 w 92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9">
                  <a:moveTo>
                    <a:pt x="46" y="0"/>
                  </a:moveTo>
                  <a:lnTo>
                    <a:pt x="27" y="72"/>
                  </a:lnTo>
                  <a:lnTo>
                    <a:pt x="51" y="139"/>
                  </a:lnTo>
                  <a:lnTo>
                    <a:pt x="0" y="169"/>
                  </a:lnTo>
                  <a:lnTo>
                    <a:pt x="50" y="140"/>
                  </a:lnTo>
                  <a:lnTo>
                    <a:pt x="92" y="116"/>
                  </a:lnTo>
                  <a:lnTo>
                    <a:pt x="70" y="6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338"/>
            <p:cNvSpPr>
              <a:spLocks/>
            </p:cNvSpPr>
            <p:nvPr userDrawn="1"/>
          </p:nvSpPr>
          <p:spPr bwMode="auto">
            <a:xfrm flipH="1">
              <a:off x="2924023" y="3463799"/>
              <a:ext cx="272428" cy="303807"/>
            </a:xfrm>
            <a:custGeom>
              <a:avLst/>
              <a:gdLst>
                <a:gd name="T0" fmla="*/ 181 w 191"/>
                <a:gd name="T1" fmla="*/ 156 h 213"/>
                <a:gd name="T2" fmla="*/ 125 w 191"/>
                <a:gd name="T3" fmla="*/ 180 h 213"/>
                <a:gd name="T4" fmla="*/ 0 w 191"/>
                <a:gd name="T5" fmla="*/ 73 h 213"/>
                <a:gd name="T6" fmla="*/ 29 w 191"/>
                <a:gd name="T7" fmla="*/ 0 h 213"/>
                <a:gd name="T8" fmla="*/ 181 w 191"/>
                <a:gd name="T9" fmla="*/ 15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13">
                  <a:moveTo>
                    <a:pt x="181" y="156"/>
                  </a:moveTo>
                  <a:cubicBezTo>
                    <a:pt x="191" y="200"/>
                    <a:pt x="126" y="213"/>
                    <a:pt x="125" y="180"/>
                  </a:cubicBezTo>
                  <a:cubicBezTo>
                    <a:pt x="82" y="145"/>
                    <a:pt x="41" y="109"/>
                    <a:pt x="0" y="7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9" y="23"/>
                    <a:pt x="130" y="84"/>
                    <a:pt x="181" y="156"/>
                  </a:cubicBezTo>
                  <a:close/>
                </a:path>
              </a:pathLst>
            </a:custGeom>
            <a:solidFill>
              <a:srgbClr val="9F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339"/>
            <p:cNvSpPr>
              <a:spLocks/>
            </p:cNvSpPr>
            <p:nvPr userDrawn="1"/>
          </p:nvSpPr>
          <p:spPr bwMode="auto">
            <a:xfrm flipH="1">
              <a:off x="3059524" y="3430995"/>
              <a:ext cx="410780" cy="547707"/>
            </a:xfrm>
            <a:custGeom>
              <a:avLst/>
              <a:gdLst>
                <a:gd name="T0" fmla="*/ 41 w 288"/>
                <a:gd name="T1" fmla="*/ 66 h 384"/>
                <a:gd name="T2" fmla="*/ 196 w 288"/>
                <a:gd name="T3" fmla="*/ 3 h 384"/>
                <a:gd name="T4" fmla="*/ 253 w 288"/>
                <a:gd name="T5" fmla="*/ 34 h 384"/>
                <a:gd name="T6" fmla="*/ 179 w 288"/>
                <a:gd name="T7" fmla="*/ 257 h 384"/>
                <a:gd name="T8" fmla="*/ 187 w 288"/>
                <a:gd name="T9" fmla="*/ 285 h 384"/>
                <a:gd name="T10" fmla="*/ 4 w 288"/>
                <a:gd name="T11" fmla="*/ 315 h 384"/>
                <a:gd name="T12" fmla="*/ 28 w 288"/>
                <a:gd name="T13" fmla="*/ 209 h 384"/>
                <a:gd name="T14" fmla="*/ 41 w 288"/>
                <a:gd name="T15" fmla="*/ 6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84">
                  <a:moveTo>
                    <a:pt x="41" y="66"/>
                  </a:moveTo>
                  <a:cubicBezTo>
                    <a:pt x="74" y="12"/>
                    <a:pt x="166" y="0"/>
                    <a:pt x="196" y="3"/>
                  </a:cubicBezTo>
                  <a:cubicBezTo>
                    <a:pt x="217" y="5"/>
                    <a:pt x="243" y="16"/>
                    <a:pt x="253" y="34"/>
                  </a:cubicBezTo>
                  <a:cubicBezTo>
                    <a:pt x="288" y="102"/>
                    <a:pt x="190" y="216"/>
                    <a:pt x="179" y="257"/>
                  </a:cubicBezTo>
                  <a:cubicBezTo>
                    <a:pt x="177" y="266"/>
                    <a:pt x="182" y="275"/>
                    <a:pt x="187" y="285"/>
                  </a:cubicBezTo>
                  <a:cubicBezTo>
                    <a:pt x="154" y="384"/>
                    <a:pt x="0" y="355"/>
                    <a:pt x="4" y="315"/>
                  </a:cubicBezTo>
                  <a:cubicBezTo>
                    <a:pt x="5" y="295"/>
                    <a:pt x="19" y="253"/>
                    <a:pt x="28" y="209"/>
                  </a:cubicBezTo>
                  <a:cubicBezTo>
                    <a:pt x="41" y="145"/>
                    <a:pt x="21" y="100"/>
                    <a:pt x="41" y="66"/>
                  </a:cubicBezTo>
                  <a:close/>
                </a:path>
              </a:pathLst>
            </a:custGeom>
            <a:solidFill>
              <a:srgbClr val="C1C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340"/>
            <p:cNvSpPr>
              <a:spLocks/>
            </p:cNvSpPr>
            <p:nvPr userDrawn="1"/>
          </p:nvSpPr>
          <p:spPr bwMode="auto">
            <a:xfrm flipH="1">
              <a:off x="3115150" y="3398189"/>
              <a:ext cx="136927" cy="162600"/>
            </a:xfrm>
            <a:custGeom>
              <a:avLst/>
              <a:gdLst>
                <a:gd name="T0" fmla="*/ 42 w 96"/>
                <a:gd name="T1" fmla="*/ 0 h 114"/>
                <a:gd name="T2" fmla="*/ 6 w 96"/>
                <a:gd name="T3" fmla="*/ 55 h 114"/>
                <a:gd name="T4" fmla="*/ 58 w 96"/>
                <a:gd name="T5" fmla="*/ 103 h 114"/>
                <a:gd name="T6" fmla="*/ 96 w 96"/>
                <a:gd name="T7" fmla="*/ 62 h 114"/>
                <a:gd name="T8" fmla="*/ 42 w 9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4">
                  <a:moveTo>
                    <a:pt x="42" y="0"/>
                  </a:moveTo>
                  <a:cubicBezTo>
                    <a:pt x="32" y="25"/>
                    <a:pt x="19" y="32"/>
                    <a:pt x="6" y="55"/>
                  </a:cubicBezTo>
                  <a:cubicBezTo>
                    <a:pt x="0" y="78"/>
                    <a:pt x="32" y="114"/>
                    <a:pt x="58" y="103"/>
                  </a:cubicBezTo>
                  <a:cubicBezTo>
                    <a:pt x="70" y="88"/>
                    <a:pt x="85" y="75"/>
                    <a:pt x="96" y="62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41"/>
            <p:cNvSpPr>
              <a:spLocks/>
            </p:cNvSpPr>
            <p:nvPr userDrawn="1"/>
          </p:nvSpPr>
          <p:spPr bwMode="auto">
            <a:xfrm flipH="1">
              <a:off x="3011028" y="3284083"/>
              <a:ext cx="192554" cy="252459"/>
            </a:xfrm>
            <a:custGeom>
              <a:avLst/>
              <a:gdLst>
                <a:gd name="T0" fmla="*/ 127 w 135"/>
                <a:gd name="T1" fmla="*/ 86 h 177"/>
                <a:gd name="T2" fmla="*/ 111 w 135"/>
                <a:gd name="T3" fmla="*/ 139 h 177"/>
                <a:gd name="T4" fmla="*/ 74 w 135"/>
                <a:gd name="T5" fmla="*/ 175 h 177"/>
                <a:gd name="T6" fmla="*/ 53 w 135"/>
                <a:gd name="T7" fmla="*/ 175 h 177"/>
                <a:gd name="T8" fmla="*/ 17 w 135"/>
                <a:gd name="T9" fmla="*/ 135 h 177"/>
                <a:gd name="T10" fmla="*/ 7 w 135"/>
                <a:gd name="T11" fmla="*/ 92 h 177"/>
                <a:gd name="T12" fmla="*/ 9 w 135"/>
                <a:gd name="T13" fmla="*/ 71 h 177"/>
                <a:gd name="T14" fmla="*/ 24 w 135"/>
                <a:gd name="T15" fmla="*/ 9 h 177"/>
                <a:gd name="T16" fmla="*/ 113 w 135"/>
                <a:gd name="T17" fmla="*/ 9 h 177"/>
                <a:gd name="T18" fmla="*/ 127 w 135"/>
                <a:gd name="T19" fmla="*/ 8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77">
                  <a:moveTo>
                    <a:pt x="127" y="86"/>
                  </a:moveTo>
                  <a:cubicBezTo>
                    <a:pt x="123" y="109"/>
                    <a:pt x="130" y="103"/>
                    <a:pt x="111" y="139"/>
                  </a:cubicBezTo>
                  <a:cubicBezTo>
                    <a:pt x="105" y="149"/>
                    <a:pt x="78" y="173"/>
                    <a:pt x="74" y="175"/>
                  </a:cubicBezTo>
                  <a:cubicBezTo>
                    <a:pt x="69" y="177"/>
                    <a:pt x="59" y="177"/>
                    <a:pt x="53" y="175"/>
                  </a:cubicBezTo>
                  <a:cubicBezTo>
                    <a:pt x="43" y="172"/>
                    <a:pt x="22" y="143"/>
                    <a:pt x="17" y="135"/>
                  </a:cubicBezTo>
                  <a:cubicBezTo>
                    <a:pt x="6" y="116"/>
                    <a:pt x="0" y="110"/>
                    <a:pt x="7" y="92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63" y="3"/>
                    <a:pt x="96" y="0"/>
                    <a:pt x="113" y="9"/>
                  </a:cubicBezTo>
                  <a:cubicBezTo>
                    <a:pt x="130" y="18"/>
                    <a:pt x="135" y="40"/>
                    <a:pt x="127" y="86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342"/>
            <p:cNvSpPr>
              <a:spLocks/>
            </p:cNvSpPr>
            <p:nvPr userDrawn="1"/>
          </p:nvSpPr>
          <p:spPr bwMode="auto">
            <a:xfrm flipH="1">
              <a:off x="2986781" y="3246999"/>
              <a:ext cx="246754" cy="183996"/>
            </a:xfrm>
            <a:custGeom>
              <a:avLst/>
              <a:gdLst>
                <a:gd name="T0" fmla="*/ 55 w 173"/>
                <a:gd name="T1" fmla="*/ 12 h 129"/>
                <a:gd name="T2" fmla="*/ 21 w 173"/>
                <a:gd name="T3" fmla="*/ 122 h 129"/>
                <a:gd name="T4" fmla="*/ 30 w 173"/>
                <a:gd name="T5" fmla="*/ 118 h 129"/>
                <a:gd name="T6" fmla="*/ 44 w 173"/>
                <a:gd name="T7" fmla="*/ 100 h 129"/>
                <a:gd name="T8" fmla="*/ 53 w 173"/>
                <a:gd name="T9" fmla="*/ 129 h 129"/>
                <a:gd name="T10" fmla="*/ 80 w 173"/>
                <a:gd name="T11" fmla="*/ 100 h 129"/>
                <a:gd name="T12" fmla="*/ 173 w 173"/>
                <a:gd name="T13" fmla="*/ 82 h 129"/>
                <a:gd name="T14" fmla="*/ 133 w 173"/>
                <a:gd name="T15" fmla="*/ 15 h 129"/>
                <a:gd name="T16" fmla="*/ 55 w 173"/>
                <a:gd name="T17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29">
                  <a:moveTo>
                    <a:pt x="55" y="12"/>
                  </a:moveTo>
                  <a:cubicBezTo>
                    <a:pt x="0" y="18"/>
                    <a:pt x="15" y="97"/>
                    <a:pt x="21" y="122"/>
                  </a:cubicBezTo>
                  <a:cubicBezTo>
                    <a:pt x="25" y="121"/>
                    <a:pt x="29" y="123"/>
                    <a:pt x="30" y="118"/>
                  </a:cubicBezTo>
                  <a:cubicBezTo>
                    <a:pt x="32" y="108"/>
                    <a:pt x="38" y="100"/>
                    <a:pt x="44" y="100"/>
                  </a:cubicBezTo>
                  <a:cubicBezTo>
                    <a:pt x="52" y="100"/>
                    <a:pt x="56" y="109"/>
                    <a:pt x="53" y="129"/>
                  </a:cubicBezTo>
                  <a:cubicBezTo>
                    <a:pt x="61" y="122"/>
                    <a:pt x="71" y="114"/>
                    <a:pt x="80" y="100"/>
                  </a:cubicBezTo>
                  <a:cubicBezTo>
                    <a:pt x="81" y="101"/>
                    <a:pt x="153" y="122"/>
                    <a:pt x="173" y="82"/>
                  </a:cubicBezTo>
                  <a:cubicBezTo>
                    <a:pt x="163" y="73"/>
                    <a:pt x="155" y="26"/>
                    <a:pt x="133" y="15"/>
                  </a:cubicBezTo>
                  <a:cubicBezTo>
                    <a:pt x="107" y="1"/>
                    <a:pt x="72" y="0"/>
                    <a:pt x="55" y="12"/>
                  </a:cubicBezTo>
                  <a:close/>
                </a:path>
              </a:pathLst>
            </a:custGeom>
            <a:solidFill>
              <a:srgbClr val="632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343"/>
            <p:cNvSpPr>
              <a:spLocks/>
            </p:cNvSpPr>
            <p:nvPr userDrawn="1"/>
          </p:nvSpPr>
          <p:spPr bwMode="auto">
            <a:xfrm flipH="1">
              <a:off x="2993912" y="3960159"/>
              <a:ext cx="241049" cy="164027"/>
            </a:xfrm>
            <a:custGeom>
              <a:avLst/>
              <a:gdLst>
                <a:gd name="T0" fmla="*/ 0 w 169"/>
                <a:gd name="T1" fmla="*/ 0 h 115"/>
                <a:gd name="T2" fmla="*/ 0 w 169"/>
                <a:gd name="T3" fmla="*/ 16 h 115"/>
                <a:gd name="T4" fmla="*/ 169 w 169"/>
                <a:gd name="T5" fmla="*/ 115 h 115"/>
                <a:gd name="T6" fmla="*/ 169 w 169"/>
                <a:gd name="T7" fmla="*/ 99 h 115"/>
                <a:gd name="T8" fmla="*/ 0 w 16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5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6" y="49"/>
                    <a:pt x="113" y="82"/>
                    <a:pt x="169" y="115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13" y="66"/>
                    <a:pt x="56" y="33"/>
                    <a:pt x="0" y="0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44"/>
            <p:cNvSpPr>
              <a:spLocks/>
            </p:cNvSpPr>
            <p:nvPr userDrawn="1"/>
          </p:nvSpPr>
          <p:spPr bwMode="auto">
            <a:xfrm flipH="1">
              <a:off x="2687254" y="3783295"/>
              <a:ext cx="547707" cy="318070"/>
            </a:xfrm>
            <a:custGeom>
              <a:avLst/>
              <a:gdLst>
                <a:gd name="T0" fmla="*/ 215 w 384"/>
                <a:gd name="T1" fmla="*/ 0 h 223"/>
                <a:gd name="T2" fmla="*/ 0 w 384"/>
                <a:gd name="T3" fmla="*/ 124 h 223"/>
                <a:gd name="T4" fmla="*/ 169 w 384"/>
                <a:gd name="T5" fmla="*/ 223 h 223"/>
                <a:gd name="T6" fmla="*/ 384 w 384"/>
                <a:gd name="T7" fmla="*/ 99 h 223"/>
                <a:gd name="T8" fmla="*/ 215 w 384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23">
                  <a:moveTo>
                    <a:pt x="215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56" y="157"/>
                    <a:pt x="113" y="190"/>
                    <a:pt x="169" y="223"/>
                  </a:cubicBezTo>
                  <a:cubicBezTo>
                    <a:pt x="384" y="99"/>
                    <a:pt x="384" y="99"/>
                    <a:pt x="384" y="99"/>
                  </a:cubicBezTo>
                  <a:cubicBezTo>
                    <a:pt x="328" y="66"/>
                    <a:pt x="271" y="33"/>
                    <a:pt x="215" y="0"/>
                  </a:cubicBez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345"/>
            <p:cNvSpPr>
              <a:spLocks/>
            </p:cNvSpPr>
            <p:nvPr userDrawn="1"/>
          </p:nvSpPr>
          <p:spPr bwMode="auto">
            <a:xfrm flipH="1">
              <a:off x="2687254" y="3924501"/>
              <a:ext cx="306659" cy="199685"/>
            </a:xfrm>
            <a:custGeom>
              <a:avLst/>
              <a:gdLst>
                <a:gd name="T0" fmla="*/ 0 w 215"/>
                <a:gd name="T1" fmla="*/ 124 h 140"/>
                <a:gd name="T2" fmla="*/ 0 w 215"/>
                <a:gd name="T3" fmla="*/ 140 h 140"/>
                <a:gd name="T4" fmla="*/ 215 w 215"/>
                <a:gd name="T5" fmla="*/ 16 h 140"/>
                <a:gd name="T6" fmla="*/ 215 w 215"/>
                <a:gd name="T7" fmla="*/ 0 h 140"/>
                <a:gd name="T8" fmla="*/ 0 w 215"/>
                <a:gd name="T9" fmla="*/ 1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40">
                  <a:moveTo>
                    <a:pt x="0" y="124"/>
                  </a:moveTo>
                  <a:lnTo>
                    <a:pt x="0" y="140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46"/>
            <p:cNvSpPr>
              <a:spLocks/>
            </p:cNvSpPr>
            <p:nvPr userDrawn="1"/>
          </p:nvSpPr>
          <p:spPr bwMode="auto">
            <a:xfrm flipH="1">
              <a:off x="2722912" y="3841775"/>
              <a:ext cx="400796" cy="232491"/>
            </a:xfrm>
            <a:custGeom>
              <a:avLst/>
              <a:gdLst>
                <a:gd name="T0" fmla="*/ 211 w 281"/>
                <a:gd name="T1" fmla="*/ 0 h 163"/>
                <a:gd name="T2" fmla="*/ 0 w 281"/>
                <a:gd name="T3" fmla="*/ 123 h 163"/>
                <a:gd name="T4" fmla="*/ 70 w 281"/>
                <a:gd name="T5" fmla="*/ 163 h 163"/>
                <a:gd name="T6" fmla="*/ 281 w 281"/>
                <a:gd name="T7" fmla="*/ 41 h 163"/>
                <a:gd name="T8" fmla="*/ 211 w 281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3">
                  <a:moveTo>
                    <a:pt x="211" y="0"/>
                  </a:moveTo>
                  <a:lnTo>
                    <a:pt x="0" y="123"/>
                  </a:lnTo>
                  <a:lnTo>
                    <a:pt x="70" y="163"/>
                  </a:lnTo>
                  <a:lnTo>
                    <a:pt x="281" y="4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87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347"/>
            <p:cNvSpPr>
              <a:spLocks/>
            </p:cNvSpPr>
            <p:nvPr userDrawn="1"/>
          </p:nvSpPr>
          <p:spPr bwMode="auto">
            <a:xfrm flipH="1">
              <a:off x="3076639" y="3998670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48"/>
            <p:cNvSpPr>
              <a:spLocks/>
            </p:cNvSpPr>
            <p:nvPr userDrawn="1"/>
          </p:nvSpPr>
          <p:spPr bwMode="auto">
            <a:xfrm flipH="1">
              <a:off x="3048113" y="3981554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349"/>
            <p:cNvSpPr>
              <a:spLocks/>
            </p:cNvSpPr>
            <p:nvPr userDrawn="1"/>
          </p:nvSpPr>
          <p:spPr bwMode="auto">
            <a:xfrm flipH="1">
              <a:off x="3056671" y="3987259"/>
              <a:ext cx="17116" cy="8558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3 h 6"/>
                <a:gd name="T6" fmla="*/ 11 w 12"/>
                <a:gd name="T7" fmla="*/ 2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2 h 6"/>
                <a:gd name="T14" fmla="*/ 1 w 12"/>
                <a:gd name="T15" fmla="*/ 3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350"/>
            <p:cNvSpPr>
              <a:spLocks/>
            </p:cNvSpPr>
            <p:nvPr userDrawn="1"/>
          </p:nvSpPr>
          <p:spPr bwMode="auto">
            <a:xfrm flipH="1">
              <a:off x="3066655" y="3992965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351"/>
            <p:cNvSpPr>
              <a:spLocks/>
            </p:cNvSpPr>
            <p:nvPr userDrawn="1"/>
          </p:nvSpPr>
          <p:spPr bwMode="auto">
            <a:xfrm flipH="1">
              <a:off x="3045261" y="3995817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352"/>
            <p:cNvSpPr>
              <a:spLocks/>
            </p:cNvSpPr>
            <p:nvPr userDrawn="1"/>
          </p:nvSpPr>
          <p:spPr bwMode="auto">
            <a:xfrm flipH="1">
              <a:off x="3086624" y="4002948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353"/>
            <p:cNvSpPr>
              <a:spLocks/>
            </p:cNvSpPr>
            <p:nvPr userDrawn="1"/>
          </p:nvSpPr>
          <p:spPr bwMode="auto">
            <a:xfrm flipH="1">
              <a:off x="3095182" y="4008654"/>
              <a:ext cx="15690" cy="9985"/>
            </a:xfrm>
            <a:custGeom>
              <a:avLst/>
              <a:gdLst>
                <a:gd name="T0" fmla="*/ 11 w 11"/>
                <a:gd name="T1" fmla="*/ 3 h 7"/>
                <a:gd name="T2" fmla="*/ 6 w 11"/>
                <a:gd name="T3" fmla="*/ 0 h 7"/>
                <a:gd name="T4" fmla="*/ 5 w 11"/>
                <a:gd name="T5" fmla="*/ 0 h 7"/>
                <a:gd name="T6" fmla="*/ 0 w 11"/>
                <a:gd name="T7" fmla="*/ 3 h 7"/>
                <a:gd name="T8" fmla="*/ 0 w 11"/>
                <a:gd name="T9" fmla="*/ 4 h 7"/>
                <a:gd name="T10" fmla="*/ 5 w 11"/>
                <a:gd name="T11" fmla="*/ 6 h 7"/>
                <a:gd name="T12" fmla="*/ 6 w 11"/>
                <a:gd name="T13" fmla="*/ 6 h 7"/>
                <a:gd name="T14" fmla="*/ 11 w 11"/>
                <a:gd name="T15" fmla="*/ 4 h 7"/>
                <a:gd name="T16" fmla="*/ 11 w 1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11" y="3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354"/>
            <p:cNvSpPr>
              <a:spLocks/>
            </p:cNvSpPr>
            <p:nvPr userDrawn="1"/>
          </p:nvSpPr>
          <p:spPr bwMode="auto">
            <a:xfrm flipH="1">
              <a:off x="3060950" y="4004375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355"/>
            <p:cNvSpPr>
              <a:spLocks/>
            </p:cNvSpPr>
            <p:nvPr userDrawn="1"/>
          </p:nvSpPr>
          <p:spPr bwMode="auto">
            <a:xfrm flipH="1">
              <a:off x="3039556" y="4008654"/>
              <a:ext cx="25674" cy="14263"/>
            </a:xfrm>
            <a:custGeom>
              <a:avLst/>
              <a:gdLst>
                <a:gd name="T0" fmla="*/ 8 w 18"/>
                <a:gd name="T1" fmla="*/ 10 h 10"/>
                <a:gd name="T2" fmla="*/ 10 w 18"/>
                <a:gd name="T3" fmla="*/ 10 h 10"/>
                <a:gd name="T4" fmla="*/ 17 w 18"/>
                <a:gd name="T5" fmla="*/ 6 h 10"/>
                <a:gd name="T6" fmla="*/ 17 w 18"/>
                <a:gd name="T7" fmla="*/ 5 h 10"/>
                <a:gd name="T8" fmla="*/ 10 w 18"/>
                <a:gd name="T9" fmla="*/ 1 h 10"/>
                <a:gd name="T10" fmla="*/ 8 w 18"/>
                <a:gd name="T11" fmla="*/ 1 h 10"/>
                <a:gd name="T12" fmla="*/ 1 w 18"/>
                <a:gd name="T13" fmla="*/ 5 h 10"/>
                <a:gd name="T14" fmla="*/ 1 w 18"/>
                <a:gd name="T15" fmla="*/ 6 h 10"/>
                <a:gd name="T16" fmla="*/ 8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0"/>
                  </a:move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356"/>
            <p:cNvSpPr>
              <a:spLocks/>
            </p:cNvSpPr>
            <p:nvPr userDrawn="1"/>
          </p:nvSpPr>
          <p:spPr bwMode="auto">
            <a:xfrm flipH="1">
              <a:off x="3075213" y="4012933"/>
              <a:ext cx="24248" cy="14263"/>
            </a:xfrm>
            <a:custGeom>
              <a:avLst/>
              <a:gdLst>
                <a:gd name="T0" fmla="*/ 16 w 17"/>
                <a:gd name="T1" fmla="*/ 4 h 10"/>
                <a:gd name="T2" fmla="*/ 9 w 17"/>
                <a:gd name="T3" fmla="*/ 0 h 10"/>
                <a:gd name="T4" fmla="*/ 7 w 17"/>
                <a:gd name="T5" fmla="*/ 0 h 10"/>
                <a:gd name="T6" fmla="*/ 0 w 17"/>
                <a:gd name="T7" fmla="*/ 4 h 10"/>
                <a:gd name="T8" fmla="*/ 0 w 17"/>
                <a:gd name="T9" fmla="*/ 5 h 10"/>
                <a:gd name="T10" fmla="*/ 7 w 17"/>
                <a:gd name="T11" fmla="*/ 9 h 10"/>
                <a:gd name="T12" fmla="*/ 10 w 17"/>
                <a:gd name="T13" fmla="*/ 9 h 10"/>
                <a:gd name="T14" fmla="*/ 16 w 17"/>
                <a:gd name="T15" fmla="*/ 5 h 10"/>
                <a:gd name="T16" fmla="*/ 16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6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357"/>
            <p:cNvSpPr>
              <a:spLocks/>
            </p:cNvSpPr>
            <p:nvPr userDrawn="1"/>
          </p:nvSpPr>
          <p:spPr bwMode="auto">
            <a:xfrm flipH="1">
              <a:off x="3055245" y="4018638"/>
              <a:ext cx="29953" cy="17116"/>
            </a:xfrm>
            <a:custGeom>
              <a:avLst/>
              <a:gdLst>
                <a:gd name="T0" fmla="*/ 21 w 21"/>
                <a:gd name="T1" fmla="*/ 4 h 12"/>
                <a:gd name="T2" fmla="*/ 14 w 21"/>
                <a:gd name="T3" fmla="*/ 0 h 12"/>
                <a:gd name="T4" fmla="*/ 11 w 21"/>
                <a:gd name="T5" fmla="*/ 0 h 12"/>
                <a:gd name="T6" fmla="*/ 1 w 21"/>
                <a:gd name="T7" fmla="*/ 6 h 12"/>
                <a:gd name="T8" fmla="*/ 1 w 21"/>
                <a:gd name="T9" fmla="*/ 7 h 12"/>
                <a:gd name="T10" fmla="*/ 8 w 21"/>
                <a:gd name="T11" fmla="*/ 11 h 12"/>
                <a:gd name="T12" fmla="*/ 10 w 21"/>
                <a:gd name="T13" fmla="*/ 11 h 12"/>
                <a:gd name="T14" fmla="*/ 21 w 21"/>
                <a:gd name="T15" fmla="*/ 5 h 12"/>
                <a:gd name="T16" fmla="*/ 21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1" y="4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9" y="12"/>
                    <a:pt x="10" y="1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358"/>
            <p:cNvSpPr>
              <a:spLocks/>
            </p:cNvSpPr>
            <p:nvPr userDrawn="1"/>
          </p:nvSpPr>
          <p:spPr bwMode="auto">
            <a:xfrm flipH="1">
              <a:off x="3030997" y="3987259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359"/>
            <p:cNvSpPr>
              <a:spLocks/>
            </p:cNvSpPr>
            <p:nvPr userDrawn="1"/>
          </p:nvSpPr>
          <p:spPr bwMode="auto">
            <a:xfrm flipH="1">
              <a:off x="3023866" y="4000096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360"/>
            <p:cNvSpPr>
              <a:spLocks/>
            </p:cNvSpPr>
            <p:nvPr userDrawn="1"/>
          </p:nvSpPr>
          <p:spPr bwMode="auto">
            <a:xfrm flipH="1">
              <a:off x="2943992" y="3971569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361"/>
            <p:cNvSpPr>
              <a:spLocks/>
            </p:cNvSpPr>
            <p:nvPr userDrawn="1"/>
          </p:nvSpPr>
          <p:spPr bwMode="auto">
            <a:xfrm flipH="1">
              <a:off x="3019587" y="4015786"/>
              <a:ext cx="25674" cy="14263"/>
            </a:xfrm>
            <a:custGeom>
              <a:avLst/>
              <a:gdLst>
                <a:gd name="T0" fmla="*/ 8 w 18"/>
                <a:gd name="T1" fmla="*/ 10 h 10"/>
                <a:gd name="T2" fmla="*/ 10 w 18"/>
                <a:gd name="T3" fmla="*/ 10 h 10"/>
                <a:gd name="T4" fmla="*/ 17 w 18"/>
                <a:gd name="T5" fmla="*/ 6 h 10"/>
                <a:gd name="T6" fmla="*/ 17 w 18"/>
                <a:gd name="T7" fmla="*/ 4 h 10"/>
                <a:gd name="T8" fmla="*/ 10 w 18"/>
                <a:gd name="T9" fmla="*/ 0 h 10"/>
                <a:gd name="T10" fmla="*/ 8 w 18"/>
                <a:gd name="T11" fmla="*/ 0 h 10"/>
                <a:gd name="T12" fmla="*/ 1 w 18"/>
                <a:gd name="T13" fmla="*/ 4 h 10"/>
                <a:gd name="T14" fmla="*/ 1 w 18"/>
                <a:gd name="T15" fmla="*/ 6 h 10"/>
                <a:gd name="T16" fmla="*/ 8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0"/>
                  </a:move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362"/>
            <p:cNvSpPr>
              <a:spLocks/>
            </p:cNvSpPr>
            <p:nvPr userDrawn="1"/>
          </p:nvSpPr>
          <p:spPr bwMode="auto">
            <a:xfrm flipH="1">
              <a:off x="2998192" y="4040033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363"/>
            <p:cNvSpPr>
              <a:spLocks/>
            </p:cNvSpPr>
            <p:nvPr userDrawn="1"/>
          </p:nvSpPr>
          <p:spPr bwMode="auto">
            <a:xfrm flipH="1">
              <a:off x="2982503" y="4031475"/>
              <a:ext cx="25674" cy="14263"/>
            </a:xfrm>
            <a:custGeom>
              <a:avLst/>
              <a:gdLst>
                <a:gd name="T0" fmla="*/ 10 w 18"/>
                <a:gd name="T1" fmla="*/ 1 h 10"/>
                <a:gd name="T2" fmla="*/ 8 w 18"/>
                <a:gd name="T3" fmla="*/ 1 h 10"/>
                <a:gd name="T4" fmla="*/ 1 w 18"/>
                <a:gd name="T5" fmla="*/ 5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5 h 10"/>
                <a:gd name="T16" fmla="*/ 10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364"/>
            <p:cNvSpPr>
              <a:spLocks/>
            </p:cNvSpPr>
            <p:nvPr userDrawn="1"/>
          </p:nvSpPr>
          <p:spPr bwMode="auto">
            <a:xfrm flipH="1">
              <a:off x="3035276" y="4024344"/>
              <a:ext cx="34232" cy="19968"/>
            </a:xfrm>
            <a:custGeom>
              <a:avLst/>
              <a:gdLst>
                <a:gd name="T0" fmla="*/ 24 w 24"/>
                <a:gd name="T1" fmla="*/ 5 h 14"/>
                <a:gd name="T2" fmla="*/ 17 w 24"/>
                <a:gd name="T3" fmla="*/ 1 h 14"/>
                <a:gd name="T4" fmla="*/ 15 w 24"/>
                <a:gd name="T5" fmla="*/ 0 h 14"/>
                <a:gd name="T6" fmla="*/ 0 w 24"/>
                <a:gd name="T7" fmla="*/ 9 h 14"/>
                <a:gd name="T8" fmla="*/ 1 w 24"/>
                <a:gd name="T9" fmla="*/ 10 h 14"/>
                <a:gd name="T10" fmla="*/ 8 w 24"/>
                <a:gd name="T11" fmla="*/ 14 h 14"/>
                <a:gd name="T12" fmla="*/ 10 w 24"/>
                <a:gd name="T13" fmla="*/ 14 h 14"/>
                <a:gd name="T14" fmla="*/ 24 w 24"/>
                <a:gd name="T15" fmla="*/ 6 h 14"/>
                <a:gd name="T16" fmla="*/ 24 w 24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4" y="5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365"/>
            <p:cNvSpPr>
              <a:spLocks/>
            </p:cNvSpPr>
            <p:nvPr userDrawn="1"/>
          </p:nvSpPr>
          <p:spPr bwMode="auto">
            <a:xfrm flipH="1">
              <a:off x="3011029" y="4030049"/>
              <a:ext cx="42790" cy="24248"/>
            </a:xfrm>
            <a:custGeom>
              <a:avLst/>
              <a:gdLst>
                <a:gd name="T0" fmla="*/ 30 w 30"/>
                <a:gd name="T1" fmla="*/ 4 h 17"/>
                <a:gd name="T2" fmla="*/ 23 w 30"/>
                <a:gd name="T3" fmla="*/ 0 h 17"/>
                <a:gd name="T4" fmla="*/ 20 w 30"/>
                <a:gd name="T5" fmla="*/ 0 h 17"/>
                <a:gd name="T6" fmla="*/ 1 w 30"/>
                <a:gd name="T7" fmla="*/ 11 h 17"/>
                <a:gd name="T8" fmla="*/ 1 w 30"/>
                <a:gd name="T9" fmla="*/ 12 h 17"/>
                <a:gd name="T10" fmla="*/ 8 w 30"/>
                <a:gd name="T11" fmla="*/ 16 h 17"/>
                <a:gd name="T12" fmla="*/ 10 w 30"/>
                <a:gd name="T13" fmla="*/ 16 h 17"/>
                <a:gd name="T14" fmla="*/ 30 w 30"/>
                <a:gd name="T15" fmla="*/ 5 h 17"/>
                <a:gd name="T16" fmla="*/ 30 w 30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7">
                  <a:moveTo>
                    <a:pt x="30" y="4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7"/>
                    <a:pt x="10" y="17"/>
                    <a:pt x="10" y="1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366"/>
            <p:cNvSpPr>
              <a:spLocks/>
            </p:cNvSpPr>
            <p:nvPr userDrawn="1"/>
          </p:nvSpPr>
          <p:spPr bwMode="auto">
            <a:xfrm flipH="1">
              <a:off x="3028144" y="3970143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367"/>
            <p:cNvSpPr>
              <a:spLocks/>
            </p:cNvSpPr>
            <p:nvPr userDrawn="1"/>
          </p:nvSpPr>
          <p:spPr bwMode="auto">
            <a:xfrm flipH="1">
              <a:off x="3038129" y="3975849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368"/>
            <p:cNvSpPr>
              <a:spLocks/>
            </p:cNvSpPr>
            <p:nvPr userDrawn="1"/>
          </p:nvSpPr>
          <p:spPr bwMode="auto">
            <a:xfrm flipH="1">
              <a:off x="3018160" y="3964438"/>
              <a:ext cx="15690" cy="8558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369"/>
            <p:cNvSpPr>
              <a:spLocks/>
            </p:cNvSpPr>
            <p:nvPr userDrawn="1"/>
          </p:nvSpPr>
          <p:spPr bwMode="auto">
            <a:xfrm flipH="1">
              <a:off x="2999618" y="3953028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370"/>
            <p:cNvSpPr>
              <a:spLocks/>
            </p:cNvSpPr>
            <p:nvPr userDrawn="1"/>
          </p:nvSpPr>
          <p:spPr bwMode="auto">
            <a:xfrm flipH="1">
              <a:off x="3008177" y="3958733"/>
              <a:ext cx="17116" cy="8558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4 h 6"/>
                <a:gd name="T6" fmla="*/ 11 w 12"/>
                <a:gd name="T7" fmla="*/ 3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3 h 6"/>
                <a:gd name="T14" fmla="*/ 1 w 12"/>
                <a:gd name="T15" fmla="*/ 4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371"/>
            <p:cNvSpPr>
              <a:spLocks/>
            </p:cNvSpPr>
            <p:nvPr userDrawn="1"/>
          </p:nvSpPr>
          <p:spPr bwMode="auto">
            <a:xfrm flipH="1">
              <a:off x="2932581" y="3914517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372"/>
            <p:cNvSpPr>
              <a:spLocks/>
            </p:cNvSpPr>
            <p:nvPr userDrawn="1"/>
          </p:nvSpPr>
          <p:spPr bwMode="auto">
            <a:xfrm flipH="1">
              <a:off x="2941139" y="3918796"/>
              <a:ext cx="15690" cy="9985"/>
            </a:xfrm>
            <a:custGeom>
              <a:avLst/>
              <a:gdLst>
                <a:gd name="T0" fmla="*/ 4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5" y="7"/>
                    <a:pt x="5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373"/>
            <p:cNvSpPr>
              <a:spLocks/>
            </p:cNvSpPr>
            <p:nvPr userDrawn="1"/>
          </p:nvSpPr>
          <p:spPr bwMode="auto">
            <a:xfrm flipH="1">
              <a:off x="2951123" y="3925927"/>
              <a:ext cx="15690" cy="8558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74"/>
            <p:cNvSpPr>
              <a:spLocks/>
            </p:cNvSpPr>
            <p:nvPr userDrawn="1"/>
          </p:nvSpPr>
          <p:spPr bwMode="auto">
            <a:xfrm flipH="1">
              <a:off x="2924023" y="3924501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375"/>
            <p:cNvSpPr>
              <a:spLocks/>
            </p:cNvSpPr>
            <p:nvPr userDrawn="1"/>
          </p:nvSpPr>
          <p:spPr bwMode="auto">
            <a:xfrm flipH="1">
              <a:off x="2961108" y="3930207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76"/>
            <p:cNvSpPr>
              <a:spLocks/>
            </p:cNvSpPr>
            <p:nvPr userDrawn="1"/>
          </p:nvSpPr>
          <p:spPr bwMode="auto">
            <a:xfrm flipH="1">
              <a:off x="2902628" y="3928780"/>
              <a:ext cx="24248" cy="15690"/>
            </a:xfrm>
            <a:custGeom>
              <a:avLst/>
              <a:gdLst>
                <a:gd name="T0" fmla="*/ 7 w 17"/>
                <a:gd name="T1" fmla="*/ 1 h 11"/>
                <a:gd name="T2" fmla="*/ 0 w 17"/>
                <a:gd name="T3" fmla="*/ 5 h 11"/>
                <a:gd name="T4" fmla="*/ 0 w 17"/>
                <a:gd name="T5" fmla="*/ 6 h 11"/>
                <a:gd name="T6" fmla="*/ 7 w 17"/>
                <a:gd name="T7" fmla="*/ 10 h 11"/>
                <a:gd name="T8" fmla="*/ 10 w 17"/>
                <a:gd name="T9" fmla="*/ 10 h 11"/>
                <a:gd name="T10" fmla="*/ 16 w 17"/>
                <a:gd name="T11" fmla="*/ 6 h 11"/>
                <a:gd name="T12" fmla="*/ 16 w 17"/>
                <a:gd name="T13" fmla="*/ 5 h 11"/>
                <a:gd name="T14" fmla="*/ 9 w 17"/>
                <a:gd name="T15" fmla="*/ 1 h 11"/>
                <a:gd name="T16" fmla="*/ 7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77"/>
            <p:cNvSpPr>
              <a:spLocks/>
            </p:cNvSpPr>
            <p:nvPr userDrawn="1"/>
          </p:nvSpPr>
          <p:spPr bwMode="auto">
            <a:xfrm flipH="1">
              <a:off x="2969665" y="3935912"/>
              <a:ext cx="15690" cy="9985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78"/>
            <p:cNvSpPr>
              <a:spLocks/>
            </p:cNvSpPr>
            <p:nvPr userDrawn="1"/>
          </p:nvSpPr>
          <p:spPr bwMode="auto">
            <a:xfrm flipH="1">
              <a:off x="2939712" y="3933059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379"/>
            <p:cNvSpPr>
              <a:spLocks/>
            </p:cNvSpPr>
            <p:nvPr userDrawn="1"/>
          </p:nvSpPr>
          <p:spPr bwMode="auto">
            <a:xfrm flipH="1">
              <a:off x="2882660" y="3935912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380"/>
            <p:cNvSpPr>
              <a:spLocks/>
            </p:cNvSpPr>
            <p:nvPr userDrawn="1"/>
          </p:nvSpPr>
          <p:spPr bwMode="auto">
            <a:xfrm flipH="1">
              <a:off x="2918318" y="3938764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381"/>
            <p:cNvSpPr>
              <a:spLocks/>
            </p:cNvSpPr>
            <p:nvPr userDrawn="1"/>
          </p:nvSpPr>
          <p:spPr bwMode="auto">
            <a:xfrm flipH="1">
              <a:off x="2858413" y="3940190"/>
              <a:ext cx="24248" cy="15690"/>
            </a:xfrm>
            <a:custGeom>
              <a:avLst/>
              <a:gdLst>
                <a:gd name="T0" fmla="*/ 9 w 17"/>
                <a:gd name="T1" fmla="*/ 10 h 11"/>
                <a:gd name="T2" fmla="*/ 16 w 17"/>
                <a:gd name="T3" fmla="*/ 6 h 11"/>
                <a:gd name="T4" fmla="*/ 16 w 17"/>
                <a:gd name="T5" fmla="*/ 5 h 11"/>
                <a:gd name="T6" fmla="*/ 9 w 17"/>
                <a:gd name="T7" fmla="*/ 1 h 11"/>
                <a:gd name="T8" fmla="*/ 7 w 17"/>
                <a:gd name="T9" fmla="*/ 1 h 11"/>
                <a:gd name="T10" fmla="*/ 0 w 17"/>
                <a:gd name="T11" fmla="*/ 5 h 11"/>
                <a:gd name="T12" fmla="*/ 0 w 17"/>
                <a:gd name="T13" fmla="*/ 6 h 11"/>
                <a:gd name="T14" fmla="*/ 7 w 17"/>
                <a:gd name="T15" fmla="*/ 10 h 11"/>
                <a:gd name="T16" fmla="*/ 9 w 1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382"/>
            <p:cNvSpPr>
              <a:spLocks/>
            </p:cNvSpPr>
            <p:nvPr userDrawn="1"/>
          </p:nvSpPr>
          <p:spPr bwMode="auto">
            <a:xfrm flipH="1">
              <a:off x="2953976" y="3943043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383"/>
            <p:cNvSpPr>
              <a:spLocks/>
            </p:cNvSpPr>
            <p:nvPr userDrawn="1"/>
          </p:nvSpPr>
          <p:spPr bwMode="auto">
            <a:xfrm flipH="1">
              <a:off x="2898349" y="3944470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384"/>
            <p:cNvSpPr>
              <a:spLocks/>
            </p:cNvSpPr>
            <p:nvPr userDrawn="1"/>
          </p:nvSpPr>
          <p:spPr bwMode="auto">
            <a:xfrm flipH="1">
              <a:off x="2874102" y="3950175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385"/>
            <p:cNvSpPr>
              <a:spLocks/>
            </p:cNvSpPr>
            <p:nvPr userDrawn="1"/>
          </p:nvSpPr>
          <p:spPr bwMode="auto">
            <a:xfrm flipH="1">
              <a:off x="2969665" y="3951601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386"/>
            <p:cNvSpPr>
              <a:spLocks/>
            </p:cNvSpPr>
            <p:nvPr userDrawn="1"/>
          </p:nvSpPr>
          <p:spPr bwMode="auto">
            <a:xfrm flipH="1">
              <a:off x="2948270" y="3955880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387"/>
            <p:cNvSpPr>
              <a:spLocks/>
            </p:cNvSpPr>
            <p:nvPr userDrawn="1"/>
          </p:nvSpPr>
          <p:spPr bwMode="auto">
            <a:xfrm flipH="1">
              <a:off x="2888366" y="3958733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388"/>
            <p:cNvSpPr>
              <a:spLocks/>
            </p:cNvSpPr>
            <p:nvPr userDrawn="1"/>
          </p:nvSpPr>
          <p:spPr bwMode="auto">
            <a:xfrm flipH="1">
              <a:off x="2985355" y="3960159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389"/>
            <p:cNvSpPr>
              <a:spLocks/>
            </p:cNvSpPr>
            <p:nvPr userDrawn="1"/>
          </p:nvSpPr>
          <p:spPr bwMode="auto">
            <a:xfrm flipH="1">
              <a:off x="2963960" y="3964438"/>
              <a:ext cx="24248" cy="14263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390"/>
            <p:cNvSpPr>
              <a:spLocks/>
            </p:cNvSpPr>
            <p:nvPr userDrawn="1"/>
          </p:nvSpPr>
          <p:spPr bwMode="auto">
            <a:xfrm flipH="1">
              <a:off x="2872676" y="3967291"/>
              <a:ext cx="25674" cy="15690"/>
            </a:xfrm>
            <a:custGeom>
              <a:avLst/>
              <a:gdLst>
                <a:gd name="T0" fmla="*/ 10 w 18"/>
                <a:gd name="T1" fmla="*/ 1 h 11"/>
                <a:gd name="T2" fmla="*/ 8 w 18"/>
                <a:gd name="T3" fmla="*/ 1 h 11"/>
                <a:gd name="T4" fmla="*/ 1 w 18"/>
                <a:gd name="T5" fmla="*/ 5 h 11"/>
                <a:gd name="T6" fmla="*/ 1 w 18"/>
                <a:gd name="T7" fmla="*/ 6 h 11"/>
                <a:gd name="T8" fmla="*/ 8 w 18"/>
                <a:gd name="T9" fmla="*/ 10 h 11"/>
                <a:gd name="T10" fmla="*/ 10 w 18"/>
                <a:gd name="T11" fmla="*/ 10 h 11"/>
                <a:gd name="T12" fmla="*/ 17 w 18"/>
                <a:gd name="T13" fmla="*/ 6 h 11"/>
                <a:gd name="T14" fmla="*/ 17 w 18"/>
                <a:gd name="T15" fmla="*/ 5 h 11"/>
                <a:gd name="T16" fmla="*/ 10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391"/>
            <p:cNvSpPr>
              <a:spLocks/>
            </p:cNvSpPr>
            <p:nvPr userDrawn="1"/>
          </p:nvSpPr>
          <p:spPr bwMode="auto">
            <a:xfrm flipH="1">
              <a:off x="2999619" y="3968717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392"/>
            <p:cNvSpPr>
              <a:spLocks/>
            </p:cNvSpPr>
            <p:nvPr userDrawn="1"/>
          </p:nvSpPr>
          <p:spPr bwMode="auto">
            <a:xfrm flipH="1">
              <a:off x="2978223" y="3972996"/>
              <a:ext cx="25674" cy="15690"/>
            </a:xfrm>
            <a:custGeom>
              <a:avLst/>
              <a:gdLst>
                <a:gd name="T0" fmla="*/ 8 w 18"/>
                <a:gd name="T1" fmla="*/ 1 h 11"/>
                <a:gd name="T2" fmla="*/ 1 w 18"/>
                <a:gd name="T3" fmla="*/ 5 h 11"/>
                <a:gd name="T4" fmla="*/ 1 w 18"/>
                <a:gd name="T5" fmla="*/ 6 h 11"/>
                <a:gd name="T6" fmla="*/ 8 w 18"/>
                <a:gd name="T7" fmla="*/ 10 h 11"/>
                <a:gd name="T8" fmla="*/ 10 w 18"/>
                <a:gd name="T9" fmla="*/ 10 h 11"/>
                <a:gd name="T10" fmla="*/ 17 w 18"/>
                <a:gd name="T11" fmla="*/ 6 h 11"/>
                <a:gd name="T12" fmla="*/ 17 w 18"/>
                <a:gd name="T13" fmla="*/ 5 h 11"/>
                <a:gd name="T14" fmla="*/ 10 w 18"/>
                <a:gd name="T15" fmla="*/ 1 h 11"/>
                <a:gd name="T16" fmla="*/ 8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393"/>
            <p:cNvSpPr>
              <a:spLocks/>
            </p:cNvSpPr>
            <p:nvPr userDrawn="1"/>
          </p:nvSpPr>
          <p:spPr bwMode="auto">
            <a:xfrm flipH="1">
              <a:off x="2919744" y="3975849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394"/>
            <p:cNvSpPr>
              <a:spLocks/>
            </p:cNvSpPr>
            <p:nvPr userDrawn="1"/>
          </p:nvSpPr>
          <p:spPr bwMode="auto">
            <a:xfrm flipH="1">
              <a:off x="3015308" y="3977275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395"/>
            <p:cNvSpPr>
              <a:spLocks/>
            </p:cNvSpPr>
            <p:nvPr userDrawn="1"/>
          </p:nvSpPr>
          <p:spPr bwMode="auto">
            <a:xfrm flipH="1">
              <a:off x="2958255" y="3980127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396"/>
            <p:cNvSpPr>
              <a:spLocks/>
            </p:cNvSpPr>
            <p:nvPr userDrawn="1"/>
          </p:nvSpPr>
          <p:spPr bwMode="auto">
            <a:xfrm flipH="1">
              <a:off x="2993912" y="3982980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397"/>
            <p:cNvSpPr>
              <a:spLocks/>
            </p:cNvSpPr>
            <p:nvPr userDrawn="1"/>
          </p:nvSpPr>
          <p:spPr bwMode="auto">
            <a:xfrm flipH="1">
              <a:off x="2934008" y="3985833"/>
              <a:ext cx="25674" cy="14263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398"/>
            <p:cNvSpPr>
              <a:spLocks/>
            </p:cNvSpPr>
            <p:nvPr userDrawn="1"/>
          </p:nvSpPr>
          <p:spPr bwMode="auto">
            <a:xfrm flipH="1">
              <a:off x="2973945" y="3988685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399"/>
            <p:cNvSpPr>
              <a:spLocks/>
            </p:cNvSpPr>
            <p:nvPr userDrawn="1"/>
          </p:nvSpPr>
          <p:spPr bwMode="auto">
            <a:xfrm flipH="1">
              <a:off x="2949697" y="3994390"/>
              <a:ext cx="24248" cy="14263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400"/>
            <p:cNvSpPr>
              <a:spLocks/>
            </p:cNvSpPr>
            <p:nvPr userDrawn="1"/>
          </p:nvSpPr>
          <p:spPr bwMode="auto">
            <a:xfrm flipH="1">
              <a:off x="2989634" y="3998670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401"/>
            <p:cNvSpPr>
              <a:spLocks/>
            </p:cNvSpPr>
            <p:nvPr userDrawn="1"/>
          </p:nvSpPr>
          <p:spPr bwMode="auto">
            <a:xfrm flipH="1">
              <a:off x="2965386" y="4002948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02"/>
            <p:cNvSpPr>
              <a:spLocks/>
            </p:cNvSpPr>
            <p:nvPr userDrawn="1"/>
          </p:nvSpPr>
          <p:spPr bwMode="auto">
            <a:xfrm flipH="1">
              <a:off x="3003897" y="4007228"/>
              <a:ext cx="25674" cy="14263"/>
            </a:xfrm>
            <a:custGeom>
              <a:avLst/>
              <a:gdLst>
                <a:gd name="T0" fmla="*/ 8 w 18"/>
                <a:gd name="T1" fmla="*/ 9 h 10"/>
                <a:gd name="T2" fmla="*/ 10 w 18"/>
                <a:gd name="T3" fmla="*/ 9 h 10"/>
                <a:gd name="T4" fmla="*/ 17 w 18"/>
                <a:gd name="T5" fmla="*/ 5 h 10"/>
                <a:gd name="T6" fmla="*/ 17 w 18"/>
                <a:gd name="T7" fmla="*/ 4 h 10"/>
                <a:gd name="T8" fmla="*/ 10 w 18"/>
                <a:gd name="T9" fmla="*/ 0 h 10"/>
                <a:gd name="T10" fmla="*/ 8 w 18"/>
                <a:gd name="T11" fmla="*/ 0 h 10"/>
                <a:gd name="T12" fmla="*/ 1 w 18"/>
                <a:gd name="T13" fmla="*/ 4 h 10"/>
                <a:gd name="T14" fmla="*/ 1 w 18"/>
                <a:gd name="T15" fmla="*/ 5 h 10"/>
                <a:gd name="T16" fmla="*/ 8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03"/>
            <p:cNvSpPr>
              <a:spLocks/>
            </p:cNvSpPr>
            <p:nvPr userDrawn="1"/>
          </p:nvSpPr>
          <p:spPr bwMode="auto">
            <a:xfrm flipH="1">
              <a:off x="2979650" y="4011506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04"/>
            <p:cNvSpPr>
              <a:spLocks/>
            </p:cNvSpPr>
            <p:nvPr userDrawn="1"/>
          </p:nvSpPr>
          <p:spPr bwMode="auto">
            <a:xfrm flipH="1">
              <a:off x="2888366" y="3977275"/>
              <a:ext cx="88432" cy="51348"/>
            </a:xfrm>
            <a:custGeom>
              <a:avLst/>
              <a:gdLst>
                <a:gd name="T0" fmla="*/ 54 w 62"/>
                <a:gd name="T1" fmla="*/ 0 h 36"/>
                <a:gd name="T2" fmla="*/ 52 w 62"/>
                <a:gd name="T3" fmla="*/ 0 h 36"/>
                <a:gd name="T4" fmla="*/ 1 w 62"/>
                <a:gd name="T5" fmla="*/ 30 h 36"/>
                <a:gd name="T6" fmla="*/ 0 w 62"/>
                <a:gd name="T7" fmla="*/ 31 h 36"/>
                <a:gd name="T8" fmla="*/ 8 w 62"/>
                <a:gd name="T9" fmla="*/ 35 h 36"/>
                <a:gd name="T10" fmla="*/ 10 w 62"/>
                <a:gd name="T11" fmla="*/ 35 h 36"/>
                <a:gd name="T12" fmla="*/ 61 w 62"/>
                <a:gd name="T13" fmla="*/ 6 h 36"/>
                <a:gd name="T14" fmla="*/ 61 w 62"/>
                <a:gd name="T15" fmla="*/ 4 h 36"/>
                <a:gd name="T16" fmla="*/ 54 w 62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54" y="0"/>
                  </a:moveTo>
                  <a:cubicBezTo>
                    <a:pt x="54" y="0"/>
                    <a:pt x="53" y="0"/>
                    <a:pt x="52" y="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9" y="36"/>
                    <a:pt x="10" y="3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2" y="5"/>
                    <a:pt x="62" y="5"/>
                    <a:pt x="61" y="4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05"/>
            <p:cNvSpPr>
              <a:spLocks/>
            </p:cNvSpPr>
            <p:nvPr userDrawn="1"/>
          </p:nvSpPr>
          <p:spPr bwMode="auto">
            <a:xfrm flipH="1">
              <a:off x="2995339" y="4020064"/>
              <a:ext cx="25674" cy="15690"/>
            </a:xfrm>
            <a:custGeom>
              <a:avLst/>
              <a:gdLst>
                <a:gd name="T0" fmla="*/ 8 w 18"/>
                <a:gd name="T1" fmla="*/ 10 h 11"/>
                <a:gd name="T2" fmla="*/ 10 w 18"/>
                <a:gd name="T3" fmla="*/ 10 h 11"/>
                <a:gd name="T4" fmla="*/ 17 w 18"/>
                <a:gd name="T5" fmla="*/ 6 h 11"/>
                <a:gd name="T6" fmla="*/ 17 w 18"/>
                <a:gd name="T7" fmla="*/ 5 h 11"/>
                <a:gd name="T8" fmla="*/ 10 w 18"/>
                <a:gd name="T9" fmla="*/ 1 h 11"/>
                <a:gd name="T10" fmla="*/ 8 w 18"/>
                <a:gd name="T11" fmla="*/ 1 h 11"/>
                <a:gd name="T12" fmla="*/ 1 w 18"/>
                <a:gd name="T13" fmla="*/ 5 h 11"/>
                <a:gd name="T14" fmla="*/ 1 w 18"/>
                <a:gd name="T15" fmla="*/ 6 h 11"/>
                <a:gd name="T16" fmla="*/ 8 w 1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0"/>
                  </a:moveTo>
                  <a:cubicBezTo>
                    <a:pt x="9" y="10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07"/>
            <p:cNvSpPr>
              <a:spLocks/>
            </p:cNvSpPr>
            <p:nvPr userDrawn="1"/>
          </p:nvSpPr>
          <p:spPr bwMode="auto">
            <a:xfrm flipH="1">
              <a:off x="2966813" y="4022917"/>
              <a:ext cx="25674" cy="14263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08"/>
            <p:cNvSpPr>
              <a:spLocks/>
            </p:cNvSpPr>
            <p:nvPr userDrawn="1"/>
          </p:nvSpPr>
          <p:spPr bwMode="auto">
            <a:xfrm flipH="1">
              <a:off x="3009602" y="3991538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09"/>
            <p:cNvSpPr>
              <a:spLocks/>
            </p:cNvSpPr>
            <p:nvPr userDrawn="1"/>
          </p:nvSpPr>
          <p:spPr bwMode="auto">
            <a:xfrm flipH="1">
              <a:off x="2928302" y="3963011"/>
              <a:ext cx="25674" cy="14263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10"/>
            <p:cNvSpPr>
              <a:spLocks/>
            </p:cNvSpPr>
            <p:nvPr userDrawn="1"/>
          </p:nvSpPr>
          <p:spPr bwMode="auto">
            <a:xfrm flipH="1">
              <a:off x="2904054" y="3967291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11"/>
            <p:cNvSpPr>
              <a:spLocks/>
            </p:cNvSpPr>
            <p:nvPr userDrawn="1"/>
          </p:nvSpPr>
          <p:spPr bwMode="auto">
            <a:xfrm flipH="1">
              <a:off x="2912613" y="3954454"/>
              <a:ext cx="25674" cy="14263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12"/>
            <p:cNvSpPr>
              <a:spLocks/>
            </p:cNvSpPr>
            <p:nvPr userDrawn="1"/>
          </p:nvSpPr>
          <p:spPr bwMode="auto">
            <a:xfrm flipH="1">
              <a:off x="2932581" y="3947322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13"/>
            <p:cNvSpPr>
              <a:spLocks/>
            </p:cNvSpPr>
            <p:nvPr userDrawn="1"/>
          </p:nvSpPr>
          <p:spPr bwMode="auto">
            <a:xfrm flipH="1">
              <a:off x="2847001" y="3897401"/>
              <a:ext cx="35658" cy="19968"/>
            </a:xfrm>
            <a:custGeom>
              <a:avLst/>
              <a:gdLst>
                <a:gd name="T0" fmla="*/ 15 w 25"/>
                <a:gd name="T1" fmla="*/ 0 h 14"/>
                <a:gd name="T2" fmla="*/ 0 w 25"/>
                <a:gd name="T3" fmla="*/ 9 h 14"/>
                <a:gd name="T4" fmla="*/ 1 w 25"/>
                <a:gd name="T5" fmla="*/ 10 h 14"/>
                <a:gd name="T6" fmla="*/ 8 w 25"/>
                <a:gd name="T7" fmla="*/ 14 h 14"/>
                <a:gd name="T8" fmla="*/ 10 w 25"/>
                <a:gd name="T9" fmla="*/ 14 h 14"/>
                <a:gd name="T10" fmla="*/ 25 w 25"/>
                <a:gd name="T11" fmla="*/ 5 h 14"/>
                <a:gd name="T12" fmla="*/ 24 w 25"/>
                <a:gd name="T13" fmla="*/ 4 h 14"/>
                <a:gd name="T14" fmla="*/ 17 w 25"/>
                <a:gd name="T15" fmla="*/ 0 h 14"/>
                <a:gd name="T16" fmla="*/ 15 w 2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15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14"/>
            <p:cNvSpPr>
              <a:spLocks/>
            </p:cNvSpPr>
            <p:nvPr userDrawn="1"/>
          </p:nvSpPr>
          <p:spPr bwMode="auto">
            <a:xfrm flipH="1">
              <a:off x="2872675" y="3911664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15"/>
            <p:cNvSpPr>
              <a:spLocks/>
            </p:cNvSpPr>
            <p:nvPr userDrawn="1"/>
          </p:nvSpPr>
          <p:spPr bwMode="auto">
            <a:xfrm flipH="1">
              <a:off x="2815622" y="3897401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16"/>
            <p:cNvSpPr>
              <a:spLocks/>
            </p:cNvSpPr>
            <p:nvPr userDrawn="1"/>
          </p:nvSpPr>
          <p:spPr bwMode="auto">
            <a:xfrm flipH="1">
              <a:off x="2812769" y="3937338"/>
              <a:ext cx="18543" cy="9985"/>
            </a:xfrm>
            <a:custGeom>
              <a:avLst/>
              <a:gdLst>
                <a:gd name="T0" fmla="*/ 9 w 13"/>
                <a:gd name="T1" fmla="*/ 0 h 7"/>
                <a:gd name="T2" fmla="*/ 8 w 13"/>
                <a:gd name="T3" fmla="*/ 0 h 7"/>
                <a:gd name="T4" fmla="*/ 0 w 13"/>
                <a:gd name="T5" fmla="*/ 5 h 7"/>
                <a:gd name="T6" fmla="*/ 0 w 13"/>
                <a:gd name="T7" fmla="*/ 5 h 7"/>
                <a:gd name="T8" fmla="*/ 4 w 13"/>
                <a:gd name="T9" fmla="*/ 7 h 7"/>
                <a:gd name="T10" fmla="*/ 5 w 13"/>
                <a:gd name="T11" fmla="*/ 7 h 7"/>
                <a:gd name="T12" fmla="*/ 13 w 13"/>
                <a:gd name="T13" fmla="*/ 3 h 7"/>
                <a:gd name="T14" fmla="*/ 13 w 13"/>
                <a:gd name="T15" fmla="*/ 2 h 7"/>
                <a:gd name="T16" fmla="*/ 9 w 1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417"/>
            <p:cNvSpPr>
              <a:spLocks/>
            </p:cNvSpPr>
            <p:nvPr userDrawn="1"/>
          </p:nvSpPr>
          <p:spPr bwMode="auto">
            <a:xfrm flipH="1">
              <a:off x="2821328" y="3933059"/>
              <a:ext cx="17116" cy="9985"/>
            </a:xfrm>
            <a:custGeom>
              <a:avLst/>
              <a:gdLst>
                <a:gd name="T0" fmla="*/ 8 w 12"/>
                <a:gd name="T1" fmla="*/ 0 h 7"/>
                <a:gd name="T2" fmla="*/ 0 w 12"/>
                <a:gd name="T3" fmla="*/ 5 h 7"/>
                <a:gd name="T4" fmla="*/ 0 w 12"/>
                <a:gd name="T5" fmla="*/ 5 h 7"/>
                <a:gd name="T6" fmla="*/ 3 w 12"/>
                <a:gd name="T7" fmla="*/ 7 h 7"/>
                <a:gd name="T8" fmla="*/ 5 w 12"/>
                <a:gd name="T9" fmla="*/ 7 h 7"/>
                <a:gd name="T10" fmla="*/ 12 w 12"/>
                <a:gd name="T11" fmla="*/ 3 h 7"/>
                <a:gd name="T12" fmla="*/ 12 w 12"/>
                <a:gd name="T13" fmla="*/ 2 h 7"/>
                <a:gd name="T14" fmla="*/ 9 w 12"/>
                <a:gd name="T15" fmla="*/ 0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18"/>
            <p:cNvSpPr>
              <a:spLocks/>
            </p:cNvSpPr>
            <p:nvPr userDrawn="1"/>
          </p:nvSpPr>
          <p:spPr bwMode="auto">
            <a:xfrm flipH="1">
              <a:off x="2827033" y="3945896"/>
              <a:ext cx="18543" cy="9985"/>
            </a:xfrm>
            <a:custGeom>
              <a:avLst/>
              <a:gdLst>
                <a:gd name="T0" fmla="*/ 9 w 13"/>
                <a:gd name="T1" fmla="*/ 0 h 7"/>
                <a:gd name="T2" fmla="*/ 8 w 13"/>
                <a:gd name="T3" fmla="*/ 0 h 7"/>
                <a:gd name="T4" fmla="*/ 0 w 13"/>
                <a:gd name="T5" fmla="*/ 4 h 7"/>
                <a:gd name="T6" fmla="*/ 1 w 13"/>
                <a:gd name="T7" fmla="*/ 5 h 7"/>
                <a:gd name="T8" fmla="*/ 4 w 13"/>
                <a:gd name="T9" fmla="*/ 7 h 7"/>
                <a:gd name="T10" fmla="*/ 5 w 13"/>
                <a:gd name="T11" fmla="*/ 7 h 7"/>
                <a:gd name="T12" fmla="*/ 13 w 13"/>
                <a:gd name="T13" fmla="*/ 2 h 7"/>
                <a:gd name="T14" fmla="*/ 13 w 13"/>
                <a:gd name="T15" fmla="*/ 2 h 7"/>
                <a:gd name="T16" fmla="*/ 9 w 1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419"/>
            <p:cNvSpPr>
              <a:spLocks/>
            </p:cNvSpPr>
            <p:nvPr userDrawn="1"/>
          </p:nvSpPr>
          <p:spPr bwMode="auto">
            <a:xfrm flipH="1">
              <a:off x="2831312" y="3905959"/>
              <a:ext cx="45642" cy="27101"/>
            </a:xfrm>
            <a:custGeom>
              <a:avLst/>
              <a:gdLst>
                <a:gd name="T0" fmla="*/ 10 w 32"/>
                <a:gd name="T1" fmla="*/ 19 h 19"/>
                <a:gd name="T2" fmla="*/ 31 w 32"/>
                <a:gd name="T3" fmla="*/ 6 h 19"/>
                <a:gd name="T4" fmla="*/ 32 w 32"/>
                <a:gd name="T5" fmla="*/ 5 h 19"/>
                <a:gd name="T6" fmla="*/ 25 w 32"/>
                <a:gd name="T7" fmla="*/ 1 h 19"/>
                <a:gd name="T8" fmla="*/ 22 w 32"/>
                <a:gd name="T9" fmla="*/ 1 h 19"/>
                <a:gd name="T10" fmla="*/ 1 w 32"/>
                <a:gd name="T11" fmla="*/ 13 h 19"/>
                <a:gd name="T12" fmla="*/ 1 w 32"/>
                <a:gd name="T13" fmla="*/ 15 h 19"/>
                <a:gd name="T14" fmla="*/ 8 w 32"/>
                <a:gd name="T15" fmla="*/ 19 h 19"/>
                <a:gd name="T16" fmla="*/ 10 w 32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0" y="19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10" y="1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420"/>
            <p:cNvSpPr>
              <a:spLocks/>
            </p:cNvSpPr>
            <p:nvPr userDrawn="1"/>
          </p:nvSpPr>
          <p:spPr bwMode="auto">
            <a:xfrm flipH="1">
              <a:off x="2866970" y="3927354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21"/>
            <p:cNvSpPr>
              <a:spLocks/>
            </p:cNvSpPr>
            <p:nvPr userDrawn="1"/>
          </p:nvSpPr>
          <p:spPr bwMode="auto">
            <a:xfrm flipH="1">
              <a:off x="2815622" y="3915943"/>
              <a:ext cx="52774" cy="29953"/>
            </a:xfrm>
            <a:custGeom>
              <a:avLst/>
              <a:gdLst>
                <a:gd name="T0" fmla="*/ 37 w 37"/>
                <a:gd name="T1" fmla="*/ 4 h 21"/>
                <a:gd name="T2" fmla="*/ 30 w 37"/>
                <a:gd name="T3" fmla="*/ 0 h 21"/>
                <a:gd name="T4" fmla="*/ 27 w 37"/>
                <a:gd name="T5" fmla="*/ 0 h 21"/>
                <a:gd name="T6" fmla="*/ 1 w 37"/>
                <a:gd name="T7" fmla="*/ 16 h 21"/>
                <a:gd name="T8" fmla="*/ 1 w 37"/>
                <a:gd name="T9" fmla="*/ 17 h 21"/>
                <a:gd name="T10" fmla="*/ 8 w 37"/>
                <a:gd name="T11" fmla="*/ 21 h 21"/>
                <a:gd name="T12" fmla="*/ 10 w 37"/>
                <a:gd name="T13" fmla="*/ 21 h 21"/>
                <a:gd name="T14" fmla="*/ 37 w 37"/>
                <a:gd name="T15" fmla="*/ 6 h 21"/>
                <a:gd name="T16" fmla="*/ 37 w 37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19" y="5"/>
                    <a:pt x="10" y="11"/>
                    <a:pt x="1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9" y="16"/>
                    <a:pt x="28" y="11"/>
                    <a:pt x="37" y="6"/>
                  </a:cubicBezTo>
                  <a:cubicBezTo>
                    <a:pt x="37" y="5"/>
                    <a:pt x="37" y="5"/>
                    <a:pt x="37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22"/>
            <p:cNvSpPr>
              <a:spLocks/>
            </p:cNvSpPr>
            <p:nvPr userDrawn="1"/>
          </p:nvSpPr>
          <p:spPr bwMode="auto">
            <a:xfrm flipH="1">
              <a:off x="2908333" y="3915943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23"/>
            <p:cNvSpPr>
              <a:spLocks/>
            </p:cNvSpPr>
            <p:nvPr userDrawn="1"/>
          </p:nvSpPr>
          <p:spPr bwMode="auto">
            <a:xfrm flipH="1">
              <a:off x="2892644" y="3891695"/>
              <a:ext cx="17116" cy="8558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3 h 6"/>
                <a:gd name="T6" fmla="*/ 11 w 12"/>
                <a:gd name="T7" fmla="*/ 3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3 h 6"/>
                <a:gd name="T14" fmla="*/ 1 w 12"/>
                <a:gd name="T15" fmla="*/ 3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24"/>
            <p:cNvSpPr>
              <a:spLocks/>
            </p:cNvSpPr>
            <p:nvPr userDrawn="1"/>
          </p:nvSpPr>
          <p:spPr bwMode="auto">
            <a:xfrm flipH="1">
              <a:off x="2902628" y="3897401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25"/>
            <p:cNvSpPr>
              <a:spLocks/>
            </p:cNvSpPr>
            <p:nvPr userDrawn="1"/>
          </p:nvSpPr>
          <p:spPr bwMode="auto">
            <a:xfrm flipH="1">
              <a:off x="2862691" y="3888843"/>
              <a:ext cx="39937" cy="24248"/>
            </a:xfrm>
            <a:custGeom>
              <a:avLst/>
              <a:gdLst>
                <a:gd name="T0" fmla="*/ 19 w 28"/>
                <a:gd name="T1" fmla="*/ 0 h 17"/>
                <a:gd name="T2" fmla="*/ 0 w 28"/>
                <a:gd name="T3" fmla="*/ 11 h 17"/>
                <a:gd name="T4" fmla="*/ 0 w 28"/>
                <a:gd name="T5" fmla="*/ 12 h 17"/>
                <a:gd name="T6" fmla="*/ 7 w 28"/>
                <a:gd name="T7" fmla="*/ 16 h 17"/>
                <a:gd name="T8" fmla="*/ 9 w 28"/>
                <a:gd name="T9" fmla="*/ 16 h 17"/>
                <a:gd name="T10" fmla="*/ 28 w 28"/>
                <a:gd name="T11" fmla="*/ 6 h 17"/>
                <a:gd name="T12" fmla="*/ 28 w 28"/>
                <a:gd name="T13" fmla="*/ 4 h 17"/>
                <a:gd name="T14" fmla="*/ 21 w 28"/>
                <a:gd name="T15" fmla="*/ 0 h 17"/>
                <a:gd name="T16" fmla="*/ 19 w 2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19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9" y="17"/>
                    <a:pt x="9" y="1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26"/>
            <p:cNvSpPr>
              <a:spLocks/>
            </p:cNvSpPr>
            <p:nvPr userDrawn="1"/>
          </p:nvSpPr>
          <p:spPr bwMode="auto">
            <a:xfrm flipH="1">
              <a:off x="2894070" y="3907385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10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27"/>
            <p:cNvSpPr>
              <a:spLocks/>
            </p:cNvSpPr>
            <p:nvPr userDrawn="1"/>
          </p:nvSpPr>
          <p:spPr bwMode="auto">
            <a:xfrm flipH="1">
              <a:off x="2886939" y="3920222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28"/>
            <p:cNvSpPr>
              <a:spLocks/>
            </p:cNvSpPr>
            <p:nvPr userDrawn="1"/>
          </p:nvSpPr>
          <p:spPr bwMode="auto">
            <a:xfrm flipH="1">
              <a:off x="2767128" y="3907385"/>
              <a:ext cx="25674" cy="14263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5 h 10"/>
                <a:gd name="T8" fmla="*/ 8 w 18"/>
                <a:gd name="T9" fmla="*/ 9 h 10"/>
                <a:gd name="T10" fmla="*/ 10 w 18"/>
                <a:gd name="T11" fmla="*/ 9 h 10"/>
                <a:gd name="T12" fmla="*/ 17 w 18"/>
                <a:gd name="T13" fmla="*/ 5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29"/>
            <p:cNvSpPr>
              <a:spLocks/>
            </p:cNvSpPr>
            <p:nvPr userDrawn="1"/>
          </p:nvSpPr>
          <p:spPr bwMode="auto">
            <a:xfrm flipH="1">
              <a:off x="2815622" y="3846053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30"/>
            <p:cNvSpPr>
              <a:spLocks/>
            </p:cNvSpPr>
            <p:nvPr userDrawn="1"/>
          </p:nvSpPr>
          <p:spPr bwMode="auto">
            <a:xfrm flipH="1">
              <a:off x="2825607" y="3851758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31"/>
            <p:cNvSpPr>
              <a:spLocks/>
            </p:cNvSpPr>
            <p:nvPr userDrawn="1"/>
          </p:nvSpPr>
          <p:spPr bwMode="auto">
            <a:xfrm flipH="1">
              <a:off x="2799933" y="3853185"/>
              <a:ext cx="24248" cy="14263"/>
            </a:xfrm>
            <a:custGeom>
              <a:avLst/>
              <a:gdLst>
                <a:gd name="T0" fmla="*/ 0 w 17"/>
                <a:gd name="T1" fmla="*/ 5 h 10"/>
                <a:gd name="T2" fmla="*/ 7 w 17"/>
                <a:gd name="T3" fmla="*/ 10 h 10"/>
                <a:gd name="T4" fmla="*/ 10 w 17"/>
                <a:gd name="T5" fmla="*/ 10 h 10"/>
                <a:gd name="T6" fmla="*/ 17 w 17"/>
                <a:gd name="T7" fmla="*/ 5 h 10"/>
                <a:gd name="T8" fmla="*/ 17 w 17"/>
                <a:gd name="T9" fmla="*/ 4 h 10"/>
                <a:gd name="T10" fmla="*/ 10 w 17"/>
                <a:gd name="T11" fmla="*/ 0 h 10"/>
                <a:gd name="T12" fmla="*/ 7 w 17"/>
                <a:gd name="T13" fmla="*/ 0 h 10"/>
                <a:gd name="T14" fmla="*/ 0 w 17"/>
                <a:gd name="T15" fmla="*/ 4 h 10"/>
                <a:gd name="T16" fmla="*/ 0 w 17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432"/>
            <p:cNvSpPr>
              <a:spLocks/>
            </p:cNvSpPr>
            <p:nvPr userDrawn="1"/>
          </p:nvSpPr>
          <p:spPr bwMode="auto">
            <a:xfrm flipH="1">
              <a:off x="2815622" y="3861743"/>
              <a:ext cx="24248" cy="14263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433"/>
            <p:cNvSpPr>
              <a:spLocks/>
            </p:cNvSpPr>
            <p:nvPr userDrawn="1"/>
          </p:nvSpPr>
          <p:spPr bwMode="auto">
            <a:xfrm flipH="1">
              <a:off x="2799933" y="3870301"/>
              <a:ext cx="25674" cy="14263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434"/>
            <p:cNvSpPr>
              <a:spLocks/>
            </p:cNvSpPr>
            <p:nvPr userDrawn="1"/>
          </p:nvSpPr>
          <p:spPr bwMode="auto">
            <a:xfrm flipH="1">
              <a:off x="2768554" y="3861743"/>
              <a:ext cx="41364" cy="22821"/>
            </a:xfrm>
            <a:custGeom>
              <a:avLst/>
              <a:gdLst>
                <a:gd name="T0" fmla="*/ 1 w 29"/>
                <a:gd name="T1" fmla="*/ 5 h 16"/>
                <a:gd name="T2" fmla="*/ 19 w 29"/>
                <a:gd name="T3" fmla="*/ 16 h 16"/>
                <a:gd name="T4" fmla="*/ 21 w 29"/>
                <a:gd name="T5" fmla="*/ 16 h 16"/>
                <a:gd name="T6" fmla="*/ 28 w 29"/>
                <a:gd name="T7" fmla="*/ 12 h 16"/>
                <a:gd name="T8" fmla="*/ 28 w 29"/>
                <a:gd name="T9" fmla="*/ 11 h 16"/>
                <a:gd name="T10" fmla="*/ 10 w 29"/>
                <a:gd name="T11" fmla="*/ 0 h 16"/>
                <a:gd name="T12" fmla="*/ 8 w 29"/>
                <a:gd name="T13" fmla="*/ 0 h 16"/>
                <a:gd name="T14" fmla="*/ 1 w 29"/>
                <a:gd name="T15" fmla="*/ 4 h 16"/>
                <a:gd name="T16" fmla="*/ 1 w 29"/>
                <a:gd name="T1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1" y="5"/>
                  </a:moveTo>
                  <a:cubicBezTo>
                    <a:pt x="7" y="9"/>
                    <a:pt x="13" y="12"/>
                    <a:pt x="19" y="16"/>
                  </a:cubicBezTo>
                  <a:cubicBezTo>
                    <a:pt x="19" y="16"/>
                    <a:pt x="21" y="16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35"/>
            <p:cNvSpPr>
              <a:spLocks/>
            </p:cNvSpPr>
            <p:nvPr userDrawn="1"/>
          </p:nvSpPr>
          <p:spPr bwMode="auto">
            <a:xfrm flipH="1">
              <a:off x="2784244" y="3878859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36"/>
            <p:cNvSpPr>
              <a:spLocks/>
            </p:cNvSpPr>
            <p:nvPr userDrawn="1"/>
          </p:nvSpPr>
          <p:spPr bwMode="auto">
            <a:xfrm flipH="1">
              <a:off x="2768554" y="3888843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6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437"/>
            <p:cNvSpPr>
              <a:spLocks/>
            </p:cNvSpPr>
            <p:nvPr userDrawn="1"/>
          </p:nvSpPr>
          <p:spPr bwMode="auto">
            <a:xfrm flipH="1">
              <a:off x="2737175" y="3878859"/>
              <a:ext cx="39937" cy="24248"/>
            </a:xfrm>
            <a:custGeom>
              <a:avLst/>
              <a:gdLst>
                <a:gd name="T0" fmla="*/ 28 w 28"/>
                <a:gd name="T1" fmla="*/ 11 h 17"/>
                <a:gd name="T2" fmla="*/ 9 w 28"/>
                <a:gd name="T3" fmla="*/ 1 h 17"/>
                <a:gd name="T4" fmla="*/ 7 w 28"/>
                <a:gd name="T5" fmla="*/ 1 h 17"/>
                <a:gd name="T6" fmla="*/ 0 w 28"/>
                <a:gd name="T7" fmla="*/ 5 h 17"/>
                <a:gd name="T8" fmla="*/ 0 w 28"/>
                <a:gd name="T9" fmla="*/ 6 h 17"/>
                <a:gd name="T10" fmla="*/ 18 w 28"/>
                <a:gd name="T11" fmla="*/ 17 h 17"/>
                <a:gd name="T12" fmla="*/ 21 w 28"/>
                <a:gd name="T13" fmla="*/ 17 h 17"/>
                <a:gd name="T14" fmla="*/ 28 w 28"/>
                <a:gd name="T15" fmla="*/ 13 h 17"/>
                <a:gd name="T16" fmla="*/ 28 w 28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8" y="11"/>
                  </a:moveTo>
                  <a:cubicBezTo>
                    <a:pt x="22" y="8"/>
                    <a:pt x="15" y="4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6" y="10"/>
                    <a:pt x="12" y="13"/>
                    <a:pt x="18" y="17"/>
                  </a:cubicBezTo>
                  <a:cubicBezTo>
                    <a:pt x="19" y="17"/>
                    <a:pt x="20" y="17"/>
                    <a:pt x="21" y="17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438"/>
            <p:cNvSpPr>
              <a:spLocks/>
            </p:cNvSpPr>
            <p:nvPr userDrawn="1"/>
          </p:nvSpPr>
          <p:spPr bwMode="auto">
            <a:xfrm flipH="1">
              <a:off x="2752864" y="3897401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439"/>
            <p:cNvSpPr>
              <a:spLocks/>
            </p:cNvSpPr>
            <p:nvPr userDrawn="1"/>
          </p:nvSpPr>
          <p:spPr bwMode="auto">
            <a:xfrm flipH="1">
              <a:off x="2799933" y="3888843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40"/>
            <p:cNvSpPr>
              <a:spLocks/>
            </p:cNvSpPr>
            <p:nvPr userDrawn="1"/>
          </p:nvSpPr>
          <p:spPr bwMode="auto">
            <a:xfrm flipH="1">
              <a:off x="2815623" y="3878859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41"/>
            <p:cNvSpPr>
              <a:spLocks/>
            </p:cNvSpPr>
            <p:nvPr userDrawn="1"/>
          </p:nvSpPr>
          <p:spPr bwMode="auto">
            <a:xfrm flipH="1">
              <a:off x="2831312" y="3887417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42"/>
            <p:cNvSpPr>
              <a:spLocks/>
            </p:cNvSpPr>
            <p:nvPr userDrawn="1"/>
          </p:nvSpPr>
          <p:spPr bwMode="auto">
            <a:xfrm flipH="1">
              <a:off x="2829886" y="3870301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0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43"/>
            <p:cNvSpPr>
              <a:spLocks/>
            </p:cNvSpPr>
            <p:nvPr userDrawn="1"/>
          </p:nvSpPr>
          <p:spPr bwMode="auto">
            <a:xfrm flipH="1">
              <a:off x="2874102" y="3880285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44"/>
            <p:cNvSpPr>
              <a:spLocks/>
            </p:cNvSpPr>
            <p:nvPr userDrawn="1"/>
          </p:nvSpPr>
          <p:spPr bwMode="auto">
            <a:xfrm flipH="1">
              <a:off x="2834165" y="3857464"/>
              <a:ext cx="15690" cy="8558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45"/>
            <p:cNvSpPr>
              <a:spLocks/>
            </p:cNvSpPr>
            <p:nvPr userDrawn="1"/>
          </p:nvSpPr>
          <p:spPr bwMode="auto">
            <a:xfrm flipH="1">
              <a:off x="2844148" y="3863169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46"/>
            <p:cNvSpPr>
              <a:spLocks/>
            </p:cNvSpPr>
            <p:nvPr userDrawn="1"/>
          </p:nvSpPr>
          <p:spPr bwMode="auto">
            <a:xfrm flipH="1">
              <a:off x="2854133" y="3868874"/>
              <a:ext cx="15690" cy="8558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47"/>
            <p:cNvSpPr>
              <a:spLocks/>
            </p:cNvSpPr>
            <p:nvPr userDrawn="1"/>
          </p:nvSpPr>
          <p:spPr bwMode="auto">
            <a:xfrm flipH="1">
              <a:off x="2864117" y="3874580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48"/>
            <p:cNvSpPr>
              <a:spLocks/>
            </p:cNvSpPr>
            <p:nvPr userDrawn="1"/>
          </p:nvSpPr>
          <p:spPr bwMode="auto">
            <a:xfrm flipH="1">
              <a:off x="2845575" y="3878859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49"/>
            <p:cNvSpPr>
              <a:spLocks/>
            </p:cNvSpPr>
            <p:nvPr userDrawn="1"/>
          </p:nvSpPr>
          <p:spPr bwMode="auto">
            <a:xfrm flipH="1">
              <a:off x="2799933" y="3928780"/>
              <a:ext cx="17116" cy="9985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4 w 12"/>
                <a:gd name="T9" fmla="*/ 7 h 7"/>
                <a:gd name="T10" fmla="*/ 5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50"/>
            <p:cNvSpPr>
              <a:spLocks/>
            </p:cNvSpPr>
            <p:nvPr userDrawn="1"/>
          </p:nvSpPr>
          <p:spPr bwMode="auto">
            <a:xfrm flipH="1">
              <a:off x="2782817" y="3915943"/>
              <a:ext cx="25674" cy="14263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51"/>
            <p:cNvSpPr>
              <a:spLocks/>
            </p:cNvSpPr>
            <p:nvPr userDrawn="1"/>
          </p:nvSpPr>
          <p:spPr bwMode="auto">
            <a:xfrm flipH="1">
              <a:off x="2798507" y="3905959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52"/>
            <p:cNvSpPr>
              <a:spLocks/>
            </p:cNvSpPr>
            <p:nvPr userDrawn="1"/>
          </p:nvSpPr>
          <p:spPr bwMode="auto">
            <a:xfrm flipH="1">
              <a:off x="2784243" y="3897401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53"/>
            <p:cNvSpPr>
              <a:spLocks/>
            </p:cNvSpPr>
            <p:nvPr userDrawn="1"/>
          </p:nvSpPr>
          <p:spPr bwMode="auto">
            <a:xfrm flipH="1">
              <a:off x="3012454" y="4048591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54"/>
            <p:cNvSpPr>
              <a:spLocks/>
            </p:cNvSpPr>
            <p:nvPr userDrawn="1"/>
          </p:nvSpPr>
          <p:spPr bwMode="auto">
            <a:xfrm flipH="1">
              <a:off x="2842723" y="3950175"/>
              <a:ext cx="24248" cy="14263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55"/>
            <p:cNvSpPr>
              <a:spLocks/>
            </p:cNvSpPr>
            <p:nvPr userDrawn="1"/>
          </p:nvSpPr>
          <p:spPr bwMode="auto">
            <a:xfrm flipH="1">
              <a:off x="2856986" y="3958733"/>
              <a:ext cx="25674" cy="14263"/>
            </a:xfrm>
            <a:custGeom>
              <a:avLst/>
              <a:gdLst>
                <a:gd name="T0" fmla="*/ 10 w 18"/>
                <a:gd name="T1" fmla="*/ 1 h 10"/>
                <a:gd name="T2" fmla="*/ 8 w 18"/>
                <a:gd name="T3" fmla="*/ 1 h 10"/>
                <a:gd name="T4" fmla="*/ 1 w 18"/>
                <a:gd name="T5" fmla="*/ 5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5 h 10"/>
                <a:gd name="T16" fmla="*/ 10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56"/>
            <p:cNvSpPr>
              <a:spLocks/>
            </p:cNvSpPr>
            <p:nvPr userDrawn="1"/>
          </p:nvSpPr>
          <p:spPr bwMode="auto">
            <a:xfrm flipH="1">
              <a:off x="2979649" y="3941617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6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457"/>
            <p:cNvSpPr>
              <a:spLocks/>
            </p:cNvSpPr>
            <p:nvPr userDrawn="1"/>
          </p:nvSpPr>
          <p:spPr bwMode="auto">
            <a:xfrm flipH="1">
              <a:off x="2989633" y="3947322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458"/>
            <p:cNvSpPr>
              <a:spLocks/>
            </p:cNvSpPr>
            <p:nvPr userDrawn="1"/>
          </p:nvSpPr>
          <p:spPr bwMode="auto">
            <a:xfrm flipH="1">
              <a:off x="2922596" y="3908811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459"/>
            <p:cNvSpPr>
              <a:spLocks/>
            </p:cNvSpPr>
            <p:nvPr userDrawn="1"/>
          </p:nvSpPr>
          <p:spPr bwMode="auto">
            <a:xfrm flipH="1">
              <a:off x="2912612" y="3903106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460"/>
            <p:cNvSpPr>
              <a:spLocks/>
            </p:cNvSpPr>
            <p:nvPr userDrawn="1"/>
          </p:nvSpPr>
          <p:spPr bwMode="auto">
            <a:xfrm flipH="1">
              <a:off x="2884085" y="3885990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461"/>
            <p:cNvSpPr>
              <a:spLocks/>
            </p:cNvSpPr>
            <p:nvPr userDrawn="1"/>
          </p:nvSpPr>
          <p:spPr bwMode="auto">
            <a:xfrm flipH="1">
              <a:off x="2928302" y="3843201"/>
              <a:ext cx="191127" cy="111253"/>
            </a:xfrm>
            <a:custGeom>
              <a:avLst/>
              <a:gdLst>
                <a:gd name="T0" fmla="*/ 85 w 134"/>
                <a:gd name="T1" fmla="*/ 0 h 78"/>
                <a:gd name="T2" fmla="*/ 0 w 134"/>
                <a:gd name="T3" fmla="*/ 50 h 78"/>
                <a:gd name="T4" fmla="*/ 49 w 134"/>
                <a:gd name="T5" fmla="*/ 78 h 78"/>
                <a:gd name="T6" fmla="*/ 134 w 134"/>
                <a:gd name="T7" fmla="*/ 28 h 78"/>
                <a:gd name="T8" fmla="*/ 85 w 13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8">
                  <a:moveTo>
                    <a:pt x="85" y="0"/>
                  </a:moveTo>
                  <a:lnTo>
                    <a:pt x="0" y="50"/>
                  </a:lnTo>
                  <a:lnTo>
                    <a:pt x="49" y="78"/>
                  </a:lnTo>
                  <a:lnTo>
                    <a:pt x="134" y="2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462"/>
            <p:cNvSpPr>
              <a:spLocks/>
            </p:cNvSpPr>
            <p:nvPr userDrawn="1"/>
          </p:nvSpPr>
          <p:spPr bwMode="auto">
            <a:xfrm flipH="1">
              <a:off x="3681399" y="4358103"/>
              <a:ext cx="242474" cy="162600"/>
            </a:xfrm>
            <a:custGeom>
              <a:avLst/>
              <a:gdLst>
                <a:gd name="T0" fmla="*/ 0 w 170"/>
                <a:gd name="T1" fmla="*/ 0 h 114"/>
                <a:gd name="T2" fmla="*/ 0 w 170"/>
                <a:gd name="T3" fmla="*/ 16 h 114"/>
                <a:gd name="T4" fmla="*/ 170 w 170"/>
                <a:gd name="T5" fmla="*/ 114 h 114"/>
                <a:gd name="T6" fmla="*/ 170 w 170"/>
                <a:gd name="T7" fmla="*/ 98 h 114"/>
                <a:gd name="T8" fmla="*/ 0 w 17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14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7" y="49"/>
                    <a:pt x="113" y="81"/>
                    <a:pt x="170" y="114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13" y="65"/>
                    <a:pt x="57" y="33"/>
                    <a:pt x="0" y="0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463"/>
            <p:cNvSpPr>
              <a:spLocks/>
            </p:cNvSpPr>
            <p:nvPr userDrawn="1"/>
          </p:nvSpPr>
          <p:spPr bwMode="auto">
            <a:xfrm flipH="1">
              <a:off x="3374739" y="4181239"/>
              <a:ext cx="549134" cy="316643"/>
            </a:xfrm>
            <a:custGeom>
              <a:avLst/>
              <a:gdLst>
                <a:gd name="T0" fmla="*/ 215 w 385"/>
                <a:gd name="T1" fmla="*/ 0 h 222"/>
                <a:gd name="T2" fmla="*/ 0 w 385"/>
                <a:gd name="T3" fmla="*/ 124 h 222"/>
                <a:gd name="T4" fmla="*/ 170 w 385"/>
                <a:gd name="T5" fmla="*/ 222 h 222"/>
                <a:gd name="T6" fmla="*/ 385 w 385"/>
                <a:gd name="T7" fmla="*/ 98 h 222"/>
                <a:gd name="T8" fmla="*/ 215 w 385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22">
                  <a:moveTo>
                    <a:pt x="215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57" y="157"/>
                    <a:pt x="113" y="189"/>
                    <a:pt x="170" y="222"/>
                  </a:cubicBezTo>
                  <a:cubicBezTo>
                    <a:pt x="385" y="98"/>
                    <a:pt x="385" y="98"/>
                    <a:pt x="385" y="98"/>
                  </a:cubicBezTo>
                  <a:cubicBezTo>
                    <a:pt x="328" y="65"/>
                    <a:pt x="272" y="32"/>
                    <a:pt x="215" y="0"/>
                  </a:cubicBez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464"/>
            <p:cNvSpPr>
              <a:spLocks/>
            </p:cNvSpPr>
            <p:nvPr userDrawn="1"/>
          </p:nvSpPr>
          <p:spPr bwMode="auto">
            <a:xfrm flipH="1">
              <a:off x="3374739" y="4321018"/>
              <a:ext cx="306659" cy="199685"/>
            </a:xfrm>
            <a:custGeom>
              <a:avLst/>
              <a:gdLst>
                <a:gd name="T0" fmla="*/ 0 w 215"/>
                <a:gd name="T1" fmla="*/ 124 h 140"/>
                <a:gd name="T2" fmla="*/ 0 w 215"/>
                <a:gd name="T3" fmla="*/ 140 h 140"/>
                <a:gd name="T4" fmla="*/ 215 w 215"/>
                <a:gd name="T5" fmla="*/ 16 h 140"/>
                <a:gd name="T6" fmla="*/ 215 w 215"/>
                <a:gd name="T7" fmla="*/ 0 h 140"/>
                <a:gd name="T8" fmla="*/ 0 w 215"/>
                <a:gd name="T9" fmla="*/ 1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40">
                  <a:moveTo>
                    <a:pt x="0" y="124"/>
                  </a:moveTo>
                  <a:lnTo>
                    <a:pt x="0" y="140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65"/>
            <p:cNvSpPr>
              <a:spLocks/>
            </p:cNvSpPr>
            <p:nvPr userDrawn="1"/>
          </p:nvSpPr>
          <p:spPr bwMode="auto">
            <a:xfrm flipH="1">
              <a:off x="3411824" y="4239718"/>
              <a:ext cx="400796" cy="232491"/>
            </a:xfrm>
            <a:custGeom>
              <a:avLst/>
              <a:gdLst>
                <a:gd name="T0" fmla="*/ 211 w 281"/>
                <a:gd name="T1" fmla="*/ 0 h 163"/>
                <a:gd name="T2" fmla="*/ 0 w 281"/>
                <a:gd name="T3" fmla="*/ 122 h 163"/>
                <a:gd name="T4" fmla="*/ 70 w 281"/>
                <a:gd name="T5" fmla="*/ 163 h 163"/>
                <a:gd name="T6" fmla="*/ 281 w 281"/>
                <a:gd name="T7" fmla="*/ 40 h 163"/>
                <a:gd name="T8" fmla="*/ 211 w 281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63">
                  <a:moveTo>
                    <a:pt x="211" y="0"/>
                  </a:moveTo>
                  <a:lnTo>
                    <a:pt x="0" y="122"/>
                  </a:lnTo>
                  <a:lnTo>
                    <a:pt x="70" y="163"/>
                  </a:lnTo>
                  <a:lnTo>
                    <a:pt x="281" y="4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878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66"/>
            <p:cNvSpPr>
              <a:spLocks/>
            </p:cNvSpPr>
            <p:nvPr userDrawn="1"/>
          </p:nvSpPr>
          <p:spPr bwMode="auto">
            <a:xfrm flipH="1">
              <a:off x="3765551" y="4395187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67"/>
            <p:cNvSpPr>
              <a:spLocks/>
            </p:cNvSpPr>
            <p:nvPr userDrawn="1"/>
          </p:nvSpPr>
          <p:spPr bwMode="auto">
            <a:xfrm flipH="1">
              <a:off x="3735599" y="4378071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68"/>
            <p:cNvSpPr>
              <a:spLocks/>
            </p:cNvSpPr>
            <p:nvPr userDrawn="1"/>
          </p:nvSpPr>
          <p:spPr bwMode="auto">
            <a:xfrm flipH="1">
              <a:off x="3745583" y="4383776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69"/>
            <p:cNvSpPr>
              <a:spLocks/>
            </p:cNvSpPr>
            <p:nvPr userDrawn="1"/>
          </p:nvSpPr>
          <p:spPr bwMode="auto">
            <a:xfrm flipH="1">
              <a:off x="3755567" y="4389482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70"/>
            <p:cNvSpPr>
              <a:spLocks/>
            </p:cNvSpPr>
            <p:nvPr userDrawn="1"/>
          </p:nvSpPr>
          <p:spPr bwMode="auto">
            <a:xfrm flipH="1">
              <a:off x="3734172" y="4392334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71"/>
            <p:cNvSpPr>
              <a:spLocks/>
            </p:cNvSpPr>
            <p:nvPr userDrawn="1"/>
          </p:nvSpPr>
          <p:spPr bwMode="auto">
            <a:xfrm flipH="1">
              <a:off x="3774109" y="4400892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2"/>
            <p:cNvSpPr>
              <a:spLocks/>
            </p:cNvSpPr>
            <p:nvPr userDrawn="1"/>
          </p:nvSpPr>
          <p:spPr bwMode="auto">
            <a:xfrm flipH="1">
              <a:off x="3784094" y="4406597"/>
              <a:ext cx="15690" cy="8558"/>
            </a:xfrm>
            <a:custGeom>
              <a:avLst/>
              <a:gdLst>
                <a:gd name="T0" fmla="*/ 11 w 11"/>
                <a:gd name="T1" fmla="*/ 2 h 6"/>
                <a:gd name="T2" fmla="*/ 7 w 11"/>
                <a:gd name="T3" fmla="*/ 0 h 6"/>
                <a:gd name="T4" fmla="*/ 5 w 11"/>
                <a:gd name="T5" fmla="*/ 0 h 6"/>
                <a:gd name="T6" fmla="*/ 1 w 11"/>
                <a:gd name="T7" fmla="*/ 2 h 6"/>
                <a:gd name="T8" fmla="*/ 1 w 11"/>
                <a:gd name="T9" fmla="*/ 3 h 6"/>
                <a:gd name="T10" fmla="*/ 5 w 11"/>
                <a:gd name="T11" fmla="*/ 6 h 6"/>
                <a:gd name="T12" fmla="*/ 7 w 11"/>
                <a:gd name="T13" fmla="*/ 6 h 6"/>
                <a:gd name="T14" fmla="*/ 11 w 11"/>
                <a:gd name="T15" fmla="*/ 3 h 6"/>
                <a:gd name="T16" fmla="*/ 11 w 11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73"/>
            <p:cNvSpPr>
              <a:spLocks/>
            </p:cNvSpPr>
            <p:nvPr userDrawn="1"/>
          </p:nvSpPr>
          <p:spPr bwMode="auto">
            <a:xfrm flipH="1">
              <a:off x="3748436" y="4400892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74"/>
            <p:cNvSpPr>
              <a:spLocks/>
            </p:cNvSpPr>
            <p:nvPr userDrawn="1"/>
          </p:nvSpPr>
          <p:spPr bwMode="auto">
            <a:xfrm flipH="1">
              <a:off x="3728467" y="4406597"/>
              <a:ext cx="24248" cy="14263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4 h 10"/>
                <a:gd name="T8" fmla="*/ 10 w 17"/>
                <a:gd name="T9" fmla="*/ 0 h 10"/>
                <a:gd name="T10" fmla="*/ 8 w 17"/>
                <a:gd name="T11" fmla="*/ 0 h 10"/>
                <a:gd name="T12" fmla="*/ 1 w 17"/>
                <a:gd name="T13" fmla="*/ 4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475"/>
            <p:cNvSpPr>
              <a:spLocks/>
            </p:cNvSpPr>
            <p:nvPr userDrawn="1"/>
          </p:nvSpPr>
          <p:spPr bwMode="auto">
            <a:xfrm flipH="1">
              <a:off x="3762699" y="4409450"/>
              <a:ext cx="25674" cy="14263"/>
            </a:xfrm>
            <a:custGeom>
              <a:avLst/>
              <a:gdLst>
                <a:gd name="T0" fmla="*/ 17 w 18"/>
                <a:gd name="T1" fmla="*/ 5 h 10"/>
                <a:gd name="T2" fmla="*/ 10 w 18"/>
                <a:gd name="T3" fmla="*/ 1 h 10"/>
                <a:gd name="T4" fmla="*/ 8 w 18"/>
                <a:gd name="T5" fmla="*/ 1 h 10"/>
                <a:gd name="T6" fmla="*/ 1 w 18"/>
                <a:gd name="T7" fmla="*/ 5 h 10"/>
                <a:gd name="T8" fmla="*/ 1 w 18"/>
                <a:gd name="T9" fmla="*/ 6 h 10"/>
                <a:gd name="T10" fmla="*/ 8 w 18"/>
                <a:gd name="T11" fmla="*/ 10 h 10"/>
                <a:gd name="T12" fmla="*/ 10 w 18"/>
                <a:gd name="T13" fmla="*/ 10 h 10"/>
                <a:gd name="T14" fmla="*/ 17 w 18"/>
                <a:gd name="T15" fmla="*/ 6 h 10"/>
                <a:gd name="T16" fmla="*/ 17 w 18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7" y="5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476"/>
            <p:cNvSpPr>
              <a:spLocks/>
            </p:cNvSpPr>
            <p:nvPr userDrawn="1"/>
          </p:nvSpPr>
          <p:spPr bwMode="auto">
            <a:xfrm flipH="1">
              <a:off x="3742730" y="4415155"/>
              <a:ext cx="29953" cy="17116"/>
            </a:xfrm>
            <a:custGeom>
              <a:avLst/>
              <a:gdLst>
                <a:gd name="T0" fmla="*/ 20 w 21"/>
                <a:gd name="T1" fmla="*/ 5 h 12"/>
                <a:gd name="T2" fmla="*/ 13 w 21"/>
                <a:gd name="T3" fmla="*/ 0 h 12"/>
                <a:gd name="T4" fmla="*/ 11 w 21"/>
                <a:gd name="T5" fmla="*/ 0 h 12"/>
                <a:gd name="T6" fmla="*/ 0 w 21"/>
                <a:gd name="T7" fmla="*/ 7 h 12"/>
                <a:gd name="T8" fmla="*/ 0 w 21"/>
                <a:gd name="T9" fmla="*/ 8 h 12"/>
                <a:gd name="T10" fmla="*/ 7 w 21"/>
                <a:gd name="T11" fmla="*/ 12 h 12"/>
                <a:gd name="T12" fmla="*/ 9 w 21"/>
                <a:gd name="T13" fmla="*/ 12 h 12"/>
                <a:gd name="T14" fmla="*/ 20 w 21"/>
                <a:gd name="T15" fmla="*/ 6 h 12"/>
                <a:gd name="T16" fmla="*/ 20 w 21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5"/>
                    <a:pt x="21" y="5"/>
                    <a:pt x="20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477"/>
            <p:cNvSpPr>
              <a:spLocks/>
            </p:cNvSpPr>
            <p:nvPr userDrawn="1"/>
          </p:nvSpPr>
          <p:spPr bwMode="auto">
            <a:xfrm flipH="1">
              <a:off x="3718483" y="4383776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478"/>
            <p:cNvSpPr>
              <a:spLocks/>
            </p:cNvSpPr>
            <p:nvPr userDrawn="1"/>
          </p:nvSpPr>
          <p:spPr bwMode="auto">
            <a:xfrm flipH="1">
              <a:off x="3712778" y="4398039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479"/>
            <p:cNvSpPr>
              <a:spLocks/>
            </p:cNvSpPr>
            <p:nvPr userDrawn="1"/>
          </p:nvSpPr>
          <p:spPr bwMode="auto">
            <a:xfrm flipH="1">
              <a:off x="3631478" y="4368086"/>
              <a:ext cx="25674" cy="15690"/>
            </a:xfrm>
            <a:custGeom>
              <a:avLst/>
              <a:gdLst>
                <a:gd name="T0" fmla="*/ 10 w 18"/>
                <a:gd name="T1" fmla="*/ 10 h 11"/>
                <a:gd name="T2" fmla="*/ 17 w 18"/>
                <a:gd name="T3" fmla="*/ 6 h 11"/>
                <a:gd name="T4" fmla="*/ 17 w 18"/>
                <a:gd name="T5" fmla="*/ 5 h 11"/>
                <a:gd name="T6" fmla="*/ 10 w 18"/>
                <a:gd name="T7" fmla="*/ 1 h 11"/>
                <a:gd name="T8" fmla="*/ 8 w 18"/>
                <a:gd name="T9" fmla="*/ 1 h 11"/>
                <a:gd name="T10" fmla="*/ 1 w 18"/>
                <a:gd name="T11" fmla="*/ 5 h 11"/>
                <a:gd name="T12" fmla="*/ 1 w 18"/>
                <a:gd name="T13" fmla="*/ 6 h 11"/>
                <a:gd name="T14" fmla="*/ 8 w 18"/>
                <a:gd name="T15" fmla="*/ 10 h 11"/>
                <a:gd name="T16" fmla="*/ 10 w 1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480"/>
            <p:cNvSpPr>
              <a:spLocks/>
            </p:cNvSpPr>
            <p:nvPr userDrawn="1"/>
          </p:nvSpPr>
          <p:spPr bwMode="auto">
            <a:xfrm flipH="1">
              <a:off x="3708498" y="4413729"/>
              <a:ext cx="24248" cy="14263"/>
            </a:xfrm>
            <a:custGeom>
              <a:avLst/>
              <a:gdLst>
                <a:gd name="T0" fmla="*/ 7 w 17"/>
                <a:gd name="T1" fmla="*/ 9 h 10"/>
                <a:gd name="T2" fmla="*/ 10 w 17"/>
                <a:gd name="T3" fmla="*/ 9 h 10"/>
                <a:gd name="T4" fmla="*/ 17 w 17"/>
                <a:gd name="T5" fmla="*/ 5 h 10"/>
                <a:gd name="T6" fmla="*/ 17 w 17"/>
                <a:gd name="T7" fmla="*/ 4 h 10"/>
                <a:gd name="T8" fmla="*/ 10 w 17"/>
                <a:gd name="T9" fmla="*/ 0 h 10"/>
                <a:gd name="T10" fmla="*/ 7 w 17"/>
                <a:gd name="T11" fmla="*/ 0 h 10"/>
                <a:gd name="T12" fmla="*/ 0 w 17"/>
                <a:gd name="T13" fmla="*/ 4 h 10"/>
                <a:gd name="T14" fmla="*/ 0 w 17"/>
                <a:gd name="T15" fmla="*/ 5 h 10"/>
                <a:gd name="T16" fmla="*/ 7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81"/>
            <p:cNvSpPr>
              <a:spLocks/>
            </p:cNvSpPr>
            <p:nvPr userDrawn="1"/>
          </p:nvSpPr>
          <p:spPr bwMode="auto">
            <a:xfrm flipH="1">
              <a:off x="3685678" y="4437976"/>
              <a:ext cx="25674" cy="14263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82"/>
            <p:cNvSpPr>
              <a:spLocks/>
            </p:cNvSpPr>
            <p:nvPr userDrawn="1"/>
          </p:nvSpPr>
          <p:spPr bwMode="auto">
            <a:xfrm flipH="1">
              <a:off x="3671414" y="4429419"/>
              <a:ext cx="24248" cy="14263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83"/>
            <p:cNvSpPr>
              <a:spLocks/>
            </p:cNvSpPr>
            <p:nvPr userDrawn="1"/>
          </p:nvSpPr>
          <p:spPr bwMode="auto">
            <a:xfrm flipH="1">
              <a:off x="3722761" y="4422286"/>
              <a:ext cx="35658" cy="19968"/>
            </a:xfrm>
            <a:custGeom>
              <a:avLst/>
              <a:gdLst>
                <a:gd name="T0" fmla="*/ 24 w 25"/>
                <a:gd name="T1" fmla="*/ 4 h 14"/>
                <a:gd name="T2" fmla="*/ 17 w 25"/>
                <a:gd name="T3" fmla="*/ 0 h 14"/>
                <a:gd name="T4" fmla="*/ 15 w 25"/>
                <a:gd name="T5" fmla="*/ 0 h 14"/>
                <a:gd name="T6" fmla="*/ 1 w 25"/>
                <a:gd name="T7" fmla="*/ 8 h 14"/>
                <a:gd name="T8" fmla="*/ 1 w 25"/>
                <a:gd name="T9" fmla="*/ 9 h 14"/>
                <a:gd name="T10" fmla="*/ 8 w 25"/>
                <a:gd name="T11" fmla="*/ 13 h 14"/>
                <a:gd name="T12" fmla="*/ 10 w 25"/>
                <a:gd name="T13" fmla="*/ 13 h 14"/>
                <a:gd name="T14" fmla="*/ 24 w 25"/>
                <a:gd name="T15" fmla="*/ 5 h 14"/>
                <a:gd name="T16" fmla="*/ 24 w 25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4"/>
                    <a:pt x="10" y="14"/>
                    <a:pt x="10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4"/>
                    <a:pt x="24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484"/>
            <p:cNvSpPr>
              <a:spLocks/>
            </p:cNvSpPr>
            <p:nvPr userDrawn="1"/>
          </p:nvSpPr>
          <p:spPr bwMode="auto">
            <a:xfrm flipH="1">
              <a:off x="3698515" y="4426566"/>
              <a:ext cx="42790" cy="24248"/>
            </a:xfrm>
            <a:custGeom>
              <a:avLst/>
              <a:gdLst>
                <a:gd name="T0" fmla="*/ 29 w 30"/>
                <a:gd name="T1" fmla="*/ 4 h 17"/>
                <a:gd name="T2" fmla="*/ 22 w 30"/>
                <a:gd name="T3" fmla="*/ 0 h 17"/>
                <a:gd name="T4" fmla="*/ 20 w 30"/>
                <a:gd name="T5" fmla="*/ 0 h 17"/>
                <a:gd name="T6" fmla="*/ 1 w 30"/>
                <a:gd name="T7" fmla="*/ 12 h 17"/>
                <a:gd name="T8" fmla="*/ 1 w 30"/>
                <a:gd name="T9" fmla="*/ 13 h 17"/>
                <a:gd name="T10" fmla="*/ 8 w 30"/>
                <a:gd name="T11" fmla="*/ 17 h 17"/>
                <a:gd name="T12" fmla="*/ 10 w 30"/>
                <a:gd name="T13" fmla="*/ 17 h 17"/>
                <a:gd name="T14" fmla="*/ 29 w 30"/>
                <a:gd name="T15" fmla="*/ 6 h 17"/>
                <a:gd name="T16" fmla="*/ 29 w 30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7">
                  <a:moveTo>
                    <a:pt x="29" y="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0"/>
                    <a:pt x="20" y="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0" y="5"/>
                    <a:pt x="29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485"/>
            <p:cNvSpPr>
              <a:spLocks/>
            </p:cNvSpPr>
            <p:nvPr userDrawn="1"/>
          </p:nvSpPr>
          <p:spPr bwMode="auto">
            <a:xfrm flipH="1">
              <a:off x="3717056" y="4366660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486"/>
            <p:cNvSpPr>
              <a:spLocks/>
            </p:cNvSpPr>
            <p:nvPr userDrawn="1"/>
          </p:nvSpPr>
          <p:spPr bwMode="auto">
            <a:xfrm flipH="1">
              <a:off x="3725614" y="4372366"/>
              <a:ext cx="15690" cy="9985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487"/>
            <p:cNvSpPr>
              <a:spLocks/>
            </p:cNvSpPr>
            <p:nvPr userDrawn="1"/>
          </p:nvSpPr>
          <p:spPr bwMode="auto">
            <a:xfrm flipH="1">
              <a:off x="3707072" y="4360955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488"/>
            <p:cNvSpPr>
              <a:spLocks/>
            </p:cNvSpPr>
            <p:nvPr userDrawn="1"/>
          </p:nvSpPr>
          <p:spPr bwMode="auto">
            <a:xfrm flipH="1">
              <a:off x="3687104" y="4349545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489"/>
            <p:cNvSpPr>
              <a:spLocks/>
            </p:cNvSpPr>
            <p:nvPr userDrawn="1"/>
          </p:nvSpPr>
          <p:spPr bwMode="auto">
            <a:xfrm flipH="1">
              <a:off x="3697088" y="4355250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490"/>
            <p:cNvSpPr>
              <a:spLocks/>
            </p:cNvSpPr>
            <p:nvPr userDrawn="1"/>
          </p:nvSpPr>
          <p:spPr bwMode="auto">
            <a:xfrm flipH="1">
              <a:off x="3620066" y="4311034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491"/>
            <p:cNvSpPr>
              <a:spLocks/>
            </p:cNvSpPr>
            <p:nvPr userDrawn="1"/>
          </p:nvSpPr>
          <p:spPr bwMode="auto">
            <a:xfrm flipH="1">
              <a:off x="3630051" y="4316739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492"/>
            <p:cNvSpPr>
              <a:spLocks/>
            </p:cNvSpPr>
            <p:nvPr userDrawn="1"/>
          </p:nvSpPr>
          <p:spPr bwMode="auto">
            <a:xfrm flipH="1">
              <a:off x="3640035" y="4322444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493"/>
            <p:cNvSpPr>
              <a:spLocks/>
            </p:cNvSpPr>
            <p:nvPr userDrawn="1"/>
          </p:nvSpPr>
          <p:spPr bwMode="auto">
            <a:xfrm flipH="1">
              <a:off x="3611509" y="4322444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494"/>
            <p:cNvSpPr>
              <a:spLocks/>
            </p:cNvSpPr>
            <p:nvPr userDrawn="1"/>
          </p:nvSpPr>
          <p:spPr bwMode="auto">
            <a:xfrm flipH="1">
              <a:off x="3648593" y="4328149"/>
              <a:ext cx="15690" cy="8558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495"/>
            <p:cNvSpPr>
              <a:spLocks/>
            </p:cNvSpPr>
            <p:nvPr userDrawn="1"/>
          </p:nvSpPr>
          <p:spPr bwMode="auto">
            <a:xfrm flipH="1">
              <a:off x="3590114" y="4326723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496"/>
            <p:cNvSpPr>
              <a:spLocks/>
            </p:cNvSpPr>
            <p:nvPr userDrawn="1"/>
          </p:nvSpPr>
          <p:spPr bwMode="auto">
            <a:xfrm flipH="1">
              <a:off x="3658578" y="4333855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497"/>
            <p:cNvSpPr>
              <a:spLocks/>
            </p:cNvSpPr>
            <p:nvPr userDrawn="1"/>
          </p:nvSpPr>
          <p:spPr bwMode="auto">
            <a:xfrm flipH="1">
              <a:off x="3627199" y="4331002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498"/>
            <p:cNvSpPr>
              <a:spLocks/>
            </p:cNvSpPr>
            <p:nvPr userDrawn="1"/>
          </p:nvSpPr>
          <p:spPr bwMode="auto">
            <a:xfrm flipH="1">
              <a:off x="3571572" y="4333855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499"/>
            <p:cNvSpPr>
              <a:spLocks/>
            </p:cNvSpPr>
            <p:nvPr userDrawn="1"/>
          </p:nvSpPr>
          <p:spPr bwMode="auto">
            <a:xfrm flipH="1">
              <a:off x="3605804" y="4335281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500"/>
            <p:cNvSpPr>
              <a:spLocks/>
            </p:cNvSpPr>
            <p:nvPr userDrawn="1"/>
          </p:nvSpPr>
          <p:spPr bwMode="auto">
            <a:xfrm flipH="1">
              <a:off x="3545899" y="4338134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501"/>
            <p:cNvSpPr>
              <a:spLocks/>
            </p:cNvSpPr>
            <p:nvPr userDrawn="1"/>
          </p:nvSpPr>
          <p:spPr bwMode="auto">
            <a:xfrm flipH="1">
              <a:off x="3642888" y="4339560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502"/>
            <p:cNvSpPr>
              <a:spLocks/>
            </p:cNvSpPr>
            <p:nvPr userDrawn="1"/>
          </p:nvSpPr>
          <p:spPr bwMode="auto">
            <a:xfrm flipH="1">
              <a:off x="3585836" y="4342413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503"/>
            <p:cNvSpPr>
              <a:spLocks/>
            </p:cNvSpPr>
            <p:nvPr userDrawn="1"/>
          </p:nvSpPr>
          <p:spPr bwMode="auto">
            <a:xfrm flipH="1">
              <a:off x="3561588" y="4346692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504"/>
            <p:cNvSpPr>
              <a:spLocks/>
            </p:cNvSpPr>
            <p:nvPr userDrawn="1"/>
          </p:nvSpPr>
          <p:spPr bwMode="auto">
            <a:xfrm flipH="1">
              <a:off x="3657152" y="4348118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505"/>
            <p:cNvSpPr>
              <a:spLocks/>
            </p:cNvSpPr>
            <p:nvPr userDrawn="1"/>
          </p:nvSpPr>
          <p:spPr bwMode="auto">
            <a:xfrm flipH="1">
              <a:off x="3635756" y="4353823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506"/>
            <p:cNvSpPr>
              <a:spLocks/>
            </p:cNvSpPr>
            <p:nvPr userDrawn="1"/>
          </p:nvSpPr>
          <p:spPr bwMode="auto">
            <a:xfrm flipH="1">
              <a:off x="3577277" y="4355250"/>
              <a:ext cx="24248" cy="15690"/>
            </a:xfrm>
            <a:custGeom>
              <a:avLst/>
              <a:gdLst>
                <a:gd name="T0" fmla="*/ 10 w 17"/>
                <a:gd name="T1" fmla="*/ 10 h 11"/>
                <a:gd name="T2" fmla="*/ 17 w 17"/>
                <a:gd name="T3" fmla="*/ 6 h 11"/>
                <a:gd name="T4" fmla="*/ 17 w 17"/>
                <a:gd name="T5" fmla="*/ 5 h 11"/>
                <a:gd name="T6" fmla="*/ 10 w 17"/>
                <a:gd name="T7" fmla="*/ 1 h 11"/>
                <a:gd name="T8" fmla="*/ 7 w 17"/>
                <a:gd name="T9" fmla="*/ 1 h 11"/>
                <a:gd name="T10" fmla="*/ 0 w 17"/>
                <a:gd name="T11" fmla="*/ 5 h 11"/>
                <a:gd name="T12" fmla="*/ 0 w 17"/>
                <a:gd name="T13" fmla="*/ 6 h 11"/>
                <a:gd name="T14" fmla="*/ 7 w 17"/>
                <a:gd name="T15" fmla="*/ 10 h 11"/>
                <a:gd name="T16" fmla="*/ 10 w 1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507"/>
            <p:cNvSpPr>
              <a:spLocks/>
            </p:cNvSpPr>
            <p:nvPr userDrawn="1"/>
          </p:nvSpPr>
          <p:spPr bwMode="auto">
            <a:xfrm flipH="1">
              <a:off x="3672841" y="4356676"/>
              <a:ext cx="25674" cy="15690"/>
            </a:xfrm>
            <a:custGeom>
              <a:avLst/>
              <a:gdLst>
                <a:gd name="T0" fmla="*/ 8 w 18"/>
                <a:gd name="T1" fmla="*/ 1 h 11"/>
                <a:gd name="T2" fmla="*/ 1 w 18"/>
                <a:gd name="T3" fmla="*/ 5 h 11"/>
                <a:gd name="T4" fmla="*/ 1 w 18"/>
                <a:gd name="T5" fmla="*/ 6 h 11"/>
                <a:gd name="T6" fmla="*/ 8 w 18"/>
                <a:gd name="T7" fmla="*/ 10 h 11"/>
                <a:gd name="T8" fmla="*/ 10 w 18"/>
                <a:gd name="T9" fmla="*/ 10 h 11"/>
                <a:gd name="T10" fmla="*/ 17 w 18"/>
                <a:gd name="T11" fmla="*/ 6 h 11"/>
                <a:gd name="T12" fmla="*/ 17 w 18"/>
                <a:gd name="T13" fmla="*/ 5 h 11"/>
                <a:gd name="T14" fmla="*/ 10 w 18"/>
                <a:gd name="T15" fmla="*/ 1 h 11"/>
                <a:gd name="T16" fmla="*/ 8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508"/>
            <p:cNvSpPr>
              <a:spLocks/>
            </p:cNvSpPr>
            <p:nvPr userDrawn="1"/>
          </p:nvSpPr>
          <p:spPr bwMode="auto">
            <a:xfrm flipH="1">
              <a:off x="3651446" y="4362381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509"/>
            <p:cNvSpPr>
              <a:spLocks/>
            </p:cNvSpPr>
            <p:nvPr userDrawn="1"/>
          </p:nvSpPr>
          <p:spPr bwMode="auto">
            <a:xfrm flipH="1">
              <a:off x="3561588" y="4365234"/>
              <a:ext cx="24248" cy="14263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10"/>
            <p:cNvSpPr>
              <a:spLocks/>
            </p:cNvSpPr>
            <p:nvPr userDrawn="1"/>
          </p:nvSpPr>
          <p:spPr bwMode="auto">
            <a:xfrm flipH="1">
              <a:off x="3688530" y="4366660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11"/>
            <p:cNvSpPr>
              <a:spLocks/>
            </p:cNvSpPr>
            <p:nvPr userDrawn="1"/>
          </p:nvSpPr>
          <p:spPr bwMode="auto">
            <a:xfrm flipH="1">
              <a:off x="3667135" y="4370939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512"/>
            <p:cNvSpPr>
              <a:spLocks/>
            </p:cNvSpPr>
            <p:nvPr userDrawn="1"/>
          </p:nvSpPr>
          <p:spPr bwMode="auto">
            <a:xfrm flipH="1">
              <a:off x="3607230" y="4373792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513"/>
            <p:cNvSpPr>
              <a:spLocks/>
            </p:cNvSpPr>
            <p:nvPr userDrawn="1"/>
          </p:nvSpPr>
          <p:spPr bwMode="auto">
            <a:xfrm flipH="1">
              <a:off x="3702794" y="4375218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514"/>
            <p:cNvSpPr>
              <a:spLocks/>
            </p:cNvSpPr>
            <p:nvPr userDrawn="1"/>
          </p:nvSpPr>
          <p:spPr bwMode="auto">
            <a:xfrm flipH="1">
              <a:off x="3647167" y="4378071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515"/>
            <p:cNvSpPr>
              <a:spLocks/>
            </p:cNvSpPr>
            <p:nvPr userDrawn="1"/>
          </p:nvSpPr>
          <p:spPr bwMode="auto">
            <a:xfrm flipH="1">
              <a:off x="3681399" y="4379497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516"/>
            <p:cNvSpPr>
              <a:spLocks/>
            </p:cNvSpPr>
            <p:nvPr userDrawn="1"/>
          </p:nvSpPr>
          <p:spPr bwMode="auto">
            <a:xfrm flipH="1">
              <a:off x="3622919" y="4382349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517"/>
            <p:cNvSpPr>
              <a:spLocks/>
            </p:cNvSpPr>
            <p:nvPr userDrawn="1"/>
          </p:nvSpPr>
          <p:spPr bwMode="auto">
            <a:xfrm flipH="1">
              <a:off x="3662856" y="4386629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518"/>
            <p:cNvSpPr>
              <a:spLocks/>
            </p:cNvSpPr>
            <p:nvPr userDrawn="1"/>
          </p:nvSpPr>
          <p:spPr bwMode="auto">
            <a:xfrm flipH="1">
              <a:off x="3637183" y="4390907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519"/>
            <p:cNvSpPr>
              <a:spLocks/>
            </p:cNvSpPr>
            <p:nvPr userDrawn="1"/>
          </p:nvSpPr>
          <p:spPr bwMode="auto">
            <a:xfrm flipH="1">
              <a:off x="3677120" y="4395187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520"/>
            <p:cNvSpPr>
              <a:spLocks/>
            </p:cNvSpPr>
            <p:nvPr userDrawn="1"/>
          </p:nvSpPr>
          <p:spPr bwMode="auto">
            <a:xfrm flipH="1">
              <a:off x="3652872" y="4399465"/>
              <a:ext cx="25674" cy="15690"/>
            </a:xfrm>
            <a:custGeom>
              <a:avLst/>
              <a:gdLst>
                <a:gd name="T0" fmla="*/ 10 w 18"/>
                <a:gd name="T1" fmla="*/ 10 h 11"/>
                <a:gd name="T2" fmla="*/ 17 w 18"/>
                <a:gd name="T3" fmla="*/ 6 h 11"/>
                <a:gd name="T4" fmla="*/ 17 w 18"/>
                <a:gd name="T5" fmla="*/ 5 h 11"/>
                <a:gd name="T6" fmla="*/ 10 w 18"/>
                <a:gd name="T7" fmla="*/ 1 h 11"/>
                <a:gd name="T8" fmla="*/ 8 w 18"/>
                <a:gd name="T9" fmla="*/ 1 h 11"/>
                <a:gd name="T10" fmla="*/ 1 w 18"/>
                <a:gd name="T11" fmla="*/ 5 h 11"/>
                <a:gd name="T12" fmla="*/ 1 w 18"/>
                <a:gd name="T13" fmla="*/ 6 h 11"/>
                <a:gd name="T14" fmla="*/ 8 w 18"/>
                <a:gd name="T15" fmla="*/ 10 h 11"/>
                <a:gd name="T16" fmla="*/ 10 w 1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521"/>
            <p:cNvSpPr>
              <a:spLocks/>
            </p:cNvSpPr>
            <p:nvPr userDrawn="1"/>
          </p:nvSpPr>
          <p:spPr bwMode="auto">
            <a:xfrm flipH="1">
              <a:off x="3692809" y="4403745"/>
              <a:ext cx="24248" cy="14263"/>
            </a:xfrm>
            <a:custGeom>
              <a:avLst/>
              <a:gdLst>
                <a:gd name="T0" fmla="*/ 7 w 17"/>
                <a:gd name="T1" fmla="*/ 10 h 10"/>
                <a:gd name="T2" fmla="*/ 10 w 17"/>
                <a:gd name="T3" fmla="*/ 10 h 10"/>
                <a:gd name="T4" fmla="*/ 16 w 17"/>
                <a:gd name="T5" fmla="*/ 6 h 10"/>
                <a:gd name="T6" fmla="*/ 16 w 17"/>
                <a:gd name="T7" fmla="*/ 5 h 10"/>
                <a:gd name="T8" fmla="*/ 9 w 17"/>
                <a:gd name="T9" fmla="*/ 1 h 10"/>
                <a:gd name="T10" fmla="*/ 7 w 17"/>
                <a:gd name="T11" fmla="*/ 1 h 10"/>
                <a:gd name="T12" fmla="*/ 0 w 17"/>
                <a:gd name="T13" fmla="*/ 5 h 10"/>
                <a:gd name="T14" fmla="*/ 0 w 17"/>
                <a:gd name="T15" fmla="*/ 6 h 10"/>
                <a:gd name="T16" fmla="*/ 7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522"/>
            <p:cNvSpPr>
              <a:spLocks/>
            </p:cNvSpPr>
            <p:nvPr userDrawn="1"/>
          </p:nvSpPr>
          <p:spPr bwMode="auto">
            <a:xfrm flipH="1">
              <a:off x="3668561" y="4409450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523"/>
            <p:cNvSpPr>
              <a:spLocks/>
            </p:cNvSpPr>
            <p:nvPr userDrawn="1"/>
          </p:nvSpPr>
          <p:spPr bwMode="auto">
            <a:xfrm flipH="1">
              <a:off x="3577278" y="4373792"/>
              <a:ext cx="88432" cy="51348"/>
            </a:xfrm>
            <a:custGeom>
              <a:avLst/>
              <a:gdLst>
                <a:gd name="T0" fmla="*/ 55 w 62"/>
                <a:gd name="T1" fmla="*/ 1 h 36"/>
                <a:gd name="T2" fmla="*/ 52 w 62"/>
                <a:gd name="T3" fmla="*/ 1 h 36"/>
                <a:gd name="T4" fmla="*/ 1 w 62"/>
                <a:gd name="T5" fmla="*/ 30 h 36"/>
                <a:gd name="T6" fmla="*/ 1 w 62"/>
                <a:gd name="T7" fmla="*/ 32 h 36"/>
                <a:gd name="T8" fmla="*/ 8 w 62"/>
                <a:gd name="T9" fmla="*/ 36 h 36"/>
                <a:gd name="T10" fmla="*/ 11 w 62"/>
                <a:gd name="T11" fmla="*/ 36 h 36"/>
                <a:gd name="T12" fmla="*/ 62 w 62"/>
                <a:gd name="T13" fmla="*/ 6 h 36"/>
                <a:gd name="T14" fmla="*/ 62 w 62"/>
                <a:gd name="T15" fmla="*/ 5 h 36"/>
                <a:gd name="T16" fmla="*/ 55 w 62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55" y="1"/>
                  </a:moveTo>
                  <a:cubicBezTo>
                    <a:pt x="54" y="0"/>
                    <a:pt x="53" y="0"/>
                    <a:pt x="52" y="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2"/>
                    <a:pt x="1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10" y="36"/>
                    <a:pt x="11" y="3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5"/>
                    <a:pt x="62" y="5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24"/>
            <p:cNvSpPr>
              <a:spLocks/>
            </p:cNvSpPr>
            <p:nvPr userDrawn="1"/>
          </p:nvSpPr>
          <p:spPr bwMode="auto">
            <a:xfrm flipH="1">
              <a:off x="3684251" y="4418008"/>
              <a:ext cx="24248" cy="14263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4 h 10"/>
                <a:gd name="T8" fmla="*/ 10 w 17"/>
                <a:gd name="T9" fmla="*/ 0 h 10"/>
                <a:gd name="T10" fmla="*/ 7 w 17"/>
                <a:gd name="T11" fmla="*/ 0 h 10"/>
                <a:gd name="T12" fmla="*/ 1 w 17"/>
                <a:gd name="T13" fmla="*/ 4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25"/>
            <p:cNvSpPr>
              <a:spLocks/>
            </p:cNvSpPr>
            <p:nvPr userDrawn="1"/>
          </p:nvSpPr>
          <p:spPr bwMode="auto">
            <a:xfrm flipH="1">
              <a:off x="3655725" y="4420861"/>
              <a:ext cx="24248" cy="14263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9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26"/>
            <p:cNvSpPr>
              <a:spLocks/>
            </p:cNvSpPr>
            <p:nvPr userDrawn="1"/>
          </p:nvSpPr>
          <p:spPr bwMode="auto">
            <a:xfrm flipH="1">
              <a:off x="3697089" y="4388055"/>
              <a:ext cx="25674" cy="15690"/>
            </a:xfrm>
            <a:custGeom>
              <a:avLst/>
              <a:gdLst>
                <a:gd name="T0" fmla="*/ 8 w 18"/>
                <a:gd name="T1" fmla="*/ 1 h 11"/>
                <a:gd name="T2" fmla="*/ 1 w 18"/>
                <a:gd name="T3" fmla="*/ 5 h 11"/>
                <a:gd name="T4" fmla="*/ 1 w 18"/>
                <a:gd name="T5" fmla="*/ 6 h 11"/>
                <a:gd name="T6" fmla="*/ 8 w 18"/>
                <a:gd name="T7" fmla="*/ 10 h 11"/>
                <a:gd name="T8" fmla="*/ 10 w 18"/>
                <a:gd name="T9" fmla="*/ 10 h 11"/>
                <a:gd name="T10" fmla="*/ 17 w 18"/>
                <a:gd name="T11" fmla="*/ 6 h 11"/>
                <a:gd name="T12" fmla="*/ 17 w 18"/>
                <a:gd name="T13" fmla="*/ 5 h 11"/>
                <a:gd name="T14" fmla="*/ 10 w 18"/>
                <a:gd name="T15" fmla="*/ 1 h 11"/>
                <a:gd name="T16" fmla="*/ 8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27"/>
            <p:cNvSpPr>
              <a:spLocks/>
            </p:cNvSpPr>
            <p:nvPr userDrawn="1"/>
          </p:nvSpPr>
          <p:spPr bwMode="auto">
            <a:xfrm flipH="1">
              <a:off x="3617214" y="4359528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28"/>
            <p:cNvSpPr>
              <a:spLocks/>
            </p:cNvSpPr>
            <p:nvPr userDrawn="1"/>
          </p:nvSpPr>
          <p:spPr bwMode="auto">
            <a:xfrm flipH="1">
              <a:off x="3591541" y="4365234"/>
              <a:ext cx="25674" cy="14263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529"/>
            <p:cNvSpPr>
              <a:spLocks/>
            </p:cNvSpPr>
            <p:nvPr userDrawn="1"/>
          </p:nvSpPr>
          <p:spPr bwMode="auto">
            <a:xfrm flipH="1">
              <a:off x="3601525" y="4350970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530"/>
            <p:cNvSpPr>
              <a:spLocks/>
            </p:cNvSpPr>
            <p:nvPr userDrawn="1"/>
          </p:nvSpPr>
          <p:spPr bwMode="auto">
            <a:xfrm flipH="1">
              <a:off x="3621493" y="4343839"/>
              <a:ext cx="24248" cy="15690"/>
            </a:xfrm>
            <a:custGeom>
              <a:avLst/>
              <a:gdLst>
                <a:gd name="T0" fmla="*/ 7 w 17"/>
                <a:gd name="T1" fmla="*/ 1 h 11"/>
                <a:gd name="T2" fmla="*/ 0 w 17"/>
                <a:gd name="T3" fmla="*/ 5 h 11"/>
                <a:gd name="T4" fmla="*/ 0 w 17"/>
                <a:gd name="T5" fmla="*/ 6 h 11"/>
                <a:gd name="T6" fmla="*/ 7 w 17"/>
                <a:gd name="T7" fmla="*/ 10 h 11"/>
                <a:gd name="T8" fmla="*/ 10 w 17"/>
                <a:gd name="T9" fmla="*/ 10 h 11"/>
                <a:gd name="T10" fmla="*/ 17 w 17"/>
                <a:gd name="T11" fmla="*/ 6 h 11"/>
                <a:gd name="T12" fmla="*/ 17 w 17"/>
                <a:gd name="T13" fmla="*/ 5 h 11"/>
                <a:gd name="T14" fmla="*/ 10 w 17"/>
                <a:gd name="T15" fmla="*/ 1 h 11"/>
                <a:gd name="T16" fmla="*/ 7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531"/>
            <p:cNvSpPr>
              <a:spLocks/>
            </p:cNvSpPr>
            <p:nvPr userDrawn="1"/>
          </p:nvSpPr>
          <p:spPr bwMode="auto">
            <a:xfrm flipH="1">
              <a:off x="3535914" y="4293918"/>
              <a:ext cx="35658" cy="21395"/>
            </a:xfrm>
            <a:custGeom>
              <a:avLst/>
              <a:gdLst>
                <a:gd name="T0" fmla="*/ 16 w 25"/>
                <a:gd name="T1" fmla="*/ 1 h 15"/>
                <a:gd name="T2" fmla="*/ 1 w 25"/>
                <a:gd name="T3" fmla="*/ 9 h 15"/>
                <a:gd name="T4" fmla="*/ 1 w 25"/>
                <a:gd name="T5" fmla="*/ 10 h 15"/>
                <a:gd name="T6" fmla="*/ 8 w 25"/>
                <a:gd name="T7" fmla="*/ 14 h 15"/>
                <a:gd name="T8" fmla="*/ 10 w 25"/>
                <a:gd name="T9" fmla="*/ 15 h 15"/>
                <a:gd name="T10" fmla="*/ 25 w 25"/>
                <a:gd name="T11" fmla="*/ 6 h 15"/>
                <a:gd name="T12" fmla="*/ 25 w 25"/>
                <a:gd name="T13" fmla="*/ 5 h 15"/>
                <a:gd name="T14" fmla="*/ 18 w 25"/>
                <a:gd name="T15" fmla="*/ 1 h 15"/>
                <a:gd name="T16" fmla="*/ 16 w 25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16" y="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532"/>
            <p:cNvSpPr>
              <a:spLocks/>
            </p:cNvSpPr>
            <p:nvPr userDrawn="1"/>
          </p:nvSpPr>
          <p:spPr bwMode="auto">
            <a:xfrm flipH="1">
              <a:off x="3560162" y="4309608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533"/>
            <p:cNvSpPr>
              <a:spLocks/>
            </p:cNvSpPr>
            <p:nvPr userDrawn="1"/>
          </p:nvSpPr>
          <p:spPr bwMode="auto">
            <a:xfrm flipH="1">
              <a:off x="3503108" y="4293918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534"/>
            <p:cNvSpPr>
              <a:spLocks/>
            </p:cNvSpPr>
            <p:nvPr userDrawn="1"/>
          </p:nvSpPr>
          <p:spPr bwMode="auto">
            <a:xfrm flipH="1">
              <a:off x="3501682" y="4335281"/>
              <a:ext cx="17116" cy="9985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535"/>
            <p:cNvSpPr>
              <a:spLocks/>
            </p:cNvSpPr>
            <p:nvPr userDrawn="1"/>
          </p:nvSpPr>
          <p:spPr bwMode="auto">
            <a:xfrm flipH="1">
              <a:off x="3508814" y="4331002"/>
              <a:ext cx="17116" cy="9985"/>
            </a:xfrm>
            <a:custGeom>
              <a:avLst/>
              <a:gdLst>
                <a:gd name="T0" fmla="*/ 7 w 12"/>
                <a:gd name="T1" fmla="*/ 0 h 7"/>
                <a:gd name="T2" fmla="*/ 0 w 12"/>
                <a:gd name="T3" fmla="*/ 4 h 7"/>
                <a:gd name="T4" fmla="*/ 0 w 12"/>
                <a:gd name="T5" fmla="*/ 5 h 7"/>
                <a:gd name="T6" fmla="*/ 3 w 12"/>
                <a:gd name="T7" fmla="*/ 7 h 7"/>
                <a:gd name="T8" fmla="*/ 4 w 12"/>
                <a:gd name="T9" fmla="*/ 7 h 7"/>
                <a:gd name="T10" fmla="*/ 12 w 12"/>
                <a:gd name="T11" fmla="*/ 2 h 7"/>
                <a:gd name="T12" fmla="*/ 12 w 12"/>
                <a:gd name="T13" fmla="*/ 2 h 7"/>
                <a:gd name="T14" fmla="*/ 9 w 12"/>
                <a:gd name="T15" fmla="*/ 0 h 7"/>
                <a:gd name="T16" fmla="*/ 7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536"/>
            <p:cNvSpPr>
              <a:spLocks/>
            </p:cNvSpPr>
            <p:nvPr userDrawn="1"/>
          </p:nvSpPr>
          <p:spPr bwMode="auto">
            <a:xfrm flipH="1">
              <a:off x="3515946" y="4342413"/>
              <a:ext cx="17116" cy="9985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537"/>
            <p:cNvSpPr>
              <a:spLocks/>
            </p:cNvSpPr>
            <p:nvPr userDrawn="1"/>
          </p:nvSpPr>
          <p:spPr bwMode="auto">
            <a:xfrm flipH="1">
              <a:off x="3518798" y="4303902"/>
              <a:ext cx="47069" cy="27101"/>
            </a:xfrm>
            <a:custGeom>
              <a:avLst/>
              <a:gdLst>
                <a:gd name="T0" fmla="*/ 11 w 33"/>
                <a:gd name="T1" fmla="*/ 18 h 19"/>
                <a:gd name="T2" fmla="*/ 32 w 33"/>
                <a:gd name="T3" fmla="*/ 6 h 19"/>
                <a:gd name="T4" fmla="*/ 32 w 33"/>
                <a:gd name="T5" fmla="*/ 4 h 19"/>
                <a:gd name="T6" fmla="*/ 25 w 33"/>
                <a:gd name="T7" fmla="*/ 0 h 19"/>
                <a:gd name="T8" fmla="*/ 23 w 33"/>
                <a:gd name="T9" fmla="*/ 0 h 19"/>
                <a:gd name="T10" fmla="*/ 1 w 33"/>
                <a:gd name="T11" fmla="*/ 13 h 19"/>
                <a:gd name="T12" fmla="*/ 1 w 33"/>
                <a:gd name="T13" fmla="*/ 14 h 19"/>
                <a:gd name="T14" fmla="*/ 8 w 33"/>
                <a:gd name="T15" fmla="*/ 18 h 19"/>
                <a:gd name="T16" fmla="*/ 11 w 33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9">
                  <a:moveTo>
                    <a:pt x="11" y="18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3" y="5"/>
                    <a:pt x="32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1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19"/>
                    <a:pt x="11" y="18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538"/>
            <p:cNvSpPr>
              <a:spLocks/>
            </p:cNvSpPr>
            <p:nvPr userDrawn="1"/>
          </p:nvSpPr>
          <p:spPr bwMode="auto">
            <a:xfrm flipH="1">
              <a:off x="3555883" y="4323871"/>
              <a:ext cx="24248" cy="15690"/>
            </a:xfrm>
            <a:custGeom>
              <a:avLst/>
              <a:gdLst>
                <a:gd name="T0" fmla="*/ 10 w 17"/>
                <a:gd name="T1" fmla="*/ 10 h 11"/>
                <a:gd name="T2" fmla="*/ 16 w 17"/>
                <a:gd name="T3" fmla="*/ 6 h 11"/>
                <a:gd name="T4" fmla="*/ 16 w 17"/>
                <a:gd name="T5" fmla="*/ 5 h 11"/>
                <a:gd name="T6" fmla="*/ 9 w 17"/>
                <a:gd name="T7" fmla="*/ 1 h 11"/>
                <a:gd name="T8" fmla="*/ 7 w 17"/>
                <a:gd name="T9" fmla="*/ 1 h 11"/>
                <a:gd name="T10" fmla="*/ 0 w 17"/>
                <a:gd name="T11" fmla="*/ 5 h 11"/>
                <a:gd name="T12" fmla="*/ 0 w 17"/>
                <a:gd name="T13" fmla="*/ 6 h 11"/>
                <a:gd name="T14" fmla="*/ 7 w 17"/>
                <a:gd name="T15" fmla="*/ 10 h 11"/>
                <a:gd name="T16" fmla="*/ 10 w 1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539"/>
            <p:cNvSpPr>
              <a:spLocks/>
            </p:cNvSpPr>
            <p:nvPr userDrawn="1"/>
          </p:nvSpPr>
          <p:spPr bwMode="auto">
            <a:xfrm flipH="1">
              <a:off x="3503108" y="4312460"/>
              <a:ext cx="52774" cy="31379"/>
            </a:xfrm>
            <a:custGeom>
              <a:avLst/>
              <a:gdLst>
                <a:gd name="T0" fmla="*/ 36 w 37"/>
                <a:gd name="T1" fmla="*/ 5 h 22"/>
                <a:gd name="T2" fmla="*/ 29 w 37"/>
                <a:gd name="T3" fmla="*/ 1 h 22"/>
                <a:gd name="T4" fmla="*/ 27 w 37"/>
                <a:gd name="T5" fmla="*/ 1 h 22"/>
                <a:gd name="T6" fmla="*/ 0 w 37"/>
                <a:gd name="T7" fmla="*/ 16 h 22"/>
                <a:gd name="T8" fmla="*/ 0 w 37"/>
                <a:gd name="T9" fmla="*/ 18 h 22"/>
                <a:gd name="T10" fmla="*/ 7 w 37"/>
                <a:gd name="T11" fmla="*/ 22 h 22"/>
                <a:gd name="T12" fmla="*/ 10 w 37"/>
                <a:gd name="T13" fmla="*/ 22 h 22"/>
                <a:gd name="T14" fmla="*/ 36 w 37"/>
                <a:gd name="T15" fmla="*/ 6 h 22"/>
                <a:gd name="T16" fmla="*/ 36 w 37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36" y="5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6"/>
                    <a:pt x="9" y="11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9" y="22"/>
                    <a:pt x="10" y="22"/>
                  </a:cubicBezTo>
                  <a:cubicBezTo>
                    <a:pt x="18" y="16"/>
                    <a:pt x="27" y="11"/>
                    <a:pt x="36" y="6"/>
                  </a:cubicBezTo>
                  <a:cubicBezTo>
                    <a:pt x="37" y="6"/>
                    <a:pt x="37" y="5"/>
                    <a:pt x="36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540"/>
            <p:cNvSpPr>
              <a:spLocks/>
            </p:cNvSpPr>
            <p:nvPr userDrawn="1"/>
          </p:nvSpPr>
          <p:spPr bwMode="auto">
            <a:xfrm flipH="1">
              <a:off x="3597245" y="4312460"/>
              <a:ext cx="24248" cy="15690"/>
            </a:xfrm>
            <a:custGeom>
              <a:avLst/>
              <a:gdLst>
                <a:gd name="T0" fmla="*/ 7 w 17"/>
                <a:gd name="T1" fmla="*/ 1 h 11"/>
                <a:gd name="T2" fmla="*/ 0 w 17"/>
                <a:gd name="T3" fmla="*/ 5 h 11"/>
                <a:gd name="T4" fmla="*/ 0 w 17"/>
                <a:gd name="T5" fmla="*/ 6 h 11"/>
                <a:gd name="T6" fmla="*/ 7 w 17"/>
                <a:gd name="T7" fmla="*/ 10 h 11"/>
                <a:gd name="T8" fmla="*/ 10 w 17"/>
                <a:gd name="T9" fmla="*/ 10 h 11"/>
                <a:gd name="T10" fmla="*/ 17 w 17"/>
                <a:gd name="T11" fmla="*/ 6 h 11"/>
                <a:gd name="T12" fmla="*/ 17 w 17"/>
                <a:gd name="T13" fmla="*/ 5 h 11"/>
                <a:gd name="T14" fmla="*/ 10 w 17"/>
                <a:gd name="T15" fmla="*/ 1 h 11"/>
                <a:gd name="T16" fmla="*/ 7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541"/>
            <p:cNvSpPr>
              <a:spLocks/>
            </p:cNvSpPr>
            <p:nvPr userDrawn="1"/>
          </p:nvSpPr>
          <p:spPr bwMode="auto">
            <a:xfrm flipH="1">
              <a:off x="3581556" y="4288212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542"/>
            <p:cNvSpPr>
              <a:spLocks/>
            </p:cNvSpPr>
            <p:nvPr userDrawn="1"/>
          </p:nvSpPr>
          <p:spPr bwMode="auto">
            <a:xfrm flipH="1">
              <a:off x="3591540" y="4293918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543"/>
            <p:cNvSpPr>
              <a:spLocks/>
            </p:cNvSpPr>
            <p:nvPr userDrawn="1"/>
          </p:nvSpPr>
          <p:spPr bwMode="auto">
            <a:xfrm flipH="1">
              <a:off x="3550177" y="4285360"/>
              <a:ext cx="41364" cy="24248"/>
            </a:xfrm>
            <a:custGeom>
              <a:avLst/>
              <a:gdLst>
                <a:gd name="T0" fmla="*/ 19 w 29"/>
                <a:gd name="T1" fmla="*/ 1 h 17"/>
                <a:gd name="T2" fmla="*/ 1 w 29"/>
                <a:gd name="T3" fmla="*/ 11 h 17"/>
                <a:gd name="T4" fmla="*/ 1 w 29"/>
                <a:gd name="T5" fmla="*/ 13 h 17"/>
                <a:gd name="T6" fmla="*/ 8 w 29"/>
                <a:gd name="T7" fmla="*/ 17 h 17"/>
                <a:gd name="T8" fmla="*/ 10 w 29"/>
                <a:gd name="T9" fmla="*/ 17 h 17"/>
                <a:gd name="T10" fmla="*/ 28 w 29"/>
                <a:gd name="T11" fmla="*/ 6 h 17"/>
                <a:gd name="T12" fmla="*/ 28 w 29"/>
                <a:gd name="T13" fmla="*/ 5 h 17"/>
                <a:gd name="T14" fmla="*/ 21 w 29"/>
                <a:gd name="T15" fmla="*/ 1 h 17"/>
                <a:gd name="T16" fmla="*/ 19 w 29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544"/>
            <p:cNvSpPr>
              <a:spLocks/>
            </p:cNvSpPr>
            <p:nvPr userDrawn="1"/>
          </p:nvSpPr>
          <p:spPr bwMode="auto">
            <a:xfrm flipH="1">
              <a:off x="3581556" y="4303902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545"/>
            <p:cNvSpPr>
              <a:spLocks/>
            </p:cNvSpPr>
            <p:nvPr userDrawn="1"/>
          </p:nvSpPr>
          <p:spPr bwMode="auto">
            <a:xfrm flipH="1">
              <a:off x="3575851" y="4318166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546"/>
            <p:cNvSpPr>
              <a:spLocks/>
            </p:cNvSpPr>
            <p:nvPr userDrawn="1"/>
          </p:nvSpPr>
          <p:spPr bwMode="auto">
            <a:xfrm flipH="1">
              <a:off x="3456040" y="4303902"/>
              <a:ext cx="24248" cy="14263"/>
            </a:xfrm>
            <a:custGeom>
              <a:avLst/>
              <a:gdLst>
                <a:gd name="T0" fmla="*/ 10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547"/>
            <p:cNvSpPr>
              <a:spLocks/>
            </p:cNvSpPr>
            <p:nvPr userDrawn="1"/>
          </p:nvSpPr>
          <p:spPr bwMode="auto">
            <a:xfrm flipH="1">
              <a:off x="3503108" y="4243997"/>
              <a:ext cx="15690" cy="8558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548"/>
            <p:cNvSpPr>
              <a:spLocks/>
            </p:cNvSpPr>
            <p:nvPr userDrawn="1"/>
          </p:nvSpPr>
          <p:spPr bwMode="auto">
            <a:xfrm flipH="1">
              <a:off x="3513093" y="4248275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549"/>
            <p:cNvSpPr>
              <a:spLocks/>
            </p:cNvSpPr>
            <p:nvPr userDrawn="1"/>
          </p:nvSpPr>
          <p:spPr bwMode="auto">
            <a:xfrm flipH="1">
              <a:off x="3487419" y="4249702"/>
              <a:ext cx="25674" cy="14263"/>
            </a:xfrm>
            <a:custGeom>
              <a:avLst/>
              <a:gdLst>
                <a:gd name="T0" fmla="*/ 1 w 18"/>
                <a:gd name="T1" fmla="*/ 6 h 10"/>
                <a:gd name="T2" fmla="*/ 8 w 18"/>
                <a:gd name="T3" fmla="*/ 10 h 10"/>
                <a:gd name="T4" fmla="*/ 10 w 18"/>
                <a:gd name="T5" fmla="*/ 10 h 10"/>
                <a:gd name="T6" fmla="*/ 17 w 18"/>
                <a:gd name="T7" fmla="*/ 6 h 10"/>
                <a:gd name="T8" fmla="*/ 17 w 18"/>
                <a:gd name="T9" fmla="*/ 5 h 10"/>
                <a:gd name="T10" fmla="*/ 10 w 18"/>
                <a:gd name="T11" fmla="*/ 1 h 10"/>
                <a:gd name="T12" fmla="*/ 8 w 18"/>
                <a:gd name="T13" fmla="*/ 1 h 10"/>
                <a:gd name="T14" fmla="*/ 1 w 18"/>
                <a:gd name="T15" fmla="*/ 5 h 10"/>
                <a:gd name="T16" fmla="*/ 1 w 18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" y="6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550"/>
            <p:cNvSpPr>
              <a:spLocks/>
            </p:cNvSpPr>
            <p:nvPr userDrawn="1"/>
          </p:nvSpPr>
          <p:spPr bwMode="auto">
            <a:xfrm flipH="1">
              <a:off x="3503109" y="4258260"/>
              <a:ext cx="25674" cy="15690"/>
            </a:xfrm>
            <a:custGeom>
              <a:avLst/>
              <a:gdLst>
                <a:gd name="T0" fmla="*/ 10 w 18"/>
                <a:gd name="T1" fmla="*/ 1 h 11"/>
                <a:gd name="T2" fmla="*/ 8 w 18"/>
                <a:gd name="T3" fmla="*/ 1 h 11"/>
                <a:gd name="T4" fmla="*/ 1 w 18"/>
                <a:gd name="T5" fmla="*/ 5 h 11"/>
                <a:gd name="T6" fmla="*/ 1 w 18"/>
                <a:gd name="T7" fmla="*/ 6 h 11"/>
                <a:gd name="T8" fmla="*/ 8 w 18"/>
                <a:gd name="T9" fmla="*/ 10 h 11"/>
                <a:gd name="T10" fmla="*/ 10 w 18"/>
                <a:gd name="T11" fmla="*/ 10 h 11"/>
                <a:gd name="T12" fmla="*/ 17 w 18"/>
                <a:gd name="T13" fmla="*/ 6 h 11"/>
                <a:gd name="T14" fmla="*/ 17 w 18"/>
                <a:gd name="T15" fmla="*/ 5 h 11"/>
                <a:gd name="T16" fmla="*/ 10 w 1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1">
                  <a:moveTo>
                    <a:pt x="10" y="1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551"/>
            <p:cNvSpPr>
              <a:spLocks/>
            </p:cNvSpPr>
            <p:nvPr userDrawn="1"/>
          </p:nvSpPr>
          <p:spPr bwMode="auto">
            <a:xfrm flipH="1">
              <a:off x="3488845" y="4266818"/>
              <a:ext cx="24248" cy="15690"/>
            </a:xfrm>
            <a:custGeom>
              <a:avLst/>
              <a:gdLst>
                <a:gd name="T0" fmla="*/ 10 w 17"/>
                <a:gd name="T1" fmla="*/ 1 h 11"/>
                <a:gd name="T2" fmla="*/ 7 w 17"/>
                <a:gd name="T3" fmla="*/ 1 h 11"/>
                <a:gd name="T4" fmla="*/ 0 w 17"/>
                <a:gd name="T5" fmla="*/ 5 h 11"/>
                <a:gd name="T6" fmla="*/ 0 w 17"/>
                <a:gd name="T7" fmla="*/ 6 h 11"/>
                <a:gd name="T8" fmla="*/ 7 w 17"/>
                <a:gd name="T9" fmla="*/ 10 h 11"/>
                <a:gd name="T10" fmla="*/ 10 w 17"/>
                <a:gd name="T11" fmla="*/ 10 h 11"/>
                <a:gd name="T12" fmla="*/ 17 w 17"/>
                <a:gd name="T13" fmla="*/ 6 h 11"/>
                <a:gd name="T14" fmla="*/ 17 w 17"/>
                <a:gd name="T15" fmla="*/ 5 h 11"/>
                <a:gd name="T16" fmla="*/ 10 w 1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552"/>
            <p:cNvSpPr>
              <a:spLocks/>
            </p:cNvSpPr>
            <p:nvPr userDrawn="1"/>
          </p:nvSpPr>
          <p:spPr bwMode="auto">
            <a:xfrm flipH="1">
              <a:off x="3457466" y="4258260"/>
              <a:ext cx="41364" cy="24248"/>
            </a:xfrm>
            <a:custGeom>
              <a:avLst/>
              <a:gdLst>
                <a:gd name="T0" fmla="*/ 1 w 29"/>
                <a:gd name="T1" fmla="*/ 6 h 17"/>
                <a:gd name="T2" fmla="*/ 19 w 29"/>
                <a:gd name="T3" fmla="*/ 16 h 17"/>
                <a:gd name="T4" fmla="*/ 22 w 29"/>
                <a:gd name="T5" fmla="*/ 16 h 17"/>
                <a:gd name="T6" fmla="*/ 29 w 29"/>
                <a:gd name="T7" fmla="*/ 12 h 17"/>
                <a:gd name="T8" fmla="*/ 29 w 29"/>
                <a:gd name="T9" fmla="*/ 11 h 17"/>
                <a:gd name="T10" fmla="*/ 10 w 29"/>
                <a:gd name="T11" fmla="*/ 1 h 17"/>
                <a:gd name="T12" fmla="*/ 8 w 29"/>
                <a:gd name="T13" fmla="*/ 0 h 17"/>
                <a:gd name="T14" fmla="*/ 1 w 29"/>
                <a:gd name="T15" fmla="*/ 5 h 17"/>
                <a:gd name="T16" fmla="*/ 1 w 29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" y="6"/>
                  </a:moveTo>
                  <a:cubicBezTo>
                    <a:pt x="7" y="9"/>
                    <a:pt x="13" y="13"/>
                    <a:pt x="19" y="16"/>
                  </a:cubicBezTo>
                  <a:cubicBezTo>
                    <a:pt x="20" y="17"/>
                    <a:pt x="21" y="17"/>
                    <a:pt x="22" y="16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22" y="8"/>
                    <a:pt x="16" y="4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553"/>
            <p:cNvSpPr>
              <a:spLocks/>
            </p:cNvSpPr>
            <p:nvPr userDrawn="1"/>
          </p:nvSpPr>
          <p:spPr bwMode="auto">
            <a:xfrm flipH="1">
              <a:off x="3473156" y="4276802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554"/>
            <p:cNvSpPr>
              <a:spLocks/>
            </p:cNvSpPr>
            <p:nvPr userDrawn="1"/>
          </p:nvSpPr>
          <p:spPr bwMode="auto">
            <a:xfrm flipH="1">
              <a:off x="3456040" y="4285360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555"/>
            <p:cNvSpPr>
              <a:spLocks/>
            </p:cNvSpPr>
            <p:nvPr userDrawn="1"/>
          </p:nvSpPr>
          <p:spPr bwMode="auto">
            <a:xfrm flipH="1">
              <a:off x="3424661" y="4276802"/>
              <a:ext cx="41364" cy="24248"/>
            </a:xfrm>
            <a:custGeom>
              <a:avLst/>
              <a:gdLst>
                <a:gd name="T0" fmla="*/ 28 w 29"/>
                <a:gd name="T1" fmla="*/ 11 h 17"/>
                <a:gd name="T2" fmla="*/ 10 w 29"/>
                <a:gd name="T3" fmla="*/ 0 h 17"/>
                <a:gd name="T4" fmla="*/ 8 w 29"/>
                <a:gd name="T5" fmla="*/ 0 h 17"/>
                <a:gd name="T6" fmla="*/ 1 w 29"/>
                <a:gd name="T7" fmla="*/ 4 h 17"/>
                <a:gd name="T8" fmla="*/ 1 w 29"/>
                <a:gd name="T9" fmla="*/ 6 h 17"/>
                <a:gd name="T10" fmla="*/ 19 w 29"/>
                <a:gd name="T11" fmla="*/ 16 h 17"/>
                <a:gd name="T12" fmla="*/ 21 w 29"/>
                <a:gd name="T13" fmla="*/ 16 h 17"/>
                <a:gd name="T14" fmla="*/ 28 w 29"/>
                <a:gd name="T15" fmla="*/ 12 h 17"/>
                <a:gd name="T16" fmla="*/ 28 w 29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28" y="11"/>
                  </a:move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9"/>
                    <a:pt x="13" y="13"/>
                    <a:pt x="19" y="16"/>
                  </a:cubicBezTo>
                  <a:cubicBezTo>
                    <a:pt x="20" y="17"/>
                    <a:pt x="21" y="17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2"/>
                    <a:pt x="29" y="11"/>
                    <a:pt x="28" y="1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556"/>
            <p:cNvSpPr>
              <a:spLocks/>
            </p:cNvSpPr>
            <p:nvPr userDrawn="1"/>
          </p:nvSpPr>
          <p:spPr bwMode="auto">
            <a:xfrm flipH="1">
              <a:off x="3440351" y="4295344"/>
              <a:ext cx="25674" cy="14263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557"/>
            <p:cNvSpPr>
              <a:spLocks/>
            </p:cNvSpPr>
            <p:nvPr userDrawn="1"/>
          </p:nvSpPr>
          <p:spPr bwMode="auto">
            <a:xfrm flipH="1">
              <a:off x="3487419" y="4285360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558"/>
            <p:cNvSpPr>
              <a:spLocks/>
            </p:cNvSpPr>
            <p:nvPr userDrawn="1"/>
          </p:nvSpPr>
          <p:spPr bwMode="auto">
            <a:xfrm flipH="1">
              <a:off x="3504535" y="4276802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559"/>
            <p:cNvSpPr>
              <a:spLocks/>
            </p:cNvSpPr>
            <p:nvPr userDrawn="1"/>
          </p:nvSpPr>
          <p:spPr bwMode="auto">
            <a:xfrm flipH="1">
              <a:off x="3518798" y="4285360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560"/>
            <p:cNvSpPr>
              <a:spLocks/>
            </p:cNvSpPr>
            <p:nvPr userDrawn="1"/>
          </p:nvSpPr>
          <p:spPr bwMode="auto">
            <a:xfrm flipH="1">
              <a:off x="3518798" y="4268244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561"/>
            <p:cNvSpPr>
              <a:spLocks/>
            </p:cNvSpPr>
            <p:nvPr userDrawn="1"/>
          </p:nvSpPr>
          <p:spPr bwMode="auto">
            <a:xfrm flipH="1">
              <a:off x="3561588" y="4276802"/>
              <a:ext cx="15690" cy="9985"/>
            </a:xfrm>
            <a:custGeom>
              <a:avLst/>
              <a:gdLst>
                <a:gd name="T0" fmla="*/ 4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5" y="7"/>
                    <a:pt x="5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562"/>
            <p:cNvSpPr>
              <a:spLocks/>
            </p:cNvSpPr>
            <p:nvPr userDrawn="1"/>
          </p:nvSpPr>
          <p:spPr bwMode="auto">
            <a:xfrm flipH="1">
              <a:off x="3523077" y="4253981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563"/>
            <p:cNvSpPr>
              <a:spLocks/>
            </p:cNvSpPr>
            <p:nvPr userDrawn="1"/>
          </p:nvSpPr>
          <p:spPr bwMode="auto">
            <a:xfrm flipH="1">
              <a:off x="3533061" y="4259686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564"/>
            <p:cNvSpPr>
              <a:spLocks/>
            </p:cNvSpPr>
            <p:nvPr userDrawn="1"/>
          </p:nvSpPr>
          <p:spPr bwMode="auto">
            <a:xfrm flipH="1">
              <a:off x="3543045" y="4266818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565"/>
            <p:cNvSpPr>
              <a:spLocks/>
            </p:cNvSpPr>
            <p:nvPr userDrawn="1"/>
          </p:nvSpPr>
          <p:spPr bwMode="auto">
            <a:xfrm flipH="1">
              <a:off x="3553030" y="4271097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7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6" y="7"/>
                    <a:pt x="6" y="7"/>
                    <a:pt x="7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566"/>
            <p:cNvSpPr>
              <a:spLocks/>
            </p:cNvSpPr>
            <p:nvPr userDrawn="1"/>
          </p:nvSpPr>
          <p:spPr bwMode="auto">
            <a:xfrm flipH="1">
              <a:off x="3534487" y="4276802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567"/>
            <p:cNvSpPr>
              <a:spLocks/>
            </p:cNvSpPr>
            <p:nvPr userDrawn="1"/>
          </p:nvSpPr>
          <p:spPr bwMode="auto">
            <a:xfrm flipH="1">
              <a:off x="3487419" y="4326723"/>
              <a:ext cx="17116" cy="9985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568"/>
            <p:cNvSpPr>
              <a:spLocks/>
            </p:cNvSpPr>
            <p:nvPr userDrawn="1"/>
          </p:nvSpPr>
          <p:spPr bwMode="auto">
            <a:xfrm flipH="1">
              <a:off x="3471729" y="4312460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569"/>
            <p:cNvSpPr>
              <a:spLocks/>
            </p:cNvSpPr>
            <p:nvPr userDrawn="1"/>
          </p:nvSpPr>
          <p:spPr bwMode="auto">
            <a:xfrm flipH="1">
              <a:off x="3487419" y="4303902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570"/>
            <p:cNvSpPr>
              <a:spLocks/>
            </p:cNvSpPr>
            <p:nvPr userDrawn="1"/>
          </p:nvSpPr>
          <p:spPr bwMode="auto">
            <a:xfrm flipH="1">
              <a:off x="3471730" y="4295344"/>
              <a:ext cx="25674" cy="14263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571"/>
            <p:cNvSpPr>
              <a:spLocks/>
            </p:cNvSpPr>
            <p:nvPr userDrawn="1"/>
          </p:nvSpPr>
          <p:spPr bwMode="auto">
            <a:xfrm flipH="1">
              <a:off x="3699941" y="4446534"/>
              <a:ext cx="25674" cy="14263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5 h 10"/>
                <a:gd name="T8" fmla="*/ 8 w 18"/>
                <a:gd name="T9" fmla="*/ 9 h 10"/>
                <a:gd name="T10" fmla="*/ 10 w 18"/>
                <a:gd name="T11" fmla="*/ 9 h 10"/>
                <a:gd name="T12" fmla="*/ 17 w 18"/>
                <a:gd name="T13" fmla="*/ 5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572"/>
            <p:cNvSpPr>
              <a:spLocks/>
            </p:cNvSpPr>
            <p:nvPr userDrawn="1"/>
          </p:nvSpPr>
          <p:spPr bwMode="auto">
            <a:xfrm flipH="1">
              <a:off x="3530209" y="4348118"/>
              <a:ext cx="25674" cy="14263"/>
            </a:xfrm>
            <a:custGeom>
              <a:avLst/>
              <a:gdLst>
                <a:gd name="T0" fmla="*/ 10 w 18"/>
                <a:gd name="T1" fmla="*/ 0 h 10"/>
                <a:gd name="T2" fmla="*/ 8 w 18"/>
                <a:gd name="T3" fmla="*/ 0 h 10"/>
                <a:gd name="T4" fmla="*/ 1 w 18"/>
                <a:gd name="T5" fmla="*/ 4 h 10"/>
                <a:gd name="T6" fmla="*/ 1 w 18"/>
                <a:gd name="T7" fmla="*/ 5 h 10"/>
                <a:gd name="T8" fmla="*/ 8 w 18"/>
                <a:gd name="T9" fmla="*/ 9 h 10"/>
                <a:gd name="T10" fmla="*/ 10 w 18"/>
                <a:gd name="T11" fmla="*/ 9 h 10"/>
                <a:gd name="T12" fmla="*/ 17 w 18"/>
                <a:gd name="T13" fmla="*/ 5 h 10"/>
                <a:gd name="T14" fmla="*/ 17 w 18"/>
                <a:gd name="T15" fmla="*/ 4 h 10"/>
                <a:gd name="T16" fmla="*/ 10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0"/>
                  </a:moveTo>
                  <a:cubicBezTo>
                    <a:pt x="10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573"/>
            <p:cNvSpPr>
              <a:spLocks/>
            </p:cNvSpPr>
            <p:nvPr userDrawn="1"/>
          </p:nvSpPr>
          <p:spPr bwMode="auto">
            <a:xfrm flipH="1">
              <a:off x="3545898" y="4356676"/>
              <a:ext cx="24248" cy="14263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10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574"/>
            <p:cNvSpPr>
              <a:spLocks/>
            </p:cNvSpPr>
            <p:nvPr userDrawn="1"/>
          </p:nvSpPr>
          <p:spPr bwMode="auto">
            <a:xfrm flipH="1">
              <a:off x="3668561" y="4339560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575"/>
            <p:cNvSpPr>
              <a:spLocks/>
            </p:cNvSpPr>
            <p:nvPr userDrawn="1"/>
          </p:nvSpPr>
          <p:spPr bwMode="auto">
            <a:xfrm flipH="1">
              <a:off x="3677120" y="4345265"/>
              <a:ext cx="17116" cy="8558"/>
            </a:xfrm>
            <a:custGeom>
              <a:avLst/>
              <a:gdLst>
                <a:gd name="T0" fmla="*/ 5 w 12"/>
                <a:gd name="T1" fmla="*/ 6 h 6"/>
                <a:gd name="T2" fmla="*/ 7 w 12"/>
                <a:gd name="T3" fmla="*/ 6 h 6"/>
                <a:gd name="T4" fmla="*/ 11 w 12"/>
                <a:gd name="T5" fmla="*/ 3 h 6"/>
                <a:gd name="T6" fmla="*/ 11 w 12"/>
                <a:gd name="T7" fmla="*/ 2 h 6"/>
                <a:gd name="T8" fmla="*/ 7 w 12"/>
                <a:gd name="T9" fmla="*/ 0 h 6"/>
                <a:gd name="T10" fmla="*/ 5 w 12"/>
                <a:gd name="T11" fmla="*/ 0 h 6"/>
                <a:gd name="T12" fmla="*/ 1 w 12"/>
                <a:gd name="T13" fmla="*/ 2 h 6"/>
                <a:gd name="T14" fmla="*/ 1 w 12"/>
                <a:gd name="T15" fmla="*/ 3 h 6"/>
                <a:gd name="T16" fmla="*/ 5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576"/>
            <p:cNvSpPr>
              <a:spLocks/>
            </p:cNvSpPr>
            <p:nvPr userDrawn="1"/>
          </p:nvSpPr>
          <p:spPr bwMode="auto">
            <a:xfrm flipH="1">
              <a:off x="3610083" y="4305328"/>
              <a:ext cx="15690" cy="9985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0 h 7"/>
                <a:gd name="T10" fmla="*/ 4 w 11"/>
                <a:gd name="T11" fmla="*/ 0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577"/>
            <p:cNvSpPr>
              <a:spLocks/>
            </p:cNvSpPr>
            <p:nvPr userDrawn="1"/>
          </p:nvSpPr>
          <p:spPr bwMode="auto">
            <a:xfrm flipH="1">
              <a:off x="3600099" y="4299623"/>
              <a:ext cx="17116" cy="9985"/>
            </a:xfrm>
            <a:custGeom>
              <a:avLst/>
              <a:gdLst>
                <a:gd name="T0" fmla="*/ 5 w 12"/>
                <a:gd name="T1" fmla="*/ 6 h 7"/>
                <a:gd name="T2" fmla="*/ 7 w 12"/>
                <a:gd name="T3" fmla="*/ 6 h 7"/>
                <a:gd name="T4" fmla="*/ 11 w 12"/>
                <a:gd name="T5" fmla="*/ 4 h 7"/>
                <a:gd name="T6" fmla="*/ 11 w 12"/>
                <a:gd name="T7" fmla="*/ 3 h 7"/>
                <a:gd name="T8" fmla="*/ 7 w 12"/>
                <a:gd name="T9" fmla="*/ 0 h 7"/>
                <a:gd name="T10" fmla="*/ 5 w 12"/>
                <a:gd name="T11" fmla="*/ 0 h 7"/>
                <a:gd name="T12" fmla="*/ 1 w 12"/>
                <a:gd name="T13" fmla="*/ 3 h 7"/>
                <a:gd name="T14" fmla="*/ 1 w 12"/>
                <a:gd name="T15" fmla="*/ 4 h 7"/>
                <a:gd name="T16" fmla="*/ 5 w 12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578"/>
            <p:cNvSpPr>
              <a:spLocks/>
            </p:cNvSpPr>
            <p:nvPr userDrawn="1"/>
          </p:nvSpPr>
          <p:spPr bwMode="auto">
            <a:xfrm flipH="1">
              <a:off x="3571572" y="4282507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79"/>
            <p:cNvSpPr>
              <a:spLocks/>
            </p:cNvSpPr>
            <p:nvPr userDrawn="1"/>
          </p:nvSpPr>
          <p:spPr bwMode="auto">
            <a:xfrm flipH="1">
              <a:off x="3615788" y="4241144"/>
              <a:ext cx="191127" cy="109827"/>
            </a:xfrm>
            <a:custGeom>
              <a:avLst/>
              <a:gdLst>
                <a:gd name="T0" fmla="*/ 85 w 134"/>
                <a:gd name="T1" fmla="*/ 0 h 77"/>
                <a:gd name="T2" fmla="*/ 0 w 134"/>
                <a:gd name="T3" fmla="*/ 49 h 77"/>
                <a:gd name="T4" fmla="*/ 48 w 134"/>
                <a:gd name="T5" fmla="*/ 77 h 77"/>
                <a:gd name="T6" fmla="*/ 134 w 134"/>
                <a:gd name="T7" fmla="*/ 28 h 77"/>
                <a:gd name="T8" fmla="*/ 85 w 13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7">
                  <a:moveTo>
                    <a:pt x="85" y="0"/>
                  </a:moveTo>
                  <a:lnTo>
                    <a:pt x="0" y="49"/>
                  </a:lnTo>
                  <a:lnTo>
                    <a:pt x="48" y="77"/>
                  </a:lnTo>
                  <a:lnTo>
                    <a:pt x="134" y="2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80"/>
            <p:cNvSpPr>
              <a:spLocks/>
            </p:cNvSpPr>
            <p:nvPr userDrawn="1"/>
          </p:nvSpPr>
          <p:spPr bwMode="auto">
            <a:xfrm flipH="1">
              <a:off x="3353345" y="4074264"/>
              <a:ext cx="329480" cy="452144"/>
            </a:xfrm>
            <a:custGeom>
              <a:avLst/>
              <a:gdLst>
                <a:gd name="T0" fmla="*/ 231 w 231"/>
                <a:gd name="T1" fmla="*/ 8 h 317"/>
                <a:gd name="T2" fmla="*/ 222 w 231"/>
                <a:gd name="T3" fmla="*/ 3 h 317"/>
                <a:gd name="T4" fmla="*/ 9 w 231"/>
                <a:gd name="T5" fmla="*/ 126 h 317"/>
                <a:gd name="T6" fmla="*/ 0 w 231"/>
                <a:gd name="T7" fmla="*/ 142 h 317"/>
                <a:gd name="T8" fmla="*/ 0 w 231"/>
                <a:gd name="T9" fmla="*/ 309 h 317"/>
                <a:gd name="T10" fmla="*/ 9 w 231"/>
                <a:gd name="T11" fmla="*/ 314 h 317"/>
                <a:gd name="T12" fmla="*/ 222 w 231"/>
                <a:gd name="T13" fmla="*/ 191 h 317"/>
                <a:gd name="T14" fmla="*/ 231 w 231"/>
                <a:gd name="T15" fmla="*/ 175 h 317"/>
                <a:gd name="T16" fmla="*/ 231 w 231"/>
                <a:gd name="T17" fmla="*/ 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7">
                  <a:moveTo>
                    <a:pt x="231" y="8"/>
                  </a:moveTo>
                  <a:cubicBezTo>
                    <a:pt x="231" y="2"/>
                    <a:pt x="227" y="0"/>
                    <a:pt x="222" y="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9"/>
                    <a:pt x="0" y="136"/>
                    <a:pt x="0" y="14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4"/>
                    <a:pt x="4" y="317"/>
                    <a:pt x="9" y="314"/>
                  </a:cubicBezTo>
                  <a:cubicBezTo>
                    <a:pt x="222" y="191"/>
                    <a:pt x="222" y="191"/>
                    <a:pt x="222" y="191"/>
                  </a:cubicBezTo>
                  <a:cubicBezTo>
                    <a:pt x="227" y="188"/>
                    <a:pt x="231" y="181"/>
                    <a:pt x="231" y="175"/>
                  </a:cubicBezTo>
                  <a:lnTo>
                    <a:pt x="231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81"/>
            <p:cNvSpPr>
              <a:spLocks/>
            </p:cNvSpPr>
            <p:nvPr userDrawn="1"/>
          </p:nvSpPr>
          <p:spPr bwMode="auto">
            <a:xfrm flipH="1">
              <a:off x="3678546" y="4266818"/>
              <a:ext cx="21395" cy="255312"/>
            </a:xfrm>
            <a:custGeom>
              <a:avLst/>
              <a:gdLst>
                <a:gd name="T0" fmla="*/ 12 w 15"/>
                <a:gd name="T1" fmla="*/ 174 h 179"/>
                <a:gd name="T2" fmla="*/ 12 w 15"/>
                <a:gd name="T3" fmla="*/ 7 h 179"/>
                <a:gd name="T4" fmla="*/ 0 w 15"/>
                <a:gd name="T5" fmla="*/ 0 h 179"/>
                <a:gd name="T6" fmla="*/ 1 w 15"/>
                <a:gd name="T7" fmla="*/ 167 h 179"/>
                <a:gd name="T8" fmla="*/ 1 w 15"/>
                <a:gd name="T9" fmla="*/ 169 h 179"/>
                <a:gd name="T10" fmla="*/ 3 w 15"/>
                <a:gd name="T11" fmla="*/ 173 h 179"/>
                <a:gd name="T12" fmla="*/ 15 w 15"/>
                <a:gd name="T13" fmla="*/ 179 h 179"/>
                <a:gd name="T14" fmla="*/ 12 w 15"/>
                <a:gd name="T15" fmla="*/ 1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9">
                  <a:moveTo>
                    <a:pt x="12" y="174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1" y="168"/>
                    <a:pt x="1" y="168"/>
                    <a:pt x="1" y="169"/>
                  </a:cubicBezTo>
                  <a:cubicBezTo>
                    <a:pt x="1" y="171"/>
                    <a:pt x="2" y="172"/>
                    <a:pt x="3" y="173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3" y="179"/>
                    <a:pt x="12" y="177"/>
                    <a:pt x="12" y="174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82"/>
            <p:cNvSpPr>
              <a:spLocks/>
            </p:cNvSpPr>
            <p:nvPr userDrawn="1"/>
          </p:nvSpPr>
          <p:spPr bwMode="auto">
            <a:xfrm flipH="1">
              <a:off x="3357624" y="4067133"/>
              <a:ext cx="342317" cy="209669"/>
            </a:xfrm>
            <a:custGeom>
              <a:avLst/>
              <a:gdLst>
                <a:gd name="T0" fmla="*/ 229 w 240"/>
                <a:gd name="T1" fmla="*/ 1 h 147"/>
                <a:gd name="T2" fmla="*/ 228 w 240"/>
                <a:gd name="T3" fmla="*/ 0 h 147"/>
                <a:gd name="T4" fmla="*/ 227 w 240"/>
                <a:gd name="T5" fmla="*/ 0 h 147"/>
                <a:gd name="T6" fmla="*/ 227 w 240"/>
                <a:gd name="T7" fmla="*/ 0 h 147"/>
                <a:gd name="T8" fmla="*/ 226 w 240"/>
                <a:gd name="T9" fmla="*/ 0 h 147"/>
                <a:gd name="T10" fmla="*/ 226 w 240"/>
                <a:gd name="T11" fmla="*/ 0 h 147"/>
                <a:gd name="T12" fmla="*/ 224 w 240"/>
                <a:gd name="T13" fmla="*/ 0 h 147"/>
                <a:gd name="T14" fmla="*/ 224 w 240"/>
                <a:gd name="T15" fmla="*/ 0 h 147"/>
                <a:gd name="T16" fmla="*/ 222 w 240"/>
                <a:gd name="T17" fmla="*/ 1 h 147"/>
                <a:gd name="T18" fmla="*/ 6 w 240"/>
                <a:gd name="T19" fmla="*/ 126 h 147"/>
                <a:gd name="T20" fmla="*/ 6 w 240"/>
                <a:gd name="T21" fmla="*/ 127 h 147"/>
                <a:gd name="T22" fmla="*/ 5 w 240"/>
                <a:gd name="T23" fmla="*/ 128 h 147"/>
                <a:gd name="T24" fmla="*/ 4 w 240"/>
                <a:gd name="T25" fmla="*/ 129 h 147"/>
                <a:gd name="T26" fmla="*/ 4 w 240"/>
                <a:gd name="T27" fmla="*/ 129 h 147"/>
                <a:gd name="T28" fmla="*/ 3 w 240"/>
                <a:gd name="T29" fmla="*/ 131 h 147"/>
                <a:gd name="T30" fmla="*/ 3 w 240"/>
                <a:gd name="T31" fmla="*/ 131 h 147"/>
                <a:gd name="T32" fmla="*/ 2 w 240"/>
                <a:gd name="T33" fmla="*/ 132 h 147"/>
                <a:gd name="T34" fmla="*/ 2 w 240"/>
                <a:gd name="T35" fmla="*/ 133 h 147"/>
                <a:gd name="T36" fmla="*/ 1 w 240"/>
                <a:gd name="T37" fmla="*/ 134 h 147"/>
                <a:gd name="T38" fmla="*/ 1 w 240"/>
                <a:gd name="T39" fmla="*/ 135 h 147"/>
                <a:gd name="T40" fmla="*/ 1 w 240"/>
                <a:gd name="T41" fmla="*/ 136 h 147"/>
                <a:gd name="T42" fmla="*/ 0 w 240"/>
                <a:gd name="T43" fmla="*/ 137 h 147"/>
                <a:gd name="T44" fmla="*/ 0 w 240"/>
                <a:gd name="T45" fmla="*/ 138 h 147"/>
                <a:gd name="T46" fmla="*/ 0 w 240"/>
                <a:gd name="T47" fmla="*/ 140 h 147"/>
                <a:gd name="T48" fmla="*/ 12 w 240"/>
                <a:gd name="T49" fmla="*/ 144 h 147"/>
                <a:gd name="T50" fmla="*/ 13 w 240"/>
                <a:gd name="T51" fmla="*/ 142 h 147"/>
                <a:gd name="T52" fmla="*/ 13 w 240"/>
                <a:gd name="T53" fmla="*/ 140 h 147"/>
                <a:gd name="T54" fmla="*/ 14 w 240"/>
                <a:gd name="T55" fmla="*/ 138 h 147"/>
                <a:gd name="T56" fmla="*/ 16 w 240"/>
                <a:gd name="T57" fmla="*/ 136 h 147"/>
                <a:gd name="T58" fmla="*/ 17 w 240"/>
                <a:gd name="T59" fmla="*/ 134 h 147"/>
                <a:gd name="T60" fmla="*/ 18 w 240"/>
                <a:gd name="T61" fmla="*/ 133 h 147"/>
                <a:gd name="T62" fmla="*/ 234 w 240"/>
                <a:gd name="T63" fmla="*/ 8 h 147"/>
                <a:gd name="T64" fmla="*/ 236 w 240"/>
                <a:gd name="T65" fmla="*/ 7 h 147"/>
                <a:gd name="T66" fmla="*/ 237 w 240"/>
                <a:gd name="T67" fmla="*/ 7 h 147"/>
                <a:gd name="T68" fmla="*/ 239 w 240"/>
                <a:gd name="T69" fmla="*/ 7 h 147"/>
                <a:gd name="T70" fmla="*/ 240 w 240"/>
                <a:gd name="T7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7">
                  <a:moveTo>
                    <a:pt x="240" y="7"/>
                  </a:moveTo>
                  <a:cubicBezTo>
                    <a:pt x="229" y="1"/>
                    <a:pt x="229" y="1"/>
                    <a:pt x="229" y="1"/>
                  </a:cubicBezTo>
                  <a:cubicBezTo>
                    <a:pt x="229" y="1"/>
                    <a:pt x="228" y="1"/>
                    <a:pt x="228" y="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27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3" y="1"/>
                  </a:cubicBezTo>
                  <a:cubicBezTo>
                    <a:pt x="223" y="1"/>
                    <a:pt x="223" y="1"/>
                    <a:pt x="222" y="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7" y="125"/>
                    <a:pt x="6" y="126"/>
                  </a:cubicBezTo>
                  <a:cubicBezTo>
                    <a:pt x="6" y="126"/>
                    <a:pt x="6" y="126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7"/>
                    <a:pt x="6" y="127"/>
                    <a:pt x="5" y="127"/>
                  </a:cubicBezTo>
                  <a:cubicBezTo>
                    <a:pt x="5" y="127"/>
                    <a:pt x="5" y="127"/>
                    <a:pt x="5" y="128"/>
                  </a:cubicBezTo>
                  <a:cubicBezTo>
                    <a:pt x="5" y="128"/>
                    <a:pt x="5" y="128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30"/>
                    <a:pt x="3" y="130"/>
                    <a:pt x="3" y="130"/>
                  </a:cubicBezTo>
                  <a:cubicBezTo>
                    <a:pt x="3" y="130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1"/>
                    <a:pt x="2" y="131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1" y="133"/>
                    <a:pt x="1" y="134"/>
                    <a:pt x="1" y="134"/>
                  </a:cubicBezTo>
                  <a:cubicBezTo>
                    <a:pt x="1" y="134"/>
                    <a:pt x="1" y="134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1" y="136"/>
                    <a:pt x="0" y="136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9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6"/>
                    <a:pt x="12" y="145"/>
                    <a:pt x="12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3"/>
                    <a:pt x="12" y="143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3" y="141"/>
                    <a:pt x="13" y="141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39"/>
                    <a:pt x="14" y="138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5" y="137"/>
                    <a:pt x="15" y="136"/>
                    <a:pt x="1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135"/>
                    <a:pt x="17" y="135"/>
                    <a:pt x="17" y="134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9" y="132"/>
                    <a:pt x="20" y="132"/>
                    <a:pt x="21" y="131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34" y="8"/>
                    <a:pt x="235" y="7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8" y="7"/>
                    <a:pt x="238" y="7"/>
                    <a:pt x="239" y="7"/>
                  </a:cubicBezTo>
                  <a:cubicBezTo>
                    <a:pt x="239" y="7"/>
                    <a:pt x="239" y="7"/>
                    <a:pt x="239" y="7"/>
                  </a:cubicBezTo>
                  <a:cubicBezTo>
                    <a:pt x="239" y="7"/>
                    <a:pt x="240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0" y="7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83"/>
            <p:cNvSpPr>
              <a:spLocks/>
            </p:cNvSpPr>
            <p:nvPr userDrawn="1"/>
          </p:nvSpPr>
          <p:spPr bwMode="auto">
            <a:xfrm flipH="1">
              <a:off x="3699940" y="4035754"/>
              <a:ext cx="183996" cy="189701"/>
            </a:xfrm>
            <a:custGeom>
              <a:avLst/>
              <a:gdLst>
                <a:gd name="T0" fmla="*/ 26 w 129"/>
                <a:gd name="T1" fmla="*/ 133 h 133"/>
                <a:gd name="T2" fmla="*/ 0 w 129"/>
                <a:gd name="T3" fmla="*/ 108 h 133"/>
                <a:gd name="T4" fmla="*/ 110 w 129"/>
                <a:gd name="T5" fmla="*/ 41 h 133"/>
                <a:gd name="T6" fmla="*/ 26 w 129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33">
                  <a:moveTo>
                    <a:pt x="26" y="133"/>
                  </a:moveTo>
                  <a:cubicBezTo>
                    <a:pt x="19" y="121"/>
                    <a:pt x="7" y="112"/>
                    <a:pt x="0" y="108"/>
                  </a:cubicBezTo>
                  <a:cubicBezTo>
                    <a:pt x="24" y="78"/>
                    <a:pt x="83" y="0"/>
                    <a:pt x="110" y="41"/>
                  </a:cubicBezTo>
                  <a:cubicBezTo>
                    <a:pt x="129" y="72"/>
                    <a:pt x="48" y="117"/>
                    <a:pt x="26" y="133"/>
                  </a:cubicBezTo>
                  <a:close/>
                </a:path>
              </a:pathLst>
            </a:custGeom>
            <a:solidFill>
              <a:srgbClr val="CB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84"/>
            <p:cNvSpPr>
              <a:spLocks/>
            </p:cNvSpPr>
            <p:nvPr userDrawn="1"/>
          </p:nvSpPr>
          <p:spPr bwMode="auto">
            <a:xfrm flipH="1">
              <a:off x="3835441" y="4147007"/>
              <a:ext cx="106974" cy="119811"/>
            </a:xfrm>
            <a:custGeom>
              <a:avLst/>
              <a:gdLst>
                <a:gd name="T0" fmla="*/ 62 w 75"/>
                <a:gd name="T1" fmla="*/ 31 h 84"/>
                <a:gd name="T2" fmla="*/ 67 w 75"/>
                <a:gd name="T3" fmla="*/ 57 h 84"/>
                <a:gd name="T4" fmla="*/ 12 w 75"/>
                <a:gd name="T5" fmla="*/ 84 h 84"/>
                <a:gd name="T6" fmla="*/ 0 w 75"/>
                <a:gd name="T7" fmla="*/ 71 h 84"/>
                <a:gd name="T8" fmla="*/ 62 w 75"/>
                <a:gd name="T9" fmla="*/ 3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4">
                  <a:moveTo>
                    <a:pt x="62" y="31"/>
                  </a:moveTo>
                  <a:cubicBezTo>
                    <a:pt x="68" y="37"/>
                    <a:pt x="75" y="48"/>
                    <a:pt x="67" y="57"/>
                  </a:cubicBezTo>
                  <a:cubicBezTo>
                    <a:pt x="56" y="71"/>
                    <a:pt x="29" y="78"/>
                    <a:pt x="12" y="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9" y="52"/>
                    <a:pt x="31" y="0"/>
                    <a:pt x="62" y="31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85"/>
            <p:cNvSpPr>
              <a:spLocks/>
            </p:cNvSpPr>
            <p:nvPr userDrawn="1"/>
          </p:nvSpPr>
          <p:spPr bwMode="auto">
            <a:xfrm flipH="1">
              <a:off x="4012305" y="3957306"/>
              <a:ext cx="138353" cy="303807"/>
            </a:xfrm>
            <a:custGeom>
              <a:avLst/>
              <a:gdLst>
                <a:gd name="T0" fmla="*/ 52 w 97"/>
                <a:gd name="T1" fmla="*/ 10 h 213"/>
                <a:gd name="T2" fmla="*/ 97 w 97"/>
                <a:gd name="T3" fmla="*/ 195 h 213"/>
                <a:gd name="T4" fmla="*/ 64 w 97"/>
                <a:gd name="T5" fmla="*/ 213 h 213"/>
                <a:gd name="T6" fmla="*/ 54 w 97"/>
                <a:gd name="T7" fmla="*/ 206 h 213"/>
                <a:gd name="T8" fmla="*/ 3 w 97"/>
                <a:gd name="T9" fmla="*/ 43 h 213"/>
                <a:gd name="T10" fmla="*/ 21 w 97"/>
                <a:gd name="T11" fmla="*/ 2 h 213"/>
                <a:gd name="T12" fmla="*/ 52 w 97"/>
                <a:gd name="T13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13">
                  <a:moveTo>
                    <a:pt x="52" y="10"/>
                  </a:moveTo>
                  <a:cubicBezTo>
                    <a:pt x="82" y="44"/>
                    <a:pt x="91" y="146"/>
                    <a:pt x="97" y="195"/>
                  </a:cubicBezTo>
                  <a:cubicBezTo>
                    <a:pt x="64" y="213"/>
                    <a:pt x="64" y="213"/>
                    <a:pt x="64" y="213"/>
                  </a:cubicBezTo>
                  <a:cubicBezTo>
                    <a:pt x="64" y="211"/>
                    <a:pt x="55" y="208"/>
                    <a:pt x="54" y="206"/>
                  </a:cubicBezTo>
                  <a:cubicBezTo>
                    <a:pt x="37" y="158"/>
                    <a:pt x="8" y="88"/>
                    <a:pt x="3" y="43"/>
                  </a:cubicBezTo>
                  <a:cubicBezTo>
                    <a:pt x="0" y="24"/>
                    <a:pt x="8" y="6"/>
                    <a:pt x="21" y="2"/>
                  </a:cubicBezTo>
                  <a:cubicBezTo>
                    <a:pt x="31" y="0"/>
                    <a:pt x="45" y="3"/>
                    <a:pt x="52" y="10"/>
                  </a:cubicBez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86"/>
            <p:cNvSpPr>
              <a:spLocks/>
            </p:cNvSpPr>
            <p:nvPr userDrawn="1"/>
          </p:nvSpPr>
          <p:spPr bwMode="auto">
            <a:xfrm flipH="1">
              <a:off x="3722761" y="4265391"/>
              <a:ext cx="158322" cy="92711"/>
            </a:xfrm>
            <a:custGeom>
              <a:avLst/>
              <a:gdLst>
                <a:gd name="T0" fmla="*/ 19 w 111"/>
                <a:gd name="T1" fmla="*/ 3 h 65"/>
                <a:gd name="T2" fmla="*/ 37 w 111"/>
                <a:gd name="T3" fmla="*/ 2 h 65"/>
                <a:gd name="T4" fmla="*/ 75 w 111"/>
                <a:gd name="T5" fmla="*/ 11 h 65"/>
                <a:gd name="T6" fmla="*/ 111 w 111"/>
                <a:gd name="T7" fmla="*/ 49 h 65"/>
                <a:gd name="T8" fmla="*/ 95 w 111"/>
                <a:gd name="T9" fmla="*/ 65 h 65"/>
                <a:gd name="T10" fmla="*/ 62 w 111"/>
                <a:gd name="T11" fmla="*/ 41 h 65"/>
                <a:gd name="T12" fmla="*/ 28 w 111"/>
                <a:gd name="T13" fmla="*/ 42 h 65"/>
                <a:gd name="T14" fmla="*/ 0 w 111"/>
                <a:gd name="T15" fmla="*/ 24 h 65"/>
                <a:gd name="T16" fmla="*/ 19 w 111"/>
                <a:gd name="T17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5">
                  <a:moveTo>
                    <a:pt x="19" y="3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58" y="0"/>
                    <a:pt x="64" y="2"/>
                    <a:pt x="75" y="11"/>
                  </a:cubicBezTo>
                  <a:cubicBezTo>
                    <a:pt x="85" y="19"/>
                    <a:pt x="100" y="34"/>
                    <a:pt x="111" y="49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84" y="59"/>
                    <a:pt x="73" y="48"/>
                    <a:pt x="62" y="41"/>
                  </a:cubicBezTo>
                  <a:cubicBezTo>
                    <a:pt x="51" y="35"/>
                    <a:pt x="35" y="47"/>
                    <a:pt x="28" y="4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87"/>
            <p:cNvSpPr>
              <a:spLocks/>
            </p:cNvSpPr>
            <p:nvPr userDrawn="1"/>
          </p:nvSpPr>
          <p:spPr bwMode="auto">
            <a:xfrm flipH="1">
              <a:off x="3849704" y="4199781"/>
              <a:ext cx="228211" cy="115532"/>
            </a:xfrm>
            <a:custGeom>
              <a:avLst/>
              <a:gdLst>
                <a:gd name="T0" fmla="*/ 36 w 160"/>
                <a:gd name="T1" fmla="*/ 4 h 81"/>
                <a:gd name="T2" fmla="*/ 160 w 160"/>
                <a:gd name="T3" fmla="*/ 47 h 81"/>
                <a:gd name="T4" fmla="*/ 152 w 160"/>
                <a:gd name="T5" fmla="*/ 81 h 81"/>
                <a:gd name="T6" fmla="*/ 28 w 160"/>
                <a:gd name="T7" fmla="*/ 53 h 81"/>
                <a:gd name="T8" fmla="*/ 1 w 160"/>
                <a:gd name="T9" fmla="*/ 24 h 81"/>
                <a:gd name="T10" fmla="*/ 36 w 160"/>
                <a:gd name="T11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81">
                  <a:moveTo>
                    <a:pt x="36" y="4"/>
                  </a:moveTo>
                  <a:cubicBezTo>
                    <a:pt x="78" y="14"/>
                    <a:pt x="118" y="34"/>
                    <a:pt x="160" y="47"/>
                  </a:cubicBezTo>
                  <a:cubicBezTo>
                    <a:pt x="155" y="58"/>
                    <a:pt x="154" y="67"/>
                    <a:pt x="152" y="81"/>
                  </a:cubicBezTo>
                  <a:cubicBezTo>
                    <a:pt x="110" y="70"/>
                    <a:pt x="71" y="62"/>
                    <a:pt x="28" y="53"/>
                  </a:cubicBezTo>
                  <a:cubicBezTo>
                    <a:pt x="6" y="49"/>
                    <a:pt x="0" y="36"/>
                    <a:pt x="1" y="24"/>
                  </a:cubicBezTo>
                  <a:cubicBezTo>
                    <a:pt x="3" y="11"/>
                    <a:pt x="15" y="0"/>
                    <a:pt x="36" y="4"/>
                  </a:cubicBezTo>
                  <a:close/>
                </a:path>
              </a:pathLst>
            </a:custGeom>
            <a:solidFill>
              <a:srgbClr val="F5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588"/>
            <p:cNvSpPr>
              <a:spLocks/>
            </p:cNvSpPr>
            <p:nvPr userDrawn="1"/>
          </p:nvSpPr>
          <p:spPr bwMode="auto">
            <a:xfrm flipH="1">
              <a:off x="2914039" y="3657779"/>
              <a:ext cx="116958" cy="215375"/>
            </a:xfrm>
            <a:custGeom>
              <a:avLst/>
              <a:gdLst>
                <a:gd name="T0" fmla="*/ 65 w 82"/>
                <a:gd name="T1" fmla="*/ 20 h 151"/>
                <a:gd name="T2" fmla="*/ 82 w 82"/>
                <a:gd name="T3" fmla="*/ 132 h 151"/>
                <a:gd name="T4" fmla="*/ 26 w 82"/>
                <a:gd name="T5" fmla="*/ 149 h 151"/>
                <a:gd name="T6" fmla="*/ 9 w 82"/>
                <a:gd name="T7" fmla="*/ 44 h 151"/>
                <a:gd name="T8" fmla="*/ 65 w 82"/>
                <a:gd name="T9" fmla="*/ 2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51">
                  <a:moveTo>
                    <a:pt x="65" y="20"/>
                  </a:moveTo>
                  <a:cubicBezTo>
                    <a:pt x="73" y="58"/>
                    <a:pt x="77" y="94"/>
                    <a:pt x="82" y="132"/>
                  </a:cubicBezTo>
                  <a:cubicBezTo>
                    <a:pt x="69" y="151"/>
                    <a:pt x="42" y="151"/>
                    <a:pt x="26" y="149"/>
                  </a:cubicBezTo>
                  <a:cubicBezTo>
                    <a:pt x="16" y="105"/>
                    <a:pt x="11" y="89"/>
                    <a:pt x="9" y="44"/>
                  </a:cubicBezTo>
                  <a:cubicBezTo>
                    <a:pt x="0" y="19"/>
                    <a:pt x="37" y="0"/>
                    <a:pt x="65" y="20"/>
                  </a:cubicBezTo>
                  <a:close/>
                </a:path>
              </a:pathLst>
            </a:custGeom>
            <a:solidFill>
              <a:srgbClr val="9F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589"/>
            <p:cNvSpPr>
              <a:spLocks/>
            </p:cNvSpPr>
            <p:nvPr userDrawn="1"/>
          </p:nvSpPr>
          <p:spPr bwMode="auto">
            <a:xfrm flipH="1">
              <a:off x="3063802" y="3850333"/>
              <a:ext cx="218227" cy="109827"/>
            </a:xfrm>
            <a:custGeom>
              <a:avLst/>
              <a:gdLst>
                <a:gd name="T0" fmla="*/ 25 w 153"/>
                <a:gd name="T1" fmla="*/ 10 h 77"/>
                <a:gd name="T2" fmla="*/ 47 w 153"/>
                <a:gd name="T3" fmla="*/ 9 h 77"/>
                <a:gd name="T4" fmla="*/ 76 w 153"/>
                <a:gd name="T5" fmla="*/ 1 h 77"/>
                <a:gd name="T6" fmla="*/ 114 w 153"/>
                <a:gd name="T7" fmla="*/ 5 h 77"/>
                <a:gd name="T8" fmla="*/ 128 w 153"/>
                <a:gd name="T9" fmla="*/ 16 h 77"/>
                <a:gd name="T10" fmla="*/ 103 w 153"/>
                <a:gd name="T11" fmla="*/ 20 h 77"/>
                <a:gd name="T12" fmla="*/ 143 w 153"/>
                <a:gd name="T13" fmla="*/ 54 h 77"/>
                <a:gd name="T14" fmla="*/ 123 w 153"/>
                <a:gd name="T15" fmla="*/ 77 h 77"/>
                <a:gd name="T16" fmla="*/ 59 w 153"/>
                <a:gd name="T17" fmla="*/ 58 h 77"/>
                <a:gd name="T18" fmla="*/ 0 w 153"/>
                <a:gd name="T19" fmla="*/ 41 h 77"/>
                <a:gd name="T20" fmla="*/ 25 w 153"/>
                <a:gd name="T21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77">
                  <a:moveTo>
                    <a:pt x="25" y="10"/>
                  </a:moveTo>
                  <a:cubicBezTo>
                    <a:pt x="30" y="11"/>
                    <a:pt x="35" y="11"/>
                    <a:pt x="47" y="9"/>
                  </a:cubicBezTo>
                  <a:cubicBezTo>
                    <a:pt x="58" y="7"/>
                    <a:pt x="71" y="0"/>
                    <a:pt x="76" y="1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26" y="7"/>
                    <a:pt x="130" y="13"/>
                    <a:pt x="128" y="16"/>
                  </a:cubicBezTo>
                  <a:cubicBezTo>
                    <a:pt x="125" y="20"/>
                    <a:pt x="115" y="21"/>
                    <a:pt x="103" y="20"/>
                  </a:cubicBezTo>
                  <a:cubicBezTo>
                    <a:pt x="124" y="34"/>
                    <a:pt x="130" y="38"/>
                    <a:pt x="143" y="54"/>
                  </a:cubicBezTo>
                  <a:cubicBezTo>
                    <a:pt x="153" y="67"/>
                    <a:pt x="128" y="77"/>
                    <a:pt x="123" y="77"/>
                  </a:cubicBezTo>
                  <a:cubicBezTo>
                    <a:pt x="99" y="77"/>
                    <a:pt x="82" y="59"/>
                    <a:pt x="59" y="58"/>
                  </a:cubicBezTo>
                  <a:cubicBezTo>
                    <a:pt x="32" y="57"/>
                    <a:pt x="24" y="51"/>
                    <a:pt x="0" y="41"/>
                  </a:cubicBezTo>
                  <a:lnTo>
                    <a:pt x="25" y="1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590"/>
            <p:cNvSpPr>
              <a:spLocks/>
            </p:cNvSpPr>
            <p:nvPr userDrawn="1"/>
          </p:nvSpPr>
          <p:spPr bwMode="auto">
            <a:xfrm flipH="1">
              <a:off x="3313408" y="3492326"/>
              <a:ext cx="212522" cy="370843"/>
            </a:xfrm>
            <a:custGeom>
              <a:avLst/>
              <a:gdLst>
                <a:gd name="T0" fmla="*/ 146 w 149"/>
                <a:gd name="T1" fmla="*/ 61 h 260"/>
                <a:gd name="T2" fmla="*/ 52 w 149"/>
                <a:gd name="T3" fmla="*/ 260 h 260"/>
                <a:gd name="T4" fmla="*/ 5 w 149"/>
                <a:gd name="T5" fmla="*/ 254 h 260"/>
                <a:gd name="T6" fmla="*/ 0 w 149"/>
                <a:gd name="T7" fmla="*/ 238 h 260"/>
                <a:gd name="T8" fmla="*/ 72 w 149"/>
                <a:gd name="T9" fmla="*/ 34 h 260"/>
                <a:gd name="T10" fmla="*/ 122 w 149"/>
                <a:gd name="T11" fmla="*/ 7 h 260"/>
                <a:gd name="T12" fmla="*/ 146 w 149"/>
                <a:gd name="T13" fmla="*/ 6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60">
                  <a:moveTo>
                    <a:pt x="146" y="61"/>
                  </a:moveTo>
                  <a:cubicBezTo>
                    <a:pt x="136" y="121"/>
                    <a:pt x="79" y="212"/>
                    <a:pt x="52" y="260"/>
                  </a:cubicBezTo>
                  <a:cubicBezTo>
                    <a:pt x="5" y="254"/>
                    <a:pt x="5" y="254"/>
                    <a:pt x="5" y="254"/>
                  </a:cubicBezTo>
                  <a:cubicBezTo>
                    <a:pt x="6" y="251"/>
                    <a:pt x="0" y="241"/>
                    <a:pt x="0" y="238"/>
                  </a:cubicBezTo>
                  <a:cubicBezTo>
                    <a:pt x="19" y="177"/>
                    <a:pt x="43" y="84"/>
                    <a:pt x="72" y="34"/>
                  </a:cubicBezTo>
                  <a:cubicBezTo>
                    <a:pt x="84" y="13"/>
                    <a:pt x="105" y="0"/>
                    <a:pt x="122" y="7"/>
                  </a:cubicBezTo>
                  <a:cubicBezTo>
                    <a:pt x="145" y="16"/>
                    <a:pt x="149" y="39"/>
                    <a:pt x="146" y="61"/>
                  </a:cubicBezTo>
                  <a:close/>
                </a:path>
              </a:pathLst>
            </a:custGeom>
            <a:solidFill>
              <a:srgbClr val="D7D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591"/>
            <p:cNvSpPr>
              <a:spLocks/>
            </p:cNvSpPr>
            <p:nvPr userDrawn="1"/>
          </p:nvSpPr>
          <p:spPr bwMode="auto">
            <a:xfrm flipH="1">
              <a:off x="3210713" y="3777590"/>
              <a:ext cx="318070" cy="152617"/>
            </a:xfrm>
            <a:custGeom>
              <a:avLst/>
              <a:gdLst>
                <a:gd name="T0" fmla="*/ 46 w 223"/>
                <a:gd name="T1" fmla="*/ 5 h 107"/>
                <a:gd name="T2" fmla="*/ 217 w 223"/>
                <a:gd name="T3" fmla="*/ 56 h 107"/>
                <a:gd name="T4" fmla="*/ 202 w 223"/>
                <a:gd name="T5" fmla="*/ 107 h 107"/>
                <a:gd name="T6" fmla="*/ 37 w 223"/>
                <a:gd name="T7" fmla="*/ 76 h 107"/>
                <a:gd name="T8" fmla="*/ 2 w 223"/>
                <a:gd name="T9" fmla="*/ 40 h 107"/>
                <a:gd name="T10" fmla="*/ 46 w 223"/>
                <a:gd name="T1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07">
                  <a:moveTo>
                    <a:pt x="46" y="5"/>
                  </a:moveTo>
                  <a:cubicBezTo>
                    <a:pt x="100" y="14"/>
                    <a:pt x="163" y="41"/>
                    <a:pt x="217" y="56"/>
                  </a:cubicBezTo>
                  <a:cubicBezTo>
                    <a:pt x="223" y="65"/>
                    <a:pt x="209" y="101"/>
                    <a:pt x="202" y="107"/>
                  </a:cubicBezTo>
                  <a:cubicBezTo>
                    <a:pt x="148" y="96"/>
                    <a:pt x="91" y="89"/>
                    <a:pt x="37" y="76"/>
                  </a:cubicBezTo>
                  <a:cubicBezTo>
                    <a:pt x="8" y="69"/>
                    <a:pt x="0" y="55"/>
                    <a:pt x="2" y="40"/>
                  </a:cubicBezTo>
                  <a:cubicBezTo>
                    <a:pt x="3" y="24"/>
                    <a:pt x="18" y="0"/>
                    <a:pt x="46" y="5"/>
                  </a:cubicBezTo>
                  <a:close/>
                </a:path>
              </a:pathLst>
            </a:custGeom>
            <a:solidFill>
              <a:srgbClr val="D7D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592"/>
            <p:cNvSpPr>
              <a:spLocks/>
            </p:cNvSpPr>
            <p:nvPr userDrawn="1"/>
          </p:nvSpPr>
          <p:spPr bwMode="auto">
            <a:xfrm flipH="1">
              <a:off x="2664433" y="3677747"/>
              <a:ext cx="330906" cy="450717"/>
            </a:xfrm>
            <a:custGeom>
              <a:avLst/>
              <a:gdLst>
                <a:gd name="T0" fmla="*/ 231 w 232"/>
                <a:gd name="T1" fmla="*/ 8 h 316"/>
                <a:gd name="T2" fmla="*/ 222 w 232"/>
                <a:gd name="T3" fmla="*/ 2 h 316"/>
                <a:gd name="T4" fmla="*/ 9 w 232"/>
                <a:gd name="T5" fmla="*/ 126 h 316"/>
                <a:gd name="T6" fmla="*/ 0 w 232"/>
                <a:gd name="T7" fmla="*/ 141 h 316"/>
                <a:gd name="T8" fmla="*/ 1 w 232"/>
                <a:gd name="T9" fmla="*/ 308 h 316"/>
                <a:gd name="T10" fmla="*/ 10 w 232"/>
                <a:gd name="T11" fmla="*/ 313 h 316"/>
                <a:gd name="T12" fmla="*/ 223 w 232"/>
                <a:gd name="T13" fmla="*/ 190 h 316"/>
                <a:gd name="T14" fmla="*/ 232 w 232"/>
                <a:gd name="T15" fmla="*/ 175 h 316"/>
                <a:gd name="T16" fmla="*/ 231 w 232"/>
                <a:gd name="T17" fmla="*/ 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316">
                  <a:moveTo>
                    <a:pt x="231" y="8"/>
                  </a:moveTo>
                  <a:cubicBezTo>
                    <a:pt x="231" y="2"/>
                    <a:pt x="227" y="0"/>
                    <a:pt x="222" y="2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8"/>
                    <a:pt x="0" y="135"/>
                    <a:pt x="0" y="141"/>
                  </a:cubicBezTo>
                  <a:cubicBezTo>
                    <a:pt x="1" y="308"/>
                    <a:pt x="1" y="308"/>
                    <a:pt x="1" y="308"/>
                  </a:cubicBezTo>
                  <a:cubicBezTo>
                    <a:pt x="1" y="314"/>
                    <a:pt x="5" y="316"/>
                    <a:pt x="10" y="313"/>
                  </a:cubicBezTo>
                  <a:cubicBezTo>
                    <a:pt x="223" y="190"/>
                    <a:pt x="223" y="190"/>
                    <a:pt x="223" y="190"/>
                  </a:cubicBezTo>
                  <a:cubicBezTo>
                    <a:pt x="228" y="187"/>
                    <a:pt x="232" y="180"/>
                    <a:pt x="232" y="175"/>
                  </a:cubicBezTo>
                  <a:lnTo>
                    <a:pt x="231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593"/>
            <p:cNvSpPr>
              <a:spLocks/>
            </p:cNvSpPr>
            <p:nvPr userDrawn="1"/>
          </p:nvSpPr>
          <p:spPr bwMode="auto">
            <a:xfrm flipH="1">
              <a:off x="2991060" y="3868874"/>
              <a:ext cx="19968" cy="256738"/>
            </a:xfrm>
            <a:custGeom>
              <a:avLst/>
              <a:gdLst>
                <a:gd name="T0" fmla="*/ 12 w 14"/>
                <a:gd name="T1" fmla="*/ 174 h 180"/>
                <a:gd name="T2" fmla="*/ 11 w 14"/>
                <a:gd name="T3" fmla="*/ 7 h 180"/>
                <a:gd name="T4" fmla="*/ 0 w 14"/>
                <a:gd name="T5" fmla="*/ 0 h 180"/>
                <a:gd name="T6" fmla="*/ 0 w 14"/>
                <a:gd name="T7" fmla="*/ 167 h 180"/>
                <a:gd name="T8" fmla="*/ 0 w 14"/>
                <a:gd name="T9" fmla="*/ 169 h 180"/>
                <a:gd name="T10" fmla="*/ 3 w 14"/>
                <a:gd name="T11" fmla="*/ 173 h 180"/>
                <a:gd name="T12" fmla="*/ 14 w 14"/>
                <a:gd name="T13" fmla="*/ 180 h 180"/>
                <a:gd name="T14" fmla="*/ 12 w 14"/>
                <a:gd name="T15" fmla="*/ 1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0">
                  <a:moveTo>
                    <a:pt x="12" y="17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1" y="171"/>
                    <a:pt x="1" y="172"/>
                    <a:pt x="3" y="173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3" y="179"/>
                    <a:pt x="12" y="177"/>
                    <a:pt x="12" y="174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594"/>
            <p:cNvSpPr>
              <a:spLocks/>
            </p:cNvSpPr>
            <p:nvPr userDrawn="1"/>
          </p:nvSpPr>
          <p:spPr bwMode="auto">
            <a:xfrm flipH="1">
              <a:off x="2668712" y="3669190"/>
              <a:ext cx="342317" cy="209669"/>
            </a:xfrm>
            <a:custGeom>
              <a:avLst/>
              <a:gdLst>
                <a:gd name="T0" fmla="*/ 228 w 240"/>
                <a:gd name="T1" fmla="*/ 1 h 147"/>
                <a:gd name="T2" fmla="*/ 228 w 240"/>
                <a:gd name="T3" fmla="*/ 1 h 147"/>
                <a:gd name="T4" fmla="*/ 227 w 240"/>
                <a:gd name="T5" fmla="*/ 1 h 147"/>
                <a:gd name="T6" fmla="*/ 227 w 240"/>
                <a:gd name="T7" fmla="*/ 0 h 147"/>
                <a:gd name="T8" fmla="*/ 225 w 240"/>
                <a:gd name="T9" fmla="*/ 0 h 147"/>
                <a:gd name="T10" fmla="*/ 225 w 240"/>
                <a:gd name="T11" fmla="*/ 0 h 147"/>
                <a:gd name="T12" fmla="*/ 224 w 240"/>
                <a:gd name="T13" fmla="*/ 1 h 147"/>
                <a:gd name="T14" fmla="*/ 223 w 240"/>
                <a:gd name="T15" fmla="*/ 1 h 147"/>
                <a:gd name="T16" fmla="*/ 222 w 240"/>
                <a:gd name="T17" fmla="*/ 2 h 147"/>
                <a:gd name="T18" fmla="*/ 6 w 240"/>
                <a:gd name="T19" fmla="*/ 127 h 147"/>
                <a:gd name="T20" fmla="*/ 5 w 240"/>
                <a:gd name="T21" fmla="*/ 127 h 147"/>
                <a:gd name="T22" fmla="*/ 5 w 240"/>
                <a:gd name="T23" fmla="*/ 128 h 147"/>
                <a:gd name="T24" fmla="*/ 4 w 240"/>
                <a:gd name="T25" fmla="*/ 129 h 147"/>
                <a:gd name="T26" fmla="*/ 3 w 240"/>
                <a:gd name="T27" fmla="*/ 130 h 147"/>
                <a:gd name="T28" fmla="*/ 2 w 240"/>
                <a:gd name="T29" fmla="*/ 131 h 147"/>
                <a:gd name="T30" fmla="*/ 2 w 240"/>
                <a:gd name="T31" fmla="*/ 131 h 147"/>
                <a:gd name="T32" fmla="*/ 1 w 240"/>
                <a:gd name="T33" fmla="*/ 133 h 147"/>
                <a:gd name="T34" fmla="*/ 1 w 240"/>
                <a:gd name="T35" fmla="*/ 134 h 147"/>
                <a:gd name="T36" fmla="*/ 1 w 240"/>
                <a:gd name="T37" fmla="*/ 134 h 147"/>
                <a:gd name="T38" fmla="*/ 0 w 240"/>
                <a:gd name="T39" fmla="*/ 136 h 147"/>
                <a:gd name="T40" fmla="*/ 0 w 240"/>
                <a:gd name="T41" fmla="*/ 136 h 147"/>
                <a:gd name="T42" fmla="*/ 0 w 240"/>
                <a:gd name="T43" fmla="*/ 138 h 147"/>
                <a:gd name="T44" fmla="*/ 0 w 240"/>
                <a:gd name="T45" fmla="*/ 138 h 147"/>
                <a:gd name="T46" fmla="*/ 0 w 240"/>
                <a:gd name="T47" fmla="*/ 140 h 147"/>
                <a:gd name="T48" fmla="*/ 11 w 240"/>
                <a:gd name="T49" fmla="*/ 145 h 147"/>
                <a:gd name="T50" fmla="*/ 12 w 240"/>
                <a:gd name="T51" fmla="*/ 143 h 147"/>
                <a:gd name="T52" fmla="*/ 13 w 240"/>
                <a:gd name="T53" fmla="*/ 140 h 147"/>
                <a:gd name="T54" fmla="*/ 14 w 240"/>
                <a:gd name="T55" fmla="*/ 138 h 147"/>
                <a:gd name="T56" fmla="*/ 15 w 240"/>
                <a:gd name="T57" fmla="*/ 136 h 147"/>
                <a:gd name="T58" fmla="*/ 17 w 240"/>
                <a:gd name="T59" fmla="*/ 135 h 147"/>
                <a:gd name="T60" fmla="*/ 18 w 240"/>
                <a:gd name="T61" fmla="*/ 134 h 147"/>
                <a:gd name="T62" fmla="*/ 233 w 240"/>
                <a:gd name="T63" fmla="*/ 8 h 147"/>
                <a:gd name="T64" fmla="*/ 235 w 240"/>
                <a:gd name="T65" fmla="*/ 8 h 147"/>
                <a:gd name="T66" fmla="*/ 237 w 240"/>
                <a:gd name="T67" fmla="*/ 7 h 147"/>
                <a:gd name="T68" fmla="*/ 238 w 240"/>
                <a:gd name="T69" fmla="*/ 7 h 147"/>
                <a:gd name="T70" fmla="*/ 240 w 240"/>
                <a:gd name="T71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7">
                  <a:moveTo>
                    <a:pt x="240" y="8"/>
                  </a:move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0"/>
                    <a:pt x="227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2" y="1"/>
                    <a:pt x="222" y="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8" y="125"/>
                    <a:pt x="7" y="126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9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29"/>
                    <a:pt x="3" y="129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3" y="130"/>
                    <a:pt x="3" y="130"/>
                    <a:pt x="3" y="131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3"/>
                    <a:pt x="1" y="133"/>
                  </a:cubicBezTo>
                  <a:cubicBezTo>
                    <a:pt x="1" y="133"/>
                    <a:pt x="1" y="133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0" y="135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6"/>
                    <a:pt x="11" y="146"/>
                    <a:pt x="11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4"/>
                    <a:pt x="12" y="143"/>
                    <a:pt x="12" y="143"/>
                  </a:cubicBezTo>
                  <a:cubicBezTo>
                    <a:pt x="12" y="143"/>
                    <a:pt x="12" y="143"/>
                    <a:pt x="12" y="142"/>
                  </a:cubicBezTo>
                  <a:cubicBezTo>
                    <a:pt x="12" y="142"/>
                    <a:pt x="13" y="141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140"/>
                    <a:pt x="14" y="139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8"/>
                    <a:pt x="15" y="137"/>
                    <a:pt x="15" y="136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6" y="136"/>
                    <a:pt x="16" y="135"/>
                    <a:pt x="17" y="135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7" y="134"/>
                    <a:pt x="17" y="134"/>
                    <a:pt x="18" y="134"/>
                  </a:cubicBezTo>
                  <a:cubicBezTo>
                    <a:pt x="18" y="133"/>
                    <a:pt x="19" y="132"/>
                    <a:pt x="20" y="132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4" y="8"/>
                    <a:pt x="235" y="8"/>
                    <a:pt x="235" y="8"/>
                  </a:cubicBezTo>
                  <a:cubicBezTo>
                    <a:pt x="235" y="8"/>
                    <a:pt x="235" y="8"/>
                    <a:pt x="235" y="8"/>
                  </a:cubicBezTo>
                  <a:cubicBezTo>
                    <a:pt x="236" y="7"/>
                    <a:pt x="236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8" y="7"/>
                    <a:pt x="23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9" y="7"/>
                    <a:pt x="239" y="8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595"/>
            <p:cNvSpPr>
              <a:spLocks noEditPoints="1"/>
            </p:cNvSpPr>
            <p:nvPr userDrawn="1"/>
          </p:nvSpPr>
          <p:spPr bwMode="auto">
            <a:xfrm flipH="1">
              <a:off x="2227978" y="3850333"/>
              <a:ext cx="329480" cy="450717"/>
            </a:xfrm>
            <a:custGeom>
              <a:avLst/>
              <a:gdLst>
                <a:gd name="T0" fmla="*/ 19 w 231"/>
                <a:gd name="T1" fmla="*/ 292 h 316"/>
                <a:gd name="T2" fmla="*/ 19 w 231"/>
                <a:gd name="T3" fmla="*/ 136 h 316"/>
                <a:gd name="T4" fmla="*/ 212 w 231"/>
                <a:gd name="T5" fmla="*/ 25 h 316"/>
                <a:gd name="T6" fmla="*/ 213 w 231"/>
                <a:gd name="T7" fmla="*/ 180 h 316"/>
                <a:gd name="T8" fmla="*/ 19 w 231"/>
                <a:gd name="T9" fmla="*/ 292 h 316"/>
                <a:gd name="T10" fmla="*/ 116 w 231"/>
                <a:gd name="T11" fmla="*/ 67 h 316"/>
                <a:gd name="T12" fmla="*/ 111 w 231"/>
                <a:gd name="T13" fmla="*/ 75 h 316"/>
                <a:gd name="T14" fmla="*/ 116 w 231"/>
                <a:gd name="T15" fmla="*/ 78 h 316"/>
                <a:gd name="T16" fmla="*/ 120 w 231"/>
                <a:gd name="T17" fmla="*/ 69 h 316"/>
                <a:gd name="T18" fmla="*/ 116 w 231"/>
                <a:gd name="T19" fmla="*/ 67 h 316"/>
                <a:gd name="T20" fmla="*/ 231 w 231"/>
                <a:gd name="T21" fmla="*/ 8 h 316"/>
                <a:gd name="T22" fmla="*/ 222 w 231"/>
                <a:gd name="T23" fmla="*/ 3 h 316"/>
                <a:gd name="T24" fmla="*/ 9 w 231"/>
                <a:gd name="T25" fmla="*/ 126 h 316"/>
                <a:gd name="T26" fmla="*/ 0 w 231"/>
                <a:gd name="T27" fmla="*/ 141 h 316"/>
                <a:gd name="T28" fmla="*/ 1 w 231"/>
                <a:gd name="T29" fmla="*/ 308 h 316"/>
                <a:gd name="T30" fmla="*/ 10 w 231"/>
                <a:gd name="T31" fmla="*/ 313 h 316"/>
                <a:gd name="T32" fmla="*/ 222 w 231"/>
                <a:gd name="T33" fmla="*/ 190 h 316"/>
                <a:gd name="T34" fmla="*/ 231 w 231"/>
                <a:gd name="T35" fmla="*/ 175 h 316"/>
                <a:gd name="T36" fmla="*/ 231 w 231"/>
                <a:gd name="T37" fmla="*/ 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316">
                  <a:moveTo>
                    <a:pt x="19" y="292"/>
                  </a:moveTo>
                  <a:cubicBezTo>
                    <a:pt x="19" y="136"/>
                    <a:pt x="19" y="136"/>
                    <a:pt x="19" y="136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180"/>
                    <a:pt x="213" y="180"/>
                    <a:pt x="213" y="180"/>
                  </a:cubicBezTo>
                  <a:cubicBezTo>
                    <a:pt x="19" y="292"/>
                    <a:pt x="19" y="292"/>
                    <a:pt x="19" y="292"/>
                  </a:cubicBezTo>
                  <a:close/>
                  <a:moveTo>
                    <a:pt x="116" y="67"/>
                  </a:moveTo>
                  <a:cubicBezTo>
                    <a:pt x="113" y="68"/>
                    <a:pt x="111" y="72"/>
                    <a:pt x="111" y="75"/>
                  </a:cubicBezTo>
                  <a:cubicBezTo>
                    <a:pt x="111" y="78"/>
                    <a:pt x="113" y="79"/>
                    <a:pt x="116" y="78"/>
                  </a:cubicBezTo>
                  <a:cubicBezTo>
                    <a:pt x="118" y="76"/>
                    <a:pt x="120" y="73"/>
                    <a:pt x="120" y="69"/>
                  </a:cubicBezTo>
                  <a:cubicBezTo>
                    <a:pt x="120" y="66"/>
                    <a:pt x="118" y="65"/>
                    <a:pt x="116" y="67"/>
                  </a:cubicBezTo>
                  <a:close/>
                  <a:moveTo>
                    <a:pt x="231" y="8"/>
                  </a:moveTo>
                  <a:cubicBezTo>
                    <a:pt x="231" y="3"/>
                    <a:pt x="227" y="0"/>
                    <a:pt x="222" y="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4" y="129"/>
                    <a:pt x="0" y="136"/>
                    <a:pt x="0" y="141"/>
                  </a:cubicBezTo>
                  <a:cubicBezTo>
                    <a:pt x="1" y="308"/>
                    <a:pt x="1" y="308"/>
                    <a:pt x="1" y="308"/>
                  </a:cubicBezTo>
                  <a:cubicBezTo>
                    <a:pt x="1" y="314"/>
                    <a:pt x="5" y="316"/>
                    <a:pt x="10" y="313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7" y="188"/>
                    <a:pt x="231" y="181"/>
                    <a:pt x="231" y="175"/>
                  </a:cubicBezTo>
                  <a:lnTo>
                    <a:pt x="231" y="8"/>
                  </a:lnTo>
                  <a:close/>
                </a:path>
              </a:pathLst>
            </a:custGeom>
            <a:solidFill>
              <a:srgbClr val="C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596"/>
            <p:cNvSpPr>
              <a:spLocks/>
            </p:cNvSpPr>
            <p:nvPr userDrawn="1"/>
          </p:nvSpPr>
          <p:spPr bwMode="auto">
            <a:xfrm flipH="1">
              <a:off x="2253653" y="3885990"/>
              <a:ext cx="276706" cy="380828"/>
            </a:xfrm>
            <a:custGeom>
              <a:avLst/>
              <a:gdLst>
                <a:gd name="T0" fmla="*/ 193 w 194"/>
                <a:gd name="T1" fmla="*/ 0 h 267"/>
                <a:gd name="T2" fmla="*/ 0 w 194"/>
                <a:gd name="T3" fmla="*/ 111 h 267"/>
                <a:gd name="T4" fmla="*/ 0 w 194"/>
                <a:gd name="T5" fmla="*/ 267 h 267"/>
                <a:gd name="T6" fmla="*/ 194 w 194"/>
                <a:gd name="T7" fmla="*/ 155 h 267"/>
                <a:gd name="T8" fmla="*/ 193 w 19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67">
                  <a:moveTo>
                    <a:pt x="193" y="0"/>
                  </a:moveTo>
                  <a:lnTo>
                    <a:pt x="0" y="111"/>
                  </a:lnTo>
                  <a:lnTo>
                    <a:pt x="0" y="267"/>
                  </a:lnTo>
                  <a:lnTo>
                    <a:pt x="194" y="15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EC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597"/>
            <p:cNvSpPr>
              <a:spLocks/>
            </p:cNvSpPr>
            <p:nvPr userDrawn="1"/>
          </p:nvSpPr>
          <p:spPr bwMode="auto">
            <a:xfrm flipH="1">
              <a:off x="2553180" y="4042885"/>
              <a:ext cx="19968" cy="255312"/>
            </a:xfrm>
            <a:custGeom>
              <a:avLst/>
              <a:gdLst>
                <a:gd name="T0" fmla="*/ 12 w 14"/>
                <a:gd name="T1" fmla="*/ 173 h 179"/>
                <a:gd name="T2" fmla="*/ 11 w 14"/>
                <a:gd name="T3" fmla="*/ 6 h 179"/>
                <a:gd name="T4" fmla="*/ 0 w 14"/>
                <a:gd name="T5" fmla="*/ 0 h 179"/>
                <a:gd name="T6" fmla="*/ 0 w 14"/>
                <a:gd name="T7" fmla="*/ 166 h 179"/>
                <a:gd name="T8" fmla="*/ 0 w 14"/>
                <a:gd name="T9" fmla="*/ 168 h 179"/>
                <a:gd name="T10" fmla="*/ 3 w 14"/>
                <a:gd name="T11" fmla="*/ 172 h 179"/>
                <a:gd name="T12" fmla="*/ 14 w 14"/>
                <a:gd name="T13" fmla="*/ 179 h 179"/>
                <a:gd name="T14" fmla="*/ 12 w 14"/>
                <a:gd name="T15" fmla="*/ 17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9">
                  <a:moveTo>
                    <a:pt x="12" y="173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7"/>
                    <a:pt x="0" y="168"/>
                    <a:pt x="0" y="168"/>
                  </a:cubicBezTo>
                  <a:cubicBezTo>
                    <a:pt x="1" y="170"/>
                    <a:pt x="1" y="171"/>
                    <a:pt x="3" y="172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3" y="178"/>
                    <a:pt x="12" y="176"/>
                    <a:pt x="12" y="173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598"/>
            <p:cNvSpPr>
              <a:spLocks/>
            </p:cNvSpPr>
            <p:nvPr userDrawn="1"/>
          </p:nvSpPr>
          <p:spPr bwMode="auto">
            <a:xfrm flipH="1">
              <a:off x="2232258" y="3843201"/>
              <a:ext cx="340891" cy="208243"/>
            </a:xfrm>
            <a:custGeom>
              <a:avLst/>
              <a:gdLst>
                <a:gd name="T0" fmla="*/ 228 w 239"/>
                <a:gd name="T1" fmla="*/ 1 h 146"/>
                <a:gd name="T2" fmla="*/ 227 w 239"/>
                <a:gd name="T3" fmla="*/ 0 h 146"/>
                <a:gd name="T4" fmla="*/ 226 w 239"/>
                <a:gd name="T5" fmla="*/ 0 h 146"/>
                <a:gd name="T6" fmla="*/ 226 w 239"/>
                <a:gd name="T7" fmla="*/ 0 h 146"/>
                <a:gd name="T8" fmla="*/ 225 w 239"/>
                <a:gd name="T9" fmla="*/ 0 h 146"/>
                <a:gd name="T10" fmla="*/ 225 w 239"/>
                <a:gd name="T11" fmla="*/ 0 h 146"/>
                <a:gd name="T12" fmla="*/ 223 w 239"/>
                <a:gd name="T13" fmla="*/ 0 h 146"/>
                <a:gd name="T14" fmla="*/ 223 w 239"/>
                <a:gd name="T15" fmla="*/ 1 h 146"/>
                <a:gd name="T16" fmla="*/ 221 w 239"/>
                <a:gd name="T17" fmla="*/ 1 h 146"/>
                <a:gd name="T18" fmla="*/ 6 w 239"/>
                <a:gd name="T19" fmla="*/ 126 h 146"/>
                <a:gd name="T20" fmla="*/ 5 w 239"/>
                <a:gd name="T21" fmla="*/ 127 h 146"/>
                <a:gd name="T22" fmla="*/ 5 w 239"/>
                <a:gd name="T23" fmla="*/ 127 h 146"/>
                <a:gd name="T24" fmla="*/ 4 w 239"/>
                <a:gd name="T25" fmla="*/ 129 h 146"/>
                <a:gd name="T26" fmla="*/ 3 w 239"/>
                <a:gd name="T27" fmla="*/ 129 h 146"/>
                <a:gd name="T28" fmla="*/ 2 w 239"/>
                <a:gd name="T29" fmla="*/ 131 h 146"/>
                <a:gd name="T30" fmla="*/ 2 w 239"/>
                <a:gd name="T31" fmla="*/ 131 h 146"/>
                <a:gd name="T32" fmla="*/ 1 w 239"/>
                <a:gd name="T33" fmla="*/ 132 h 146"/>
                <a:gd name="T34" fmla="*/ 1 w 239"/>
                <a:gd name="T35" fmla="*/ 133 h 146"/>
                <a:gd name="T36" fmla="*/ 1 w 239"/>
                <a:gd name="T37" fmla="*/ 134 h 146"/>
                <a:gd name="T38" fmla="*/ 0 w 239"/>
                <a:gd name="T39" fmla="*/ 135 h 146"/>
                <a:gd name="T40" fmla="*/ 0 w 239"/>
                <a:gd name="T41" fmla="*/ 136 h 146"/>
                <a:gd name="T42" fmla="*/ 0 w 239"/>
                <a:gd name="T43" fmla="*/ 137 h 146"/>
                <a:gd name="T44" fmla="*/ 0 w 239"/>
                <a:gd name="T45" fmla="*/ 138 h 146"/>
                <a:gd name="T46" fmla="*/ 0 w 239"/>
                <a:gd name="T47" fmla="*/ 140 h 146"/>
                <a:gd name="T48" fmla="*/ 11 w 239"/>
                <a:gd name="T49" fmla="*/ 144 h 146"/>
                <a:gd name="T50" fmla="*/ 12 w 239"/>
                <a:gd name="T51" fmla="*/ 142 h 146"/>
                <a:gd name="T52" fmla="*/ 13 w 239"/>
                <a:gd name="T53" fmla="*/ 140 h 146"/>
                <a:gd name="T54" fmla="*/ 14 w 239"/>
                <a:gd name="T55" fmla="*/ 138 h 146"/>
                <a:gd name="T56" fmla="*/ 15 w 239"/>
                <a:gd name="T57" fmla="*/ 136 h 146"/>
                <a:gd name="T58" fmla="*/ 17 w 239"/>
                <a:gd name="T59" fmla="*/ 134 h 146"/>
                <a:gd name="T60" fmla="*/ 18 w 239"/>
                <a:gd name="T61" fmla="*/ 133 h 146"/>
                <a:gd name="T62" fmla="*/ 233 w 239"/>
                <a:gd name="T63" fmla="*/ 8 h 146"/>
                <a:gd name="T64" fmla="*/ 235 w 239"/>
                <a:gd name="T65" fmla="*/ 7 h 146"/>
                <a:gd name="T66" fmla="*/ 236 w 239"/>
                <a:gd name="T67" fmla="*/ 7 h 146"/>
                <a:gd name="T68" fmla="*/ 238 w 239"/>
                <a:gd name="T69" fmla="*/ 7 h 146"/>
                <a:gd name="T70" fmla="*/ 239 w 239"/>
                <a:gd name="T71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146">
                  <a:moveTo>
                    <a:pt x="239" y="7"/>
                  </a:moveTo>
                  <a:cubicBezTo>
                    <a:pt x="228" y="1"/>
                    <a:pt x="228" y="1"/>
                    <a:pt x="228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0"/>
                    <a:pt x="227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223" y="0"/>
                    <a:pt x="223" y="1"/>
                  </a:cubicBezTo>
                  <a:cubicBezTo>
                    <a:pt x="223" y="1"/>
                    <a:pt x="223" y="1"/>
                    <a:pt x="222" y="1"/>
                  </a:cubicBezTo>
                  <a:cubicBezTo>
                    <a:pt x="222" y="1"/>
                    <a:pt x="222" y="1"/>
                    <a:pt x="221" y="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7" y="125"/>
                    <a:pt x="6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5" y="126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9"/>
                    <a:pt x="4" y="129"/>
                  </a:cubicBezTo>
                  <a:cubicBezTo>
                    <a:pt x="4" y="129"/>
                    <a:pt x="4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29"/>
                    <a:pt x="3" y="130"/>
                    <a:pt x="3" y="130"/>
                  </a:cubicBezTo>
                  <a:cubicBezTo>
                    <a:pt x="3" y="130"/>
                    <a:pt x="2" y="130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2"/>
                    <a:pt x="2" y="132"/>
                    <a:pt x="1" y="132"/>
                  </a:cubicBezTo>
                  <a:cubicBezTo>
                    <a:pt x="1" y="132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4"/>
                  </a:cubicBezTo>
                  <a:cubicBezTo>
                    <a:pt x="1" y="134"/>
                    <a:pt x="1" y="134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6"/>
                  </a:cubicBezTo>
                  <a:cubicBezTo>
                    <a:pt x="0" y="136"/>
                    <a:pt x="0" y="136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9"/>
                    <a:pt x="0" y="13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1" y="146"/>
                    <a:pt x="11" y="145"/>
                    <a:pt x="11" y="144"/>
                  </a:cubicBezTo>
                  <a:cubicBezTo>
                    <a:pt x="11" y="144"/>
                    <a:pt x="11" y="144"/>
                    <a:pt x="12" y="144"/>
                  </a:cubicBezTo>
                  <a:cubicBezTo>
                    <a:pt x="12" y="143"/>
                    <a:pt x="12" y="143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1"/>
                    <a:pt x="13" y="140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139"/>
                    <a:pt x="13" y="138"/>
                    <a:pt x="14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7"/>
                    <a:pt x="15" y="136"/>
                    <a:pt x="15" y="136"/>
                  </a:cubicBezTo>
                  <a:cubicBezTo>
                    <a:pt x="15" y="136"/>
                    <a:pt x="15" y="135"/>
                    <a:pt x="15" y="135"/>
                  </a:cubicBezTo>
                  <a:cubicBezTo>
                    <a:pt x="16" y="135"/>
                    <a:pt x="16" y="134"/>
                    <a:pt x="17" y="134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7" y="133"/>
                    <a:pt x="17" y="133"/>
                    <a:pt x="18" y="133"/>
                  </a:cubicBezTo>
                  <a:cubicBezTo>
                    <a:pt x="18" y="132"/>
                    <a:pt x="19" y="131"/>
                    <a:pt x="20" y="131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8"/>
                    <a:pt x="234" y="8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6" y="7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7" y="7"/>
                    <a:pt x="237" y="7"/>
                    <a:pt x="23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8" y="7"/>
                    <a:pt x="239" y="7"/>
                    <a:pt x="239" y="7"/>
                  </a:cubicBezTo>
                  <a:cubicBezTo>
                    <a:pt x="239" y="7"/>
                    <a:pt x="239" y="7"/>
                    <a:pt x="239" y="7"/>
                  </a:cubicBezTo>
                  <a:cubicBezTo>
                    <a:pt x="239" y="7"/>
                    <a:pt x="239" y="7"/>
                    <a:pt x="239" y="7"/>
                  </a:cubicBez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599"/>
            <p:cNvSpPr>
              <a:spLocks/>
            </p:cNvSpPr>
            <p:nvPr userDrawn="1"/>
          </p:nvSpPr>
          <p:spPr bwMode="auto">
            <a:xfrm flipH="1">
              <a:off x="2130988" y="4115628"/>
              <a:ext cx="392238" cy="228211"/>
            </a:xfrm>
            <a:custGeom>
              <a:avLst/>
              <a:gdLst>
                <a:gd name="T0" fmla="*/ 206 w 275"/>
                <a:gd name="T1" fmla="*/ 0 h 160"/>
                <a:gd name="T2" fmla="*/ 0 w 275"/>
                <a:gd name="T3" fmla="*/ 120 h 160"/>
                <a:gd name="T4" fmla="*/ 68 w 275"/>
                <a:gd name="T5" fmla="*/ 160 h 160"/>
                <a:gd name="T6" fmla="*/ 275 w 275"/>
                <a:gd name="T7" fmla="*/ 40 h 160"/>
                <a:gd name="T8" fmla="*/ 206 w 27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60">
                  <a:moveTo>
                    <a:pt x="206" y="0"/>
                  </a:moveTo>
                  <a:lnTo>
                    <a:pt x="0" y="120"/>
                  </a:lnTo>
                  <a:lnTo>
                    <a:pt x="68" y="160"/>
                  </a:lnTo>
                  <a:lnTo>
                    <a:pt x="275" y="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600"/>
            <p:cNvSpPr>
              <a:spLocks/>
            </p:cNvSpPr>
            <p:nvPr userDrawn="1"/>
          </p:nvSpPr>
          <p:spPr bwMode="auto">
            <a:xfrm flipH="1">
              <a:off x="2006899" y="4232586"/>
              <a:ext cx="315217" cy="203964"/>
            </a:xfrm>
            <a:custGeom>
              <a:avLst/>
              <a:gdLst>
                <a:gd name="T0" fmla="*/ 0 w 221"/>
                <a:gd name="T1" fmla="*/ 129 h 143"/>
                <a:gd name="T2" fmla="*/ 0 w 221"/>
                <a:gd name="T3" fmla="*/ 143 h 143"/>
                <a:gd name="T4" fmla="*/ 221 w 221"/>
                <a:gd name="T5" fmla="*/ 14 h 143"/>
                <a:gd name="T6" fmla="*/ 221 w 221"/>
                <a:gd name="T7" fmla="*/ 0 h 143"/>
                <a:gd name="T8" fmla="*/ 0 w 221"/>
                <a:gd name="T9" fmla="*/ 12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43">
                  <a:moveTo>
                    <a:pt x="0" y="129"/>
                  </a:moveTo>
                  <a:lnTo>
                    <a:pt x="0" y="143"/>
                  </a:lnTo>
                  <a:lnTo>
                    <a:pt x="221" y="14"/>
                  </a:lnTo>
                  <a:lnTo>
                    <a:pt x="221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601"/>
            <p:cNvSpPr>
              <a:spLocks noEditPoints="1"/>
            </p:cNvSpPr>
            <p:nvPr userDrawn="1"/>
          </p:nvSpPr>
          <p:spPr bwMode="auto">
            <a:xfrm flipH="1">
              <a:off x="2006899" y="4102791"/>
              <a:ext cx="539149" cy="313790"/>
            </a:xfrm>
            <a:custGeom>
              <a:avLst/>
              <a:gdLst>
                <a:gd name="T0" fmla="*/ 84 w 378"/>
                <a:gd name="T1" fmla="*/ 169 h 220"/>
                <a:gd name="T2" fmla="*/ 16 w 378"/>
                <a:gd name="T3" fmla="*/ 129 h 220"/>
                <a:gd name="T4" fmla="*/ 222 w 378"/>
                <a:gd name="T5" fmla="*/ 9 h 220"/>
                <a:gd name="T6" fmla="*/ 291 w 378"/>
                <a:gd name="T7" fmla="*/ 49 h 220"/>
                <a:gd name="T8" fmla="*/ 84 w 378"/>
                <a:gd name="T9" fmla="*/ 169 h 220"/>
                <a:gd name="T10" fmla="*/ 84 w 378"/>
                <a:gd name="T11" fmla="*/ 169 h 220"/>
                <a:gd name="T12" fmla="*/ 221 w 378"/>
                <a:gd name="T13" fmla="*/ 0 h 220"/>
                <a:gd name="T14" fmla="*/ 0 w 378"/>
                <a:gd name="T15" fmla="*/ 129 h 220"/>
                <a:gd name="T16" fmla="*/ 157 w 378"/>
                <a:gd name="T17" fmla="*/ 220 h 220"/>
                <a:gd name="T18" fmla="*/ 378 w 378"/>
                <a:gd name="T19" fmla="*/ 91 h 220"/>
                <a:gd name="T20" fmla="*/ 221 w 378"/>
                <a:gd name="T2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8" h="220">
                  <a:moveTo>
                    <a:pt x="84" y="169"/>
                  </a:moveTo>
                  <a:lnTo>
                    <a:pt x="16" y="129"/>
                  </a:lnTo>
                  <a:lnTo>
                    <a:pt x="222" y="9"/>
                  </a:lnTo>
                  <a:lnTo>
                    <a:pt x="291" y="49"/>
                  </a:lnTo>
                  <a:lnTo>
                    <a:pt x="84" y="169"/>
                  </a:lnTo>
                  <a:lnTo>
                    <a:pt x="84" y="169"/>
                  </a:lnTo>
                  <a:close/>
                  <a:moveTo>
                    <a:pt x="221" y="0"/>
                  </a:moveTo>
                  <a:lnTo>
                    <a:pt x="0" y="129"/>
                  </a:lnTo>
                  <a:lnTo>
                    <a:pt x="157" y="220"/>
                  </a:lnTo>
                  <a:lnTo>
                    <a:pt x="378" y="9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A1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602"/>
            <p:cNvSpPr>
              <a:spLocks/>
            </p:cNvSpPr>
            <p:nvPr userDrawn="1"/>
          </p:nvSpPr>
          <p:spPr bwMode="auto">
            <a:xfrm flipH="1">
              <a:off x="2322116" y="4269671"/>
              <a:ext cx="251032" cy="166880"/>
            </a:xfrm>
            <a:custGeom>
              <a:avLst/>
              <a:gdLst>
                <a:gd name="T0" fmla="*/ 0 w 176"/>
                <a:gd name="T1" fmla="*/ 0 h 117"/>
                <a:gd name="T2" fmla="*/ 0 w 176"/>
                <a:gd name="T3" fmla="*/ 14 h 117"/>
                <a:gd name="T4" fmla="*/ 176 w 176"/>
                <a:gd name="T5" fmla="*/ 117 h 117"/>
                <a:gd name="T6" fmla="*/ 176 w 176"/>
                <a:gd name="T7" fmla="*/ 103 h 117"/>
                <a:gd name="T8" fmla="*/ 0 w 17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17">
                  <a:moveTo>
                    <a:pt x="0" y="0"/>
                  </a:moveTo>
                  <a:lnTo>
                    <a:pt x="0" y="14"/>
                  </a:lnTo>
                  <a:lnTo>
                    <a:pt x="176" y="117"/>
                  </a:lnTo>
                  <a:lnTo>
                    <a:pt x="176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603"/>
            <p:cNvSpPr>
              <a:spLocks/>
            </p:cNvSpPr>
            <p:nvPr userDrawn="1"/>
          </p:nvSpPr>
          <p:spPr bwMode="auto">
            <a:xfrm flipH="1">
              <a:off x="2477585" y="4268244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0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604"/>
            <p:cNvSpPr>
              <a:spLocks/>
            </p:cNvSpPr>
            <p:nvPr userDrawn="1"/>
          </p:nvSpPr>
          <p:spPr bwMode="auto">
            <a:xfrm flipH="1">
              <a:off x="2449058" y="4252555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605"/>
            <p:cNvSpPr>
              <a:spLocks/>
            </p:cNvSpPr>
            <p:nvPr userDrawn="1"/>
          </p:nvSpPr>
          <p:spPr bwMode="auto">
            <a:xfrm flipH="1">
              <a:off x="2457616" y="4256833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606"/>
            <p:cNvSpPr>
              <a:spLocks/>
            </p:cNvSpPr>
            <p:nvPr userDrawn="1"/>
          </p:nvSpPr>
          <p:spPr bwMode="auto">
            <a:xfrm flipH="1">
              <a:off x="2467600" y="4262539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608"/>
            <p:cNvSpPr>
              <a:spLocks/>
            </p:cNvSpPr>
            <p:nvPr userDrawn="1"/>
          </p:nvSpPr>
          <p:spPr bwMode="auto">
            <a:xfrm flipH="1">
              <a:off x="2447632" y="4265391"/>
              <a:ext cx="24248" cy="14263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609"/>
            <p:cNvSpPr>
              <a:spLocks/>
            </p:cNvSpPr>
            <p:nvPr userDrawn="1"/>
          </p:nvSpPr>
          <p:spPr bwMode="auto">
            <a:xfrm flipH="1">
              <a:off x="2486143" y="4273949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610"/>
            <p:cNvSpPr>
              <a:spLocks/>
            </p:cNvSpPr>
            <p:nvPr userDrawn="1"/>
          </p:nvSpPr>
          <p:spPr bwMode="auto">
            <a:xfrm flipH="1">
              <a:off x="2494701" y="4279654"/>
              <a:ext cx="15690" cy="8558"/>
            </a:xfrm>
            <a:custGeom>
              <a:avLst/>
              <a:gdLst>
                <a:gd name="T0" fmla="*/ 10 w 11"/>
                <a:gd name="T1" fmla="*/ 2 h 6"/>
                <a:gd name="T2" fmla="*/ 6 w 11"/>
                <a:gd name="T3" fmla="*/ 0 h 6"/>
                <a:gd name="T4" fmla="*/ 4 w 11"/>
                <a:gd name="T5" fmla="*/ 0 h 6"/>
                <a:gd name="T6" fmla="*/ 0 w 11"/>
                <a:gd name="T7" fmla="*/ 2 h 6"/>
                <a:gd name="T8" fmla="*/ 0 w 11"/>
                <a:gd name="T9" fmla="*/ 3 h 6"/>
                <a:gd name="T10" fmla="*/ 4 w 11"/>
                <a:gd name="T11" fmla="*/ 6 h 6"/>
                <a:gd name="T12" fmla="*/ 6 w 11"/>
                <a:gd name="T13" fmla="*/ 6 h 6"/>
                <a:gd name="T14" fmla="*/ 10 w 11"/>
                <a:gd name="T15" fmla="*/ 3 h 6"/>
                <a:gd name="T16" fmla="*/ 10 w 11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10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611"/>
            <p:cNvSpPr>
              <a:spLocks/>
            </p:cNvSpPr>
            <p:nvPr userDrawn="1"/>
          </p:nvSpPr>
          <p:spPr bwMode="auto">
            <a:xfrm flipH="1">
              <a:off x="2461896" y="4273949"/>
              <a:ext cx="24248" cy="14263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612"/>
            <p:cNvSpPr>
              <a:spLocks/>
            </p:cNvSpPr>
            <p:nvPr userDrawn="1"/>
          </p:nvSpPr>
          <p:spPr bwMode="auto">
            <a:xfrm flipH="1">
              <a:off x="2440500" y="4279654"/>
              <a:ext cx="24248" cy="14263"/>
            </a:xfrm>
            <a:custGeom>
              <a:avLst/>
              <a:gdLst>
                <a:gd name="T0" fmla="*/ 7 w 17"/>
                <a:gd name="T1" fmla="*/ 9 h 10"/>
                <a:gd name="T2" fmla="*/ 9 w 17"/>
                <a:gd name="T3" fmla="*/ 9 h 10"/>
                <a:gd name="T4" fmla="*/ 16 w 17"/>
                <a:gd name="T5" fmla="*/ 5 h 10"/>
                <a:gd name="T6" fmla="*/ 16 w 17"/>
                <a:gd name="T7" fmla="*/ 4 h 10"/>
                <a:gd name="T8" fmla="*/ 9 w 17"/>
                <a:gd name="T9" fmla="*/ 0 h 10"/>
                <a:gd name="T10" fmla="*/ 7 w 17"/>
                <a:gd name="T11" fmla="*/ 0 h 10"/>
                <a:gd name="T12" fmla="*/ 0 w 17"/>
                <a:gd name="T13" fmla="*/ 4 h 10"/>
                <a:gd name="T14" fmla="*/ 0 w 17"/>
                <a:gd name="T15" fmla="*/ 5 h 10"/>
                <a:gd name="T16" fmla="*/ 7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613"/>
            <p:cNvSpPr>
              <a:spLocks/>
            </p:cNvSpPr>
            <p:nvPr userDrawn="1"/>
          </p:nvSpPr>
          <p:spPr bwMode="auto">
            <a:xfrm flipH="1">
              <a:off x="2476159" y="4282507"/>
              <a:ext cx="24248" cy="14263"/>
            </a:xfrm>
            <a:custGeom>
              <a:avLst/>
              <a:gdLst>
                <a:gd name="T0" fmla="*/ 17 w 17"/>
                <a:gd name="T1" fmla="*/ 4 h 10"/>
                <a:gd name="T2" fmla="*/ 10 w 17"/>
                <a:gd name="T3" fmla="*/ 1 h 10"/>
                <a:gd name="T4" fmla="*/ 8 w 17"/>
                <a:gd name="T5" fmla="*/ 1 h 10"/>
                <a:gd name="T6" fmla="*/ 1 w 17"/>
                <a:gd name="T7" fmla="*/ 4 h 10"/>
                <a:gd name="T8" fmla="*/ 1 w 17"/>
                <a:gd name="T9" fmla="*/ 6 h 10"/>
                <a:gd name="T10" fmla="*/ 8 w 17"/>
                <a:gd name="T11" fmla="*/ 10 h 10"/>
                <a:gd name="T12" fmla="*/ 10 w 17"/>
                <a:gd name="T13" fmla="*/ 10 h 10"/>
                <a:gd name="T14" fmla="*/ 17 w 17"/>
                <a:gd name="T15" fmla="*/ 6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614"/>
            <p:cNvSpPr>
              <a:spLocks/>
            </p:cNvSpPr>
            <p:nvPr userDrawn="1"/>
          </p:nvSpPr>
          <p:spPr bwMode="auto">
            <a:xfrm flipH="1">
              <a:off x="2456190" y="4288212"/>
              <a:ext cx="28526" cy="17116"/>
            </a:xfrm>
            <a:custGeom>
              <a:avLst/>
              <a:gdLst>
                <a:gd name="T0" fmla="*/ 20 w 20"/>
                <a:gd name="T1" fmla="*/ 4 h 12"/>
                <a:gd name="T2" fmla="*/ 13 w 20"/>
                <a:gd name="T3" fmla="*/ 0 h 12"/>
                <a:gd name="T4" fmla="*/ 11 w 20"/>
                <a:gd name="T5" fmla="*/ 0 h 12"/>
                <a:gd name="T6" fmla="*/ 0 w 20"/>
                <a:gd name="T7" fmla="*/ 6 h 12"/>
                <a:gd name="T8" fmla="*/ 0 w 20"/>
                <a:gd name="T9" fmla="*/ 8 h 12"/>
                <a:gd name="T10" fmla="*/ 7 w 20"/>
                <a:gd name="T11" fmla="*/ 12 h 12"/>
                <a:gd name="T12" fmla="*/ 9 w 20"/>
                <a:gd name="T13" fmla="*/ 12 h 12"/>
                <a:gd name="T14" fmla="*/ 20 w 20"/>
                <a:gd name="T15" fmla="*/ 6 h 12"/>
                <a:gd name="T16" fmla="*/ 20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615"/>
            <p:cNvSpPr>
              <a:spLocks/>
            </p:cNvSpPr>
            <p:nvPr userDrawn="1"/>
          </p:nvSpPr>
          <p:spPr bwMode="auto">
            <a:xfrm flipH="1">
              <a:off x="2431942" y="4256833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616"/>
            <p:cNvSpPr>
              <a:spLocks/>
            </p:cNvSpPr>
            <p:nvPr userDrawn="1"/>
          </p:nvSpPr>
          <p:spPr bwMode="auto">
            <a:xfrm flipH="1">
              <a:off x="2426237" y="4271097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617"/>
            <p:cNvSpPr>
              <a:spLocks/>
            </p:cNvSpPr>
            <p:nvPr userDrawn="1"/>
          </p:nvSpPr>
          <p:spPr bwMode="auto">
            <a:xfrm flipH="1">
              <a:off x="2346363" y="4242570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618"/>
            <p:cNvSpPr>
              <a:spLocks/>
            </p:cNvSpPr>
            <p:nvPr userDrawn="1"/>
          </p:nvSpPr>
          <p:spPr bwMode="auto">
            <a:xfrm flipH="1">
              <a:off x="2421959" y="4285360"/>
              <a:ext cx="24248" cy="14263"/>
            </a:xfrm>
            <a:custGeom>
              <a:avLst/>
              <a:gdLst>
                <a:gd name="T0" fmla="*/ 8 w 17"/>
                <a:gd name="T1" fmla="*/ 10 h 10"/>
                <a:gd name="T2" fmla="*/ 10 w 17"/>
                <a:gd name="T3" fmla="*/ 10 h 10"/>
                <a:gd name="T4" fmla="*/ 17 w 17"/>
                <a:gd name="T5" fmla="*/ 6 h 10"/>
                <a:gd name="T6" fmla="*/ 17 w 17"/>
                <a:gd name="T7" fmla="*/ 5 h 10"/>
                <a:gd name="T8" fmla="*/ 10 w 17"/>
                <a:gd name="T9" fmla="*/ 1 h 10"/>
                <a:gd name="T10" fmla="*/ 8 w 17"/>
                <a:gd name="T11" fmla="*/ 1 h 10"/>
                <a:gd name="T12" fmla="*/ 1 w 17"/>
                <a:gd name="T13" fmla="*/ 5 h 10"/>
                <a:gd name="T14" fmla="*/ 1 w 17"/>
                <a:gd name="T15" fmla="*/ 6 h 10"/>
                <a:gd name="T16" fmla="*/ 8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619"/>
            <p:cNvSpPr>
              <a:spLocks/>
            </p:cNvSpPr>
            <p:nvPr userDrawn="1"/>
          </p:nvSpPr>
          <p:spPr bwMode="auto">
            <a:xfrm flipH="1">
              <a:off x="2399138" y="4309607"/>
              <a:ext cx="25674" cy="14263"/>
            </a:xfrm>
            <a:custGeom>
              <a:avLst/>
              <a:gdLst>
                <a:gd name="T0" fmla="*/ 10 w 18"/>
                <a:gd name="T1" fmla="*/ 1 h 10"/>
                <a:gd name="T2" fmla="*/ 8 w 18"/>
                <a:gd name="T3" fmla="*/ 1 h 10"/>
                <a:gd name="T4" fmla="*/ 1 w 18"/>
                <a:gd name="T5" fmla="*/ 5 h 10"/>
                <a:gd name="T6" fmla="*/ 1 w 18"/>
                <a:gd name="T7" fmla="*/ 6 h 10"/>
                <a:gd name="T8" fmla="*/ 8 w 18"/>
                <a:gd name="T9" fmla="*/ 10 h 10"/>
                <a:gd name="T10" fmla="*/ 10 w 18"/>
                <a:gd name="T11" fmla="*/ 10 h 10"/>
                <a:gd name="T12" fmla="*/ 17 w 18"/>
                <a:gd name="T13" fmla="*/ 6 h 10"/>
                <a:gd name="T14" fmla="*/ 17 w 18"/>
                <a:gd name="T15" fmla="*/ 5 h 10"/>
                <a:gd name="T16" fmla="*/ 10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620"/>
            <p:cNvSpPr>
              <a:spLocks/>
            </p:cNvSpPr>
            <p:nvPr userDrawn="1"/>
          </p:nvSpPr>
          <p:spPr bwMode="auto">
            <a:xfrm flipH="1">
              <a:off x="2384874" y="4301049"/>
              <a:ext cx="24248" cy="14263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621"/>
            <p:cNvSpPr>
              <a:spLocks/>
            </p:cNvSpPr>
            <p:nvPr userDrawn="1"/>
          </p:nvSpPr>
          <p:spPr bwMode="auto">
            <a:xfrm flipH="1">
              <a:off x="2436222" y="4293918"/>
              <a:ext cx="34232" cy="19968"/>
            </a:xfrm>
            <a:custGeom>
              <a:avLst/>
              <a:gdLst>
                <a:gd name="T0" fmla="*/ 23 w 24"/>
                <a:gd name="T1" fmla="*/ 5 h 14"/>
                <a:gd name="T2" fmla="*/ 16 w 24"/>
                <a:gd name="T3" fmla="*/ 1 h 14"/>
                <a:gd name="T4" fmla="*/ 15 w 24"/>
                <a:gd name="T5" fmla="*/ 1 h 14"/>
                <a:gd name="T6" fmla="*/ 1 w 24"/>
                <a:gd name="T7" fmla="*/ 9 h 14"/>
                <a:gd name="T8" fmla="*/ 1 w 24"/>
                <a:gd name="T9" fmla="*/ 10 h 14"/>
                <a:gd name="T10" fmla="*/ 8 w 24"/>
                <a:gd name="T11" fmla="*/ 14 h 14"/>
                <a:gd name="T12" fmla="*/ 10 w 24"/>
                <a:gd name="T13" fmla="*/ 14 h 14"/>
                <a:gd name="T14" fmla="*/ 24 w 24"/>
                <a:gd name="T15" fmla="*/ 6 h 14"/>
                <a:gd name="T16" fmla="*/ 23 w 24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3" y="5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5"/>
                    <a:pt x="23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622"/>
            <p:cNvSpPr>
              <a:spLocks/>
            </p:cNvSpPr>
            <p:nvPr userDrawn="1"/>
          </p:nvSpPr>
          <p:spPr bwMode="auto">
            <a:xfrm flipH="1">
              <a:off x="2411975" y="4299623"/>
              <a:ext cx="42790" cy="24248"/>
            </a:xfrm>
            <a:custGeom>
              <a:avLst/>
              <a:gdLst>
                <a:gd name="T0" fmla="*/ 29 w 30"/>
                <a:gd name="T1" fmla="*/ 4 h 17"/>
                <a:gd name="T2" fmla="*/ 22 w 30"/>
                <a:gd name="T3" fmla="*/ 0 h 17"/>
                <a:gd name="T4" fmla="*/ 20 w 30"/>
                <a:gd name="T5" fmla="*/ 0 h 17"/>
                <a:gd name="T6" fmla="*/ 1 w 30"/>
                <a:gd name="T7" fmla="*/ 11 h 17"/>
                <a:gd name="T8" fmla="*/ 1 w 30"/>
                <a:gd name="T9" fmla="*/ 12 h 17"/>
                <a:gd name="T10" fmla="*/ 8 w 30"/>
                <a:gd name="T11" fmla="*/ 16 h 17"/>
                <a:gd name="T12" fmla="*/ 10 w 30"/>
                <a:gd name="T13" fmla="*/ 16 h 17"/>
                <a:gd name="T14" fmla="*/ 29 w 30"/>
                <a:gd name="T15" fmla="*/ 5 h 17"/>
                <a:gd name="T16" fmla="*/ 29 w 30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7">
                  <a:moveTo>
                    <a:pt x="29" y="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7"/>
                    <a:pt x="10" y="17"/>
                    <a:pt x="10" y="1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5"/>
                    <a:pt x="30" y="4"/>
                    <a:pt x="29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623"/>
            <p:cNvSpPr>
              <a:spLocks/>
            </p:cNvSpPr>
            <p:nvPr userDrawn="1"/>
          </p:nvSpPr>
          <p:spPr bwMode="auto">
            <a:xfrm flipH="1">
              <a:off x="2429090" y="4241143"/>
              <a:ext cx="15690" cy="8558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624"/>
            <p:cNvSpPr>
              <a:spLocks/>
            </p:cNvSpPr>
            <p:nvPr userDrawn="1"/>
          </p:nvSpPr>
          <p:spPr bwMode="auto">
            <a:xfrm flipH="1">
              <a:off x="2439074" y="4246849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625"/>
            <p:cNvSpPr>
              <a:spLocks/>
            </p:cNvSpPr>
            <p:nvPr userDrawn="1"/>
          </p:nvSpPr>
          <p:spPr bwMode="auto">
            <a:xfrm flipH="1">
              <a:off x="2420532" y="4235438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626"/>
            <p:cNvSpPr>
              <a:spLocks/>
            </p:cNvSpPr>
            <p:nvPr userDrawn="1"/>
          </p:nvSpPr>
          <p:spPr bwMode="auto">
            <a:xfrm flipH="1">
              <a:off x="2400563" y="4224028"/>
              <a:ext cx="15690" cy="9985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627"/>
            <p:cNvSpPr>
              <a:spLocks/>
            </p:cNvSpPr>
            <p:nvPr userDrawn="1"/>
          </p:nvSpPr>
          <p:spPr bwMode="auto">
            <a:xfrm flipH="1">
              <a:off x="2410548" y="4229733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628"/>
            <p:cNvSpPr>
              <a:spLocks/>
            </p:cNvSpPr>
            <p:nvPr userDrawn="1"/>
          </p:nvSpPr>
          <p:spPr bwMode="auto">
            <a:xfrm flipH="1">
              <a:off x="2334953" y="4185517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629"/>
            <p:cNvSpPr>
              <a:spLocks/>
            </p:cNvSpPr>
            <p:nvPr userDrawn="1"/>
          </p:nvSpPr>
          <p:spPr bwMode="auto">
            <a:xfrm flipH="1">
              <a:off x="2344937" y="4191223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6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5" y="7"/>
                    <a:pt x="6" y="7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630"/>
            <p:cNvSpPr>
              <a:spLocks/>
            </p:cNvSpPr>
            <p:nvPr userDrawn="1"/>
          </p:nvSpPr>
          <p:spPr bwMode="auto">
            <a:xfrm flipH="1">
              <a:off x="2354921" y="4196928"/>
              <a:ext cx="15690" cy="9985"/>
            </a:xfrm>
            <a:custGeom>
              <a:avLst/>
              <a:gdLst>
                <a:gd name="T0" fmla="*/ 5 w 11"/>
                <a:gd name="T1" fmla="*/ 6 h 7"/>
                <a:gd name="T2" fmla="*/ 7 w 11"/>
                <a:gd name="T3" fmla="*/ 6 h 7"/>
                <a:gd name="T4" fmla="*/ 11 w 11"/>
                <a:gd name="T5" fmla="*/ 4 h 7"/>
                <a:gd name="T6" fmla="*/ 11 w 11"/>
                <a:gd name="T7" fmla="*/ 3 h 7"/>
                <a:gd name="T8" fmla="*/ 7 w 11"/>
                <a:gd name="T9" fmla="*/ 1 h 7"/>
                <a:gd name="T10" fmla="*/ 5 w 11"/>
                <a:gd name="T11" fmla="*/ 0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6"/>
                  </a:moveTo>
                  <a:cubicBezTo>
                    <a:pt x="6" y="7"/>
                    <a:pt x="6" y="7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631"/>
            <p:cNvSpPr>
              <a:spLocks/>
            </p:cNvSpPr>
            <p:nvPr userDrawn="1"/>
          </p:nvSpPr>
          <p:spPr bwMode="auto">
            <a:xfrm flipH="1">
              <a:off x="2327822" y="4196928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632"/>
            <p:cNvSpPr>
              <a:spLocks/>
            </p:cNvSpPr>
            <p:nvPr userDrawn="1"/>
          </p:nvSpPr>
          <p:spPr bwMode="auto">
            <a:xfrm flipH="1">
              <a:off x="2363479" y="4202633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633"/>
            <p:cNvSpPr>
              <a:spLocks/>
            </p:cNvSpPr>
            <p:nvPr userDrawn="1"/>
          </p:nvSpPr>
          <p:spPr bwMode="auto">
            <a:xfrm flipH="1">
              <a:off x="2306426" y="4201206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1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634"/>
            <p:cNvSpPr>
              <a:spLocks/>
            </p:cNvSpPr>
            <p:nvPr userDrawn="1"/>
          </p:nvSpPr>
          <p:spPr bwMode="auto">
            <a:xfrm flipH="1">
              <a:off x="2372037" y="4208338"/>
              <a:ext cx="15690" cy="8558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635"/>
            <p:cNvSpPr>
              <a:spLocks/>
            </p:cNvSpPr>
            <p:nvPr userDrawn="1"/>
          </p:nvSpPr>
          <p:spPr bwMode="auto">
            <a:xfrm flipH="1">
              <a:off x="2342085" y="4205486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9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636"/>
            <p:cNvSpPr>
              <a:spLocks/>
            </p:cNvSpPr>
            <p:nvPr userDrawn="1"/>
          </p:nvSpPr>
          <p:spPr bwMode="auto">
            <a:xfrm flipH="1">
              <a:off x="2287885" y="4208338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5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637"/>
            <p:cNvSpPr>
              <a:spLocks/>
            </p:cNvSpPr>
            <p:nvPr userDrawn="1"/>
          </p:nvSpPr>
          <p:spPr bwMode="auto">
            <a:xfrm flipH="1">
              <a:off x="2322116" y="4209764"/>
              <a:ext cx="24248" cy="14263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638"/>
            <p:cNvSpPr>
              <a:spLocks/>
            </p:cNvSpPr>
            <p:nvPr userDrawn="1"/>
          </p:nvSpPr>
          <p:spPr bwMode="auto">
            <a:xfrm flipH="1">
              <a:off x="2263637" y="4212617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639"/>
            <p:cNvSpPr>
              <a:spLocks/>
            </p:cNvSpPr>
            <p:nvPr userDrawn="1"/>
          </p:nvSpPr>
          <p:spPr bwMode="auto">
            <a:xfrm flipH="1">
              <a:off x="2357774" y="4214044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640"/>
            <p:cNvSpPr>
              <a:spLocks/>
            </p:cNvSpPr>
            <p:nvPr userDrawn="1"/>
          </p:nvSpPr>
          <p:spPr bwMode="auto">
            <a:xfrm flipH="1">
              <a:off x="2302148" y="4216896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641"/>
            <p:cNvSpPr>
              <a:spLocks/>
            </p:cNvSpPr>
            <p:nvPr userDrawn="1"/>
          </p:nvSpPr>
          <p:spPr bwMode="auto">
            <a:xfrm flipH="1">
              <a:off x="2277900" y="4221175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642"/>
            <p:cNvSpPr>
              <a:spLocks/>
            </p:cNvSpPr>
            <p:nvPr userDrawn="1"/>
          </p:nvSpPr>
          <p:spPr bwMode="auto">
            <a:xfrm flipH="1">
              <a:off x="2372037" y="4222602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643"/>
            <p:cNvSpPr>
              <a:spLocks/>
            </p:cNvSpPr>
            <p:nvPr userDrawn="1"/>
          </p:nvSpPr>
          <p:spPr bwMode="auto">
            <a:xfrm flipH="1">
              <a:off x="2350643" y="4226880"/>
              <a:ext cx="25674" cy="14263"/>
            </a:xfrm>
            <a:custGeom>
              <a:avLst/>
              <a:gdLst>
                <a:gd name="T0" fmla="*/ 8 w 18"/>
                <a:gd name="T1" fmla="*/ 1 h 10"/>
                <a:gd name="T2" fmla="*/ 1 w 18"/>
                <a:gd name="T3" fmla="*/ 5 h 10"/>
                <a:gd name="T4" fmla="*/ 1 w 18"/>
                <a:gd name="T5" fmla="*/ 6 h 10"/>
                <a:gd name="T6" fmla="*/ 8 w 18"/>
                <a:gd name="T7" fmla="*/ 10 h 10"/>
                <a:gd name="T8" fmla="*/ 10 w 18"/>
                <a:gd name="T9" fmla="*/ 10 h 10"/>
                <a:gd name="T10" fmla="*/ 17 w 18"/>
                <a:gd name="T11" fmla="*/ 6 h 10"/>
                <a:gd name="T12" fmla="*/ 17 w 18"/>
                <a:gd name="T13" fmla="*/ 5 h 10"/>
                <a:gd name="T14" fmla="*/ 10 w 18"/>
                <a:gd name="T15" fmla="*/ 1 h 10"/>
                <a:gd name="T16" fmla="*/ 8 w 1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644"/>
            <p:cNvSpPr>
              <a:spLocks/>
            </p:cNvSpPr>
            <p:nvPr userDrawn="1"/>
          </p:nvSpPr>
          <p:spPr bwMode="auto">
            <a:xfrm flipH="1">
              <a:off x="2293590" y="4229733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645"/>
            <p:cNvSpPr>
              <a:spLocks/>
            </p:cNvSpPr>
            <p:nvPr userDrawn="1"/>
          </p:nvSpPr>
          <p:spPr bwMode="auto">
            <a:xfrm flipH="1">
              <a:off x="2387727" y="4231160"/>
              <a:ext cx="24248" cy="14263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646"/>
            <p:cNvSpPr>
              <a:spLocks/>
            </p:cNvSpPr>
            <p:nvPr userDrawn="1"/>
          </p:nvSpPr>
          <p:spPr bwMode="auto">
            <a:xfrm flipH="1">
              <a:off x="2366332" y="4235438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647"/>
            <p:cNvSpPr>
              <a:spLocks/>
            </p:cNvSpPr>
            <p:nvPr userDrawn="1"/>
          </p:nvSpPr>
          <p:spPr bwMode="auto">
            <a:xfrm flipH="1">
              <a:off x="2277900" y="4239718"/>
              <a:ext cx="24248" cy="12837"/>
            </a:xfrm>
            <a:custGeom>
              <a:avLst/>
              <a:gdLst>
                <a:gd name="T0" fmla="*/ 10 w 17"/>
                <a:gd name="T1" fmla="*/ 0 h 9"/>
                <a:gd name="T2" fmla="*/ 8 w 17"/>
                <a:gd name="T3" fmla="*/ 0 h 9"/>
                <a:gd name="T4" fmla="*/ 1 w 17"/>
                <a:gd name="T5" fmla="*/ 4 h 9"/>
                <a:gd name="T6" fmla="*/ 1 w 17"/>
                <a:gd name="T7" fmla="*/ 5 h 9"/>
                <a:gd name="T8" fmla="*/ 8 w 17"/>
                <a:gd name="T9" fmla="*/ 9 h 9"/>
                <a:gd name="T10" fmla="*/ 10 w 17"/>
                <a:gd name="T11" fmla="*/ 9 h 9"/>
                <a:gd name="T12" fmla="*/ 17 w 17"/>
                <a:gd name="T13" fmla="*/ 5 h 9"/>
                <a:gd name="T14" fmla="*/ 17 w 17"/>
                <a:gd name="T15" fmla="*/ 4 h 9"/>
                <a:gd name="T16" fmla="*/ 10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648"/>
            <p:cNvSpPr>
              <a:spLocks/>
            </p:cNvSpPr>
            <p:nvPr userDrawn="1"/>
          </p:nvSpPr>
          <p:spPr bwMode="auto">
            <a:xfrm flipH="1">
              <a:off x="2401990" y="4239718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649"/>
            <p:cNvSpPr>
              <a:spLocks/>
            </p:cNvSpPr>
            <p:nvPr userDrawn="1"/>
          </p:nvSpPr>
          <p:spPr bwMode="auto">
            <a:xfrm flipH="1">
              <a:off x="2380595" y="4243996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9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650"/>
            <p:cNvSpPr>
              <a:spLocks/>
            </p:cNvSpPr>
            <p:nvPr userDrawn="1"/>
          </p:nvSpPr>
          <p:spPr bwMode="auto">
            <a:xfrm flipH="1">
              <a:off x="2323542" y="4246849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651"/>
            <p:cNvSpPr>
              <a:spLocks/>
            </p:cNvSpPr>
            <p:nvPr userDrawn="1"/>
          </p:nvSpPr>
          <p:spPr bwMode="auto">
            <a:xfrm flipH="1">
              <a:off x="2417679" y="4248275"/>
              <a:ext cx="24248" cy="14263"/>
            </a:xfrm>
            <a:custGeom>
              <a:avLst/>
              <a:gdLst>
                <a:gd name="T0" fmla="*/ 8 w 17"/>
                <a:gd name="T1" fmla="*/ 1 h 10"/>
                <a:gd name="T2" fmla="*/ 1 w 17"/>
                <a:gd name="T3" fmla="*/ 5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5 h 10"/>
                <a:gd name="T14" fmla="*/ 10 w 17"/>
                <a:gd name="T15" fmla="*/ 1 h 10"/>
                <a:gd name="T16" fmla="*/ 8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652"/>
            <p:cNvSpPr>
              <a:spLocks/>
            </p:cNvSpPr>
            <p:nvPr userDrawn="1"/>
          </p:nvSpPr>
          <p:spPr bwMode="auto">
            <a:xfrm flipH="1">
              <a:off x="2362053" y="4251128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653"/>
            <p:cNvSpPr>
              <a:spLocks/>
            </p:cNvSpPr>
            <p:nvPr userDrawn="1"/>
          </p:nvSpPr>
          <p:spPr bwMode="auto">
            <a:xfrm flipH="1">
              <a:off x="2396285" y="4253981"/>
              <a:ext cx="24248" cy="12837"/>
            </a:xfrm>
            <a:custGeom>
              <a:avLst/>
              <a:gdLst>
                <a:gd name="T0" fmla="*/ 8 w 17"/>
                <a:gd name="T1" fmla="*/ 0 h 9"/>
                <a:gd name="T2" fmla="*/ 1 w 17"/>
                <a:gd name="T3" fmla="*/ 4 h 9"/>
                <a:gd name="T4" fmla="*/ 1 w 17"/>
                <a:gd name="T5" fmla="*/ 5 h 9"/>
                <a:gd name="T6" fmla="*/ 8 w 17"/>
                <a:gd name="T7" fmla="*/ 9 h 9"/>
                <a:gd name="T8" fmla="*/ 10 w 17"/>
                <a:gd name="T9" fmla="*/ 9 h 9"/>
                <a:gd name="T10" fmla="*/ 17 w 17"/>
                <a:gd name="T11" fmla="*/ 5 h 9"/>
                <a:gd name="T12" fmla="*/ 17 w 17"/>
                <a:gd name="T13" fmla="*/ 4 h 9"/>
                <a:gd name="T14" fmla="*/ 10 w 17"/>
                <a:gd name="T15" fmla="*/ 0 h 9"/>
                <a:gd name="T16" fmla="*/ 8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654"/>
            <p:cNvSpPr>
              <a:spLocks/>
            </p:cNvSpPr>
            <p:nvPr userDrawn="1"/>
          </p:nvSpPr>
          <p:spPr bwMode="auto">
            <a:xfrm flipH="1">
              <a:off x="2337805" y="4255407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655"/>
            <p:cNvSpPr>
              <a:spLocks/>
            </p:cNvSpPr>
            <p:nvPr userDrawn="1"/>
          </p:nvSpPr>
          <p:spPr bwMode="auto">
            <a:xfrm flipH="1">
              <a:off x="2376316" y="4259686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656"/>
            <p:cNvSpPr>
              <a:spLocks/>
            </p:cNvSpPr>
            <p:nvPr userDrawn="1"/>
          </p:nvSpPr>
          <p:spPr bwMode="auto">
            <a:xfrm flipH="1">
              <a:off x="2352069" y="4263964"/>
              <a:ext cx="25674" cy="14263"/>
            </a:xfrm>
            <a:custGeom>
              <a:avLst/>
              <a:gdLst>
                <a:gd name="T0" fmla="*/ 10 w 18"/>
                <a:gd name="T1" fmla="*/ 10 h 10"/>
                <a:gd name="T2" fmla="*/ 17 w 18"/>
                <a:gd name="T3" fmla="*/ 6 h 10"/>
                <a:gd name="T4" fmla="*/ 17 w 18"/>
                <a:gd name="T5" fmla="*/ 5 h 10"/>
                <a:gd name="T6" fmla="*/ 10 w 18"/>
                <a:gd name="T7" fmla="*/ 1 h 10"/>
                <a:gd name="T8" fmla="*/ 8 w 18"/>
                <a:gd name="T9" fmla="*/ 1 h 10"/>
                <a:gd name="T10" fmla="*/ 1 w 18"/>
                <a:gd name="T11" fmla="*/ 5 h 10"/>
                <a:gd name="T12" fmla="*/ 1 w 18"/>
                <a:gd name="T13" fmla="*/ 6 h 10"/>
                <a:gd name="T14" fmla="*/ 8 w 18"/>
                <a:gd name="T15" fmla="*/ 10 h 10"/>
                <a:gd name="T16" fmla="*/ 10 w 1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657"/>
            <p:cNvSpPr>
              <a:spLocks/>
            </p:cNvSpPr>
            <p:nvPr userDrawn="1"/>
          </p:nvSpPr>
          <p:spPr bwMode="auto">
            <a:xfrm flipH="1">
              <a:off x="2392005" y="4268244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4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658"/>
            <p:cNvSpPr>
              <a:spLocks/>
            </p:cNvSpPr>
            <p:nvPr userDrawn="1"/>
          </p:nvSpPr>
          <p:spPr bwMode="auto">
            <a:xfrm flipH="1">
              <a:off x="2367758" y="4272522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10 w 17"/>
                <a:gd name="T7" fmla="*/ 1 h 10"/>
                <a:gd name="T8" fmla="*/ 7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659"/>
            <p:cNvSpPr>
              <a:spLocks/>
            </p:cNvSpPr>
            <p:nvPr userDrawn="1"/>
          </p:nvSpPr>
          <p:spPr bwMode="auto">
            <a:xfrm flipH="1">
              <a:off x="2406269" y="4276802"/>
              <a:ext cx="24248" cy="14263"/>
            </a:xfrm>
            <a:custGeom>
              <a:avLst/>
              <a:gdLst>
                <a:gd name="T0" fmla="*/ 7 w 17"/>
                <a:gd name="T1" fmla="*/ 10 h 10"/>
                <a:gd name="T2" fmla="*/ 9 w 17"/>
                <a:gd name="T3" fmla="*/ 10 h 10"/>
                <a:gd name="T4" fmla="*/ 16 w 17"/>
                <a:gd name="T5" fmla="*/ 6 h 10"/>
                <a:gd name="T6" fmla="*/ 16 w 17"/>
                <a:gd name="T7" fmla="*/ 5 h 10"/>
                <a:gd name="T8" fmla="*/ 9 w 17"/>
                <a:gd name="T9" fmla="*/ 1 h 10"/>
                <a:gd name="T10" fmla="*/ 7 w 17"/>
                <a:gd name="T11" fmla="*/ 1 h 10"/>
                <a:gd name="T12" fmla="*/ 0 w 17"/>
                <a:gd name="T13" fmla="*/ 5 h 10"/>
                <a:gd name="T14" fmla="*/ 0 w 17"/>
                <a:gd name="T15" fmla="*/ 6 h 10"/>
                <a:gd name="T16" fmla="*/ 7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0"/>
                  </a:move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660"/>
            <p:cNvSpPr>
              <a:spLocks/>
            </p:cNvSpPr>
            <p:nvPr userDrawn="1"/>
          </p:nvSpPr>
          <p:spPr bwMode="auto">
            <a:xfrm flipH="1">
              <a:off x="2382022" y="4282507"/>
              <a:ext cx="25674" cy="12837"/>
            </a:xfrm>
            <a:custGeom>
              <a:avLst/>
              <a:gdLst>
                <a:gd name="T0" fmla="*/ 10 w 18"/>
                <a:gd name="T1" fmla="*/ 9 h 9"/>
                <a:gd name="T2" fmla="*/ 17 w 18"/>
                <a:gd name="T3" fmla="*/ 5 h 9"/>
                <a:gd name="T4" fmla="*/ 17 w 18"/>
                <a:gd name="T5" fmla="*/ 4 h 9"/>
                <a:gd name="T6" fmla="*/ 10 w 18"/>
                <a:gd name="T7" fmla="*/ 0 h 9"/>
                <a:gd name="T8" fmla="*/ 8 w 18"/>
                <a:gd name="T9" fmla="*/ 0 h 9"/>
                <a:gd name="T10" fmla="*/ 1 w 18"/>
                <a:gd name="T11" fmla="*/ 4 h 9"/>
                <a:gd name="T12" fmla="*/ 1 w 18"/>
                <a:gd name="T13" fmla="*/ 5 h 9"/>
                <a:gd name="T14" fmla="*/ 8 w 18"/>
                <a:gd name="T15" fmla="*/ 9 h 9"/>
                <a:gd name="T16" fmla="*/ 10 w 18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661"/>
            <p:cNvSpPr>
              <a:spLocks/>
            </p:cNvSpPr>
            <p:nvPr userDrawn="1"/>
          </p:nvSpPr>
          <p:spPr bwMode="auto">
            <a:xfrm flipH="1">
              <a:off x="2293590" y="4248275"/>
              <a:ext cx="85579" cy="49922"/>
            </a:xfrm>
            <a:custGeom>
              <a:avLst/>
              <a:gdLst>
                <a:gd name="T0" fmla="*/ 53 w 60"/>
                <a:gd name="T1" fmla="*/ 0 h 35"/>
                <a:gd name="T2" fmla="*/ 51 w 60"/>
                <a:gd name="T3" fmla="*/ 0 h 35"/>
                <a:gd name="T4" fmla="*/ 1 w 60"/>
                <a:gd name="T5" fmla="*/ 29 h 35"/>
                <a:gd name="T6" fmla="*/ 0 w 60"/>
                <a:gd name="T7" fmla="*/ 31 h 35"/>
                <a:gd name="T8" fmla="*/ 7 w 60"/>
                <a:gd name="T9" fmla="*/ 35 h 35"/>
                <a:gd name="T10" fmla="*/ 10 w 60"/>
                <a:gd name="T11" fmla="*/ 35 h 35"/>
                <a:gd name="T12" fmla="*/ 60 w 60"/>
                <a:gd name="T13" fmla="*/ 6 h 35"/>
                <a:gd name="T14" fmla="*/ 60 w 60"/>
                <a:gd name="T15" fmla="*/ 4 h 35"/>
                <a:gd name="T16" fmla="*/ 53 w 60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53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5"/>
                    <a:pt x="60" y="4"/>
                    <a:pt x="60" y="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662"/>
            <p:cNvSpPr>
              <a:spLocks/>
            </p:cNvSpPr>
            <p:nvPr userDrawn="1"/>
          </p:nvSpPr>
          <p:spPr bwMode="auto">
            <a:xfrm flipH="1">
              <a:off x="2397711" y="4291065"/>
              <a:ext cx="24248" cy="14263"/>
            </a:xfrm>
            <a:custGeom>
              <a:avLst/>
              <a:gdLst>
                <a:gd name="T0" fmla="*/ 7 w 17"/>
                <a:gd name="T1" fmla="*/ 9 h 10"/>
                <a:gd name="T2" fmla="*/ 10 w 17"/>
                <a:gd name="T3" fmla="*/ 9 h 10"/>
                <a:gd name="T4" fmla="*/ 16 w 17"/>
                <a:gd name="T5" fmla="*/ 5 h 10"/>
                <a:gd name="T6" fmla="*/ 16 w 17"/>
                <a:gd name="T7" fmla="*/ 4 h 10"/>
                <a:gd name="T8" fmla="*/ 10 w 17"/>
                <a:gd name="T9" fmla="*/ 0 h 10"/>
                <a:gd name="T10" fmla="*/ 7 w 17"/>
                <a:gd name="T11" fmla="*/ 0 h 10"/>
                <a:gd name="T12" fmla="*/ 1 w 17"/>
                <a:gd name="T13" fmla="*/ 4 h 10"/>
                <a:gd name="T14" fmla="*/ 1 w 17"/>
                <a:gd name="T15" fmla="*/ 5 h 10"/>
                <a:gd name="T16" fmla="*/ 7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663"/>
            <p:cNvSpPr>
              <a:spLocks/>
            </p:cNvSpPr>
            <p:nvPr userDrawn="1"/>
          </p:nvSpPr>
          <p:spPr bwMode="auto">
            <a:xfrm flipH="1">
              <a:off x="2370611" y="4292491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8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664"/>
            <p:cNvSpPr>
              <a:spLocks/>
            </p:cNvSpPr>
            <p:nvPr userDrawn="1"/>
          </p:nvSpPr>
          <p:spPr bwMode="auto">
            <a:xfrm flipH="1">
              <a:off x="2410548" y="4262539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665"/>
            <p:cNvSpPr>
              <a:spLocks/>
            </p:cNvSpPr>
            <p:nvPr userDrawn="1"/>
          </p:nvSpPr>
          <p:spPr bwMode="auto">
            <a:xfrm flipH="1">
              <a:off x="2332100" y="4234012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6 h 10"/>
                <a:gd name="T4" fmla="*/ 16 w 17"/>
                <a:gd name="T5" fmla="*/ 4 h 10"/>
                <a:gd name="T6" fmla="*/ 10 w 17"/>
                <a:gd name="T7" fmla="*/ 0 h 10"/>
                <a:gd name="T8" fmla="*/ 7 w 17"/>
                <a:gd name="T9" fmla="*/ 0 h 10"/>
                <a:gd name="T10" fmla="*/ 1 w 17"/>
                <a:gd name="T11" fmla="*/ 4 h 10"/>
                <a:gd name="T12" fmla="*/ 1 w 17"/>
                <a:gd name="T13" fmla="*/ 6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666"/>
            <p:cNvSpPr>
              <a:spLocks/>
            </p:cNvSpPr>
            <p:nvPr userDrawn="1"/>
          </p:nvSpPr>
          <p:spPr bwMode="auto">
            <a:xfrm flipH="1">
              <a:off x="2307853" y="4238291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667"/>
            <p:cNvSpPr>
              <a:spLocks/>
            </p:cNvSpPr>
            <p:nvPr userDrawn="1"/>
          </p:nvSpPr>
          <p:spPr bwMode="auto">
            <a:xfrm flipH="1">
              <a:off x="2316411" y="4225454"/>
              <a:ext cx="25674" cy="14263"/>
            </a:xfrm>
            <a:custGeom>
              <a:avLst/>
              <a:gdLst>
                <a:gd name="T0" fmla="*/ 10 w 18"/>
                <a:gd name="T1" fmla="*/ 9 h 10"/>
                <a:gd name="T2" fmla="*/ 17 w 18"/>
                <a:gd name="T3" fmla="*/ 5 h 10"/>
                <a:gd name="T4" fmla="*/ 17 w 18"/>
                <a:gd name="T5" fmla="*/ 4 h 10"/>
                <a:gd name="T6" fmla="*/ 10 w 18"/>
                <a:gd name="T7" fmla="*/ 0 h 10"/>
                <a:gd name="T8" fmla="*/ 8 w 18"/>
                <a:gd name="T9" fmla="*/ 0 h 10"/>
                <a:gd name="T10" fmla="*/ 1 w 18"/>
                <a:gd name="T11" fmla="*/ 4 h 10"/>
                <a:gd name="T12" fmla="*/ 1 w 18"/>
                <a:gd name="T13" fmla="*/ 5 h 10"/>
                <a:gd name="T14" fmla="*/ 8 w 18"/>
                <a:gd name="T15" fmla="*/ 9 h 10"/>
                <a:gd name="T16" fmla="*/ 10 w 1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668"/>
            <p:cNvSpPr>
              <a:spLocks/>
            </p:cNvSpPr>
            <p:nvPr userDrawn="1"/>
          </p:nvSpPr>
          <p:spPr bwMode="auto">
            <a:xfrm flipH="1">
              <a:off x="2336379" y="4218322"/>
              <a:ext cx="24248" cy="14263"/>
            </a:xfrm>
            <a:custGeom>
              <a:avLst/>
              <a:gdLst>
                <a:gd name="T0" fmla="*/ 7 w 17"/>
                <a:gd name="T1" fmla="*/ 1 h 10"/>
                <a:gd name="T2" fmla="*/ 0 w 17"/>
                <a:gd name="T3" fmla="*/ 5 h 10"/>
                <a:gd name="T4" fmla="*/ 1 w 17"/>
                <a:gd name="T5" fmla="*/ 6 h 10"/>
                <a:gd name="T6" fmla="*/ 7 w 17"/>
                <a:gd name="T7" fmla="*/ 10 h 10"/>
                <a:gd name="T8" fmla="*/ 10 w 17"/>
                <a:gd name="T9" fmla="*/ 10 h 10"/>
                <a:gd name="T10" fmla="*/ 16 w 17"/>
                <a:gd name="T11" fmla="*/ 6 h 10"/>
                <a:gd name="T12" fmla="*/ 16 w 17"/>
                <a:gd name="T13" fmla="*/ 5 h 10"/>
                <a:gd name="T14" fmla="*/ 10 w 17"/>
                <a:gd name="T15" fmla="*/ 1 h 10"/>
                <a:gd name="T16" fmla="*/ 7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669"/>
            <p:cNvSpPr>
              <a:spLocks/>
            </p:cNvSpPr>
            <p:nvPr userDrawn="1"/>
          </p:nvSpPr>
          <p:spPr bwMode="auto">
            <a:xfrm flipH="1">
              <a:off x="2252226" y="4169827"/>
              <a:ext cx="35658" cy="19968"/>
            </a:xfrm>
            <a:custGeom>
              <a:avLst/>
              <a:gdLst>
                <a:gd name="T0" fmla="*/ 15 w 25"/>
                <a:gd name="T1" fmla="*/ 0 h 14"/>
                <a:gd name="T2" fmla="*/ 1 w 25"/>
                <a:gd name="T3" fmla="*/ 9 h 14"/>
                <a:gd name="T4" fmla="*/ 1 w 25"/>
                <a:gd name="T5" fmla="*/ 10 h 14"/>
                <a:gd name="T6" fmla="*/ 8 w 25"/>
                <a:gd name="T7" fmla="*/ 14 h 14"/>
                <a:gd name="T8" fmla="*/ 10 w 25"/>
                <a:gd name="T9" fmla="*/ 14 h 14"/>
                <a:gd name="T10" fmla="*/ 24 w 25"/>
                <a:gd name="T11" fmla="*/ 6 h 14"/>
                <a:gd name="T12" fmla="*/ 24 w 25"/>
                <a:gd name="T13" fmla="*/ 4 h 14"/>
                <a:gd name="T14" fmla="*/ 17 w 25"/>
                <a:gd name="T15" fmla="*/ 0 h 14"/>
                <a:gd name="T16" fmla="*/ 15 w 2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15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670"/>
            <p:cNvSpPr>
              <a:spLocks/>
            </p:cNvSpPr>
            <p:nvPr userDrawn="1"/>
          </p:nvSpPr>
          <p:spPr bwMode="auto">
            <a:xfrm flipH="1">
              <a:off x="2276474" y="4184091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6 h 10"/>
                <a:gd name="T6" fmla="*/ 7 w 17"/>
                <a:gd name="T7" fmla="*/ 10 h 10"/>
                <a:gd name="T8" fmla="*/ 9 w 17"/>
                <a:gd name="T9" fmla="*/ 10 h 10"/>
                <a:gd name="T10" fmla="*/ 16 w 17"/>
                <a:gd name="T11" fmla="*/ 6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671"/>
            <p:cNvSpPr>
              <a:spLocks/>
            </p:cNvSpPr>
            <p:nvPr userDrawn="1"/>
          </p:nvSpPr>
          <p:spPr bwMode="auto">
            <a:xfrm flipH="1">
              <a:off x="2220847" y="4169827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672"/>
            <p:cNvSpPr>
              <a:spLocks/>
            </p:cNvSpPr>
            <p:nvPr userDrawn="1"/>
          </p:nvSpPr>
          <p:spPr bwMode="auto">
            <a:xfrm flipH="1">
              <a:off x="2219421" y="4209764"/>
              <a:ext cx="17116" cy="9985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673"/>
            <p:cNvSpPr>
              <a:spLocks/>
            </p:cNvSpPr>
            <p:nvPr userDrawn="1"/>
          </p:nvSpPr>
          <p:spPr bwMode="auto">
            <a:xfrm flipH="1">
              <a:off x="2226553" y="4205486"/>
              <a:ext cx="17116" cy="9985"/>
            </a:xfrm>
            <a:custGeom>
              <a:avLst/>
              <a:gdLst>
                <a:gd name="T0" fmla="*/ 8 w 12"/>
                <a:gd name="T1" fmla="*/ 0 h 7"/>
                <a:gd name="T2" fmla="*/ 0 w 12"/>
                <a:gd name="T3" fmla="*/ 4 h 7"/>
                <a:gd name="T4" fmla="*/ 0 w 12"/>
                <a:gd name="T5" fmla="*/ 5 h 7"/>
                <a:gd name="T6" fmla="*/ 3 w 12"/>
                <a:gd name="T7" fmla="*/ 7 h 7"/>
                <a:gd name="T8" fmla="*/ 4 w 12"/>
                <a:gd name="T9" fmla="*/ 7 h 7"/>
                <a:gd name="T10" fmla="*/ 12 w 12"/>
                <a:gd name="T11" fmla="*/ 2 h 7"/>
                <a:gd name="T12" fmla="*/ 12 w 12"/>
                <a:gd name="T13" fmla="*/ 2 h 7"/>
                <a:gd name="T14" fmla="*/ 9 w 12"/>
                <a:gd name="T15" fmla="*/ 0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674"/>
            <p:cNvSpPr>
              <a:spLocks/>
            </p:cNvSpPr>
            <p:nvPr userDrawn="1"/>
          </p:nvSpPr>
          <p:spPr bwMode="auto">
            <a:xfrm flipH="1">
              <a:off x="2233684" y="4216896"/>
              <a:ext cx="17116" cy="9985"/>
            </a:xfrm>
            <a:custGeom>
              <a:avLst/>
              <a:gdLst>
                <a:gd name="T0" fmla="*/ 9 w 12"/>
                <a:gd name="T1" fmla="*/ 0 h 7"/>
                <a:gd name="T2" fmla="*/ 8 w 12"/>
                <a:gd name="T3" fmla="*/ 0 h 7"/>
                <a:gd name="T4" fmla="*/ 0 w 12"/>
                <a:gd name="T5" fmla="*/ 5 h 7"/>
                <a:gd name="T6" fmla="*/ 0 w 12"/>
                <a:gd name="T7" fmla="*/ 5 h 7"/>
                <a:gd name="T8" fmla="*/ 4 w 12"/>
                <a:gd name="T9" fmla="*/ 7 h 7"/>
                <a:gd name="T10" fmla="*/ 5 w 12"/>
                <a:gd name="T11" fmla="*/ 7 h 7"/>
                <a:gd name="T12" fmla="*/ 12 w 12"/>
                <a:gd name="T13" fmla="*/ 3 h 7"/>
                <a:gd name="T14" fmla="*/ 12 w 12"/>
                <a:gd name="T15" fmla="*/ 2 h 7"/>
                <a:gd name="T16" fmla="*/ 9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675"/>
            <p:cNvSpPr>
              <a:spLocks/>
            </p:cNvSpPr>
            <p:nvPr userDrawn="1"/>
          </p:nvSpPr>
          <p:spPr bwMode="auto">
            <a:xfrm flipH="1">
              <a:off x="2236537" y="4178385"/>
              <a:ext cx="45642" cy="27101"/>
            </a:xfrm>
            <a:custGeom>
              <a:avLst/>
              <a:gdLst>
                <a:gd name="T0" fmla="*/ 10 w 32"/>
                <a:gd name="T1" fmla="*/ 18 h 19"/>
                <a:gd name="T2" fmla="*/ 31 w 32"/>
                <a:gd name="T3" fmla="*/ 6 h 19"/>
                <a:gd name="T4" fmla="*/ 31 w 32"/>
                <a:gd name="T5" fmla="*/ 5 h 19"/>
                <a:gd name="T6" fmla="*/ 24 w 32"/>
                <a:gd name="T7" fmla="*/ 1 h 19"/>
                <a:gd name="T8" fmla="*/ 22 w 32"/>
                <a:gd name="T9" fmla="*/ 1 h 19"/>
                <a:gd name="T10" fmla="*/ 1 w 32"/>
                <a:gd name="T11" fmla="*/ 13 h 19"/>
                <a:gd name="T12" fmla="*/ 1 w 32"/>
                <a:gd name="T13" fmla="*/ 14 h 19"/>
                <a:gd name="T14" fmla="*/ 8 w 32"/>
                <a:gd name="T15" fmla="*/ 18 h 19"/>
                <a:gd name="T16" fmla="*/ 10 w 32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0" y="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10" y="19"/>
                    <a:pt x="10" y="18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676"/>
            <p:cNvSpPr>
              <a:spLocks/>
            </p:cNvSpPr>
            <p:nvPr userDrawn="1"/>
          </p:nvSpPr>
          <p:spPr bwMode="auto">
            <a:xfrm flipH="1">
              <a:off x="2272195" y="4199781"/>
              <a:ext cx="24248" cy="14263"/>
            </a:xfrm>
            <a:custGeom>
              <a:avLst/>
              <a:gdLst>
                <a:gd name="T0" fmla="*/ 9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9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677"/>
            <p:cNvSpPr>
              <a:spLocks/>
            </p:cNvSpPr>
            <p:nvPr userDrawn="1"/>
          </p:nvSpPr>
          <p:spPr bwMode="auto">
            <a:xfrm flipH="1">
              <a:off x="2220847" y="4188370"/>
              <a:ext cx="52774" cy="29953"/>
            </a:xfrm>
            <a:custGeom>
              <a:avLst/>
              <a:gdLst>
                <a:gd name="T0" fmla="*/ 36 w 37"/>
                <a:gd name="T1" fmla="*/ 4 h 21"/>
                <a:gd name="T2" fmla="*/ 29 w 37"/>
                <a:gd name="T3" fmla="*/ 0 h 21"/>
                <a:gd name="T4" fmla="*/ 27 w 37"/>
                <a:gd name="T5" fmla="*/ 0 h 21"/>
                <a:gd name="T6" fmla="*/ 1 w 37"/>
                <a:gd name="T7" fmla="*/ 15 h 21"/>
                <a:gd name="T8" fmla="*/ 1 w 37"/>
                <a:gd name="T9" fmla="*/ 17 h 21"/>
                <a:gd name="T10" fmla="*/ 8 w 37"/>
                <a:gd name="T11" fmla="*/ 21 h 21"/>
                <a:gd name="T12" fmla="*/ 10 w 37"/>
                <a:gd name="T13" fmla="*/ 21 h 21"/>
                <a:gd name="T14" fmla="*/ 36 w 37"/>
                <a:gd name="T15" fmla="*/ 5 h 21"/>
                <a:gd name="T16" fmla="*/ 36 w 37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1">
                  <a:moveTo>
                    <a:pt x="36" y="4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18" y="5"/>
                    <a:pt x="10" y="10"/>
                    <a:pt x="1" y="15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9" y="15"/>
                    <a:pt x="27" y="10"/>
                    <a:pt x="36" y="5"/>
                  </a:cubicBezTo>
                  <a:cubicBezTo>
                    <a:pt x="37" y="5"/>
                    <a:pt x="37" y="4"/>
                    <a:pt x="36" y="4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678"/>
            <p:cNvSpPr>
              <a:spLocks/>
            </p:cNvSpPr>
            <p:nvPr userDrawn="1"/>
          </p:nvSpPr>
          <p:spPr bwMode="auto">
            <a:xfrm flipH="1">
              <a:off x="2312132" y="4188370"/>
              <a:ext cx="25674" cy="14263"/>
            </a:xfrm>
            <a:custGeom>
              <a:avLst/>
              <a:gdLst>
                <a:gd name="T0" fmla="*/ 8 w 18"/>
                <a:gd name="T1" fmla="*/ 0 h 10"/>
                <a:gd name="T2" fmla="*/ 1 w 18"/>
                <a:gd name="T3" fmla="*/ 4 h 10"/>
                <a:gd name="T4" fmla="*/ 1 w 18"/>
                <a:gd name="T5" fmla="*/ 5 h 10"/>
                <a:gd name="T6" fmla="*/ 8 w 18"/>
                <a:gd name="T7" fmla="*/ 9 h 10"/>
                <a:gd name="T8" fmla="*/ 10 w 18"/>
                <a:gd name="T9" fmla="*/ 9 h 10"/>
                <a:gd name="T10" fmla="*/ 17 w 18"/>
                <a:gd name="T11" fmla="*/ 5 h 10"/>
                <a:gd name="T12" fmla="*/ 17 w 18"/>
                <a:gd name="T13" fmla="*/ 4 h 10"/>
                <a:gd name="T14" fmla="*/ 10 w 18"/>
                <a:gd name="T15" fmla="*/ 0 h 10"/>
                <a:gd name="T16" fmla="*/ 8 w 1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679"/>
            <p:cNvSpPr>
              <a:spLocks/>
            </p:cNvSpPr>
            <p:nvPr userDrawn="1"/>
          </p:nvSpPr>
          <p:spPr bwMode="auto">
            <a:xfrm flipH="1">
              <a:off x="2297868" y="4164122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4 h 6"/>
                <a:gd name="T6" fmla="*/ 11 w 11"/>
                <a:gd name="T7" fmla="*/ 3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680"/>
            <p:cNvSpPr>
              <a:spLocks/>
            </p:cNvSpPr>
            <p:nvPr userDrawn="1"/>
          </p:nvSpPr>
          <p:spPr bwMode="auto">
            <a:xfrm flipH="1">
              <a:off x="2306426" y="4169827"/>
              <a:ext cx="15690" cy="8558"/>
            </a:xfrm>
            <a:custGeom>
              <a:avLst/>
              <a:gdLst>
                <a:gd name="T0" fmla="*/ 4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3 h 6"/>
                <a:gd name="T8" fmla="*/ 6 w 11"/>
                <a:gd name="T9" fmla="*/ 0 h 6"/>
                <a:gd name="T10" fmla="*/ 4 w 11"/>
                <a:gd name="T11" fmla="*/ 0 h 6"/>
                <a:gd name="T12" fmla="*/ 0 w 11"/>
                <a:gd name="T13" fmla="*/ 3 h 6"/>
                <a:gd name="T14" fmla="*/ 0 w 11"/>
                <a:gd name="T15" fmla="*/ 3 h 6"/>
                <a:gd name="T16" fmla="*/ 4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681"/>
            <p:cNvSpPr>
              <a:spLocks/>
            </p:cNvSpPr>
            <p:nvPr userDrawn="1"/>
          </p:nvSpPr>
          <p:spPr bwMode="auto">
            <a:xfrm flipH="1">
              <a:off x="2266489" y="4161269"/>
              <a:ext cx="41364" cy="24248"/>
            </a:xfrm>
            <a:custGeom>
              <a:avLst/>
              <a:gdLst>
                <a:gd name="T0" fmla="*/ 19 w 29"/>
                <a:gd name="T1" fmla="*/ 1 h 17"/>
                <a:gd name="T2" fmla="*/ 1 w 29"/>
                <a:gd name="T3" fmla="*/ 11 h 17"/>
                <a:gd name="T4" fmla="*/ 1 w 29"/>
                <a:gd name="T5" fmla="*/ 12 h 17"/>
                <a:gd name="T6" fmla="*/ 8 w 29"/>
                <a:gd name="T7" fmla="*/ 16 h 17"/>
                <a:gd name="T8" fmla="*/ 10 w 29"/>
                <a:gd name="T9" fmla="*/ 16 h 17"/>
                <a:gd name="T10" fmla="*/ 28 w 29"/>
                <a:gd name="T11" fmla="*/ 6 h 17"/>
                <a:gd name="T12" fmla="*/ 28 w 29"/>
                <a:gd name="T13" fmla="*/ 4 h 17"/>
                <a:gd name="T14" fmla="*/ 21 w 29"/>
                <a:gd name="T15" fmla="*/ 1 h 17"/>
                <a:gd name="T16" fmla="*/ 19 w 29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5"/>
                    <a:pt x="29" y="5"/>
                    <a:pt x="28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682"/>
            <p:cNvSpPr>
              <a:spLocks/>
            </p:cNvSpPr>
            <p:nvPr userDrawn="1"/>
          </p:nvSpPr>
          <p:spPr bwMode="auto">
            <a:xfrm flipH="1">
              <a:off x="2297868" y="4179812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7 w 17"/>
                <a:gd name="T7" fmla="*/ 9 h 10"/>
                <a:gd name="T8" fmla="*/ 10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10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683"/>
            <p:cNvSpPr>
              <a:spLocks/>
            </p:cNvSpPr>
            <p:nvPr userDrawn="1"/>
          </p:nvSpPr>
          <p:spPr bwMode="auto">
            <a:xfrm flipH="1">
              <a:off x="2292163" y="4192648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6 h 10"/>
                <a:gd name="T6" fmla="*/ 8 w 17"/>
                <a:gd name="T7" fmla="*/ 10 h 10"/>
                <a:gd name="T8" fmla="*/ 10 w 17"/>
                <a:gd name="T9" fmla="*/ 10 h 10"/>
                <a:gd name="T10" fmla="*/ 17 w 17"/>
                <a:gd name="T11" fmla="*/ 6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684"/>
            <p:cNvSpPr>
              <a:spLocks/>
            </p:cNvSpPr>
            <p:nvPr userDrawn="1"/>
          </p:nvSpPr>
          <p:spPr bwMode="auto">
            <a:xfrm flipH="1">
              <a:off x="2175205" y="4179812"/>
              <a:ext cx="24248" cy="14263"/>
            </a:xfrm>
            <a:custGeom>
              <a:avLst/>
              <a:gdLst>
                <a:gd name="T0" fmla="*/ 10 w 17"/>
                <a:gd name="T1" fmla="*/ 0 h 10"/>
                <a:gd name="T2" fmla="*/ 8 w 17"/>
                <a:gd name="T3" fmla="*/ 0 h 10"/>
                <a:gd name="T4" fmla="*/ 1 w 17"/>
                <a:gd name="T5" fmla="*/ 4 h 10"/>
                <a:gd name="T6" fmla="*/ 1 w 17"/>
                <a:gd name="T7" fmla="*/ 5 h 10"/>
                <a:gd name="T8" fmla="*/ 8 w 17"/>
                <a:gd name="T9" fmla="*/ 9 h 10"/>
                <a:gd name="T10" fmla="*/ 10 w 17"/>
                <a:gd name="T11" fmla="*/ 9 h 10"/>
                <a:gd name="T12" fmla="*/ 17 w 17"/>
                <a:gd name="T13" fmla="*/ 5 h 10"/>
                <a:gd name="T14" fmla="*/ 17 w 17"/>
                <a:gd name="T15" fmla="*/ 4 h 10"/>
                <a:gd name="T16" fmla="*/ 10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685"/>
            <p:cNvSpPr>
              <a:spLocks/>
            </p:cNvSpPr>
            <p:nvPr userDrawn="1"/>
          </p:nvSpPr>
          <p:spPr bwMode="auto">
            <a:xfrm flipH="1">
              <a:off x="2220847" y="4119907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686"/>
            <p:cNvSpPr>
              <a:spLocks/>
            </p:cNvSpPr>
            <p:nvPr userDrawn="1"/>
          </p:nvSpPr>
          <p:spPr bwMode="auto">
            <a:xfrm flipH="1">
              <a:off x="2230832" y="4125612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1 w 11"/>
                <a:gd name="T13" fmla="*/ 3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687"/>
            <p:cNvSpPr>
              <a:spLocks/>
            </p:cNvSpPr>
            <p:nvPr userDrawn="1"/>
          </p:nvSpPr>
          <p:spPr bwMode="auto">
            <a:xfrm flipH="1">
              <a:off x="2206584" y="4127038"/>
              <a:ext cx="24248" cy="12837"/>
            </a:xfrm>
            <a:custGeom>
              <a:avLst/>
              <a:gdLst>
                <a:gd name="T0" fmla="*/ 1 w 17"/>
                <a:gd name="T1" fmla="*/ 5 h 9"/>
                <a:gd name="T2" fmla="*/ 8 w 17"/>
                <a:gd name="T3" fmla="*/ 9 h 9"/>
                <a:gd name="T4" fmla="*/ 10 w 17"/>
                <a:gd name="T5" fmla="*/ 9 h 9"/>
                <a:gd name="T6" fmla="*/ 17 w 17"/>
                <a:gd name="T7" fmla="*/ 5 h 9"/>
                <a:gd name="T8" fmla="*/ 17 w 17"/>
                <a:gd name="T9" fmla="*/ 4 h 9"/>
                <a:gd name="T10" fmla="*/ 10 w 17"/>
                <a:gd name="T11" fmla="*/ 0 h 9"/>
                <a:gd name="T12" fmla="*/ 8 w 17"/>
                <a:gd name="T13" fmla="*/ 0 h 9"/>
                <a:gd name="T14" fmla="*/ 1 w 17"/>
                <a:gd name="T15" fmla="*/ 4 h 9"/>
                <a:gd name="T16" fmla="*/ 1 w 17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" y="5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688"/>
            <p:cNvSpPr>
              <a:spLocks/>
            </p:cNvSpPr>
            <p:nvPr userDrawn="1"/>
          </p:nvSpPr>
          <p:spPr bwMode="auto">
            <a:xfrm flipH="1">
              <a:off x="2220847" y="4135596"/>
              <a:ext cx="24248" cy="14263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9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689"/>
            <p:cNvSpPr>
              <a:spLocks/>
            </p:cNvSpPr>
            <p:nvPr userDrawn="1"/>
          </p:nvSpPr>
          <p:spPr bwMode="auto">
            <a:xfrm flipH="1">
              <a:off x="2206584" y="4142728"/>
              <a:ext cx="24248" cy="14263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690"/>
            <p:cNvSpPr>
              <a:spLocks/>
            </p:cNvSpPr>
            <p:nvPr userDrawn="1"/>
          </p:nvSpPr>
          <p:spPr bwMode="auto">
            <a:xfrm flipH="1">
              <a:off x="2176632" y="4134170"/>
              <a:ext cx="39937" cy="24248"/>
            </a:xfrm>
            <a:custGeom>
              <a:avLst/>
              <a:gdLst>
                <a:gd name="T0" fmla="*/ 1 w 28"/>
                <a:gd name="T1" fmla="*/ 6 h 17"/>
                <a:gd name="T2" fmla="*/ 19 w 28"/>
                <a:gd name="T3" fmla="*/ 16 h 17"/>
                <a:gd name="T4" fmla="*/ 21 w 28"/>
                <a:gd name="T5" fmla="*/ 16 h 17"/>
                <a:gd name="T6" fmla="*/ 28 w 28"/>
                <a:gd name="T7" fmla="*/ 12 h 17"/>
                <a:gd name="T8" fmla="*/ 28 w 28"/>
                <a:gd name="T9" fmla="*/ 11 h 17"/>
                <a:gd name="T10" fmla="*/ 10 w 28"/>
                <a:gd name="T11" fmla="*/ 1 h 17"/>
                <a:gd name="T12" fmla="*/ 8 w 28"/>
                <a:gd name="T13" fmla="*/ 1 h 17"/>
                <a:gd name="T14" fmla="*/ 1 w 28"/>
                <a:gd name="T15" fmla="*/ 5 h 17"/>
                <a:gd name="T16" fmla="*/ 1 w 28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1" y="6"/>
                  </a:moveTo>
                  <a:cubicBezTo>
                    <a:pt x="7" y="9"/>
                    <a:pt x="13" y="13"/>
                    <a:pt x="19" y="16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2" y="8"/>
                    <a:pt x="16" y="4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691"/>
            <p:cNvSpPr>
              <a:spLocks/>
            </p:cNvSpPr>
            <p:nvPr userDrawn="1"/>
          </p:nvSpPr>
          <p:spPr bwMode="auto">
            <a:xfrm flipH="1">
              <a:off x="2190895" y="4152712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6 w 17"/>
                <a:gd name="T3" fmla="*/ 5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5 h 10"/>
                <a:gd name="T14" fmla="*/ 7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692"/>
            <p:cNvSpPr>
              <a:spLocks/>
            </p:cNvSpPr>
            <p:nvPr userDrawn="1"/>
          </p:nvSpPr>
          <p:spPr bwMode="auto">
            <a:xfrm flipH="1">
              <a:off x="2175205" y="4161269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6 w 17"/>
                <a:gd name="T3" fmla="*/ 6 h 10"/>
                <a:gd name="T4" fmla="*/ 16 w 17"/>
                <a:gd name="T5" fmla="*/ 4 h 10"/>
                <a:gd name="T6" fmla="*/ 9 w 17"/>
                <a:gd name="T7" fmla="*/ 0 h 10"/>
                <a:gd name="T8" fmla="*/ 7 w 17"/>
                <a:gd name="T9" fmla="*/ 0 h 10"/>
                <a:gd name="T10" fmla="*/ 0 w 17"/>
                <a:gd name="T11" fmla="*/ 4 h 10"/>
                <a:gd name="T12" fmla="*/ 0 w 17"/>
                <a:gd name="T13" fmla="*/ 6 h 10"/>
                <a:gd name="T14" fmla="*/ 7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693"/>
            <p:cNvSpPr>
              <a:spLocks/>
            </p:cNvSpPr>
            <p:nvPr userDrawn="1"/>
          </p:nvSpPr>
          <p:spPr bwMode="auto">
            <a:xfrm flipH="1">
              <a:off x="2143826" y="4152712"/>
              <a:ext cx="41364" cy="22821"/>
            </a:xfrm>
            <a:custGeom>
              <a:avLst/>
              <a:gdLst>
                <a:gd name="T0" fmla="*/ 28 w 29"/>
                <a:gd name="T1" fmla="*/ 11 h 16"/>
                <a:gd name="T2" fmla="*/ 10 w 29"/>
                <a:gd name="T3" fmla="*/ 0 h 16"/>
                <a:gd name="T4" fmla="*/ 8 w 29"/>
                <a:gd name="T5" fmla="*/ 0 h 16"/>
                <a:gd name="T6" fmla="*/ 1 w 29"/>
                <a:gd name="T7" fmla="*/ 4 h 16"/>
                <a:gd name="T8" fmla="*/ 1 w 29"/>
                <a:gd name="T9" fmla="*/ 6 h 16"/>
                <a:gd name="T10" fmla="*/ 19 w 29"/>
                <a:gd name="T11" fmla="*/ 16 h 16"/>
                <a:gd name="T12" fmla="*/ 21 w 29"/>
                <a:gd name="T13" fmla="*/ 16 h 16"/>
                <a:gd name="T14" fmla="*/ 28 w 29"/>
                <a:gd name="T15" fmla="*/ 12 h 16"/>
                <a:gd name="T16" fmla="*/ 28 w 29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8" y="11"/>
                  </a:moveTo>
                  <a:cubicBezTo>
                    <a:pt x="22" y="7"/>
                    <a:pt x="16" y="4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7" y="9"/>
                    <a:pt x="13" y="12"/>
                    <a:pt x="19" y="16"/>
                  </a:cubicBezTo>
                  <a:cubicBezTo>
                    <a:pt x="20" y="16"/>
                    <a:pt x="21" y="16"/>
                    <a:pt x="21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2"/>
                    <a:pt x="29" y="11"/>
                    <a:pt x="28" y="11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694"/>
            <p:cNvSpPr>
              <a:spLocks/>
            </p:cNvSpPr>
            <p:nvPr userDrawn="1"/>
          </p:nvSpPr>
          <p:spPr bwMode="auto">
            <a:xfrm flipH="1">
              <a:off x="2159516" y="4169827"/>
              <a:ext cx="24248" cy="14263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10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695"/>
            <p:cNvSpPr>
              <a:spLocks/>
            </p:cNvSpPr>
            <p:nvPr userDrawn="1"/>
          </p:nvSpPr>
          <p:spPr bwMode="auto">
            <a:xfrm flipH="1">
              <a:off x="2206584" y="4161269"/>
              <a:ext cx="24248" cy="14263"/>
            </a:xfrm>
            <a:custGeom>
              <a:avLst/>
              <a:gdLst>
                <a:gd name="T0" fmla="*/ 10 w 17"/>
                <a:gd name="T1" fmla="*/ 9 h 10"/>
                <a:gd name="T2" fmla="*/ 17 w 17"/>
                <a:gd name="T3" fmla="*/ 6 h 10"/>
                <a:gd name="T4" fmla="*/ 17 w 17"/>
                <a:gd name="T5" fmla="*/ 4 h 10"/>
                <a:gd name="T6" fmla="*/ 10 w 17"/>
                <a:gd name="T7" fmla="*/ 0 h 10"/>
                <a:gd name="T8" fmla="*/ 8 w 17"/>
                <a:gd name="T9" fmla="*/ 0 h 10"/>
                <a:gd name="T10" fmla="*/ 1 w 17"/>
                <a:gd name="T11" fmla="*/ 4 h 10"/>
                <a:gd name="T12" fmla="*/ 1 w 17"/>
                <a:gd name="T13" fmla="*/ 5 h 10"/>
                <a:gd name="T14" fmla="*/ 8 w 17"/>
                <a:gd name="T15" fmla="*/ 9 h 10"/>
                <a:gd name="T16" fmla="*/ 10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696"/>
            <p:cNvSpPr>
              <a:spLocks/>
            </p:cNvSpPr>
            <p:nvPr userDrawn="1"/>
          </p:nvSpPr>
          <p:spPr bwMode="auto">
            <a:xfrm flipH="1">
              <a:off x="2222274" y="4152712"/>
              <a:ext cx="24248" cy="12837"/>
            </a:xfrm>
            <a:custGeom>
              <a:avLst/>
              <a:gdLst>
                <a:gd name="T0" fmla="*/ 10 w 17"/>
                <a:gd name="T1" fmla="*/ 9 h 9"/>
                <a:gd name="T2" fmla="*/ 17 w 17"/>
                <a:gd name="T3" fmla="*/ 5 h 9"/>
                <a:gd name="T4" fmla="*/ 17 w 17"/>
                <a:gd name="T5" fmla="*/ 4 h 9"/>
                <a:gd name="T6" fmla="*/ 10 w 17"/>
                <a:gd name="T7" fmla="*/ 0 h 9"/>
                <a:gd name="T8" fmla="*/ 8 w 17"/>
                <a:gd name="T9" fmla="*/ 0 h 9"/>
                <a:gd name="T10" fmla="*/ 1 w 17"/>
                <a:gd name="T11" fmla="*/ 4 h 9"/>
                <a:gd name="T12" fmla="*/ 1 w 17"/>
                <a:gd name="T13" fmla="*/ 5 h 9"/>
                <a:gd name="T14" fmla="*/ 8 w 17"/>
                <a:gd name="T15" fmla="*/ 9 h 9"/>
                <a:gd name="T16" fmla="*/ 10 w 1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0" y="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697"/>
            <p:cNvSpPr>
              <a:spLocks/>
            </p:cNvSpPr>
            <p:nvPr userDrawn="1"/>
          </p:nvSpPr>
          <p:spPr bwMode="auto">
            <a:xfrm flipH="1">
              <a:off x="2236537" y="4161269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698"/>
            <p:cNvSpPr>
              <a:spLocks/>
            </p:cNvSpPr>
            <p:nvPr userDrawn="1"/>
          </p:nvSpPr>
          <p:spPr bwMode="auto">
            <a:xfrm flipH="1">
              <a:off x="2236537" y="4144154"/>
              <a:ext cx="24248" cy="14263"/>
            </a:xfrm>
            <a:custGeom>
              <a:avLst/>
              <a:gdLst>
                <a:gd name="T0" fmla="*/ 8 w 17"/>
                <a:gd name="T1" fmla="*/ 0 h 10"/>
                <a:gd name="T2" fmla="*/ 1 w 17"/>
                <a:gd name="T3" fmla="*/ 4 h 10"/>
                <a:gd name="T4" fmla="*/ 1 w 17"/>
                <a:gd name="T5" fmla="*/ 5 h 10"/>
                <a:gd name="T6" fmla="*/ 8 w 17"/>
                <a:gd name="T7" fmla="*/ 9 h 10"/>
                <a:gd name="T8" fmla="*/ 10 w 17"/>
                <a:gd name="T9" fmla="*/ 9 h 10"/>
                <a:gd name="T10" fmla="*/ 17 w 17"/>
                <a:gd name="T11" fmla="*/ 5 h 10"/>
                <a:gd name="T12" fmla="*/ 17 w 17"/>
                <a:gd name="T13" fmla="*/ 4 h 10"/>
                <a:gd name="T14" fmla="*/ 10 w 17"/>
                <a:gd name="T15" fmla="*/ 0 h 10"/>
                <a:gd name="T16" fmla="*/ 8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699"/>
            <p:cNvSpPr>
              <a:spLocks/>
            </p:cNvSpPr>
            <p:nvPr userDrawn="1"/>
          </p:nvSpPr>
          <p:spPr bwMode="auto">
            <a:xfrm flipH="1">
              <a:off x="2277900" y="4152712"/>
              <a:ext cx="15690" cy="9985"/>
            </a:xfrm>
            <a:custGeom>
              <a:avLst/>
              <a:gdLst>
                <a:gd name="T0" fmla="*/ 4 w 11"/>
                <a:gd name="T1" fmla="*/ 6 h 7"/>
                <a:gd name="T2" fmla="*/ 6 w 11"/>
                <a:gd name="T3" fmla="*/ 6 h 7"/>
                <a:gd name="T4" fmla="*/ 10 w 11"/>
                <a:gd name="T5" fmla="*/ 4 h 7"/>
                <a:gd name="T6" fmla="*/ 10 w 11"/>
                <a:gd name="T7" fmla="*/ 3 h 7"/>
                <a:gd name="T8" fmla="*/ 6 w 11"/>
                <a:gd name="T9" fmla="*/ 1 h 7"/>
                <a:gd name="T10" fmla="*/ 4 w 11"/>
                <a:gd name="T11" fmla="*/ 1 h 7"/>
                <a:gd name="T12" fmla="*/ 0 w 11"/>
                <a:gd name="T13" fmla="*/ 3 h 7"/>
                <a:gd name="T14" fmla="*/ 0 w 11"/>
                <a:gd name="T15" fmla="*/ 4 h 7"/>
                <a:gd name="T16" fmla="*/ 4 w 11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4" y="6"/>
                  </a:moveTo>
                  <a:cubicBezTo>
                    <a:pt x="5" y="7"/>
                    <a:pt x="5" y="7"/>
                    <a:pt x="6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700"/>
            <p:cNvSpPr>
              <a:spLocks/>
            </p:cNvSpPr>
            <p:nvPr userDrawn="1"/>
          </p:nvSpPr>
          <p:spPr bwMode="auto">
            <a:xfrm flipH="1">
              <a:off x="2240816" y="4131317"/>
              <a:ext cx="14263" cy="8558"/>
            </a:xfrm>
            <a:custGeom>
              <a:avLst/>
              <a:gdLst>
                <a:gd name="T0" fmla="*/ 4 w 10"/>
                <a:gd name="T1" fmla="*/ 6 h 6"/>
                <a:gd name="T2" fmla="*/ 6 w 10"/>
                <a:gd name="T3" fmla="*/ 6 h 6"/>
                <a:gd name="T4" fmla="*/ 10 w 10"/>
                <a:gd name="T5" fmla="*/ 3 h 6"/>
                <a:gd name="T6" fmla="*/ 10 w 10"/>
                <a:gd name="T7" fmla="*/ 2 h 6"/>
                <a:gd name="T8" fmla="*/ 6 w 10"/>
                <a:gd name="T9" fmla="*/ 0 h 6"/>
                <a:gd name="T10" fmla="*/ 4 w 10"/>
                <a:gd name="T11" fmla="*/ 0 h 6"/>
                <a:gd name="T12" fmla="*/ 0 w 10"/>
                <a:gd name="T13" fmla="*/ 2 h 6"/>
                <a:gd name="T14" fmla="*/ 0 w 10"/>
                <a:gd name="T15" fmla="*/ 3 h 6"/>
                <a:gd name="T16" fmla="*/ 4 w 1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701"/>
            <p:cNvSpPr>
              <a:spLocks/>
            </p:cNvSpPr>
            <p:nvPr userDrawn="1"/>
          </p:nvSpPr>
          <p:spPr bwMode="auto">
            <a:xfrm flipH="1">
              <a:off x="2249373" y="4137022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702"/>
            <p:cNvSpPr>
              <a:spLocks/>
            </p:cNvSpPr>
            <p:nvPr userDrawn="1"/>
          </p:nvSpPr>
          <p:spPr bwMode="auto">
            <a:xfrm flipH="1">
              <a:off x="2259358" y="4142728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703"/>
            <p:cNvSpPr>
              <a:spLocks/>
            </p:cNvSpPr>
            <p:nvPr userDrawn="1"/>
          </p:nvSpPr>
          <p:spPr bwMode="auto">
            <a:xfrm flipH="1">
              <a:off x="2269342" y="4147006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704"/>
            <p:cNvSpPr>
              <a:spLocks/>
            </p:cNvSpPr>
            <p:nvPr userDrawn="1"/>
          </p:nvSpPr>
          <p:spPr bwMode="auto">
            <a:xfrm flipH="1">
              <a:off x="2250800" y="4152712"/>
              <a:ext cx="24248" cy="14263"/>
            </a:xfrm>
            <a:custGeom>
              <a:avLst/>
              <a:gdLst>
                <a:gd name="T0" fmla="*/ 7 w 17"/>
                <a:gd name="T1" fmla="*/ 0 h 10"/>
                <a:gd name="T2" fmla="*/ 0 w 17"/>
                <a:gd name="T3" fmla="*/ 4 h 10"/>
                <a:gd name="T4" fmla="*/ 0 w 17"/>
                <a:gd name="T5" fmla="*/ 5 h 10"/>
                <a:gd name="T6" fmla="*/ 7 w 17"/>
                <a:gd name="T7" fmla="*/ 9 h 10"/>
                <a:gd name="T8" fmla="*/ 9 w 17"/>
                <a:gd name="T9" fmla="*/ 9 h 10"/>
                <a:gd name="T10" fmla="*/ 16 w 17"/>
                <a:gd name="T11" fmla="*/ 5 h 10"/>
                <a:gd name="T12" fmla="*/ 16 w 17"/>
                <a:gd name="T13" fmla="*/ 4 h 10"/>
                <a:gd name="T14" fmla="*/ 9 w 17"/>
                <a:gd name="T15" fmla="*/ 0 h 10"/>
                <a:gd name="T16" fmla="*/ 7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705"/>
            <p:cNvSpPr>
              <a:spLocks/>
            </p:cNvSpPr>
            <p:nvPr userDrawn="1"/>
          </p:nvSpPr>
          <p:spPr bwMode="auto">
            <a:xfrm flipH="1">
              <a:off x="2205158" y="4201206"/>
              <a:ext cx="17116" cy="9985"/>
            </a:xfrm>
            <a:custGeom>
              <a:avLst/>
              <a:gdLst>
                <a:gd name="T0" fmla="*/ 8 w 12"/>
                <a:gd name="T1" fmla="*/ 0 h 7"/>
                <a:gd name="T2" fmla="*/ 7 w 12"/>
                <a:gd name="T3" fmla="*/ 0 h 7"/>
                <a:gd name="T4" fmla="*/ 0 w 12"/>
                <a:gd name="T5" fmla="*/ 4 h 7"/>
                <a:gd name="T6" fmla="*/ 0 w 12"/>
                <a:gd name="T7" fmla="*/ 5 h 7"/>
                <a:gd name="T8" fmla="*/ 3 w 12"/>
                <a:gd name="T9" fmla="*/ 7 h 7"/>
                <a:gd name="T10" fmla="*/ 4 w 12"/>
                <a:gd name="T11" fmla="*/ 7 h 7"/>
                <a:gd name="T12" fmla="*/ 12 w 12"/>
                <a:gd name="T13" fmla="*/ 2 h 7"/>
                <a:gd name="T14" fmla="*/ 12 w 12"/>
                <a:gd name="T15" fmla="*/ 2 h 7"/>
                <a:gd name="T16" fmla="*/ 8 w 1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8" y="0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706"/>
            <p:cNvSpPr>
              <a:spLocks/>
            </p:cNvSpPr>
            <p:nvPr userDrawn="1"/>
          </p:nvSpPr>
          <p:spPr bwMode="auto">
            <a:xfrm flipH="1">
              <a:off x="2189468" y="4188370"/>
              <a:ext cx="24248" cy="14263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5 h 10"/>
                <a:gd name="T8" fmla="*/ 7 w 17"/>
                <a:gd name="T9" fmla="*/ 9 h 10"/>
                <a:gd name="T10" fmla="*/ 9 w 17"/>
                <a:gd name="T11" fmla="*/ 9 h 10"/>
                <a:gd name="T12" fmla="*/ 16 w 17"/>
                <a:gd name="T13" fmla="*/ 5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4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707"/>
            <p:cNvSpPr>
              <a:spLocks/>
            </p:cNvSpPr>
            <p:nvPr userDrawn="1"/>
          </p:nvSpPr>
          <p:spPr bwMode="auto">
            <a:xfrm flipH="1">
              <a:off x="2205158" y="4178385"/>
              <a:ext cx="24248" cy="14263"/>
            </a:xfrm>
            <a:custGeom>
              <a:avLst/>
              <a:gdLst>
                <a:gd name="T0" fmla="*/ 9 w 17"/>
                <a:gd name="T1" fmla="*/ 10 h 10"/>
                <a:gd name="T2" fmla="*/ 16 w 17"/>
                <a:gd name="T3" fmla="*/ 6 h 10"/>
                <a:gd name="T4" fmla="*/ 16 w 17"/>
                <a:gd name="T5" fmla="*/ 5 h 10"/>
                <a:gd name="T6" fmla="*/ 9 w 17"/>
                <a:gd name="T7" fmla="*/ 1 h 10"/>
                <a:gd name="T8" fmla="*/ 7 w 17"/>
                <a:gd name="T9" fmla="*/ 1 h 10"/>
                <a:gd name="T10" fmla="*/ 0 w 17"/>
                <a:gd name="T11" fmla="*/ 5 h 10"/>
                <a:gd name="T12" fmla="*/ 0 w 17"/>
                <a:gd name="T13" fmla="*/ 6 h 10"/>
                <a:gd name="T14" fmla="*/ 7 w 17"/>
                <a:gd name="T15" fmla="*/ 10 h 10"/>
                <a:gd name="T16" fmla="*/ 9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708"/>
            <p:cNvSpPr>
              <a:spLocks/>
            </p:cNvSpPr>
            <p:nvPr userDrawn="1"/>
          </p:nvSpPr>
          <p:spPr bwMode="auto">
            <a:xfrm flipH="1">
              <a:off x="2190895" y="4169827"/>
              <a:ext cx="24248" cy="14263"/>
            </a:xfrm>
            <a:custGeom>
              <a:avLst/>
              <a:gdLst>
                <a:gd name="T0" fmla="*/ 10 w 17"/>
                <a:gd name="T1" fmla="*/ 10 h 10"/>
                <a:gd name="T2" fmla="*/ 17 w 17"/>
                <a:gd name="T3" fmla="*/ 6 h 10"/>
                <a:gd name="T4" fmla="*/ 17 w 17"/>
                <a:gd name="T5" fmla="*/ 5 h 10"/>
                <a:gd name="T6" fmla="*/ 10 w 17"/>
                <a:gd name="T7" fmla="*/ 1 h 10"/>
                <a:gd name="T8" fmla="*/ 8 w 17"/>
                <a:gd name="T9" fmla="*/ 1 h 10"/>
                <a:gd name="T10" fmla="*/ 1 w 17"/>
                <a:gd name="T11" fmla="*/ 5 h 10"/>
                <a:gd name="T12" fmla="*/ 1 w 17"/>
                <a:gd name="T13" fmla="*/ 6 h 10"/>
                <a:gd name="T14" fmla="*/ 8 w 17"/>
                <a:gd name="T15" fmla="*/ 10 h 10"/>
                <a:gd name="T16" fmla="*/ 10 w 1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709"/>
            <p:cNvSpPr>
              <a:spLocks/>
            </p:cNvSpPr>
            <p:nvPr userDrawn="1"/>
          </p:nvSpPr>
          <p:spPr bwMode="auto">
            <a:xfrm flipH="1">
              <a:off x="2413401" y="4318165"/>
              <a:ext cx="24248" cy="14263"/>
            </a:xfrm>
            <a:custGeom>
              <a:avLst/>
              <a:gdLst>
                <a:gd name="T0" fmla="*/ 9 w 17"/>
                <a:gd name="T1" fmla="*/ 0 h 10"/>
                <a:gd name="T2" fmla="*/ 7 w 17"/>
                <a:gd name="T3" fmla="*/ 0 h 10"/>
                <a:gd name="T4" fmla="*/ 0 w 17"/>
                <a:gd name="T5" fmla="*/ 4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4 h 10"/>
                <a:gd name="T16" fmla="*/ 9 w 1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6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710"/>
            <p:cNvSpPr>
              <a:spLocks/>
            </p:cNvSpPr>
            <p:nvPr userDrawn="1"/>
          </p:nvSpPr>
          <p:spPr bwMode="auto">
            <a:xfrm flipH="1">
              <a:off x="2247948" y="4221175"/>
              <a:ext cx="24248" cy="14263"/>
            </a:xfrm>
            <a:custGeom>
              <a:avLst/>
              <a:gdLst>
                <a:gd name="T0" fmla="*/ 10 w 17"/>
                <a:gd name="T1" fmla="*/ 1 h 10"/>
                <a:gd name="T2" fmla="*/ 7 w 17"/>
                <a:gd name="T3" fmla="*/ 1 h 10"/>
                <a:gd name="T4" fmla="*/ 1 w 17"/>
                <a:gd name="T5" fmla="*/ 5 h 10"/>
                <a:gd name="T6" fmla="*/ 1 w 17"/>
                <a:gd name="T7" fmla="*/ 6 h 10"/>
                <a:gd name="T8" fmla="*/ 8 w 17"/>
                <a:gd name="T9" fmla="*/ 10 h 10"/>
                <a:gd name="T10" fmla="*/ 10 w 17"/>
                <a:gd name="T11" fmla="*/ 10 h 10"/>
                <a:gd name="T12" fmla="*/ 17 w 17"/>
                <a:gd name="T13" fmla="*/ 6 h 10"/>
                <a:gd name="T14" fmla="*/ 17 w 17"/>
                <a:gd name="T15" fmla="*/ 5 h 10"/>
                <a:gd name="T16" fmla="*/ 10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0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711"/>
            <p:cNvSpPr>
              <a:spLocks/>
            </p:cNvSpPr>
            <p:nvPr userDrawn="1"/>
          </p:nvSpPr>
          <p:spPr bwMode="auto">
            <a:xfrm flipH="1">
              <a:off x="2262211" y="4229733"/>
              <a:ext cx="24248" cy="14263"/>
            </a:xfrm>
            <a:custGeom>
              <a:avLst/>
              <a:gdLst>
                <a:gd name="T0" fmla="*/ 9 w 17"/>
                <a:gd name="T1" fmla="*/ 1 h 10"/>
                <a:gd name="T2" fmla="*/ 7 w 17"/>
                <a:gd name="T3" fmla="*/ 1 h 10"/>
                <a:gd name="T4" fmla="*/ 0 w 17"/>
                <a:gd name="T5" fmla="*/ 5 h 10"/>
                <a:gd name="T6" fmla="*/ 0 w 17"/>
                <a:gd name="T7" fmla="*/ 6 h 10"/>
                <a:gd name="T8" fmla="*/ 7 w 17"/>
                <a:gd name="T9" fmla="*/ 10 h 10"/>
                <a:gd name="T10" fmla="*/ 9 w 17"/>
                <a:gd name="T11" fmla="*/ 10 h 10"/>
                <a:gd name="T12" fmla="*/ 16 w 17"/>
                <a:gd name="T13" fmla="*/ 6 h 10"/>
                <a:gd name="T14" fmla="*/ 16 w 17"/>
                <a:gd name="T15" fmla="*/ 5 h 10"/>
                <a:gd name="T16" fmla="*/ 9 w 1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9" y="1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6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712"/>
            <p:cNvSpPr>
              <a:spLocks/>
            </p:cNvSpPr>
            <p:nvPr userDrawn="1"/>
          </p:nvSpPr>
          <p:spPr bwMode="auto">
            <a:xfrm flipH="1">
              <a:off x="2382022" y="4214044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0 w 11"/>
                <a:gd name="T5" fmla="*/ 3 h 6"/>
                <a:gd name="T6" fmla="*/ 10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713"/>
            <p:cNvSpPr>
              <a:spLocks/>
            </p:cNvSpPr>
            <p:nvPr userDrawn="1"/>
          </p:nvSpPr>
          <p:spPr bwMode="auto">
            <a:xfrm flipH="1">
              <a:off x="2392005" y="4218322"/>
              <a:ext cx="15690" cy="9985"/>
            </a:xfrm>
            <a:custGeom>
              <a:avLst/>
              <a:gdLst>
                <a:gd name="T0" fmla="*/ 5 w 11"/>
                <a:gd name="T1" fmla="*/ 7 h 7"/>
                <a:gd name="T2" fmla="*/ 6 w 11"/>
                <a:gd name="T3" fmla="*/ 7 h 7"/>
                <a:gd name="T4" fmla="*/ 11 w 11"/>
                <a:gd name="T5" fmla="*/ 4 h 7"/>
                <a:gd name="T6" fmla="*/ 11 w 11"/>
                <a:gd name="T7" fmla="*/ 3 h 7"/>
                <a:gd name="T8" fmla="*/ 6 w 11"/>
                <a:gd name="T9" fmla="*/ 1 h 7"/>
                <a:gd name="T10" fmla="*/ 5 w 11"/>
                <a:gd name="T11" fmla="*/ 1 h 7"/>
                <a:gd name="T12" fmla="*/ 1 w 11"/>
                <a:gd name="T13" fmla="*/ 3 h 7"/>
                <a:gd name="T14" fmla="*/ 1 w 11"/>
                <a:gd name="T15" fmla="*/ 4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714"/>
            <p:cNvSpPr>
              <a:spLocks/>
            </p:cNvSpPr>
            <p:nvPr userDrawn="1"/>
          </p:nvSpPr>
          <p:spPr bwMode="auto">
            <a:xfrm flipH="1">
              <a:off x="2326395" y="4181238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7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7 w 11"/>
                <a:gd name="T9" fmla="*/ 0 h 6"/>
                <a:gd name="T10" fmla="*/ 5 w 11"/>
                <a:gd name="T11" fmla="*/ 0 h 6"/>
                <a:gd name="T12" fmla="*/ 1 w 11"/>
                <a:gd name="T13" fmla="*/ 2 h 6"/>
                <a:gd name="T14" fmla="*/ 1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715"/>
            <p:cNvSpPr>
              <a:spLocks/>
            </p:cNvSpPr>
            <p:nvPr userDrawn="1"/>
          </p:nvSpPr>
          <p:spPr bwMode="auto">
            <a:xfrm flipH="1">
              <a:off x="2316411" y="4175533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3 h 6"/>
                <a:gd name="T6" fmla="*/ 11 w 11"/>
                <a:gd name="T7" fmla="*/ 2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2 h 6"/>
                <a:gd name="T14" fmla="*/ 0 w 11"/>
                <a:gd name="T15" fmla="*/ 3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716"/>
            <p:cNvSpPr>
              <a:spLocks/>
            </p:cNvSpPr>
            <p:nvPr userDrawn="1"/>
          </p:nvSpPr>
          <p:spPr bwMode="auto">
            <a:xfrm flipH="1">
              <a:off x="2287885" y="4158417"/>
              <a:ext cx="15690" cy="8558"/>
            </a:xfrm>
            <a:custGeom>
              <a:avLst/>
              <a:gdLst>
                <a:gd name="T0" fmla="*/ 5 w 11"/>
                <a:gd name="T1" fmla="*/ 6 h 6"/>
                <a:gd name="T2" fmla="*/ 6 w 11"/>
                <a:gd name="T3" fmla="*/ 6 h 6"/>
                <a:gd name="T4" fmla="*/ 11 w 11"/>
                <a:gd name="T5" fmla="*/ 4 h 6"/>
                <a:gd name="T6" fmla="*/ 10 w 11"/>
                <a:gd name="T7" fmla="*/ 3 h 6"/>
                <a:gd name="T8" fmla="*/ 6 w 11"/>
                <a:gd name="T9" fmla="*/ 0 h 6"/>
                <a:gd name="T10" fmla="*/ 5 w 11"/>
                <a:gd name="T11" fmla="*/ 0 h 6"/>
                <a:gd name="T12" fmla="*/ 0 w 11"/>
                <a:gd name="T13" fmla="*/ 3 h 6"/>
                <a:gd name="T14" fmla="*/ 0 w 11"/>
                <a:gd name="T15" fmla="*/ 4 h 6"/>
                <a:gd name="T16" fmla="*/ 5 w 1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717"/>
            <p:cNvSpPr>
              <a:spLocks/>
            </p:cNvSpPr>
            <p:nvPr userDrawn="1"/>
          </p:nvSpPr>
          <p:spPr bwMode="auto">
            <a:xfrm flipH="1">
              <a:off x="2145253" y="4252554"/>
              <a:ext cx="148337" cy="87006"/>
            </a:xfrm>
            <a:custGeom>
              <a:avLst/>
              <a:gdLst>
                <a:gd name="T0" fmla="*/ 66 w 104"/>
                <a:gd name="T1" fmla="*/ 0 h 61"/>
                <a:gd name="T2" fmla="*/ 0 w 104"/>
                <a:gd name="T3" fmla="*/ 39 h 61"/>
                <a:gd name="T4" fmla="*/ 38 w 104"/>
                <a:gd name="T5" fmla="*/ 61 h 61"/>
                <a:gd name="T6" fmla="*/ 104 w 104"/>
                <a:gd name="T7" fmla="*/ 22 h 61"/>
                <a:gd name="T8" fmla="*/ 66 w 10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1">
                  <a:moveTo>
                    <a:pt x="66" y="0"/>
                  </a:moveTo>
                  <a:lnTo>
                    <a:pt x="0" y="39"/>
                  </a:lnTo>
                  <a:lnTo>
                    <a:pt x="38" y="61"/>
                  </a:lnTo>
                  <a:lnTo>
                    <a:pt x="104" y="2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8A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718"/>
            <p:cNvSpPr>
              <a:spLocks/>
            </p:cNvSpPr>
            <p:nvPr userDrawn="1"/>
          </p:nvSpPr>
          <p:spPr bwMode="auto">
            <a:xfrm flipH="1">
              <a:off x="2413401" y="4092806"/>
              <a:ext cx="71316" cy="139779"/>
            </a:xfrm>
            <a:custGeom>
              <a:avLst/>
              <a:gdLst>
                <a:gd name="T0" fmla="*/ 25 w 50"/>
                <a:gd name="T1" fmla="*/ 0 h 98"/>
                <a:gd name="T2" fmla="*/ 0 w 50"/>
                <a:gd name="T3" fmla="*/ 98 h 98"/>
                <a:gd name="T4" fmla="*/ 21 w 50"/>
                <a:gd name="T5" fmla="*/ 86 h 98"/>
                <a:gd name="T6" fmla="*/ 50 w 50"/>
                <a:gd name="T7" fmla="*/ 69 h 98"/>
                <a:gd name="T8" fmla="*/ 35 w 50"/>
                <a:gd name="T9" fmla="*/ 29 h 98"/>
                <a:gd name="T10" fmla="*/ 25 w 5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8">
                  <a:moveTo>
                    <a:pt x="25" y="0"/>
                  </a:moveTo>
                  <a:lnTo>
                    <a:pt x="0" y="98"/>
                  </a:lnTo>
                  <a:lnTo>
                    <a:pt x="21" y="86"/>
                  </a:lnTo>
                  <a:lnTo>
                    <a:pt x="50" y="69"/>
                  </a:lnTo>
                  <a:lnTo>
                    <a:pt x="35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719"/>
            <p:cNvSpPr>
              <a:spLocks/>
            </p:cNvSpPr>
            <p:nvPr userDrawn="1"/>
          </p:nvSpPr>
          <p:spPr bwMode="auto">
            <a:xfrm flipH="1">
              <a:off x="2349217" y="4008654"/>
              <a:ext cx="105548" cy="206817"/>
            </a:xfrm>
            <a:custGeom>
              <a:avLst/>
              <a:gdLst>
                <a:gd name="T0" fmla="*/ 36 w 74"/>
                <a:gd name="T1" fmla="*/ 0 h 145"/>
                <a:gd name="T2" fmla="*/ 14 w 74"/>
                <a:gd name="T3" fmla="*/ 88 h 145"/>
                <a:gd name="T4" fmla="*/ 29 w 74"/>
                <a:gd name="T5" fmla="*/ 128 h 145"/>
                <a:gd name="T6" fmla="*/ 0 w 74"/>
                <a:gd name="T7" fmla="*/ 145 h 145"/>
                <a:gd name="T8" fmla="*/ 23 w 74"/>
                <a:gd name="T9" fmla="*/ 132 h 145"/>
                <a:gd name="T10" fmla="*/ 74 w 74"/>
                <a:gd name="T11" fmla="*/ 103 h 145"/>
                <a:gd name="T12" fmla="*/ 49 w 74"/>
                <a:gd name="T13" fmla="*/ 35 h 145"/>
                <a:gd name="T14" fmla="*/ 36 w 7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45">
                  <a:moveTo>
                    <a:pt x="36" y="0"/>
                  </a:moveTo>
                  <a:lnTo>
                    <a:pt x="14" y="88"/>
                  </a:lnTo>
                  <a:lnTo>
                    <a:pt x="29" y="128"/>
                  </a:lnTo>
                  <a:lnTo>
                    <a:pt x="0" y="145"/>
                  </a:lnTo>
                  <a:lnTo>
                    <a:pt x="23" y="132"/>
                  </a:lnTo>
                  <a:lnTo>
                    <a:pt x="74" y="103"/>
                  </a:lnTo>
                  <a:lnTo>
                    <a:pt x="49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720"/>
            <p:cNvSpPr>
              <a:spLocks/>
            </p:cNvSpPr>
            <p:nvPr userDrawn="1"/>
          </p:nvSpPr>
          <p:spPr bwMode="auto">
            <a:xfrm flipH="1">
              <a:off x="2290737" y="3955879"/>
              <a:ext cx="131221" cy="241049"/>
            </a:xfrm>
            <a:custGeom>
              <a:avLst/>
              <a:gdLst>
                <a:gd name="T0" fmla="*/ 46 w 92"/>
                <a:gd name="T1" fmla="*/ 0 h 169"/>
                <a:gd name="T2" fmla="*/ 26 w 92"/>
                <a:gd name="T3" fmla="*/ 72 h 169"/>
                <a:gd name="T4" fmla="*/ 51 w 92"/>
                <a:gd name="T5" fmla="*/ 140 h 169"/>
                <a:gd name="T6" fmla="*/ 0 w 92"/>
                <a:gd name="T7" fmla="*/ 169 h 169"/>
                <a:gd name="T8" fmla="*/ 50 w 92"/>
                <a:gd name="T9" fmla="*/ 140 h 169"/>
                <a:gd name="T10" fmla="*/ 92 w 92"/>
                <a:gd name="T11" fmla="*/ 116 h 169"/>
                <a:gd name="T12" fmla="*/ 70 w 92"/>
                <a:gd name="T13" fmla="*/ 61 h 169"/>
                <a:gd name="T14" fmla="*/ 46 w 92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9">
                  <a:moveTo>
                    <a:pt x="46" y="0"/>
                  </a:moveTo>
                  <a:lnTo>
                    <a:pt x="26" y="72"/>
                  </a:lnTo>
                  <a:lnTo>
                    <a:pt x="51" y="140"/>
                  </a:lnTo>
                  <a:lnTo>
                    <a:pt x="0" y="169"/>
                  </a:lnTo>
                  <a:lnTo>
                    <a:pt x="50" y="140"/>
                  </a:lnTo>
                  <a:lnTo>
                    <a:pt x="92" y="116"/>
                  </a:lnTo>
                  <a:lnTo>
                    <a:pt x="70" y="6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721"/>
            <p:cNvSpPr>
              <a:spLocks/>
            </p:cNvSpPr>
            <p:nvPr userDrawn="1"/>
          </p:nvSpPr>
          <p:spPr bwMode="auto">
            <a:xfrm flipH="1">
              <a:off x="2808492" y="4514997"/>
              <a:ext cx="216801" cy="82727"/>
            </a:xfrm>
            <a:custGeom>
              <a:avLst/>
              <a:gdLst>
                <a:gd name="T0" fmla="*/ 0 w 152"/>
                <a:gd name="T1" fmla="*/ 23 h 58"/>
                <a:gd name="T2" fmla="*/ 32 w 152"/>
                <a:gd name="T3" fmla="*/ 2 h 58"/>
                <a:gd name="T4" fmla="*/ 63 w 152"/>
                <a:gd name="T5" fmla="*/ 0 h 58"/>
                <a:gd name="T6" fmla="*/ 91 w 152"/>
                <a:gd name="T7" fmla="*/ 1 h 58"/>
                <a:gd name="T8" fmla="*/ 119 w 152"/>
                <a:gd name="T9" fmla="*/ 13 h 58"/>
                <a:gd name="T10" fmla="*/ 152 w 152"/>
                <a:gd name="T11" fmla="*/ 29 h 58"/>
                <a:gd name="T12" fmla="*/ 147 w 152"/>
                <a:gd name="T13" fmla="*/ 46 h 58"/>
                <a:gd name="T14" fmla="*/ 135 w 152"/>
                <a:gd name="T15" fmla="*/ 58 h 58"/>
                <a:gd name="T16" fmla="*/ 115 w 152"/>
                <a:gd name="T17" fmla="*/ 49 h 58"/>
                <a:gd name="T18" fmla="*/ 92 w 152"/>
                <a:gd name="T19" fmla="*/ 57 h 58"/>
                <a:gd name="T20" fmla="*/ 65 w 152"/>
                <a:gd name="T21" fmla="*/ 51 h 58"/>
                <a:gd name="T22" fmla="*/ 34 w 152"/>
                <a:gd name="T23" fmla="*/ 41 h 58"/>
                <a:gd name="T24" fmla="*/ 56 w 152"/>
                <a:gd name="T25" fmla="*/ 34 h 58"/>
                <a:gd name="T26" fmla="*/ 60 w 152"/>
                <a:gd name="T27" fmla="*/ 19 h 58"/>
                <a:gd name="T28" fmla="*/ 32 w 152"/>
                <a:gd name="T29" fmla="*/ 21 h 58"/>
                <a:gd name="T30" fmla="*/ 0 w 152"/>
                <a:gd name="T31" fmla="*/ 2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58">
                  <a:moveTo>
                    <a:pt x="0" y="23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04" y="55"/>
                    <a:pt x="98" y="57"/>
                    <a:pt x="92" y="57"/>
                  </a:cubicBezTo>
                  <a:cubicBezTo>
                    <a:pt x="85" y="57"/>
                    <a:pt x="78" y="54"/>
                    <a:pt x="65" y="51"/>
                  </a:cubicBezTo>
                  <a:cubicBezTo>
                    <a:pt x="39" y="50"/>
                    <a:pt x="33" y="47"/>
                    <a:pt x="34" y="41"/>
                  </a:cubicBezTo>
                  <a:cubicBezTo>
                    <a:pt x="34" y="31"/>
                    <a:pt x="42" y="33"/>
                    <a:pt x="56" y="34"/>
                  </a:cubicBezTo>
                  <a:cubicBezTo>
                    <a:pt x="75" y="36"/>
                    <a:pt x="77" y="24"/>
                    <a:pt x="60" y="19"/>
                  </a:cubicBezTo>
                  <a:cubicBezTo>
                    <a:pt x="50" y="20"/>
                    <a:pt x="41" y="19"/>
                    <a:pt x="32" y="21"/>
                  </a:cubicBezTo>
                  <a:cubicBezTo>
                    <a:pt x="13" y="34"/>
                    <a:pt x="4" y="31"/>
                    <a:pt x="0" y="23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722"/>
            <p:cNvSpPr>
              <a:spLocks/>
            </p:cNvSpPr>
            <p:nvPr userDrawn="1"/>
          </p:nvSpPr>
          <p:spPr bwMode="auto">
            <a:xfrm flipH="1">
              <a:off x="2701517" y="4539245"/>
              <a:ext cx="161175" cy="114106"/>
            </a:xfrm>
            <a:custGeom>
              <a:avLst/>
              <a:gdLst>
                <a:gd name="T0" fmla="*/ 113 w 113"/>
                <a:gd name="T1" fmla="*/ 22 h 80"/>
                <a:gd name="T2" fmla="*/ 19 w 113"/>
                <a:gd name="T3" fmla="*/ 0 h 80"/>
                <a:gd name="T4" fmla="*/ 4 w 113"/>
                <a:gd name="T5" fmla="*/ 43 h 80"/>
                <a:gd name="T6" fmla="*/ 107 w 113"/>
                <a:gd name="T7" fmla="*/ 80 h 80"/>
                <a:gd name="T8" fmla="*/ 113 w 113"/>
                <a:gd name="T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0">
                  <a:moveTo>
                    <a:pt x="113" y="22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8"/>
                    <a:pt x="0" y="25"/>
                    <a:pt x="4" y="43"/>
                  </a:cubicBezTo>
                  <a:cubicBezTo>
                    <a:pt x="107" y="80"/>
                    <a:pt x="107" y="80"/>
                    <a:pt x="107" y="80"/>
                  </a:cubicBezTo>
                  <a:lnTo>
                    <a:pt x="113" y="22"/>
                  </a:lnTo>
                  <a:close/>
                </a:path>
              </a:pathLst>
            </a:custGeom>
            <a:solidFill>
              <a:srgbClr val="9D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723"/>
            <p:cNvSpPr>
              <a:spLocks/>
            </p:cNvSpPr>
            <p:nvPr userDrawn="1"/>
          </p:nvSpPr>
          <p:spPr bwMode="auto">
            <a:xfrm flipH="1">
              <a:off x="2514670" y="4420860"/>
              <a:ext cx="345169" cy="199685"/>
            </a:xfrm>
            <a:custGeom>
              <a:avLst/>
              <a:gdLst>
                <a:gd name="T0" fmla="*/ 88 w 243"/>
                <a:gd name="T1" fmla="*/ 50 h 140"/>
                <a:gd name="T2" fmla="*/ 18 w 243"/>
                <a:gd name="T3" fmla="*/ 129 h 140"/>
                <a:gd name="T4" fmla="*/ 155 w 243"/>
                <a:gd name="T5" fmla="*/ 89 h 140"/>
                <a:gd name="T6" fmla="*/ 224 w 243"/>
                <a:gd name="T7" fmla="*/ 10 h 140"/>
                <a:gd name="T8" fmla="*/ 88 w 243"/>
                <a:gd name="T9" fmla="*/ 5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0">
                  <a:moveTo>
                    <a:pt x="88" y="50"/>
                  </a:moveTo>
                  <a:cubicBezTo>
                    <a:pt x="31" y="83"/>
                    <a:pt x="0" y="118"/>
                    <a:pt x="18" y="129"/>
                  </a:cubicBezTo>
                  <a:cubicBezTo>
                    <a:pt x="37" y="140"/>
                    <a:pt x="98" y="122"/>
                    <a:pt x="155" y="89"/>
                  </a:cubicBezTo>
                  <a:cubicBezTo>
                    <a:pt x="212" y="56"/>
                    <a:pt x="243" y="21"/>
                    <a:pt x="224" y="10"/>
                  </a:cubicBezTo>
                  <a:cubicBezTo>
                    <a:pt x="206" y="0"/>
                    <a:pt x="145" y="17"/>
                    <a:pt x="88" y="50"/>
                  </a:cubicBez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724"/>
            <p:cNvSpPr>
              <a:spLocks/>
            </p:cNvSpPr>
            <p:nvPr userDrawn="1"/>
          </p:nvSpPr>
          <p:spPr bwMode="auto">
            <a:xfrm flipH="1">
              <a:off x="2594543" y="4286786"/>
              <a:ext cx="152617" cy="256738"/>
            </a:xfrm>
            <a:custGeom>
              <a:avLst/>
              <a:gdLst>
                <a:gd name="T0" fmla="*/ 101 w 108"/>
                <a:gd name="T1" fmla="*/ 31 h 180"/>
                <a:gd name="T2" fmla="*/ 108 w 108"/>
                <a:gd name="T3" fmla="*/ 142 h 180"/>
                <a:gd name="T4" fmla="*/ 27 w 108"/>
                <a:gd name="T5" fmla="*/ 180 h 180"/>
                <a:gd name="T6" fmla="*/ 0 w 108"/>
                <a:gd name="T7" fmla="*/ 0 h 180"/>
                <a:gd name="T8" fmla="*/ 101 w 108"/>
                <a:gd name="T9" fmla="*/ 3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80">
                  <a:moveTo>
                    <a:pt x="101" y="31"/>
                  </a:moveTo>
                  <a:cubicBezTo>
                    <a:pt x="94" y="92"/>
                    <a:pt x="93" y="80"/>
                    <a:pt x="108" y="142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34" y="92"/>
                    <a:pt x="25" y="83"/>
                    <a:pt x="0" y="0"/>
                  </a:cubicBezTo>
                  <a:lnTo>
                    <a:pt x="101" y="31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725"/>
            <p:cNvSpPr>
              <a:spLocks/>
            </p:cNvSpPr>
            <p:nvPr userDrawn="1"/>
          </p:nvSpPr>
          <p:spPr bwMode="auto">
            <a:xfrm flipH="1">
              <a:off x="2665860" y="4226880"/>
              <a:ext cx="131221" cy="236769"/>
            </a:xfrm>
            <a:custGeom>
              <a:avLst/>
              <a:gdLst>
                <a:gd name="T0" fmla="*/ 10 w 92"/>
                <a:gd name="T1" fmla="*/ 0 h 166"/>
                <a:gd name="T2" fmla="*/ 1 w 92"/>
                <a:gd name="T3" fmla="*/ 46 h 166"/>
                <a:gd name="T4" fmla="*/ 9 w 92"/>
                <a:gd name="T5" fmla="*/ 99 h 166"/>
                <a:gd name="T6" fmla="*/ 28 w 92"/>
                <a:gd name="T7" fmla="*/ 163 h 166"/>
                <a:gd name="T8" fmla="*/ 84 w 92"/>
                <a:gd name="T9" fmla="*/ 136 h 166"/>
                <a:gd name="T10" fmla="*/ 87 w 92"/>
                <a:gd name="T11" fmla="*/ 93 h 166"/>
                <a:gd name="T12" fmla="*/ 56 w 92"/>
                <a:gd name="T13" fmla="*/ 1 h 166"/>
                <a:gd name="T14" fmla="*/ 10 w 92"/>
                <a:gd name="T1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6">
                  <a:moveTo>
                    <a:pt x="10" y="0"/>
                  </a:moveTo>
                  <a:cubicBezTo>
                    <a:pt x="3" y="15"/>
                    <a:pt x="0" y="27"/>
                    <a:pt x="1" y="46"/>
                  </a:cubicBezTo>
                  <a:cubicBezTo>
                    <a:pt x="2" y="61"/>
                    <a:pt x="6" y="84"/>
                    <a:pt x="9" y="99"/>
                  </a:cubicBezTo>
                  <a:cubicBezTo>
                    <a:pt x="12" y="112"/>
                    <a:pt x="18" y="158"/>
                    <a:pt x="28" y="163"/>
                  </a:cubicBezTo>
                  <a:cubicBezTo>
                    <a:pt x="36" y="166"/>
                    <a:pt x="72" y="151"/>
                    <a:pt x="84" y="136"/>
                  </a:cubicBezTo>
                  <a:cubicBezTo>
                    <a:pt x="92" y="126"/>
                    <a:pt x="83" y="99"/>
                    <a:pt x="87" y="93"/>
                  </a:cubicBezTo>
                  <a:cubicBezTo>
                    <a:pt x="56" y="1"/>
                    <a:pt x="56" y="1"/>
                    <a:pt x="56" y="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726"/>
            <p:cNvSpPr>
              <a:spLocks/>
            </p:cNvSpPr>
            <p:nvPr userDrawn="1"/>
          </p:nvSpPr>
          <p:spPr bwMode="auto">
            <a:xfrm flipH="1">
              <a:off x="2566017" y="4155564"/>
              <a:ext cx="251032" cy="285264"/>
            </a:xfrm>
            <a:custGeom>
              <a:avLst/>
              <a:gdLst>
                <a:gd name="T0" fmla="*/ 134 w 177"/>
                <a:gd name="T1" fmla="*/ 22 h 200"/>
                <a:gd name="T2" fmla="*/ 160 w 177"/>
                <a:gd name="T3" fmla="*/ 131 h 200"/>
                <a:gd name="T4" fmla="*/ 146 w 177"/>
                <a:gd name="T5" fmla="*/ 190 h 200"/>
                <a:gd name="T6" fmla="*/ 86 w 177"/>
                <a:gd name="T7" fmla="*/ 171 h 200"/>
                <a:gd name="T8" fmla="*/ 54 w 177"/>
                <a:gd name="T9" fmla="*/ 118 h 200"/>
                <a:gd name="T10" fmla="*/ 46 w 177"/>
                <a:gd name="T11" fmla="*/ 150 h 200"/>
                <a:gd name="T12" fmla="*/ 13 w 177"/>
                <a:gd name="T13" fmla="*/ 78 h 200"/>
                <a:gd name="T14" fmla="*/ 0 w 177"/>
                <a:gd name="T15" fmla="*/ 48 h 200"/>
                <a:gd name="T16" fmla="*/ 39 w 177"/>
                <a:gd name="T17" fmla="*/ 22 h 200"/>
                <a:gd name="T18" fmla="*/ 134 w 177"/>
                <a:gd name="T19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200">
                  <a:moveTo>
                    <a:pt x="134" y="22"/>
                  </a:moveTo>
                  <a:cubicBezTo>
                    <a:pt x="172" y="45"/>
                    <a:pt x="177" y="92"/>
                    <a:pt x="160" y="131"/>
                  </a:cubicBezTo>
                  <a:cubicBezTo>
                    <a:pt x="152" y="149"/>
                    <a:pt x="147" y="160"/>
                    <a:pt x="146" y="190"/>
                  </a:cubicBezTo>
                  <a:cubicBezTo>
                    <a:pt x="121" y="200"/>
                    <a:pt x="106" y="196"/>
                    <a:pt x="86" y="171"/>
                  </a:cubicBezTo>
                  <a:cubicBezTo>
                    <a:pt x="67" y="147"/>
                    <a:pt x="69" y="119"/>
                    <a:pt x="54" y="118"/>
                  </a:cubicBezTo>
                  <a:cubicBezTo>
                    <a:pt x="47" y="118"/>
                    <a:pt x="43" y="126"/>
                    <a:pt x="46" y="150"/>
                  </a:cubicBezTo>
                  <a:cubicBezTo>
                    <a:pt x="34" y="127"/>
                    <a:pt x="29" y="96"/>
                    <a:pt x="13" y="78"/>
                  </a:cubicBezTo>
                  <a:cubicBezTo>
                    <a:pt x="5" y="70"/>
                    <a:pt x="1" y="61"/>
                    <a:pt x="0" y="48"/>
                  </a:cubicBezTo>
                  <a:cubicBezTo>
                    <a:pt x="14" y="46"/>
                    <a:pt x="23" y="30"/>
                    <a:pt x="39" y="22"/>
                  </a:cubicBezTo>
                  <a:cubicBezTo>
                    <a:pt x="72" y="6"/>
                    <a:pt x="114" y="0"/>
                    <a:pt x="134" y="22"/>
                  </a:cubicBez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727"/>
            <p:cNvSpPr>
              <a:spLocks/>
            </p:cNvSpPr>
            <p:nvPr userDrawn="1"/>
          </p:nvSpPr>
          <p:spPr bwMode="auto">
            <a:xfrm flipH="1">
              <a:off x="2593117" y="4435123"/>
              <a:ext cx="122664" cy="85579"/>
            </a:xfrm>
            <a:custGeom>
              <a:avLst/>
              <a:gdLst>
                <a:gd name="T0" fmla="*/ 78 w 87"/>
                <a:gd name="T1" fmla="*/ 0 h 60"/>
                <a:gd name="T2" fmla="*/ 6 w 87"/>
                <a:gd name="T3" fmla="*/ 16 h 60"/>
                <a:gd name="T4" fmla="*/ 0 w 87"/>
                <a:gd name="T5" fmla="*/ 33 h 60"/>
                <a:gd name="T6" fmla="*/ 85 w 87"/>
                <a:gd name="T7" fmla="*/ 25 h 60"/>
                <a:gd name="T8" fmla="*/ 78 w 8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0">
                  <a:moveTo>
                    <a:pt x="78" y="0"/>
                  </a:moveTo>
                  <a:cubicBezTo>
                    <a:pt x="79" y="22"/>
                    <a:pt x="29" y="31"/>
                    <a:pt x="6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0" y="60"/>
                    <a:pt x="87" y="59"/>
                    <a:pt x="85" y="25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728"/>
            <p:cNvSpPr>
              <a:spLocks/>
            </p:cNvSpPr>
            <p:nvPr userDrawn="1"/>
          </p:nvSpPr>
          <p:spPr bwMode="auto">
            <a:xfrm flipH="1">
              <a:off x="2461896" y="4432270"/>
              <a:ext cx="399370" cy="794461"/>
            </a:xfrm>
            <a:custGeom>
              <a:avLst/>
              <a:gdLst>
                <a:gd name="T0" fmla="*/ 188 w 281"/>
                <a:gd name="T1" fmla="*/ 25 h 557"/>
                <a:gd name="T2" fmla="*/ 221 w 281"/>
                <a:gd name="T3" fmla="*/ 1 h 557"/>
                <a:gd name="T4" fmla="*/ 234 w 281"/>
                <a:gd name="T5" fmla="*/ 7 h 557"/>
                <a:gd name="T6" fmla="*/ 268 w 281"/>
                <a:gd name="T7" fmla="*/ 72 h 557"/>
                <a:gd name="T8" fmla="*/ 240 w 281"/>
                <a:gd name="T9" fmla="*/ 312 h 557"/>
                <a:gd name="T10" fmla="*/ 254 w 281"/>
                <a:gd name="T11" fmla="*/ 444 h 557"/>
                <a:gd name="T12" fmla="*/ 30 w 281"/>
                <a:gd name="T13" fmla="*/ 435 h 557"/>
                <a:gd name="T14" fmla="*/ 31 w 281"/>
                <a:gd name="T15" fmla="*/ 346 h 557"/>
                <a:gd name="T16" fmla="*/ 9 w 281"/>
                <a:gd name="T17" fmla="*/ 129 h 557"/>
                <a:gd name="T18" fmla="*/ 52 w 281"/>
                <a:gd name="T19" fmla="*/ 71 h 557"/>
                <a:gd name="T20" fmla="*/ 103 w 281"/>
                <a:gd name="T21" fmla="*/ 32 h 557"/>
                <a:gd name="T22" fmla="*/ 188 w 281"/>
                <a:gd name="T23" fmla="*/ 2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557">
                  <a:moveTo>
                    <a:pt x="188" y="25"/>
                  </a:moveTo>
                  <a:cubicBezTo>
                    <a:pt x="203" y="18"/>
                    <a:pt x="206" y="0"/>
                    <a:pt x="221" y="1"/>
                  </a:cubicBezTo>
                  <a:cubicBezTo>
                    <a:pt x="224" y="1"/>
                    <a:pt x="229" y="4"/>
                    <a:pt x="234" y="7"/>
                  </a:cubicBezTo>
                  <a:cubicBezTo>
                    <a:pt x="251" y="16"/>
                    <a:pt x="264" y="43"/>
                    <a:pt x="268" y="72"/>
                  </a:cubicBezTo>
                  <a:cubicBezTo>
                    <a:pt x="281" y="174"/>
                    <a:pt x="235" y="188"/>
                    <a:pt x="240" y="312"/>
                  </a:cubicBezTo>
                  <a:cubicBezTo>
                    <a:pt x="241" y="335"/>
                    <a:pt x="248" y="401"/>
                    <a:pt x="254" y="444"/>
                  </a:cubicBezTo>
                  <a:cubicBezTo>
                    <a:pt x="246" y="546"/>
                    <a:pt x="40" y="557"/>
                    <a:pt x="30" y="435"/>
                  </a:cubicBezTo>
                  <a:cubicBezTo>
                    <a:pt x="32" y="407"/>
                    <a:pt x="33" y="378"/>
                    <a:pt x="31" y="346"/>
                  </a:cubicBezTo>
                  <a:cubicBezTo>
                    <a:pt x="24" y="246"/>
                    <a:pt x="0" y="151"/>
                    <a:pt x="9" y="129"/>
                  </a:cubicBezTo>
                  <a:cubicBezTo>
                    <a:pt x="15" y="115"/>
                    <a:pt x="25" y="90"/>
                    <a:pt x="52" y="71"/>
                  </a:cubicBezTo>
                  <a:cubicBezTo>
                    <a:pt x="74" y="56"/>
                    <a:pt x="81" y="48"/>
                    <a:pt x="103" y="32"/>
                  </a:cubicBezTo>
                  <a:cubicBezTo>
                    <a:pt x="146" y="53"/>
                    <a:pt x="183" y="39"/>
                    <a:pt x="188" y="25"/>
                  </a:cubicBezTo>
                  <a:close/>
                </a:path>
              </a:pathLst>
            </a:custGeom>
            <a:solidFill>
              <a:srgbClr val="AFC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729"/>
            <p:cNvSpPr>
              <a:spLocks/>
            </p:cNvSpPr>
            <p:nvPr userDrawn="1"/>
          </p:nvSpPr>
          <p:spPr bwMode="auto">
            <a:xfrm flipH="1">
              <a:off x="3005324" y="4654776"/>
              <a:ext cx="208243" cy="159748"/>
            </a:xfrm>
            <a:custGeom>
              <a:avLst/>
              <a:gdLst>
                <a:gd name="T0" fmla="*/ 146 w 146"/>
                <a:gd name="T1" fmla="*/ 70 h 112"/>
                <a:gd name="T2" fmla="*/ 110 w 146"/>
                <a:gd name="T3" fmla="*/ 30 h 112"/>
                <a:gd name="T4" fmla="*/ 88 w 146"/>
                <a:gd name="T5" fmla="*/ 10 h 112"/>
                <a:gd name="T6" fmla="*/ 23 w 146"/>
                <a:gd name="T7" fmla="*/ 3 h 112"/>
                <a:gd name="T8" fmla="*/ 1 w 146"/>
                <a:gd name="T9" fmla="*/ 21 h 112"/>
                <a:gd name="T10" fmla="*/ 31 w 146"/>
                <a:gd name="T11" fmla="*/ 56 h 112"/>
                <a:gd name="T12" fmla="*/ 63 w 146"/>
                <a:gd name="T13" fmla="*/ 80 h 112"/>
                <a:gd name="T14" fmla="*/ 97 w 146"/>
                <a:gd name="T15" fmla="*/ 93 h 112"/>
                <a:gd name="T16" fmla="*/ 122 w 146"/>
                <a:gd name="T17" fmla="*/ 112 h 112"/>
                <a:gd name="T18" fmla="*/ 145 w 146"/>
                <a:gd name="T19" fmla="*/ 72 h 112"/>
                <a:gd name="T20" fmla="*/ 144 w 146"/>
                <a:gd name="T21" fmla="*/ 72 h 112"/>
                <a:gd name="T22" fmla="*/ 146 w 146"/>
                <a:gd name="T23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12">
                  <a:moveTo>
                    <a:pt x="146" y="70"/>
                  </a:moveTo>
                  <a:cubicBezTo>
                    <a:pt x="127" y="55"/>
                    <a:pt x="126" y="52"/>
                    <a:pt x="110" y="30"/>
                  </a:cubicBezTo>
                  <a:cubicBezTo>
                    <a:pt x="104" y="21"/>
                    <a:pt x="101" y="17"/>
                    <a:pt x="88" y="10"/>
                  </a:cubicBezTo>
                  <a:cubicBezTo>
                    <a:pt x="77" y="2"/>
                    <a:pt x="48" y="7"/>
                    <a:pt x="23" y="3"/>
                  </a:cubicBezTo>
                  <a:cubicBezTo>
                    <a:pt x="7" y="0"/>
                    <a:pt x="2" y="13"/>
                    <a:pt x="1" y="21"/>
                  </a:cubicBezTo>
                  <a:cubicBezTo>
                    <a:pt x="0" y="35"/>
                    <a:pt x="18" y="44"/>
                    <a:pt x="31" y="56"/>
                  </a:cubicBezTo>
                  <a:cubicBezTo>
                    <a:pt x="42" y="66"/>
                    <a:pt x="47" y="71"/>
                    <a:pt x="63" y="80"/>
                  </a:cubicBezTo>
                  <a:cubicBezTo>
                    <a:pt x="73" y="85"/>
                    <a:pt x="87" y="88"/>
                    <a:pt x="97" y="9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45" y="72"/>
                    <a:pt x="145" y="72"/>
                    <a:pt x="145" y="72"/>
                  </a:cubicBezTo>
                  <a:cubicBezTo>
                    <a:pt x="144" y="72"/>
                    <a:pt x="144" y="72"/>
                    <a:pt x="144" y="72"/>
                  </a:cubicBezTo>
                  <a:lnTo>
                    <a:pt x="146" y="7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730"/>
            <p:cNvSpPr>
              <a:spLocks/>
            </p:cNvSpPr>
            <p:nvPr userDrawn="1"/>
          </p:nvSpPr>
          <p:spPr bwMode="auto">
            <a:xfrm flipH="1">
              <a:off x="2734323" y="4728945"/>
              <a:ext cx="348022" cy="272428"/>
            </a:xfrm>
            <a:custGeom>
              <a:avLst/>
              <a:gdLst>
                <a:gd name="T0" fmla="*/ 167 w 244"/>
                <a:gd name="T1" fmla="*/ 79 h 191"/>
                <a:gd name="T2" fmla="*/ 40 w 244"/>
                <a:gd name="T3" fmla="*/ 0 h 191"/>
                <a:gd name="T4" fmla="*/ 0 w 244"/>
                <a:gd name="T5" fmla="*/ 45 h 191"/>
                <a:gd name="T6" fmla="*/ 178 w 244"/>
                <a:gd name="T7" fmla="*/ 179 h 191"/>
                <a:gd name="T8" fmla="*/ 222 w 244"/>
                <a:gd name="T9" fmla="*/ 165 h 191"/>
                <a:gd name="T10" fmla="*/ 167 w 244"/>
                <a:gd name="T11" fmla="*/ 7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91">
                  <a:moveTo>
                    <a:pt x="167" y="79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6" y="18"/>
                    <a:pt x="16" y="20"/>
                    <a:pt x="0" y="45"/>
                  </a:cubicBezTo>
                  <a:cubicBezTo>
                    <a:pt x="12" y="57"/>
                    <a:pt x="133" y="152"/>
                    <a:pt x="178" y="179"/>
                  </a:cubicBezTo>
                  <a:cubicBezTo>
                    <a:pt x="199" y="191"/>
                    <a:pt x="209" y="185"/>
                    <a:pt x="222" y="165"/>
                  </a:cubicBezTo>
                  <a:cubicBezTo>
                    <a:pt x="244" y="130"/>
                    <a:pt x="202" y="101"/>
                    <a:pt x="167" y="79"/>
                  </a:cubicBez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731"/>
            <p:cNvSpPr>
              <a:spLocks/>
            </p:cNvSpPr>
            <p:nvPr userDrawn="1"/>
          </p:nvSpPr>
          <p:spPr bwMode="auto">
            <a:xfrm flipH="1">
              <a:off x="2700091" y="4542097"/>
              <a:ext cx="175438" cy="440733"/>
            </a:xfrm>
            <a:custGeom>
              <a:avLst/>
              <a:gdLst>
                <a:gd name="T0" fmla="*/ 41 w 123"/>
                <a:gd name="T1" fmla="*/ 12 h 309"/>
                <a:gd name="T2" fmla="*/ 16 w 123"/>
                <a:gd name="T3" fmla="*/ 45 h 309"/>
                <a:gd name="T4" fmla="*/ 9 w 123"/>
                <a:gd name="T5" fmla="*/ 220 h 309"/>
                <a:gd name="T6" fmla="*/ 50 w 123"/>
                <a:gd name="T7" fmla="*/ 306 h 309"/>
                <a:gd name="T8" fmla="*/ 85 w 123"/>
                <a:gd name="T9" fmla="*/ 277 h 309"/>
                <a:gd name="T10" fmla="*/ 116 w 123"/>
                <a:gd name="T11" fmla="*/ 126 h 309"/>
                <a:gd name="T12" fmla="*/ 41 w 123"/>
                <a:gd name="T13" fmla="*/ 1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9">
                  <a:moveTo>
                    <a:pt x="41" y="12"/>
                  </a:moveTo>
                  <a:cubicBezTo>
                    <a:pt x="22" y="29"/>
                    <a:pt x="20" y="33"/>
                    <a:pt x="16" y="45"/>
                  </a:cubicBezTo>
                  <a:cubicBezTo>
                    <a:pt x="4" y="82"/>
                    <a:pt x="9" y="157"/>
                    <a:pt x="9" y="220"/>
                  </a:cubicBezTo>
                  <a:cubicBezTo>
                    <a:pt x="11" y="271"/>
                    <a:pt x="0" y="302"/>
                    <a:pt x="50" y="306"/>
                  </a:cubicBezTo>
                  <a:cubicBezTo>
                    <a:pt x="74" y="309"/>
                    <a:pt x="81" y="301"/>
                    <a:pt x="85" y="277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23" y="38"/>
                    <a:pt x="68" y="0"/>
                    <a:pt x="41" y="12"/>
                  </a:cubicBezTo>
                  <a:close/>
                </a:path>
              </a:pathLst>
            </a:custGeom>
            <a:solidFill>
              <a:srgbClr val="C1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732"/>
            <p:cNvSpPr>
              <a:spLocks/>
            </p:cNvSpPr>
            <p:nvPr userDrawn="1"/>
          </p:nvSpPr>
          <p:spPr bwMode="auto">
            <a:xfrm flipH="1">
              <a:off x="2724338" y="4922924"/>
              <a:ext cx="38511" cy="215375"/>
            </a:xfrm>
            <a:custGeom>
              <a:avLst/>
              <a:gdLst>
                <a:gd name="T0" fmla="*/ 22 w 27"/>
                <a:gd name="T1" fmla="*/ 12 h 151"/>
                <a:gd name="T2" fmla="*/ 22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7 h 151"/>
                <a:gd name="T10" fmla="*/ 24 w 27"/>
                <a:gd name="T11" fmla="*/ 147 h 151"/>
                <a:gd name="T12" fmla="*/ 24 w 27"/>
                <a:gd name="T13" fmla="*/ 149 h 151"/>
                <a:gd name="T14" fmla="*/ 27 w 27"/>
                <a:gd name="T15" fmla="*/ 151 h 151"/>
                <a:gd name="T16" fmla="*/ 4 w 27"/>
                <a:gd name="T17" fmla="*/ 138 h 151"/>
                <a:gd name="T18" fmla="*/ 2 w 27"/>
                <a:gd name="T19" fmla="*/ 136 h 151"/>
                <a:gd name="T20" fmla="*/ 2 w 27"/>
                <a:gd name="T21" fmla="*/ 135 h 151"/>
                <a:gd name="T22" fmla="*/ 1 w 27"/>
                <a:gd name="T23" fmla="*/ 134 h 151"/>
                <a:gd name="T24" fmla="*/ 1 w 27"/>
                <a:gd name="T25" fmla="*/ 134 h 151"/>
                <a:gd name="T26" fmla="*/ 1 w 27"/>
                <a:gd name="T27" fmla="*/ 134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1 h 151"/>
                <a:gd name="T40" fmla="*/ 0 w 27"/>
                <a:gd name="T41" fmla="*/ 131 h 151"/>
                <a:gd name="T42" fmla="*/ 0 w 27"/>
                <a:gd name="T43" fmla="*/ 130 h 151"/>
                <a:gd name="T44" fmla="*/ 0 w 27"/>
                <a:gd name="T45" fmla="*/ 129 h 151"/>
                <a:gd name="T46" fmla="*/ 0 w 27"/>
                <a:gd name="T47" fmla="*/ 129 h 151"/>
                <a:gd name="T48" fmla="*/ 0 w 27"/>
                <a:gd name="T49" fmla="*/ 129 h 151"/>
                <a:gd name="T50" fmla="*/ 0 w 27"/>
                <a:gd name="T51" fmla="*/ 0 h 151"/>
                <a:gd name="T52" fmla="*/ 22 w 27"/>
                <a:gd name="T53" fmla="*/ 1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2"/>
                  </a:moveTo>
                  <a:cubicBezTo>
                    <a:pt x="22" y="142"/>
                    <a:pt x="22" y="142"/>
                    <a:pt x="22" y="142"/>
                  </a:cubicBezTo>
                  <a:cubicBezTo>
                    <a:pt x="22" y="143"/>
                    <a:pt x="22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48"/>
                    <a:pt x="24" y="148"/>
                    <a:pt x="24" y="149"/>
                  </a:cubicBezTo>
                  <a:cubicBezTo>
                    <a:pt x="25" y="149"/>
                    <a:pt x="26" y="150"/>
                    <a:pt x="27" y="151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7"/>
                    <a:pt x="3" y="137"/>
                    <a:pt x="2" y="136"/>
                  </a:cubicBezTo>
                  <a:cubicBezTo>
                    <a:pt x="2" y="136"/>
                    <a:pt x="2" y="136"/>
                    <a:pt x="2" y="135"/>
                  </a:cubicBezTo>
                  <a:cubicBezTo>
                    <a:pt x="2" y="135"/>
                    <a:pt x="2" y="135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0"/>
                    <a:pt x="0" y="130"/>
                  </a:cubicBezTo>
                  <a:cubicBezTo>
                    <a:pt x="0" y="130"/>
                    <a:pt x="0" y="130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2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733"/>
            <p:cNvSpPr>
              <a:spLocks/>
            </p:cNvSpPr>
            <p:nvPr userDrawn="1"/>
          </p:nvSpPr>
          <p:spPr bwMode="auto">
            <a:xfrm flipH="1">
              <a:off x="2433369" y="4731797"/>
              <a:ext cx="329480" cy="208243"/>
            </a:xfrm>
            <a:custGeom>
              <a:avLst/>
              <a:gdLst>
                <a:gd name="T0" fmla="*/ 31 w 232"/>
                <a:gd name="T1" fmla="*/ 126 h 146"/>
                <a:gd name="T2" fmla="*/ 28 w 232"/>
                <a:gd name="T3" fmla="*/ 129 h 146"/>
                <a:gd name="T4" fmla="*/ 26 w 232"/>
                <a:gd name="T5" fmla="*/ 132 h 146"/>
                <a:gd name="T6" fmla="*/ 25 w 232"/>
                <a:gd name="T7" fmla="*/ 136 h 146"/>
                <a:gd name="T8" fmla="*/ 23 w 232"/>
                <a:gd name="T9" fmla="*/ 139 h 146"/>
                <a:gd name="T10" fmla="*/ 22 w 232"/>
                <a:gd name="T11" fmla="*/ 143 h 146"/>
                <a:gd name="T12" fmla="*/ 0 w 232"/>
                <a:gd name="T13" fmla="*/ 134 h 146"/>
                <a:gd name="T14" fmla="*/ 0 w 232"/>
                <a:gd name="T15" fmla="*/ 132 h 146"/>
                <a:gd name="T16" fmla="*/ 0 w 232"/>
                <a:gd name="T17" fmla="*/ 131 h 146"/>
                <a:gd name="T18" fmla="*/ 0 w 232"/>
                <a:gd name="T19" fmla="*/ 130 h 146"/>
                <a:gd name="T20" fmla="*/ 0 w 232"/>
                <a:gd name="T21" fmla="*/ 129 h 146"/>
                <a:gd name="T22" fmla="*/ 1 w 232"/>
                <a:gd name="T23" fmla="*/ 128 h 146"/>
                <a:gd name="T24" fmla="*/ 1 w 232"/>
                <a:gd name="T25" fmla="*/ 126 h 146"/>
                <a:gd name="T26" fmla="*/ 1 w 232"/>
                <a:gd name="T27" fmla="*/ 126 h 146"/>
                <a:gd name="T28" fmla="*/ 2 w 232"/>
                <a:gd name="T29" fmla="*/ 125 h 146"/>
                <a:gd name="T30" fmla="*/ 2 w 232"/>
                <a:gd name="T31" fmla="*/ 123 h 146"/>
                <a:gd name="T32" fmla="*/ 2 w 232"/>
                <a:gd name="T33" fmla="*/ 123 h 146"/>
                <a:gd name="T34" fmla="*/ 3 w 232"/>
                <a:gd name="T35" fmla="*/ 122 h 146"/>
                <a:gd name="T36" fmla="*/ 4 w 232"/>
                <a:gd name="T37" fmla="*/ 120 h 146"/>
                <a:gd name="T38" fmla="*/ 4 w 232"/>
                <a:gd name="T39" fmla="*/ 119 h 146"/>
                <a:gd name="T40" fmla="*/ 5 w 232"/>
                <a:gd name="T41" fmla="*/ 117 h 146"/>
                <a:gd name="T42" fmla="*/ 6 w 232"/>
                <a:gd name="T43" fmla="*/ 116 h 146"/>
                <a:gd name="T44" fmla="*/ 7 w 232"/>
                <a:gd name="T45" fmla="*/ 115 h 146"/>
                <a:gd name="T46" fmla="*/ 8 w 232"/>
                <a:gd name="T47" fmla="*/ 114 h 146"/>
                <a:gd name="T48" fmla="*/ 9 w 232"/>
                <a:gd name="T49" fmla="*/ 113 h 146"/>
                <a:gd name="T50" fmla="*/ 9 w 232"/>
                <a:gd name="T51" fmla="*/ 113 h 146"/>
                <a:gd name="T52" fmla="*/ 10 w 232"/>
                <a:gd name="T53" fmla="*/ 112 h 146"/>
                <a:gd name="T54" fmla="*/ 11 w 232"/>
                <a:gd name="T55" fmla="*/ 111 h 146"/>
                <a:gd name="T56" fmla="*/ 12 w 232"/>
                <a:gd name="T57" fmla="*/ 110 h 146"/>
                <a:gd name="T58" fmla="*/ 13 w 232"/>
                <a:gd name="T59" fmla="*/ 110 h 146"/>
                <a:gd name="T60" fmla="*/ 14 w 232"/>
                <a:gd name="T61" fmla="*/ 109 h 146"/>
                <a:gd name="T62" fmla="*/ 200 w 232"/>
                <a:gd name="T63" fmla="*/ 2 h 146"/>
                <a:gd name="T64" fmla="*/ 201 w 232"/>
                <a:gd name="T65" fmla="*/ 1 h 146"/>
                <a:gd name="T66" fmla="*/ 202 w 232"/>
                <a:gd name="T67" fmla="*/ 1 h 146"/>
                <a:gd name="T68" fmla="*/ 202 w 232"/>
                <a:gd name="T69" fmla="*/ 0 h 146"/>
                <a:gd name="T70" fmla="*/ 203 w 232"/>
                <a:gd name="T71" fmla="*/ 0 h 146"/>
                <a:gd name="T72" fmla="*/ 204 w 232"/>
                <a:gd name="T73" fmla="*/ 0 h 146"/>
                <a:gd name="T74" fmla="*/ 205 w 232"/>
                <a:gd name="T75" fmla="*/ 0 h 146"/>
                <a:gd name="T76" fmla="*/ 205 w 232"/>
                <a:gd name="T77" fmla="*/ 0 h 146"/>
                <a:gd name="T78" fmla="*/ 207 w 232"/>
                <a:gd name="T79" fmla="*/ 0 h 146"/>
                <a:gd name="T80" fmla="*/ 208 w 232"/>
                <a:gd name="T81" fmla="*/ 0 h 146"/>
                <a:gd name="T82" fmla="*/ 209 w 232"/>
                <a:gd name="T83" fmla="*/ 0 h 146"/>
                <a:gd name="T84" fmla="*/ 232 w 232"/>
                <a:gd name="T85" fmla="*/ 14 h 146"/>
                <a:gd name="T86" fmla="*/ 230 w 232"/>
                <a:gd name="T87" fmla="*/ 13 h 146"/>
                <a:gd name="T88" fmla="*/ 227 w 232"/>
                <a:gd name="T89" fmla="*/ 13 h 146"/>
                <a:gd name="T90" fmla="*/ 225 w 232"/>
                <a:gd name="T91" fmla="*/ 13 h 146"/>
                <a:gd name="T92" fmla="*/ 36 w 232"/>
                <a:gd name="T93" fmla="*/ 122 h 146"/>
                <a:gd name="T94" fmla="*/ 33 w 232"/>
                <a:gd name="T95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6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29" y="128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30"/>
                    <a:pt x="27" y="131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3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3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41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4"/>
                    <a:pt x="22" y="145"/>
                    <a:pt x="22" y="14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2"/>
                    <a:pt x="0" y="132"/>
                  </a:cubicBezTo>
                  <a:cubicBezTo>
                    <a:pt x="0" y="132"/>
                    <a:pt x="0" y="132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29"/>
                  </a:cubicBezTo>
                  <a:cubicBezTo>
                    <a:pt x="0" y="129"/>
                    <a:pt x="0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1" y="127"/>
                    <a:pt x="1" y="127"/>
                  </a:cubicBezTo>
                  <a:cubicBezTo>
                    <a:pt x="1" y="127"/>
                    <a:pt x="1" y="127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5"/>
                    <a:pt x="2" y="125"/>
                    <a:pt x="2" y="125"/>
                  </a:cubicBezTo>
                  <a:cubicBezTo>
                    <a:pt x="2" y="125"/>
                    <a:pt x="2" y="124"/>
                    <a:pt x="2" y="124"/>
                  </a:cubicBezTo>
                  <a:cubicBezTo>
                    <a:pt x="2" y="124"/>
                    <a:pt x="2" y="124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2"/>
                    <a:pt x="3" y="122"/>
                  </a:cubicBezTo>
                  <a:cubicBezTo>
                    <a:pt x="3" y="122"/>
                    <a:pt x="3" y="122"/>
                    <a:pt x="3" y="121"/>
                  </a:cubicBezTo>
                  <a:cubicBezTo>
                    <a:pt x="3" y="121"/>
                    <a:pt x="3" y="121"/>
                    <a:pt x="4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8"/>
                    <a:pt x="5" y="117"/>
                  </a:cubicBezTo>
                  <a:cubicBezTo>
                    <a:pt x="6" y="117"/>
                    <a:pt x="6" y="117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1"/>
                    <a:pt x="12" y="111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09"/>
                    <a:pt x="13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1"/>
                    <a:pt x="200" y="1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4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7" y="0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9" y="0"/>
                  </a:cubicBezTo>
                  <a:cubicBezTo>
                    <a:pt x="209" y="0"/>
                    <a:pt x="209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1" y="13"/>
                    <a:pt x="230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8" y="13"/>
                    <a:pt x="227" y="13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26" y="13"/>
                    <a:pt x="225" y="13"/>
                    <a:pt x="225" y="13"/>
                  </a:cubicBezTo>
                  <a:cubicBezTo>
                    <a:pt x="225" y="13"/>
                    <a:pt x="225" y="13"/>
                    <a:pt x="225" y="13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5" y="122"/>
                    <a:pt x="34" y="123"/>
                    <a:pt x="34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3" y="124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734"/>
            <p:cNvSpPr>
              <a:spLocks/>
            </p:cNvSpPr>
            <p:nvPr userDrawn="1"/>
          </p:nvSpPr>
          <p:spPr bwMode="auto">
            <a:xfrm flipH="1">
              <a:off x="2427664" y="4746061"/>
              <a:ext cx="303807" cy="396517"/>
            </a:xfrm>
            <a:custGeom>
              <a:avLst/>
              <a:gdLst>
                <a:gd name="T0" fmla="*/ 14 w 214"/>
                <a:gd name="T1" fmla="*/ 112 h 278"/>
                <a:gd name="T2" fmla="*/ 200 w 214"/>
                <a:gd name="T3" fmla="*/ 5 h 278"/>
                <a:gd name="T4" fmla="*/ 214 w 214"/>
                <a:gd name="T5" fmla="*/ 13 h 278"/>
                <a:gd name="T6" fmla="*/ 214 w 214"/>
                <a:gd name="T7" fmla="*/ 142 h 278"/>
                <a:gd name="T8" fmla="*/ 200 w 214"/>
                <a:gd name="T9" fmla="*/ 167 h 278"/>
                <a:gd name="T10" fmla="*/ 15 w 214"/>
                <a:gd name="T11" fmla="*/ 274 h 278"/>
                <a:gd name="T12" fmla="*/ 0 w 214"/>
                <a:gd name="T13" fmla="*/ 266 h 278"/>
                <a:gd name="T14" fmla="*/ 0 w 214"/>
                <a:gd name="T15" fmla="*/ 136 h 278"/>
                <a:gd name="T16" fmla="*/ 14 w 214"/>
                <a:gd name="T17" fmla="*/ 11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78">
                  <a:moveTo>
                    <a:pt x="14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51"/>
                    <a:pt x="208" y="162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8"/>
                    <a:pt x="0" y="275"/>
                    <a:pt x="0" y="26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27"/>
                    <a:pt x="6" y="116"/>
                    <a:pt x="14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735"/>
            <p:cNvSpPr>
              <a:spLocks/>
            </p:cNvSpPr>
            <p:nvPr userDrawn="1"/>
          </p:nvSpPr>
          <p:spPr bwMode="auto">
            <a:xfrm flipH="1">
              <a:off x="2556033" y="4969993"/>
              <a:ext cx="45642" cy="329480"/>
            </a:xfrm>
            <a:custGeom>
              <a:avLst/>
              <a:gdLst>
                <a:gd name="T0" fmla="*/ 13 w 32"/>
                <a:gd name="T1" fmla="*/ 201 h 231"/>
                <a:gd name="T2" fmla="*/ 14 w 32"/>
                <a:gd name="T3" fmla="*/ 10 h 231"/>
                <a:gd name="T4" fmla="*/ 32 w 32"/>
                <a:gd name="T5" fmla="*/ 0 h 231"/>
                <a:gd name="T6" fmla="*/ 32 w 32"/>
                <a:gd name="T7" fmla="*/ 190 h 231"/>
                <a:gd name="T8" fmla="*/ 26 w 32"/>
                <a:gd name="T9" fmla="*/ 212 h 231"/>
                <a:gd name="T10" fmla="*/ 18 w 32"/>
                <a:gd name="T11" fmla="*/ 220 h 231"/>
                <a:gd name="T12" fmla="*/ 0 w 32"/>
                <a:gd name="T13" fmla="*/ 231 h 231"/>
                <a:gd name="T14" fmla="*/ 13 w 32"/>
                <a:gd name="T15" fmla="*/ 20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1">
                  <a:moveTo>
                    <a:pt x="13" y="20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200"/>
                    <a:pt x="30" y="207"/>
                    <a:pt x="26" y="212"/>
                  </a:cubicBezTo>
                  <a:cubicBezTo>
                    <a:pt x="24" y="216"/>
                    <a:pt x="21" y="218"/>
                    <a:pt x="18" y="22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8" y="226"/>
                    <a:pt x="13" y="216"/>
                    <a:pt x="13" y="201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736"/>
            <p:cNvSpPr>
              <a:spLocks/>
            </p:cNvSpPr>
            <p:nvPr userDrawn="1"/>
          </p:nvSpPr>
          <p:spPr bwMode="auto">
            <a:xfrm flipH="1">
              <a:off x="2556033" y="4960009"/>
              <a:ext cx="42790" cy="24248"/>
            </a:xfrm>
            <a:custGeom>
              <a:avLst/>
              <a:gdLst>
                <a:gd name="T0" fmla="*/ 12 w 30"/>
                <a:gd name="T1" fmla="*/ 17 h 17"/>
                <a:gd name="T2" fmla="*/ 30 w 30"/>
                <a:gd name="T3" fmla="*/ 7 h 17"/>
                <a:gd name="T4" fmla="*/ 18 w 30"/>
                <a:gd name="T5" fmla="*/ 0 h 17"/>
                <a:gd name="T6" fmla="*/ 0 w 30"/>
                <a:gd name="T7" fmla="*/ 10 h 17"/>
                <a:gd name="T8" fmla="*/ 12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12" y="17"/>
                  </a:moveTo>
                  <a:lnTo>
                    <a:pt x="30" y="7"/>
                  </a:lnTo>
                  <a:lnTo>
                    <a:pt x="18" y="0"/>
                  </a:lnTo>
                  <a:lnTo>
                    <a:pt x="0" y="10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737"/>
            <p:cNvSpPr>
              <a:spLocks/>
            </p:cNvSpPr>
            <p:nvPr userDrawn="1"/>
          </p:nvSpPr>
          <p:spPr bwMode="auto">
            <a:xfrm flipH="1">
              <a:off x="2581706" y="4974272"/>
              <a:ext cx="65611" cy="340891"/>
            </a:xfrm>
            <a:custGeom>
              <a:avLst/>
              <a:gdLst>
                <a:gd name="T0" fmla="*/ 0 w 47"/>
                <a:gd name="T1" fmla="*/ 210 h 239"/>
                <a:gd name="T2" fmla="*/ 34 w 47"/>
                <a:gd name="T3" fmla="*/ 191 h 239"/>
                <a:gd name="T4" fmla="*/ 35 w 47"/>
                <a:gd name="T5" fmla="*/ 0 h 239"/>
                <a:gd name="T6" fmla="*/ 47 w 47"/>
                <a:gd name="T7" fmla="*/ 7 h 239"/>
                <a:gd name="T8" fmla="*/ 46 w 47"/>
                <a:gd name="T9" fmla="*/ 198 h 239"/>
                <a:gd name="T10" fmla="*/ 0 w 47"/>
                <a:gd name="T11" fmla="*/ 225 h 239"/>
                <a:gd name="T12" fmla="*/ 0 w 47"/>
                <a:gd name="T13" fmla="*/ 2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39">
                  <a:moveTo>
                    <a:pt x="0" y="210"/>
                  </a:moveTo>
                  <a:cubicBezTo>
                    <a:pt x="19" y="221"/>
                    <a:pt x="34" y="212"/>
                    <a:pt x="34" y="19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46" y="227"/>
                    <a:pt x="25" y="239"/>
                    <a:pt x="0" y="225"/>
                  </a:cubicBezTo>
                  <a:lnTo>
                    <a:pt x="0" y="21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738"/>
            <p:cNvSpPr>
              <a:spLocks/>
            </p:cNvSpPr>
            <p:nvPr userDrawn="1"/>
          </p:nvSpPr>
          <p:spPr bwMode="auto">
            <a:xfrm flipH="1">
              <a:off x="2342085" y="4375217"/>
              <a:ext cx="189701" cy="118385"/>
            </a:xfrm>
            <a:custGeom>
              <a:avLst/>
              <a:gdLst>
                <a:gd name="T0" fmla="*/ 14 w 133"/>
                <a:gd name="T1" fmla="*/ 5 h 83"/>
                <a:gd name="T2" fmla="*/ 68 w 133"/>
                <a:gd name="T3" fmla="*/ 8 h 83"/>
                <a:gd name="T4" fmla="*/ 101 w 133"/>
                <a:gd name="T5" fmla="*/ 71 h 83"/>
                <a:gd name="T6" fmla="*/ 13 w 133"/>
                <a:gd name="T7" fmla="*/ 45 h 83"/>
                <a:gd name="T8" fmla="*/ 14 w 133"/>
                <a:gd name="T9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3">
                  <a:moveTo>
                    <a:pt x="14" y="5"/>
                  </a:moveTo>
                  <a:cubicBezTo>
                    <a:pt x="29" y="0"/>
                    <a:pt x="52" y="1"/>
                    <a:pt x="68" y="8"/>
                  </a:cubicBezTo>
                  <a:cubicBezTo>
                    <a:pt x="114" y="29"/>
                    <a:pt x="133" y="51"/>
                    <a:pt x="101" y="71"/>
                  </a:cubicBezTo>
                  <a:cubicBezTo>
                    <a:pt x="82" y="83"/>
                    <a:pt x="44" y="80"/>
                    <a:pt x="13" y="45"/>
                  </a:cubicBezTo>
                  <a:cubicBezTo>
                    <a:pt x="7" y="37"/>
                    <a:pt x="0" y="11"/>
                    <a:pt x="14" y="5"/>
                  </a:cubicBezTo>
                  <a:close/>
                </a:path>
              </a:pathLst>
            </a:custGeom>
            <a:solidFill>
              <a:srgbClr val="48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739"/>
            <p:cNvSpPr>
              <a:spLocks/>
            </p:cNvSpPr>
            <p:nvPr userDrawn="1"/>
          </p:nvSpPr>
          <p:spPr bwMode="auto">
            <a:xfrm flipH="1">
              <a:off x="2079642" y="4208338"/>
              <a:ext cx="99842" cy="87006"/>
            </a:xfrm>
            <a:custGeom>
              <a:avLst/>
              <a:gdLst>
                <a:gd name="T0" fmla="*/ 60 w 70"/>
                <a:gd name="T1" fmla="*/ 28 h 61"/>
                <a:gd name="T2" fmla="*/ 30 w 70"/>
                <a:gd name="T3" fmla="*/ 4 h 61"/>
                <a:gd name="T4" fmla="*/ 12 w 70"/>
                <a:gd name="T5" fmla="*/ 4 h 61"/>
                <a:gd name="T6" fmla="*/ 1 w 70"/>
                <a:gd name="T7" fmla="*/ 23 h 61"/>
                <a:gd name="T8" fmla="*/ 11 w 70"/>
                <a:gd name="T9" fmla="*/ 45 h 61"/>
                <a:gd name="T10" fmla="*/ 34 w 70"/>
                <a:gd name="T11" fmla="*/ 58 h 61"/>
                <a:gd name="T12" fmla="*/ 53 w 70"/>
                <a:gd name="T13" fmla="*/ 61 h 61"/>
                <a:gd name="T14" fmla="*/ 70 w 70"/>
                <a:gd name="T15" fmla="*/ 44 h 61"/>
                <a:gd name="T16" fmla="*/ 60 w 70"/>
                <a:gd name="T17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1">
                  <a:moveTo>
                    <a:pt x="60" y="28"/>
                  </a:moveTo>
                  <a:cubicBezTo>
                    <a:pt x="53" y="21"/>
                    <a:pt x="38" y="8"/>
                    <a:pt x="30" y="4"/>
                  </a:cubicBezTo>
                  <a:cubicBezTo>
                    <a:pt x="21" y="0"/>
                    <a:pt x="17" y="2"/>
                    <a:pt x="12" y="4"/>
                  </a:cubicBezTo>
                  <a:cubicBezTo>
                    <a:pt x="7" y="7"/>
                    <a:pt x="0" y="16"/>
                    <a:pt x="1" y="23"/>
                  </a:cubicBezTo>
                  <a:cubicBezTo>
                    <a:pt x="1" y="29"/>
                    <a:pt x="7" y="39"/>
                    <a:pt x="11" y="45"/>
                  </a:cubicBezTo>
                  <a:cubicBezTo>
                    <a:pt x="15" y="51"/>
                    <a:pt x="28" y="56"/>
                    <a:pt x="34" y="5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7" y="39"/>
                    <a:pt x="67" y="35"/>
                    <a:pt x="60" y="28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740"/>
            <p:cNvSpPr>
              <a:spLocks/>
            </p:cNvSpPr>
            <p:nvPr userDrawn="1"/>
          </p:nvSpPr>
          <p:spPr bwMode="auto">
            <a:xfrm flipH="1">
              <a:off x="2162368" y="4205486"/>
              <a:ext cx="59905" cy="61332"/>
            </a:xfrm>
            <a:custGeom>
              <a:avLst/>
              <a:gdLst>
                <a:gd name="T0" fmla="*/ 39 w 42"/>
                <a:gd name="T1" fmla="*/ 22 h 43"/>
                <a:gd name="T2" fmla="*/ 3 w 42"/>
                <a:gd name="T3" fmla="*/ 6 h 43"/>
                <a:gd name="T4" fmla="*/ 42 w 42"/>
                <a:gd name="T5" fmla="*/ 43 h 43"/>
                <a:gd name="T6" fmla="*/ 39 w 42"/>
                <a:gd name="T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3">
                  <a:moveTo>
                    <a:pt x="39" y="22"/>
                  </a:moveTo>
                  <a:cubicBezTo>
                    <a:pt x="17" y="8"/>
                    <a:pt x="8" y="0"/>
                    <a:pt x="3" y="6"/>
                  </a:cubicBezTo>
                  <a:cubicBezTo>
                    <a:pt x="0" y="9"/>
                    <a:pt x="21" y="27"/>
                    <a:pt x="42" y="43"/>
                  </a:cubicBezTo>
                  <a:lnTo>
                    <a:pt x="39" y="22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741"/>
            <p:cNvSpPr>
              <a:spLocks/>
            </p:cNvSpPr>
            <p:nvPr userDrawn="1"/>
          </p:nvSpPr>
          <p:spPr bwMode="auto">
            <a:xfrm flipH="1">
              <a:off x="2019736" y="4262539"/>
              <a:ext cx="96990" cy="92711"/>
            </a:xfrm>
            <a:custGeom>
              <a:avLst/>
              <a:gdLst>
                <a:gd name="T0" fmla="*/ 24 w 68"/>
                <a:gd name="T1" fmla="*/ 0 h 65"/>
                <a:gd name="T2" fmla="*/ 0 w 68"/>
                <a:gd name="T3" fmla="*/ 26 h 65"/>
                <a:gd name="T4" fmla="*/ 52 w 68"/>
                <a:gd name="T5" fmla="*/ 65 h 65"/>
                <a:gd name="T6" fmla="*/ 68 w 68"/>
                <a:gd name="T7" fmla="*/ 28 h 65"/>
                <a:gd name="T8" fmla="*/ 24 w 6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5">
                  <a:moveTo>
                    <a:pt x="24" y="0"/>
                  </a:moveTo>
                  <a:cubicBezTo>
                    <a:pt x="14" y="0"/>
                    <a:pt x="4" y="11"/>
                    <a:pt x="0" y="26"/>
                  </a:cubicBezTo>
                  <a:cubicBezTo>
                    <a:pt x="19" y="39"/>
                    <a:pt x="34" y="51"/>
                    <a:pt x="52" y="65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54" y="18"/>
                    <a:pt x="39" y="9"/>
                    <a:pt x="24" y="0"/>
                  </a:cubicBezTo>
                  <a:close/>
                </a:path>
              </a:pathLst>
            </a:custGeom>
            <a:solidFill>
              <a:srgbClr val="042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742"/>
            <p:cNvSpPr>
              <a:spLocks/>
            </p:cNvSpPr>
            <p:nvPr userDrawn="1"/>
          </p:nvSpPr>
          <p:spPr bwMode="auto">
            <a:xfrm flipH="1">
              <a:off x="1807215" y="4098511"/>
              <a:ext cx="313790" cy="182569"/>
            </a:xfrm>
            <a:custGeom>
              <a:avLst/>
              <a:gdLst>
                <a:gd name="T0" fmla="*/ 79 w 220"/>
                <a:gd name="T1" fmla="*/ 46 h 128"/>
                <a:gd name="T2" fmla="*/ 16 w 220"/>
                <a:gd name="T3" fmla="*/ 118 h 128"/>
                <a:gd name="T4" fmla="*/ 140 w 220"/>
                <a:gd name="T5" fmla="*/ 82 h 128"/>
                <a:gd name="T6" fmla="*/ 203 w 220"/>
                <a:gd name="T7" fmla="*/ 10 h 128"/>
                <a:gd name="T8" fmla="*/ 79 w 220"/>
                <a:gd name="T9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28">
                  <a:moveTo>
                    <a:pt x="79" y="46"/>
                  </a:moveTo>
                  <a:cubicBezTo>
                    <a:pt x="28" y="76"/>
                    <a:pt x="0" y="108"/>
                    <a:pt x="16" y="118"/>
                  </a:cubicBezTo>
                  <a:cubicBezTo>
                    <a:pt x="33" y="128"/>
                    <a:pt x="88" y="111"/>
                    <a:pt x="140" y="82"/>
                  </a:cubicBezTo>
                  <a:cubicBezTo>
                    <a:pt x="191" y="52"/>
                    <a:pt x="220" y="20"/>
                    <a:pt x="203" y="10"/>
                  </a:cubicBezTo>
                  <a:cubicBezTo>
                    <a:pt x="186" y="0"/>
                    <a:pt x="131" y="17"/>
                    <a:pt x="79" y="46"/>
                  </a:cubicBez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743"/>
            <p:cNvSpPr>
              <a:spLocks/>
            </p:cNvSpPr>
            <p:nvPr userDrawn="1"/>
          </p:nvSpPr>
          <p:spPr bwMode="auto">
            <a:xfrm flipH="1">
              <a:off x="1838594" y="4111349"/>
              <a:ext cx="225359" cy="126943"/>
            </a:xfrm>
            <a:custGeom>
              <a:avLst/>
              <a:gdLst>
                <a:gd name="T0" fmla="*/ 156 w 158"/>
                <a:gd name="T1" fmla="*/ 82 h 89"/>
                <a:gd name="T2" fmla="*/ 124 w 158"/>
                <a:gd name="T3" fmla="*/ 6 h 89"/>
                <a:gd name="T4" fmla="*/ 0 w 158"/>
                <a:gd name="T5" fmla="*/ 73 h 89"/>
                <a:gd name="T6" fmla="*/ 49 w 158"/>
                <a:gd name="T7" fmla="*/ 89 h 89"/>
                <a:gd name="T8" fmla="*/ 156 w 158"/>
                <a:gd name="T9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89">
                  <a:moveTo>
                    <a:pt x="156" y="82"/>
                  </a:moveTo>
                  <a:cubicBezTo>
                    <a:pt x="158" y="39"/>
                    <a:pt x="154" y="0"/>
                    <a:pt x="124" y="6"/>
                  </a:cubicBezTo>
                  <a:cubicBezTo>
                    <a:pt x="93" y="11"/>
                    <a:pt x="34" y="56"/>
                    <a:pt x="0" y="73"/>
                  </a:cubicBezTo>
                  <a:cubicBezTo>
                    <a:pt x="49" y="89"/>
                    <a:pt x="49" y="89"/>
                    <a:pt x="49" y="89"/>
                  </a:cubicBezTo>
                  <a:lnTo>
                    <a:pt x="156" y="82"/>
                  </a:ln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744"/>
            <p:cNvSpPr>
              <a:spLocks/>
            </p:cNvSpPr>
            <p:nvPr userDrawn="1"/>
          </p:nvSpPr>
          <p:spPr bwMode="auto">
            <a:xfrm flipH="1">
              <a:off x="1807215" y="4109922"/>
              <a:ext cx="114106" cy="310938"/>
            </a:xfrm>
            <a:custGeom>
              <a:avLst/>
              <a:gdLst>
                <a:gd name="T0" fmla="*/ 57 w 80"/>
                <a:gd name="T1" fmla="*/ 7 h 218"/>
                <a:gd name="T2" fmla="*/ 57 w 80"/>
                <a:gd name="T3" fmla="*/ 195 h 218"/>
                <a:gd name="T4" fmla="*/ 7 w 80"/>
                <a:gd name="T5" fmla="*/ 194 h 218"/>
                <a:gd name="T6" fmla="*/ 0 w 80"/>
                <a:gd name="T7" fmla="*/ 114 h 218"/>
                <a:gd name="T8" fmla="*/ 57 w 80"/>
                <a:gd name="T9" fmla="*/ 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8">
                  <a:moveTo>
                    <a:pt x="57" y="7"/>
                  </a:moveTo>
                  <a:cubicBezTo>
                    <a:pt x="80" y="28"/>
                    <a:pt x="59" y="164"/>
                    <a:pt x="57" y="195"/>
                  </a:cubicBezTo>
                  <a:cubicBezTo>
                    <a:pt x="43" y="218"/>
                    <a:pt x="19" y="209"/>
                    <a:pt x="7" y="19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62"/>
                    <a:pt x="43" y="0"/>
                    <a:pt x="57" y="7"/>
                  </a:cubicBezTo>
                  <a:close/>
                </a:path>
              </a:pathLst>
            </a:custGeom>
            <a:solidFill>
              <a:srgbClr val="C8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745"/>
            <p:cNvSpPr>
              <a:spLocks/>
            </p:cNvSpPr>
            <p:nvPr userDrawn="1"/>
          </p:nvSpPr>
          <p:spPr bwMode="auto">
            <a:xfrm flipH="1">
              <a:off x="1911336" y="4098511"/>
              <a:ext cx="102695" cy="102695"/>
            </a:xfrm>
            <a:custGeom>
              <a:avLst/>
              <a:gdLst>
                <a:gd name="T0" fmla="*/ 0 w 72"/>
                <a:gd name="T1" fmla="*/ 0 h 72"/>
                <a:gd name="T2" fmla="*/ 0 w 72"/>
                <a:gd name="T3" fmla="*/ 72 h 72"/>
                <a:gd name="T4" fmla="*/ 68 w 72"/>
                <a:gd name="T5" fmla="*/ 35 h 72"/>
                <a:gd name="T6" fmla="*/ 72 w 72"/>
                <a:gd name="T7" fmla="*/ 10 h 72"/>
                <a:gd name="T8" fmla="*/ 0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cubicBezTo>
                    <a:pt x="2" y="12"/>
                    <a:pt x="13" y="41"/>
                    <a:pt x="0" y="72"/>
                  </a:cubicBezTo>
                  <a:cubicBezTo>
                    <a:pt x="28" y="67"/>
                    <a:pt x="59" y="46"/>
                    <a:pt x="68" y="35"/>
                  </a:cubicBezTo>
                  <a:cubicBezTo>
                    <a:pt x="69" y="27"/>
                    <a:pt x="70" y="19"/>
                    <a:pt x="72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746"/>
            <p:cNvSpPr>
              <a:spLocks/>
            </p:cNvSpPr>
            <p:nvPr userDrawn="1"/>
          </p:nvSpPr>
          <p:spPr bwMode="auto">
            <a:xfrm flipH="1">
              <a:off x="1820052" y="4144154"/>
              <a:ext cx="356580" cy="489228"/>
            </a:xfrm>
            <a:custGeom>
              <a:avLst/>
              <a:gdLst>
                <a:gd name="T0" fmla="*/ 90 w 250"/>
                <a:gd name="T1" fmla="*/ 45 h 343"/>
                <a:gd name="T2" fmla="*/ 84 w 250"/>
                <a:gd name="T3" fmla="*/ 251 h 343"/>
                <a:gd name="T4" fmla="*/ 71 w 250"/>
                <a:gd name="T5" fmla="*/ 308 h 343"/>
                <a:gd name="T6" fmla="*/ 137 w 250"/>
                <a:gd name="T7" fmla="*/ 341 h 343"/>
                <a:gd name="T8" fmla="*/ 240 w 250"/>
                <a:gd name="T9" fmla="*/ 262 h 343"/>
                <a:gd name="T10" fmla="*/ 219 w 250"/>
                <a:gd name="T11" fmla="*/ 184 h 343"/>
                <a:gd name="T12" fmla="*/ 234 w 250"/>
                <a:gd name="T13" fmla="*/ 108 h 343"/>
                <a:gd name="T14" fmla="*/ 211 w 250"/>
                <a:gd name="T15" fmla="*/ 2 h 343"/>
                <a:gd name="T16" fmla="*/ 90 w 250"/>
                <a:gd name="T17" fmla="*/ 4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343">
                  <a:moveTo>
                    <a:pt x="90" y="45"/>
                  </a:moveTo>
                  <a:cubicBezTo>
                    <a:pt x="0" y="86"/>
                    <a:pt x="70" y="151"/>
                    <a:pt x="84" y="251"/>
                  </a:cubicBezTo>
                  <a:cubicBezTo>
                    <a:pt x="85" y="258"/>
                    <a:pt x="78" y="284"/>
                    <a:pt x="71" y="308"/>
                  </a:cubicBezTo>
                  <a:cubicBezTo>
                    <a:pt x="67" y="335"/>
                    <a:pt x="109" y="343"/>
                    <a:pt x="137" y="341"/>
                  </a:cubicBezTo>
                  <a:cubicBezTo>
                    <a:pt x="189" y="338"/>
                    <a:pt x="248" y="307"/>
                    <a:pt x="240" y="262"/>
                  </a:cubicBezTo>
                  <a:cubicBezTo>
                    <a:pt x="231" y="248"/>
                    <a:pt x="213" y="230"/>
                    <a:pt x="219" y="184"/>
                  </a:cubicBezTo>
                  <a:cubicBezTo>
                    <a:pt x="222" y="149"/>
                    <a:pt x="229" y="139"/>
                    <a:pt x="234" y="108"/>
                  </a:cubicBezTo>
                  <a:cubicBezTo>
                    <a:pt x="237" y="86"/>
                    <a:pt x="250" y="0"/>
                    <a:pt x="211" y="2"/>
                  </a:cubicBezTo>
                  <a:cubicBezTo>
                    <a:pt x="197" y="2"/>
                    <a:pt x="110" y="35"/>
                    <a:pt x="90" y="45"/>
                  </a:cubicBez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747"/>
            <p:cNvSpPr>
              <a:spLocks/>
            </p:cNvSpPr>
            <p:nvPr userDrawn="1"/>
          </p:nvSpPr>
          <p:spPr bwMode="auto">
            <a:xfrm flipH="1">
              <a:off x="1939863" y="3943043"/>
              <a:ext cx="118385" cy="211095"/>
            </a:xfrm>
            <a:custGeom>
              <a:avLst/>
              <a:gdLst>
                <a:gd name="T0" fmla="*/ 19 w 83"/>
                <a:gd name="T1" fmla="*/ 0 h 148"/>
                <a:gd name="T2" fmla="*/ 1 w 83"/>
                <a:gd name="T3" fmla="*/ 34 h 148"/>
                <a:gd name="T4" fmla="*/ 26 w 83"/>
                <a:gd name="T5" fmla="*/ 143 h 148"/>
                <a:gd name="T6" fmla="*/ 73 w 83"/>
                <a:gd name="T7" fmla="*/ 123 h 148"/>
                <a:gd name="T8" fmla="*/ 83 w 83"/>
                <a:gd name="T9" fmla="*/ 93 h 148"/>
                <a:gd name="T10" fmla="*/ 62 w 83"/>
                <a:gd name="T11" fmla="*/ 5 h 148"/>
                <a:gd name="T12" fmla="*/ 19 w 83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48">
                  <a:moveTo>
                    <a:pt x="19" y="0"/>
                  </a:moveTo>
                  <a:cubicBezTo>
                    <a:pt x="12" y="13"/>
                    <a:pt x="2" y="16"/>
                    <a:pt x="1" y="34"/>
                  </a:cubicBezTo>
                  <a:cubicBezTo>
                    <a:pt x="1" y="48"/>
                    <a:pt x="0" y="126"/>
                    <a:pt x="26" y="143"/>
                  </a:cubicBezTo>
                  <a:cubicBezTo>
                    <a:pt x="35" y="148"/>
                    <a:pt x="59" y="135"/>
                    <a:pt x="73" y="123"/>
                  </a:cubicBezTo>
                  <a:cubicBezTo>
                    <a:pt x="83" y="114"/>
                    <a:pt x="79" y="99"/>
                    <a:pt x="83" y="93"/>
                  </a:cubicBezTo>
                  <a:cubicBezTo>
                    <a:pt x="62" y="5"/>
                    <a:pt x="62" y="5"/>
                    <a:pt x="62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748"/>
            <p:cNvSpPr>
              <a:spLocks/>
            </p:cNvSpPr>
            <p:nvPr userDrawn="1"/>
          </p:nvSpPr>
          <p:spPr bwMode="auto">
            <a:xfrm flipH="1">
              <a:off x="1831462" y="3854611"/>
              <a:ext cx="261017" cy="271001"/>
            </a:xfrm>
            <a:custGeom>
              <a:avLst/>
              <a:gdLst>
                <a:gd name="T0" fmla="*/ 148 w 183"/>
                <a:gd name="T1" fmla="*/ 45 h 190"/>
                <a:gd name="T2" fmla="*/ 163 w 183"/>
                <a:gd name="T3" fmla="*/ 149 h 190"/>
                <a:gd name="T4" fmla="*/ 137 w 183"/>
                <a:gd name="T5" fmla="*/ 179 h 190"/>
                <a:gd name="T6" fmla="*/ 107 w 183"/>
                <a:gd name="T7" fmla="*/ 189 h 190"/>
                <a:gd name="T8" fmla="*/ 65 w 183"/>
                <a:gd name="T9" fmla="*/ 128 h 190"/>
                <a:gd name="T10" fmla="*/ 56 w 183"/>
                <a:gd name="T11" fmla="*/ 158 h 190"/>
                <a:gd name="T12" fmla="*/ 24 w 183"/>
                <a:gd name="T13" fmla="*/ 111 h 190"/>
                <a:gd name="T14" fmla="*/ 148 w 183"/>
                <a:gd name="T15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90">
                  <a:moveTo>
                    <a:pt x="148" y="45"/>
                  </a:moveTo>
                  <a:cubicBezTo>
                    <a:pt x="182" y="70"/>
                    <a:pt x="183" y="114"/>
                    <a:pt x="163" y="149"/>
                  </a:cubicBezTo>
                  <a:cubicBezTo>
                    <a:pt x="154" y="166"/>
                    <a:pt x="152" y="171"/>
                    <a:pt x="137" y="179"/>
                  </a:cubicBezTo>
                  <a:cubicBezTo>
                    <a:pt x="130" y="182"/>
                    <a:pt x="119" y="190"/>
                    <a:pt x="107" y="189"/>
                  </a:cubicBezTo>
                  <a:cubicBezTo>
                    <a:pt x="94" y="189"/>
                    <a:pt x="79" y="130"/>
                    <a:pt x="65" y="128"/>
                  </a:cubicBezTo>
                  <a:cubicBezTo>
                    <a:pt x="59" y="128"/>
                    <a:pt x="54" y="135"/>
                    <a:pt x="56" y="158"/>
                  </a:cubicBezTo>
                  <a:cubicBezTo>
                    <a:pt x="46" y="135"/>
                    <a:pt x="38" y="129"/>
                    <a:pt x="24" y="111"/>
                  </a:cubicBezTo>
                  <a:cubicBezTo>
                    <a:pt x="0" y="40"/>
                    <a:pt x="113" y="0"/>
                    <a:pt x="148" y="45"/>
                  </a:cubicBezTo>
                  <a:close/>
                </a:path>
              </a:pathLst>
            </a:custGeom>
            <a:solidFill>
              <a:srgbClr val="33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749"/>
            <p:cNvSpPr>
              <a:spLocks/>
            </p:cNvSpPr>
            <p:nvPr userDrawn="1"/>
          </p:nvSpPr>
          <p:spPr bwMode="auto">
            <a:xfrm flipH="1">
              <a:off x="1754441" y="3827511"/>
              <a:ext cx="174011" cy="400796"/>
            </a:xfrm>
            <a:custGeom>
              <a:avLst/>
              <a:gdLst>
                <a:gd name="T0" fmla="*/ 122 w 122"/>
                <a:gd name="T1" fmla="*/ 245 h 281"/>
                <a:gd name="T2" fmla="*/ 45 w 122"/>
                <a:gd name="T3" fmla="*/ 262 h 281"/>
                <a:gd name="T4" fmla="*/ 24 w 122"/>
                <a:gd name="T5" fmla="*/ 78 h 281"/>
                <a:gd name="T6" fmla="*/ 25 w 122"/>
                <a:gd name="T7" fmla="*/ 70 h 281"/>
                <a:gd name="T8" fmla="*/ 7 w 122"/>
                <a:gd name="T9" fmla="*/ 47 h 281"/>
                <a:gd name="T10" fmla="*/ 109 w 122"/>
                <a:gd name="T11" fmla="*/ 92 h 281"/>
                <a:gd name="T12" fmla="*/ 122 w 122"/>
                <a:gd name="T13" fmla="*/ 24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81">
                  <a:moveTo>
                    <a:pt x="122" y="245"/>
                  </a:moveTo>
                  <a:cubicBezTo>
                    <a:pt x="86" y="268"/>
                    <a:pt x="64" y="281"/>
                    <a:pt x="45" y="262"/>
                  </a:cubicBezTo>
                  <a:cubicBezTo>
                    <a:pt x="8" y="225"/>
                    <a:pt x="0" y="124"/>
                    <a:pt x="24" y="78"/>
                  </a:cubicBezTo>
                  <a:cubicBezTo>
                    <a:pt x="28" y="71"/>
                    <a:pt x="27" y="69"/>
                    <a:pt x="25" y="70"/>
                  </a:cubicBezTo>
                  <a:cubicBezTo>
                    <a:pt x="19" y="70"/>
                    <a:pt x="1" y="51"/>
                    <a:pt x="7" y="47"/>
                  </a:cubicBezTo>
                  <a:cubicBezTo>
                    <a:pt x="80" y="0"/>
                    <a:pt x="111" y="48"/>
                    <a:pt x="109" y="92"/>
                  </a:cubicBezTo>
                  <a:cubicBezTo>
                    <a:pt x="106" y="198"/>
                    <a:pt x="73" y="228"/>
                    <a:pt x="122" y="245"/>
                  </a:cubicBezTo>
                  <a:close/>
                </a:path>
              </a:pathLst>
            </a:custGeom>
            <a:solidFill>
              <a:srgbClr val="471A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750"/>
            <p:cNvSpPr>
              <a:spLocks/>
            </p:cNvSpPr>
            <p:nvPr userDrawn="1"/>
          </p:nvSpPr>
          <p:spPr bwMode="auto">
            <a:xfrm flipH="1">
              <a:off x="1889942" y="3890269"/>
              <a:ext cx="45642" cy="52774"/>
            </a:xfrm>
            <a:custGeom>
              <a:avLst/>
              <a:gdLst>
                <a:gd name="T0" fmla="*/ 16 w 32"/>
                <a:gd name="T1" fmla="*/ 0 h 37"/>
                <a:gd name="T2" fmla="*/ 3 w 32"/>
                <a:gd name="T3" fmla="*/ 8 h 37"/>
                <a:gd name="T4" fmla="*/ 12 w 32"/>
                <a:gd name="T5" fmla="*/ 34 h 37"/>
                <a:gd name="T6" fmla="*/ 32 w 32"/>
                <a:gd name="T7" fmla="*/ 26 h 37"/>
                <a:gd name="T8" fmla="*/ 16 w 32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16" y="0"/>
                  </a:moveTo>
                  <a:cubicBezTo>
                    <a:pt x="10" y="2"/>
                    <a:pt x="4" y="3"/>
                    <a:pt x="3" y="8"/>
                  </a:cubicBezTo>
                  <a:cubicBezTo>
                    <a:pt x="0" y="15"/>
                    <a:pt x="7" y="29"/>
                    <a:pt x="12" y="34"/>
                  </a:cubicBezTo>
                  <a:cubicBezTo>
                    <a:pt x="17" y="37"/>
                    <a:pt x="28" y="31"/>
                    <a:pt x="32" y="26"/>
                  </a:cubicBezTo>
                  <a:cubicBezTo>
                    <a:pt x="22" y="23"/>
                    <a:pt x="15" y="9"/>
                    <a:pt x="16" y="0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751"/>
            <p:cNvSpPr>
              <a:spLocks/>
            </p:cNvSpPr>
            <p:nvPr userDrawn="1"/>
          </p:nvSpPr>
          <p:spPr bwMode="auto">
            <a:xfrm flipH="1">
              <a:off x="1911336" y="4139875"/>
              <a:ext cx="104122" cy="64185"/>
            </a:xfrm>
            <a:custGeom>
              <a:avLst/>
              <a:gdLst>
                <a:gd name="T0" fmla="*/ 26 w 73"/>
                <a:gd name="T1" fmla="*/ 15 h 45"/>
                <a:gd name="T2" fmla="*/ 5 w 73"/>
                <a:gd name="T3" fmla="*/ 39 h 45"/>
                <a:gd name="T4" fmla="*/ 50 w 73"/>
                <a:gd name="T5" fmla="*/ 35 h 45"/>
                <a:gd name="T6" fmla="*/ 67 w 73"/>
                <a:gd name="T7" fmla="*/ 3 h 45"/>
                <a:gd name="T8" fmla="*/ 26 w 73"/>
                <a:gd name="T9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5">
                  <a:moveTo>
                    <a:pt x="26" y="15"/>
                  </a:moveTo>
                  <a:cubicBezTo>
                    <a:pt x="9" y="25"/>
                    <a:pt x="0" y="36"/>
                    <a:pt x="5" y="39"/>
                  </a:cubicBezTo>
                  <a:cubicBezTo>
                    <a:pt x="10" y="44"/>
                    <a:pt x="33" y="45"/>
                    <a:pt x="50" y="35"/>
                  </a:cubicBezTo>
                  <a:cubicBezTo>
                    <a:pt x="67" y="25"/>
                    <a:pt x="73" y="7"/>
                    <a:pt x="67" y="3"/>
                  </a:cubicBezTo>
                  <a:cubicBezTo>
                    <a:pt x="61" y="0"/>
                    <a:pt x="43" y="5"/>
                    <a:pt x="26" y="15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752"/>
            <p:cNvSpPr>
              <a:spLocks/>
            </p:cNvSpPr>
            <p:nvPr userDrawn="1"/>
          </p:nvSpPr>
          <p:spPr bwMode="auto">
            <a:xfrm flipH="1">
              <a:off x="2002621" y="4493602"/>
              <a:ext cx="38511" cy="215375"/>
            </a:xfrm>
            <a:custGeom>
              <a:avLst/>
              <a:gdLst>
                <a:gd name="T0" fmla="*/ 22 w 27"/>
                <a:gd name="T1" fmla="*/ 13 h 151"/>
                <a:gd name="T2" fmla="*/ 23 w 27"/>
                <a:gd name="T3" fmla="*/ 142 h 151"/>
                <a:gd name="T4" fmla="*/ 23 w 27"/>
                <a:gd name="T5" fmla="*/ 145 h 151"/>
                <a:gd name="T6" fmla="*/ 23 w 27"/>
                <a:gd name="T7" fmla="*/ 145 h 151"/>
                <a:gd name="T8" fmla="*/ 24 w 27"/>
                <a:gd name="T9" fmla="*/ 148 h 151"/>
                <a:gd name="T10" fmla="*/ 24 w 27"/>
                <a:gd name="T11" fmla="*/ 148 h 151"/>
                <a:gd name="T12" fmla="*/ 25 w 27"/>
                <a:gd name="T13" fmla="*/ 149 h 151"/>
                <a:gd name="T14" fmla="*/ 27 w 27"/>
                <a:gd name="T15" fmla="*/ 151 h 151"/>
                <a:gd name="T16" fmla="*/ 5 w 27"/>
                <a:gd name="T17" fmla="*/ 138 h 151"/>
                <a:gd name="T18" fmla="*/ 2 w 27"/>
                <a:gd name="T19" fmla="*/ 136 h 151"/>
                <a:gd name="T20" fmla="*/ 2 w 27"/>
                <a:gd name="T21" fmla="*/ 136 h 151"/>
                <a:gd name="T22" fmla="*/ 2 w 27"/>
                <a:gd name="T23" fmla="*/ 135 h 151"/>
                <a:gd name="T24" fmla="*/ 2 w 27"/>
                <a:gd name="T25" fmla="*/ 135 h 151"/>
                <a:gd name="T26" fmla="*/ 2 w 27"/>
                <a:gd name="T27" fmla="*/ 135 h 151"/>
                <a:gd name="T28" fmla="*/ 1 w 27"/>
                <a:gd name="T29" fmla="*/ 134 h 151"/>
                <a:gd name="T30" fmla="*/ 1 w 27"/>
                <a:gd name="T31" fmla="*/ 133 h 151"/>
                <a:gd name="T32" fmla="*/ 1 w 27"/>
                <a:gd name="T33" fmla="*/ 132 h 151"/>
                <a:gd name="T34" fmla="*/ 1 w 27"/>
                <a:gd name="T35" fmla="*/ 132 h 151"/>
                <a:gd name="T36" fmla="*/ 1 w 27"/>
                <a:gd name="T37" fmla="*/ 132 h 151"/>
                <a:gd name="T38" fmla="*/ 1 w 27"/>
                <a:gd name="T39" fmla="*/ 132 h 151"/>
                <a:gd name="T40" fmla="*/ 1 w 27"/>
                <a:gd name="T41" fmla="*/ 131 h 151"/>
                <a:gd name="T42" fmla="*/ 0 w 27"/>
                <a:gd name="T43" fmla="*/ 130 h 151"/>
                <a:gd name="T44" fmla="*/ 0 w 27"/>
                <a:gd name="T45" fmla="*/ 130 h 151"/>
                <a:gd name="T46" fmla="*/ 0 w 27"/>
                <a:gd name="T47" fmla="*/ 129 h 151"/>
                <a:gd name="T48" fmla="*/ 0 w 27"/>
                <a:gd name="T49" fmla="*/ 129 h 151"/>
                <a:gd name="T50" fmla="*/ 0 w 27"/>
                <a:gd name="T51" fmla="*/ 0 h 151"/>
                <a:gd name="T52" fmla="*/ 22 w 27"/>
                <a:gd name="T5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51">
                  <a:moveTo>
                    <a:pt x="22" y="13"/>
                  </a:moveTo>
                  <a:cubicBezTo>
                    <a:pt x="23" y="142"/>
                    <a:pt x="23" y="142"/>
                    <a:pt x="23" y="142"/>
                  </a:cubicBezTo>
                  <a:cubicBezTo>
                    <a:pt x="23" y="143"/>
                    <a:pt x="23" y="144"/>
                    <a:pt x="23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3" y="146"/>
                    <a:pt x="23" y="147"/>
                    <a:pt x="24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5" y="149"/>
                  </a:cubicBezTo>
                  <a:cubicBezTo>
                    <a:pt x="25" y="150"/>
                    <a:pt x="26" y="151"/>
                    <a:pt x="27" y="151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8"/>
                    <a:pt x="3" y="137"/>
                    <a:pt x="2" y="136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4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1"/>
                    <a:pt x="1" y="131"/>
                  </a:cubicBezTo>
                  <a:cubicBezTo>
                    <a:pt x="1" y="131"/>
                    <a:pt x="1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53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753"/>
            <p:cNvSpPr>
              <a:spLocks/>
            </p:cNvSpPr>
            <p:nvPr userDrawn="1"/>
          </p:nvSpPr>
          <p:spPr bwMode="auto">
            <a:xfrm flipH="1">
              <a:off x="1710225" y="4302476"/>
              <a:ext cx="330906" cy="209669"/>
            </a:xfrm>
            <a:custGeom>
              <a:avLst/>
              <a:gdLst>
                <a:gd name="T0" fmla="*/ 31 w 232"/>
                <a:gd name="T1" fmla="*/ 126 h 147"/>
                <a:gd name="T2" fmla="*/ 29 w 232"/>
                <a:gd name="T3" fmla="*/ 129 h 147"/>
                <a:gd name="T4" fmla="*/ 26 w 232"/>
                <a:gd name="T5" fmla="*/ 133 h 147"/>
                <a:gd name="T6" fmla="*/ 25 w 232"/>
                <a:gd name="T7" fmla="*/ 136 h 147"/>
                <a:gd name="T8" fmla="*/ 23 w 232"/>
                <a:gd name="T9" fmla="*/ 140 h 147"/>
                <a:gd name="T10" fmla="*/ 23 w 232"/>
                <a:gd name="T11" fmla="*/ 143 h 147"/>
                <a:gd name="T12" fmla="*/ 0 w 232"/>
                <a:gd name="T13" fmla="*/ 134 h 147"/>
                <a:gd name="T14" fmla="*/ 0 w 232"/>
                <a:gd name="T15" fmla="*/ 132 h 147"/>
                <a:gd name="T16" fmla="*/ 0 w 232"/>
                <a:gd name="T17" fmla="*/ 131 h 147"/>
                <a:gd name="T18" fmla="*/ 0 w 232"/>
                <a:gd name="T19" fmla="*/ 130 h 147"/>
                <a:gd name="T20" fmla="*/ 1 w 232"/>
                <a:gd name="T21" fmla="*/ 130 h 147"/>
                <a:gd name="T22" fmla="*/ 1 w 232"/>
                <a:gd name="T23" fmla="*/ 128 h 147"/>
                <a:gd name="T24" fmla="*/ 1 w 232"/>
                <a:gd name="T25" fmla="*/ 127 h 147"/>
                <a:gd name="T26" fmla="*/ 1 w 232"/>
                <a:gd name="T27" fmla="*/ 127 h 147"/>
                <a:gd name="T28" fmla="*/ 2 w 232"/>
                <a:gd name="T29" fmla="*/ 125 h 147"/>
                <a:gd name="T30" fmla="*/ 2 w 232"/>
                <a:gd name="T31" fmla="*/ 124 h 147"/>
                <a:gd name="T32" fmla="*/ 3 w 232"/>
                <a:gd name="T33" fmla="*/ 123 h 147"/>
                <a:gd name="T34" fmla="*/ 3 w 232"/>
                <a:gd name="T35" fmla="*/ 122 h 147"/>
                <a:gd name="T36" fmla="*/ 4 w 232"/>
                <a:gd name="T37" fmla="*/ 121 h 147"/>
                <a:gd name="T38" fmla="*/ 4 w 232"/>
                <a:gd name="T39" fmla="*/ 120 h 147"/>
                <a:gd name="T40" fmla="*/ 6 w 232"/>
                <a:gd name="T41" fmla="*/ 118 h 147"/>
                <a:gd name="T42" fmla="*/ 6 w 232"/>
                <a:gd name="T43" fmla="*/ 116 h 147"/>
                <a:gd name="T44" fmla="*/ 7 w 232"/>
                <a:gd name="T45" fmla="*/ 116 h 147"/>
                <a:gd name="T46" fmla="*/ 8 w 232"/>
                <a:gd name="T47" fmla="*/ 114 h 147"/>
                <a:gd name="T48" fmla="*/ 9 w 232"/>
                <a:gd name="T49" fmla="*/ 114 h 147"/>
                <a:gd name="T50" fmla="*/ 9 w 232"/>
                <a:gd name="T51" fmla="*/ 113 h 147"/>
                <a:gd name="T52" fmla="*/ 11 w 232"/>
                <a:gd name="T53" fmla="*/ 112 h 147"/>
                <a:gd name="T54" fmla="*/ 12 w 232"/>
                <a:gd name="T55" fmla="*/ 111 h 147"/>
                <a:gd name="T56" fmla="*/ 12 w 232"/>
                <a:gd name="T57" fmla="*/ 111 h 147"/>
                <a:gd name="T58" fmla="*/ 13 w 232"/>
                <a:gd name="T59" fmla="*/ 110 h 147"/>
                <a:gd name="T60" fmla="*/ 14 w 232"/>
                <a:gd name="T61" fmla="*/ 109 h 147"/>
                <a:gd name="T62" fmla="*/ 200 w 232"/>
                <a:gd name="T63" fmla="*/ 2 h 147"/>
                <a:gd name="T64" fmla="*/ 201 w 232"/>
                <a:gd name="T65" fmla="*/ 1 h 147"/>
                <a:gd name="T66" fmla="*/ 202 w 232"/>
                <a:gd name="T67" fmla="*/ 1 h 147"/>
                <a:gd name="T68" fmla="*/ 203 w 232"/>
                <a:gd name="T69" fmla="*/ 1 h 147"/>
                <a:gd name="T70" fmla="*/ 203 w 232"/>
                <a:gd name="T71" fmla="*/ 1 h 147"/>
                <a:gd name="T72" fmla="*/ 204 w 232"/>
                <a:gd name="T73" fmla="*/ 0 h 147"/>
                <a:gd name="T74" fmla="*/ 205 w 232"/>
                <a:gd name="T75" fmla="*/ 0 h 147"/>
                <a:gd name="T76" fmla="*/ 205 w 232"/>
                <a:gd name="T77" fmla="*/ 0 h 147"/>
                <a:gd name="T78" fmla="*/ 207 w 232"/>
                <a:gd name="T79" fmla="*/ 0 h 147"/>
                <a:gd name="T80" fmla="*/ 208 w 232"/>
                <a:gd name="T81" fmla="*/ 0 h 147"/>
                <a:gd name="T82" fmla="*/ 209 w 232"/>
                <a:gd name="T83" fmla="*/ 1 h 147"/>
                <a:gd name="T84" fmla="*/ 232 w 232"/>
                <a:gd name="T85" fmla="*/ 14 h 147"/>
                <a:gd name="T86" fmla="*/ 230 w 232"/>
                <a:gd name="T87" fmla="*/ 13 h 147"/>
                <a:gd name="T88" fmla="*/ 227 w 232"/>
                <a:gd name="T89" fmla="*/ 13 h 147"/>
                <a:gd name="T90" fmla="*/ 225 w 232"/>
                <a:gd name="T91" fmla="*/ 14 h 147"/>
                <a:gd name="T92" fmla="*/ 37 w 232"/>
                <a:gd name="T93" fmla="*/ 122 h 147"/>
                <a:gd name="T94" fmla="*/ 34 w 232"/>
                <a:gd name="T9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147">
                  <a:moveTo>
                    <a:pt x="31" y="126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0" y="127"/>
                    <a:pt x="29" y="128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8" y="130"/>
                    <a:pt x="27" y="131"/>
                    <a:pt x="26" y="13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34"/>
                    <a:pt x="25" y="135"/>
                    <a:pt x="25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4" y="137"/>
                    <a:pt x="24" y="138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41"/>
                    <a:pt x="23" y="142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2" y="144"/>
                    <a:pt x="22" y="145"/>
                    <a:pt x="22" y="14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133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1"/>
                    <a:pt x="0" y="131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1" y="130"/>
                    <a:pt x="1" y="130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6"/>
                    <a:pt x="1" y="126"/>
                    <a:pt x="2" y="126"/>
                  </a:cubicBezTo>
                  <a:cubicBezTo>
                    <a:pt x="2" y="126"/>
                    <a:pt x="2" y="125"/>
                    <a:pt x="2" y="125"/>
                  </a:cubicBezTo>
                  <a:cubicBezTo>
                    <a:pt x="2" y="125"/>
                    <a:pt x="2" y="125"/>
                    <a:pt x="2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24"/>
                    <a:pt x="2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1"/>
                    <a:pt x="4" y="121"/>
                    <a:pt x="4" y="121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0"/>
                    <a:pt x="4" y="119"/>
                    <a:pt x="4" y="119"/>
                  </a:cubicBezTo>
                  <a:cubicBezTo>
                    <a:pt x="5" y="119"/>
                    <a:pt x="5" y="118"/>
                    <a:pt x="6" y="118"/>
                  </a:cubicBezTo>
                  <a:cubicBezTo>
                    <a:pt x="6" y="117"/>
                    <a:pt x="6" y="117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5"/>
                    <a:pt x="7" y="115"/>
                    <a:pt x="8" y="115"/>
                  </a:cubicBezTo>
                  <a:cubicBezTo>
                    <a:pt x="8" y="115"/>
                    <a:pt x="8" y="114"/>
                    <a:pt x="8" y="114"/>
                  </a:cubicBezTo>
                  <a:cubicBezTo>
                    <a:pt x="8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3"/>
                    <a:pt x="10" y="113"/>
                    <a:pt x="10" y="112"/>
                  </a:cubicBezTo>
                  <a:cubicBezTo>
                    <a:pt x="10" y="112"/>
                    <a:pt x="10" y="112"/>
                    <a:pt x="11" y="112"/>
                  </a:cubicBezTo>
                  <a:cubicBezTo>
                    <a:pt x="11" y="112"/>
                    <a:pt x="11" y="111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2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4" y="110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1" y="2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1" y="1"/>
                    <a:pt x="202" y="1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7" y="0"/>
                    <a:pt x="207" y="0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9" y="1"/>
                  </a:cubicBezTo>
                  <a:cubicBezTo>
                    <a:pt x="209" y="1"/>
                    <a:pt x="210" y="1"/>
                    <a:pt x="210" y="1"/>
                  </a:cubicBezTo>
                  <a:cubicBezTo>
                    <a:pt x="232" y="14"/>
                    <a:pt x="232" y="14"/>
                    <a:pt x="232" y="14"/>
                  </a:cubicBezTo>
                  <a:cubicBezTo>
                    <a:pt x="231" y="14"/>
                    <a:pt x="231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3"/>
                    <a:pt x="228" y="13"/>
                    <a:pt x="227" y="13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27" y="13"/>
                    <a:pt x="226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3" y="14"/>
                    <a:pt x="222" y="15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2"/>
                    <a:pt x="35" y="123"/>
                    <a:pt x="34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3" y="125"/>
                    <a:pt x="32" y="125"/>
                    <a:pt x="31" y="126"/>
                  </a:cubicBezTo>
                  <a:close/>
                </a:path>
              </a:pathLst>
            </a:custGeom>
            <a:solidFill>
              <a:srgbClr val="084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754"/>
            <p:cNvSpPr>
              <a:spLocks/>
            </p:cNvSpPr>
            <p:nvPr userDrawn="1"/>
          </p:nvSpPr>
          <p:spPr bwMode="auto">
            <a:xfrm flipH="1">
              <a:off x="1704520" y="4316739"/>
              <a:ext cx="305232" cy="397944"/>
            </a:xfrm>
            <a:custGeom>
              <a:avLst/>
              <a:gdLst>
                <a:gd name="T0" fmla="*/ 15 w 214"/>
                <a:gd name="T1" fmla="*/ 112 h 279"/>
                <a:gd name="T2" fmla="*/ 200 w 214"/>
                <a:gd name="T3" fmla="*/ 5 h 279"/>
                <a:gd name="T4" fmla="*/ 214 w 214"/>
                <a:gd name="T5" fmla="*/ 13 h 279"/>
                <a:gd name="T6" fmla="*/ 214 w 214"/>
                <a:gd name="T7" fmla="*/ 142 h 279"/>
                <a:gd name="T8" fmla="*/ 200 w 214"/>
                <a:gd name="T9" fmla="*/ 167 h 279"/>
                <a:gd name="T10" fmla="*/ 15 w 214"/>
                <a:gd name="T11" fmla="*/ 274 h 279"/>
                <a:gd name="T12" fmla="*/ 1 w 214"/>
                <a:gd name="T13" fmla="*/ 266 h 279"/>
                <a:gd name="T14" fmla="*/ 0 w 214"/>
                <a:gd name="T15" fmla="*/ 137 h 279"/>
                <a:gd name="T16" fmla="*/ 15 w 214"/>
                <a:gd name="T17" fmla="*/ 1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79">
                  <a:moveTo>
                    <a:pt x="15" y="112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208" y="0"/>
                    <a:pt x="214" y="4"/>
                    <a:pt x="214" y="1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51"/>
                    <a:pt x="208" y="162"/>
                    <a:pt x="200" y="167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7" y="279"/>
                    <a:pt x="1" y="275"/>
                    <a:pt x="1" y="2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28"/>
                    <a:pt x="7" y="116"/>
                    <a:pt x="15" y="112"/>
                  </a:cubicBezTo>
                  <a:close/>
                </a:path>
              </a:pathLst>
            </a:custGeom>
            <a:solidFill>
              <a:srgbClr val="032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755"/>
            <p:cNvSpPr>
              <a:spLocks/>
            </p:cNvSpPr>
            <p:nvPr userDrawn="1"/>
          </p:nvSpPr>
          <p:spPr bwMode="auto">
            <a:xfrm flipH="1">
              <a:off x="1832889" y="4540671"/>
              <a:ext cx="45642" cy="329480"/>
            </a:xfrm>
            <a:custGeom>
              <a:avLst/>
              <a:gdLst>
                <a:gd name="T0" fmla="*/ 14 w 32"/>
                <a:gd name="T1" fmla="*/ 201 h 231"/>
                <a:gd name="T2" fmla="*/ 14 w 32"/>
                <a:gd name="T3" fmla="*/ 11 h 231"/>
                <a:gd name="T4" fmla="*/ 32 w 32"/>
                <a:gd name="T5" fmla="*/ 0 h 231"/>
                <a:gd name="T6" fmla="*/ 32 w 32"/>
                <a:gd name="T7" fmla="*/ 191 h 231"/>
                <a:gd name="T8" fmla="*/ 26 w 32"/>
                <a:gd name="T9" fmla="*/ 213 h 231"/>
                <a:gd name="T10" fmla="*/ 18 w 32"/>
                <a:gd name="T11" fmla="*/ 220 h 231"/>
                <a:gd name="T12" fmla="*/ 0 w 32"/>
                <a:gd name="T13" fmla="*/ 231 h 231"/>
                <a:gd name="T14" fmla="*/ 14 w 32"/>
                <a:gd name="T15" fmla="*/ 20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1">
                  <a:moveTo>
                    <a:pt x="14" y="20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200"/>
                    <a:pt x="30" y="207"/>
                    <a:pt x="26" y="213"/>
                  </a:cubicBezTo>
                  <a:cubicBezTo>
                    <a:pt x="24" y="216"/>
                    <a:pt x="21" y="219"/>
                    <a:pt x="18" y="22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8" y="226"/>
                    <a:pt x="13" y="216"/>
                    <a:pt x="14" y="201"/>
                  </a:cubicBez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756"/>
            <p:cNvSpPr>
              <a:spLocks/>
            </p:cNvSpPr>
            <p:nvPr userDrawn="1"/>
          </p:nvSpPr>
          <p:spPr bwMode="auto">
            <a:xfrm flipH="1">
              <a:off x="1832889" y="4530687"/>
              <a:ext cx="42790" cy="25674"/>
            </a:xfrm>
            <a:custGeom>
              <a:avLst/>
              <a:gdLst>
                <a:gd name="T0" fmla="*/ 12 w 30"/>
                <a:gd name="T1" fmla="*/ 18 h 18"/>
                <a:gd name="T2" fmla="*/ 30 w 30"/>
                <a:gd name="T3" fmla="*/ 7 h 18"/>
                <a:gd name="T4" fmla="*/ 18 w 30"/>
                <a:gd name="T5" fmla="*/ 0 h 18"/>
                <a:gd name="T6" fmla="*/ 0 w 30"/>
                <a:gd name="T7" fmla="*/ 11 h 18"/>
                <a:gd name="T8" fmla="*/ 12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2" y="18"/>
                  </a:moveTo>
                  <a:lnTo>
                    <a:pt x="30" y="7"/>
                  </a:lnTo>
                  <a:lnTo>
                    <a:pt x="18" y="0"/>
                  </a:lnTo>
                  <a:lnTo>
                    <a:pt x="0" y="11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41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757"/>
            <p:cNvSpPr>
              <a:spLocks/>
            </p:cNvSpPr>
            <p:nvPr userDrawn="1"/>
          </p:nvSpPr>
          <p:spPr bwMode="auto">
            <a:xfrm flipH="1">
              <a:off x="1858562" y="4546376"/>
              <a:ext cx="67037" cy="339464"/>
            </a:xfrm>
            <a:custGeom>
              <a:avLst/>
              <a:gdLst>
                <a:gd name="T0" fmla="*/ 0 w 47"/>
                <a:gd name="T1" fmla="*/ 210 h 238"/>
                <a:gd name="T2" fmla="*/ 34 w 47"/>
                <a:gd name="T3" fmla="*/ 190 h 238"/>
                <a:gd name="T4" fmla="*/ 35 w 47"/>
                <a:gd name="T5" fmla="*/ 0 h 238"/>
                <a:gd name="T6" fmla="*/ 47 w 47"/>
                <a:gd name="T7" fmla="*/ 7 h 238"/>
                <a:gd name="T8" fmla="*/ 47 w 47"/>
                <a:gd name="T9" fmla="*/ 197 h 238"/>
                <a:gd name="T10" fmla="*/ 0 w 47"/>
                <a:gd name="T11" fmla="*/ 224 h 238"/>
                <a:gd name="T12" fmla="*/ 0 w 47"/>
                <a:gd name="T13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38">
                  <a:moveTo>
                    <a:pt x="0" y="210"/>
                  </a:moveTo>
                  <a:cubicBezTo>
                    <a:pt x="19" y="220"/>
                    <a:pt x="34" y="212"/>
                    <a:pt x="34" y="19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197"/>
                    <a:pt x="47" y="197"/>
                    <a:pt x="47" y="197"/>
                  </a:cubicBezTo>
                  <a:cubicBezTo>
                    <a:pt x="46" y="227"/>
                    <a:pt x="26" y="238"/>
                    <a:pt x="0" y="224"/>
                  </a:cubicBezTo>
                  <a:lnTo>
                    <a:pt x="0" y="210"/>
                  </a:lnTo>
                  <a:close/>
                </a:path>
              </a:pathLst>
            </a:custGeom>
            <a:solidFill>
              <a:srgbClr val="083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758"/>
            <p:cNvSpPr>
              <a:spLocks/>
            </p:cNvSpPr>
            <p:nvPr userDrawn="1"/>
          </p:nvSpPr>
          <p:spPr bwMode="auto">
            <a:xfrm flipH="1">
              <a:off x="1969815" y="4176959"/>
              <a:ext cx="235343" cy="346596"/>
            </a:xfrm>
            <a:custGeom>
              <a:avLst/>
              <a:gdLst>
                <a:gd name="T0" fmla="*/ 58 w 165"/>
                <a:gd name="T1" fmla="*/ 64 h 243"/>
                <a:gd name="T2" fmla="*/ 133 w 165"/>
                <a:gd name="T3" fmla="*/ 89 h 243"/>
                <a:gd name="T4" fmla="*/ 65 w 165"/>
                <a:gd name="T5" fmla="*/ 210 h 243"/>
                <a:gd name="T6" fmla="*/ 17 w 165"/>
                <a:gd name="T7" fmla="*/ 234 h 243"/>
                <a:gd name="T8" fmla="*/ 17 w 165"/>
                <a:gd name="T9" fmla="*/ 174 h 243"/>
                <a:gd name="T10" fmla="*/ 58 w 165"/>
                <a:gd name="T11" fmla="*/ 6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43">
                  <a:moveTo>
                    <a:pt x="58" y="64"/>
                  </a:moveTo>
                  <a:cubicBezTo>
                    <a:pt x="87" y="0"/>
                    <a:pt x="165" y="20"/>
                    <a:pt x="133" y="89"/>
                  </a:cubicBezTo>
                  <a:cubicBezTo>
                    <a:pt x="117" y="123"/>
                    <a:pt x="85" y="175"/>
                    <a:pt x="65" y="210"/>
                  </a:cubicBezTo>
                  <a:cubicBezTo>
                    <a:pt x="47" y="242"/>
                    <a:pt x="28" y="243"/>
                    <a:pt x="17" y="234"/>
                  </a:cubicBezTo>
                  <a:cubicBezTo>
                    <a:pt x="6" y="226"/>
                    <a:pt x="0" y="208"/>
                    <a:pt x="17" y="174"/>
                  </a:cubicBezTo>
                  <a:cubicBezTo>
                    <a:pt x="35" y="135"/>
                    <a:pt x="41" y="103"/>
                    <a:pt x="58" y="64"/>
                  </a:cubicBez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759"/>
            <p:cNvSpPr>
              <a:spLocks/>
            </p:cNvSpPr>
            <p:nvPr userDrawn="1"/>
          </p:nvSpPr>
          <p:spPr bwMode="auto">
            <a:xfrm flipH="1">
              <a:off x="2327822" y="4363807"/>
              <a:ext cx="185422" cy="105548"/>
            </a:xfrm>
            <a:custGeom>
              <a:avLst/>
              <a:gdLst>
                <a:gd name="T0" fmla="*/ 130 w 130"/>
                <a:gd name="T1" fmla="*/ 41 h 74"/>
                <a:gd name="T2" fmla="*/ 87 w 130"/>
                <a:gd name="T3" fmla="*/ 24 h 74"/>
                <a:gd name="T4" fmla="*/ 64 w 130"/>
                <a:gd name="T5" fmla="*/ 16 h 74"/>
                <a:gd name="T6" fmla="*/ 10 w 130"/>
                <a:gd name="T7" fmla="*/ 12 h 74"/>
                <a:gd name="T8" fmla="*/ 42 w 130"/>
                <a:gd name="T9" fmla="*/ 24 h 74"/>
                <a:gd name="T10" fmla="*/ 7 w 130"/>
                <a:gd name="T11" fmla="*/ 22 h 74"/>
                <a:gd name="T12" fmla="*/ 6 w 130"/>
                <a:gd name="T13" fmla="*/ 36 h 74"/>
                <a:gd name="T14" fmla="*/ 43 w 130"/>
                <a:gd name="T15" fmla="*/ 58 h 74"/>
                <a:gd name="T16" fmla="*/ 78 w 130"/>
                <a:gd name="T17" fmla="*/ 73 h 74"/>
                <a:gd name="T18" fmla="*/ 104 w 130"/>
                <a:gd name="T19" fmla="*/ 72 h 74"/>
                <a:gd name="T20" fmla="*/ 128 w 130"/>
                <a:gd name="T21" fmla="*/ 74 h 74"/>
                <a:gd name="T22" fmla="*/ 129 w 130"/>
                <a:gd name="T23" fmla="*/ 43 h 74"/>
                <a:gd name="T24" fmla="*/ 128 w 130"/>
                <a:gd name="T25" fmla="*/ 43 h 74"/>
                <a:gd name="T26" fmla="*/ 130 w 130"/>
                <a:gd name="T27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74">
                  <a:moveTo>
                    <a:pt x="130" y="41"/>
                  </a:moveTo>
                  <a:cubicBezTo>
                    <a:pt x="110" y="37"/>
                    <a:pt x="108" y="35"/>
                    <a:pt x="87" y="24"/>
                  </a:cubicBezTo>
                  <a:cubicBezTo>
                    <a:pt x="80" y="20"/>
                    <a:pt x="76" y="18"/>
                    <a:pt x="64" y="16"/>
                  </a:cubicBezTo>
                  <a:cubicBezTo>
                    <a:pt x="58" y="16"/>
                    <a:pt x="16" y="0"/>
                    <a:pt x="10" y="12"/>
                  </a:cubicBezTo>
                  <a:cubicBezTo>
                    <a:pt x="7" y="17"/>
                    <a:pt x="36" y="17"/>
                    <a:pt x="42" y="24"/>
                  </a:cubicBezTo>
                  <a:cubicBezTo>
                    <a:pt x="46" y="29"/>
                    <a:pt x="12" y="18"/>
                    <a:pt x="7" y="22"/>
                  </a:cubicBezTo>
                  <a:cubicBezTo>
                    <a:pt x="0" y="27"/>
                    <a:pt x="3" y="30"/>
                    <a:pt x="6" y="36"/>
                  </a:cubicBezTo>
                  <a:cubicBezTo>
                    <a:pt x="10" y="48"/>
                    <a:pt x="22" y="54"/>
                    <a:pt x="43" y="58"/>
                  </a:cubicBezTo>
                  <a:cubicBezTo>
                    <a:pt x="59" y="61"/>
                    <a:pt x="63" y="73"/>
                    <a:pt x="78" y="73"/>
                  </a:cubicBezTo>
                  <a:cubicBezTo>
                    <a:pt x="87" y="74"/>
                    <a:pt x="94" y="72"/>
                    <a:pt x="104" y="72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8" y="43"/>
                    <a:pt x="128" y="43"/>
                    <a:pt x="128" y="43"/>
                  </a:cubicBezTo>
                  <a:lnTo>
                    <a:pt x="130" y="41"/>
                  </a:ln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760"/>
            <p:cNvSpPr>
              <a:spLocks/>
            </p:cNvSpPr>
            <p:nvPr userDrawn="1"/>
          </p:nvSpPr>
          <p:spPr bwMode="auto">
            <a:xfrm flipH="1">
              <a:off x="2123857" y="4410876"/>
              <a:ext cx="252459" cy="111253"/>
            </a:xfrm>
            <a:custGeom>
              <a:avLst/>
              <a:gdLst>
                <a:gd name="T0" fmla="*/ 12 w 177"/>
                <a:gd name="T1" fmla="*/ 0 h 78"/>
                <a:gd name="T2" fmla="*/ 9 w 177"/>
                <a:gd name="T3" fmla="*/ 41 h 78"/>
                <a:gd name="T4" fmla="*/ 135 w 177"/>
                <a:gd name="T5" fmla="*/ 74 h 78"/>
                <a:gd name="T6" fmla="*/ 176 w 177"/>
                <a:gd name="T7" fmla="*/ 49 h 78"/>
                <a:gd name="T8" fmla="*/ 134 w 177"/>
                <a:gd name="T9" fmla="*/ 17 h 78"/>
                <a:gd name="T10" fmla="*/ 12 w 177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78">
                  <a:moveTo>
                    <a:pt x="12" y="0"/>
                  </a:moveTo>
                  <a:cubicBezTo>
                    <a:pt x="0" y="4"/>
                    <a:pt x="0" y="32"/>
                    <a:pt x="9" y="41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65" y="78"/>
                    <a:pt x="177" y="64"/>
                    <a:pt x="176" y="49"/>
                  </a:cubicBezTo>
                  <a:cubicBezTo>
                    <a:pt x="175" y="35"/>
                    <a:pt x="164" y="18"/>
                    <a:pt x="134" y="1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761"/>
            <p:cNvSpPr>
              <a:spLocks/>
            </p:cNvSpPr>
            <p:nvPr userDrawn="1"/>
          </p:nvSpPr>
          <p:spPr bwMode="auto">
            <a:xfrm flipH="1">
              <a:off x="853007" y="1814974"/>
              <a:ext cx="2095264" cy="2632987"/>
            </a:xfrm>
            <a:custGeom>
              <a:avLst/>
              <a:gdLst>
                <a:gd name="T0" fmla="*/ 0 w 1469"/>
                <a:gd name="T1" fmla="*/ 1001 h 1846"/>
                <a:gd name="T2" fmla="*/ 1462 w 1469"/>
                <a:gd name="T3" fmla="*/ 1846 h 1846"/>
                <a:gd name="T4" fmla="*/ 1469 w 1469"/>
                <a:gd name="T5" fmla="*/ 846 h 1846"/>
                <a:gd name="T6" fmla="*/ 5 w 1469"/>
                <a:gd name="T7" fmla="*/ 0 h 1846"/>
                <a:gd name="T8" fmla="*/ 0 w 1469"/>
                <a:gd name="T9" fmla="*/ 1001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9" h="1846">
                  <a:moveTo>
                    <a:pt x="0" y="1001"/>
                  </a:moveTo>
                  <a:lnTo>
                    <a:pt x="1462" y="1846"/>
                  </a:lnTo>
                  <a:lnTo>
                    <a:pt x="1469" y="846"/>
                  </a:lnTo>
                  <a:lnTo>
                    <a:pt x="5" y="0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762"/>
            <p:cNvSpPr>
              <a:spLocks/>
            </p:cNvSpPr>
            <p:nvPr userDrawn="1"/>
          </p:nvSpPr>
          <p:spPr bwMode="auto">
            <a:xfrm flipH="1">
              <a:off x="862991" y="3191372"/>
              <a:ext cx="2085280" cy="1255162"/>
            </a:xfrm>
            <a:custGeom>
              <a:avLst/>
              <a:gdLst>
                <a:gd name="T0" fmla="*/ 1461 w 1462"/>
                <a:gd name="T1" fmla="*/ 880 h 880"/>
                <a:gd name="T2" fmla="*/ 1462 w 1462"/>
                <a:gd name="T3" fmla="*/ 815 h 880"/>
                <a:gd name="T4" fmla="*/ 57 w 1462"/>
                <a:gd name="T5" fmla="*/ 3 h 880"/>
                <a:gd name="T6" fmla="*/ 57 w 1462"/>
                <a:gd name="T7" fmla="*/ 0 h 880"/>
                <a:gd name="T8" fmla="*/ 0 w 1462"/>
                <a:gd name="T9" fmla="*/ 35 h 880"/>
                <a:gd name="T10" fmla="*/ 1461 w 1462"/>
                <a:gd name="T11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880">
                  <a:moveTo>
                    <a:pt x="1461" y="880"/>
                  </a:moveTo>
                  <a:lnTo>
                    <a:pt x="1462" y="815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0" y="35"/>
                  </a:lnTo>
                  <a:lnTo>
                    <a:pt x="1461" y="880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763"/>
            <p:cNvSpPr>
              <a:spLocks/>
            </p:cNvSpPr>
            <p:nvPr userDrawn="1"/>
          </p:nvSpPr>
          <p:spPr bwMode="auto">
            <a:xfrm flipH="1">
              <a:off x="2859839" y="1814974"/>
              <a:ext cx="88432" cy="1427747"/>
            </a:xfrm>
            <a:custGeom>
              <a:avLst/>
              <a:gdLst>
                <a:gd name="T0" fmla="*/ 0 w 62"/>
                <a:gd name="T1" fmla="*/ 1001 h 1001"/>
                <a:gd name="T2" fmla="*/ 57 w 62"/>
                <a:gd name="T3" fmla="*/ 968 h 1001"/>
                <a:gd name="T4" fmla="*/ 62 w 62"/>
                <a:gd name="T5" fmla="*/ 33 h 1001"/>
                <a:gd name="T6" fmla="*/ 5 w 62"/>
                <a:gd name="T7" fmla="*/ 0 h 1001"/>
                <a:gd name="T8" fmla="*/ 0 w 62"/>
                <a:gd name="T9" fmla="*/ 100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01">
                  <a:moveTo>
                    <a:pt x="0" y="1001"/>
                  </a:moveTo>
                  <a:lnTo>
                    <a:pt x="57" y="968"/>
                  </a:lnTo>
                  <a:lnTo>
                    <a:pt x="62" y="33"/>
                  </a:lnTo>
                  <a:lnTo>
                    <a:pt x="5" y="0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764"/>
            <p:cNvSpPr>
              <a:spLocks/>
            </p:cNvSpPr>
            <p:nvPr userDrawn="1"/>
          </p:nvSpPr>
          <p:spPr bwMode="auto">
            <a:xfrm flipH="1">
              <a:off x="1921320" y="2354123"/>
              <a:ext cx="118385" cy="1434878"/>
            </a:xfrm>
            <a:custGeom>
              <a:avLst/>
              <a:gdLst>
                <a:gd name="T0" fmla="*/ 25 w 83"/>
                <a:gd name="T1" fmla="*/ 1006 h 1006"/>
                <a:gd name="T2" fmla="*/ 78 w 83"/>
                <a:gd name="T3" fmla="*/ 971 h 1006"/>
                <a:gd name="T4" fmla="*/ 83 w 83"/>
                <a:gd name="T5" fmla="*/ 35 h 1006"/>
                <a:gd name="T6" fmla="*/ 23 w 83"/>
                <a:gd name="T7" fmla="*/ 0 h 1006"/>
                <a:gd name="T8" fmla="*/ 0 w 83"/>
                <a:gd name="T9" fmla="*/ 124 h 1006"/>
                <a:gd name="T10" fmla="*/ 25 w 83"/>
                <a:gd name="T11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06">
                  <a:moveTo>
                    <a:pt x="25" y="1006"/>
                  </a:moveTo>
                  <a:lnTo>
                    <a:pt x="78" y="971"/>
                  </a:lnTo>
                  <a:lnTo>
                    <a:pt x="83" y="35"/>
                  </a:lnTo>
                  <a:lnTo>
                    <a:pt x="23" y="0"/>
                  </a:lnTo>
                  <a:lnTo>
                    <a:pt x="0" y="124"/>
                  </a:lnTo>
                  <a:lnTo>
                    <a:pt x="25" y="1006"/>
                  </a:lnTo>
                  <a:close/>
                </a:path>
              </a:pathLst>
            </a:custGeom>
            <a:solidFill>
              <a:srgbClr val="D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765"/>
            <p:cNvSpPr>
              <a:spLocks/>
            </p:cNvSpPr>
            <p:nvPr userDrawn="1"/>
          </p:nvSpPr>
          <p:spPr bwMode="auto">
            <a:xfrm flipH="1">
              <a:off x="1994063" y="2242870"/>
              <a:ext cx="216801" cy="1683058"/>
            </a:xfrm>
            <a:custGeom>
              <a:avLst/>
              <a:gdLst>
                <a:gd name="T0" fmla="*/ 6 w 152"/>
                <a:gd name="T1" fmla="*/ 0 h 1180"/>
                <a:gd name="T2" fmla="*/ 0 w 152"/>
                <a:gd name="T3" fmla="*/ 1095 h 1180"/>
                <a:gd name="T4" fmla="*/ 145 w 152"/>
                <a:gd name="T5" fmla="*/ 1180 h 1180"/>
                <a:gd name="T6" fmla="*/ 152 w 152"/>
                <a:gd name="T7" fmla="*/ 84 h 1180"/>
                <a:gd name="T8" fmla="*/ 6 w 152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180">
                  <a:moveTo>
                    <a:pt x="6" y="0"/>
                  </a:moveTo>
                  <a:lnTo>
                    <a:pt x="0" y="1095"/>
                  </a:lnTo>
                  <a:lnTo>
                    <a:pt x="145" y="1180"/>
                  </a:lnTo>
                  <a:lnTo>
                    <a:pt x="152" y="8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766"/>
            <p:cNvSpPr>
              <a:spLocks/>
            </p:cNvSpPr>
            <p:nvPr userDrawn="1"/>
          </p:nvSpPr>
          <p:spPr bwMode="auto">
            <a:xfrm flipH="1">
              <a:off x="853007" y="2545249"/>
              <a:ext cx="2083854" cy="1233767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767"/>
            <p:cNvSpPr>
              <a:spLocks/>
            </p:cNvSpPr>
            <p:nvPr userDrawn="1"/>
          </p:nvSpPr>
          <p:spPr bwMode="auto">
            <a:xfrm flipH="1">
              <a:off x="853007" y="2435422"/>
              <a:ext cx="2083854" cy="1233767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768"/>
            <p:cNvSpPr>
              <a:spLocks/>
            </p:cNvSpPr>
            <p:nvPr userDrawn="1"/>
          </p:nvSpPr>
          <p:spPr bwMode="auto">
            <a:xfrm flipH="1">
              <a:off x="853007" y="2325596"/>
              <a:ext cx="2083854" cy="1233767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769"/>
            <p:cNvSpPr>
              <a:spLocks/>
            </p:cNvSpPr>
            <p:nvPr userDrawn="1"/>
          </p:nvSpPr>
          <p:spPr bwMode="auto">
            <a:xfrm flipH="1">
              <a:off x="853007" y="2215769"/>
              <a:ext cx="2083854" cy="1235193"/>
            </a:xfrm>
            <a:custGeom>
              <a:avLst/>
              <a:gdLst>
                <a:gd name="T0" fmla="*/ 1460 w 1461"/>
                <a:gd name="T1" fmla="*/ 866 h 866"/>
                <a:gd name="T2" fmla="*/ 1461 w 1461"/>
                <a:gd name="T3" fmla="*/ 803 h 866"/>
                <a:gd name="T4" fmla="*/ 53 w 1461"/>
                <a:gd name="T5" fmla="*/ 0 h 866"/>
                <a:gd name="T6" fmla="*/ 0 w 1461"/>
                <a:gd name="T7" fmla="*/ 33 h 866"/>
                <a:gd name="T8" fmla="*/ 1460 w 1461"/>
                <a:gd name="T9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6">
                  <a:moveTo>
                    <a:pt x="1460" y="866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6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770"/>
            <p:cNvSpPr>
              <a:spLocks/>
            </p:cNvSpPr>
            <p:nvPr userDrawn="1"/>
          </p:nvSpPr>
          <p:spPr bwMode="auto">
            <a:xfrm flipH="1">
              <a:off x="853007" y="2107369"/>
              <a:ext cx="2083854" cy="1233767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2 h 865"/>
                <a:gd name="T4" fmla="*/ 53 w 1461"/>
                <a:gd name="T5" fmla="*/ 0 h 865"/>
                <a:gd name="T6" fmla="*/ 0 w 1461"/>
                <a:gd name="T7" fmla="*/ 32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2"/>
                  </a:lnTo>
                  <a:lnTo>
                    <a:pt x="53" y="0"/>
                  </a:lnTo>
                  <a:lnTo>
                    <a:pt x="0" y="32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771"/>
            <p:cNvSpPr>
              <a:spLocks/>
            </p:cNvSpPr>
            <p:nvPr userDrawn="1"/>
          </p:nvSpPr>
          <p:spPr bwMode="auto">
            <a:xfrm flipH="1">
              <a:off x="853007" y="1997543"/>
              <a:ext cx="2083854" cy="1233767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2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2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772"/>
            <p:cNvSpPr>
              <a:spLocks/>
            </p:cNvSpPr>
            <p:nvPr userDrawn="1"/>
          </p:nvSpPr>
          <p:spPr bwMode="auto">
            <a:xfrm flipH="1">
              <a:off x="853007" y="1887715"/>
              <a:ext cx="2083854" cy="1233767"/>
            </a:xfrm>
            <a:custGeom>
              <a:avLst/>
              <a:gdLst>
                <a:gd name="T0" fmla="*/ 1460 w 1461"/>
                <a:gd name="T1" fmla="*/ 865 h 865"/>
                <a:gd name="T2" fmla="*/ 1461 w 1461"/>
                <a:gd name="T3" fmla="*/ 803 h 865"/>
                <a:gd name="T4" fmla="*/ 53 w 1461"/>
                <a:gd name="T5" fmla="*/ 0 h 865"/>
                <a:gd name="T6" fmla="*/ 0 w 1461"/>
                <a:gd name="T7" fmla="*/ 33 h 865"/>
                <a:gd name="T8" fmla="*/ 1460 w 1461"/>
                <a:gd name="T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865">
                  <a:moveTo>
                    <a:pt x="1460" y="865"/>
                  </a:moveTo>
                  <a:lnTo>
                    <a:pt x="1461" y="803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1460" y="865"/>
                  </a:lnTo>
                  <a:close/>
                </a:path>
              </a:pathLst>
            </a:custGeom>
            <a:solidFill>
              <a:srgbClr val="F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065839" y="2245065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065839" y="4551301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65840" y="4255030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566" y="2548008"/>
            <a:ext cx="6595075" cy="1559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更多一手咨询和使用技巧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请关注「 微软</a:t>
            </a:r>
            <a:r>
              <a:rPr lang="en-US" altLang="zh-CN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2021/1/29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  <p:sldLayoutId id="2147483670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Subtitle here</a:t>
            </a:r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48517" y="1220923"/>
            <a:ext cx="5923758" cy="2216243"/>
          </a:xfrm>
        </p:spPr>
        <p:txBody>
          <a:bodyPr>
            <a:normAutofit/>
          </a:bodyPr>
          <a:lstStyle/>
          <a:p>
            <a:r>
              <a:rPr lang="en-US" altLang="zh-CN" dirty="0"/>
              <a:t>OfficePLUS</a:t>
            </a:r>
            <a:br>
              <a:rPr lang="en-US" altLang="zh-CN" dirty="0"/>
            </a:br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Officeplus.cn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27A8C-920A-492E-BC5A-E606F148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5701C6-FD1F-4B1B-9D9C-BECE158A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5" name="ada80009-ae20-4ffd-acfe-df507be86a0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91D8941-6E23-40FD-BB79-DE2A231F606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32666"/>
            <a:ext cx="10866878" cy="4830730"/>
            <a:chOff x="669925" y="1132666"/>
            <a:chExt cx="10866878" cy="4830730"/>
          </a:xfrm>
        </p:grpSpPr>
        <p:grpSp>
          <p:nvGrpSpPr>
            <p:cNvPr id="6" name="îsḷíd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00699257-EB96-4717-8BBF-7256E3F1BF89}"/>
                </a:ext>
              </a:extLst>
            </p:cNvPr>
            <p:cNvGrpSpPr/>
            <p:nvPr/>
          </p:nvGrpSpPr>
          <p:grpSpPr>
            <a:xfrm>
              <a:off x="4188231" y="1962505"/>
              <a:ext cx="3815535" cy="3141557"/>
              <a:chOff x="3043238" y="1141413"/>
              <a:chExt cx="6075363" cy="5002212"/>
            </a:xfrm>
          </p:grpSpPr>
          <p:sp>
            <p:nvSpPr>
              <p:cNvPr id="37" name="iSľïḍê">
                <a:extLst>
                  <a:ext uri="{FF2B5EF4-FFF2-40B4-BE49-F238E27FC236}">
                    <a16:creationId xmlns:a16="http://schemas.microsoft.com/office/drawing/2014/main" id="{080F14F4-D5C3-48FB-A20B-A08E1CBBC1AA}"/>
                  </a:ext>
                </a:extLst>
              </p:cNvPr>
              <p:cNvSpPr/>
              <p:nvPr/>
            </p:nvSpPr>
            <p:spPr bwMode="auto">
              <a:xfrm>
                <a:off x="3579813" y="1141413"/>
                <a:ext cx="2819400" cy="614362"/>
              </a:xfrm>
              <a:custGeom>
                <a:avLst/>
                <a:gdLst>
                  <a:gd name="T0" fmla="*/ 0 w 4258"/>
                  <a:gd name="T1" fmla="*/ 752 h 929"/>
                  <a:gd name="T2" fmla="*/ 177 w 4258"/>
                  <a:gd name="T3" fmla="*/ 929 h 929"/>
                  <a:gd name="T4" fmla="*/ 4081 w 4258"/>
                  <a:gd name="T5" fmla="*/ 929 h 929"/>
                  <a:gd name="T6" fmla="*/ 4258 w 4258"/>
                  <a:gd name="T7" fmla="*/ 752 h 929"/>
                  <a:gd name="T8" fmla="*/ 4258 w 4258"/>
                  <a:gd name="T9" fmla="*/ 177 h 929"/>
                  <a:gd name="T10" fmla="*/ 4081 w 4258"/>
                  <a:gd name="T11" fmla="*/ 0 h 929"/>
                  <a:gd name="T12" fmla="*/ 177 w 4258"/>
                  <a:gd name="T13" fmla="*/ 0 h 929"/>
                  <a:gd name="T14" fmla="*/ 0 w 4258"/>
                  <a:gd name="T15" fmla="*/ 177 h 929"/>
                  <a:gd name="T16" fmla="*/ 0 w 4258"/>
                  <a:gd name="T17" fmla="*/ 75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8" h="929">
                    <a:moveTo>
                      <a:pt x="0" y="752"/>
                    </a:moveTo>
                    <a:cubicBezTo>
                      <a:pt x="0" y="849"/>
                      <a:pt x="80" y="929"/>
                      <a:pt x="177" y="929"/>
                    </a:cubicBezTo>
                    <a:cubicBezTo>
                      <a:pt x="4081" y="929"/>
                      <a:pt x="4081" y="929"/>
                      <a:pt x="4081" y="929"/>
                    </a:cubicBezTo>
                    <a:cubicBezTo>
                      <a:pt x="4179" y="929"/>
                      <a:pt x="4258" y="849"/>
                      <a:pt x="4258" y="752"/>
                    </a:cubicBezTo>
                    <a:cubicBezTo>
                      <a:pt x="4258" y="177"/>
                      <a:pt x="4258" y="177"/>
                      <a:pt x="4258" y="177"/>
                    </a:cubicBezTo>
                    <a:cubicBezTo>
                      <a:pt x="4258" y="79"/>
                      <a:pt x="4179" y="0"/>
                      <a:pt x="4081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80" y="0"/>
                      <a:pt x="0" y="79"/>
                      <a:pt x="0" y="177"/>
                    </a:cubicBez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2A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şḷiḓê">
                <a:extLst>
                  <a:ext uri="{FF2B5EF4-FFF2-40B4-BE49-F238E27FC236}">
                    <a16:creationId xmlns:a16="http://schemas.microsoft.com/office/drawing/2014/main" id="{A4D5F7B3-84E8-4F2F-A6CD-363BBAD9574F}"/>
                  </a:ext>
                </a:extLst>
              </p:cNvPr>
              <p:cNvSpPr/>
              <p:nvPr/>
            </p:nvSpPr>
            <p:spPr bwMode="auto">
              <a:xfrm>
                <a:off x="4211638" y="1196975"/>
                <a:ext cx="2127250" cy="503237"/>
              </a:xfrm>
              <a:custGeom>
                <a:avLst/>
                <a:gdLst>
                  <a:gd name="T0" fmla="*/ 3066 w 3211"/>
                  <a:gd name="T1" fmla="*/ 0 h 761"/>
                  <a:gd name="T2" fmla="*/ 3211 w 3211"/>
                  <a:gd name="T3" fmla="*/ 145 h 761"/>
                  <a:gd name="T4" fmla="*/ 3211 w 3211"/>
                  <a:gd name="T5" fmla="*/ 616 h 761"/>
                  <a:gd name="T6" fmla="*/ 3066 w 3211"/>
                  <a:gd name="T7" fmla="*/ 761 h 761"/>
                  <a:gd name="T8" fmla="*/ 0 w 3211"/>
                  <a:gd name="T9" fmla="*/ 761 h 761"/>
                  <a:gd name="T10" fmla="*/ 0 w 3211"/>
                  <a:gd name="T11" fmla="*/ 0 h 761"/>
                  <a:gd name="T12" fmla="*/ 3066 w 3211"/>
                  <a:gd name="T13" fmla="*/ 0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1" h="761">
                    <a:moveTo>
                      <a:pt x="3066" y="0"/>
                    </a:moveTo>
                    <a:cubicBezTo>
                      <a:pt x="3146" y="0"/>
                      <a:pt x="3211" y="65"/>
                      <a:pt x="3211" y="145"/>
                    </a:cubicBezTo>
                    <a:cubicBezTo>
                      <a:pt x="3211" y="616"/>
                      <a:pt x="3211" y="616"/>
                      <a:pt x="3211" y="616"/>
                    </a:cubicBezTo>
                    <a:cubicBezTo>
                      <a:pt x="3211" y="696"/>
                      <a:pt x="3146" y="761"/>
                      <a:pt x="3066" y="761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śliḋê">
                <a:extLst>
                  <a:ext uri="{FF2B5EF4-FFF2-40B4-BE49-F238E27FC236}">
                    <a16:creationId xmlns:a16="http://schemas.microsoft.com/office/drawing/2014/main" id="{07D38683-FAAF-4BAA-A30F-6EC07CCAF078}"/>
                  </a:ext>
                </a:extLst>
              </p:cNvPr>
              <p:cNvSpPr/>
              <p:nvPr/>
            </p:nvSpPr>
            <p:spPr bwMode="auto">
              <a:xfrm>
                <a:off x="3686176" y="1220788"/>
                <a:ext cx="476250" cy="442912"/>
              </a:xfrm>
              <a:custGeom>
                <a:avLst/>
                <a:gdLst>
                  <a:gd name="T0" fmla="*/ 644 w 718"/>
                  <a:gd name="T1" fmla="*/ 92 h 667"/>
                  <a:gd name="T2" fmla="*/ 359 w 718"/>
                  <a:gd name="T3" fmla="*/ 74 h 667"/>
                  <a:gd name="T4" fmla="*/ 329 w 718"/>
                  <a:gd name="T5" fmla="*/ 343 h 667"/>
                  <a:gd name="T6" fmla="*/ 242 w 718"/>
                  <a:gd name="T7" fmla="*/ 420 h 667"/>
                  <a:gd name="T8" fmla="*/ 198 w 718"/>
                  <a:gd name="T9" fmla="*/ 425 h 667"/>
                  <a:gd name="T10" fmla="*/ 17 w 718"/>
                  <a:gd name="T11" fmla="*/ 584 h 667"/>
                  <a:gd name="T12" fmla="*/ 16 w 718"/>
                  <a:gd name="T13" fmla="*/ 645 h 667"/>
                  <a:gd name="T14" fmla="*/ 76 w 718"/>
                  <a:gd name="T15" fmla="*/ 652 h 667"/>
                  <a:gd name="T16" fmla="*/ 257 w 718"/>
                  <a:gd name="T17" fmla="*/ 493 h 667"/>
                  <a:gd name="T18" fmla="*/ 268 w 718"/>
                  <a:gd name="T19" fmla="*/ 450 h 667"/>
                  <a:gd name="T20" fmla="*/ 355 w 718"/>
                  <a:gd name="T21" fmla="*/ 373 h 667"/>
                  <a:gd name="T22" fmla="*/ 626 w 718"/>
                  <a:gd name="T23" fmla="*/ 377 h 667"/>
                  <a:gd name="T24" fmla="*/ 644 w 718"/>
                  <a:gd name="T25" fmla="*/ 92 h 667"/>
                  <a:gd name="T26" fmla="*/ 492 w 718"/>
                  <a:gd name="T27" fmla="*/ 390 h 667"/>
                  <a:gd name="T28" fmla="*/ 327 w 718"/>
                  <a:gd name="T29" fmla="*/ 225 h 667"/>
                  <a:gd name="T30" fmla="*/ 492 w 718"/>
                  <a:gd name="T31" fmla="*/ 60 h 667"/>
                  <a:gd name="T32" fmla="*/ 656 w 718"/>
                  <a:gd name="T33" fmla="*/ 225 h 667"/>
                  <a:gd name="T34" fmla="*/ 492 w 718"/>
                  <a:gd name="T35" fmla="*/ 39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8" h="667">
                    <a:moveTo>
                      <a:pt x="644" y="92"/>
                    </a:moveTo>
                    <a:cubicBezTo>
                      <a:pt x="571" y="9"/>
                      <a:pt x="443" y="0"/>
                      <a:pt x="359" y="74"/>
                    </a:cubicBezTo>
                    <a:cubicBezTo>
                      <a:pt x="281" y="143"/>
                      <a:pt x="269" y="260"/>
                      <a:pt x="329" y="343"/>
                    </a:cubicBezTo>
                    <a:cubicBezTo>
                      <a:pt x="242" y="420"/>
                      <a:pt x="242" y="420"/>
                      <a:pt x="242" y="420"/>
                    </a:cubicBezTo>
                    <a:cubicBezTo>
                      <a:pt x="227" y="413"/>
                      <a:pt x="210" y="415"/>
                      <a:pt x="198" y="425"/>
                    </a:cubicBezTo>
                    <a:cubicBezTo>
                      <a:pt x="17" y="584"/>
                      <a:pt x="17" y="584"/>
                      <a:pt x="17" y="584"/>
                    </a:cubicBezTo>
                    <a:cubicBezTo>
                      <a:pt x="0" y="599"/>
                      <a:pt x="0" y="626"/>
                      <a:pt x="16" y="645"/>
                    </a:cubicBezTo>
                    <a:cubicBezTo>
                      <a:pt x="32" y="663"/>
                      <a:pt x="59" y="667"/>
                      <a:pt x="76" y="652"/>
                    </a:cubicBezTo>
                    <a:cubicBezTo>
                      <a:pt x="257" y="493"/>
                      <a:pt x="257" y="493"/>
                      <a:pt x="257" y="493"/>
                    </a:cubicBezTo>
                    <a:cubicBezTo>
                      <a:pt x="269" y="482"/>
                      <a:pt x="273" y="465"/>
                      <a:pt x="268" y="450"/>
                    </a:cubicBezTo>
                    <a:cubicBezTo>
                      <a:pt x="355" y="373"/>
                      <a:pt x="355" y="373"/>
                      <a:pt x="355" y="373"/>
                    </a:cubicBezTo>
                    <a:cubicBezTo>
                      <a:pt x="430" y="443"/>
                      <a:pt x="547" y="447"/>
                      <a:pt x="626" y="377"/>
                    </a:cubicBezTo>
                    <a:cubicBezTo>
                      <a:pt x="710" y="304"/>
                      <a:pt x="718" y="176"/>
                      <a:pt x="644" y="92"/>
                    </a:cubicBezTo>
                    <a:close/>
                    <a:moveTo>
                      <a:pt x="492" y="390"/>
                    </a:moveTo>
                    <a:cubicBezTo>
                      <a:pt x="401" y="390"/>
                      <a:pt x="327" y="316"/>
                      <a:pt x="327" y="225"/>
                    </a:cubicBezTo>
                    <a:cubicBezTo>
                      <a:pt x="327" y="134"/>
                      <a:pt x="401" y="60"/>
                      <a:pt x="492" y="60"/>
                    </a:cubicBezTo>
                    <a:cubicBezTo>
                      <a:pt x="583" y="60"/>
                      <a:pt x="656" y="134"/>
                      <a:pt x="656" y="225"/>
                    </a:cubicBezTo>
                    <a:cubicBezTo>
                      <a:pt x="656" y="316"/>
                      <a:pt x="583" y="390"/>
                      <a:pt x="492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şḻíḓe">
                <a:extLst>
                  <a:ext uri="{FF2B5EF4-FFF2-40B4-BE49-F238E27FC236}">
                    <a16:creationId xmlns:a16="http://schemas.microsoft.com/office/drawing/2014/main" id="{DD4C069E-E682-4F42-A85A-3FB137B75ED2}"/>
                  </a:ext>
                </a:extLst>
              </p:cNvPr>
              <p:cNvSpPr/>
              <p:nvPr/>
            </p:nvSpPr>
            <p:spPr bwMode="auto">
              <a:xfrm>
                <a:off x="5648326" y="1384300"/>
                <a:ext cx="128588" cy="128587"/>
              </a:xfrm>
              <a:prstGeom prst="ellipse">
                <a:avLst/>
              </a:prstGeom>
              <a:solidFill>
                <a:srgbClr val="2A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ṩliḑè">
                <a:extLst>
                  <a:ext uri="{FF2B5EF4-FFF2-40B4-BE49-F238E27FC236}">
                    <a16:creationId xmlns:a16="http://schemas.microsoft.com/office/drawing/2014/main" id="{C3721B01-19A7-4D37-8E36-9020623EFB1E}"/>
                  </a:ext>
                </a:extLst>
              </p:cNvPr>
              <p:cNvSpPr/>
              <p:nvPr/>
            </p:nvSpPr>
            <p:spPr bwMode="auto">
              <a:xfrm>
                <a:off x="5211763" y="1384300"/>
                <a:ext cx="128588" cy="128587"/>
              </a:xfrm>
              <a:prstGeom prst="ellipse">
                <a:avLst/>
              </a:prstGeom>
              <a:solidFill>
                <a:srgbClr val="2A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ṧľïḓê">
                <a:extLst>
                  <a:ext uri="{FF2B5EF4-FFF2-40B4-BE49-F238E27FC236}">
                    <a16:creationId xmlns:a16="http://schemas.microsoft.com/office/drawing/2014/main" id="{951C3E29-9486-47AF-B03A-6C421A649830}"/>
                  </a:ext>
                </a:extLst>
              </p:cNvPr>
              <p:cNvSpPr/>
              <p:nvPr/>
            </p:nvSpPr>
            <p:spPr bwMode="auto">
              <a:xfrm>
                <a:off x="4773613" y="1384300"/>
                <a:ext cx="128588" cy="128587"/>
              </a:xfrm>
              <a:prstGeom prst="ellipse">
                <a:avLst/>
              </a:prstGeom>
              <a:solidFill>
                <a:srgbClr val="2A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ṡḻïḓê">
                <a:extLst>
                  <a:ext uri="{FF2B5EF4-FFF2-40B4-BE49-F238E27FC236}">
                    <a16:creationId xmlns:a16="http://schemas.microsoft.com/office/drawing/2014/main" id="{AAA53B8A-B652-4E50-9FCD-814F020849FA}"/>
                  </a:ext>
                </a:extLst>
              </p:cNvPr>
              <p:cNvSpPr/>
              <p:nvPr/>
            </p:nvSpPr>
            <p:spPr bwMode="auto">
              <a:xfrm>
                <a:off x="5608638" y="5164138"/>
                <a:ext cx="1219200" cy="288925"/>
              </a:xfrm>
              <a:custGeom>
                <a:avLst/>
                <a:gdLst>
                  <a:gd name="T0" fmla="*/ 0 w 1842"/>
                  <a:gd name="T1" fmla="*/ 335 h 436"/>
                  <a:gd name="T2" fmla="*/ 276 w 1842"/>
                  <a:gd name="T3" fmla="*/ 0 h 436"/>
                  <a:gd name="T4" fmla="*/ 1566 w 1842"/>
                  <a:gd name="T5" fmla="*/ 0 h 436"/>
                  <a:gd name="T6" fmla="*/ 1842 w 1842"/>
                  <a:gd name="T7" fmla="*/ 335 h 436"/>
                  <a:gd name="T8" fmla="*/ 1842 w 1842"/>
                  <a:gd name="T9" fmla="*/ 436 h 436"/>
                  <a:gd name="T10" fmla="*/ 0 w 1842"/>
                  <a:gd name="T11" fmla="*/ 436 h 436"/>
                  <a:gd name="T12" fmla="*/ 0 w 1842"/>
                  <a:gd name="T13" fmla="*/ 335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2" h="436">
                    <a:moveTo>
                      <a:pt x="0" y="335"/>
                    </a:moveTo>
                    <a:cubicBezTo>
                      <a:pt x="0" y="150"/>
                      <a:pt x="124" y="0"/>
                      <a:pt x="276" y="0"/>
                    </a:cubicBezTo>
                    <a:cubicBezTo>
                      <a:pt x="1566" y="0"/>
                      <a:pt x="1566" y="0"/>
                      <a:pt x="1566" y="0"/>
                    </a:cubicBezTo>
                    <a:cubicBezTo>
                      <a:pt x="1718" y="0"/>
                      <a:pt x="1842" y="150"/>
                      <a:pt x="1842" y="335"/>
                    </a:cubicBezTo>
                    <a:cubicBezTo>
                      <a:pt x="1842" y="436"/>
                      <a:pt x="1842" y="436"/>
                      <a:pt x="1842" y="436"/>
                    </a:cubicBezTo>
                    <a:cubicBezTo>
                      <a:pt x="0" y="436"/>
                      <a:pt x="0" y="436"/>
                      <a:pt x="0" y="436"/>
                    </a:cubicBez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10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šḷîḓe">
                <a:extLst>
                  <a:ext uri="{FF2B5EF4-FFF2-40B4-BE49-F238E27FC236}">
                    <a16:creationId xmlns:a16="http://schemas.microsoft.com/office/drawing/2014/main" id="{7906B372-6DC4-4314-8401-EB9897CA1E84}"/>
                  </a:ext>
                </a:extLst>
              </p:cNvPr>
              <p:cNvSpPr/>
              <p:nvPr/>
            </p:nvSpPr>
            <p:spPr bwMode="auto">
              <a:xfrm>
                <a:off x="5608638" y="5453063"/>
                <a:ext cx="1219200" cy="493712"/>
              </a:xfrm>
              <a:custGeom>
                <a:avLst/>
                <a:gdLst>
                  <a:gd name="T0" fmla="*/ 1842 w 1842"/>
                  <a:gd name="T1" fmla="*/ 0 h 747"/>
                  <a:gd name="T2" fmla="*/ 1842 w 1842"/>
                  <a:gd name="T3" fmla="*/ 412 h 747"/>
                  <a:gd name="T4" fmla="*/ 1566 w 1842"/>
                  <a:gd name="T5" fmla="*/ 747 h 747"/>
                  <a:gd name="T6" fmla="*/ 276 w 1842"/>
                  <a:gd name="T7" fmla="*/ 747 h 747"/>
                  <a:gd name="T8" fmla="*/ 0 w 1842"/>
                  <a:gd name="T9" fmla="*/ 412 h 747"/>
                  <a:gd name="T10" fmla="*/ 0 w 1842"/>
                  <a:gd name="T11" fmla="*/ 0 h 747"/>
                  <a:gd name="T12" fmla="*/ 1842 w 1842"/>
                  <a:gd name="T13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2" h="747">
                    <a:moveTo>
                      <a:pt x="1842" y="0"/>
                    </a:moveTo>
                    <a:cubicBezTo>
                      <a:pt x="1842" y="412"/>
                      <a:pt x="1842" y="412"/>
                      <a:pt x="1842" y="412"/>
                    </a:cubicBezTo>
                    <a:cubicBezTo>
                      <a:pt x="1842" y="597"/>
                      <a:pt x="1718" y="747"/>
                      <a:pt x="1566" y="747"/>
                    </a:cubicBezTo>
                    <a:cubicBezTo>
                      <a:pt x="276" y="747"/>
                      <a:pt x="276" y="747"/>
                      <a:pt x="276" y="747"/>
                    </a:cubicBezTo>
                    <a:cubicBezTo>
                      <a:pt x="124" y="747"/>
                      <a:pt x="0" y="597"/>
                      <a:pt x="0" y="41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842" y="0"/>
                    </a:lnTo>
                    <a:close/>
                  </a:path>
                </a:pathLst>
              </a:custGeom>
              <a:solidFill>
                <a:srgbClr val="202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líďè">
                <a:extLst>
                  <a:ext uri="{FF2B5EF4-FFF2-40B4-BE49-F238E27FC236}">
                    <a16:creationId xmlns:a16="http://schemas.microsoft.com/office/drawing/2014/main" id="{0C8F1688-247E-4E1B-9ADD-18E8BB4188FC}"/>
                  </a:ext>
                </a:extLst>
              </p:cNvPr>
              <p:cNvSpPr/>
              <p:nvPr/>
            </p:nvSpPr>
            <p:spPr bwMode="auto">
              <a:xfrm>
                <a:off x="4024313" y="2249488"/>
                <a:ext cx="4387850" cy="3097212"/>
              </a:xfrm>
              <a:custGeom>
                <a:avLst/>
                <a:gdLst>
                  <a:gd name="T0" fmla="*/ 0 w 6624"/>
                  <a:gd name="T1" fmla="*/ 4343 h 4677"/>
                  <a:gd name="T2" fmla="*/ 335 w 6624"/>
                  <a:gd name="T3" fmla="*/ 4677 h 4677"/>
                  <a:gd name="T4" fmla="*/ 6289 w 6624"/>
                  <a:gd name="T5" fmla="*/ 4677 h 4677"/>
                  <a:gd name="T6" fmla="*/ 6624 w 6624"/>
                  <a:gd name="T7" fmla="*/ 4343 h 4677"/>
                  <a:gd name="T8" fmla="*/ 6624 w 6624"/>
                  <a:gd name="T9" fmla="*/ 335 h 4677"/>
                  <a:gd name="T10" fmla="*/ 6289 w 6624"/>
                  <a:gd name="T11" fmla="*/ 0 h 4677"/>
                  <a:gd name="T12" fmla="*/ 335 w 6624"/>
                  <a:gd name="T13" fmla="*/ 0 h 4677"/>
                  <a:gd name="T14" fmla="*/ 0 w 6624"/>
                  <a:gd name="T15" fmla="*/ 335 h 4677"/>
                  <a:gd name="T16" fmla="*/ 0 w 6624"/>
                  <a:gd name="T17" fmla="*/ 4343 h 4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24" h="4677">
                    <a:moveTo>
                      <a:pt x="0" y="4343"/>
                    </a:moveTo>
                    <a:cubicBezTo>
                      <a:pt x="0" y="4527"/>
                      <a:pt x="150" y="4677"/>
                      <a:pt x="335" y="4677"/>
                    </a:cubicBezTo>
                    <a:cubicBezTo>
                      <a:pt x="6289" y="4677"/>
                      <a:pt x="6289" y="4677"/>
                      <a:pt x="6289" y="4677"/>
                    </a:cubicBezTo>
                    <a:cubicBezTo>
                      <a:pt x="6474" y="4677"/>
                      <a:pt x="6624" y="4527"/>
                      <a:pt x="6624" y="4343"/>
                    </a:cubicBezTo>
                    <a:cubicBezTo>
                      <a:pt x="6624" y="335"/>
                      <a:pt x="6624" y="335"/>
                      <a:pt x="6624" y="335"/>
                    </a:cubicBezTo>
                    <a:cubicBezTo>
                      <a:pt x="6624" y="150"/>
                      <a:pt x="6474" y="0"/>
                      <a:pt x="6289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150" y="0"/>
                      <a:pt x="0" y="150"/>
                      <a:pt x="0" y="335"/>
                    </a:cubicBezTo>
                    <a:cubicBezTo>
                      <a:pt x="0" y="4343"/>
                      <a:pt x="0" y="4343"/>
                      <a:pt x="0" y="4343"/>
                    </a:cubicBezTo>
                  </a:path>
                </a:pathLst>
              </a:custGeom>
              <a:solidFill>
                <a:srgbClr val="2A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îšlíḓê">
                <a:extLst>
                  <a:ext uri="{FF2B5EF4-FFF2-40B4-BE49-F238E27FC236}">
                    <a16:creationId xmlns:a16="http://schemas.microsoft.com/office/drawing/2014/main" id="{70569131-5CA4-49E8-ABD7-081C15DFE735}"/>
                  </a:ext>
                </a:extLst>
              </p:cNvPr>
              <p:cNvSpPr/>
              <p:nvPr/>
            </p:nvSpPr>
            <p:spPr bwMode="auto">
              <a:xfrm>
                <a:off x="5029201" y="5751513"/>
                <a:ext cx="2376488" cy="392112"/>
              </a:xfrm>
              <a:custGeom>
                <a:avLst/>
                <a:gdLst>
                  <a:gd name="T0" fmla="*/ 366 w 1497"/>
                  <a:gd name="T1" fmla="*/ 0 h 247"/>
                  <a:gd name="T2" fmla="*/ 1132 w 1497"/>
                  <a:gd name="T3" fmla="*/ 0 h 247"/>
                  <a:gd name="T4" fmla="*/ 1497 w 1497"/>
                  <a:gd name="T5" fmla="*/ 247 h 247"/>
                  <a:gd name="T6" fmla="*/ 0 w 1497"/>
                  <a:gd name="T7" fmla="*/ 247 h 247"/>
                  <a:gd name="T8" fmla="*/ 366 w 149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7" h="247">
                    <a:moveTo>
                      <a:pt x="366" y="0"/>
                    </a:moveTo>
                    <a:lnTo>
                      <a:pt x="1132" y="0"/>
                    </a:lnTo>
                    <a:lnTo>
                      <a:pt x="1497" y="247"/>
                    </a:lnTo>
                    <a:lnTo>
                      <a:pt x="0" y="247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2A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ṡľíḓê">
                <a:extLst>
                  <a:ext uri="{FF2B5EF4-FFF2-40B4-BE49-F238E27FC236}">
                    <a16:creationId xmlns:a16="http://schemas.microsoft.com/office/drawing/2014/main" id="{A3BCE6FC-BD77-4F22-A811-247E21ACE210}"/>
                  </a:ext>
                </a:extLst>
              </p:cNvPr>
              <p:cNvSpPr/>
              <p:nvPr/>
            </p:nvSpPr>
            <p:spPr bwMode="auto">
              <a:xfrm>
                <a:off x="4173538" y="2427288"/>
                <a:ext cx="4067175" cy="2635250"/>
              </a:xfrm>
              <a:custGeom>
                <a:avLst/>
                <a:gdLst>
                  <a:gd name="T0" fmla="*/ 6116 w 6141"/>
                  <a:gd name="T1" fmla="*/ 0 h 3978"/>
                  <a:gd name="T2" fmla="*/ 6141 w 6141"/>
                  <a:gd name="T3" fmla="*/ 25 h 3978"/>
                  <a:gd name="T4" fmla="*/ 6141 w 6141"/>
                  <a:gd name="T5" fmla="*/ 3953 h 3978"/>
                  <a:gd name="T6" fmla="*/ 6116 w 6141"/>
                  <a:gd name="T7" fmla="*/ 3978 h 3978"/>
                  <a:gd name="T8" fmla="*/ 0 w 6141"/>
                  <a:gd name="T9" fmla="*/ 0 h 3978"/>
                  <a:gd name="T10" fmla="*/ 6116 w 6141"/>
                  <a:gd name="T11" fmla="*/ 0 h 3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41" h="3978">
                    <a:moveTo>
                      <a:pt x="6116" y="0"/>
                    </a:moveTo>
                    <a:cubicBezTo>
                      <a:pt x="6130" y="0"/>
                      <a:pt x="6141" y="11"/>
                      <a:pt x="6141" y="25"/>
                    </a:cubicBezTo>
                    <a:cubicBezTo>
                      <a:pt x="6141" y="3953"/>
                      <a:pt x="6141" y="3953"/>
                      <a:pt x="6141" y="3953"/>
                    </a:cubicBezTo>
                    <a:cubicBezTo>
                      <a:pt x="6141" y="3967"/>
                      <a:pt x="6130" y="3978"/>
                      <a:pt x="6116" y="397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116" y="0"/>
                      <a:pt x="6116" y="0"/>
                      <a:pt x="61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îṥļíḑê">
                <a:extLst>
                  <a:ext uri="{FF2B5EF4-FFF2-40B4-BE49-F238E27FC236}">
                    <a16:creationId xmlns:a16="http://schemas.microsoft.com/office/drawing/2014/main" id="{BBDB30DA-E548-4F1F-8627-424EB741022B}"/>
                  </a:ext>
                </a:extLst>
              </p:cNvPr>
              <p:cNvSpPr/>
              <p:nvPr/>
            </p:nvSpPr>
            <p:spPr bwMode="auto">
              <a:xfrm>
                <a:off x="4141788" y="2427288"/>
                <a:ext cx="4081463" cy="2635250"/>
              </a:xfrm>
              <a:custGeom>
                <a:avLst/>
                <a:gdLst>
                  <a:gd name="T0" fmla="*/ 25 w 6164"/>
                  <a:gd name="T1" fmla="*/ 0 h 3978"/>
                  <a:gd name="T2" fmla="*/ 48 w 6164"/>
                  <a:gd name="T3" fmla="*/ 0 h 3978"/>
                  <a:gd name="T4" fmla="*/ 6164 w 6164"/>
                  <a:gd name="T5" fmla="*/ 3978 h 3978"/>
                  <a:gd name="T6" fmla="*/ 25 w 6164"/>
                  <a:gd name="T7" fmla="*/ 3978 h 3978"/>
                  <a:gd name="T8" fmla="*/ 0 w 6164"/>
                  <a:gd name="T9" fmla="*/ 3953 h 3978"/>
                  <a:gd name="T10" fmla="*/ 0 w 6164"/>
                  <a:gd name="T11" fmla="*/ 25 h 3978"/>
                  <a:gd name="T12" fmla="*/ 25 w 6164"/>
                  <a:gd name="T13" fmla="*/ 0 h 3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64" h="3978">
                    <a:moveTo>
                      <a:pt x="25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6164" y="3978"/>
                      <a:pt x="6164" y="3978"/>
                      <a:pt x="6164" y="3978"/>
                    </a:cubicBezTo>
                    <a:cubicBezTo>
                      <a:pt x="25" y="3978"/>
                      <a:pt x="25" y="3978"/>
                      <a:pt x="25" y="3978"/>
                    </a:cubicBezTo>
                    <a:cubicBezTo>
                      <a:pt x="11" y="3978"/>
                      <a:pt x="0" y="3967"/>
                      <a:pt x="0" y="395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</a:path>
                </a:pathLst>
              </a:custGeom>
              <a:solidFill>
                <a:srgbClr val="EAE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ïŝliďê">
                <a:extLst>
                  <a:ext uri="{FF2B5EF4-FFF2-40B4-BE49-F238E27FC236}">
                    <a16:creationId xmlns:a16="http://schemas.microsoft.com/office/drawing/2014/main" id="{A2424D45-E32E-40B7-A85C-AD44DDDABC9B}"/>
                  </a:ext>
                </a:extLst>
              </p:cNvPr>
              <p:cNvSpPr/>
              <p:nvPr/>
            </p:nvSpPr>
            <p:spPr bwMode="auto">
              <a:xfrm>
                <a:off x="6757988" y="1533525"/>
                <a:ext cx="1214438" cy="2033587"/>
              </a:xfrm>
              <a:custGeom>
                <a:avLst/>
                <a:gdLst>
                  <a:gd name="T0" fmla="*/ 1040 w 1834"/>
                  <a:gd name="T1" fmla="*/ 366 h 3069"/>
                  <a:gd name="T2" fmla="*/ 1281 w 1834"/>
                  <a:gd name="T3" fmla="*/ 1 h 3069"/>
                  <a:gd name="T4" fmla="*/ 1283 w 1834"/>
                  <a:gd name="T5" fmla="*/ 0 h 3069"/>
                  <a:gd name="T6" fmla="*/ 1431 w 1834"/>
                  <a:gd name="T7" fmla="*/ 0 h 3069"/>
                  <a:gd name="T8" fmla="*/ 1834 w 1834"/>
                  <a:gd name="T9" fmla="*/ 482 h 3069"/>
                  <a:gd name="T10" fmla="*/ 1834 w 1834"/>
                  <a:gd name="T11" fmla="*/ 482 h 3069"/>
                  <a:gd name="T12" fmla="*/ 1834 w 1834"/>
                  <a:gd name="T13" fmla="*/ 482 h 3069"/>
                  <a:gd name="T14" fmla="*/ 1834 w 1834"/>
                  <a:gd name="T15" fmla="*/ 3069 h 3069"/>
                  <a:gd name="T16" fmla="*/ 40 w 1834"/>
                  <a:gd name="T17" fmla="*/ 3069 h 3069"/>
                  <a:gd name="T18" fmla="*/ 0 w 1834"/>
                  <a:gd name="T19" fmla="*/ 213 h 3069"/>
                  <a:gd name="T20" fmla="*/ 1040 w 1834"/>
                  <a:gd name="T21" fmla="*/ 366 h 3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4" h="3069">
                    <a:moveTo>
                      <a:pt x="1040" y="366"/>
                    </a:moveTo>
                    <a:cubicBezTo>
                      <a:pt x="1083" y="69"/>
                      <a:pt x="1281" y="1"/>
                      <a:pt x="1281" y="1"/>
                    </a:cubicBezTo>
                    <a:cubicBezTo>
                      <a:pt x="1283" y="0"/>
                      <a:pt x="1283" y="0"/>
                      <a:pt x="1283" y="0"/>
                    </a:cubicBezTo>
                    <a:cubicBezTo>
                      <a:pt x="1352" y="0"/>
                      <a:pt x="1403" y="0"/>
                      <a:pt x="1431" y="0"/>
                    </a:cubicBezTo>
                    <a:cubicBezTo>
                      <a:pt x="1767" y="0"/>
                      <a:pt x="1834" y="482"/>
                      <a:pt x="1834" y="482"/>
                    </a:cubicBezTo>
                    <a:cubicBezTo>
                      <a:pt x="1834" y="482"/>
                      <a:pt x="1834" y="482"/>
                      <a:pt x="1834" y="482"/>
                    </a:cubicBezTo>
                    <a:cubicBezTo>
                      <a:pt x="1834" y="482"/>
                      <a:pt x="1834" y="482"/>
                      <a:pt x="1834" y="482"/>
                    </a:cubicBezTo>
                    <a:cubicBezTo>
                      <a:pt x="1834" y="3069"/>
                      <a:pt x="1834" y="3069"/>
                      <a:pt x="1834" y="3069"/>
                    </a:cubicBezTo>
                    <a:cubicBezTo>
                      <a:pt x="40" y="3069"/>
                      <a:pt x="40" y="3069"/>
                      <a:pt x="40" y="3069"/>
                    </a:cubicBezTo>
                    <a:cubicBezTo>
                      <a:pt x="0" y="213"/>
                      <a:pt x="0" y="213"/>
                      <a:pt x="0" y="213"/>
                    </a:cubicBezTo>
                    <a:lnTo>
                      <a:pt x="1040" y="366"/>
                    </a:lnTo>
                    <a:close/>
                  </a:path>
                </a:pathLst>
              </a:custGeom>
              <a:solidFill>
                <a:srgbClr val="8CB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ṥḷide">
                <a:extLst>
                  <a:ext uri="{FF2B5EF4-FFF2-40B4-BE49-F238E27FC236}">
                    <a16:creationId xmlns:a16="http://schemas.microsoft.com/office/drawing/2014/main" id="{004043B6-274A-4042-A123-733FD7090088}"/>
                  </a:ext>
                </a:extLst>
              </p:cNvPr>
              <p:cNvSpPr/>
              <p:nvPr/>
            </p:nvSpPr>
            <p:spPr bwMode="auto">
              <a:xfrm>
                <a:off x="4703763" y="1533525"/>
                <a:ext cx="2903538" cy="3457575"/>
              </a:xfrm>
              <a:custGeom>
                <a:avLst/>
                <a:gdLst>
                  <a:gd name="T0" fmla="*/ 3185 w 4383"/>
                  <a:gd name="T1" fmla="*/ 4743 h 5221"/>
                  <a:gd name="T2" fmla="*/ 0 w 4383"/>
                  <a:gd name="T3" fmla="*/ 4743 h 5221"/>
                  <a:gd name="T4" fmla="*/ 0 w 4383"/>
                  <a:gd name="T5" fmla="*/ 396 h 5221"/>
                  <a:gd name="T6" fmla="*/ 401 w 4383"/>
                  <a:gd name="T7" fmla="*/ 0 h 5221"/>
                  <a:gd name="T8" fmla="*/ 524 w 4383"/>
                  <a:gd name="T9" fmla="*/ 0 h 5221"/>
                  <a:gd name="T10" fmla="*/ 4128 w 4383"/>
                  <a:gd name="T11" fmla="*/ 0 h 5221"/>
                  <a:gd name="T12" fmla="*/ 4128 w 4383"/>
                  <a:gd name="T13" fmla="*/ 0 h 5221"/>
                  <a:gd name="T14" fmla="*/ 4383 w 4383"/>
                  <a:gd name="T15" fmla="*/ 0 h 5221"/>
                  <a:gd name="T16" fmla="*/ 4381 w 4383"/>
                  <a:gd name="T17" fmla="*/ 1 h 5221"/>
                  <a:gd name="T18" fmla="*/ 4132 w 4383"/>
                  <a:gd name="T19" fmla="*/ 482 h 5221"/>
                  <a:gd name="T20" fmla="*/ 4126 w 4383"/>
                  <a:gd name="T21" fmla="*/ 482 h 5221"/>
                  <a:gd name="T22" fmla="*/ 4126 w 4383"/>
                  <a:gd name="T23" fmla="*/ 577 h 5221"/>
                  <a:gd name="T24" fmla="*/ 4126 w 4383"/>
                  <a:gd name="T25" fmla="*/ 4822 h 5221"/>
                  <a:gd name="T26" fmla="*/ 4126 w 4383"/>
                  <a:gd name="T27" fmla="*/ 4825 h 5221"/>
                  <a:gd name="T28" fmla="*/ 3725 w 4383"/>
                  <a:gd name="T29" fmla="*/ 5221 h 5221"/>
                  <a:gd name="T30" fmla="*/ 3602 w 4383"/>
                  <a:gd name="T31" fmla="*/ 5221 h 5221"/>
                  <a:gd name="T32" fmla="*/ 3185 w 4383"/>
                  <a:gd name="T33" fmla="*/ 4743 h 5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83" h="5221">
                    <a:moveTo>
                      <a:pt x="3185" y="4743"/>
                    </a:moveTo>
                    <a:cubicBezTo>
                      <a:pt x="0" y="4743"/>
                      <a:pt x="0" y="4743"/>
                      <a:pt x="0" y="4743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5" y="361"/>
                      <a:pt x="60" y="34"/>
                      <a:pt x="401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4128" y="0"/>
                      <a:pt x="4128" y="0"/>
                      <a:pt x="4128" y="0"/>
                    </a:cubicBezTo>
                    <a:cubicBezTo>
                      <a:pt x="4128" y="0"/>
                      <a:pt x="4128" y="0"/>
                      <a:pt x="4128" y="0"/>
                    </a:cubicBezTo>
                    <a:cubicBezTo>
                      <a:pt x="4228" y="0"/>
                      <a:pt x="4315" y="0"/>
                      <a:pt x="4383" y="0"/>
                    </a:cubicBezTo>
                    <a:cubicBezTo>
                      <a:pt x="4381" y="1"/>
                      <a:pt x="4381" y="1"/>
                      <a:pt x="4381" y="1"/>
                    </a:cubicBezTo>
                    <a:cubicBezTo>
                      <a:pt x="4381" y="1"/>
                      <a:pt x="4132" y="86"/>
                      <a:pt x="4132" y="482"/>
                    </a:cubicBezTo>
                    <a:cubicBezTo>
                      <a:pt x="4126" y="482"/>
                      <a:pt x="4126" y="482"/>
                      <a:pt x="4126" y="482"/>
                    </a:cubicBezTo>
                    <a:cubicBezTo>
                      <a:pt x="4126" y="577"/>
                      <a:pt x="4126" y="577"/>
                      <a:pt x="4126" y="577"/>
                    </a:cubicBezTo>
                    <a:cubicBezTo>
                      <a:pt x="4126" y="4822"/>
                      <a:pt x="4126" y="4822"/>
                      <a:pt x="4126" y="4822"/>
                    </a:cubicBezTo>
                    <a:cubicBezTo>
                      <a:pt x="4126" y="4822"/>
                      <a:pt x="4126" y="4823"/>
                      <a:pt x="4126" y="4825"/>
                    </a:cubicBezTo>
                    <a:cubicBezTo>
                      <a:pt x="4121" y="4860"/>
                      <a:pt x="4066" y="5187"/>
                      <a:pt x="3725" y="5221"/>
                    </a:cubicBezTo>
                    <a:cubicBezTo>
                      <a:pt x="3602" y="5221"/>
                      <a:pt x="3602" y="5221"/>
                      <a:pt x="3602" y="5221"/>
                    </a:cubicBezTo>
                    <a:cubicBezTo>
                      <a:pt x="3162" y="5182"/>
                      <a:pt x="3185" y="4743"/>
                      <a:pt x="3185" y="4743"/>
                    </a:cubicBezTo>
                  </a:path>
                </a:pathLst>
              </a:custGeom>
              <a:solidFill>
                <a:srgbClr val="A8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işḻiḋê">
                <a:extLst>
                  <a:ext uri="{FF2B5EF4-FFF2-40B4-BE49-F238E27FC236}">
                    <a16:creationId xmlns:a16="http://schemas.microsoft.com/office/drawing/2014/main" id="{FD20D1F2-4C03-4D07-AC56-B2D012D77EBF}"/>
                  </a:ext>
                </a:extLst>
              </p:cNvPr>
              <p:cNvSpPr/>
              <p:nvPr/>
            </p:nvSpPr>
            <p:spPr bwMode="auto">
              <a:xfrm>
                <a:off x="4173538" y="4675188"/>
                <a:ext cx="2976563" cy="333375"/>
              </a:xfrm>
              <a:custGeom>
                <a:avLst/>
                <a:gdLst>
                  <a:gd name="T0" fmla="*/ 3989 w 4494"/>
                  <a:gd name="T1" fmla="*/ 0 h 503"/>
                  <a:gd name="T2" fmla="*/ 0 w 4494"/>
                  <a:gd name="T3" fmla="*/ 0 h 503"/>
                  <a:gd name="T4" fmla="*/ 403 w 4494"/>
                  <a:gd name="T5" fmla="*/ 482 h 503"/>
                  <a:gd name="T6" fmla="*/ 4494 w 4494"/>
                  <a:gd name="T7" fmla="*/ 482 h 503"/>
                  <a:gd name="T8" fmla="*/ 3989 w 4494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4" h="503">
                    <a:moveTo>
                      <a:pt x="398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7" y="482"/>
                      <a:pt x="403" y="482"/>
                    </a:cubicBezTo>
                    <a:cubicBezTo>
                      <a:pt x="739" y="482"/>
                      <a:pt x="4494" y="482"/>
                      <a:pt x="4494" y="482"/>
                    </a:cubicBezTo>
                    <a:cubicBezTo>
                      <a:pt x="4494" y="482"/>
                      <a:pt x="3987" y="503"/>
                      <a:pt x="3989" y="0"/>
                    </a:cubicBezTo>
                    <a:close/>
                  </a:path>
                </a:pathLst>
              </a:custGeom>
              <a:solidFill>
                <a:srgbClr val="8CB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îsļidè">
                <a:extLst>
                  <a:ext uri="{FF2B5EF4-FFF2-40B4-BE49-F238E27FC236}">
                    <a16:creationId xmlns:a16="http://schemas.microsoft.com/office/drawing/2014/main" id="{FB4258E0-F420-4608-A17B-954D39E47358}"/>
                  </a:ext>
                </a:extLst>
              </p:cNvPr>
              <p:cNvSpPr/>
              <p:nvPr/>
            </p:nvSpPr>
            <p:spPr bwMode="auto">
              <a:xfrm>
                <a:off x="5870576" y="1876425"/>
                <a:ext cx="1330325" cy="7302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îs1ïďe">
                <a:extLst>
                  <a:ext uri="{FF2B5EF4-FFF2-40B4-BE49-F238E27FC236}">
                    <a16:creationId xmlns:a16="http://schemas.microsoft.com/office/drawing/2014/main" id="{DA3872F3-800D-47F4-B7FC-66958092B182}"/>
                  </a:ext>
                </a:extLst>
              </p:cNvPr>
              <p:cNvSpPr/>
              <p:nvPr/>
            </p:nvSpPr>
            <p:spPr bwMode="auto">
              <a:xfrm>
                <a:off x="5634038" y="2093913"/>
                <a:ext cx="1330325" cy="7302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ṩḷíḍe">
                <a:extLst>
                  <a:ext uri="{FF2B5EF4-FFF2-40B4-BE49-F238E27FC236}">
                    <a16:creationId xmlns:a16="http://schemas.microsoft.com/office/drawing/2014/main" id="{4B511BBB-ECC7-48E2-95DA-773844D1E204}"/>
                  </a:ext>
                </a:extLst>
              </p:cNvPr>
              <p:cNvSpPr/>
              <p:nvPr/>
            </p:nvSpPr>
            <p:spPr bwMode="auto">
              <a:xfrm>
                <a:off x="5178426" y="2093913"/>
                <a:ext cx="295275" cy="7302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iŝḻíďe">
                <a:extLst>
                  <a:ext uri="{FF2B5EF4-FFF2-40B4-BE49-F238E27FC236}">
                    <a16:creationId xmlns:a16="http://schemas.microsoft.com/office/drawing/2014/main" id="{8CA8419E-1BFE-4D7F-BEB2-1BD7672AFC14}"/>
                  </a:ext>
                </a:extLst>
              </p:cNvPr>
              <p:cNvSpPr/>
              <p:nvPr/>
            </p:nvSpPr>
            <p:spPr bwMode="auto">
              <a:xfrm>
                <a:off x="5424488" y="2311400"/>
                <a:ext cx="1328738" cy="7302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iŝlidê">
                <a:extLst>
                  <a:ext uri="{FF2B5EF4-FFF2-40B4-BE49-F238E27FC236}">
                    <a16:creationId xmlns:a16="http://schemas.microsoft.com/office/drawing/2014/main" id="{6F3B663D-9099-400B-AB27-F372CC2F3AD2}"/>
                  </a:ext>
                </a:extLst>
              </p:cNvPr>
              <p:cNvSpPr/>
              <p:nvPr/>
            </p:nvSpPr>
            <p:spPr bwMode="auto">
              <a:xfrm>
                <a:off x="5870576" y="2528888"/>
                <a:ext cx="1330325" cy="74612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ṥľïďé">
                <a:extLst>
                  <a:ext uri="{FF2B5EF4-FFF2-40B4-BE49-F238E27FC236}">
                    <a16:creationId xmlns:a16="http://schemas.microsoft.com/office/drawing/2014/main" id="{901581C2-96A6-4D64-B567-E65369E5B257}"/>
                  </a:ext>
                </a:extLst>
              </p:cNvPr>
              <p:cNvSpPr/>
              <p:nvPr/>
            </p:nvSpPr>
            <p:spPr bwMode="auto">
              <a:xfrm>
                <a:off x="5314951" y="2528888"/>
                <a:ext cx="450850" cy="74612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íšḷïḍé">
                <a:extLst>
                  <a:ext uri="{FF2B5EF4-FFF2-40B4-BE49-F238E27FC236}">
                    <a16:creationId xmlns:a16="http://schemas.microsoft.com/office/drawing/2014/main" id="{B79A3D3D-4572-48D1-8C56-5593F86A61CE}"/>
                  </a:ext>
                </a:extLst>
              </p:cNvPr>
              <p:cNvSpPr/>
              <p:nvPr/>
            </p:nvSpPr>
            <p:spPr bwMode="auto">
              <a:xfrm>
                <a:off x="4962526" y="3603625"/>
                <a:ext cx="574675" cy="95250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îṥļíḍé">
                <a:extLst>
                  <a:ext uri="{FF2B5EF4-FFF2-40B4-BE49-F238E27FC236}">
                    <a16:creationId xmlns:a16="http://schemas.microsoft.com/office/drawing/2014/main" id="{309BD841-67DC-4C6D-B83E-68A3B5DA6449}"/>
                  </a:ext>
                </a:extLst>
              </p:cNvPr>
              <p:cNvSpPr/>
              <p:nvPr/>
            </p:nvSpPr>
            <p:spPr bwMode="auto">
              <a:xfrm>
                <a:off x="4962526" y="3603625"/>
                <a:ext cx="574675" cy="9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šľïďé">
                <a:extLst>
                  <a:ext uri="{FF2B5EF4-FFF2-40B4-BE49-F238E27FC236}">
                    <a16:creationId xmlns:a16="http://schemas.microsoft.com/office/drawing/2014/main" id="{3E30BD4A-6410-4F64-B3FB-971312CA6B97}"/>
                  </a:ext>
                </a:extLst>
              </p:cNvPr>
              <p:cNvSpPr/>
              <p:nvPr/>
            </p:nvSpPr>
            <p:spPr bwMode="auto">
              <a:xfrm>
                <a:off x="4975226" y="4271963"/>
                <a:ext cx="1330325" cy="7302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ïSlíḓè">
                <a:extLst>
                  <a:ext uri="{FF2B5EF4-FFF2-40B4-BE49-F238E27FC236}">
                    <a16:creationId xmlns:a16="http://schemas.microsoft.com/office/drawing/2014/main" id="{9235D696-55C1-4E1B-83A6-FD9ACB2D5533}"/>
                  </a:ext>
                </a:extLst>
              </p:cNvPr>
              <p:cNvSpPr/>
              <p:nvPr/>
            </p:nvSpPr>
            <p:spPr bwMode="auto">
              <a:xfrm>
                <a:off x="6411913" y="4271963"/>
                <a:ext cx="449263" cy="7302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iśḻíďè">
                <a:extLst>
                  <a:ext uri="{FF2B5EF4-FFF2-40B4-BE49-F238E27FC236}">
                    <a16:creationId xmlns:a16="http://schemas.microsoft.com/office/drawing/2014/main" id="{844E2CD4-B741-46CC-8898-A4227A64BDFC}"/>
                  </a:ext>
                </a:extLst>
              </p:cNvPr>
              <p:cNvSpPr/>
              <p:nvPr/>
            </p:nvSpPr>
            <p:spPr bwMode="auto">
              <a:xfrm>
                <a:off x="5870576" y="4489450"/>
                <a:ext cx="1330325" cy="74612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šľiďé">
                <a:extLst>
                  <a:ext uri="{FF2B5EF4-FFF2-40B4-BE49-F238E27FC236}">
                    <a16:creationId xmlns:a16="http://schemas.microsoft.com/office/drawing/2014/main" id="{3E320488-ACFC-472B-8EB9-E0DF9407FF05}"/>
                  </a:ext>
                </a:extLst>
              </p:cNvPr>
              <p:cNvSpPr/>
              <p:nvPr/>
            </p:nvSpPr>
            <p:spPr bwMode="auto">
              <a:xfrm>
                <a:off x="6121401" y="5138738"/>
                <a:ext cx="160338" cy="161925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$liḓè">
                <a:extLst>
                  <a:ext uri="{FF2B5EF4-FFF2-40B4-BE49-F238E27FC236}">
                    <a16:creationId xmlns:a16="http://schemas.microsoft.com/office/drawing/2014/main" id="{DF633288-E64C-485F-B6D2-F4997E3800C7}"/>
                  </a:ext>
                </a:extLst>
              </p:cNvPr>
              <p:cNvSpPr/>
              <p:nvPr/>
            </p:nvSpPr>
            <p:spPr bwMode="auto">
              <a:xfrm>
                <a:off x="7693026" y="4572000"/>
                <a:ext cx="1360488" cy="1360487"/>
              </a:xfrm>
              <a:prstGeom prst="ellipse">
                <a:avLst/>
              </a:prstGeom>
              <a:solidFill>
                <a:srgbClr val="2A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îṧľîḓè">
                <a:extLst>
                  <a:ext uri="{FF2B5EF4-FFF2-40B4-BE49-F238E27FC236}">
                    <a16:creationId xmlns:a16="http://schemas.microsoft.com/office/drawing/2014/main" id="{17EB5500-CE8C-4318-AA8C-078097AFDF3E}"/>
                  </a:ext>
                </a:extLst>
              </p:cNvPr>
              <p:cNvSpPr/>
              <p:nvPr/>
            </p:nvSpPr>
            <p:spPr bwMode="auto">
              <a:xfrm>
                <a:off x="7627938" y="4505325"/>
                <a:ext cx="1490663" cy="1492250"/>
              </a:xfrm>
              <a:custGeom>
                <a:avLst/>
                <a:gdLst>
                  <a:gd name="T0" fmla="*/ 1126 w 2252"/>
                  <a:gd name="T1" fmla="*/ 99 h 2252"/>
                  <a:gd name="T2" fmla="*/ 2153 w 2252"/>
                  <a:gd name="T3" fmla="*/ 1126 h 2252"/>
                  <a:gd name="T4" fmla="*/ 1126 w 2252"/>
                  <a:gd name="T5" fmla="*/ 2153 h 2252"/>
                  <a:gd name="T6" fmla="*/ 99 w 2252"/>
                  <a:gd name="T7" fmla="*/ 1126 h 2252"/>
                  <a:gd name="T8" fmla="*/ 1126 w 2252"/>
                  <a:gd name="T9" fmla="*/ 99 h 2252"/>
                  <a:gd name="T10" fmla="*/ 1126 w 2252"/>
                  <a:gd name="T11" fmla="*/ 0 h 2252"/>
                  <a:gd name="T12" fmla="*/ 688 w 2252"/>
                  <a:gd name="T13" fmla="*/ 89 h 2252"/>
                  <a:gd name="T14" fmla="*/ 330 w 2252"/>
                  <a:gd name="T15" fmla="*/ 330 h 2252"/>
                  <a:gd name="T16" fmla="*/ 89 w 2252"/>
                  <a:gd name="T17" fmla="*/ 688 h 2252"/>
                  <a:gd name="T18" fmla="*/ 0 w 2252"/>
                  <a:gd name="T19" fmla="*/ 1126 h 2252"/>
                  <a:gd name="T20" fmla="*/ 89 w 2252"/>
                  <a:gd name="T21" fmla="*/ 1565 h 2252"/>
                  <a:gd name="T22" fmla="*/ 330 w 2252"/>
                  <a:gd name="T23" fmla="*/ 1922 h 2252"/>
                  <a:gd name="T24" fmla="*/ 688 w 2252"/>
                  <a:gd name="T25" fmla="*/ 2164 h 2252"/>
                  <a:gd name="T26" fmla="*/ 1126 w 2252"/>
                  <a:gd name="T27" fmla="*/ 2252 h 2252"/>
                  <a:gd name="T28" fmla="*/ 1565 w 2252"/>
                  <a:gd name="T29" fmla="*/ 2164 h 2252"/>
                  <a:gd name="T30" fmla="*/ 1922 w 2252"/>
                  <a:gd name="T31" fmla="*/ 1922 h 2252"/>
                  <a:gd name="T32" fmla="*/ 2164 w 2252"/>
                  <a:gd name="T33" fmla="*/ 1565 h 2252"/>
                  <a:gd name="T34" fmla="*/ 2252 w 2252"/>
                  <a:gd name="T35" fmla="*/ 1126 h 2252"/>
                  <a:gd name="T36" fmla="*/ 2164 w 2252"/>
                  <a:gd name="T37" fmla="*/ 688 h 2252"/>
                  <a:gd name="T38" fmla="*/ 1922 w 2252"/>
                  <a:gd name="T39" fmla="*/ 330 h 2252"/>
                  <a:gd name="T40" fmla="*/ 1565 w 2252"/>
                  <a:gd name="T41" fmla="*/ 89 h 2252"/>
                  <a:gd name="T42" fmla="*/ 1126 w 2252"/>
                  <a:gd name="T43" fmla="*/ 0 h 2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52" h="2252">
                    <a:moveTo>
                      <a:pt x="1126" y="99"/>
                    </a:moveTo>
                    <a:cubicBezTo>
                      <a:pt x="1693" y="99"/>
                      <a:pt x="2153" y="559"/>
                      <a:pt x="2153" y="1126"/>
                    </a:cubicBezTo>
                    <a:cubicBezTo>
                      <a:pt x="2153" y="1693"/>
                      <a:pt x="1693" y="2153"/>
                      <a:pt x="1126" y="2153"/>
                    </a:cubicBezTo>
                    <a:cubicBezTo>
                      <a:pt x="559" y="2153"/>
                      <a:pt x="99" y="1693"/>
                      <a:pt x="99" y="1126"/>
                    </a:cubicBezTo>
                    <a:cubicBezTo>
                      <a:pt x="99" y="559"/>
                      <a:pt x="559" y="99"/>
                      <a:pt x="1126" y="99"/>
                    </a:cubicBezTo>
                    <a:moveTo>
                      <a:pt x="1126" y="0"/>
                    </a:moveTo>
                    <a:cubicBezTo>
                      <a:pt x="974" y="0"/>
                      <a:pt x="827" y="30"/>
                      <a:pt x="688" y="89"/>
                    </a:cubicBezTo>
                    <a:cubicBezTo>
                      <a:pt x="554" y="146"/>
                      <a:pt x="433" y="227"/>
                      <a:pt x="330" y="330"/>
                    </a:cubicBezTo>
                    <a:cubicBezTo>
                      <a:pt x="227" y="433"/>
                      <a:pt x="146" y="554"/>
                      <a:pt x="89" y="688"/>
                    </a:cubicBezTo>
                    <a:cubicBezTo>
                      <a:pt x="30" y="827"/>
                      <a:pt x="0" y="974"/>
                      <a:pt x="0" y="1126"/>
                    </a:cubicBezTo>
                    <a:cubicBezTo>
                      <a:pt x="0" y="1278"/>
                      <a:pt x="30" y="1426"/>
                      <a:pt x="89" y="1565"/>
                    </a:cubicBezTo>
                    <a:cubicBezTo>
                      <a:pt x="146" y="1699"/>
                      <a:pt x="227" y="1819"/>
                      <a:pt x="330" y="1922"/>
                    </a:cubicBezTo>
                    <a:cubicBezTo>
                      <a:pt x="433" y="2026"/>
                      <a:pt x="554" y="2107"/>
                      <a:pt x="688" y="2164"/>
                    </a:cubicBezTo>
                    <a:cubicBezTo>
                      <a:pt x="827" y="2222"/>
                      <a:pt x="974" y="2252"/>
                      <a:pt x="1126" y="2252"/>
                    </a:cubicBezTo>
                    <a:cubicBezTo>
                      <a:pt x="1278" y="2252"/>
                      <a:pt x="1426" y="2222"/>
                      <a:pt x="1565" y="2164"/>
                    </a:cubicBezTo>
                    <a:cubicBezTo>
                      <a:pt x="1699" y="2107"/>
                      <a:pt x="1819" y="2026"/>
                      <a:pt x="1922" y="1922"/>
                    </a:cubicBezTo>
                    <a:cubicBezTo>
                      <a:pt x="2026" y="1819"/>
                      <a:pt x="2107" y="1699"/>
                      <a:pt x="2164" y="1565"/>
                    </a:cubicBezTo>
                    <a:cubicBezTo>
                      <a:pt x="2222" y="1426"/>
                      <a:pt x="2252" y="1278"/>
                      <a:pt x="2252" y="1126"/>
                    </a:cubicBezTo>
                    <a:cubicBezTo>
                      <a:pt x="2252" y="974"/>
                      <a:pt x="2222" y="827"/>
                      <a:pt x="2164" y="688"/>
                    </a:cubicBezTo>
                    <a:cubicBezTo>
                      <a:pt x="2107" y="554"/>
                      <a:pt x="2026" y="433"/>
                      <a:pt x="1922" y="330"/>
                    </a:cubicBezTo>
                    <a:cubicBezTo>
                      <a:pt x="1819" y="227"/>
                      <a:pt x="1699" y="146"/>
                      <a:pt x="1565" y="89"/>
                    </a:cubicBezTo>
                    <a:cubicBezTo>
                      <a:pt x="1426" y="30"/>
                      <a:pt x="1278" y="0"/>
                      <a:pt x="1126" y="0"/>
                    </a:cubicBezTo>
                    <a:close/>
                  </a:path>
                </a:pathLst>
              </a:custGeom>
              <a:solidFill>
                <a:srgbClr val="202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śļïďê">
                <a:extLst>
                  <a:ext uri="{FF2B5EF4-FFF2-40B4-BE49-F238E27FC236}">
                    <a16:creationId xmlns:a16="http://schemas.microsoft.com/office/drawing/2014/main" id="{F0BF39CD-42D6-4E69-B006-3E27C63798DC}"/>
                  </a:ext>
                </a:extLst>
              </p:cNvPr>
              <p:cNvSpPr/>
              <p:nvPr/>
            </p:nvSpPr>
            <p:spPr bwMode="auto">
              <a:xfrm>
                <a:off x="7881938" y="4775200"/>
                <a:ext cx="903288" cy="938212"/>
              </a:xfrm>
              <a:custGeom>
                <a:avLst/>
                <a:gdLst>
                  <a:gd name="T0" fmla="*/ 342 w 1364"/>
                  <a:gd name="T1" fmla="*/ 1185 h 1417"/>
                  <a:gd name="T2" fmla="*/ 271 w 1364"/>
                  <a:gd name="T3" fmla="*/ 1063 h 1417"/>
                  <a:gd name="T4" fmla="*/ 199 w 1364"/>
                  <a:gd name="T5" fmla="*/ 1044 h 1417"/>
                  <a:gd name="T6" fmla="*/ 0 w 1364"/>
                  <a:gd name="T7" fmla="*/ 1159 h 1417"/>
                  <a:gd name="T8" fmla="*/ 122 w 1364"/>
                  <a:gd name="T9" fmla="*/ 946 h 1417"/>
                  <a:gd name="T10" fmla="*/ 316 w 1364"/>
                  <a:gd name="T11" fmla="*/ 924 h 1417"/>
                  <a:gd name="T12" fmla="*/ 350 w 1364"/>
                  <a:gd name="T13" fmla="*/ 900 h 1417"/>
                  <a:gd name="T14" fmla="*/ 649 w 1364"/>
                  <a:gd name="T15" fmla="*/ 589 h 1417"/>
                  <a:gd name="T16" fmla="*/ 649 w 1364"/>
                  <a:gd name="T17" fmla="*/ 589 h 1417"/>
                  <a:gd name="T18" fmla="*/ 859 w 1364"/>
                  <a:gd name="T19" fmla="*/ 370 h 1417"/>
                  <a:gd name="T20" fmla="*/ 883 w 1364"/>
                  <a:gd name="T21" fmla="*/ 331 h 1417"/>
                  <a:gd name="T22" fmla="*/ 995 w 1364"/>
                  <a:gd name="T23" fmla="*/ 46 h 1417"/>
                  <a:gd name="T24" fmla="*/ 1240 w 1364"/>
                  <a:gd name="T25" fmla="*/ 46 h 1417"/>
                  <a:gd name="T26" fmla="*/ 1041 w 1364"/>
                  <a:gd name="T27" fmla="*/ 161 h 1417"/>
                  <a:gd name="T28" fmla="*/ 1022 w 1364"/>
                  <a:gd name="T29" fmla="*/ 233 h 1417"/>
                  <a:gd name="T30" fmla="*/ 1092 w 1364"/>
                  <a:gd name="T31" fmla="*/ 355 h 1417"/>
                  <a:gd name="T32" fmla="*/ 1165 w 1364"/>
                  <a:gd name="T33" fmla="*/ 374 h 1417"/>
                  <a:gd name="T34" fmla="*/ 1364 w 1364"/>
                  <a:gd name="T35" fmla="*/ 258 h 1417"/>
                  <a:gd name="T36" fmla="*/ 1241 w 1364"/>
                  <a:gd name="T37" fmla="*/ 471 h 1417"/>
                  <a:gd name="T38" fmla="*/ 1048 w 1364"/>
                  <a:gd name="T39" fmla="*/ 494 h 1417"/>
                  <a:gd name="T40" fmla="*/ 1013 w 1364"/>
                  <a:gd name="T41" fmla="*/ 518 h 1417"/>
                  <a:gd name="T42" fmla="*/ 715 w 1364"/>
                  <a:gd name="T43" fmla="*/ 828 h 1417"/>
                  <a:gd name="T44" fmla="*/ 715 w 1364"/>
                  <a:gd name="T45" fmla="*/ 828 h 1417"/>
                  <a:gd name="T46" fmla="*/ 504 w 1364"/>
                  <a:gd name="T47" fmla="*/ 1048 h 1417"/>
                  <a:gd name="T48" fmla="*/ 481 w 1364"/>
                  <a:gd name="T49" fmla="*/ 1087 h 1417"/>
                  <a:gd name="T50" fmla="*/ 369 w 1364"/>
                  <a:gd name="T51" fmla="*/ 1372 h 1417"/>
                  <a:gd name="T52" fmla="*/ 123 w 1364"/>
                  <a:gd name="T53" fmla="*/ 1372 h 1417"/>
                  <a:gd name="T54" fmla="*/ 323 w 1364"/>
                  <a:gd name="T55" fmla="*/ 1257 h 1417"/>
                  <a:gd name="T56" fmla="*/ 342 w 1364"/>
                  <a:gd name="T57" fmla="*/ 1185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4" h="1417">
                    <a:moveTo>
                      <a:pt x="342" y="1185"/>
                    </a:moveTo>
                    <a:cubicBezTo>
                      <a:pt x="271" y="1063"/>
                      <a:pt x="271" y="1063"/>
                      <a:pt x="271" y="1063"/>
                    </a:cubicBezTo>
                    <a:cubicBezTo>
                      <a:pt x="257" y="1038"/>
                      <a:pt x="224" y="1029"/>
                      <a:pt x="199" y="1044"/>
                    </a:cubicBezTo>
                    <a:cubicBezTo>
                      <a:pt x="0" y="1159"/>
                      <a:pt x="0" y="1159"/>
                      <a:pt x="0" y="1159"/>
                    </a:cubicBezTo>
                    <a:cubicBezTo>
                      <a:pt x="0" y="1075"/>
                      <a:pt x="44" y="992"/>
                      <a:pt x="122" y="946"/>
                    </a:cubicBezTo>
                    <a:cubicBezTo>
                      <a:pt x="183" y="911"/>
                      <a:pt x="253" y="905"/>
                      <a:pt x="316" y="924"/>
                    </a:cubicBezTo>
                    <a:cubicBezTo>
                      <a:pt x="328" y="918"/>
                      <a:pt x="340" y="911"/>
                      <a:pt x="350" y="900"/>
                    </a:cubicBezTo>
                    <a:cubicBezTo>
                      <a:pt x="649" y="589"/>
                      <a:pt x="649" y="589"/>
                      <a:pt x="649" y="589"/>
                    </a:cubicBezTo>
                    <a:cubicBezTo>
                      <a:pt x="649" y="589"/>
                      <a:pt x="649" y="589"/>
                      <a:pt x="649" y="589"/>
                    </a:cubicBezTo>
                    <a:cubicBezTo>
                      <a:pt x="859" y="370"/>
                      <a:pt x="859" y="370"/>
                      <a:pt x="859" y="370"/>
                    </a:cubicBezTo>
                    <a:cubicBezTo>
                      <a:pt x="871" y="359"/>
                      <a:pt x="878" y="345"/>
                      <a:pt x="883" y="331"/>
                    </a:cubicBezTo>
                    <a:cubicBezTo>
                      <a:pt x="850" y="224"/>
                      <a:pt x="893" y="105"/>
                      <a:pt x="995" y="46"/>
                    </a:cubicBezTo>
                    <a:cubicBezTo>
                      <a:pt x="1073" y="0"/>
                      <a:pt x="1167" y="3"/>
                      <a:pt x="1240" y="46"/>
                    </a:cubicBezTo>
                    <a:cubicBezTo>
                      <a:pt x="1041" y="161"/>
                      <a:pt x="1041" y="161"/>
                      <a:pt x="1041" y="161"/>
                    </a:cubicBezTo>
                    <a:cubicBezTo>
                      <a:pt x="1016" y="176"/>
                      <a:pt x="1007" y="208"/>
                      <a:pt x="1022" y="233"/>
                    </a:cubicBezTo>
                    <a:cubicBezTo>
                      <a:pt x="1092" y="355"/>
                      <a:pt x="1092" y="355"/>
                      <a:pt x="1092" y="355"/>
                    </a:cubicBezTo>
                    <a:cubicBezTo>
                      <a:pt x="1107" y="380"/>
                      <a:pt x="1139" y="389"/>
                      <a:pt x="1165" y="374"/>
                    </a:cubicBezTo>
                    <a:cubicBezTo>
                      <a:pt x="1364" y="258"/>
                      <a:pt x="1364" y="258"/>
                      <a:pt x="1364" y="258"/>
                    </a:cubicBezTo>
                    <a:cubicBezTo>
                      <a:pt x="1364" y="343"/>
                      <a:pt x="1320" y="426"/>
                      <a:pt x="1241" y="471"/>
                    </a:cubicBezTo>
                    <a:cubicBezTo>
                      <a:pt x="1180" y="507"/>
                      <a:pt x="1111" y="513"/>
                      <a:pt x="1048" y="494"/>
                    </a:cubicBezTo>
                    <a:cubicBezTo>
                      <a:pt x="1035" y="500"/>
                      <a:pt x="1023" y="507"/>
                      <a:pt x="1013" y="518"/>
                    </a:cubicBezTo>
                    <a:cubicBezTo>
                      <a:pt x="715" y="828"/>
                      <a:pt x="715" y="828"/>
                      <a:pt x="715" y="828"/>
                    </a:cubicBezTo>
                    <a:cubicBezTo>
                      <a:pt x="715" y="828"/>
                      <a:pt x="715" y="828"/>
                      <a:pt x="715" y="828"/>
                    </a:cubicBezTo>
                    <a:cubicBezTo>
                      <a:pt x="504" y="1048"/>
                      <a:pt x="504" y="1048"/>
                      <a:pt x="504" y="1048"/>
                    </a:cubicBezTo>
                    <a:cubicBezTo>
                      <a:pt x="493" y="1059"/>
                      <a:pt x="485" y="1072"/>
                      <a:pt x="481" y="1087"/>
                    </a:cubicBezTo>
                    <a:cubicBezTo>
                      <a:pt x="514" y="1194"/>
                      <a:pt x="470" y="1313"/>
                      <a:pt x="369" y="1372"/>
                    </a:cubicBezTo>
                    <a:cubicBezTo>
                      <a:pt x="290" y="1417"/>
                      <a:pt x="197" y="1414"/>
                      <a:pt x="123" y="1372"/>
                    </a:cubicBezTo>
                    <a:cubicBezTo>
                      <a:pt x="323" y="1257"/>
                      <a:pt x="323" y="1257"/>
                      <a:pt x="323" y="1257"/>
                    </a:cubicBezTo>
                    <a:cubicBezTo>
                      <a:pt x="348" y="1242"/>
                      <a:pt x="356" y="1210"/>
                      <a:pt x="342" y="1185"/>
                    </a:cubicBezTo>
                    <a:close/>
                  </a:path>
                </a:pathLst>
              </a:custGeom>
              <a:solidFill>
                <a:srgbClr val="DFD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S1íḓe">
                <a:extLst>
                  <a:ext uri="{FF2B5EF4-FFF2-40B4-BE49-F238E27FC236}">
                    <a16:creationId xmlns:a16="http://schemas.microsoft.com/office/drawing/2014/main" id="{F6C929BD-E9FB-41D4-B78C-E2F4AB529F22}"/>
                  </a:ext>
                </a:extLst>
              </p:cNvPr>
              <p:cNvSpPr/>
              <p:nvPr/>
            </p:nvSpPr>
            <p:spPr bwMode="auto">
              <a:xfrm>
                <a:off x="7904163" y="4770438"/>
                <a:ext cx="588963" cy="590550"/>
              </a:xfrm>
              <a:custGeom>
                <a:avLst/>
                <a:gdLst>
                  <a:gd name="T0" fmla="*/ 0 w 890"/>
                  <a:gd name="T1" fmla="*/ 87 h 890"/>
                  <a:gd name="T2" fmla="*/ 86 w 890"/>
                  <a:gd name="T3" fmla="*/ 0 h 890"/>
                  <a:gd name="T4" fmla="*/ 231 w 890"/>
                  <a:gd name="T5" fmla="*/ 59 h 890"/>
                  <a:gd name="T6" fmla="*/ 290 w 890"/>
                  <a:gd name="T7" fmla="*/ 204 h 890"/>
                  <a:gd name="T8" fmla="*/ 862 w 890"/>
                  <a:gd name="T9" fmla="*/ 777 h 890"/>
                  <a:gd name="T10" fmla="*/ 866 w 890"/>
                  <a:gd name="T11" fmla="*/ 867 h 890"/>
                  <a:gd name="T12" fmla="*/ 776 w 890"/>
                  <a:gd name="T13" fmla="*/ 863 h 890"/>
                  <a:gd name="T14" fmla="*/ 203 w 890"/>
                  <a:gd name="T15" fmla="*/ 290 h 890"/>
                  <a:gd name="T16" fmla="*/ 59 w 890"/>
                  <a:gd name="T17" fmla="*/ 231 h 890"/>
                  <a:gd name="T18" fmla="*/ 0 w 890"/>
                  <a:gd name="T19" fmla="*/ 87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0" h="890">
                    <a:moveTo>
                      <a:pt x="0" y="87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231" y="59"/>
                      <a:pt x="231" y="59"/>
                      <a:pt x="231" y="59"/>
                    </a:cubicBezTo>
                    <a:cubicBezTo>
                      <a:pt x="290" y="204"/>
                      <a:pt x="290" y="204"/>
                      <a:pt x="290" y="204"/>
                    </a:cubicBezTo>
                    <a:cubicBezTo>
                      <a:pt x="862" y="777"/>
                      <a:pt x="862" y="777"/>
                      <a:pt x="862" y="777"/>
                    </a:cubicBezTo>
                    <a:cubicBezTo>
                      <a:pt x="888" y="802"/>
                      <a:pt x="890" y="843"/>
                      <a:pt x="866" y="867"/>
                    </a:cubicBezTo>
                    <a:cubicBezTo>
                      <a:pt x="842" y="890"/>
                      <a:pt x="802" y="889"/>
                      <a:pt x="776" y="863"/>
                    </a:cubicBezTo>
                    <a:cubicBezTo>
                      <a:pt x="203" y="290"/>
                      <a:pt x="203" y="290"/>
                      <a:pt x="203" y="290"/>
                    </a:cubicBezTo>
                    <a:cubicBezTo>
                      <a:pt x="59" y="231"/>
                      <a:pt x="59" y="231"/>
                      <a:pt x="59" y="231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7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ṡļiḑé">
                <a:extLst>
                  <a:ext uri="{FF2B5EF4-FFF2-40B4-BE49-F238E27FC236}">
                    <a16:creationId xmlns:a16="http://schemas.microsoft.com/office/drawing/2014/main" id="{EEAA88EC-7C5C-4A26-9BE8-7CB404B06367}"/>
                  </a:ext>
                </a:extLst>
              </p:cNvPr>
              <p:cNvSpPr/>
              <p:nvPr/>
            </p:nvSpPr>
            <p:spPr bwMode="auto">
              <a:xfrm>
                <a:off x="8378826" y="5245100"/>
                <a:ext cx="492125" cy="495300"/>
              </a:xfrm>
              <a:custGeom>
                <a:avLst/>
                <a:gdLst>
                  <a:gd name="T0" fmla="*/ 488 w 745"/>
                  <a:gd name="T1" fmla="*/ 704 h 746"/>
                  <a:gd name="T2" fmla="*/ 623 w 745"/>
                  <a:gd name="T3" fmla="*/ 710 h 746"/>
                  <a:gd name="T4" fmla="*/ 709 w 745"/>
                  <a:gd name="T5" fmla="*/ 624 h 746"/>
                  <a:gd name="T6" fmla="*/ 703 w 745"/>
                  <a:gd name="T7" fmla="*/ 489 h 746"/>
                  <a:gd name="T8" fmla="*/ 257 w 745"/>
                  <a:gd name="T9" fmla="*/ 42 h 746"/>
                  <a:gd name="T10" fmla="*/ 121 w 745"/>
                  <a:gd name="T11" fmla="*/ 36 h 746"/>
                  <a:gd name="T12" fmla="*/ 35 w 745"/>
                  <a:gd name="T13" fmla="*/ 122 h 746"/>
                  <a:gd name="T14" fmla="*/ 41 w 745"/>
                  <a:gd name="T15" fmla="*/ 257 h 746"/>
                  <a:gd name="T16" fmla="*/ 488 w 745"/>
                  <a:gd name="T17" fmla="*/ 704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5" h="746">
                    <a:moveTo>
                      <a:pt x="488" y="704"/>
                    </a:moveTo>
                    <a:cubicBezTo>
                      <a:pt x="527" y="743"/>
                      <a:pt x="588" y="746"/>
                      <a:pt x="623" y="710"/>
                    </a:cubicBezTo>
                    <a:cubicBezTo>
                      <a:pt x="709" y="624"/>
                      <a:pt x="709" y="624"/>
                      <a:pt x="709" y="624"/>
                    </a:cubicBezTo>
                    <a:cubicBezTo>
                      <a:pt x="745" y="588"/>
                      <a:pt x="742" y="528"/>
                      <a:pt x="703" y="489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18" y="3"/>
                      <a:pt x="157" y="0"/>
                      <a:pt x="121" y="36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0" y="158"/>
                      <a:pt x="2" y="218"/>
                      <a:pt x="41" y="257"/>
                    </a:cubicBezTo>
                    <a:lnTo>
                      <a:pt x="488" y="704"/>
                    </a:lnTo>
                    <a:close/>
                  </a:path>
                </a:pathLst>
              </a:custGeom>
              <a:solidFill>
                <a:srgbClr val="F37A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iśḻïḋê">
                <a:extLst>
                  <a:ext uri="{FF2B5EF4-FFF2-40B4-BE49-F238E27FC236}">
                    <a16:creationId xmlns:a16="http://schemas.microsoft.com/office/drawing/2014/main" id="{809BB9FD-87EA-4223-A05B-44F7C2CEFFF1}"/>
                  </a:ext>
                </a:extLst>
              </p:cNvPr>
              <p:cNvSpPr/>
              <p:nvPr/>
            </p:nvSpPr>
            <p:spPr bwMode="auto">
              <a:xfrm>
                <a:off x="8501063" y="5283200"/>
                <a:ext cx="333375" cy="333375"/>
              </a:xfrm>
              <a:custGeom>
                <a:avLst/>
                <a:gdLst>
                  <a:gd name="T0" fmla="*/ 408 w 502"/>
                  <a:gd name="T1" fmla="*/ 452 h 502"/>
                  <a:gd name="T2" fmla="*/ 477 w 502"/>
                  <a:gd name="T3" fmla="*/ 495 h 502"/>
                  <a:gd name="T4" fmla="*/ 495 w 502"/>
                  <a:gd name="T5" fmla="*/ 478 h 502"/>
                  <a:gd name="T6" fmla="*/ 451 w 502"/>
                  <a:gd name="T7" fmla="*/ 409 h 502"/>
                  <a:gd name="T8" fmla="*/ 94 w 502"/>
                  <a:gd name="T9" fmla="*/ 51 h 502"/>
                  <a:gd name="T10" fmla="*/ 24 w 502"/>
                  <a:gd name="T11" fmla="*/ 8 h 502"/>
                  <a:gd name="T12" fmla="*/ 7 w 502"/>
                  <a:gd name="T13" fmla="*/ 25 h 502"/>
                  <a:gd name="T14" fmla="*/ 51 w 502"/>
                  <a:gd name="T15" fmla="*/ 94 h 502"/>
                  <a:gd name="T16" fmla="*/ 408 w 502"/>
                  <a:gd name="T17" fmla="*/ 45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2" h="502">
                    <a:moveTo>
                      <a:pt x="408" y="452"/>
                    </a:moveTo>
                    <a:cubicBezTo>
                      <a:pt x="439" y="483"/>
                      <a:pt x="470" y="502"/>
                      <a:pt x="477" y="495"/>
                    </a:cubicBezTo>
                    <a:cubicBezTo>
                      <a:pt x="495" y="478"/>
                      <a:pt x="495" y="478"/>
                      <a:pt x="495" y="478"/>
                    </a:cubicBezTo>
                    <a:cubicBezTo>
                      <a:pt x="502" y="471"/>
                      <a:pt x="482" y="440"/>
                      <a:pt x="451" y="409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63" y="20"/>
                      <a:pt x="31" y="0"/>
                      <a:pt x="24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0" y="32"/>
                      <a:pt x="20" y="63"/>
                      <a:pt x="51" y="94"/>
                    </a:cubicBezTo>
                    <a:lnTo>
                      <a:pt x="408" y="452"/>
                    </a:lnTo>
                    <a:close/>
                  </a:path>
                </a:pathLst>
              </a:custGeom>
              <a:solidFill>
                <a:srgbClr val="F7A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íṣľïḓe">
                <a:extLst>
                  <a:ext uri="{FF2B5EF4-FFF2-40B4-BE49-F238E27FC236}">
                    <a16:creationId xmlns:a16="http://schemas.microsoft.com/office/drawing/2014/main" id="{A41D5C50-643C-41A1-BE6B-A4F2C8D9F0C1}"/>
                  </a:ext>
                </a:extLst>
              </p:cNvPr>
              <p:cNvSpPr/>
              <p:nvPr/>
            </p:nvSpPr>
            <p:spPr bwMode="auto">
              <a:xfrm>
                <a:off x="8415338" y="5368925"/>
                <a:ext cx="333375" cy="331787"/>
              </a:xfrm>
              <a:custGeom>
                <a:avLst/>
                <a:gdLst>
                  <a:gd name="T0" fmla="*/ 408 w 502"/>
                  <a:gd name="T1" fmla="*/ 451 h 501"/>
                  <a:gd name="T2" fmla="*/ 477 w 502"/>
                  <a:gd name="T3" fmla="*/ 494 h 501"/>
                  <a:gd name="T4" fmla="*/ 495 w 502"/>
                  <a:gd name="T5" fmla="*/ 477 h 501"/>
                  <a:gd name="T6" fmla="*/ 451 w 502"/>
                  <a:gd name="T7" fmla="*/ 408 h 501"/>
                  <a:gd name="T8" fmla="*/ 94 w 502"/>
                  <a:gd name="T9" fmla="*/ 50 h 501"/>
                  <a:gd name="T10" fmla="*/ 24 w 502"/>
                  <a:gd name="T11" fmla="*/ 7 h 501"/>
                  <a:gd name="T12" fmla="*/ 7 w 502"/>
                  <a:gd name="T13" fmla="*/ 24 h 501"/>
                  <a:gd name="T14" fmla="*/ 50 w 502"/>
                  <a:gd name="T15" fmla="*/ 93 h 501"/>
                  <a:gd name="T16" fmla="*/ 408 w 502"/>
                  <a:gd name="T17" fmla="*/ 45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2" h="501">
                    <a:moveTo>
                      <a:pt x="408" y="451"/>
                    </a:moveTo>
                    <a:cubicBezTo>
                      <a:pt x="439" y="482"/>
                      <a:pt x="470" y="501"/>
                      <a:pt x="477" y="494"/>
                    </a:cubicBezTo>
                    <a:cubicBezTo>
                      <a:pt x="495" y="477"/>
                      <a:pt x="495" y="477"/>
                      <a:pt x="495" y="477"/>
                    </a:cubicBezTo>
                    <a:cubicBezTo>
                      <a:pt x="502" y="470"/>
                      <a:pt x="482" y="439"/>
                      <a:pt x="451" y="40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62" y="19"/>
                      <a:pt x="31" y="0"/>
                      <a:pt x="24" y="7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31"/>
                      <a:pt x="19" y="62"/>
                      <a:pt x="50" y="93"/>
                    </a:cubicBezTo>
                    <a:lnTo>
                      <a:pt x="408" y="451"/>
                    </a:lnTo>
                    <a:close/>
                  </a:path>
                </a:pathLst>
              </a:custGeom>
              <a:solidFill>
                <a:srgbClr val="F7A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ïṥļîdé">
                <a:extLst>
                  <a:ext uri="{FF2B5EF4-FFF2-40B4-BE49-F238E27FC236}">
                    <a16:creationId xmlns:a16="http://schemas.microsoft.com/office/drawing/2014/main" id="{0ECD4478-45CB-42CC-938B-1EA92F4E4EDB}"/>
                  </a:ext>
                </a:extLst>
              </p:cNvPr>
              <p:cNvSpPr/>
              <p:nvPr/>
            </p:nvSpPr>
            <p:spPr bwMode="auto">
              <a:xfrm>
                <a:off x="8458201" y="5326063"/>
                <a:ext cx="333375" cy="333375"/>
              </a:xfrm>
              <a:custGeom>
                <a:avLst/>
                <a:gdLst>
                  <a:gd name="T0" fmla="*/ 409 w 502"/>
                  <a:gd name="T1" fmla="*/ 451 h 502"/>
                  <a:gd name="T2" fmla="*/ 478 w 502"/>
                  <a:gd name="T3" fmla="*/ 495 h 502"/>
                  <a:gd name="T4" fmla="*/ 495 w 502"/>
                  <a:gd name="T5" fmla="*/ 477 h 502"/>
                  <a:gd name="T6" fmla="*/ 452 w 502"/>
                  <a:gd name="T7" fmla="*/ 408 h 502"/>
                  <a:gd name="T8" fmla="*/ 94 w 502"/>
                  <a:gd name="T9" fmla="*/ 51 h 502"/>
                  <a:gd name="T10" fmla="*/ 25 w 502"/>
                  <a:gd name="T11" fmla="*/ 7 h 502"/>
                  <a:gd name="T12" fmla="*/ 8 w 502"/>
                  <a:gd name="T13" fmla="*/ 24 h 502"/>
                  <a:gd name="T14" fmla="*/ 51 w 502"/>
                  <a:gd name="T15" fmla="*/ 94 h 502"/>
                  <a:gd name="T16" fmla="*/ 409 w 502"/>
                  <a:gd name="T17" fmla="*/ 451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2" h="502">
                    <a:moveTo>
                      <a:pt x="409" y="451"/>
                    </a:moveTo>
                    <a:cubicBezTo>
                      <a:pt x="440" y="482"/>
                      <a:pt x="471" y="502"/>
                      <a:pt x="478" y="495"/>
                    </a:cubicBezTo>
                    <a:cubicBezTo>
                      <a:pt x="495" y="477"/>
                      <a:pt x="495" y="477"/>
                      <a:pt x="495" y="477"/>
                    </a:cubicBezTo>
                    <a:cubicBezTo>
                      <a:pt x="502" y="470"/>
                      <a:pt x="483" y="439"/>
                      <a:pt x="452" y="408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63" y="20"/>
                      <a:pt x="32" y="0"/>
                      <a:pt x="25" y="7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0" y="32"/>
                      <a:pt x="20" y="63"/>
                      <a:pt x="51" y="94"/>
                    </a:cubicBezTo>
                    <a:lnTo>
                      <a:pt x="409" y="451"/>
                    </a:lnTo>
                    <a:close/>
                  </a:path>
                </a:pathLst>
              </a:custGeom>
              <a:solidFill>
                <a:srgbClr val="F7A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îSḻîďê">
                <a:extLst>
                  <a:ext uri="{FF2B5EF4-FFF2-40B4-BE49-F238E27FC236}">
                    <a16:creationId xmlns:a16="http://schemas.microsoft.com/office/drawing/2014/main" id="{7F5420BA-C3E2-40BB-BE23-B97695CE7A6F}"/>
                  </a:ext>
                </a:extLst>
              </p:cNvPr>
              <p:cNvSpPr/>
              <p:nvPr/>
            </p:nvSpPr>
            <p:spPr bwMode="auto">
              <a:xfrm>
                <a:off x="5907088" y="2746375"/>
                <a:ext cx="982663" cy="74612"/>
              </a:xfrm>
              <a:custGeom>
                <a:avLst/>
                <a:gdLst>
                  <a:gd name="T0" fmla="*/ 619 w 619"/>
                  <a:gd name="T1" fmla="*/ 0 h 47"/>
                  <a:gd name="T2" fmla="*/ 0 w 619"/>
                  <a:gd name="T3" fmla="*/ 0 h 47"/>
                  <a:gd name="T4" fmla="*/ 59 w 619"/>
                  <a:gd name="T5" fmla="*/ 47 h 47"/>
                  <a:gd name="T6" fmla="*/ 619 w 619"/>
                  <a:gd name="T7" fmla="*/ 47 h 47"/>
                  <a:gd name="T8" fmla="*/ 619 w 619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" h="47">
                    <a:moveTo>
                      <a:pt x="619" y="0"/>
                    </a:moveTo>
                    <a:lnTo>
                      <a:pt x="0" y="0"/>
                    </a:lnTo>
                    <a:lnTo>
                      <a:pt x="59" y="47"/>
                    </a:lnTo>
                    <a:lnTo>
                      <a:pt x="619" y="47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Sľiḍè">
                <a:extLst>
                  <a:ext uri="{FF2B5EF4-FFF2-40B4-BE49-F238E27FC236}">
                    <a16:creationId xmlns:a16="http://schemas.microsoft.com/office/drawing/2014/main" id="{9BADBF48-7752-4F7E-9D9E-4D7BC9798E19}"/>
                  </a:ext>
                </a:extLst>
              </p:cNvPr>
              <p:cNvSpPr/>
              <p:nvPr/>
            </p:nvSpPr>
            <p:spPr bwMode="auto">
              <a:xfrm>
                <a:off x="5522913" y="2747963"/>
                <a:ext cx="565150" cy="95250"/>
              </a:xfrm>
              <a:custGeom>
                <a:avLst/>
                <a:gdLst>
                  <a:gd name="T0" fmla="*/ 0 w 356"/>
                  <a:gd name="T1" fmla="*/ 0 h 60"/>
                  <a:gd name="T2" fmla="*/ 0 w 356"/>
                  <a:gd name="T3" fmla="*/ 60 h 60"/>
                  <a:gd name="T4" fmla="*/ 356 w 356"/>
                  <a:gd name="T5" fmla="*/ 60 h 60"/>
                  <a:gd name="T6" fmla="*/ 280 w 356"/>
                  <a:gd name="T7" fmla="*/ 0 h 60"/>
                  <a:gd name="T8" fmla="*/ 0 w 35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60">
                    <a:moveTo>
                      <a:pt x="0" y="0"/>
                    </a:moveTo>
                    <a:lnTo>
                      <a:pt x="0" y="60"/>
                    </a:lnTo>
                    <a:lnTo>
                      <a:pt x="356" y="60"/>
                    </a:lnTo>
                    <a:lnTo>
                      <a:pt x="2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îṡlïḍè">
                <a:extLst>
                  <a:ext uri="{FF2B5EF4-FFF2-40B4-BE49-F238E27FC236}">
                    <a16:creationId xmlns:a16="http://schemas.microsoft.com/office/drawing/2014/main" id="{48B5407B-4A4E-4828-8512-DA6F29BAD46F}"/>
                  </a:ext>
                </a:extLst>
              </p:cNvPr>
              <p:cNvSpPr/>
              <p:nvPr/>
            </p:nvSpPr>
            <p:spPr bwMode="auto">
              <a:xfrm>
                <a:off x="5522913" y="2747963"/>
                <a:ext cx="565150" cy="95250"/>
              </a:xfrm>
              <a:custGeom>
                <a:avLst/>
                <a:gdLst>
                  <a:gd name="T0" fmla="*/ 0 w 356"/>
                  <a:gd name="T1" fmla="*/ 0 h 60"/>
                  <a:gd name="T2" fmla="*/ 0 w 356"/>
                  <a:gd name="T3" fmla="*/ 60 h 60"/>
                  <a:gd name="T4" fmla="*/ 356 w 356"/>
                  <a:gd name="T5" fmla="*/ 60 h 60"/>
                  <a:gd name="T6" fmla="*/ 280 w 356"/>
                  <a:gd name="T7" fmla="*/ 0 h 60"/>
                  <a:gd name="T8" fmla="*/ 0 w 35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60">
                    <a:moveTo>
                      <a:pt x="0" y="0"/>
                    </a:moveTo>
                    <a:lnTo>
                      <a:pt x="0" y="60"/>
                    </a:lnTo>
                    <a:lnTo>
                      <a:pt x="356" y="60"/>
                    </a:lnTo>
                    <a:lnTo>
                      <a:pt x="28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íṩḻïḑè">
                <a:extLst>
                  <a:ext uri="{FF2B5EF4-FFF2-40B4-BE49-F238E27FC236}">
                    <a16:creationId xmlns:a16="http://schemas.microsoft.com/office/drawing/2014/main" id="{0F56F0E4-2F1F-44D8-BD05-E118902DA349}"/>
                  </a:ext>
                </a:extLst>
              </p:cNvPr>
              <p:cNvSpPr/>
              <p:nvPr/>
            </p:nvSpPr>
            <p:spPr bwMode="auto">
              <a:xfrm>
                <a:off x="6130926" y="2963863"/>
                <a:ext cx="498475" cy="74612"/>
              </a:xfrm>
              <a:custGeom>
                <a:avLst/>
                <a:gdLst>
                  <a:gd name="T0" fmla="*/ 314 w 314"/>
                  <a:gd name="T1" fmla="*/ 0 h 47"/>
                  <a:gd name="T2" fmla="*/ 0 w 314"/>
                  <a:gd name="T3" fmla="*/ 0 h 47"/>
                  <a:gd name="T4" fmla="*/ 9 w 314"/>
                  <a:gd name="T5" fmla="*/ 23 h 47"/>
                  <a:gd name="T6" fmla="*/ 24 w 314"/>
                  <a:gd name="T7" fmla="*/ 47 h 47"/>
                  <a:gd name="T8" fmla="*/ 314 w 314"/>
                  <a:gd name="T9" fmla="*/ 47 h 47"/>
                  <a:gd name="T10" fmla="*/ 314 w 31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4" h="47">
                    <a:moveTo>
                      <a:pt x="314" y="0"/>
                    </a:moveTo>
                    <a:lnTo>
                      <a:pt x="0" y="0"/>
                    </a:lnTo>
                    <a:lnTo>
                      <a:pt x="9" y="23"/>
                    </a:lnTo>
                    <a:lnTo>
                      <a:pt x="24" y="47"/>
                    </a:lnTo>
                    <a:lnTo>
                      <a:pt x="314" y="47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ṡliḍè">
                <a:extLst>
                  <a:ext uri="{FF2B5EF4-FFF2-40B4-BE49-F238E27FC236}">
                    <a16:creationId xmlns:a16="http://schemas.microsoft.com/office/drawing/2014/main" id="{7741F28B-5A3B-47A7-89B9-2EC9793DD8D3}"/>
                  </a:ext>
                </a:extLst>
              </p:cNvPr>
              <p:cNvSpPr/>
              <p:nvPr/>
            </p:nvSpPr>
            <p:spPr bwMode="auto">
              <a:xfrm>
                <a:off x="5908676" y="2973388"/>
                <a:ext cx="285750" cy="93662"/>
              </a:xfrm>
              <a:custGeom>
                <a:avLst/>
                <a:gdLst>
                  <a:gd name="T0" fmla="*/ 149 w 180"/>
                  <a:gd name="T1" fmla="*/ 0 h 59"/>
                  <a:gd name="T2" fmla="*/ 0 w 180"/>
                  <a:gd name="T3" fmla="*/ 0 h 59"/>
                  <a:gd name="T4" fmla="*/ 0 w 180"/>
                  <a:gd name="T5" fmla="*/ 59 h 59"/>
                  <a:gd name="T6" fmla="*/ 180 w 180"/>
                  <a:gd name="T7" fmla="*/ 59 h 59"/>
                  <a:gd name="T8" fmla="*/ 161 w 180"/>
                  <a:gd name="T9" fmla="*/ 29 h 59"/>
                  <a:gd name="T10" fmla="*/ 149 w 1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59">
                    <a:moveTo>
                      <a:pt x="149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180" y="59"/>
                    </a:lnTo>
                    <a:lnTo>
                      <a:pt x="161" y="2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îsľiḑé">
                <a:extLst>
                  <a:ext uri="{FF2B5EF4-FFF2-40B4-BE49-F238E27FC236}">
                    <a16:creationId xmlns:a16="http://schemas.microsoft.com/office/drawing/2014/main" id="{D7F90B47-DF34-4269-9C9B-C6F222FB5594}"/>
                  </a:ext>
                </a:extLst>
              </p:cNvPr>
              <p:cNvSpPr/>
              <p:nvPr/>
            </p:nvSpPr>
            <p:spPr bwMode="auto">
              <a:xfrm>
                <a:off x="5908676" y="2973388"/>
                <a:ext cx="285750" cy="93662"/>
              </a:xfrm>
              <a:custGeom>
                <a:avLst/>
                <a:gdLst>
                  <a:gd name="T0" fmla="*/ 149 w 180"/>
                  <a:gd name="T1" fmla="*/ 0 h 59"/>
                  <a:gd name="T2" fmla="*/ 0 w 180"/>
                  <a:gd name="T3" fmla="*/ 0 h 59"/>
                  <a:gd name="T4" fmla="*/ 0 w 180"/>
                  <a:gd name="T5" fmla="*/ 59 h 59"/>
                  <a:gd name="T6" fmla="*/ 180 w 180"/>
                  <a:gd name="T7" fmla="*/ 59 h 59"/>
                  <a:gd name="T8" fmla="*/ 161 w 180"/>
                  <a:gd name="T9" fmla="*/ 29 h 59"/>
                  <a:gd name="T10" fmla="*/ 149 w 1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59">
                    <a:moveTo>
                      <a:pt x="149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180" y="59"/>
                    </a:lnTo>
                    <a:lnTo>
                      <a:pt x="161" y="29"/>
                    </a:lnTo>
                    <a:lnTo>
                      <a:pt x="1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ṣľiḍè">
                <a:extLst>
                  <a:ext uri="{FF2B5EF4-FFF2-40B4-BE49-F238E27FC236}">
                    <a16:creationId xmlns:a16="http://schemas.microsoft.com/office/drawing/2014/main" id="{BC02BA56-A6E4-4A98-BA40-71A94E8DBE55}"/>
                  </a:ext>
                </a:extLst>
              </p:cNvPr>
              <p:cNvSpPr/>
              <p:nvPr/>
            </p:nvSpPr>
            <p:spPr bwMode="auto">
              <a:xfrm>
                <a:off x="5476876" y="3171825"/>
                <a:ext cx="887413" cy="93662"/>
              </a:xfrm>
              <a:custGeom>
                <a:avLst/>
                <a:gdLst>
                  <a:gd name="T0" fmla="*/ 0 w 559"/>
                  <a:gd name="T1" fmla="*/ 0 h 59"/>
                  <a:gd name="T2" fmla="*/ 0 w 559"/>
                  <a:gd name="T3" fmla="*/ 59 h 59"/>
                  <a:gd name="T4" fmla="*/ 559 w 559"/>
                  <a:gd name="T5" fmla="*/ 59 h 59"/>
                  <a:gd name="T6" fmla="*/ 550 w 559"/>
                  <a:gd name="T7" fmla="*/ 0 h 59"/>
                  <a:gd name="T8" fmla="*/ 0 w 559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9" h="59">
                    <a:moveTo>
                      <a:pt x="0" y="0"/>
                    </a:moveTo>
                    <a:lnTo>
                      <a:pt x="0" y="59"/>
                    </a:lnTo>
                    <a:lnTo>
                      <a:pt x="559" y="59"/>
                    </a:lnTo>
                    <a:lnTo>
                      <a:pt x="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ís1idè">
                <a:extLst>
                  <a:ext uri="{FF2B5EF4-FFF2-40B4-BE49-F238E27FC236}">
                    <a16:creationId xmlns:a16="http://schemas.microsoft.com/office/drawing/2014/main" id="{2839CBAF-7601-4187-BF6E-2565081A97AC}"/>
                  </a:ext>
                </a:extLst>
              </p:cNvPr>
              <p:cNvSpPr/>
              <p:nvPr/>
            </p:nvSpPr>
            <p:spPr bwMode="auto">
              <a:xfrm>
                <a:off x="5476876" y="3171825"/>
                <a:ext cx="887413" cy="93662"/>
              </a:xfrm>
              <a:custGeom>
                <a:avLst/>
                <a:gdLst>
                  <a:gd name="T0" fmla="*/ 0 w 559"/>
                  <a:gd name="T1" fmla="*/ 0 h 59"/>
                  <a:gd name="T2" fmla="*/ 0 w 559"/>
                  <a:gd name="T3" fmla="*/ 59 h 59"/>
                  <a:gd name="T4" fmla="*/ 559 w 559"/>
                  <a:gd name="T5" fmla="*/ 59 h 59"/>
                  <a:gd name="T6" fmla="*/ 550 w 559"/>
                  <a:gd name="T7" fmla="*/ 0 h 59"/>
                  <a:gd name="T8" fmla="*/ 0 w 559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9" h="59">
                    <a:moveTo>
                      <a:pt x="0" y="0"/>
                    </a:moveTo>
                    <a:lnTo>
                      <a:pt x="0" y="59"/>
                    </a:lnTo>
                    <a:lnTo>
                      <a:pt x="559" y="59"/>
                    </a:lnTo>
                    <a:lnTo>
                      <a:pt x="55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ï$liḋé">
                <a:extLst>
                  <a:ext uri="{FF2B5EF4-FFF2-40B4-BE49-F238E27FC236}">
                    <a16:creationId xmlns:a16="http://schemas.microsoft.com/office/drawing/2014/main" id="{06482008-0125-4D7E-8E68-C45347EE3696}"/>
                  </a:ext>
                </a:extLst>
              </p:cNvPr>
              <p:cNvSpPr/>
              <p:nvPr/>
            </p:nvSpPr>
            <p:spPr bwMode="auto">
              <a:xfrm>
                <a:off x="6246813" y="3182938"/>
                <a:ext cx="647700" cy="73025"/>
              </a:xfrm>
              <a:custGeom>
                <a:avLst/>
                <a:gdLst>
                  <a:gd name="T0" fmla="*/ 408 w 408"/>
                  <a:gd name="T1" fmla="*/ 0 h 46"/>
                  <a:gd name="T2" fmla="*/ 0 w 408"/>
                  <a:gd name="T3" fmla="*/ 0 h 46"/>
                  <a:gd name="T4" fmla="*/ 6 w 408"/>
                  <a:gd name="T5" fmla="*/ 46 h 46"/>
                  <a:gd name="T6" fmla="*/ 408 w 408"/>
                  <a:gd name="T7" fmla="*/ 46 h 46"/>
                  <a:gd name="T8" fmla="*/ 408 w 40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46">
                    <a:moveTo>
                      <a:pt x="408" y="0"/>
                    </a:moveTo>
                    <a:lnTo>
                      <a:pt x="0" y="0"/>
                    </a:lnTo>
                    <a:lnTo>
                      <a:pt x="6" y="46"/>
                    </a:lnTo>
                    <a:lnTo>
                      <a:pt x="408" y="46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îšľîdé">
                <a:extLst>
                  <a:ext uri="{FF2B5EF4-FFF2-40B4-BE49-F238E27FC236}">
                    <a16:creationId xmlns:a16="http://schemas.microsoft.com/office/drawing/2014/main" id="{EBB6C0D6-3279-4F4B-88FD-9E6369D45D7B}"/>
                  </a:ext>
                </a:extLst>
              </p:cNvPr>
              <p:cNvSpPr/>
              <p:nvPr/>
            </p:nvSpPr>
            <p:spPr bwMode="auto">
              <a:xfrm>
                <a:off x="5870576" y="3395663"/>
                <a:ext cx="403225" cy="95250"/>
              </a:xfrm>
              <a:custGeom>
                <a:avLst/>
                <a:gdLst>
                  <a:gd name="T0" fmla="*/ 0 w 254"/>
                  <a:gd name="T1" fmla="*/ 0 h 60"/>
                  <a:gd name="T2" fmla="*/ 0 w 254"/>
                  <a:gd name="T3" fmla="*/ 60 h 60"/>
                  <a:gd name="T4" fmla="*/ 254 w 254"/>
                  <a:gd name="T5" fmla="*/ 60 h 60"/>
                  <a:gd name="T6" fmla="*/ 252 w 254"/>
                  <a:gd name="T7" fmla="*/ 0 h 60"/>
                  <a:gd name="T8" fmla="*/ 0 w 25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60">
                    <a:moveTo>
                      <a:pt x="0" y="0"/>
                    </a:moveTo>
                    <a:lnTo>
                      <a:pt x="0" y="60"/>
                    </a:lnTo>
                    <a:lnTo>
                      <a:pt x="254" y="60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îṥļiḑè">
                <a:extLst>
                  <a:ext uri="{FF2B5EF4-FFF2-40B4-BE49-F238E27FC236}">
                    <a16:creationId xmlns:a16="http://schemas.microsoft.com/office/drawing/2014/main" id="{9380451A-BAC4-4A6E-9D81-2361BB806B0E}"/>
                  </a:ext>
                </a:extLst>
              </p:cNvPr>
              <p:cNvSpPr/>
              <p:nvPr/>
            </p:nvSpPr>
            <p:spPr bwMode="auto">
              <a:xfrm>
                <a:off x="5870576" y="3395663"/>
                <a:ext cx="403225" cy="95250"/>
              </a:xfrm>
              <a:custGeom>
                <a:avLst/>
                <a:gdLst>
                  <a:gd name="T0" fmla="*/ 0 w 254"/>
                  <a:gd name="T1" fmla="*/ 0 h 60"/>
                  <a:gd name="T2" fmla="*/ 0 w 254"/>
                  <a:gd name="T3" fmla="*/ 60 h 60"/>
                  <a:gd name="T4" fmla="*/ 254 w 254"/>
                  <a:gd name="T5" fmla="*/ 60 h 60"/>
                  <a:gd name="T6" fmla="*/ 252 w 254"/>
                  <a:gd name="T7" fmla="*/ 0 h 60"/>
                  <a:gd name="T8" fmla="*/ 0 w 25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60">
                    <a:moveTo>
                      <a:pt x="0" y="0"/>
                    </a:moveTo>
                    <a:lnTo>
                      <a:pt x="0" y="60"/>
                    </a:lnTo>
                    <a:lnTo>
                      <a:pt x="254" y="60"/>
                    </a:lnTo>
                    <a:lnTo>
                      <a:pt x="2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ïŝḻîḋé">
                <a:extLst>
                  <a:ext uri="{FF2B5EF4-FFF2-40B4-BE49-F238E27FC236}">
                    <a16:creationId xmlns:a16="http://schemas.microsoft.com/office/drawing/2014/main" id="{2528E4E2-089B-4F38-AFE0-431E0A57BD4B}"/>
                  </a:ext>
                </a:extLst>
              </p:cNvPr>
              <p:cNvSpPr/>
              <p:nvPr/>
            </p:nvSpPr>
            <p:spPr bwMode="auto">
              <a:xfrm>
                <a:off x="6269038" y="3400425"/>
                <a:ext cx="931863" cy="74612"/>
              </a:xfrm>
              <a:custGeom>
                <a:avLst/>
                <a:gdLst>
                  <a:gd name="T0" fmla="*/ 587 w 587"/>
                  <a:gd name="T1" fmla="*/ 0 h 47"/>
                  <a:gd name="T2" fmla="*/ 0 w 587"/>
                  <a:gd name="T3" fmla="*/ 0 h 47"/>
                  <a:gd name="T4" fmla="*/ 1 w 587"/>
                  <a:gd name="T5" fmla="*/ 47 h 47"/>
                  <a:gd name="T6" fmla="*/ 587 w 587"/>
                  <a:gd name="T7" fmla="*/ 47 h 47"/>
                  <a:gd name="T8" fmla="*/ 587 w 58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7" h="47">
                    <a:moveTo>
                      <a:pt x="587" y="0"/>
                    </a:moveTo>
                    <a:lnTo>
                      <a:pt x="0" y="0"/>
                    </a:lnTo>
                    <a:lnTo>
                      <a:pt x="1" y="47"/>
                    </a:lnTo>
                    <a:lnTo>
                      <a:pt x="587" y="47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ṡ1îḍè">
                <a:extLst>
                  <a:ext uri="{FF2B5EF4-FFF2-40B4-BE49-F238E27FC236}">
                    <a16:creationId xmlns:a16="http://schemas.microsoft.com/office/drawing/2014/main" id="{43277868-2B8B-4267-8F77-CBA1F0BC5D41}"/>
                  </a:ext>
                </a:extLst>
              </p:cNvPr>
              <p:cNvSpPr/>
              <p:nvPr/>
            </p:nvSpPr>
            <p:spPr bwMode="auto">
              <a:xfrm>
                <a:off x="5673726" y="3603625"/>
                <a:ext cx="563563" cy="95250"/>
              </a:xfrm>
              <a:custGeom>
                <a:avLst/>
                <a:gdLst>
                  <a:gd name="T0" fmla="*/ 0 w 355"/>
                  <a:gd name="T1" fmla="*/ 60 h 60"/>
                  <a:gd name="T2" fmla="*/ 341 w 355"/>
                  <a:gd name="T3" fmla="*/ 60 h 60"/>
                  <a:gd name="T4" fmla="*/ 350 w 355"/>
                  <a:gd name="T5" fmla="*/ 37 h 60"/>
                  <a:gd name="T6" fmla="*/ 355 w 355"/>
                  <a:gd name="T7" fmla="*/ 0 h 60"/>
                  <a:gd name="T8" fmla="*/ 0 w 355"/>
                  <a:gd name="T9" fmla="*/ 0 h 60"/>
                  <a:gd name="T10" fmla="*/ 0 w 355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60">
                    <a:moveTo>
                      <a:pt x="0" y="60"/>
                    </a:moveTo>
                    <a:lnTo>
                      <a:pt x="341" y="60"/>
                    </a:lnTo>
                    <a:lnTo>
                      <a:pt x="350" y="37"/>
                    </a:lnTo>
                    <a:lnTo>
                      <a:pt x="355" y="0"/>
                    </a:lnTo>
                    <a:lnTo>
                      <a:pt x="0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iṥlïḋe">
                <a:extLst>
                  <a:ext uri="{FF2B5EF4-FFF2-40B4-BE49-F238E27FC236}">
                    <a16:creationId xmlns:a16="http://schemas.microsoft.com/office/drawing/2014/main" id="{AA47CF5E-DB73-4CAD-9458-6472B221B79A}"/>
                  </a:ext>
                </a:extLst>
              </p:cNvPr>
              <p:cNvSpPr/>
              <p:nvPr/>
            </p:nvSpPr>
            <p:spPr bwMode="auto">
              <a:xfrm>
                <a:off x="5673726" y="3603625"/>
                <a:ext cx="563563" cy="95250"/>
              </a:xfrm>
              <a:custGeom>
                <a:avLst/>
                <a:gdLst>
                  <a:gd name="T0" fmla="*/ 0 w 355"/>
                  <a:gd name="T1" fmla="*/ 60 h 60"/>
                  <a:gd name="T2" fmla="*/ 341 w 355"/>
                  <a:gd name="T3" fmla="*/ 60 h 60"/>
                  <a:gd name="T4" fmla="*/ 350 w 355"/>
                  <a:gd name="T5" fmla="*/ 37 h 60"/>
                  <a:gd name="T6" fmla="*/ 355 w 355"/>
                  <a:gd name="T7" fmla="*/ 0 h 60"/>
                  <a:gd name="T8" fmla="*/ 0 w 355"/>
                  <a:gd name="T9" fmla="*/ 0 h 60"/>
                  <a:gd name="T10" fmla="*/ 0 w 355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60">
                    <a:moveTo>
                      <a:pt x="0" y="60"/>
                    </a:moveTo>
                    <a:lnTo>
                      <a:pt x="341" y="60"/>
                    </a:lnTo>
                    <a:lnTo>
                      <a:pt x="350" y="37"/>
                    </a:lnTo>
                    <a:lnTo>
                      <a:pt x="355" y="0"/>
                    </a:lnTo>
                    <a:lnTo>
                      <a:pt x="0" y="0"/>
                    </a:lnTo>
                    <a:lnTo>
                      <a:pt x="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iṡḻïḋé">
                <a:extLst>
                  <a:ext uri="{FF2B5EF4-FFF2-40B4-BE49-F238E27FC236}">
                    <a16:creationId xmlns:a16="http://schemas.microsoft.com/office/drawing/2014/main" id="{8474D198-B03C-4DDC-9D08-B93819D7DB85}"/>
                  </a:ext>
                </a:extLst>
              </p:cNvPr>
              <p:cNvSpPr/>
              <p:nvPr/>
            </p:nvSpPr>
            <p:spPr bwMode="auto">
              <a:xfrm>
                <a:off x="6240463" y="3617913"/>
                <a:ext cx="793750" cy="74612"/>
              </a:xfrm>
              <a:custGeom>
                <a:avLst/>
                <a:gdLst>
                  <a:gd name="T0" fmla="*/ 0 w 500"/>
                  <a:gd name="T1" fmla="*/ 47 h 47"/>
                  <a:gd name="T2" fmla="*/ 500 w 500"/>
                  <a:gd name="T3" fmla="*/ 47 h 47"/>
                  <a:gd name="T4" fmla="*/ 500 w 500"/>
                  <a:gd name="T5" fmla="*/ 0 h 47"/>
                  <a:gd name="T6" fmla="*/ 11 w 500"/>
                  <a:gd name="T7" fmla="*/ 0 h 47"/>
                  <a:gd name="T8" fmla="*/ 6 w 500"/>
                  <a:gd name="T9" fmla="*/ 29 h 47"/>
                  <a:gd name="T10" fmla="*/ 0 w 500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0" h="47">
                    <a:moveTo>
                      <a:pt x="0" y="47"/>
                    </a:moveTo>
                    <a:lnTo>
                      <a:pt x="500" y="47"/>
                    </a:lnTo>
                    <a:lnTo>
                      <a:pt x="500" y="0"/>
                    </a:lnTo>
                    <a:lnTo>
                      <a:pt x="11" y="0"/>
                    </a:lnTo>
                    <a:lnTo>
                      <a:pt x="6" y="2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iṧļïḍê">
                <a:extLst>
                  <a:ext uri="{FF2B5EF4-FFF2-40B4-BE49-F238E27FC236}">
                    <a16:creationId xmlns:a16="http://schemas.microsoft.com/office/drawing/2014/main" id="{95690719-1E5E-43F4-9872-8D471B640416}"/>
                  </a:ext>
                </a:extLst>
              </p:cNvPr>
              <p:cNvSpPr/>
              <p:nvPr/>
            </p:nvSpPr>
            <p:spPr bwMode="auto">
              <a:xfrm>
                <a:off x="6157913" y="3835400"/>
                <a:ext cx="431800" cy="74612"/>
              </a:xfrm>
              <a:custGeom>
                <a:avLst/>
                <a:gdLst>
                  <a:gd name="T0" fmla="*/ 0 w 272"/>
                  <a:gd name="T1" fmla="*/ 47 h 47"/>
                  <a:gd name="T2" fmla="*/ 272 w 272"/>
                  <a:gd name="T3" fmla="*/ 47 h 47"/>
                  <a:gd name="T4" fmla="*/ 272 w 272"/>
                  <a:gd name="T5" fmla="*/ 0 h 47"/>
                  <a:gd name="T6" fmla="*/ 18 w 272"/>
                  <a:gd name="T7" fmla="*/ 0 h 47"/>
                  <a:gd name="T8" fmla="*/ 16 w 272"/>
                  <a:gd name="T9" fmla="*/ 7 h 47"/>
                  <a:gd name="T10" fmla="*/ 0 w 272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47">
                    <a:moveTo>
                      <a:pt x="0" y="47"/>
                    </a:moveTo>
                    <a:lnTo>
                      <a:pt x="272" y="47"/>
                    </a:lnTo>
                    <a:lnTo>
                      <a:pt x="272" y="0"/>
                    </a:lnTo>
                    <a:lnTo>
                      <a:pt x="18" y="0"/>
                    </a:lnTo>
                    <a:lnTo>
                      <a:pt x="16" y="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îṡļïdè">
                <a:extLst>
                  <a:ext uri="{FF2B5EF4-FFF2-40B4-BE49-F238E27FC236}">
                    <a16:creationId xmlns:a16="http://schemas.microsoft.com/office/drawing/2014/main" id="{2CF671D3-BB9D-4F53-86E4-954AEB08B3EC}"/>
                  </a:ext>
                </a:extLst>
              </p:cNvPr>
              <p:cNvSpPr/>
              <p:nvPr/>
            </p:nvSpPr>
            <p:spPr bwMode="auto">
              <a:xfrm>
                <a:off x="5930901" y="4054475"/>
                <a:ext cx="922338" cy="73025"/>
              </a:xfrm>
              <a:custGeom>
                <a:avLst/>
                <a:gdLst>
                  <a:gd name="T0" fmla="*/ 0 w 581"/>
                  <a:gd name="T1" fmla="*/ 46 h 46"/>
                  <a:gd name="T2" fmla="*/ 581 w 581"/>
                  <a:gd name="T3" fmla="*/ 46 h 46"/>
                  <a:gd name="T4" fmla="*/ 581 w 581"/>
                  <a:gd name="T5" fmla="*/ 0 h 46"/>
                  <a:gd name="T6" fmla="*/ 44 w 581"/>
                  <a:gd name="T7" fmla="*/ 0 h 46"/>
                  <a:gd name="T8" fmla="*/ 35 w 581"/>
                  <a:gd name="T9" fmla="*/ 5 h 46"/>
                  <a:gd name="T10" fmla="*/ 0 w 581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46">
                    <a:moveTo>
                      <a:pt x="0" y="46"/>
                    </a:moveTo>
                    <a:lnTo>
                      <a:pt x="581" y="46"/>
                    </a:lnTo>
                    <a:lnTo>
                      <a:pt x="581" y="0"/>
                    </a:lnTo>
                    <a:lnTo>
                      <a:pt x="44" y="0"/>
                    </a:lnTo>
                    <a:lnTo>
                      <a:pt x="35" y="5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îsḻíḋê">
                <a:extLst>
                  <a:ext uri="{FF2B5EF4-FFF2-40B4-BE49-F238E27FC236}">
                    <a16:creationId xmlns:a16="http://schemas.microsoft.com/office/drawing/2014/main" id="{FA4B811F-C3E3-49F7-AA54-42D8E3315083}"/>
                  </a:ext>
                </a:extLst>
              </p:cNvPr>
              <p:cNvSpPr/>
              <p:nvPr/>
            </p:nvSpPr>
            <p:spPr bwMode="auto">
              <a:xfrm>
                <a:off x="5751513" y="3830638"/>
                <a:ext cx="403225" cy="95250"/>
              </a:xfrm>
              <a:custGeom>
                <a:avLst/>
                <a:gdLst>
                  <a:gd name="T0" fmla="*/ 0 w 254"/>
                  <a:gd name="T1" fmla="*/ 0 h 60"/>
                  <a:gd name="T2" fmla="*/ 0 w 254"/>
                  <a:gd name="T3" fmla="*/ 60 h 60"/>
                  <a:gd name="T4" fmla="*/ 254 w 254"/>
                  <a:gd name="T5" fmla="*/ 60 h 60"/>
                  <a:gd name="T6" fmla="*/ 252 w 254"/>
                  <a:gd name="T7" fmla="*/ 0 h 60"/>
                  <a:gd name="T8" fmla="*/ 0 w 25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60">
                    <a:moveTo>
                      <a:pt x="0" y="0"/>
                    </a:moveTo>
                    <a:lnTo>
                      <a:pt x="0" y="60"/>
                    </a:lnTo>
                    <a:lnTo>
                      <a:pt x="254" y="60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íSľïḑé">
                <a:extLst>
                  <a:ext uri="{FF2B5EF4-FFF2-40B4-BE49-F238E27FC236}">
                    <a16:creationId xmlns:a16="http://schemas.microsoft.com/office/drawing/2014/main" id="{8ED80D8E-08AB-4482-8231-F6D3E02B2120}"/>
                  </a:ext>
                </a:extLst>
              </p:cNvPr>
              <p:cNvSpPr/>
              <p:nvPr/>
            </p:nvSpPr>
            <p:spPr bwMode="auto">
              <a:xfrm>
                <a:off x="5751513" y="3830638"/>
                <a:ext cx="403225" cy="95250"/>
              </a:xfrm>
              <a:custGeom>
                <a:avLst/>
                <a:gdLst>
                  <a:gd name="T0" fmla="*/ 0 w 254"/>
                  <a:gd name="T1" fmla="*/ 0 h 60"/>
                  <a:gd name="T2" fmla="*/ 0 w 254"/>
                  <a:gd name="T3" fmla="*/ 60 h 60"/>
                  <a:gd name="T4" fmla="*/ 254 w 254"/>
                  <a:gd name="T5" fmla="*/ 60 h 60"/>
                  <a:gd name="T6" fmla="*/ 252 w 254"/>
                  <a:gd name="T7" fmla="*/ 0 h 60"/>
                  <a:gd name="T8" fmla="*/ 0 w 25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60">
                    <a:moveTo>
                      <a:pt x="0" y="0"/>
                    </a:moveTo>
                    <a:lnTo>
                      <a:pt x="0" y="60"/>
                    </a:lnTo>
                    <a:lnTo>
                      <a:pt x="254" y="60"/>
                    </a:lnTo>
                    <a:lnTo>
                      <a:pt x="2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íṧlíďe">
                <a:extLst>
                  <a:ext uri="{FF2B5EF4-FFF2-40B4-BE49-F238E27FC236}">
                    <a16:creationId xmlns:a16="http://schemas.microsoft.com/office/drawing/2014/main" id="{894C4ECE-0E0A-46CB-BFEE-221B21E35A1B}"/>
                  </a:ext>
                </a:extLst>
              </p:cNvPr>
              <p:cNvSpPr/>
              <p:nvPr/>
            </p:nvSpPr>
            <p:spPr bwMode="auto">
              <a:xfrm>
                <a:off x="4216401" y="3778250"/>
                <a:ext cx="531813" cy="415925"/>
              </a:xfrm>
              <a:custGeom>
                <a:avLst/>
                <a:gdLst>
                  <a:gd name="T0" fmla="*/ 56 w 335"/>
                  <a:gd name="T1" fmla="*/ 262 h 262"/>
                  <a:gd name="T2" fmla="*/ 0 w 335"/>
                  <a:gd name="T3" fmla="*/ 171 h 262"/>
                  <a:gd name="T4" fmla="*/ 279 w 335"/>
                  <a:gd name="T5" fmla="*/ 0 h 262"/>
                  <a:gd name="T6" fmla="*/ 335 w 335"/>
                  <a:gd name="T7" fmla="*/ 91 h 262"/>
                  <a:gd name="T8" fmla="*/ 56 w 335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262">
                    <a:moveTo>
                      <a:pt x="56" y="262"/>
                    </a:moveTo>
                    <a:lnTo>
                      <a:pt x="0" y="171"/>
                    </a:lnTo>
                    <a:lnTo>
                      <a:pt x="279" y="0"/>
                    </a:lnTo>
                    <a:lnTo>
                      <a:pt x="335" y="91"/>
                    </a:lnTo>
                    <a:lnTo>
                      <a:pt x="56" y="262"/>
                    </a:lnTo>
                    <a:close/>
                  </a:path>
                </a:pathLst>
              </a:custGeom>
              <a:solidFill>
                <a:srgbClr val="43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ísľiḑè">
                <a:extLst>
                  <a:ext uri="{FF2B5EF4-FFF2-40B4-BE49-F238E27FC236}">
                    <a16:creationId xmlns:a16="http://schemas.microsoft.com/office/drawing/2014/main" id="{EA726E69-E955-466A-87DE-571CEEF66B84}"/>
                  </a:ext>
                </a:extLst>
              </p:cNvPr>
              <p:cNvSpPr/>
              <p:nvPr/>
            </p:nvSpPr>
            <p:spPr bwMode="auto">
              <a:xfrm>
                <a:off x="4338638" y="2368550"/>
                <a:ext cx="2154238" cy="2155825"/>
              </a:xfrm>
              <a:custGeom>
                <a:avLst/>
                <a:gdLst>
                  <a:gd name="T0" fmla="*/ 2838 w 3254"/>
                  <a:gd name="T1" fmla="*/ 875 h 3254"/>
                  <a:gd name="T2" fmla="*/ 875 w 3254"/>
                  <a:gd name="T3" fmla="*/ 416 h 3254"/>
                  <a:gd name="T4" fmla="*/ 415 w 3254"/>
                  <a:gd name="T5" fmla="*/ 2379 h 3254"/>
                  <a:gd name="T6" fmla="*/ 2379 w 3254"/>
                  <a:gd name="T7" fmla="*/ 2839 h 3254"/>
                  <a:gd name="T8" fmla="*/ 2838 w 3254"/>
                  <a:gd name="T9" fmla="*/ 875 h 3254"/>
                  <a:gd name="T10" fmla="*/ 2250 w 3254"/>
                  <a:gd name="T11" fmla="*/ 2631 h 3254"/>
                  <a:gd name="T12" fmla="*/ 623 w 3254"/>
                  <a:gd name="T13" fmla="*/ 2250 h 3254"/>
                  <a:gd name="T14" fmla="*/ 1004 w 3254"/>
                  <a:gd name="T15" fmla="*/ 623 h 3254"/>
                  <a:gd name="T16" fmla="*/ 2630 w 3254"/>
                  <a:gd name="T17" fmla="*/ 1004 h 3254"/>
                  <a:gd name="T18" fmla="*/ 2250 w 3254"/>
                  <a:gd name="T19" fmla="*/ 2631 h 3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4" h="3254">
                    <a:moveTo>
                      <a:pt x="2838" y="875"/>
                    </a:moveTo>
                    <a:cubicBezTo>
                      <a:pt x="2423" y="206"/>
                      <a:pt x="1544" y="0"/>
                      <a:pt x="875" y="416"/>
                    </a:cubicBezTo>
                    <a:cubicBezTo>
                      <a:pt x="206" y="831"/>
                      <a:pt x="0" y="1710"/>
                      <a:pt x="415" y="2379"/>
                    </a:cubicBezTo>
                    <a:cubicBezTo>
                      <a:pt x="830" y="3048"/>
                      <a:pt x="1710" y="3254"/>
                      <a:pt x="2379" y="2839"/>
                    </a:cubicBezTo>
                    <a:cubicBezTo>
                      <a:pt x="3048" y="2423"/>
                      <a:pt x="3254" y="1544"/>
                      <a:pt x="2838" y="875"/>
                    </a:cubicBezTo>
                    <a:moveTo>
                      <a:pt x="2250" y="2631"/>
                    </a:moveTo>
                    <a:cubicBezTo>
                      <a:pt x="1695" y="2975"/>
                      <a:pt x="967" y="2804"/>
                      <a:pt x="623" y="2250"/>
                    </a:cubicBezTo>
                    <a:cubicBezTo>
                      <a:pt x="279" y="1696"/>
                      <a:pt x="450" y="967"/>
                      <a:pt x="1004" y="623"/>
                    </a:cubicBezTo>
                    <a:cubicBezTo>
                      <a:pt x="1558" y="280"/>
                      <a:pt x="2286" y="450"/>
                      <a:pt x="2630" y="1004"/>
                    </a:cubicBezTo>
                    <a:cubicBezTo>
                      <a:pt x="2974" y="1559"/>
                      <a:pt x="2804" y="2287"/>
                      <a:pt x="2250" y="2631"/>
                    </a:cubicBezTo>
                  </a:path>
                </a:pathLst>
              </a:custGeom>
              <a:solidFill>
                <a:srgbClr val="43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i$ḻíde">
                <a:extLst>
                  <a:ext uri="{FF2B5EF4-FFF2-40B4-BE49-F238E27FC236}">
                    <a16:creationId xmlns:a16="http://schemas.microsoft.com/office/drawing/2014/main" id="{D92BC25B-7DFA-40FF-B39C-33B7BE9C1129}"/>
                  </a:ext>
                </a:extLst>
              </p:cNvPr>
              <p:cNvSpPr/>
              <p:nvPr/>
            </p:nvSpPr>
            <p:spPr bwMode="auto">
              <a:xfrm>
                <a:off x="4632326" y="3119438"/>
                <a:ext cx="71438" cy="654050"/>
              </a:xfrm>
              <a:custGeom>
                <a:avLst/>
                <a:gdLst>
                  <a:gd name="T0" fmla="*/ 108 w 108"/>
                  <a:gd name="T1" fmla="*/ 0 h 986"/>
                  <a:gd name="T2" fmla="*/ 1 w 108"/>
                  <a:gd name="T3" fmla="*/ 495 h 986"/>
                  <a:gd name="T4" fmla="*/ 108 w 108"/>
                  <a:gd name="T5" fmla="*/ 986 h 986"/>
                  <a:gd name="T6" fmla="*/ 108 w 108"/>
                  <a:gd name="T7" fmla="*/ 0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986">
                    <a:moveTo>
                      <a:pt x="108" y="0"/>
                    </a:moveTo>
                    <a:cubicBezTo>
                      <a:pt x="37" y="155"/>
                      <a:pt x="0" y="324"/>
                      <a:pt x="1" y="495"/>
                    </a:cubicBezTo>
                    <a:cubicBezTo>
                      <a:pt x="1" y="661"/>
                      <a:pt x="36" y="828"/>
                      <a:pt x="108" y="986"/>
                    </a:cubicBezTo>
                    <a:cubicBezTo>
                      <a:pt x="108" y="0"/>
                      <a:pt x="108" y="0"/>
                      <a:pt x="108" y="0"/>
                    </a:cubicBezTo>
                  </a:path>
                </a:pathLst>
              </a:custGeom>
              <a:solidFill>
                <a:srgbClr val="B8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ïśľïḋe">
                <a:extLst>
                  <a:ext uri="{FF2B5EF4-FFF2-40B4-BE49-F238E27FC236}">
                    <a16:creationId xmlns:a16="http://schemas.microsoft.com/office/drawing/2014/main" id="{FE18C096-DC7C-4552-9523-DC2933CD64DC}"/>
                  </a:ext>
                </a:extLst>
              </p:cNvPr>
              <p:cNvSpPr/>
              <p:nvPr/>
            </p:nvSpPr>
            <p:spPr bwMode="auto">
              <a:xfrm>
                <a:off x="4703763" y="2663825"/>
                <a:ext cx="1335088" cy="1195387"/>
              </a:xfrm>
              <a:custGeom>
                <a:avLst/>
                <a:gdLst>
                  <a:gd name="T0" fmla="*/ 1073 w 2014"/>
                  <a:gd name="T1" fmla="*/ 0 h 1804"/>
                  <a:gd name="T2" fmla="*/ 1073 w 2014"/>
                  <a:gd name="T3" fmla="*/ 0 h 1804"/>
                  <a:gd name="T4" fmla="*/ 455 w 2014"/>
                  <a:gd name="T5" fmla="*/ 175 h 1804"/>
                  <a:gd name="T6" fmla="*/ 451 w 2014"/>
                  <a:gd name="T7" fmla="*/ 177 h 1804"/>
                  <a:gd name="T8" fmla="*/ 451 w 2014"/>
                  <a:gd name="T9" fmla="*/ 177 h 1804"/>
                  <a:gd name="T10" fmla="*/ 0 w 2014"/>
                  <a:gd name="T11" fmla="*/ 688 h 1804"/>
                  <a:gd name="T12" fmla="*/ 0 w 2014"/>
                  <a:gd name="T13" fmla="*/ 1674 h 1804"/>
                  <a:gd name="T14" fmla="*/ 70 w 2014"/>
                  <a:gd name="T15" fmla="*/ 1804 h 1804"/>
                  <a:gd name="T16" fmla="*/ 70 w 2014"/>
                  <a:gd name="T17" fmla="*/ 1804 h 1804"/>
                  <a:gd name="T18" fmla="*/ 70 w 2014"/>
                  <a:gd name="T19" fmla="*/ 1804 h 1804"/>
                  <a:gd name="T20" fmla="*/ 461 w 2014"/>
                  <a:gd name="T21" fmla="*/ 1561 h 1804"/>
                  <a:gd name="T22" fmla="*/ 389 w 2014"/>
                  <a:gd name="T23" fmla="*/ 1561 h 1804"/>
                  <a:gd name="T24" fmla="*/ 389 w 2014"/>
                  <a:gd name="T25" fmla="*/ 1418 h 1804"/>
                  <a:gd name="T26" fmla="*/ 691 w 2014"/>
                  <a:gd name="T27" fmla="*/ 1418 h 1804"/>
                  <a:gd name="T28" fmla="*/ 1515 w 2014"/>
                  <a:gd name="T29" fmla="*/ 907 h 1804"/>
                  <a:gd name="T30" fmla="*/ 1166 w 2014"/>
                  <a:gd name="T31" fmla="*/ 907 h 1804"/>
                  <a:gd name="T32" fmla="*/ 1166 w 2014"/>
                  <a:gd name="T33" fmla="*/ 765 h 1804"/>
                  <a:gd name="T34" fmla="*/ 1745 w 2014"/>
                  <a:gd name="T35" fmla="*/ 765 h 1804"/>
                  <a:gd name="T36" fmla="*/ 1995 w 2014"/>
                  <a:gd name="T37" fmla="*/ 609 h 1804"/>
                  <a:gd name="T38" fmla="*/ 1819 w 2014"/>
                  <a:gd name="T39" fmla="*/ 609 h 1804"/>
                  <a:gd name="T40" fmla="*/ 1819 w 2014"/>
                  <a:gd name="T41" fmla="*/ 466 h 1804"/>
                  <a:gd name="T42" fmla="*/ 2014 w 2014"/>
                  <a:gd name="T43" fmla="*/ 466 h 1804"/>
                  <a:gd name="T44" fmla="*/ 1826 w 2014"/>
                  <a:gd name="T45" fmla="*/ 270 h 1804"/>
                  <a:gd name="T46" fmla="*/ 1236 w 2014"/>
                  <a:gd name="T47" fmla="*/ 270 h 1804"/>
                  <a:gd name="T48" fmla="*/ 1236 w 2014"/>
                  <a:gd name="T49" fmla="*/ 127 h 1804"/>
                  <a:gd name="T50" fmla="*/ 1607 w 2014"/>
                  <a:gd name="T51" fmla="*/ 127 h 1804"/>
                  <a:gd name="T52" fmla="*/ 1073 w 2014"/>
                  <a:gd name="T53" fmla="*/ 0 h 1804"/>
                  <a:gd name="T54" fmla="*/ 1073 w 2014"/>
                  <a:gd name="T55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14" h="1804">
                    <a:moveTo>
                      <a:pt x="1073" y="0"/>
                    </a:moveTo>
                    <a:cubicBezTo>
                      <a:pt x="1073" y="0"/>
                      <a:pt x="1073" y="0"/>
                      <a:pt x="1073" y="0"/>
                    </a:cubicBezTo>
                    <a:cubicBezTo>
                      <a:pt x="862" y="0"/>
                      <a:pt x="648" y="56"/>
                      <a:pt x="455" y="175"/>
                    </a:cubicBezTo>
                    <a:cubicBezTo>
                      <a:pt x="454" y="176"/>
                      <a:pt x="452" y="177"/>
                      <a:pt x="451" y="177"/>
                    </a:cubicBezTo>
                    <a:cubicBezTo>
                      <a:pt x="451" y="177"/>
                      <a:pt x="451" y="177"/>
                      <a:pt x="451" y="177"/>
                    </a:cubicBezTo>
                    <a:cubicBezTo>
                      <a:pt x="246" y="305"/>
                      <a:pt x="94" y="484"/>
                      <a:pt x="0" y="688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21" y="1718"/>
                      <a:pt x="44" y="1762"/>
                      <a:pt x="70" y="1804"/>
                    </a:cubicBezTo>
                    <a:cubicBezTo>
                      <a:pt x="70" y="1804"/>
                      <a:pt x="70" y="1804"/>
                      <a:pt x="70" y="1804"/>
                    </a:cubicBezTo>
                    <a:cubicBezTo>
                      <a:pt x="70" y="1804"/>
                      <a:pt x="70" y="1804"/>
                      <a:pt x="70" y="1804"/>
                    </a:cubicBezTo>
                    <a:cubicBezTo>
                      <a:pt x="461" y="1561"/>
                      <a:pt x="461" y="1561"/>
                      <a:pt x="461" y="1561"/>
                    </a:cubicBezTo>
                    <a:cubicBezTo>
                      <a:pt x="389" y="1561"/>
                      <a:pt x="389" y="1561"/>
                      <a:pt x="389" y="1561"/>
                    </a:cubicBezTo>
                    <a:cubicBezTo>
                      <a:pt x="389" y="1418"/>
                      <a:pt x="389" y="1418"/>
                      <a:pt x="389" y="1418"/>
                    </a:cubicBezTo>
                    <a:cubicBezTo>
                      <a:pt x="691" y="1418"/>
                      <a:pt x="691" y="1418"/>
                      <a:pt x="691" y="1418"/>
                    </a:cubicBezTo>
                    <a:cubicBezTo>
                      <a:pt x="1515" y="907"/>
                      <a:pt x="1515" y="907"/>
                      <a:pt x="1515" y="907"/>
                    </a:cubicBezTo>
                    <a:cubicBezTo>
                      <a:pt x="1166" y="907"/>
                      <a:pt x="1166" y="907"/>
                      <a:pt x="1166" y="907"/>
                    </a:cubicBezTo>
                    <a:cubicBezTo>
                      <a:pt x="1166" y="765"/>
                      <a:pt x="1166" y="765"/>
                      <a:pt x="1166" y="765"/>
                    </a:cubicBezTo>
                    <a:cubicBezTo>
                      <a:pt x="1745" y="765"/>
                      <a:pt x="1745" y="765"/>
                      <a:pt x="1745" y="765"/>
                    </a:cubicBezTo>
                    <a:cubicBezTo>
                      <a:pt x="1995" y="609"/>
                      <a:pt x="1995" y="609"/>
                      <a:pt x="1995" y="609"/>
                    </a:cubicBezTo>
                    <a:cubicBezTo>
                      <a:pt x="1819" y="609"/>
                      <a:pt x="1819" y="609"/>
                      <a:pt x="1819" y="609"/>
                    </a:cubicBezTo>
                    <a:cubicBezTo>
                      <a:pt x="1819" y="466"/>
                      <a:pt x="1819" y="466"/>
                      <a:pt x="1819" y="466"/>
                    </a:cubicBezTo>
                    <a:cubicBezTo>
                      <a:pt x="2014" y="466"/>
                      <a:pt x="2014" y="466"/>
                      <a:pt x="2014" y="466"/>
                    </a:cubicBezTo>
                    <a:cubicBezTo>
                      <a:pt x="1958" y="392"/>
                      <a:pt x="1895" y="327"/>
                      <a:pt x="1826" y="270"/>
                    </a:cubicBezTo>
                    <a:cubicBezTo>
                      <a:pt x="1236" y="270"/>
                      <a:pt x="1236" y="270"/>
                      <a:pt x="1236" y="270"/>
                    </a:cubicBezTo>
                    <a:cubicBezTo>
                      <a:pt x="1236" y="127"/>
                      <a:pt x="1236" y="127"/>
                      <a:pt x="1236" y="127"/>
                    </a:cubicBezTo>
                    <a:cubicBezTo>
                      <a:pt x="1607" y="127"/>
                      <a:pt x="1607" y="127"/>
                      <a:pt x="1607" y="127"/>
                    </a:cubicBezTo>
                    <a:cubicBezTo>
                      <a:pt x="1442" y="43"/>
                      <a:pt x="1258" y="0"/>
                      <a:pt x="1073" y="0"/>
                    </a:cubicBezTo>
                    <a:cubicBezTo>
                      <a:pt x="1073" y="0"/>
                      <a:pt x="1073" y="0"/>
                      <a:pt x="1073" y="0"/>
                    </a:cubicBezTo>
                  </a:path>
                </a:pathLst>
              </a:custGeom>
              <a:solidFill>
                <a:srgbClr val="84C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íŝ1ïḍè">
                <a:extLst>
                  <a:ext uri="{FF2B5EF4-FFF2-40B4-BE49-F238E27FC236}">
                    <a16:creationId xmlns:a16="http://schemas.microsoft.com/office/drawing/2014/main" id="{40ED9D2C-5E07-4AEF-80DD-0551901A580C}"/>
                  </a:ext>
                </a:extLst>
              </p:cNvPr>
              <p:cNvSpPr/>
              <p:nvPr/>
            </p:nvSpPr>
            <p:spPr bwMode="auto">
              <a:xfrm>
                <a:off x="4962526" y="3603625"/>
                <a:ext cx="200025" cy="95250"/>
              </a:xfrm>
              <a:custGeom>
                <a:avLst/>
                <a:gdLst>
                  <a:gd name="T0" fmla="*/ 126 w 126"/>
                  <a:gd name="T1" fmla="*/ 0 h 60"/>
                  <a:gd name="T2" fmla="*/ 0 w 126"/>
                  <a:gd name="T3" fmla="*/ 0 h 60"/>
                  <a:gd name="T4" fmla="*/ 0 w 126"/>
                  <a:gd name="T5" fmla="*/ 60 h 60"/>
                  <a:gd name="T6" fmla="*/ 30 w 126"/>
                  <a:gd name="T7" fmla="*/ 60 h 60"/>
                  <a:gd name="T8" fmla="*/ 126 w 12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60">
                    <a:moveTo>
                      <a:pt x="126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30" y="6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BDE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iSlïḍé">
                <a:extLst>
                  <a:ext uri="{FF2B5EF4-FFF2-40B4-BE49-F238E27FC236}">
                    <a16:creationId xmlns:a16="http://schemas.microsoft.com/office/drawing/2014/main" id="{05160CEA-4AEC-488A-A512-B2D4D0A20690}"/>
                  </a:ext>
                </a:extLst>
              </p:cNvPr>
              <p:cNvSpPr/>
              <p:nvPr/>
            </p:nvSpPr>
            <p:spPr bwMode="auto">
              <a:xfrm>
                <a:off x="4962526" y="3603625"/>
                <a:ext cx="200025" cy="95250"/>
              </a:xfrm>
              <a:custGeom>
                <a:avLst/>
                <a:gdLst>
                  <a:gd name="T0" fmla="*/ 126 w 126"/>
                  <a:gd name="T1" fmla="*/ 0 h 60"/>
                  <a:gd name="T2" fmla="*/ 0 w 126"/>
                  <a:gd name="T3" fmla="*/ 0 h 60"/>
                  <a:gd name="T4" fmla="*/ 0 w 126"/>
                  <a:gd name="T5" fmla="*/ 60 h 60"/>
                  <a:gd name="T6" fmla="*/ 30 w 126"/>
                  <a:gd name="T7" fmla="*/ 60 h 60"/>
                  <a:gd name="T8" fmla="*/ 126 w 12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60">
                    <a:moveTo>
                      <a:pt x="126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30" y="60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î$ľíḋê">
                <a:extLst>
                  <a:ext uri="{FF2B5EF4-FFF2-40B4-BE49-F238E27FC236}">
                    <a16:creationId xmlns:a16="http://schemas.microsoft.com/office/drawing/2014/main" id="{ADF6D25B-C60E-4366-917E-F966BDDE375C}"/>
                  </a:ext>
                </a:extLst>
              </p:cNvPr>
              <p:cNvSpPr/>
              <p:nvPr/>
            </p:nvSpPr>
            <p:spPr bwMode="auto">
              <a:xfrm>
                <a:off x="5522913" y="2747963"/>
                <a:ext cx="390525" cy="95250"/>
              </a:xfrm>
              <a:custGeom>
                <a:avLst/>
                <a:gdLst>
                  <a:gd name="T0" fmla="*/ 371 w 590"/>
                  <a:gd name="T1" fmla="*/ 0 h 143"/>
                  <a:gd name="T2" fmla="*/ 0 w 590"/>
                  <a:gd name="T3" fmla="*/ 0 h 143"/>
                  <a:gd name="T4" fmla="*/ 0 w 590"/>
                  <a:gd name="T5" fmla="*/ 143 h 143"/>
                  <a:gd name="T6" fmla="*/ 590 w 590"/>
                  <a:gd name="T7" fmla="*/ 143 h 143"/>
                  <a:gd name="T8" fmla="*/ 371 w 590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143">
                    <a:moveTo>
                      <a:pt x="3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590" y="143"/>
                      <a:pt x="590" y="143"/>
                      <a:pt x="590" y="143"/>
                    </a:cubicBezTo>
                    <a:cubicBezTo>
                      <a:pt x="522" y="87"/>
                      <a:pt x="448" y="39"/>
                      <a:pt x="371" y="0"/>
                    </a:cubicBezTo>
                  </a:path>
                </a:pathLst>
              </a:custGeom>
              <a:solidFill>
                <a:srgbClr val="BDE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ïśľíḋe">
                <a:extLst>
                  <a:ext uri="{FF2B5EF4-FFF2-40B4-BE49-F238E27FC236}">
                    <a16:creationId xmlns:a16="http://schemas.microsoft.com/office/drawing/2014/main" id="{B90CE084-6902-4476-92CC-58754D3778C1}"/>
                  </a:ext>
                </a:extLst>
              </p:cNvPr>
              <p:cNvSpPr/>
              <p:nvPr/>
            </p:nvSpPr>
            <p:spPr bwMode="auto">
              <a:xfrm>
                <a:off x="5908676" y="2973388"/>
                <a:ext cx="171450" cy="93662"/>
              </a:xfrm>
              <a:custGeom>
                <a:avLst/>
                <a:gdLst>
                  <a:gd name="T0" fmla="*/ 195 w 258"/>
                  <a:gd name="T1" fmla="*/ 0 h 143"/>
                  <a:gd name="T2" fmla="*/ 0 w 258"/>
                  <a:gd name="T3" fmla="*/ 0 h 143"/>
                  <a:gd name="T4" fmla="*/ 0 w 258"/>
                  <a:gd name="T5" fmla="*/ 143 h 143"/>
                  <a:gd name="T6" fmla="*/ 176 w 258"/>
                  <a:gd name="T7" fmla="*/ 143 h 143"/>
                  <a:gd name="T8" fmla="*/ 258 w 258"/>
                  <a:gd name="T9" fmla="*/ 92 h 143"/>
                  <a:gd name="T10" fmla="*/ 195 w 258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143"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176" y="143"/>
                      <a:pt x="176" y="143"/>
                      <a:pt x="176" y="143"/>
                    </a:cubicBezTo>
                    <a:cubicBezTo>
                      <a:pt x="258" y="92"/>
                      <a:pt x="258" y="92"/>
                      <a:pt x="258" y="92"/>
                    </a:cubicBezTo>
                    <a:cubicBezTo>
                      <a:pt x="239" y="60"/>
                      <a:pt x="218" y="30"/>
                      <a:pt x="195" y="0"/>
                    </a:cubicBezTo>
                  </a:path>
                </a:pathLst>
              </a:custGeom>
              <a:solidFill>
                <a:srgbClr val="BDE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ï$ḻíḋè">
                <a:extLst>
                  <a:ext uri="{FF2B5EF4-FFF2-40B4-BE49-F238E27FC236}">
                    <a16:creationId xmlns:a16="http://schemas.microsoft.com/office/drawing/2014/main" id="{6B3FB082-354F-4681-8018-655A8408A3BC}"/>
                  </a:ext>
                </a:extLst>
              </p:cNvPr>
              <p:cNvSpPr/>
              <p:nvPr/>
            </p:nvSpPr>
            <p:spPr bwMode="auto">
              <a:xfrm>
                <a:off x="5476876" y="3171825"/>
                <a:ext cx="382588" cy="93662"/>
              </a:xfrm>
              <a:custGeom>
                <a:avLst/>
                <a:gdLst>
                  <a:gd name="T0" fmla="*/ 241 w 241"/>
                  <a:gd name="T1" fmla="*/ 0 h 59"/>
                  <a:gd name="T2" fmla="*/ 0 w 241"/>
                  <a:gd name="T3" fmla="*/ 0 h 59"/>
                  <a:gd name="T4" fmla="*/ 0 w 241"/>
                  <a:gd name="T5" fmla="*/ 59 h 59"/>
                  <a:gd name="T6" fmla="*/ 145 w 241"/>
                  <a:gd name="T7" fmla="*/ 59 h 59"/>
                  <a:gd name="T8" fmla="*/ 241 w 24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59">
                    <a:moveTo>
                      <a:pt x="241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145" y="5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BDE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iṥľide">
                <a:extLst>
                  <a:ext uri="{FF2B5EF4-FFF2-40B4-BE49-F238E27FC236}">
                    <a16:creationId xmlns:a16="http://schemas.microsoft.com/office/drawing/2014/main" id="{F46392C2-9DA8-4F1C-B05F-85413848B74A}"/>
                  </a:ext>
                </a:extLst>
              </p:cNvPr>
              <p:cNvSpPr/>
              <p:nvPr/>
            </p:nvSpPr>
            <p:spPr bwMode="auto">
              <a:xfrm>
                <a:off x="5476876" y="3171825"/>
                <a:ext cx="382588" cy="93662"/>
              </a:xfrm>
              <a:custGeom>
                <a:avLst/>
                <a:gdLst>
                  <a:gd name="T0" fmla="*/ 241 w 241"/>
                  <a:gd name="T1" fmla="*/ 0 h 59"/>
                  <a:gd name="T2" fmla="*/ 0 w 241"/>
                  <a:gd name="T3" fmla="*/ 0 h 59"/>
                  <a:gd name="T4" fmla="*/ 0 w 241"/>
                  <a:gd name="T5" fmla="*/ 59 h 59"/>
                  <a:gd name="T6" fmla="*/ 145 w 241"/>
                  <a:gd name="T7" fmla="*/ 59 h 59"/>
                  <a:gd name="T8" fmla="*/ 241 w 24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59">
                    <a:moveTo>
                      <a:pt x="241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145" y="59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iṥḷiďé">
                <a:extLst>
                  <a:ext uri="{FF2B5EF4-FFF2-40B4-BE49-F238E27FC236}">
                    <a16:creationId xmlns:a16="http://schemas.microsoft.com/office/drawing/2014/main" id="{5A493096-94BF-4340-92AC-9BEC3232CBCE}"/>
                  </a:ext>
                </a:extLst>
              </p:cNvPr>
              <p:cNvSpPr/>
              <p:nvPr/>
            </p:nvSpPr>
            <p:spPr bwMode="auto">
              <a:xfrm>
                <a:off x="4632326" y="2663825"/>
                <a:ext cx="782638" cy="784225"/>
              </a:xfrm>
              <a:custGeom>
                <a:avLst/>
                <a:gdLst>
                  <a:gd name="T0" fmla="*/ 559 w 1181"/>
                  <a:gd name="T1" fmla="*/ 177 h 1183"/>
                  <a:gd name="T2" fmla="*/ 559 w 1181"/>
                  <a:gd name="T3" fmla="*/ 177 h 1183"/>
                  <a:gd name="T4" fmla="*/ 1 w 1181"/>
                  <a:gd name="T5" fmla="*/ 1183 h 1183"/>
                  <a:gd name="T6" fmla="*/ 108 w 1181"/>
                  <a:gd name="T7" fmla="*/ 688 h 1183"/>
                  <a:gd name="T8" fmla="*/ 559 w 1181"/>
                  <a:gd name="T9" fmla="*/ 177 h 1183"/>
                  <a:gd name="T10" fmla="*/ 559 w 1181"/>
                  <a:gd name="T11" fmla="*/ 177 h 1183"/>
                  <a:gd name="T12" fmla="*/ 1181 w 1181"/>
                  <a:gd name="T13" fmla="*/ 0 h 1183"/>
                  <a:gd name="T14" fmla="*/ 563 w 1181"/>
                  <a:gd name="T15" fmla="*/ 175 h 1183"/>
                  <a:gd name="T16" fmla="*/ 1181 w 1181"/>
                  <a:gd name="T17" fmla="*/ 0 h 1183"/>
                  <a:gd name="T18" fmla="*/ 1181 w 1181"/>
                  <a:gd name="T19" fmla="*/ 0 h 1183"/>
                  <a:gd name="T20" fmla="*/ 1181 w 1181"/>
                  <a:gd name="T21" fmla="*/ 0 h 1183"/>
                  <a:gd name="T22" fmla="*/ 1181 w 1181"/>
                  <a:gd name="T23" fmla="*/ 0 h 1183"/>
                  <a:gd name="T24" fmla="*/ 1181 w 1181"/>
                  <a:gd name="T25" fmla="*/ 0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1" h="1183">
                    <a:moveTo>
                      <a:pt x="559" y="177"/>
                    </a:moveTo>
                    <a:cubicBezTo>
                      <a:pt x="559" y="177"/>
                      <a:pt x="559" y="177"/>
                      <a:pt x="559" y="177"/>
                    </a:cubicBezTo>
                    <a:cubicBezTo>
                      <a:pt x="199" y="401"/>
                      <a:pt x="0" y="787"/>
                      <a:pt x="1" y="1183"/>
                    </a:cubicBezTo>
                    <a:cubicBezTo>
                      <a:pt x="0" y="1012"/>
                      <a:pt x="37" y="843"/>
                      <a:pt x="108" y="688"/>
                    </a:cubicBezTo>
                    <a:cubicBezTo>
                      <a:pt x="202" y="484"/>
                      <a:pt x="354" y="305"/>
                      <a:pt x="559" y="177"/>
                    </a:cubicBezTo>
                    <a:cubicBezTo>
                      <a:pt x="559" y="177"/>
                      <a:pt x="559" y="177"/>
                      <a:pt x="559" y="177"/>
                    </a:cubicBezTo>
                    <a:moveTo>
                      <a:pt x="1181" y="0"/>
                    </a:moveTo>
                    <a:cubicBezTo>
                      <a:pt x="970" y="0"/>
                      <a:pt x="756" y="56"/>
                      <a:pt x="563" y="175"/>
                    </a:cubicBezTo>
                    <a:cubicBezTo>
                      <a:pt x="756" y="56"/>
                      <a:pt x="970" y="0"/>
                      <a:pt x="1181" y="0"/>
                    </a:cubicBezTo>
                    <a:moveTo>
                      <a:pt x="1181" y="0"/>
                    </a:moveTo>
                    <a:cubicBezTo>
                      <a:pt x="1181" y="0"/>
                      <a:pt x="1181" y="0"/>
                      <a:pt x="1181" y="0"/>
                    </a:cubicBezTo>
                    <a:cubicBezTo>
                      <a:pt x="1181" y="0"/>
                      <a:pt x="1181" y="0"/>
                      <a:pt x="1181" y="0"/>
                    </a:cubicBezTo>
                    <a:cubicBezTo>
                      <a:pt x="1181" y="0"/>
                      <a:pt x="1181" y="0"/>
                      <a:pt x="1181" y="0"/>
                    </a:cubicBezTo>
                  </a:path>
                </a:pathLst>
              </a:custGeom>
              <a:solidFill>
                <a:srgbClr val="35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iśḷíḓê">
                <a:extLst>
                  <a:ext uri="{FF2B5EF4-FFF2-40B4-BE49-F238E27FC236}">
                    <a16:creationId xmlns:a16="http://schemas.microsoft.com/office/drawing/2014/main" id="{7FE0BB6A-2EB4-496A-865A-B2C3B6A7EDDF}"/>
                  </a:ext>
                </a:extLst>
              </p:cNvPr>
              <p:cNvSpPr/>
              <p:nvPr/>
            </p:nvSpPr>
            <p:spPr bwMode="auto">
              <a:xfrm>
                <a:off x="4751388" y="3067050"/>
                <a:ext cx="1444625" cy="1162050"/>
              </a:xfrm>
              <a:custGeom>
                <a:avLst/>
                <a:gdLst>
                  <a:gd name="T0" fmla="*/ 2153 w 2183"/>
                  <a:gd name="T1" fmla="*/ 298 h 1753"/>
                  <a:gd name="T2" fmla="*/ 1445 w 2183"/>
                  <a:gd name="T3" fmla="*/ 298 h 1753"/>
                  <a:gd name="T4" fmla="*/ 621 w 2183"/>
                  <a:gd name="T5" fmla="*/ 809 h 1753"/>
                  <a:gd name="T6" fmla="*/ 1188 w 2183"/>
                  <a:gd name="T7" fmla="*/ 809 h 1753"/>
                  <a:gd name="T8" fmla="*/ 1188 w 2183"/>
                  <a:gd name="T9" fmla="*/ 952 h 1753"/>
                  <a:gd name="T10" fmla="*/ 391 w 2183"/>
                  <a:gd name="T11" fmla="*/ 952 h 1753"/>
                  <a:gd name="T12" fmla="*/ 0 w 2183"/>
                  <a:gd name="T13" fmla="*/ 1195 h 1753"/>
                  <a:gd name="T14" fmla="*/ 0 w 2183"/>
                  <a:gd name="T15" fmla="*/ 1195 h 1753"/>
                  <a:gd name="T16" fmla="*/ 2 w 2183"/>
                  <a:gd name="T17" fmla="*/ 1198 h 1753"/>
                  <a:gd name="T18" fmla="*/ 5 w 2183"/>
                  <a:gd name="T19" fmla="*/ 1203 h 1753"/>
                  <a:gd name="T20" fmla="*/ 6 w 2183"/>
                  <a:gd name="T21" fmla="*/ 1203 h 1753"/>
                  <a:gd name="T22" fmla="*/ 1005 w 2183"/>
                  <a:gd name="T23" fmla="*/ 1753 h 1753"/>
                  <a:gd name="T24" fmla="*/ 1005 w 2183"/>
                  <a:gd name="T25" fmla="*/ 1753 h 1753"/>
                  <a:gd name="T26" fmla="*/ 1005 w 2183"/>
                  <a:gd name="T27" fmla="*/ 1753 h 1753"/>
                  <a:gd name="T28" fmla="*/ 1627 w 2183"/>
                  <a:gd name="T29" fmla="*/ 1576 h 1753"/>
                  <a:gd name="T30" fmla="*/ 1627 w 2183"/>
                  <a:gd name="T31" fmla="*/ 1576 h 1753"/>
                  <a:gd name="T32" fmla="*/ 1939 w 2183"/>
                  <a:gd name="T33" fmla="*/ 1295 h 1753"/>
                  <a:gd name="T34" fmla="*/ 1512 w 2183"/>
                  <a:gd name="T35" fmla="*/ 1295 h 1753"/>
                  <a:gd name="T36" fmla="*/ 1512 w 2183"/>
                  <a:gd name="T37" fmla="*/ 1152 h 1753"/>
                  <a:gd name="T38" fmla="*/ 2033 w 2183"/>
                  <a:gd name="T39" fmla="*/ 1152 h 1753"/>
                  <a:gd name="T40" fmla="*/ 2122 w 2183"/>
                  <a:gd name="T41" fmla="*/ 952 h 1753"/>
                  <a:gd name="T42" fmla="*/ 1393 w 2183"/>
                  <a:gd name="T43" fmla="*/ 952 h 1753"/>
                  <a:gd name="T44" fmla="*/ 1393 w 2183"/>
                  <a:gd name="T45" fmla="*/ 809 h 1753"/>
                  <a:gd name="T46" fmla="*/ 2161 w 2183"/>
                  <a:gd name="T47" fmla="*/ 809 h 1753"/>
                  <a:gd name="T48" fmla="*/ 2183 w 2183"/>
                  <a:gd name="T49" fmla="*/ 638 h 1753"/>
                  <a:gd name="T50" fmla="*/ 1690 w 2183"/>
                  <a:gd name="T51" fmla="*/ 638 h 1753"/>
                  <a:gd name="T52" fmla="*/ 1690 w 2183"/>
                  <a:gd name="T53" fmla="*/ 495 h 1753"/>
                  <a:gd name="T54" fmla="*/ 2183 w 2183"/>
                  <a:gd name="T55" fmla="*/ 495 h 1753"/>
                  <a:gd name="T56" fmla="*/ 2153 w 2183"/>
                  <a:gd name="T57" fmla="*/ 298 h 1753"/>
                  <a:gd name="T58" fmla="*/ 2037 w 2183"/>
                  <a:gd name="T59" fmla="*/ 0 h 1753"/>
                  <a:gd name="T60" fmla="*/ 1925 w 2183"/>
                  <a:gd name="T61" fmla="*/ 0 h 1753"/>
                  <a:gd name="T62" fmla="*/ 1675 w 2183"/>
                  <a:gd name="T63" fmla="*/ 156 h 1753"/>
                  <a:gd name="T64" fmla="*/ 2109 w 2183"/>
                  <a:gd name="T65" fmla="*/ 156 h 1753"/>
                  <a:gd name="T66" fmla="*/ 2037 w 2183"/>
                  <a:gd name="T67" fmla="*/ 0 h 1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83" h="1753">
                    <a:moveTo>
                      <a:pt x="2153" y="298"/>
                    </a:moveTo>
                    <a:cubicBezTo>
                      <a:pt x="1445" y="298"/>
                      <a:pt x="1445" y="298"/>
                      <a:pt x="1445" y="298"/>
                    </a:cubicBezTo>
                    <a:cubicBezTo>
                      <a:pt x="621" y="809"/>
                      <a:pt x="621" y="809"/>
                      <a:pt x="621" y="809"/>
                    </a:cubicBezTo>
                    <a:cubicBezTo>
                      <a:pt x="1188" y="809"/>
                      <a:pt x="1188" y="809"/>
                      <a:pt x="1188" y="809"/>
                    </a:cubicBezTo>
                    <a:cubicBezTo>
                      <a:pt x="1188" y="952"/>
                      <a:pt x="1188" y="952"/>
                      <a:pt x="1188" y="952"/>
                    </a:cubicBezTo>
                    <a:cubicBezTo>
                      <a:pt x="391" y="952"/>
                      <a:pt x="391" y="952"/>
                      <a:pt x="391" y="952"/>
                    </a:cubicBezTo>
                    <a:cubicBezTo>
                      <a:pt x="0" y="1195"/>
                      <a:pt x="0" y="1195"/>
                      <a:pt x="0" y="1195"/>
                    </a:cubicBezTo>
                    <a:cubicBezTo>
                      <a:pt x="0" y="1195"/>
                      <a:pt x="0" y="1195"/>
                      <a:pt x="0" y="1195"/>
                    </a:cubicBezTo>
                    <a:cubicBezTo>
                      <a:pt x="1" y="1196"/>
                      <a:pt x="2" y="1197"/>
                      <a:pt x="2" y="1198"/>
                    </a:cubicBezTo>
                    <a:cubicBezTo>
                      <a:pt x="3" y="1200"/>
                      <a:pt x="4" y="1201"/>
                      <a:pt x="5" y="1203"/>
                    </a:cubicBezTo>
                    <a:cubicBezTo>
                      <a:pt x="5" y="1203"/>
                      <a:pt x="5" y="1203"/>
                      <a:pt x="6" y="1203"/>
                    </a:cubicBezTo>
                    <a:cubicBezTo>
                      <a:pt x="230" y="1558"/>
                      <a:pt x="613" y="1753"/>
                      <a:pt x="1005" y="1753"/>
                    </a:cubicBezTo>
                    <a:cubicBezTo>
                      <a:pt x="1005" y="1753"/>
                      <a:pt x="1005" y="1753"/>
                      <a:pt x="1005" y="1753"/>
                    </a:cubicBezTo>
                    <a:cubicBezTo>
                      <a:pt x="1005" y="1753"/>
                      <a:pt x="1005" y="1753"/>
                      <a:pt x="1005" y="1753"/>
                    </a:cubicBezTo>
                    <a:cubicBezTo>
                      <a:pt x="1218" y="1753"/>
                      <a:pt x="1433" y="1696"/>
                      <a:pt x="1627" y="1576"/>
                    </a:cubicBezTo>
                    <a:cubicBezTo>
                      <a:pt x="1627" y="1576"/>
                      <a:pt x="1627" y="1576"/>
                      <a:pt x="1627" y="1576"/>
                    </a:cubicBezTo>
                    <a:cubicBezTo>
                      <a:pt x="1750" y="1499"/>
                      <a:pt x="1855" y="1403"/>
                      <a:pt x="1939" y="1295"/>
                    </a:cubicBezTo>
                    <a:cubicBezTo>
                      <a:pt x="1512" y="1295"/>
                      <a:pt x="1512" y="1295"/>
                      <a:pt x="1512" y="1295"/>
                    </a:cubicBezTo>
                    <a:cubicBezTo>
                      <a:pt x="1512" y="1152"/>
                      <a:pt x="1512" y="1152"/>
                      <a:pt x="1512" y="1152"/>
                    </a:cubicBezTo>
                    <a:cubicBezTo>
                      <a:pt x="2033" y="1152"/>
                      <a:pt x="2033" y="1152"/>
                      <a:pt x="2033" y="1152"/>
                    </a:cubicBezTo>
                    <a:cubicBezTo>
                      <a:pt x="2069" y="1088"/>
                      <a:pt x="2099" y="1021"/>
                      <a:pt x="2122" y="952"/>
                    </a:cubicBezTo>
                    <a:cubicBezTo>
                      <a:pt x="1393" y="952"/>
                      <a:pt x="1393" y="952"/>
                      <a:pt x="1393" y="952"/>
                    </a:cubicBezTo>
                    <a:cubicBezTo>
                      <a:pt x="1393" y="809"/>
                      <a:pt x="1393" y="809"/>
                      <a:pt x="1393" y="809"/>
                    </a:cubicBezTo>
                    <a:cubicBezTo>
                      <a:pt x="2161" y="809"/>
                      <a:pt x="2161" y="809"/>
                      <a:pt x="2161" y="809"/>
                    </a:cubicBezTo>
                    <a:cubicBezTo>
                      <a:pt x="2173" y="753"/>
                      <a:pt x="2180" y="696"/>
                      <a:pt x="2183" y="638"/>
                    </a:cubicBezTo>
                    <a:cubicBezTo>
                      <a:pt x="1690" y="638"/>
                      <a:pt x="1690" y="638"/>
                      <a:pt x="1690" y="638"/>
                    </a:cubicBezTo>
                    <a:cubicBezTo>
                      <a:pt x="1690" y="495"/>
                      <a:pt x="1690" y="495"/>
                      <a:pt x="1690" y="495"/>
                    </a:cubicBezTo>
                    <a:cubicBezTo>
                      <a:pt x="2183" y="495"/>
                      <a:pt x="2183" y="495"/>
                      <a:pt x="2183" y="495"/>
                    </a:cubicBezTo>
                    <a:cubicBezTo>
                      <a:pt x="2178" y="429"/>
                      <a:pt x="2169" y="363"/>
                      <a:pt x="2153" y="298"/>
                    </a:cubicBezTo>
                    <a:moveTo>
                      <a:pt x="2037" y="0"/>
                    </a:moveTo>
                    <a:cubicBezTo>
                      <a:pt x="1925" y="0"/>
                      <a:pt x="1925" y="0"/>
                      <a:pt x="1925" y="0"/>
                    </a:cubicBezTo>
                    <a:cubicBezTo>
                      <a:pt x="1675" y="156"/>
                      <a:pt x="1675" y="156"/>
                      <a:pt x="1675" y="156"/>
                    </a:cubicBezTo>
                    <a:cubicBezTo>
                      <a:pt x="2109" y="156"/>
                      <a:pt x="2109" y="156"/>
                      <a:pt x="2109" y="156"/>
                    </a:cubicBezTo>
                    <a:cubicBezTo>
                      <a:pt x="2089" y="103"/>
                      <a:pt x="2065" y="51"/>
                      <a:pt x="2037" y="0"/>
                    </a:cubicBezTo>
                  </a:path>
                </a:pathLst>
              </a:custGeom>
              <a:solidFill>
                <a:srgbClr val="77B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îṡ1îḓê">
                <a:extLst>
                  <a:ext uri="{FF2B5EF4-FFF2-40B4-BE49-F238E27FC236}">
                    <a16:creationId xmlns:a16="http://schemas.microsoft.com/office/drawing/2014/main" id="{9FD7F142-1A6F-4110-8090-E95D5D02ED64}"/>
                  </a:ext>
                </a:extLst>
              </p:cNvPr>
              <p:cNvSpPr/>
              <p:nvPr/>
            </p:nvSpPr>
            <p:spPr bwMode="auto">
              <a:xfrm>
                <a:off x="5010151" y="3603625"/>
                <a:ext cx="527050" cy="95250"/>
              </a:xfrm>
              <a:custGeom>
                <a:avLst/>
                <a:gdLst>
                  <a:gd name="T0" fmla="*/ 332 w 332"/>
                  <a:gd name="T1" fmla="*/ 0 h 60"/>
                  <a:gd name="T2" fmla="*/ 96 w 332"/>
                  <a:gd name="T3" fmla="*/ 0 h 60"/>
                  <a:gd name="T4" fmla="*/ 0 w 332"/>
                  <a:gd name="T5" fmla="*/ 60 h 60"/>
                  <a:gd name="T6" fmla="*/ 332 w 332"/>
                  <a:gd name="T7" fmla="*/ 60 h 60"/>
                  <a:gd name="T8" fmla="*/ 332 w 33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60">
                    <a:moveTo>
                      <a:pt x="332" y="0"/>
                    </a:moveTo>
                    <a:lnTo>
                      <a:pt x="96" y="0"/>
                    </a:lnTo>
                    <a:lnTo>
                      <a:pt x="0" y="60"/>
                    </a:lnTo>
                    <a:lnTo>
                      <a:pt x="332" y="6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šľide">
                <a:extLst>
                  <a:ext uri="{FF2B5EF4-FFF2-40B4-BE49-F238E27FC236}">
                    <a16:creationId xmlns:a16="http://schemas.microsoft.com/office/drawing/2014/main" id="{970C7791-B606-4E53-BE49-5603F20AFB26}"/>
                  </a:ext>
                </a:extLst>
              </p:cNvPr>
              <p:cNvSpPr/>
              <p:nvPr/>
            </p:nvSpPr>
            <p:spPr bwMode="auto">
              <a:xfrm>
                <a:off x="5010151" y="3603625"/>
                <a:ext cx="527050" cy="95250"/>
              </a:xfrm>
              <a:custGeom>
                <a:avLst/>
                <a:gdLst>
                  <a:gd name="T0" fmla="*/ 332 w 332"/>
                  <a:gd name="T1" fmla="*/ 0 h 60"/>
                  <a:gd name="T2" fmla="*/ 96 w 332"/>
                  <a:gd name="T3" fmla="*/ 0 h 60"/>
                  <a:gd name="T4" fmla="*/ 0 w 332"/>
                  <a:gd name="T5" fmla="*/ 60 h 60"/>
                  <a:gd name="T6" fmla="*/ 332 w 332"/>
                  <a:gd name="T7" fmla="*/ 60 h 60"/>
                  <a:gd name="T8" fmla="*/ 332 w 33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60">
                    <a:moveTo>
                      <a:pt x="332" y="0"/>
                    </a:moveTo>
                    <a:lnTo>
                      <a:pt x="96" y="0"/>
                    </a:lnTo>
                    <a:lnTo>
                      <a:pt x="0" y="60"/>
                    </a:lnTo>
                    <a:lnTo>
                      <a:pt x="332" y="60"/>
                    </a:lnTo>
                    <a:lnTo>
                      <a:pt x="3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íşḻïḓê">
                <a:extLst>
                  <a:ext uri="{FF2B5EF4-FFF2-40B4-BE49-F238E27FC236}">
                    <a16:creationId xmlns:a16="http://schemas.microsoft.com/office/drawing/2014/main" id="{8D5DD7F7-6A5F-43EB-837F-63D78C6BD8B3}"/>
                  </a:ext>
                </a:extLst>
              </p:cNvPr>
              <p:cNvSpPr/>
              <p:nvPr/>
            </p:nvSpPr>
            <p:spPr bwMode="auto">
              <a:xfrm>
                <a:off x="6026151" y="3033713"/>
                <a:ext cx="73025" cy="33337"/>
              </a:xfrm>
              <a:custGeom>
                <a:avLst/>
                <a:gdLst>
                  <a:gd name="T0" fmla="*/ 82 w 112"/>
                  <a:gd name="T1" fmla="*/ 0 h 51"/>
                  <a:gd name="T2" fmla="*/ 0 w 112"/>
                  <a:gd name="T3" fmla="*/ 51 h 51"/>
                  <a:gd name="T4" fmla="*/ 112 w 112"/>
                  <a:gd name="T5" fmla="*/ 51 h 51"/>
                  <a:gd name="T6" fmla="*/ 82 w 112"/>
                  <a:gd name="T7" fmla="*/ 0 h 51"/>
                  <a:gd name="T8" fmla="*/ 82 w 11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51">
                    <a:moveTo>
                      <a:pt x="82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03" y="34"/>
                      <a:pt x="93" y="17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iṡ1íḍê">
                <a:extLst>
                  <a:ext uri="{FF2B5EF4-FFF2-40B4-BE49-F238E27FC236}">
                    <a16:creationId xmlns:a16="http://schemas.microsoft.com/office/drawing/2014/main" id="{BEC593A1-2C7C-407C-9BDB-C350BA4EF81A}"/>
                  </a:ext>
                </a:extLst>
              </p:cNvPr>
              <p:cNvSpPr/>
              <p:nvPr/>
            </p:nvSpPr>
            <p:spPr bwMode="auto">
              <a:xfrm>
                <a:off x="5707063" y="3171825"/>
                <a:ext cx="469900" cy="93662"/>
              </a:xfrm>
              <a:custGeom>
                <a:avLst/>
                <a:gdLst>
                  <a:gd name="T0" fmla="*/ 664 w 708"/>
                  <a:gd name="T1" fmla="*/ 0 h 142"/>
                  <a:gd name="T2" fmla="*/ 230 w 708"/>
                  <a:gd name="T3" fmla="*/ 0 h 142"/>
                  <a:gd name="T4" fmla="*/ 0 w 708"/>
                  <a:gd name="T5" fmla="*/ 142 h 142"/>
                  <a:gd name="T6" fmla="*/ 708 w 708"/>
                  <a:gd name="T7" fmla="*/ 142 h 142"/>
                  <a:gd name="T8" fmla="*/ 664 w 708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42">
                    <a:moveTo>
                      <a:pt x="664" y="0"/>
                    </a:moveTo>
                    <a:cubicBezTo>
                      <a:pt x="230" y="0"/>
                      <a:pt x="230" y="0"/>
                      <a:pt x="230" y="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708" y="142"/>
                      <a:pt x="708" y="142"/>
                      <a:pt x="708" y="142"/>
                    </a:cubicBezTo>
                    <a:cubicBezTo>
                      <a:pt x="697" y="94"/>
                      <a:pt x="682" y="47"/>
                      <a:pt x="664" y="0"/>
                    </a:cubicBezTo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išľïḋê">
                <a:extLst>
                  <a:ext uri="{FF2B5EF4-FFF2-40B4-BE49-F238E27FC236}">
                    <a16:creationId xmlns:a16="http://schemas.microsoft.com/office/drawing/2014/main" id="{5BD8D95C-6544-4E87-A2E9-056ABD99E23B}"/>
                  </a:ext>
                </a:extLst>
              </p:cNvPr>
              <p:cNvSpPr/>
              <p:nvPr/>
            </p:nvSpPr>
            <p:spPr bwMode="auto">
              <a:xfrm>
                <a:off x="5870576" y="3395663"/>
                <a:ext cx="327025" cy="95250"/>
              </a:xfrm>
              <a:custGeom>
                <a:avLst/>
                <a:gdLst>
                  <a:gd name="T0" fmla="*/ 493 w 495"/>
                  <a:gd name="T1" fmla="*/ 0 h 143"/>
                  <a:gd name="T2" fmla="*/ 0 w 495"/>
                  <a:gd name="T3" fmla="*/ 0 h 143"/>
                  <a:gd name="T4" fmla="*/ 0 w 495"/>
                  <a:gd name="T5" fmla="*/ 143 h 143"/>
                  <a:gd name="T6" fmla="*/ 493 w 495"/>
                  <a:gd name="T7" fmla="*/ 143 h 143"/>
                  <a:gd name="T8" fmla="*/ 495 w 495"/>
                  <a:gd name="T9" fmla="*/ 76 h 143"/>
                  <a:gd name="T10" fmla="*/ 493 w 495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5" h="143">
                    <a:moveTo>
                      <a:pt x="49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493" y="143"/>
                      <a:pt x="493" y="143"/>
                      <a:pt x="493" y="143"/>
                    </a:cubicBezTo>
                    <a:cubicBezTo>
                      <a:pt x="495" y="120"/>
                      <a:pt x="495" y="98"/>
                      <a:pt x="495" y="76"/>
                    </a:cubicBezTo>
                    <a:cubicBezTo>
                      <a:pt x="495" y="50"/>
                      <a:pt x="494" y="25"/>
                      <a:pt x="493" y="0"/>
                    </a:cubicBezTo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íŝľiḓê">
                <a:extLst>
                  <a:ext uri="{FF2B5EF4-FFF2-40B4-BE49-F238E27FC236}">
                    <a16:creationId xmlns:a16="http://schemas.microsoft.com/office/drawing/2014/main" id="{710A5279-2686-40D4-95F0-D3EEE311EA52}"/>
                  </a:ext>
                </a:extLst>
              </p:cNvPr>
              <p:cNvSpPr/>
              <p:nvPr/>
            </p:nvSpPr>
            <p:spPr bwMode="auto">
              <a:xfrm>
                <a:off x="5673726" y="3603625"/>
                <a:ext cx="508000" cy="95250"/>
              </a:xfrm>
              <a:custGeom>
                <a:avLst/>
                <a:gdLst>
                  <a:gd name="T0" fmla="*/ 768 w 768"/>
                  <a:gd name="T1" fmla="*/ 0 h 143"/>
                  <a:gd name="T2" fmla="*/ 0 w 768"/>
                  <a:gd name="T3" fmla="*/ 0 h 143"/>
                  <a:gd name="T4" fmla="*/ 0 w 768"/>
                  <a:gd name="T5" fmla="*/ 143 h 143"/>
                  <a:gd name="T6" fmla="*/ 729 w 768"/>
                  <a:gd name="T7" fmla="*/ 143 h 143"/>
                  <a:gd name="T8" fmla="*/ 768 w 76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143">
                    <a:moveTo>
                      <a:pt x="76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729" y="143"/>
                      <a:pt x="729" y="143"/>
                      <a:pt x="729" y="143"/>
                    </a:cubicBezTo>
                    <a:cubicBezTo>
                      <a:pt x="745" y="97"/>
                      <a:pt x="758" y="49"/>
                      <a:pt x="768" y="0"/>
                    </a:cubicBezTo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íṣḷíḍè">
                <a:extLst>
                  <a:ext uri="{FF2B5EF4-FFF2-40B4-BE49-F238E27FC236}">
                    <a16:creationId xmlns:a16="http://schemas.microsoft.com/office/drawing/2014/main" id="{FC667D6E-DC4A-4AC5-8D7D-5F7324A71443}"/>
                  </a:ext>
                </a:extLst>
              </p:cNvPr>
              <p:cNvSpPr/>
              <p:nvPr/>
            </p:nvSpPr>
            <p:spPr bwMode="auto">
              <a:xfrm>
                <a:off x="5751513" y="3830638"/>
                <a:ext cx="346075" cy="95250"/>
              </a:xfrm>
              <a:custGeom>
                <a:avLst/>
                <a:gdLst>
                  <a:gd name="T0" fmla="*/ 521 w 521"/>
                  <a:gd name="T1" fmla="*/ 0 h 143"/>
                  <a:gd name="T2" fmla="*/ 0 w 521"/>
                  <a:gd name="T3" fmla="*/ 0 h 143"/>
                  <a:gd name="T4" fmla="*/ 0 w 521"/>
                  <a:gd name="T5" fmla="*/ 143 h 143"/>
                  <a:gd name="T6" fmla="*/ 427 w 521"/>
                  <a:gd name="T7" fmla="*/ 143 h 143"/>
                  <a:gd name="T8" fmla="*/ 521 w 521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143">
                    <a:moveTo>
                      <a:pt x="5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427" y="143"/>
                      <a:pt x="427" y="143"/>
                      <a:pt x="427" y="143"/>
                    </a:cubicBezTo>
                    <a:cubicBezTo>
                      <a:pt x="462" y="97"/>
                      <a:pt x="494" y="49"/>
                      <a:pt x="521" y="0"/>
                    </a:cubicBezTo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îşļîďe">
                <a:extLst>
                  <a:ext uri="{FF2B5EF4-FFF2-40B4-BE49-F238E27FC236}">
                    <a16:creationId xmlns:a16="http://schemas.microsoft.com/office/drawing/2014/main" id="{149EBAD8-DB1A-46D8-9FA0-E869E6E93EF2}"/>
                  </a:ext>
                </a:extLst>
              </p:cNvPr>
              <p:cNvSpPr/>
              <p:nvPr/>
            </p:nvSpPr>
            <p:spPr bwMode="auto">
              <a:xfrm>
                <a:off x="4751388" y="3033713"/>
                <a:ext cx="1446213" cy="1195387"/>
              </a:xfrm>
              <a:custGeom>
                <a:avLst/>
                <a:gdLst>
                  <a:gd name="T0" fmla="*/ 1005 w 2185"/>
                  <a:gd name="T1" fmla="*/ 1804 h 1804"/>
                  <a:gd name="T2" fmla="*/ 1005 w 2185"/>
                  <a:gd name="T3" fmla="*/ 1804 h 1804"/>
                  <a:gd name="T4" fmla="*/ 1005 w 2185"/>
                  <a:gd name="T5" fmla="*/ 1804 h 1804"/>
                  <a:gd name="T6" fmla="*/ 1005 w 2185"/>
                  <a:gd name="T7" fmla="*/ 1804 h 1804"/>
                  <a:gd name="T8" fmla="*/ 1627 w 2185"/>
                  <a:gd name="T9" fmla="*/ 1627 h 1804"/>
                  <a:gd name="T10" fmla="*/ 1005 w 2185"/>
                  <a:gd name="T11" fmla="*/ 1804 h 1804"/>
                  <a:gd name="T12" fmla="*/ 1627 w 2185"/>
                  <a:gd name="T13" fmla="*/ 1627 h 1804"/>
                  <a:gd name="T14" fmla="*/ 5 w 2185"/>
                  <a:gd name="T15" fmla="*/ 1254 h 1804"/>
                  <a:gd name="T16" fmla="*/ 6 w 2185"/>
                  <a:gd name="T17" fmla="*/ 1254 h 1804"/>
                  <a:gd name="T18" fmla="*/ 5 w 2185"/>
                  <a:gd name="T19" fmla="*/ 1254 h 1804"/>
                  <a:gd name="T20" fmla="*/ 0 w 2185"/>
                  <a:gd name="T21" fmla="*/ 1246 h 1804"/>
                  <a:gd name="T22" fmla="*/ 2 w 2185"/>
                  <a:gd name="T23" fmla="*/ 1249 h 1804"/>
                  <a:gd name="T24" fmla="*/ 0 w 2185"/>
                  <a:gd name="T25" fmla="*/ 1246 h 1804"/>
                  <a:gd name="T26" fmla="*/ 2007 w 2185"/>
                  <a:gd name="T27" fmla="*/ 0 h 1804"/>
                  <a:gd name="T28" fmla="*/ 2007 w 2185"/>
                  <a:gd name="T29" fmla="*/ 0 h 1804"/>
                  <a:gd name="T30" fmla="*/ 2007 w 2185"/>
                  <a:gd name="T31" fmla="*/ 0 h 1804"/>
                  <a:gd name="T32" fmla="*/ 2007 w 2185"/>
                  <a:gd name="T33" fmla="*/ 0 h 1804"/>
                  <a:gd name="T34" fmla="*/ 2007 w 2185"/>
                  <a:gd name="T35" fmla="*/ 0 h 1804"/>
                  <a:gd name="T36" fmla="*/ 2037 w 2185"/>
                  <a:gd name="T37" fmla="*/ 51 h 1804"/>
                  <a:gd name="T38" fmla="*/ 2109 w 2185"/>
                  <a:gd name="T39" fmla="*/ 207 h 1804"/>
                  <a:gd name="T40" fmla="*/ 2153 w 2185"/>
                  <a:gd name="T41" fmla="*/ 349 h 1804"/>
                  <a:gd name="T42" fmla="*/ 2183 w 2185"/>
                  <a:gd name="T43" fmla="*/ 546 h 1804"/>
                  <a:gd name="T44" fmla="*/ 2185 w 2185"/>
                  <a:gd name="T45" fmla="*/ 622 h 1804"/>
                  <a:gd name="T46" fmla="*/ 2007 w 2185"/>
                  <a:gd name="T47" fmla="*/ 0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5" h="1804">
                    <a:moveTo>
                      <a:pt x="1005" y="1804"/>
                    </a:moveTo>
                    <a:cubicBezTo>
                      <a:pt x="1005" y="1804"/>
                      <a:pt x="1005" y="1804"/>
                      <a:pt x="1005" y="1804"/>
                    </a:cubicBezTo>
                    <a:cubicBezTo>
                      <a:pt x="1005" y="1804"/>
                      <a:pt x="1005" y="1804"/>
                      <a:pt x="1005" y="1804"/>
                    </a:cubicBezTo>
                    <a:cubicBezTo>
                      <a:pt x="1005" y="1804"/>
                      <a:pt x="1005" y="1804"/>
                      <a:pt x="1005" y="1804"/>
                    </a:cubicBezTo>
                    <a:moveTo>
                      <a:pt x="1627" y="1627"/>
                    </a:moveTo>
                    <a:cubicBezTo>
                      <a:pt x="1433" y="1747"/>
                      <a:pt x="1218" y="1804"/>
                      <a:pt x="1005" y="1804"/>
                    </a:cubicBezTo>
                    <a:cubicBezTo>
                      <a:pt x="1218" y="1804"/>
                      <a:pt x="1433" y="1747"/>
                      <a:pt x="1627" y="1627"/>
                    </a:cubicBezTo>
                    <a:moveTo>
                      <a:pt x="5" y="1254"/>
                    </a:moveTo>
                    <a:cubicBezTo>
                      <a:pt x="5" y="1254"/>
                      <a:pt x="5" y="1254"/>
                      <a:pt x="6" y="1254"/>
                    </a:cubicBezTo>
                    <a:cubicBezTo>
                      <a:pt x="5" y="1254"/>
                      <a:pt x="5" y="1254"/>
                      <a:pt x="5" y="1254"/>
                    </a:cubicBezTo>
                    <a:moveTo>
                      <a:pt x="0" y="1246"/>
                    </a:moveTo>
                    <a:cubicBezTo>
                      <a:pt x="1" y="1247"/>
                      <a:pt x="2" y="1248"/>
                      <a:pt x="2" y="1249"/>
                    </a:cubicBezTo>
                    <a:cubicBezTo>
                      <a:pt x="2" y="1248"/>
                      <a:pt x="1" y="1247"/>
                      <a:pt x="0" y="1246"/>
                    </a:cubicBezTo>
                    <a:moveTo>
                      <a:pt x="2007" y="0"/>
                    </a:moveTo>
                    <a:cubicBezTo>
                      <a:pt x="2007" y="0"/>
                      <a:pt x="2007" y="0"/>
                      <a:pt x="2007" y="0"/>
                    </a:cubicBezTo>
                    <a:cubicBezTo>
                      <a:pt x="2007" y="0"/>
                      <a:pt x="2007" y="0"/>
                      <a:pt x="2007" y="0"/>
                    </a:cubicBezTo>
                    <a:cubicBezTo>
                      <a:pt x="2007" y="0"/>
                      <a:pt x="2007" y="0"/>
                      <a:pt x="2007" y="0"/>
                    </a:cubicBezTo>
                    <a:cubicBezTo>
                      <a:pt x="2007" y="0"/>
                      <a:pt x="2007" y="0"/>
                      <a:pt x="2007" y="0"/>
                    </a:cubicBezTo>
                    <a:cubicBezTo>
                      <a:pt x="2018" y="17"/>
                      <a:pt x="2028" y="34"/>
                      <a:pt x="2037" y="51"/>
                    </a:cubicBezTo>
                    <a:cubicBezTo>
                      <a:pt x="2065" y="102"/>
                      <a:pt x="2089" y="154"/>
                      <a:pt x="2109" y="207"/>
                    </a:cubicBezTo>
                    <a:cubicBezTo>
                      <a:pt x="2127" y="254"/>
                      <a:pt x="2142" y="301"/>
                      <a:pt x="2153" y="349"/>
                    </a:cubicBezTo>
                    <a:cubicBezTo>
                      <a:pt x="2169" y="414"/>
                      <a:pt x="2178" y="480"/>
                      <a:pt x="2183" y="546"/>
                    </a:cubicBezTo>
                    <a:cubicBezTo>
                      <a:pt x="2184" y="571"/>
                      <a:pt x="2185" y="596"/>
                      <a:pt x="2185" y="622"/>
                    </a:cubicBezTo>
                    <a:cubicBezTo>
                      <a:pt x="2185" y="409"/>
                      <a:pt x="2128" y="194"/>
                      <a:pt x="2007" y="0"/>
                    </a:cubicBezTo>
                  </a:path>
                </a:pathLst>
              </a:custGeom>
              <a:solidFill>
                <a:srgbClr val="2F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îśļïdè">
                <a:extLst>
                  <a:ext uri="{FF2B5EF4-FFF2-40B4-BE49-F238E27FC236}">
                    <a16:creationId xmlns:a16="http://schemas.microsoft.com/office/drawing/2014/main" id="{C8FAA0D9-0A6B-4123-AFC5-8FDD7D08C66F}"/>
                  </a:ext>
                </a:extLst>
              </p:cNvPr>
              <p:cNvSpPr/>
              <p:nvPr/>
            </p:nvSpPr>
            <p:spPr bwMode="auto">
              <a:xfrm>
                <a:off x="4791076" y="2701925"/>
                <a:ext cx="842963" cy="604837"/>
              </a:xfrm>
              <a:custGeom>
                <a:avLst/>
                <a:gdLst>
                  <a:gd name="T0" fmla="*/ 69 w 1272"/>
                  <a:gd name="T1" fmla="*/ 909 h 914"/>
                  <a:gd name="T2" fmla="*/ 4 w 1272"/>
                  <a:gd name="T3" fmla="*/ 823 h 914"/>
                  <a:gd name="T4" fmla="*/ 356 w 1272"/>
                  <a:gd name="T5" fmla="*/ 268 h 914"/>
                  <a:gd name="T6" fmla="*/ 1214 w 1272"/>
                  <a:gd name="T7" fmla="*/ 183 h 914"/>
                  <a:gd name="T8" fmla="*/ 1254 w 1272"/>
                  <a:gd name="T9" fmla="*/ 287 h 914"/>
                  <a:gd name="T10" fmla="*/ 1151 w 1272"/>
                  <a:gd name="T11" fmla="*/ 327 h 914"/>
                  <a:gd name="T12" fmla="*/ 439 w 1272"/>
                  <a:gd name="T13" fmla="*/ 402 h 914"/>
                  <a:gd name="T14" fmla="*/ 160 w 1272"/>
                  <a:gd name="T15" fmla="*/ 840 h 914"/>
                  <a:gd name="T16" fmla="*/ 74 w 1272"/>
                  <a:gd name="T17" fmla="*/ 910 h 914"/>
                  <a:gd name="T18" fmla="*/ 69 w 1272"/>
                  <a:gd name="T19" fmla="*/ 909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2" h="914">
                    <a:moveTo>
                      <a:pt x="69" y="909"/>
                    </a:moveTo>
                    <a:cubicBezTo>
                      <a:pt x="28" y="902"/>
                      <a:pt x="0" y="865"/>
                      <a:pt x="4" y="823"/>
                    </a:cubicBezTo>
                    <a:cubicBezTo>
                      <a:pt x="6" y="809"/>
                      <a:pt x="46" y="462"/>
                      <a:pt x="356" y="268"/>
                    </a:cubicBezTo>
                    <a:cubicBezTo>
                      <a:pt x="788" y="0"/>
                      <a:pt x="1197" y="176"/>
                      <a:pt x="1214" y="183"/>
                    </a:cubicBezTo>
                    <a:cubicBezTo>
                      <a:pt x="1254" y="201"/>
                      <a:pt x="1272" y="247"/>
                      <a:pt x="1254" y="287"/>
                    </a:cubicBezTo>
                    <a:cubicBezTo>
                      <a:pt x="1237" y="327"/>
                      <a:pt x="1191" y="345"/>
                      <a:pt x="1151" y="327"/>
                    </a:cubicBezTo>
                    <a:cubicBezTo>
                      <a:pt x="1137" y="321"/>
                      <a:pt x="798" y="178"/>
                      <a:pt x="439" y="402"/>
                    </a:cubicBezTo>
                    <a:cubicBezTo>
                      <a:pt x="193" y="555"/>
                      <a:pt x="161" y="837"/>
                      <a:pt x="160" y="840"/>
                    </a:cubicBezTo>
                    <a:cubicBezTo>
                      <a:pt x="156" y="883"/>
                      <a:pt x="117" y="914"/>
                      <a:pt x="74" y="910"/>
                    </a:cubicBezTo>
                    <a:cubicBezTo>
                      <a:pt x="72" y="910"/>
                      <a:pt x="71" y="909"/>
                      <a:pt x="69" y="9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îśḻiḍê">
                <a:extLst>
                  <a:ext uri="{FF2B5EF4-FFF2-40B4-BE49-F238E27FC236}">
                    <a16:creationId xmlns:a16="http://schemas.microsoft.com/office/drawing/2014/main" id="{6758C31B-5C5D-4240-BCA1-98BF91DAC715}"/>
                  </a:ext>
                </a:extLst>
              </p:cNvPr>
              <p:cNvSpPr/>
              <p:nvPr/>
            </p:nvSpPr>
            <p:spPr bwMode="auto">
              <a:xfrm>
                <a:off x="4540251" y="2571750"/>
                <a:ext cx="1741488" cy="1741487"/>
              </a:xfrm>
              <a:custGeom>
                <a:avLst/>
                <a:gdLst>
                  <a:gd name="T0" fmla="*/ 1114 w 2631"/>
                  <a:gd name="T1" fmla="*/ 2520 h 2631"/>
                  <a:gd name="T2" fmla="*/ 112 w 2631"/>
                  <a:gd name="T3" fmla="*/ 1114 h 2631"/>
                  <a:gd name="T4" fmla="*/ 1517 w 2631"/>
                  <a:gd name="T5" fmla="*/ 111 h 2631"/>
                  <a:gd name="T6" fmla="*/ 2520 w 2631"/>
                  <a:gd name="T7" fmla="*/ 1517 h 2631"/>
                  <a:gd name="T8" fmla="*/ 1114 w 2631"/>
                  <a:gd name="T9" fmla="*/ 2520 h 2631"/>
                  <a:gd name="T10" fmla="*/ 1508 w 2631"/>
                  <a:gd name="T11" fmla="*/ 168 h 2631"/>
                  <a:gd name="T12" fmla="*/ 168 w 2631"/>
                  <a:gd name="T13" fmla="*/ 1123 h 2631"/>
                  <a:gd name="T14" fmla="*/ 1124 w 2631"/>
                  <a:gd name="T15" fmla="*/ 2464 h 2631"/>
                  <a:gd name="T16" fmla="*/ 2464 w 2631"/>
                  <a:gd name="T17" fmla="*/ 1508 h 2631"/>
                  <a:gd name="T18" fmla="*/ 1508 w 2631"/>
                  <a:gd name="T19" fmla="*/ 168 h 2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31" h="2631">
                    <a:moveTo>
                      <a:pt x="1114" y="2520"/>
                    </a:moveTo>
                    <a:cubicBezTo>
                      <a:pt x="450" y="2409"/>
                      <a:pt x="0" y="1778"/>
                      <a:pt x="112" y="1114"/>
                    </a:cubicBezTo>
                    <a:cubicBezTo>
                      <a:pt x="223" y="450"/>
                      <a:pt x="853" y="0"/>
                      <a:pt x="1517" y="111"/>
                    </a:cubicBezTo>
                    <a:cubicBezTo>
                      <a:pt x="2181" y="222"/>
                      <a:pt x="2631" y="853"/>
                      <a:pt x="2520" y="1517"/>
                    </a:cubicBezTo>
                    <a:cubicBezTo>
                      <a:pt x="2409" y="2181"/>
                      <a:pt x="1778" y="2631"/>
                      <a:pt x="1114" y="2520"/>
                    </a:cubicBezTo>
                    <a:close/>
                    <a:moveTo>
                      <a:pt x="1508" y="168"/>
                    </a:moveTo>
                    <a:cubicBezTo>
                      <a:pt x="875" y="62"/>
                      <a:pt x="274" y="491"/>
                      <a:pt x="168" y="1123"/>
                    </a:cubicBezTo>
                    <a:cubicBezTo>
                      <a:pt x="62" y="1756"/>
                      <a:pt x="491" y="2358"/>
                      <a:pt x="1124" y="2464"/>
                    </a:cubicBezTo>
                    <a:cubicBezTo>
                      <a:pt x="1757" y="2570"/>
                      <a:pt x="2358" y="2141"/>
                      <a:pt x="2464" y="1508"/>
                    </a:cubicBezTo>
                    <a:cubicBezTo>
                      <a:pt x="2569" y="875"/>
                      <a:pt x="2141" y="274"/>
                      <a:pt x="1508" y="168"/>
                    </a:cubicBezTo>
                    <a:close/>
                  </a:path>
                </a:pathLst>
              </a:custGeom>
              <a:solidFill>
                <a:srgbClr val="0938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îṧļîḓè">
                <a:extLst>
                  <a:ext uri="{FF2B5EF4-FFF2-40B4-BE49-F238E27FC236}">
                    <a16:creationId xmlns:a16="http://schemas.microsoft.com/office/drawing/2014/main" id="{B862BB34-31E3-4C74-989F-F0BBAC3C4300}"/>
                  </a:ext>
                </a:extLst>
              </p:cNvPr>
              <p:cNvSpPr/>
              <p:nvPr/>
            </p:nvSpPr>
            <p:spPr bwMode="auto">
              <a:xfrm>
                <a:off x="3043238" y="3922713"/>
                <a:ext cx="1382713" cy="1054100"/>
              </a:xfrm>
              <a:custGeom>
                <a:avLst/>
                <a:gdLst>
                  <a:gd name="T0" fmla="*/ 99 w 2087"/>
                  <a:gd name="T1" fmla="*/ 1377 h 1594"/>
                  <a:gd name="T2" fmla="*/ 190 w 2087"/>
                  <a:gd name="T3" fmla="*/ 920 h 1594"/>
                  <a:gd name="T4" fmla="*/ 1539 w 2087"/>
                  <a:gd name="T5" fmla="*/ 92 h 1594"/>
                  <a:gd name="T6" fmla="*/ 1988 w 2087"/>
                  <a:gd name="T7" fmla="*/ 218 h 1594"/>
                  <a:gd name="T8" fmla="*/ 1897 w 2087"/>
                  <a:gd name="T9" fmla="*/ 675 h 1594"/>
                  <a:gd name="T10" fmla="*/ 547 w 2087"/>
                  <a:gd name="T11" fmla="*/ 1503 h 1594"/>
                  <a:gd name="T12" fmla="*/ 99 w 2087"/>
                  <a:gd name="T13" fmla="*/ 1377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7" h="1594">
                    <a:moveTo>
                      <a:pt x="99" y="1377"/>
                    </a:moveTo>
                    <a:cubicBezTo>
                      <a:pt x="0" y="1216"/>
                      <a:pt x="41" y="1011"/>
                      <a:pt x="190" y="920"/>
                    </a:cubicBezTo>
                    <a:cubicBezTo>
                      <a:pt x="1539" y="92"/>
                      <a:pt x="1539" y="92"/>
                      <a:pt x="1539" y="92"/>
                    </a:cubicBezTo>
                    <a:cubicBezTo>
                      <a:pt x="1688" y="0"/>
                      <a:pt x="1889" y="57"/>
                      <a:pt x="1988" y="218"/>
                    </a:cubicBezTo>
                    <a:cubicBezTo>
                      <a:pt x="2087" y="379"/>
                      <a:pt x="2046" y="584"/>
                      <a:pt x="1897" y="675"/>
                    </a:cubicBezTo>
                    <a:cubicBezTo>
                      <a:pt x="547" y="1503"/>
                      <a:pt x="547" y="1503"/>
                      <a:pt x="547" y="1503"/>
                    </a:cubicBezTo>
                    <a:cubicBezTo>
                      <a:pt x="399" y="1594"/>
                      <a:pt x="198" y="1538"/>
                      <a:pt x="99" y="1377"/>
                    </a:cubicBezTo>
                    <a:close/>
                  </a:path>
                </a:pathLst>
              </a:custGeom>
              <a:solidFill>
                <a:srgbClr val="10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íṣḻïḋe">
              <a:extLst>
                <a:ext uri="{FF2B5EF4-FFF2-40B4-BE49-F238E27FC236}">
                  <a16:creationId xmlns:a16="http://schemas.microsoft.com/office/drawing/2014/main" id="{25167A86-D0A0-4614-A825-B66E640FAC72}"/>
                </a:ext>
              </a:extLst>
            </p:cNvPr>
            <p:cNvGrpSpPr/>
            <p:nvPr/>
          </p:nvGrpSpPr>
          <p:grpSpPr>
            <a:xfrm>
              <a:off x="669925" y="1132666"/>
              <a:ext cx="3389923" cy="1046728"/>
              <a:chOff x="669925" y="1132666"/>
              <a:chExt cx="3389923" cy="1046728"/>
            </a:xfrm>
          </p:grpSpPr>
          <p:sp>
            <p:nvSpPr>
              <p:cNvPr id="35" name="îsliḑe">
                <a:extLst>
                  <a:ext uri="{FF2B5EF4-FFF2-40B4-BE49-F238E27FC236}">
                    <a16:creationId xmlns:a16="http://schemas.microsoft.com/office/drawing/2014/main" id="{28D71396-83CD-4EDC-BE77-D56EF00A5E0D}"/>
                  </a:ext>
                </a:extLst>
              </p:cNvPr>
              <p:cNvSpPr/>
              <p:nvPr/>
            </p:nvSpPr>
            <p:spPr>
              <a:xfrm>
                <a:off x="669925" y="1569133"/>
                <a:ext cx="3389923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36" name="iŝḻïḑè">
                <a:extLst>
                  <a:ext uri="{FF2B5EF4-FFF2-40B4-BE49-F238E27FC236}">
                    <a16:creationId xmlns:a16="http://schemas.microsoft.com/office/drawing/2014/main" id="{673BD48C-FA61-422A-A70F-AC086D5C10BF}"/>
                  </a:ext>
                </a:extLst>
              </p:cNvPr>
              <p:cNvSpPr txBox="1"/>
              <p:nvPr/>
            </p:nvSpPr>
            <p:spPr bwMode="auto">
              <a:xfrm>
                <a:off x="669925" y="1132666"/>
                <a:ext cx="3389923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A7ED6095-D763-48BB-981F-7E15A6751EDC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2259000"/>
              <a:ext cx="344607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îṩļiḋê">
              <a:extLst>
                <a:ext uri="{FF2B5EF4-FFF2-40B4-BE49-F238E27FC236}">
                  <a16:creationId xmlns:a16="http://schemas.microsoft.com/office/drawing/2014/main" id="{33D6F8B6-78F5-458B-9488-E90E7B92F087}"/>
                </a:ext>
              </a:extLst>
            </p:cNvPr>
            <p:cNvGrpSpPr/>
            <p:nvPr/>
          </p:nvGrpSpPr>
          <p:grpSpPr>
            <a:xfrm>
              <a:off x="669925" y="2394000"/>
              <a:ext cx="3389923" cy="1046728"/>
              <a:chOff x="669925" y="2394000"/>
              <a:chExt cx="3389923" cy="1046728"/>
            </a:xfrm>
          </p:grpSpPr>
          <p:sp>
            <p:nvSpPr>
              <p:cNvPr id="33" name="íṥ1íḋê">
                <a:extLst>
                  <a:ext uri="{FF2B5EF4-FFF2-40B4-BE49-F238E27FC236}">
                    <a16:creationId xmlns:a16="http://schemas.microsoft.com/office/drawing/2014/main" id="{7F12BC08-22CD-4827-9D7D-4BE58E4F408F}"/>
                  </a:ext>
                </a:extLst>
              </p:cNvPr>
              <p:cNvSpPr/>
              <p:nvPr/>
            </p:nvSpPr>
            <p:spPr>
              <a:xfrm>
                <a:off x="669925" y="2830467"/>
                <a:ext cx="3389923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/>
                  <a:t>Supporting text here. </a:t>
                </a:r>
                <a:endParaRPr lang="en-US" altLang="zh-CN" sz="900" dirty="0"/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34" name="íṩļiḍè">
                <a:extLst>
                  <a:ext uri="{FF2B5EF4-FFF2-40B4-BE49-F238E27FC236}">
                    <a16:creationId xmlns:a16="http://schemas.microsoft.com/office/drawing/2014/main" id="{0357F304-B993-4C28-A470-C5A68CD391A9}"/>
                  </a:ext>
                </a:extLst>
              </p:cNvPr>
              <p:cNvSpPr txBox="1"/>
              <p:nvPr/>
            </p:nvSpPr>
            <p:spPr bwMode="auto">
              <a:xfrm>
                <a:off x="669925" y="2394000"/>
                <a:ext cx="3389923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4E40685-2B72-46A7-B89F-81A1657B5A2D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3520334"/>
              <a:ext cx="344607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íṥľíde">
              <a:extLst>
                <a:ext uri="{FF2B5EF4-FFF2-40B4-BE49-F238E27FC236}">
                  <a16:creationId xmlns:a16="http://schemas.microsoft.com/office/drawing/2014/main" id="{E100927D-1F41-4558-AA08-FDD4781A4E63}"/>
                </a:ext>
              </a:extLst>
            </p:cNvPr>
            <p:cNvGrpSpPr/>
            <p:nvPr/>
          </p:nvGrpSpPr>
          <p:grpSpPr>
            <a:xfrm>
              <a:off x="669925" y="3655334"/>
              <a:ext cx="3389923" cy="1046728"/>
              <a:chOff x="669925" y="3655334"/>
              <a:chExt cx="3389923" cy="1046728"/>
            </a:xfrm>
          </p:grpSpPr>
          <p:sp>
            <p:nvSpPr>
              <p:cNvPr id="31" name="ïSlïďé">
                <a:extLst>
                  <a:ext uri="{FF2B5EF4-FFF2-40B4-BE49-F238E27FC236}">
                    <a16:creationId xmlns:a16="http://schemas.microsoft.com/office/drawing/2014/main" id="{F782E341-D18C-4982-A152-6D6189C19DA1}"/>
                  </a:ext>
                </a:extLst>
              </p:cNvPr>
              <p:cNvSpPr/>
              <p:nvPr/>
            </p:nvSpPr>
            <p:spPr>
              <a:xfrm>
                <a:off x="669925" y="4091801"/>
                <a:ext cx="3389923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32" name="î$1iďé">
                <a:extLst>
                  <a:ext uri="{FF2B5EF4-FFF2-40B4-BE49-F238E27FC236}">
                    <a16:creationId xmlns:a16="http://schemas.microsoft.com/office/drawing/2014/main" id="{218D3D7F-B78D-4F46-A9EC-BDC235422289}"/>
                  </a:ext>
                </a:extLst>
              </p:cNvPr>
              <p:cNvSpPr txBox="1"/>
              <p:nvPr/>
            </p:nvSpPr>
            <p:spPr bwMode="auto">
              <a:xfrm>
                <a:off x="669925" y="3655334"/>
                <a:ext cx="3389923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 dirty="0">
                    <a:solidFill>
                      <a:schemeClr val="accent3"/>
                    </a:solidFill>
                  </a:rPr>
                  <a:t>Text here</a:t>
                </a: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85A3D9B-A47B-478F-812C-6D3F9061CD36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4781668"/>
              <a:ext cx="344607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íṥļiḋè">
              <a:extLst>
                <a:ext uri="{FF2B5EF4-FFF2-40B4-BE49-F238E27FC236}">
                  <a16:creationId xmlns:a16="http://schemas.microsoft.com/office/drawing/2014/main" id="{BDC977B7-0D65-440B-B247-0232FC34A83A}"/>
                </a:ext>
              </a:extLst>
            </p:cNvPr>
            <p:cNvGrpSpPr/>
            <p:nvPr/>
          </p:nvGrpSpPr>
          <p:grpSpPr>
            <a:xfrm>
              <a:off x="669925" y="4916668"/>
              <a:ext cx="3389923" cy="1046728"/>
              <a:chOff x="669925" y="4916668"/>
              <a:chExt cx="3389923" cy="1046728"/>
            </a:xfrm>
          </p:grpSpPr>
          <p:sp>
            <p:nvSpPr>
              <p:cNvPr id="29" name="ïṣḷíḓè">
                <a:extLst>
                  <a:ext uri="{FF2B5EF4-FFF2-40B4-BE49-F238E27FC236}">
                    <a16:creationId xmlns:a16="http://schemas.microsoft.com/office/drawing/2014/main" id="{597571D9-81E6-4C06-8EB5-8ABB241A72CC}"/>
                  </a:ext>
                </a:extLst>
              </p:cNvPr>
              <p:cNvSpPr/>
              <p:nvPr/>
            </p:nvSpPr>
            <p:spPr>
              <a:xfrm>
                <a:off x="669925" y="5353135"/>
                <a:ext cx="3389923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/>
                  <a:t>Supporting text here. </a:t>
                </a:r>
                <a:endParaRPr lang="en-US" altLang="zh-CN" sz="900" dirty="0"/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30" name="íšḷíďê">
                <a:extLst>
                  <a:ext uri="{FF2B5EF4-FFF2-40B4-BE49-F238E27FC236}">
                    <a16:creationId xmlns:a16="http://schemas.microsoft.com/office/drawing/2014/main" id="{B0F08306-C8D3-4F47-A4D0-548B8EFEEF6C}"/>
                  </a:ext>
                </a:extLst>
              </p:cNvPr>
              <p:cNvSpPr txBox="1"/>
              <p:nvPr/>
            </p:nvSpPr>
            <p:spPr bwMode="auto">
              <a:xfrm>
                <a:off x="669925" y="4916668"/>
                <a:ext cx="3389923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  <p:grpSp>
          <p:nvGrpSpPr>
            <p:cNvPr id="14" name="í$ľíḓé">
              <a:extLst>
                <a:ext uri="{FF2B5EF4-FFF2-40B4-BE49-F238E27FC236}">
                  <a16:creationId xmlns:a16="http://schemas.microsoft.com/office/drawing/2014/main" id="{59268F24-064F-4036-A536-522337D2659B}"/>
                </a:ext>
              </a:extLst>
            </p:cNvPr>
            <p:cNvGrpSpPr/>
            <p:nvPr/>
          </p:nvGrpSpPr>
          <p:grpSpPr>
            <a:xfrm>
              <a:off x="8090728" y="1132666"/>
              <a:ext cx="3389923" cy="1046728"/>
              <a:chOff x="669925" y="1132666"/>
              <a:chExt cx="3389923" cy="1046728"/>
            </a:xfrm>
          </p:grpSpPr>
          <p:sp>
            <p:nvSpPr>
              <p:cNvPr id="27" name="ïṡļîdè">
                <a:extLst>
                  <a:ext uri="{FF2B5EF4-FFF2-40B4-BE49-F238E27FC236}">
                    <a16:creationId xmlns:a16="http://schemas.microsoft.com/office/drawing/2014/main" id="{599B8E7B-9A90-4F23-A0D5-6D295BB35D5C}"/>
                  </a:ext>
                </a:extLst>
              </p:cNvPr>
              <p:cNvSpPr/>
              <p:nvPr/>
            </p:nvSpPr>
            <p:spPr>
              <a:xfrm>
                <a:off x="669925" y="1569133"/>
                <a:ext cx="3389923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/>
                  <a:t>Supporting text here. </a:t>
                </a:r>
                <a:endParaRPr lang="en-US" altLang="zh-CN" sz="900" dirty="0"/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28" name="îṩḷïḋé">
                <a:extLst>
                  <a:ext uri="{FF2B5EF4-FFF2-40B4-BE49-F238E27FC236}">
                    <a16:creationId xmlns:a16="http://schemas.microsoft.com/office/drawing/2014/main" id="{F24C81A0-68BB-4B4A-9703-B9A3434E1DEC}"/>
                  </a:ext>
                </a:extLst>
              </p:cNvPr>
              <p:cNvSpPr txBox="1"/>
              <p:nvPr/>
            </p:nvSpPr>
            <p:spPr bwMode="auto">
              <a:xfrm>
                <a:off x="669925" y="1132666"/>
                <a:ext cx="3389923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BF18741B-26AD-4836-BC9E-CE925F55F14E}"/>
                </a:ext>
              </a:extLst>
            </p:cNvPr>
            <p:cNvCxnSpPr>
              <a:cxnSpLocks/>
            </p:cNvCxnSpPr>
            <p:nvPr/>
          </p:nvCxnSpPr>
          <p:spPr>
            <a:xfrm>
              <a:off x="8090728" y="2259000"/>
              <a:ext cx="344607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ïṡlide">
              <a:extLst>
                <a:ext uri="{FF2B5EF4-FFF2-40B4-BE49-F238E27FC236}">
                  <a16:creationId xmlns:a16="http://schemas.microsoft.com/office/drawing/2014/main" id="{3416CDAC-F218-4E91-9262-064E53B876D9}"/>
                </a:ext>
              </a:extLst>
            </p:cNvPr>
            <p:cNvGrpSpPr/>
            <p:nvPr/>
          </p:nvGrpSpPr>
          <p:grpSpPr>
            <a:xfrm>
              <a:off x="8090728" y="2394000"/>
              <a:ext cx="3389923" cy="1046728"/>
              <a:chOff x="669925" y="2394000"/>
              <a:chExt cx="3389923" cy="1046728"/>
            </a:xfrm>
          </p:grpSpPr>
          <p:sp>
            <p:nvSpPr>
              <p:cNvPr id="25" name="ïṡḻiḋè">
                <a:extLst>
                  <a:ext uri="{FF2B5EF4-FFF2-40B4-BE49-F238E27FC236}">
                    <a16:creationId xmlns:a16="http://schemas.microsoft.com/office/drawing/2014/main" id="{75F90D90-98AB-4BB6-AB75-D928A3D0D87A}"/>
                  </a:ext>
                </a:extLst>
              </p:cNvPr>
              <p:cNvSpPr/>
              <p:nvPr/>
            </p:nvSpPr>
            <p:spPr>
              <a:xfrm>
                <a:off x="669925" y="2830467"/>
                <a:ext cx="3389923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/>
                  <a:t>Supporting text here. </a:t>
                </a:r>
                <a:endParaRPr lang="en-US" altLang="zh-CN" sz="900" dirty="0"/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26" name="íSļíḍé">
                <a:extLst>
                  <a:ext uri="{FF2B5EF4-FFF2-40B4-BE49-F238E27FC236}">
                    <a16:creationId xmlns:a16="http://schemas.microsoft.com/office/drawing/2014/main" id="{508A136A-77CC-4414-9878-05F379EE38BB}"/>
                  </a:ext>
                </a:extLst>
              </p:cNvPr>
              <p:cNvSpPr txBox="1"/>
              <p:nvPr/>
            </p:nvSpPr>
            <p:spPr bwMode="auto">
              <a:xfrm>
                <a:off x="669925" y="2394000"/>
                <a:ext cx="3389923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0B8547F-050F-4CA8-B949-59E00D958480}"/>
                </a:ext>
              </a:extLst>
            </p:cNvPr>
            <p:cNvCxnSpPr>
              <a:cxnSpLocks/>
            </p:cNvCxnSpPr>
            <p:nvPr/>
          </p:nvCxnSpPr>
          <p:spPr>
            <a:xfrm>
              <a:off x="8090728" y="3520334"/>
              <a:ext cx="344607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îsḷïḋê">
              <a:extLst>
                <a:ext uri="{FF2B5EF4-FFF2-40B4-BE49-F238E27FC236}">
                  <a16:creationId xmlns:a16="http://schemas.microsoft.com/office/drawing/2014/main" id="{E7F1571C-DACC-4C72-88A6-DD54CBE01D58}"/>
                </a:ext>
              </a:extLst>
            </p:cNvPr>
            <p:cNvGrpSpPr/>
            <p:nvPr/>
          </p:nvGrpSpPr>
          <p:grpSpPr>
            <a:xfrm>
              <a:off x="8090728" y="3655334"/>
              <a:ext cx="3389923" cy="1046728"/>
              <a:chOff x="669925" y="3655334"/>
              <a:chExt cx="3389923" cy="1046728"/>
            </a:xfrm>
          </p:grpSpPr>
          <p:sp>
            <p:nvSpPr>
              <p:cNvPr id="23" name="íşḷiďé">
                <a:extLst>
                  <a:ext uri="{FF2B5EF4-FFF2-40B4-BE49-F238E27FC236}">
                    <a16:creationId xmlns:a16="http://schemas.microsoft.com/office/drawing/2014/main" id="{54D61A82-AEFF-4493-ABCF-7A03118FE37B}"/>
                  </a:ext>
                </a:extLst>
              </p:cNvPr>
              <p:cNvSpPr/>
              <p:nvPr/>
            </p:nvSpPr>
            <p:spPr>
              <a:xfrm>
                <a:off x="669925" y="4091801"/>
                <a:ext cx="3389923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/>
                  <a:t>Supporting text here. </a:t>
                </a:r>
                <a:endParaRPr lang="en-US" altLang="zh-CN" sz="900" dirty="0"/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24" name="îṡ1íďé">
                <a:extLst>
                  <a:ext uri="{FF2B5EF4-FFF2-40B4-BE49-F238E27FC236}">
                    <a16:creationId xmlns:a16="http://schemas.microsoft.com/office/drawing/2014/main" id="{FCC5DD71-6845-47AD-93FA-98A92D56BA0B}"/>
                  </a:ext>
                </a:extLst>
              </p:cNvPr>
              <p:cNvSpPr txBox="1"/>
              <p:nvPr/>
            </p:nvSpPr>
            <p:spPr bwMode="auto">
              <a:xfrm>
                <a:off x="669925" y="3655334"/>
                <a:ext cx="3389923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 dirty="0">
                    <a:solidFill>
                      <a:schemeClr val="accent3"/>
                    </a:solidFill>
                  </a:rPr>
                  <a:t>Text here</a:t>
                </a:r>
              </a:p>
            </p:txBody>
          </p:sp>
        </p:grp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2564389-9776-4D61-9EE3-8FB79EE86694}"/>
                </a:ext>
              </a:extLst>
            </p:cNvPr>
            <p:cNvCxnSpPr>
              <a:cxnSpLocks/>
            </p:cNvCxnSpPr>
            <p:nvPr/>
          </p:nvCxnSpPr>
          <p:spPr>
            <a:xfrm>
              <a:off x="8090728" y="4781668"/>
              <a:ext cx="344607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ïšḷíḑe">
              <a:extLst>
                <a:ext uri="{FF2B5EF4-FFF2-40B4-BE49-F238E27FC236}">
                  <a16:creationId xmlns:a16="http://schemas.microsoft.com/office/drawing/2014/main" id="{46F9680D-069D-4616-BED7-5D0201B4DAE6}"/>
                </a:ext>
              </a:extLst>
            </p:cNvPr>
            <p:cNvGrpSpPr/>
            <p:nvPr/>
          </p:nvGrpSpPr>
          <p:grpSpPr>
            <a:xfrm>
              <a:off x="8090728" y="4916668"/>
              <a:ext cx="3389923" cy="1046728"/>
              <a:chOff x="669925" y="4916668"/>
              <a:chExt cx="3389923" cy="1046728"/>
            </a:xfrm>
          </p:grpSpPr>
          <p:sp>
            <p:nvSpPr>
              <p:cNvPr id="21" name="is1ïḍé">
                <a:extLst>
                  <a:ext uri="{FF2B5EF4-FFF2-40B4-BE49-F238E27FC236}">
                    <a16:creationId xmlns:a16="http://schemas.microsoft.com/office/drawing/2014/main" id="{A5C8B661-3177-4747-A7BD-1733A5C09AFD}"/>
                  </a:ext>
                </a:extLst>
              </p:cNvPr>
              <p:cNvSpPr/>
              <p:nvPr/>
            </p:nvSpPr>
            <p:spPr>
              <a:xfrm>
                <a:off x="669925" y="5353135"/>
                <a:ext cx="3389923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/>
                  <a:t>Supporting text here. </a:t>
                </a:r>
                <a:endParaRPr lang="en-US" altLang="zh-CN" sz="900" dirty="0"/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22" name="işľiḑè">
                <a:extLst>
                  <a:ext uri="{FF2B5EF4-FFF2-40B4-BE49-F238E27FC236}">
                    <a16:creationId xmlns:a16="http://schemas.microsoft.com/office/drawing/2014/main" id="{5AB9FA19-EF1E-4A2A-B114-A45CD0FA0EC7}"/>
                  </a:ext>
                </a:extLst>
              </p:cNvPr>
              <p:cNvSpPr txBox="1"/>
              <p:nvPr/>
            </p:nvSpPr>
            <p:spPr bwMode="auto">
              <a:xfrm>
                <a:off x="669925" y="4916668"/>
                <a:ext cx="3389923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 dirty="0">
                    <a:solidFill>
                      <a:schemeClr val="accent1"/>
                    </a:solidFill>
                  </a:rPr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05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8AC7CD-CB47-4F9E-B60F-72E0EBCC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E90ED8-4387-47EF-9EB7-2151503B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5" name="3afc74c8-5595-40be-b07e-e95c04a85fe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A806787-1850-4BB6-A48C-C06B976598A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37488"/>
            <a:ext cx="12192000" cy="5105410"/>
            <a:chOff x="0" y="1137488"/>
            <a:chExt cx="12192000" cy="5105410"/>
          </a:xfrm>
        </p:grpSpPr>
        <p:sp>
          <p:nvSpPr>
            <p:cNvPr id="6" name="ïṧ1îḍê">
              <a:extLst>
                <a:ext uri="{FF2B5EF4-FFF2-40B4-BE49-F238E27FC236}">
                  <a16:creationId xmlns:a16="http://schemas.microsoft.com/office/drawing/2014/main" id="{BFD61952-3914-4DB3-9A39-BBB11148A40B}"/>
                </a:ext>
              </a:extLst>
            </p:cNvPr>
            <p:cNvSpPr/>
            <p:nvPr/>
          </p:nvSpPr>
          <p:spPr bwMode="auto">
            <a:xfrm>
              <a:off x="0" y="3307794"/>
              <a:ext cx="12192000" cy="650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7" name="iŝļiḋè">
              <a:extLst>
                <a:ext uri="{FF2B5EF4-FFF2-40B4-BE49-F238E27FC236}">
                  <a16:creationId xmlns:a16="http://schemas.microsoft.com/office/drawing/2014/main" id="{B8A704E8-4A5B-46DC-B20D-D8C1FCD14728}"/>
                </a:ext>
              </a:extLst>
            </p:cNvPr>
            <p:cNvSpPr/>
            <p:nvPr/>
          </p:nvSpPr>
          <p:spPr bwMode="blackWhite">
            <a:xfrm>
              <a:off x="6620622" y="1155977"/>
              <a:ext cx="2281063" cy="1999107"/>
            </a:xfrm>
            <a:custGeom>
              <a:avLst/>
              <a:gdLst>
                <a:gd name="T0" fmla="*/ 2147483646 w 671"/>
                <a:gd name="T1" fmla="*/ 2147483646 h 658"/>
                <a:gd name="T2" fmla="*/ 2147483646 w 671"/>
                <a:gd name="T3" fmla="*/ 2147483646 h 658"/>
                <a:gd name="T4" fmla="*/ 0 w 671"/>
                <a:gd name="T5" fmla="*/ 2147483646 h 658"/>
                <a:gd name="T6" fmla="*/ 0 w 671"/>
                <a:gd name="T7" fmla="*/ 2147483646 h 658"/>
                <a:gd name="T8" fmla="*/ 2147483646 w 671"/>
                <a:gd name="T9" fmla="*/ 2147483646 h 658"/>
                <a:gd name="T10" fmla="*/ 2147483646 w 671"/>
                <a:gd name="T11" fmla="*/ 2147483646 h 658"/>
                <a:gd name="T12" fmla="*/ 2147483646 w 671"/>
                <a:gd name="T13" fmla="*/ 0 h 658"/>
                <a:gd name="T14" fmla="*/ 2147483646 w 671"/>
                <a:gd name="T15" fmla="*/ 2147483646 h 658"/>
                <a:gd name="T16" fmla="*/ 2147483646 w 671"/>
                <a:gd name="T17" fmla="*/ 2147483646 h 658"/>
                <a:gd name="T18" fmla="*/ 2147483646 w 671"/>
                <a:gd name="T19" fmla="*/ 2147483646 h 658"/>
                <a:gd name="T20" fmla="*/ 2147483646 w 671"/>
                <a:gd name="T21" fmla="*/ 2147483646 h 658"/>
                <a:gd name="T22" fmla="*/ 2147483646 w 671"/>
                <a:gd name="T23" fmla="*/ 2147483646 h 6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1" h="658">
                  <a:moveTo>
                    <a:pt x="491" y="578"/>
                  </a:moveTo>
                  <a:lnTo>
                    <a:pt x="491" y="657"/>
                  </a:lnTo>
                  <a:lnTo>
                    <a:pt x="0" y="657"/>
                  </a:lnTo>
                  <a:lnTo>
                    <a:pt x="0" y="166"/>
                  </a:lnTo>
                  <a:lnTo>
                    <a:pt x="95" y="166"/>
                  </a:lnTo>
                  <a:lnTo>
                    <a:pt x="95" y="506"/>
                  </a:lnTo>
                  <a:lnTo>
                    <a:pt x="602" y="0"/>
                  </a:lnTo>
                  <a:lnTo>
                    <a:pt x="670" y="63"/>
                  </a:lnTo>
                  <a:lnTo>
                    <a:pt x="166" y="570"/>
                  </a:lnTo>
                  <a:lnTo>
                    <a:pt x="491" y="570"/>
                  </a:lnTo>
                  <a:lnTo>
                    <a:pt x="491" y="657"/>
                  </a:lnTo>
                  <a:lnTo>
                    <a:pt x="491" y="57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iṩ1îḋè">
              <a:extLst>
                <a:ext uri="{FF2B5EF4-FFF2-40B4-BE49-F238E27FC236}">
                  <a16:creationId xmlns:a16="http://schemas.microsoft.com/office/drawing/2014/main" id="{BED0C1ED-3FAC-4963-B66C-5A03AD5DC8FF}"/>
                </a:ext>
              </a:extLst>
            </p:cNvPr>
            <p:cNvSpPr/>
            <p:nvPr/>
          </p:nvSpPr>
          <p:spPr bwMode="blackWhite">
            <a:xfrm>
              <a:off x="6620622" y="4091081"/>
              <a:ext cx="2292618" cy="2024529"/>
            </a:xfrm>
            <a:custGeom>
              <a:avLst/>
              <a:gdLst>
                <a:gd name="T0" fmla="*/ 2147483646 w 674"/>
                <a:gd name="T1" fmla="*/ 2147483646 h 666"/>
                <a:gd name="T2" fmla="*/ 2147483646 w 674"/>
                <a:gd name="T3" fmla="*/ 0 h 666"/>
                <a:gd name="T4" fmla="*/ 0 w 674"/>
                <a:gd name="T5" fmla="*/ 0 h 666"/>
                <a:gd name="T6" fmla="*/ 0 w 674"/>
                <a:gd name="T7" fmla="*/ 2147483646 h 666"/>
                <a:gd name="T8" fmla="*/ 2147483646 w 674"/>
                <a:gd name="T9" fmla="*/ 2147483646 h 666"/>
                <a:gd name="T10" fmla="*/ 2147483646 w 674"/>
                <a:gd name="T11" fmla="*/ 2147483646 h 666"/>
                <a:gd name="T12" fmla="*/ 2147483646 w 674"/>
                <a:gd name="T13" fmla="*/ 2147483646 h 666"/>
                <a:gd name="T14" fmla="*/ 2147483646 w 674"/>
                <a:gd name="T15" fmla="*/ 2147483646 h 666"/>
                <a:gd name="T16" fmla="*/ 2147483646 w 674"/>
                <a:gd name="T17" fmla="*/ 2147483646 h 666"/>
                <a:gd name="T18" fmla="*/ 2147483646 w 674"/>
                <a:gd name="T19" fmla="*/ 2147483646 h 666"/>
                <a:gd name="T20" fmla="*/ 2147483646 w 674"/>
                <a:gd name="T21" fmla="*/ 0 h 666"/>
                <a:gd name="T22" fmla="*/ 2147483646 w 674"/>
                <a:gd name="T23" fmla="*/ 2147483646 h 6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4" h="666">
                  <a:moveTo>
                    <a:pt x="491" y="79"/>
                  </a:moveTo>
                  <a:lnTo>
                    <a:pt x="491" y="0"/>
                  </a:lnTo>
                  <a:lnTo>
                    <a:pt x="0" y="0"/>
                  </a:lnTo>
                  <a:lnTo>
                    <a:pt x="0" y="491"/>
                  </a:lnTo>
                  <a:lnTo>
                    <a:pt x="95" y="491"/>
                  </a:lnTo>
                  <a:lnTo>
                    <a:pt x="95" y="159"/>
                  </a:lnTo>
                  <a:lnTo>
                    <a:pt x="602" y="665"/>
                  </a:lnTo>
                  <a:lnTo>
                    <a:pt x="673" y="594"/>
                  </a:lnTo>
                  <a:lnTo>
                    <a:pt x="174" y="95"/>
                  </a:lnTo>
                  <a:lnTo>
                    <a:pt x="491" y="95"/>
                  </a:lnTo>
                  <a:lnTo>
                    <a:pt x="491" y="0"/>
                  </a:lnTo>
                  <a:lnTo>
                    <a:pt x="491" y="7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ïṡľíďé">
              <a:extLst>
                <a:ext uri="{FF2B5EF4-FFF2-40B4-BE49-F238E27FC236}">
                  <a16:creationId xmlns:a16="http://schemas.microsoft.com/office/drawing/2014/main" id="{D259C293-DFE2-48E7-B22A-098FDCF9C2C1}"/>
                </a:ext>
              </a:extLst>
            </p:cNvPr>
            <p:cNvSpPr/>
            <p:nvPr/>
          </p:nvSpPr>
          <p:spPr bwMode="blackWhite">
            <a:xfrm>
              <a:off x="3278761" y="4091081"/>
              <a:ext cx="2313419" cy="2043018"/>
            </a:xfrm>
            <a:custGeom>
              <a:avLst/>
              <a:gdLst>
                <a:gd name="T0" fmla="*/ 2147483646 w 680"/>
                <a:gd name="T1" fmla="*/ 2147483646 h 672"/>
                <a:gd name="T2" fmla="*/ 2147483646 w 680"/>
                <a:gd name="T3" fmla="*/ 0 h 672"/>
                <a:gd name="T4" fmla="*/ 2147483646 w 680"/>
                <a:gd name="T5" fmla="*/ 0 h 672"/>
                <a:gd name="T6" fmla="*/ 2147483646 w 680"/>
                <a:gd name="T7" fmla="*/ 2147483646 h 672"/>
                <a:gd name="T8" fmla="*/ 2147483646 w 680"/>
                <a:gd name="T9" fmla="*/ 2147483646 h 672"/>
                <a:gd name="T10" fmla="*/ 2147483646 w 680"/>
                <a:gd name="T11" fmla="*/ 2147483646 h 672"/>
                <a:gd name="T12" fmla="*/ 2147483646 w 680"/>
                <a:gd name="T13" fmla="*/ 2147483646 h 672"/>
                <a:gd name="T14" fmla="*/ 0 w 680"/>
                <a:gd name="T15" fmla="*/ 2147483646 h 672"/>
                <a:gd name="T16" fmla="*/ 2147483646 w 680"/>
                <a:gd name="T17" fmla="*/ 2147483646 h 672"/>
                <a:gd name="T18" fmla="*/ 2147483646 w 680"/>
                <a:gd name="T19" fmla="*/ 2147483646 h 672"/>
                <a:gd name="T20" fmla="*/ 2147483646 w 680"/>
                <a:gd name="T21" fmla="*/ 0 h 6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0" h="672">
                  <a:moveTo>
                    <a:pt x="184" y="80"/>
                  </a:moveTo>
                  <a:lnTo>
                    <a:pt x="184" y="0"/>
                  </a:lnTo>
                  <a:lnTo>
                    <a:pt x="679" y="0"/>
                  </a:lnTo>
                  <a:lnTo>
                    <a:pt x="679" y="495"/>
                  </a:lnTo>
                  <a:lnTo>
                    <a:pt x="583" y="495"/>
                  </a:lnTo>
                  <a:lnTo>
                    <a:pt x="583" y="160"/>
                  </a:lnTo>
                  <a:lnTo>
                    <a:pt x="72" y="671"/>
                  </a:lnTo>
                  <a:lnTo>
                    <a:pt x="0" y="599"/>
                  </a:lnTo>
                  <a:lnTo>
                    <a:pt x="503" y="96"/>
                  </a:lnTo>
                  <a:lnTo>
                    <a:pt x="184" y="96"/>
                  </a:lnTo>
                  <a:lnTo>
                    <a:pt x="184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íṥlíḓe">
              <a:extLst>
                <a:ext uri="{FF2B5EF4-FFF2-40B4-BE49-F238E27FC236}">
                  <a16:creationId xmlns:a16="http://schemas.microsoft.com/office/drawing/2014/main" id="{A6D77316-5F90-4BD1-AE54-18E4242693A6}"/>
                </a:ext>
              </a:extLst>
            </p:cNvPr>
            <p:cNvSpPr/>
            <p:nvPr/>
          </p:nvSpPr>
          <p:spPr bwMode="blackWhite">
            <a:xfrm>
              <a:off x="3278761" y="1137488"/>
              <a:ext cx="2313419" cy="2017596"/>
            </a:xfrm>
            <a:custGeom>
              <a:avLst/>
              <a:gdLst>
                <a:gd name="T0" fmla="*/ 2147483646 w 680"/>
                <a:gd name="T1" fmla="*/ 2147483646 h 664"/>
                <a:gd name="T2" fmla="*/ 2147483646 w 680"/>
                <a:gd name="T3" fmla="*/ 2147483646 h 664"/>
                <a:gd name="T4" fmla="*/ 2147483646 w 680"/>
                <a:gd name="T5" fmla="*/ 2147483646 h 664"/>
                <a:gd name="T6" fmla="*/ 2147483646 w 680"/>
                <a:gd name="T7" fmla="*/ 2147483646 h 664"/>
                <a:gd name="T8" fmla="*/ 2147483646 w 680"/>
                <a:gd name="T9" fmla="*/ 2147483646 h 664"/>
                <a:gd name="T10" fmla="*/ 2147483646 w 680"/>
                <a:gd name="T11" fmla="*/ 2147483646 h 664"/>
                <a:gd name="T12" fmla="*/ 2147483646 w 680"/>
                <a:gd name="T13" fmla="*/ 0 h 664"/>
                <a:gd name="T14" fmla="*/ 0 w 680"/>
                <a:gd name="T15" fmla="*/ 2147483646 h 664"/>
                <a:gd name="T16" fmla="*/ 2147483646 w 680"/>
                <a:gd name="T17" fmla="*/ 2147483646 h 664"/>
                <a:gd name="T18" fmla="*/ 2147483646 w 680"/>
                <a:gd name="T19" fmla="*/ 2147483646 h 664"/>
                <a:gd name="T20" fmla="*/ 2147483646 w 680"/>
                <a:gd name="T21" fmla="*/ 2147483646 h 6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0" h="664">
                  <a:moveTo>
                    <a:pt x="184" y="583"/>
                  </a:moveTo>
                  <a:lnTo>
                    <a:pt x="184" y="663"/>
                  </a:lnTo>
                  <a:lnTo>
                    <a:pt x="679" y="663"/>
                  </a:lnTo>
                  <a:lnTo>
                    <a:pt x="679" y="168"/>
                  </a:lnTo>
                  <a:lnTo>
                    <a:pt x="583" y="168"/>
                  </a:lnTo>
                  <a:lnTo>
                    <a:pt x="583" y="511"/>
                  </a:lnTo>
                  <a:lnTo>
                    <a:pt x="72" y="0"/>
                  </a:lnTo>
                  <a:lnTo>
                    <a:pt x="0" y="72"/>
                  </a:lnTo>
                  <a:lnTo>
                    <a:pt x="511" y="575"/>
                  </a:lnTo>
                  <a:lnTo>
                    <a:pt x="184" y="575"/>
                  </a:lnTo>
                  <a:lnTo>
                    <a:pt x="184" y="66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îṩ1iḑè">
              <a:extLst>
                <a:ext uri="{FF2B5EF4-FFF2-40B4-BE49-F238E27FC236}">
                  <a16:creationId xmlns:a16="http://schemas.microsoft.com/office/drawing/2014/main" id="{D98F35D9-1182-4345-8986-D05EA3F92CC7}"/>
                </a:ext>
              </a:extLst>
            </p:cNvPr>
            <p:cNvSpPr/>
            <p:nvPr/>
          </p:nvSpPr>
          <p:spPr bwMode="blackWhite">
            <a:xfrm>
              <a:off x="5245100" y="2850647"/>
              <a:ext cx="1701800" cy="1570294"/>
            </a:xfrm>
            <a:prstGeom prst="flowChartOr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>
              <a:lvl1pPr defTabSz="977900">
                <a:defRPr sz="1300" b="1">
                  <a:solidFill>
                    <a:srgbClr val="000000"/>
                  </a:solidFill>
                </a:defRPr>
              </a:lvl1pPr>
              <a:lvl2pPr marL="742950" indent="-285750" defTabSz="977900">
                <a:defRPr sz="1300" b="1">
                  <a:solidFill>
                    <a:srgbClr val="000000"/>
                  </a:solidFill>
                </a:defRPr>
              </a:lvl2pPr>
              <a:lvl3pPr marL="1143000" indent="-228600" defTabSz="977900">
                <a:defRPr sz="1300" b="1">
                  <a:solidFill>
                    <a:srgbClr val="000000"/>
                  </a:solidFill>
                </a:defRPr>
              </a:lvl3pPr>
              <a:lvl4pPr marL="1600200" indent="-228600" defTabSz="977900">
                <a:defRPr sz="1300" b="1">
                  <a:solidFill>
                    <a:srgbClr val="000000"/>
                  </a:solidFill>
                </a:defRPr>
              </a:lvl4pPr>
              <a:lvl5pPr marL="2057400" indent="-228600" defTabSz="977900">
                <a:defRPr sz="1300" b="1">
                  <a:solidFill>
                    <a:srgbClr val="000000"/>
                  </a:solidFill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pPr algn="ctr" eaLnBrk="1" hangingPunct="1"/>
              <a:endParaRPr lang="zh-CN" altLang="en-US" sz="1700" b="0">
                <a:solidFill>
                  <a:schemeClr val="tx1"/>
                </a:solidFill>
              </a:endParaRPr>
            </a:p>
          </p:txBody>
        </p:sp>
        <p:sp>
          <p:nvSpPr>
            <p:cNvPr id="12" name="ïşļidê">
              <a:extLst>
                <a:ext uri="{FF2B5EF4-FFF2-40B4-BE49-F238E27FC236}">
                  <a16:creationId xmlns:a16="http://schemas.microsoft.com/office/drawing/2014/main" id="{87B5238B-EF87-48D7-A3EE-932DD09863C0}"/>
                </a:ext>
              </a:extLst>
            </p:cNvPr>
            <p:cNvSpPr/>
            <p:nvPr/>
          </p:nvSpPr>
          <p:spPr bwMode="auto">
            <a:xfrm>
              <a:off x="703825" y="1753910"/>
              <a:ext cx="3438370" cy="107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endParaRPr lang="en-US" altLang="zh-CN" sz="900" dirty="0"/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……</a:t>
              </a:r>
            </a:p>
          </p:txBody>
        </p:sp>
        <p:sp>
          <p:nvSpPr>
            <p:cNvPr id="13" name="îŝľíḋê">
              <a:extLst>
                <a:ext uri="{FF2B5EF4-FFF2-40B4-BE49-F238E27FC236}">
                  <a16:creationId xmlns:a16="http://schemas.microsoft.com/office/drawing/2014/main" id="{D9DF981B-BC1C-4F5C-A5A1-61B66BE28EBE}"/>
                </a:ext>
              </a:extLst>
            </p:cNvPr>
            <p:cNvSpPr txBox="1"/>
            <p:nvPr/>
          </p:nvSpPr>
          <p:spPr bwMode="auto">
            <a:xfrm>
              <a:off x="703825" y="1155977"/>
              <a:ext cx="3438370" cy="59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>
                  <a:solidFill>
                    <a:schemeClr val="tx1"/>
                  </a:solidFill>
                </a:rPr>
                <a:t>01.Text here</a:t>
              </a:r>
            </a:p>
          </p:txBody>
        </p:sp>
        <p:sp>
          <p:nvSpPr>
            <p:cNvPr id="14" name="iṥlíḋe">
              <a:extLst>
                <a:ext uri="{FF2B5EF4-FFF2-40B4-BE49-F238E27FC236}">
                  <a16:creationId xmlns:a16="http://schemas.microsoft.com/office/drawing/2014/main" id="{722A99F1-9CFF-4768-AE5F-98567E6394CF}"/>
                </a:ext>
              </a:extLst>
            </p:cNvPr>
            <p:cNvSpPr/>
            <p:nvPr/>
          </p:nvSpPr>
          <p:spPr bwMode="auto">
            <a:xfrm>
              <a:off x="703825" y="5170210"/>
              <a:ext cx="3438370" cy="107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endParaRPr lang="en-US" altLang="zh-CN" sz="900" dirty="0"/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……</a:t>
              </a:r>
            </a:p>
          </p:txBody>
        </p:sp>
        <p:sp>
          <p:nvSpPr>
            <p:cNvPr id="15" name="íṥḷîḋê">
              <a:extLst>
                <a:ext uri="{FF2B5EF4-FFF2-40B4-BE49-F238E27FC236}">
                  <a16:creationId xmlns:a16="http://schemas.microsoft.com/office/drawing/2014/main" id="{815B7640-1A26-4793-8B8E-45020A3FDF75}"/>
                </a:ext>
              </a:extLst>
            </p:cNvPr>
            <p:cNvSpPr txBox="1"/>
            <p:nvPr/>
          </p:nvSpPr>
          <p:spPr bwMode="auto">
            <a:xfrm>
              <a:off x="703825" y="4572277"/>
              <a:ext cx="3438370" cy="59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>
                  <a:solidFill>
                    <a:schemeClr val="tx1"/>
                  </a:solidFill>
                </a:rPr>
                <a:t>03.Text here</a:t>
              </a:r>
            </a:p>
          </p:txBody>
        </p:sp>
        <p:sp>
          <p:nvSpPr>
            <p:cNvPr id="16" name="ïš1íḑê">
              <a:extLst>
                <a:ext uri="{FF2B5EF4-FFF2-40B4-BE49-F238E27FC236}">
                  <a16:creationId xmlns:a16="http://schemas.microsoft.com/office/drawing/2014/main" id="{F7A2C2C1-3662-42DC-8BDC-0DD10D28133F}"/>
                </a:ext>
              </a:extLst>
            </p:cNvPr>
            <p:cNvSpPr/>
            <p:nvPr/>
          </p:nvSpPr>
          <p:spPr bwMode="auto">
            <a:xfrm>
              <a:off x="8082118" y="1753910"/>
              <a:ext cx="3438370" cy="107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endParaRPr lang="en-US" altLang="zh-CN" sz="900" dirty="0"/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……</a:t>
              </a:r>
            </a:p>
          </p:txBody>
        </p:sp>
        <p:sp>
          <p:nvSpPr>
            <p:cNvPr id="17" name="ísḻïḓè">
              <a:extLst>
                <a:ext uri="{FF2B5EF4-FFF2-40B4-BE49-F238E27FC236}">
                  <a16:creationId xmlns:a16="http://schemas.microsoft.com/office/drawing/2014/main" id="{C4E39599-1799-490C-B548-3D28EA637958}"/>
                </a:ext>
              </a:extLst>
            </p:cNvPr>
            <p:cNvSpPr txBox="1"/>
            <p:nvPr/>
          </p:nvSpPr>
          <p:spPr bwMode="auto">
            <a:xfrm>
              <a:off x="8082118" y="1155977"/>
              <a:ext cx="3438370" cy="59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2000" dirty="0">
                  <a:solidFill>
                    <a:schemeClr val="tx1"/>
                  </a:solidFill>
                </a:rPr>
                <a:t>02.Text here</a:t>
              </a:r>
            </a:p>
          </p:txBody>
        </p:sp>
        <p:sp>
          <p:nvSpPr>
            <p:cNvPr id="18" name="îŝlíḓè">
              <a:extLst>
                <a:ext uri="{FF2B5EF4-FFF2-40B4-BE49-F238E27FC236}">
                  <a16:creationId xmlns:a16="http://schemas.microsoft.com/office/drawing/2014/main" id="{8D7EBA70-CAE7-4B81-9E6A-257937197DFA}"/>
                </a:ext>
              </a:extLst>
            </p:cNvPr>
            <p:cNvSpPr/>
            <p:nvPr/>
          </p:nvSpPr>
          <p:spPr bwMode="auto">
            <a:xfrm>
              <a:off x="8082118" y="5170210"/>
              <a:ext cx="3438370" cy="107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endParaRPr lang="en-US" altLang="zh-CN" sz="900" dirty="0"/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/>
                <a:t>……</a:t>
              </a:r>
            </a:p>
          </p:txBody>
        </p:sp>
        <p:sp>
          <p:nvSpPr>
            <p:cNvPr id="19" name="işlíḋe">
              <a:extLst>
                <a:ext uri="{FF2B5EF4-FFF2-40B4-BE49-F238E27FC236}">
                  <a16:creationId xmlns:a16="http://schemas.microsoft.com/office/drawing/2014/main" id="{26209E7D-7CD0-4625-9F51-4B8AD8D893FE}"/>
                </a:ext>
              </a:extLst>
            </p:cNvPr>
            <p:cNvSpPr txBox="1"/>
            <p:nvPr/>
          </p:nvSpPr>
          <p:spPr bwMode="auto">
            <a:xfrm>
              <a:off x="8082118" y="4572277"/>
              <a:ext cx="3438370" cy="59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2000" dirty="0">
                  <a:solidFill>
                    <a:schemeClr val="tx1"/>
                  </a:solidFill>
                </a:rPr>
                <a:t>04.Text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3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BA00C-CD34-4B5D-BA88-DF7F7287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A88BA1-A442-4791-BBFF-1AEAB54D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c7e296a4-46d1-4493-87a0-a5493486f67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5A75416-0363-4D8A-BC68-1DC457E3E2E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4763" y="1899000"/>
            <a:ext cx="12196763" cy="3391052"/>
            <a:chOff x="-4763" y="1899000"/>
            <a:chExt cx="12196763" cy="339105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1E0C8ED-FCE6-4BB1-8C4C-32F009543418}"/>
                </a:ext>
              </a:extLst>
            </p:cNvPr>
            <p:cNvCxnSpPr/>
            <p:nvPr/>
          </p:nvCxnSpPr>
          <p:spPr>
            <a:xfrm>
              <a:off x="-4763" y="3438015"/>
              <a:ext cx="1219676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îṥļîḑè">
              <a:extLst>
                <a:ext uri="{FF2B5EF4-FFF2-40B4-BE49-F238E27FC236}">
                  <a16:creationId xmlns:a16="http://schemas.microsoft.com/office/drawing/2014/main" id="{DA9B276D-D4D1-44B9-864D-7DA5BFD5CA49}"/>
                </a:ext>
              </a:extLst>
            </p:cNvPr>
            <p:cNvGrpSpPr/>
            <p:nvPr/>
          </p:nvGrpSpPr>
          <p:grpSpPr>
            <a:xfrm>
              <a:off x="1354891" y="1899000"/>
              <a:ext cx="2576513" cy="2063042"/>
              <a:chOff x="2235411" y="2349000"/>
              <a:chExt cx="2576513" cy="2063042"/>
            </a:xfrm>
          </p:grpSpPr>
          <p:sp>
            <p:nvSpPr>
              <p:cNvPr id="19" name="ís1îdé">
                <a:extLst>
                  <a:ext uri="{FF2B5EF4-FFF2-40B4-BE49-F238E27FC236}">
                    <a16:creationId xmlns:a16="http://schemas.microsoft.com/office/drawing/2014/main" id="{186AA232-1657-4991-848F-F1C0792E5777}"/>
                  </a:ext>
                </a:extLst>
              </p:cNvPr>
              <p:cNvSpPr/>
              <p:nvPr/>
            </p:nvSpPr>
            <p:spPr>
              <a:xfrm>
                <a:off x="3000436" y="3365578"/>
                <a:ext cx="1046464" cy="1046464"/>
              </a:xfrm>
              <a:prstGeom prst="ellipse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îšľïďé">
                <a:extLst>
                  <a:ext uri="{FF2B5EF4-FFF2-40B4-BE49-F238E27FC236}">
                    <a16:creationId xmlns:a16="http://schemas.microsoft.com/office/drawing/2014/main" id="{90A2DD52-E826-4D41-93DA-0E2E7DA6417E}"/>
                  </a:ext>
                </a:extLst>
              </p:cNvPr>
              <p:cNvSpPr/>
              <p:nvPr/>
            </p:nvSpPr>
            <p:spPr bwMode="auto">
              <a:xfrm rot="10800000">
                <a:off x="3268874" y="2726760"/>
                <a:ext cx="509587" cy="438150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ïśľïḓe">
                <a:extLst>
                  <a:ext uri="{FF2B5EF4-FFF2-40B4-BE49-F238E27FC236}">
                    <a16:creationId xmlns:a16="http://schemas.microsoft.com/office/drawing/2014/main" id="{D4D3B80B-F4F1-4A72-9D97-03E1B8FB8B89}"/>
                  </a:ext>
                </a:extLst>
              </p:cNvPr>
              <p:cNvSpPr/>
              <p:nvPr/>
            </p:nvSpPr>
            <p:spPr bwMode="auto">
              <a:xfrm>
                <a:off x="2235411" y="2349000"/>
                <a:ext cx="2576513" cy="616678"/>
              </a:xfrm>
              <a:prstGeom prst="roundRect">
                <a:avLst>
                  <a:gd name="adj" fmla="val 9438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tx1"/>
                    </a:solidFill>
                  </a:rPr>
                  <a:t>Text here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iSḷïďè">
              <a:extLst>
                <a:ext uri="{FF2B5EF4-FFF2-40B4-BE49-F238E27FC236}">
                  <a16:creationId xmlns:a16="http://schemas.microsoft.com/office/drawing/2014/main" id="{C35BAF61-16F0-4DAB-B7D0-5160AE6F363A}"/>
                </a:ext>
              </a:extLst>
            </p:cNvPr>
            <p:cNvGrpSpPr/>
            <p:nvPr/>
          </p:nvGrpSpPr>
          <p:grpSpPr>
            <a:xfrm>
              <a:off x="4807744" y="1899000"/>
              <a:ext cx="2576513" cy="2063042"/>
              <a:chOff x="2235411" y="2349000"/>
              <a:chExt cx="2576513" cy="2063042"/>
            </a:xfrm>
          </p:grpSpPr>
          <p:sp>
            <p:nvSpPr>
              <p:cNvPr id="16" name="îşḷíḑe">
                <a:extLst>
                  <a:ext uri="{FF2B5EF4-FFF2-40B4-BE49-F238E27FC236}">
                    <a16:creationId xmlns:a16="http://schemas.microsoft.com/office/drawing/2014/main" id="{60DE14C5-065D-4DE7-8968-A9C282074B92}"/>
                  </a:ext>
                </a:extLst>
              </p:cNvPr>
              <p:cNvSpPr/>
              <p:nvPr/>
            </p:nvSpPr>
            <p:spPr>
              <a:xfrm>
                <a:off x="3000436" y="3365578"/>
                <a:ext cx="1046464" cy="1046464"/>
              </a:xfrm>
              <a:prstGeom prst="ellipse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íṩļíḓè">
                <a:extLst>
                  <a:ext uri="{FF2B5EF4-FFF2-40B4-BE49-F238E27FC236}">
                    <a16:creationId xmlns:a16="http://schemas.microsoft.com/office/drawing/2014/main" id="{79E46862-6444-4349-904B-5DC6CC1D76B3}"/>
                  </a:ext>
                </a:extLst>
              </p:cNvPr>
              <p:cNvSpPr/>
              <p:nvPr/>
            </p:nvSpPr>
            <p:spPr bwMode="auto">
              <a:xfrm rot="10800000">
                <a:off x="3268874" y="2726760"/>
                <a:ext cx="509587" cy="438150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iSļíḍè">
                <a:extLst>
                  <a:ext uri="{FF2B5EF4-FFF2-40B4-BE49-F238E27FC236}">
                    <a16:creationId xmlns:a16="http://schemas.microsoft.com/office/drawing/2014/main" id="{BFE6EB1A-C44E-4C80-B994-29129C26D69C}"/>
                  </a:ext>
                </a:extLst>
              </p:cNvPr>
              <p:cNvSpPr/>
              <p:nvPr/>
            </p:nvSpPr>
            <p:spPr bwMode="auto">
              <a:xfrm>
                <a:off x="2235411" y="2349000"/>
                <a:ext cx="2576513" cy="616678"/>
              </a:xfrm>
              <a:prstGeom prst="roundRect">
                <a:avLst>
                  <a:gd name="adj" fmla="val 9438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tx1"/>
                    </a:solidFill>
                  </a:rPr>
                  <a:t>Text here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iśľiḍè">
              <a:extLst>
                <a:ext uri="{FF2B5EF4-FFF2-40B4-BE49-F238E27FC236}">
                  <a16:creationId xmlns:a16="http://schemas.microsoft.com/office/drawing/2014/main" id="{B1F3C426-5791-47BC-A21D-98F304C4E78F}"/>
                </a:ext>
              </a:extLst>
            </p:cNvPr>
            <p:cNvGrpSpPr/>
            <p:nvPr/>
          </p:nvGrpSpPr>
          <p:grpSpPr>
            <a:xfrm>
              <a:off x="8260597" y="1899000"/>
              <a:ext cx="2576513" cy="2063042"/>
              <a:chOff x="2235411" y="2349000"/>
              <a:chExt cx="2576513" cy="2063042"/>
            </a:xfrm>
          </p:grpSpPr>
          <p:sp>
            <p:nvSpPr>
              <p:cNvPr id="13" name="îṡľiḍè">
                <a:extLst>
                  <a:ext uri="{FF2B5EF4-FFF2-40B4-BE49-F238E27FC236}">
                    <a16:creationId xmlns:a16="http://schemas.microsoft.com/office/drawing/2014/main" id="{6E007221-DE45-44C1-8E48-41DC8908F5C1}"/>
                  </a:ext>
                </a:extLst>
              </p:cNvPr>
              <p:cNvSpPr/>
              <p:nvPr/>
            </p:nvSpPr>
            <p:spPr>
              <a:xfrm>
                <a:off x="3000436" y="3365578"/>
                <a:ext cx="1046464" cy="1046464"/>
              </a:xfrm>
              <a:prstGeom prst="ellipse">
                <a:avLst/>
              </a:prstGeom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î$1íḓé">
                <a:extLst>
                  <a:ext uri="{FF2B5EF4-FFF2-40B4-BE49-F238E27FC236}">
                    <a16:creationId xmlns:a16="http://schemas.microsoft.com/office/drawing/2014/main" id="{08E766A1-DBC0-47A2-91CB-FA5A028BA98E}"/>
                  </a:ext>
                </a:extLst>
              </p:cNvPr>
              <p:cNvSpPr/>
              <p:nvPr/>
            </p:nvSpPr>
            <p:spPr bwMode="auto">
              <a:xfrm rot="10800000">
                <a:off x="3268874" y="2726760"/>
                <a:ext cx="509587" cy="438150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íśľïḑè">
                <a:extLst>
                  <a:ext uri="{FF2B5EF4-FFF2-40B4-BE49-F238E27FC236}">
                    <a16:creationId xmlns:a16="http://schemas.microsoft.com/office/drawing/2014/main" id="{158102B1-B4AD-4602-B4AE-BDD6CEEEEC23}"/>
                  </a:ext>
                </a:extLst>
              </p:cNvPr>
              <p:cNvSpPr/>
              <p:nvPr/>
            </p:nvSpPr>
            <p:spPr bwMode="auto">
              <a:xfrm>
                <a:off x="2235411" y="2349000"/>
                <a:ext cx="2576513" cy="616678"/>
              </a:xfrm>
              <a:prstGeom prst="roundRect">
                <a:avLst>
                  <a:gd name="adj" fmla="val 9438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tx1"/>
                    </a:solidFill>
                  </a:rPr>
                  <a:t>Text here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ïSļïḍé">
              <a:extLst>
                <a:ext uri="{FF2B5EF4-FFF2-40B4-BE49-F238E27FC236}">
                  <a16:creationId xmlns:a16="http://schemas.microsoft.com/office/drawing/2014/main" id="{AF1661B9-D28D-4211-9915-FD5C7CAD9186}"/>
                </a:ext>
              </a:extLst>
            </p:cNvPr>
            <p:cNvSpPr txBox="1"/>
            <p:nvPr/>
          </p:nvSpPr>
          <p:spPr>
            <a:xfrm>
              <a:off x="1322961" y="4239000"/>
              <a:ext cx="2640371" cy="105105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1" name="i$1iḓê">
              <a:extLst>
                <a:ext uri="{FF2B5EF4-FFF2-40B4-BE49-F238E27FC236}">
                  <a16:creationId xmlns:a16="http://schemas.microsoft.com/office/drawing/2014/main" id="{DF6F0A42-ED24-4EC3-850F-4CC3BF2BD715}"/>
                </a:ext>
              </a:extLst>
            </p:cNvPr>
            <p:cNvSpPr txBox="1"/>
            <p:nvPr/>
          </p:nvSpPr>
          <p:spPr>
            <a:xfrm>
              <a:off x="4773432" y="4239000"/>
              <a:ext cx="2640371" cy="105105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2" name="ïṣḻïḋè">
              <a:extLst>
                <a:ext uri="{FF2B5EF4-FFF2-40B4-BE49-F238E27FC236}">
                  <a16:creationId xmlns:a16="http://schemas.microsoft.com/office/drawing/2014/main" id="{4F5BA744-5FBE-4446-ADFB-7E50ACE2E213}"/>
                </a:ext>
              </a:extLst>
            </p:cNvPr>
            <p:cNvSpPr txBox="1"/>
            <p:nvPr/>
          </p:nvSpPr>
          <p:spPr>
            <a:xfrm>
              <a:off x="8223903" y="4239000"/>
              <a:ext cx="2640371" cy="105105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39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E353A-B413-4895-A67E-762A2156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B21C1-CD8A-418D-8908-2690BE11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pSp>
        <p:nvGrpSpPr>
          <p:cNvPr id="5" name="726e97a7-8c49-44b1-952e-252da304fb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14BA312-B3BA-4F36-B755-B64AF1FAF47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610656"/>
            <a:ext cx="10858500" cy="3805378"/>
            <a:chOff x="660400" y="1610656"/>
            <a:chExt cx="10858500" cy="3805378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E6B4B30E-2FD7-442D-BDB3-D48DA89F6742}"/>
                </a:ext>
              </a:extLst>
            </p:cNvPr>
            <p:cNvCxnSpPr/>
            <p:nvPr/>
          </p:nvCxnSpPr>
          <p:spPr>
            <a:xfrm>
              <a:off x="6434529" y="2140626"/>
              <a:ext cx="1329718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ṧḷîḍe">
              <a:extLst>
                <a:ext uri="{FF2B5EF4-FFF2-40B4-BE49-F238E27FC236}">
                  <a16:creationId xmlns:a16="http://schemas.microsoft.com/office/drawing/2014/main" id="{C66AB01B-2E80-407B-9D58-70AF7874DDDE}"/>
                </a:ext>
              </a:extLst>
            </p:cNvPr>
            <p:cNvSpPr/>
            <p:nvPr/>
          </p:nvSpPr>
          <p:spPr>
            <a:xfrm rot="18900000">
              <a:off x="4573871" y="2140626"/>
              <a:ext cx="2968056" cy="2968056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" name="iŝḷîḓê">
              <a:extLst>
                <a:ext uri="{FF2B5EF4-FFF2-40B4-BE49-F238E27FC236}">
                  <a16:creationId xmlns:a16="http://schemas.microsoft.com/office/drawing/2014/main" id="{228CBB45-C760-4EF6-A02F-69CD6A1FDBC8}"/>
                </a:ext>
              </a:extLst>
            </p:cNvPr>
            <p:cNvSpPr/>
            <p:nvPr/>
          </p:nvSpPr>
          <p:spPr>
            <a:xfrm rot="18900000">
              <a:off x="4821209" y="2737753"/>
              <a:ext cx="2473380" cy="2473379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ïṡliḍé">
              <a:extLst>
                <a:ext uri="{FF2B5EF4-FFF2-40B4-BE49-F238E27FC236}">
                  <a16:creationId xmlns:a16="http://schemas.microsoft.com/office/drawing/2014/main" id="{6CB3F7CD-84F6-41FC-B6B1-B6B656A51C85}"/>
                </a:ext>
              </a:extLst>
            </p:cNvPr>
            <p:cNvSpPr/>
            <p:nvPr/>
          </p:nvSpPr>
          <p:spPr>
            <a:xfrm rot="18900000">
              <a:off x="5068547" y="3334879"/>
              <a:ext cx="1978704" cy="1978704"/>
            </a:xfrm>
            <a:prstGeom prst="round2Diag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î$ḻïḑè">
              <a:extLst>
                <a:ext uri="{FF2B5EF4-FFF2-40B4-BE49-F238E27FC236}">
                  <a16:creationId xmlns:a16="http://schemas.microsoft.com/office/drawing/2014/main" id="{DE5FD8E0-0619-45F3-8C2B-C8246AFF989D}"/>
                </a:ext>
              </a:extLst>
            </p:cNvPr>
            <p:cNvSpPr/>
            <p:nvPr/>
          </p:nvSpPr>
          <p:spPr>
            <a:xfrm rot="18900000">
              <a:off x="5315885" y="3932005"/>
              <a:ext cx="1484028" cy="1484029"/>
            </a:xfrm>
            <a:prstGeom prst="round2Diag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ïśľiḑê">
              <a:extLst>
                <a:ext uri="{FF2B5EF4-FFF2-40B4-BE49-F238E27FC236}">
                  <a16:creationId xmlns:a16="http://schemas.microsoft.com/office/drawing/2014/main" id="{D52731EC-BBB9-466A-8088-5AFEE729D0C4}"/>
                </a:ext>
              </a:extLst>
            </p:cNvPr>
            <p:cNvSpPr txBox="1"/>
            <p:nvPr/>
          </p:nvSpPr>
          <p:spPr>
            <a:xfrm>
              <a:off x="5328194" y="4656061"/>
              <a:ext cx="141577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2" name="îṥlíḓe">
              <a:extLst>
                <a:ext uri="{FF2B5EF4-FFF2-40B4-BE49-F238E27FC236}">
                  <a16:creationId xmlns:a16="http://schemas.microsoft.com/office/drawing/2014/main" id="{42F11280-2077-4435-9AFF-1F72826EC66F}"/>
                </a:ext>
              </a:extLst>
            </p:cNvPr>
            <p:cNvSpPr txBox="1"/>
            <p:nvPr/>
          </p:nvSpPr>
          <p:spPr>
            <a:xfrm rot="18900000">
              <a:off x="4876691" y="3579280"/>
              <a:ext cx="141577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3" name="íSļíḑe">
              <a:extLst>
                <a:ext uri="{FF2B5EF4-FFF2-40B4-BE49-F238E27FC236}">
                  <a16:creationId xmlns:a16="http://schemas.microsoft.com/office/drawing/2014/main" id="{E0BA27F3-573A-4C16-8A62-39AE21AF8545}"/>
                </a:ext>
              </a:extLst>
            </p:cNvPr>
            <p:cNvSpPr txBox="1"/>
            <p:nvPr/>
          </p:nvSpPr>
          <p:spPr>
            <a:xfrm rot="18900000">
              <a:off x="4817578" y="2893297"/>
              <a:ext cx="141577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4" name="îṧľîḋe">
              <a:extLst>
                <a:ext uri="{FF2B5EF4-FFF2-40B4-BE49-F238E27FC236}">
                  <a16:creationId xmlns:a16="http://schemas.microsoft.com/office/drawing/2014/main" id="{9E8DD6E0-F594-41AC-AB8E-95C3434ECD06}"/>
                </a:ext>
              </a:extLst>
            </p:cNvPr>
            <p:cNvSpPr txBox="1"/>
            <p:nvPr/>
          </p:nvSpPr>
          <p:spPr>
            <a:xfrm rot="18900000">
              <a:off x="4833081" y="2207314"/>
              <a:ext cx="141577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5" name="îšḻiḍê">
              <a:extLst>
                <a:ext uri="{FF2B5EF4-FFF2-40B4-BE49-F238E27FC236}">
                  <a16:creationId xmlns:a16="http://schemas.microsoft.com/office/drawing/2014/main" id="{2EE03378-61A8-43A7-898A-1B514491CC42}"/>
                </a:ext>
              </a:extLst>
            </p:cNvPr>
            <p:cNvSpPr/>
            <p:nvPr/>
          </p:nvSpPr>
          <p:spPr bwMode="auto">
            <a:xfrm>
              <a:off x="5793750" y="4084107"/>
              <a:ext cx="497292" cy="497293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118 w 128"/>
                <a:gd name="T11" fmla="*/ 48 h 128"/>
                <a:gd name="T12" fmla="*/ 97 w 128"/>
                <a:gd name="T13" fmla="*/ 33 h 128"/>
                <a:gd name="T14" fmla="*/ 82 w 128"/>
                <a:gd name="T15" fmla="*/ 11 h 128"/>
                <a:gd name="T16" fmla="*/ 118 w 128"/>
                <a:gd name="T17" fmla="*/ 48 h 128"/>
                <a:gd name="T18" fmla="*/ 96 w 128"/>
                <a:gd name="T19" fmla="*/ 64 h 128"/>
                <a:gd name="T20" fmla="*/ 94 w 128"/>
                <a:gd name="T21" fmla="*/ 81 h 128"/>
                <a:gd name="T22" fmla="*/ 65 w 128"/>
                <a:gd name="T23" fmla="*/ 75 h 128"/>
                <a:gd name="T24" fmla="*/ 36 w 128"/>
                <a:gd name="T25" fmla="*/ 81 h 128"/>
                <a:gd name="T26" fmla="*/ 34 w 128"/>
                <a:gd name="T27" fmla="*/ 64 h 128"/>
                <a:gd name="T28" fmla="*/ 39 w 128"/>
                <a:gd name="T29" fmla="*/ 39 h 128"/>
                <a:gd name="T30" fmla="*/ 65 w 128"/>
                <a:gd name="T31" fmla="*/ 33 h 128"/>
                <a:gd name="T32" fmla="*/ 91 w 128"/>
                <a:gd name="T33" fmla="*/ 39 h 128"/>
                <a:gd name="T34" fmla="*/ 96 w 128"/>
                <a:gd name="T35" fmla="*/ 64 h 128"/>
                <a:gd name="T36" fmla="*/ 65 w 128"/>
                <a:gd name="T37" fmla="*/ 8 h 128"/>
                <a:gd name="T38" fmla="*/ 68 w 128"/>
                <a:gd name="T39" fmla="*/ 8 h 128"/>
                <a:gd name="T40" fmla="*/ 87 w 128"/>
                <a:gd name="T41" fmla="*/ 29 h 128"/>
                <a:gd name="T42" fmla="*/ 65 w 128"/>
                <a:gd name="T43" fmla="*/ 26 h 128"/>
                <a:gd name="T44" fmla="*/ 45 w 128"/>
                <a:gd name="T45" fmla="*/ 29 h 128"/>
                <a:gd name="T46" fmla="*/ 65 w 128"/>
                <a:gd name="T47" fmla="*/ 8 h 128"/>
                <a:gd name="T48" fmla="*/ 50 w 128"/>
                <a:gd name="T49" fmla="*/ 10 h 128"/>
                <a:gd name="T50" fmla="*/ 34 w 128"/>
                <a:gd name="T51" fmla="*/ 33 h 128"/>
                <a:gd name="T52" fmla="*/ 10 w 128"/>
                <a:gd name="T53" fmla="*/ 51 h 128"/>
                <a:gd name="T54" fmla="*/ 50 w 128"/>
                <a:gd name="T55" fmla="*/ 10 h 128"/>
                <a:gd name="T56" fmla="*/ 16 w 128"/>
                <a:gd name="T57" fmla="*/ 93 h 128"/>
                <a:gd name="T58" fmla="*/ 8 w 128"/>
                <a:gd name="T59" fmla="*/ 65 h 128"/>
                <a:gd name="T60" fmla="*/ 30 w 128"/>
                <a:gd name="T61" fmla="*/ 44 h 128"/>
                <a:gd name="T62" fmla="*/ 27 w 128"/>
                <a:gd name="T63" fmla="*/ 64 h 128"/>
                <a:gd name="T64" fmla="*/ 29 w 128"/>
                <a:gd name="T65" fmla="*/ 84 h 128"/>
                <a:gd name="T66" fmla="*/ 16 w 128"/>
                <a:gd name="T67" fmla="*/ 93 h 128"/>
                <a:gd name="T68" fmla="*/ 20 w 128"/>
                <a:gd name="T69" fmla="*/ 99 h 128"/>
                <a:gd name="T70" fmla="*/ 32 w 128"/>
                <a:gd name="T71" fmla="*/ 91 h 128"/>
                <a:gd name="T72" fmla="*/ 50 w 128"/>
                <a:gd name="T73" fmla="*/ 119 h 128"/>
                <a:gd name="T74" fmla="*/ 20 w 128"/>
                <a:gd name="T75" fmla="*/ 99 h 128"/>
                <a:gd name="T76" fmla="*/ 68 w 128"/>
                <a:gd name="T77" fmla="*/ 121 h 128"/>
                <a:gd name="T78" fmla="*/ 65 w 128"/>
                <a:gd name="T79" fmla="*/ 121 h 128"/>
                <a:gd name="T80" fmla="*/ 39 w 128"/>
                <a:gd name="T81" fmla="*/ 88 h 128"/>
                <a:gd name="T82" fmla="*/ 65 w 128"/>
                <a:gd name="T83" fmla="*/ 83 h 128"/>
                <a:gd name="T84" fmla="*/ 92 w 128"/>
                <a:gd name="T85" fmla="*/ 88 h 128"/>
                <a:gd name="T86" fmla="*/ 68 w 128"/>
                <a:gd name="T87" fmla="*/ 121 h 128"/>
                <a:gd name="T88" fmla="*/ 82 w 128"/>
                <a:gd name="T89" fmla="*/ 118 h 128"/>
                <a:gd name="T90" fmla="*/ 99 w 128"/>
                <a:gd name="T91" fmla="*/ 91 h 128"/>
                <a:gd name="T92" fmla="*/ 109 w 128"/>
                <a:gd name="T93" fmla="*/ 98 h 128"/>
                <a:gd name="T94" fmla="*/ 82 w 128"/>
                <a:gd name="T95" fmla="*/ 118 h 128"/>
                <a:gd name="T96" fmla="*/ 101 w 128"/>
                <a:gd name="T97" fmla="*/ 84 h 128"/>
                <a:gd name="T98" fmla="*/ 104 w 128"/>
                <a:gd name="T99" fmla="*/ 64 h 128"/>
                <a:gd name="T100" fmla="*/ 101 w 128"/>
                <a:gd name="T101" fmla="*/ 44 h 128"/>
                <a:gd name="T102" fmla="*/ 121 w 128"/>
                <a:gd name="T103" fmla="*/ 62 h 128"/>
                <a:gd name="T104" fmla="*/ 121 w 128"/>
                <a:gd name="T105" fmla="*/ 64 h 128"/>
                <a:gd name="T106" fmla="*/ 114 w 128"/>
                <a:gd name="T107" fmla="*/ 92 h 128"/>
                <a:gd name="T108" fmla="*/ 101 w 128"/>
                <a:gd name="T109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00"/>
                    <a:pt x="29" y="128"/>
                    <a:pt x="64" y="128"/>
                  </a:cubicBezTo>
                  <a:cubicBezTo>
                    <a:pt x="100" y="128"/>
                    <a:pt x="128" y="100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lose/>
                  <a:moveTo>
                    <a:pt x="118" y="48"/>
                  </a:moveTo>
                  <a:cubicBezTo>
                    <a:pt x="112" y="42"/>
                    <a:pt x="105" y="37"/>
                    <a:pt x="97" y="33"/>
                  </a:cubicBezTo>
                  <a:cubicBezTo>
                    <a:pt x="93" y="25"/>
                    <a:pt x="88" y="17"/>
                    <a:pt x="82" y="11"/>
                  </a:cubicBezTo>
                  <a:cubicBezTo>
                    <a:pt x="99" y="17"/>
                    <a:pt x="113" y="30"/>
                    <a:pt x="118" y="48"/>
                  </a:cubicBezTo>
                  <a:close/>
                  <a:moveTo>
                    <a:pt x="96" y="64"/>
                  </a:moveTo>
                  <a:cubicBezTo>
                    <a:pt x="96" y="70"/>
                    <a:pt x="96" y="76"/>
                    <a:pt x="94" y="81"/>
                  </a:cubicBezTo>
                  <a:cubicBezTo>
                    <a:pt x="85" y="77"/>
                    <a:pt x="76" y="75"/>
                    <a:pt x="65" y="75"/>
                  </a:cubicBezTo>
                  <a:cubicBezTo>
                    <a:pt x="55" y="75"/>
                    <a:pt x="45" y="77"/>
                    <a:pt x="36" y="81"/>
                  </a:cubicBezTo>
                  <a:cubicBezTo>
                    <a:pt x="35" y="76"/>
                    <a:pt x="34" y="70"/>
                    <a:pt x="34" y="64"/>
                  </a:cubicBezTo>
                  <a:cubicBezTo>
                    <a:pt x="34" y="55"/>
                    <a:pt x="36" y="47"/>
                    <a:pt x="39" y="39"/>
                  </a:cubicBezTo>
                  <a:cubicBezTo>
                    <a:pt x="47" y="35"/>
                    <a:pt x="56" y="33"/>
                    <a:pt x="65" y="33"/>
                  </a:cubicBezTo>
                  <a:cubicBezTo>
                    <a:pt x="75" y="33"/>
                    <a:pt x="83" y="35"/>
                    <a:pt x="91" y="39"/>
                  </a:cubicBezTo>
                  <a:cubicBezTo>
                    <a:pt x="95" y="47"/>
                    <a:pt x="96" y="55"/>
                    <a:pt x="96" y="64"/>
                  </a:cubicBezTo>
                  <a:close/>
                  <a:moveTo>
                    <a:pt x="65" y="8"/>
                  </a:moveTo>
                  <a:cubicBezTo>
                    <a:pt x="66" y="8"/>
                    <a:pt x="67" y="8"/>
                    <a:pt x="68" y="8"/>
                  </a:cubicBezTo>
                  <a:cubicBezTo>
                    <a:pt x="75" y="14"/>
                    <a:pt x="82" y="21"/>
                    <a:pt x="87" y="29"/>
                  </a:cubicBezTo>
                  <a:cubicBezTo>
                    <a:pt x="80" y="27"/>
                    <a:pt x="73" y="26"/>
                    <a:pt x="65" y="26"/>
                  </a:cubicBezTo>
                  <a:cubicBezTo>
                    <a:pt x="58" y="26"/>
                    <a:pt x="51" y="27"/>
                    <a:pt x="45" y="29"/>
                  </a:cubicBezTo>
                  <a:cubicBezTo>
                    <a:pt x="50" y="20"/>
                    <a:pt x="57" y="13"/>
                    <a:pt x="65" y="8"/>
                  </a:cubicBezTo>
                  <a:close/>
                  <a:moveTo>
                    <a:pt x="50" y="10"/>
                  </a:moveTo>
                  <a:cubicBezTo>
                    <a:pt x="43" y="16"/>
                    <a:pt x="38" y="24"/>
                    <a:pt x="34" y="33"/>
                  </a:cubicBezTo>
                  <a:cubicBezTo>
                    <a:pt x="25" y="37"/>
                    <a:pt x="16" y="43"/>
                    <a:pt x="10" y="51"/>
                  </a:cubicBezTo>
                  <a:cubicBezTo>
                    <a:pt x="15" y="31"/>
                    <a:pt x="30" y="15"/>
                    <a:pt x="50" y="10"/>
                  </a:cubicBezTo>
                  <a:close/>
                  <a:moveTo>
                    <a:pt x="16" y="93"/>
                  </a:moveTo>
                  <a:cubicBezTo>
                    <a:pt x="11" y="85"/>
                    <a:pt x="8" y="75"/>
                    <a:pt x="8" y="65"/>
                  </a:cubicBezTo>
                  <a:cubicBezTo>
                    <a:pt x="13" y="57"/>
                    <a:pt x="21" y="49"/>
                    <a:pt x="30" y="44"/>
                  </a:cubicBezTo>
                  <a:cubicBezTo>
                    <a:pt x="28" y="50"/>
                    <a:pt x="27" y="57"/>
                    <a:pt x="27" y="64"/>
                  </a:cubicBezTo>
                  <a:cubicBezTo>
                    <a:pt x="27" y="71"/>
                    <a:pt x="28" y="78"/>
                    <a:pt x="29" y="84"/>
                  </a:cubicBezTo>
                  <a:cubicBezTo>
                    <a:pt x="25" y="87"/>
                    <a:pt x="20" y="90"/>
                    <a:pt x="16" y="93"/>
                  </a:cubicBezTo>
                  <a:close/>
                  <a:moveTo>
                    <a:pt x="20" y="99"/>
                  </a:moveTo>
                  <a:cubicBezTo>
                    <a:pt x="24" y="96"/>
                    <a:pt x="28" y="94"/>
                    <a:pt x="32" y="91"/>
                  </a:cubicBezTo>
                  <a:cubicBezTo>
                    <a:pt x="36" y="102"/>
                    <a:pt x="42" y="111"/>
                    <a:pt x="50" y="119"/>
                  </a:cubicBezTo>
                  <a:cubicBezTo>
                    <a:pt x="38" y="116"/>
                    <a:pt x="28" y="109"/>
                    <a:pt x="20" y="99"/>
                  </a:cubicBezTo>
                  <a:close/>
                  <a:moveTo>
                    <a:pt x="68" y="121"/>
                  </a:moveTo>
                  <a:cubicBezTo>
                    <a:pt x="67" y="121"/>
                    <a:pt x="66" y="121"/>
                    <a:pt x="65" y="121"/>
                  </a:cubicBezTo>
                  <a:cubicBezTo>
                    <a:pt x="53" y="113"/>
                    <a:pt x="44" y="102"/>
                    <a:pt x="39" y="88"/>
                  </a:cubicBezTo>
                  <a:cubicBezTo>
                    <a:pt x="47" y="85"/>
                    <a:pt x="56" y="83"/>
                    <a:pt x="65" y="83"/>
                  </a:cubicBezTo>
                  <a:cubicBezTo>
                    <a:pt x="75" y="83"/>
                    <a:pt x="84" y="85"/>
                    <a:pt x="92" y="88"/>
                  </a:cubicBezTo>
                  <a:cubicBezTo>
                    <a:pt x="87" y="101"/>
                    <a:pt x="79" y="113"/>
                    <a:pt x="68" y="121"/>
                  </a:cubicBezTo>
                  <a:close/>
                  <a:moveTo>
                    <a:pt x="82" y="118"/>
                  </a:moveTo>
                  <a:cubicBezTo>
                    <a:pt x="89" y="110"/>
                    <a:pt x="95" y="101"/>
                    <a:pt x="99" y="91"/>
                  </a:cubicBezTo>
                  <a:cubicBezTo>
                    <a:pt x="103" y="93"/>
                    <a:pt x="106" y="96"/>
                    <a:pt x="109" y="98"/>
                  </a:cubicBezTo>
                  <a:cubicBezTo>
                    <a:pt x="103" y="107"/>
                    <a:pt x="93" y="114"/>
                    <a:pt x="82" y="118"/>
                  </a:cubicBezTo>
                  <a:close/>
                  <a:moveTo>
                    <a:pt x="101" y="84"/>
                  </a:moveTo>
                  <a:cubicBezTo>
                    <a:pt x="103" y="78"/>
                    <a:pt x="104" y="71"/>
                    <a:pt x="104" y="64"/>
                  </a:cubicBezTo>
                  <a:cubicBezTo>
                    <a:pt x="104" y="57"/>
                    <a:pt x="103" y="50"/>
                    <a:pt x="101" y="44"/>
                  </a:cubicBezTo>
                  <a:cubicBezTo>
                    <a:pt x="109" y="48"/>
                    <a:pt x="116" y="55"/>
                    <a:pt x="121" y="62"/>
                  </a:cubicBezTo>
                  <a:cubicBezTo>
                    <a:pt x="121" y="63"/>
                    <a:pt x="121" y="64"/>
                    <a:pt x="121" y="64"/>
                  </a:cubicBezTo>
                  <a:cubicBezTo>
                    <a:pt x="121" y="75"/>
                    <a:pt x="118" y="84"/>
                    <a:pt x="114" y="92"/>
                  </a:cubicBezTo>
                  <a:cubicBezTo>
                    <a:pt x="110" y="89"/>
                    <a:pt x="106" y="86"/>
                    <a:pt x="101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íś1íḓe">
              <a:extLst>
                <a:ext uri="{FF2B5EF4-FFF2-40B4-BE49-F238E27FC236}">
                  <a16:creationId xmlns:a16="http://schemas.microsoft.com/office/drawing/2014/main" id="{89EC6724-0CBB-47D1-994C-93F33E2941B0}"/>
                </a:ext>
              </a:extLst>
            </p:cNvPr>
            <p:cNvSpPr txBox="1"/>
            <p:nvPr/>
          </p:nvSpPr>
          <p:spPr>
            <a:xfrm>
              <a:off x="3334706" y="4440289"/>
              <a:ext cx="90441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BD374A"/>
                  </a:solidFill>
                  <a:effectLst/>
                  <a:uLnTx/>
                  <a:uFillTx/>
                </a:rPr>
                <a:t>25%</a:t>
              </a:r>
            </a:p>
          </p:txBody>
        </p:sp>
        <p:sp>
          <p:nvSpPr>
            <p:cNvPr id="17" name="ïş1ïďe">
              <a:extLst>
                <a:ext uri="{FF2B5EF4-FFF2-40B4-BE49-F238E27FC236}">
                  <a16:creationId xmlns:a16="http://schemas.microsoft.com/office/drawing/2014/main" id="{D9714624-DC08-4815-9F29-DCBACFA8618C}"/>
                </a:ext>
              </a:extLst>
            </p:cNvPr>
            <p:cNvSpPr txBox="1"/>
            <p:nvPr/>
          </p:nvSpPr>
          <p:spPr>
            <a:xfrm>
              <a:off x="2932602" y="2657209"/>
              <a:ext cx="90441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25%</a:t>
              </a:r>
            </a:p>
          </p:txBody>
        </p:sp>
        <p:sp>
          <p:nvSpPr>
            <p:cNvPr id="18" name="îṩļiḑè">
              <a:extLst>
                <a:ext uri="{FF2B5EF4-FFF2-40B4-BE49-F238E27FC236}">
                  <a16:creationId xmlns:a16="http://schemas.microsoft.com/office/drawing/2014/main" id="{1192C292-ECF5-4475-8F90-AF5C266B492E}"/>
                </a:ext>
              </a:extLst>
            </p:cNvPr>
            <p:cNvSpPr txBox="1"/>
            <p:nvPr/>
          </p:nvSpPr>
          <p:spPr>
            <a:xfrm>
              <a:off x="7796202" y="1881383"/>
              <a:ext cx="90441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25%</a:t>
              </a:r>
            </a:p>
          </p:txBody>
        </p:sp>
        <p:sp>
          <p:nvSpPr>
            <p:cNvPr id="19" name="iśļîḋê">
              <a:extLst>
                <a:ext uri="{FF2B5EF4-FFF2-40B4-BE49-F238E27FC236}">
                  <a16:creationId xmlns:a16="http://schemas.microsoft.com/office/drawing/2014/main" id="{D429EF33-7864-4E96-8E5E-4C502B30F4C6}"/>
                </a:ext>
              </a:extLst>
            </p:cNvPr>
            <p:cNvSpPr txBox="1"/>
            <p:nvPr/>
          </p:nvSpPr>
          <p:spPr>
            <a:xfrm>
              <a:off x="8304976" y="3737550"/>
              <a:ext cx="90441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25%</a:t>
              </a: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B28A8682-6A4C-4C16-8372-01C5C0BC8078}"/>
                </a:ext>
              </a:extLst>
            </p:cNvPr>
            <p:cNvCxnSpPr/>
            <p:nvPr/>
          </p:nvCxnSpPr>
          <p:spPr>
            <a:xfrm>
              <a:off x="6975258" y="4015146"/>
              <a:ext cx="1329718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909EC8E7-9ED8-4AEF-883C-449A0CB9FB4F}"/>
                </a:ext>
              </a:extLst>
            </p:cNvPr>
            <p:cNvCxnSpPr/>
            <p:nvPr/>
          </p:nvCxnSpPr>
          <p:spPr>
            <a:xfrm flipH="1">
              <a:off x="3812871" y="2918819"/>
              <a:ext cx="1554480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6ECB4647-828D-4C5B-AD71-3177A4D1AF2C}"/>
                </a:ext>
              </a:extLst>
            </p:cNvPr>
            <p:cNvCxnSpPr/>
            <p:nvPr/>
          </p:nvCxnSpPr>
          <p:spPr>
            <a:xfrm flipH="1">
              <a:off x="4171995" y="4701899"/>
              <a:ext cx="112388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ṩ1íḑé">
              <a:extLst>
                <a:ext uri="{FF2B5EF4-FFF2-40B4-BE49-F238E27FC236}">
                  <a16:creationId xmlns:a16="http://schemas.microsoft.com/office/drawing/2014/main" id="{9ACEC9A6-7B74-4AFF-A88B-525AD50E8CFB}"/>
                </a:ext>
              </a:extLst>
            </p:cNvPr>
            <p:cNvSpPr/>
            <p:nvPr/>
          </p:nvSpPr>
          <p:spPr>
            <a:xfrm>
              <a:off x="660400" y="2545868"/>
              <a:ext cx="2213089" cy="61215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text.…</a:t>
              </a:r>
              <a:r>
                <a:rPr kumimoji="0" lang="de-DE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24" name="iṥlídè">
              <a:extLst>
                <a:ext uri="{FF2B5EF4-FFF2-40B4-BE49-F238E27FC236}">
                  <a16:creationId xmlns:a16="http://schemas.microsoft.com/office/drawing/2014/main" id="{813464ED-777E-4584-8F11-7E61001E631B}"/>
                </a:ext>
              </a:extLst>
            </p:cNvPr>
            <p:cNvSpPr/>
            <p:nvPr/>
          </p:nvSpPr>
          <p:spPr>
            <a:xfrm>
              <a:off x="1039260" y="4381802"/>
              <a:ext cx="2213089" cy="61215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text.…</a:t>
              </a:r>
              <a:r>
                <a:rPr kumimoji="0" lang="de-DE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25" name="isľíḍé">
              <a:extLst>
                <a:ext uri="{FF2B5EF4-FFF2-40B4-BE49-F238E27FC236}">
                  <a16:creationId xmlns:a16="http://schemas.microsoft.com/office/drawing/2014/main" id="{E39A1BAF-B604-42E5-AFD4-D6C2B91B8336}"/>
                </a:ext>
              </a:extLst>
            </p:cNvPr>
            <p:cNvSpPr/>
            <p:nvPr/>
          </p:nvSpPr>
          <p:spPr>
            <a:xfrm>
              <a:off x="9305811" y="3712076"/>
              <a:ext cx="2213089" cy="61215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text.…</a:t>
              </a:r>
              <a:r>
                <a:rPr kumimoji="0" lang="de-DE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26" name="iŝḷiďé">
              <a:extLst>
                <a:ext uri="{FF2B5EF4-FFF2-40B4-BE49-F238E27FC236}">
                  <a16:creationId xmlns:a16="http://schemas.microsoft.com/office/drawing/2014/main" id="{13445492-A6C5-4D76-80A9-1890564AA78C}"/>
                </a:ext>
              </a:extLst>
            </p:cNvPr>
            <p:cNvSpPr/>
            <p:nvPr/>
          </p:nvSpPr>
          <p:spPr>
            <a:xfrm>
              <a:off x="8700617" y="1949210"/>
              <a:ext cx="2213089" cy="61215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text.…</a:t>
              </a:r>
              <a:r>
                <a:rPr kumimoji="0" lang="de-DE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27" name="íṩlíde">
              <a:extLst>
                <a:ext uri="{FF2B5EF4-FFF2-40B4-BE49-F238E27FC236}">
                  <a16:creationId xmlns:a16="http://schemas.microsoft.com/office/drawing/2014/main" id="{03866339-3B35-4B39-B78F-AA466167C5AD}"/>
                </a:ext>
              </a:extLst>
            </p:cNvPr>
            <p:cNvSpPr txBox="1"/>
            <p:nvPr/>
          </p:nvSpPr>
          <p:spPr>
            <a:xfrm>
              <a:off x="660400" y="2207314"/>
              <a:ext cx="22130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8" name="íṣ1íḋe">
              <a:extLst>
                <a:ext uri="{FF2B5EF4-FFF2-40B4-BE49-F238E27FC236}">
                  <a16:creationId xmlns:a16="http://schemas.microsoft.com/office/drawing/2014/main" id="{09002499-BB58-4C33-946B-4EEA488DFA4A}"/>
                </a:ext>
              </a:extLst>
            </p:cNvPr>
            <p:cNvSpPr txBox="1"/>
            <p:nvPr/>
          </p:nvSpPr>
          <p:spPr>
            <a:xfrm>
              <a:off x="1039260" y="4043248"/>
              <a:ext cx="22130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9" name="iṩlíďè">
              <a:extLst>
                <a:ext uri="{FF2B5EF4-FFF2-40B4-BE49-F238E27FC236}">
                  <a16:creationId xmlns:a16="http://schemas.microsoft.com/office/drawing/2014/main" id="{B0A370D4-42EB-45A9-926F-5CE615E6B475}"/>
                </a:ext>
              </a:extLst>
            </p:cNvPr>
            <p:cNvSpPr txBox="1"/>
            <p:nvPr/>
          </p:nvSpPr>
          <p:spPr>
            <a:xfrm>
              <a:off x="9305811" y="3373522"/>
              <a:ext cx="22130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0" name="ïṡľidé">
              <a:extLst>
                <a:ext uri="{FF2B5EF4-FFF2-40B4-BE49-F238E27FC236}">
                  <a16:creationId xmlns:a16="http://schemas.microsoft.com/office/drawing/2014/main" id="{FA075205-7CDE-4325-B6E8-E490B2752B4F}"/>
                </a:ext>
              </a:extLst>
            </p:cNvPr>
            <p:cNvSpPr txBox="1"/>
            <p:nvPr/>
          </p:nvSpPr>
          <p:spPr>
            <a:xfrm>
              <a:off x="8700617" y="1610656"/>
              <a:ext cx="2213088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22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866435" y="14985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0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21CFA-E868-44FC-900A-1EDA26AF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6DA487-408C-4D4E-9936-764D74F9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5" name="2ad7d162-be48-4a65-9ec3-62cc7481703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F0079B6-15E5-434D-AD30-64AE4834E29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051250"/>
            <a:ext cx="11527358" cy="5145569"/>
            <a:chOff x="0" y="1051250"/>
            <a:chExt cx="11527358" cy="5145569"/>
          </a:xfrm>
        </p:grpSpPr>
        <p:sp>
          <p:nvSpPr>
            <p:cNvPr id="6" name="ís1ïḍé">
              <a:extLst>
                <a:ext uri="{FF2B5EF4-FFF2-40B4-BE49-F238E27FC236}">
                  <a16:creationId xmlns:a16="http://schemas.microsoft.com/office/drawing/2014/main" id="{455E598D-042E-4C3A-A48E-C9BC0B8E9AA1}"/>
                </a:ext>
              </a:extLst>
            </p:cNvPr>
            <p:cNvSpPr/>
            <p:nvPr/>
          </p:nvSpPr>
          <p:spPr bwMode="auto">
            <a:xfrm>
              <a:off x="0" y="1340768"/>
              <a:ext cx="2351584" cy="4703168"/>
            </a:xfrm>
            <a:custGeom>
              <a:avLst/>
              <a:gdLst>
                <a:gd name="connsiteX0" fmla="*/ 0 w 2351584"/>
                <a:gd name="connsiteY0" fmla="*/ 0 h 4703168"/>
                <a:gd name="connsiteX1" fmla="*/ 2351584 w 2351584"/>
                <a:gd name="connsiteY1" fmla="*/ 2351584 h 4703168"/>
                <a:gd name="connsiteX2" fmla="*/ 0 w 2351584"/>
                <a:gd name="connsiteY2" fmla="*/ 4703168 h 4703168"/>
                <a:gd name="connsiteX3" fmla="*/ 0 w 2351584"/>
                <a:gd name="connsiteY3" fmla="*/ 3773472 h 4703168"/>
                <a:gd name="connsiteX4" fmla="*/ 1421888 w 2351584"/>
                <a:gd name="connsiteY4" fmla="*/ 2351584 h 4703168"/>
                <a:gd name="connsiteX5" fmla="*/ 0 w 2351584"/>
                <a:gd name="connsiteY5" fmla="*/ 929696 h 47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1584" h="4703168">
                  <a:moveTo>
                    <a:pt x="0" y="0"/>
                  </a:moveTo>
                  <a:cubicBezTo>
                    <a:pt x="1298744" y="0"/>
                    <a:pt x="2351584" y="1052840"/>
                    <a:pt x="2351584" y="2351584"/>
                  </a:cubicBezTo>
                  <a:cubicBezTo>
                    <a:pt x="2351584" y="3650328"/>
                    <a:pt x="1298744" y="4703168"/>
                    <a:pt x="0" y="4703168"/>
                  </a:cubicBezTo>
                  <a:lnTo>
                    <a:pt x="0" y="3773472"/>
                  </a:lnTo>
                  <a:cubicBezTo>
                    <a:pt x="785287" y="3773472"/>
                    <a:pt x="1421888" y="3136871"/>
                    <a:pt x="1421888" y="2351584"/>
                  </a:cubicBezTo>
                  <a:cubicBezTo>
                    <a:pt x="1421888" y="1566297"/>
                    <a:pt x="785287" y="929696"/>
                    <a:pt x="0" y="929696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islíḍe">
              <a:extLst>
                <a:ext uri="{FF2B5EF4-FFF2-40B4-BE49-F238E27FC236}">
                  <a16:creationId xmlns:a16="http://schemas.microsoft.com/office/drawing/2014/main" id="{1B0D7BD1-60E7-4E75-AA1D-B51B6AFE4B46}"/>
                </a:ext>
              </a:extLst>
            </p:cNvPr>
            <p:cNvSpPr/>
            <p:nvPr/>
          </p:nvSpPr>
          <p:spPr>
            <a:xfrm rot="5400000">
              <a:off x="-1159527" y="2210777"/>
              <a:ext cx="5145569" cy="2826516"/>
            </a:xfrm>
            <a:custGeom>
              <a:avLst/>
              <a:gdLst>
                <a:gd name="connsiteX0" fmla="*/ 0 w 5145569"/>
                <a:gd name="connsiteY0" fmla="*/ 2572763 h 2826516"/>
                <a:gd name="connsiteX1" fmla="*/ 1401101 w 5145569"/>
                <a:gd name="connsiteY1" fmla="*/ 282285 h 2826516"/>
                <a:gd name="connsiteX2" fmla="*/ 4078347 w 5145569"/>
                <a:gd name="connsiteY2" fmla="*/ 486561 h 2826516"/>
                <a:gd name="connsiteX3" fmla="*/ 5136829 w 5145569"/>
                <a:gd name="connsiteY3" fmla="*/ 2784148 h 2826516"/>
                <a:gd name="connsiteX4" fmla="*/ 5131832 w 5145569"/>
                <a:gd name="connsiteY4" fmla="*/ 2826516 h 2826516"/>
                <a:gd name="connsiteX5" fmla="*/ 4225921 w 5145569"/>
                <a:gd name="connsiteY5" fmla="*/ 2826516 h 2826516"/>
                <a:gd name="connsiteX6" fmla="*/ 3945955 w 5145569"/>
                <a:gd name="connsiteY6" fmla="*/ 2783542 h 2826516"/>
                <a:gd name="connsiteX7" fmla="*/ 3385773 w 5145569"/>
                <a:gd name="connsiteY7" fmla="*/ 1446213 h 2826516"/>
                <a:gd name="connsiteX8" fmla="*/ 1940060 w 5145569"/>
                <a:gd name="connsiteY8" fmla="*/ 1335904 h 2826516"/>
                <a:gd name="connsiteX9" fmla="*/ 1183466 w 5145569"/>
                <a:gd name="connsiteY9" fmla="*/ 2572762 h 282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5569" h="2826516">
                  <a:moveTo>
                    <a:pt x="0" y="2572763"/>
                  </a:moveTo>
                  <a:cubicBezTo>
                    <a:pt x="0" y="1606781"/>
                    <a:pt x="541104" y="722201"/>
                    <a:pt x="1401101" y="282285"/>
                  </a:cubicBezTo>
                  <a:cubicBezTo>
                    <a:pt x="2261098" y="-157631"/>
                    <a:pt x="3295048" y="-78740"/>
                    <a:pt x="4078347" y="486561"/>
                  </a:cubicBezTo>
                  <a:cubicBezTo>
                    <a:pt x="4812689" y="1016530"/>
                    <a:pt x="5210704" y="1890270"/>
                    <a:pt x="5136829" y="2784148"/>
                  </a:cubicBezTo>
                  <a:lnTo>
                    <a:pt x="5131832" y="2826516"/>
                  </a:lnTo>
                  <a:lnTo>
                    <a:pt x="4225921" y="2826516"/>
                  </a:lnTo>
                  <a:lnTo>
                    <a:pt x="3945955" y="2783542"/>
                  </a:lnTo>
                  <a:cubicBezTo>
                    <a:pt x="4025096" y="2267950"/>
                    <a:pt x="3808754" y="1751475"/>
                    <a:pt x="3385773" y="1446213"/>
                  </a:cubicBezTo>
                  <a:cubicBezTo>
                    <a:pt x="2962792" y="1140950"/>
                    <a:pt x="2404459" y="1098349"/>
                    <a:pt x="1940060" y="1335904"/>
                  </a:cubicBezTo>
                  <a:cubicBezTo>
                    <a:pt x="1475662" y="1573459"/>
                    <a:pt x="1183466" y="2051132"/>
                    <a:pt x="1183466" y="25727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chemeClr val="accent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" name="îṧliḑê">
              <a:extLst>
                <a:ext uri="{FF2B5EF4-FFF2-40B4-BE49-F238E27FC236}">
                  <a16:creationId xmlns:a16="http://schemas.microsoft.com/office/drawing/2014/main" id="{8094F4EB-18D9-46B6-8E5C-7ABDDF290F7E}"/>
                </a:ext>
              </a:extLst>
            </p:cNvPr>
            <p:cNvSpPr/>
            <p:nvPr/>
          </p:nvSpPr>
          <p:spPr>
            <a:xfrm>
              <a:off x="1948502" y="1667140"/>
              <a:ext cx="197787" cy="1977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ṩlíďê">
              <a:extLst>
                <a:ext uri="{FF2B5EF4-FFF2-40B4-BE49-F238E27FC236}">
                  <a16:creationId xmlns:a16="http://schemas.microsoft.com/office/drawing/2014/main" id="{FADFE420-0A9E-49CF-9B20-25F5114CDCC4}"/>
                </a:ext>
              </a:extLst>
            </p:cNvPr>
            <p:cNvSpPr/>
            <p:nvPr/>
          </p:nvSpPr>
          <p:spPr>
            <a:xfrm>
              <a:off x="2728255" y="3241735"/>
              <a:ext cx="197787" cy="19778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šḷíḋè">
              <a:extLst>
                <a:ext uri="{FF2B5EF4-FFF2-40B4-BE49-F238E27FC236}">
                  <a16:creationId xmlns:a16="http://schemas.microsoft.com/office/drawing/2014/main" id="{497BEB35-8BD2-4AB6-B053-4908B261899D}"/>
                </a:ext>
              </a:extLst>
            </p:cNvPr>
            <p:cNvSpPr/>
            <p:nvPr/>
          </p:nvSpPr>
          <p:spPr>
            <a:xfrm>
              <a:off x="2345611" y="4778727"/>
              <a:ext cx="197787" cy="19778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E1C770A-C2CB-49EE-95D4-4CF13655C2B0}"/>
                </a:ext>
              </a:extLst>
            </p:cNvPr>
            <p:cNvCxnSpPr>
              <a:cxnSpLocks/>
            </p:cNvCxnSpPr>
            <p:nvPr/>
          </p:nvCxnSpPr>
          <p:spPr>
            <a:xfrm>
              <a:off x="3126000" y="2880576"/>
              <a:ext cx="839448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E2DC203-7553-4671-AC56-66F638F55E5C}"/>
                </a:ext>
              </a:extLst>
            </p:cNvPr>
            <p:cNvCxnSpPr>
              <a:cxnSpLocks/>
            </p:cNvCxnSpPr>
            <p:nvPr/>
          </p:nvCxnSpPr>
          <p:spPr>
            <a:xfrm>
              <a:off x="3126000" y="4454529"/>
              <a:ext cx="839448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îśľiḋè">
              <a:extLst>
                <a:ext uri="{FF2B5EF4-FFF2-40B4-BE49-F238E27FC236}">
                  <a16:creationId xmlns:a16="http://schemas.microsoft.com/office/drawing/2014/main" id="{88C0C7E6-7722-49CA-98DA-53A14A42562F}"/>
                </a:ext>
              </a:extLst>
            </p:cNvPr>
            <p:cNvSpPr txBox="1"/>
            <p:nvPr/>
          </p:nvSpPr>
          <p:spPr>
            <a:xfrm>
              <a:off x="3139008" y="1608814"/>
              <a:ext cx="2024366" cy="429517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4" name="ïṡľíḍe">
              <a:extLst>
                <a:ext uri="{FF2B5EF4-FFF2-40B4-BE49-F238E27FC236}">
                  <a16:creationId xmlns:a16="http://schemas.microsoft.com/office/drawing/2014/main" id="{764BE858-E92A-492C-B548-FE697E6462FE}"/>
                </a:ext>
              </a:extLst>
            </p:cNvPr>
            <p:cNvSpPr txBox="1"/>
            <p:nvPr/>
          </p:nvSpPr>
          <p:spPr>
            <a:xfrm>
              <a:off x="3139008" y="2038331"/>
              <a:ext cx="2024366" cy="540054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5" name="iṩļiḋé">
              <a:extLst>
                <a:ext uri="{FF2B5EF4-FFF2-40B4-BE49-F238E27FC236}">
                  <a16:creationId xmlns:a16="http://schemas.microsoft.com/office/drawing/2014/main" id="{61430B3B-739E-416D-A055-0A597FA1243E}"/>
                </a:ext>
              </a:extLst>
            </p:cNvPr>
            <p:cNvSpPr txBox="1"/>
            <p:nvPr/>
          </p:nvSpPr>
          <p:spPr>
            <a:xfrm>
              <a:off x="3621000" y="3182767"/>
              <a:ext cx="2024366" cy="429517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6" name="ïşḻídê">
              <a:extLst>
                <a:ext uri="{FF2B5EF4-FFF2-40B4-BE49-F238E27FC236}">
                  <a16:creationId xmlns:a16="http://schemas.microsoft.com/office/drawing/2014/main" id="{B351C761-2DF0-47EA-8A87-76ECD331176D}"/>
                </a:ext>
              </a:extLst>
            </p:cNvPr>
            <p:cNvSpPr txBox="1"/>
            <p:nvPr/>
          </p:nvSpPr>
          <p:spPr>
            <a:xfrm>
              <a:off x="3621000" y="3612284"/>
              <a:ext cx="2024366" cy="540054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7" name="iS1ídé">
              <a:extLst>
                <a:ext uri="{FF2B5EF4-FFF2-40B4-BE49-F238E27FC236}">
                  <a16:creationId xmlns:a16="http://schemas.microsoft.com/office/drawing/2014/main" id="{4DE9A7E8-BE64-41A4-BAB2-ED9ACBF5E704}"/>
                </a:ext>
              </a:extLst>
            </p:cNvPr>
            <p:cNvSpPr txBox="1"/>
            <p:nvPr/>
          </p:nvSpPr>
          <p:spPr>
            <a:xfrm>
              <a:off x="3139008" y="4756719"/>
              <a:ext cx="2024366" cy="429517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8" name="ïŝḷïḓe">
              <a:extLst>
                <a:ext uri="{FF2B5EF4-FFF2-40B4-BE49-F238E27FC236}">
                  <a16:creationId xmlns:a16="http://schemas.microsoft.com/office/drawing/2014/main" id="{E4A66F28-D68C-449A-99B7-8AD2859FCD18}"/>
                </a:ext>
              </a:extLst>
            </p:cNvPr>
            <p:cNvSpPr txBox="1"/>
            <p:nvPr/>
          </p:nvSpPr>
          <p:spPr>
            <a:xfrm>
              <a:off x="3139008" y="5186236"/>
              <a:ext cx="2024366" cy="540054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9" name="îŝļîde">
              <a:extLst>
                <a:ext uri="{FF2B5EF4-FFF2-40B4-BE49-F238E27FC236}">
                  <a16:creationId xmlns:a16="http://schemas.microsoft.com/office/drawing/2014/main" id="{164717AE-9D99-47F1-98A4-0791F52179D4}"/>
                </a:ext>
              </a:extLst>
            </p:cNvPr>
            <p:cNvSpPr txBox="1"/>
            <p:nvPr/>
          </p:nvSpPr>
          <p:spPr>
            <a:xfrm>
              <a:off x="6080004" y="1608814"/>
              <a:ext cx="2024366" cy="429517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Text here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ís1iḋé">
              <a:extLst>
                <a:ext uri="{FF2B5EF4-FFF2-40B4-BE49-F238E27FC236}">
                  <a16:creationId xmlns:a16="http://schemas.microsoft.com/office/drawing/2014/main" id="{11E4E4C6-E0AC-4396-9A24-8D64900FAD57}"/>
                </a:ext>
              </a:extLst>
            </p:cNvPr>
            <p:cNvSpPr txBox="1"/>
            <p:nvPr/>
          </p:nvSpPr>
          <p:spPr>
            <a:xfrm>
              <a:off x="6080004" y="2038331"/>
              <a:ext cx="2024366" cy="540054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1" name="íšļiḍè">
              <a:extLst>
                <a:ext uri="{FF2B5EF4-FFF2-40B4-BE49-F238E27FC236}">
                  <a16:creationId xmlns:a16="http://schemas.microsoft.com/office/drawing/2014/main" id="{1A76757B-160D-4FF6-8010-95BA4912BA20}"/>
                </a:ext>
              </a:extLst>
            </p:cNvPr>
            <p:cNvSpPr txBox="1"/>
            <p:nvPr/>
          </p:nvSpPr>
          <p:spPr>
            <a:xfrm>
              <a:off x="6561996" y="3182767"/>
              <a:ext cx="2024366" cy="429517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>
                  <a:solidFill>
                    <a:schemeClr val="accent2"/>
                  </a:solidFill>
                </a:rPr>
                <a:t>Text here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íś1îḓe">
              <a:extLst>
                <a:ext uri="{FF2B5EF4-FFF2-40B4-BE49-F238E27FC236}">
                  <a16:creationId xmlns:a16="http://schemas.microsoft.com/office/drawing/2014/main" id="{F47BD19E-4FE1-47CC-971D-10352B32A7EC}"/>
                </a:ext>
              </a:extLst>
            </p:cNvPr>
            <p:cNvSpPr txBox="1"/>
            <p:nvPr/>
          </p:nvSpPr>
          <p:spPr>
            <a:xfrm>
              <a:off x="6561996" y="3612284"/>
              <a:ext cx="2024366" cy="540054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3" name="íṣľïḍé">
              <a:extLst>
                <a:ext uri="{FF2B5EF4-FFF2-40B4-BE49-F238E27FC236}">
                  <a16:creationId xmlns:a16="http://schemas.microsoft.com/office/drawing/2014/main" id="{93861AB1-2106-47FC-BBD0-9C711398AA5D}"/>
                </a:ext>
              </a:extLst>
            </p:cNvPr>
            <p:cNvSpPr txBox="1"/>
            <p:nvPr/>
          </p:nvSpPr>
          <p:spPr>
            <a:xfrm>
              <a:off x="6080004" y="4756719"/>
              <a:ext cx="2024366" cy="429517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>
                  <a:solidFill>
                    <a:schemeClr val="accent3"/>
                  </a:solidFill>
                </a:rPr>
                <a:t>Text here</a:t>
              </a:r>
              <a:endParaRPr lang="zh-CN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24" name="íṡḷíḋé">
              <a:extLst>
                <a:ext uri="{FF2B5EF4-FFF2-40B4-BE49-F238E27FC236}">
                  <a16:creationId xmlns:a16="http://schemas.microsoft.com/office/drawing/2014/main" id="{0CAD3796-DDB8-4785-9089-FDBE7D40E5E7}"/>
                </a:ext>
              </a:extLst>
            </p:cNvPr>
            <p:cNvSpPr txBox="1"/>
            <p:nvPr/>
          </p:nvSpPr>
          <p:spPr>
            <a:xfrm>
              <a:off x="6080004" y="5186236"/>
              <a:ext cx="2024366" cy="540054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5" name="iśḻïďe">
              <a:extLst>
                <a:ext uri="{FF2B5EF4-FFF2-40B4-BE49-F238E27FC236}">
                  <a16:creationId xmlns:a16="http://schemas.microsoft.com/office/drawing/2014/main" id="{7A9B31BF-301A-459D-A9EB-6D0850C96A0E}"/>
                </a:ext>
              </a:extLst>
            </p:cNvPr>
            <p:cNvSpPr txBox="1"/>
            <p:nvPr/>
          </p:nvSpPr>
          <p:spPr>
            <a:xfrm>
              <a:off x="9021000" y="1608814"/>
              <a:ext cx="2024366" cy="429517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26" name="îsḻîďe">
              <a:extLst>
                <a:ext uri="{FF2B5EF4-FFF2-40B4-BE49-F238E27FC236}">
                  <a16:creationId xmlns:a16="http://schemas.microsoft.com/office/drawing/2014/main" id="{2EA5363C-8642-4E36-901F-0CB87968793A}"/>
                </a:ext>
              </a:extLst>
            </p:cNvPr>
            <p:cNvSpPr txBox="1"/>
            <p:nvPr/>
          </p:nvSpPr>
          <p:spPr>
            <a:xfrm>
              <a:off x="9021000" y="2038331"/>
              <a:ext cx="2024366" cy="540054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7" name="iṣľîḑè">
              <a:extLst>
                <a:ext uri="{FF2B5EF4-FFF2-40B4-BE49-F238E27FC236}">
                  <a16:creationId xmlns:a16="http://schemas.microsoft.com/office/drawing/2014/main" id="{438B3E69-8357-4142-A2C3-87729222FECB}"/>
                </a:ext>
              </a:extLst>
            </p:cNvPr>
            <p:cNvSpPr txBox="1"/>
            <p:nvPr/>
          </p:nvSpPr>
          <p:spPr>
            <a:xfrm>
              <a:off x="9502992" y="3182767"/>
              <a:ext cx="2024366" cy="429517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28" name="iSḻíḍé">
              <a:extLst>
                <a:ext uri="{FF2B5EF4-FFF2-40B4-BE49-F238E27FC236}">
                  <a16:creationId xmlns:a16="http://schemas.microsoft.com/office/drawing/2014/main" id="{97A5CA5C-1E87-4741-9ACA-21FE4BA604FF}"/>
                </a:ext>
              </a:extLst>
            </p:cNvPr>
            <p:cNvSpPr txBox="1"/>
            <p:nvPr/>
          </p:nvSpPr>
          <p:spPr>
            <a:xfrm>
              <a:off x="9502992" y="3612284"/>
              <a:ext cx="2024366" cy="540054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9" name="ïṣļîḑê">
              <a:extLst>
                <a:ext uri="{FF2B5EF4-FFF2-40B4-BE49-F238E27FC236}">
                  <a16:creationId xmlns:a16="http://schemas.microsoft.com/office/drawing/2014/main" id="{4E9299CB-AB94-44AE-BBB2-14C5CA818648}"/>
                </a:ext>
              </a:extLst>
            </p:cNvPr>
            <p:cNvSpPr txBox="1"/>
            <p:nvPr/>
          </p:nvSpPr>
          <p:spPr>
            <a:xfrm>
              <a:off x="9021000" y="4756719"/>
              <a:ext cx="2024366" cy="429517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30" name="ïšļïde">
              <a:extLst>
                <a:ext uri="{FF2B5EF4-FFF2-40B4-BE49-F238E27FC236}">
                  <a16:creationId xmlns:a16="http://schemas.microsoft.com/office/drawing/2014/main" id="{8628366E-7FB8-468F-80B5-0961EBDD6F23}"/>
                </a:ext>
              </a:extLst>
            </p:cNvPr>
            <p:cNvSpPr txBox="1"/>
            <p:nvPr/>
          </p:nvSpPr>
          <p:spPr>
            <a:xfrm>
              <a:off x="9021000" y="5186236"/>
              <a:ext cx="2024366" cy="540054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20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0C574-65F0-4EB8-8A09-C75CBA59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4D7D1E-D11F-46B3-AD5A-DB368A8E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pSp>
        <p:nvGrpSpPr>
          <p:cNvPr id="5" name="0e201cbc-cdad-4a45-bd87-e1ab87c5107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E8639F6-6885-4D9A-8117-B1AAC690971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597076"/>
            <a:ext cx="10850563" cy="4036212"/>
            <a:chOff x="669925" y="1597076"/>
            <a:chExt cx="10850563" cy="4036212"/>
          </a:xfrm>
        </p:grpSpPr>
        <p:sp>
          <p:nvSpPr>
            <p:cNvPr id="6" name="íŝḻîdè">
              <a:extLst>
                <a:ext uri="{FF2B5EF4-FFF2-40B4-BE49-F238E27FC236}">
                  <a16:creationId xmlns:a16="http://schemas.microsoft.com/office/drawing/2014/main" id="{42873B9F-5BAA-4767-9796-AA34C8A57CCD}"/>
                </a:ext>
              </a:extLst>
            </p:cNvPr>
            <p:cNvSpPr/>
            <p:nvPr/>
          </p:nvSpPr>
          <p:spPr>
            <a:xfrm rot="13446499">
              <a:off x="6391902" y="228148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şľíḓê">
              <a:extLst>
                <a:ext uri="{FF2B5EF4-FFF2-40B4-BE49-F238E27FC236}">
                  <a16:creationId xmlns:a16="http://schemas.microsoft.com/office/drawing/2014/main" id="{567EE99D-2AE5-4831-8E80-1D218BCD234E}"/>
                </a:ext>
              </a:extLst>
            </p:cNvPr>
            <p:cNvSpPr/>
            <p:nvPr/>
          </p:nvSpPr>
          <p:spPr>
            <a:xfrm rot="18846498" flipH="1">
              <a:off x="6422563" y="389706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ṧ1iḍe">
              <a:extLst>
                <a:ext uri="{FF2B5EF4-FFF2-40B4-BE49-F238E27FC236}">
                  <a16:creationId xmlns:a16="http://schemas.microsoft.com/office/drawing/2014/main" id="{14F95BF3-8D9D-4A26-A3EB-28A07C894CF9}"/>
                </a:ext>
              </a:extLst>
            </p:cNvPr>
            <p:cNvSpPr/>
            <p:nvPr/>
          </p:nvSpPr>
          <p:spPr>
            <a:xfrm rot="2646498">
              <a:off x="4793179" y="3924632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$ḷiďè">
              <a:extLst>
                <a:ext uri="{FF2B5EF4-FFF2-40B4-BE49-F238E27FC236}">
                  <a16:creationId xmlns:a16="http://schemas.microsoft.com/office/drawing/2014/main" id="{BDF45510-E58E-4E2B-A95E-A9D8B09FF78A}"/>
                </a:ext>
              </a:extLst>
            </p:cNvPr>
            <p:cNvSpPr/>
            <p:nvPr/>
          </p:nvSpPr>
          <p:spPr>
            <a:xfrm rot="8046499" flipH="1">
              <a:off x="4775054" y="2300057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îṥḷíḑe">
              <a:extLst>
                <a:ext uri="{FF2B5EF4-FFF2-40B4-BE49-F238E27FC236}">
                  <a16:creationId xmlns:a16="http://schemas.microsoft.com/office/drawing/2014/main" id="{4DBDA4E1-611B-4473-93EB-1438B6DB3703}"/>
                </a:ext>
              </a:extLst>
            </p:cNvPr>
            <p:cNvSpPr/>
            <p:nvPr/>
          </p:nvSpPr>
          <p:spPr>
            <a:xfrm>
              <a:off x="5166466" y="2668600"/>
              <a:ext cx="1848524" cy="184852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ŝļiďê">
              <a:extLst>
                <a:ext uri="{FF2B5EF4-FFF2-40B4-BE49-F238E27FC236}">
                  <a16:creationId xmlns:a16="http://schemas.microsoft.com/office/drawing/2014/main" id="{C2FF5E9E-1C8C-4BC9-A676-F0E1F614C5B6}"/>
                </a:ext>
              </a:extLst>
            </p:cNvPr>
            <p:cNvSpPr/>
            <p:nvPr/>
          </p:nvSpPr>
          <p:spPr>
            <a:xfrm>
              <a:off x="5618941" y="3250916"/>
              <a:ext cx="921956" cy="683891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ṡļîḍê">
              <a:extLst>
                <a:ext uri="{FF2B5EF4-FFF2-40B4-BE49-F238E27FC236}">
                  <a16:creationId xmlns:a16="http://schemas.microsoft.com/office/drawing/2014/main" id="{6A8F9E13-8ABC-4434-B4D4-D8BEBB302B81}"/>
                </a:ext>
              </a:extLst>
            </p:cNvPr>
            <p:cNvSpPr/>
            <p:nvPr/>
          </p:nvSpPr>
          <p:spPr bwMode="auto">
            <a:xfrm>
              <a:off x="4339584" y="1879834"/>
              <a:ext cx="1029055" cy="1024147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ṡḷîḋe">
              <a:extLst>
                <a:ext uri="{FF2B5EF4-FFF2-40B4-BE49-F238E27FC236}">
                  <a16:creationId xmlns:a16="http://schemas.microsoft.com/office/drawing/2014/main" id="{03939E37-DA1C-47DE-8333-14B981AD526E}"/>
                </a:ext>
              </a:extLst>
            </p:cNvPr>
            <p:cNvSpPr/>
            <p:nvPr/>
          </p:nvSpPr>
          <p:spPr bwMode="auto">
            <a:xfrm>
              <a:off x="6778404" y="1879834"/>
              <a:ext cx="1029055" cy="1024147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ïṡ1ïḋe">
              <a:extLst>
                <a:ext uri="{FF2B5EF4-FFF2-40B4-BE49-F238E27FC236}">
                  <a16:creationId xmlns:a16="http://schemas.microsoft.com/office/drawing/2014/main" id="{FB399C87-C3A6-4702-A03F-2257B7F59498}"/>
                </a:ext>
              </a:extLst>
            </p:cNvPr>
            <p:cNvSpPr/>
            <p:nvPr/>
          </p:nvSpPr>
          <p:spPr bwMode="auto">
            <a:xfrm>
              <a:off x="4339584" y="4326383"/>
              <a:ext cx="1029055" cy="1024147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i$ḻîdé">
              <a:extLst>
                <a:ext uri="{FF2B5EF4-FFF2-40B4-BE49-F238E27FC236}">
                  <a16:creationId xmlns:a16="http://schemas.microsoft.com/office/drawing/2014/main" id="{80BFC062-D35D-4500-8C8A-D28E2136C70A}"/>
                </a:ext>
              </a:extLst>
            </p:cNvPr>
            <p:cNvSpPr/>
            <p:nvPr/>
          </p:nvSpPr>
          <p:spPr bwMode="auto">
            <a:xfrm>
              <a:off x="6875601" y="4326383"/>
              <a:ext cx="1029055" cy="1024147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íslíďe">
              <a:extLst>
                <a:ext uri="{FF2B5EF4-FFF2-40B4-BE49-F238E27FC236}">
                  <a16:creationId xmlns:a16="http://schemas.microsoft.com/office/drawing/2014/main" id="{9B78694F-6339-462D-99F0-C6A56C6CC5D8}"/>
                </a:ext>
              </a:extLst>
            </p:cNvPr>
            <p:cNvGrpSpPr/>
            <p:nvPr/>
          </p:nvGrpSpPr>
          <p:grpSpPr>
            <a:xfrm>
              <a:off x="669925" y="1597076"/>
              <a:ext cx="3332166" cy="1306905"/>
              <a:chOff x="719137" y="2442364"/>
              <a:chExt cx="5376847" cy="1306905"/>
            </a:xfrm>
          </p:grpSpPr>
          <p:sp>
            <p:nvSpPr>
              <p:cNvPr id="26" name="í$ľíde">
                <a:extLst>
                  <a:ext uri="{FF2B5EF4-FFF2-40B4-BE49-F238E27FC236}">
                    <a16:creationId xmlns:a16="http://schemas.microsoft.com/office/drawing/2014/main" id="{6BB39732-C28F-4930-911E-29CA799045B4}"/>
                  </a:ext>
                </a:extLst>
              </p:cNvPr>
              <p:cNvSpPr/>
              <p:nvPr/>
            </p:nvSpPr>
            <p:spPr bwMode="auto">
              <a:xfrm>
                <a:off x="719137" y="2884169"/>
                <a:ext cx="5376845" cy="865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27" name="í$ḷiďê">
                <a:extLst>
                  <a:ext uri="{FF2B5EF4-FFF2-40B4-BE49-F238E27FC236}">
                    <a16:creationId xmlns:a16="http://schemas.microsoft.com/office/drawing/2014/main" id="{7B8F6EDB-DDBD-4823-8FF0-29380A0AAFE4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7" name="íŝḷidé">
              <a:extLst>
                <a:ext uri="{FF2B5EF4-FFF2-40B4-BE49-F238E27FC236}">
                  <a16:creationId xmlns:a16="http://schemas.microsoft.com/office/drawing/2014/main" id="{15DF906D-C255-4A24-B29C-2FA2D9917D2A}"/>
                </a:ext>
              </a:extLst>
            </p:cNvPr>
            <p:cNvGrpSpPr/>
            <p:nvPr/>
          </p:nvGrpSpPr>
          <p:grpSpPr>
            <a:xfrm>
              <a:off x="8188322" y="1597076"/>
              <a:ext cx="3332166" cy="1306905"/>
              <a:chOff x="719137" y="2442364"/>
              <a:chExt cx="5376847" cy="1306905"/>
            </a:xfrm>
          </p:grpSpPr>
          <p:sp>
            <p:nvSpPr>
              <p:cNvPr id="24" name="îśḷïdè">
                <a:extLst>
                  <a:ext uri="{FF2B5EF4-FFF2-40B4-BE49-F238E27FC236}">
                    <a16:creationId xmlns:a16="http://schemas.microsoft.com/office/drawing/2014/main" id="{94DBBD6D-EF64-4BF9-BDCD-9C0C20E112F2}"/>
                  </a:ext>
                </a:extLst>
              </p:cNvPr>
              <p:cNvSpPr/>
              <p:nvPr/>
            </p:nvSpPr>
            <p:spPr bwMode="auto">
              <a:xfrm>
                <a:off x="719137" y="2884169"/>
                <a:ext cx="5376845" cy="865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25" name="îSlîḍe">
                <a:extLst>
                  <a:ext uri="{FF2B5EF4-FFF2-40B4-BE49-F238E27FC236}">
                    <a16:creationId xmlns:a16="http://schemas.microsoft.com/office/drawing/2014/main" id="{FD6B23E9-CFA3-45D7-80AE-A20B0F5D2972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8" name="îṧ1ïde">
              <a:extLst>
                <a:ext uri="{FF2B5EF4-FFF2-40B4-BE49-F238E27FC236}">
                  <a16:creationId xmlns:a16="http://schemas.microsoft.com/office/drawing/2014/main" id="{18407500-15B0-42E0-BA3E-E8557EB9E169}"/>
                </a:ext>
              </a:extLst>
            </p:cNvPr>
            <p:cNvGrpSpPr/>
            <p:nvPr/>
          </p:nvGrpSpPr>
          <p:grpSpPr>
            <a:xfrm>
              <a:off x="669925" y="4326383"/>
              <a:ext cx="3332166" cy="1306905"/>
              <a:chOff x="719137" y="2442364"/>
              <a:chExt cx="5376847" cy="1306905"/>
            </a:xfrm>
          </p:grpSpPr>
          <p:sp>
            <p:nvSpPr>
              <p:cNvPr id="22" name="iṡľîḋê">
                <a:extLst>
                  <a:ext uri="{FF2B5EF4-FFF2-40B4-BE49-F238E27FC236}">
                    <a16:creationId xmlns:a16="http://schemas.microsoft.com/office/drawing/2014/main" id="{0B1C5CF6-804D-4DF8-82DE-FA66A1AE519D}"/>
                  </a:ext>
                </a:extLst>
              </p:cNvPr>
              <p:cNvSpPr/>
              <p:nvPr/>
            </p:nvSpPr>
            <p:spPr bwMode="auto">
              <a:xfrm>
                <a:off x="719137" y="2884169"/>
                <a:ext cx="5376845" cy="865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23" name="iŝľïdè">
                <a:extLst>
                  <a:ext uri="{FF2B5EF4-FFF2-40B4-BE49-F238E27FC236}">
                    <a16:creationId xmlns:a16="http://schemas.microsoft.com/office/drawing/2014/main" id="{76E82822-E81F-40EC-BFF6-046BBF0D23EF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9" name="îṧ1íḍe">
              <a:extLst>
                <a:ext uri="{FF2B5EF4-FFF2-40B4-BE49-F238E27FC236}">
                  <a16:creationId xmlns:a16="http://schemas.microsoft.com/office/drawing/2014/main" id="{81893F24-CE94-44CF-ADC7-F440F6CC5A89}"/>
                </a:ext>
              </a:extLst>
            </p:cNvPr>
            <p:cNvGrpSpPr/>
            <p:nvPr/>
          </p:nvGrpSpPr>
          <p:grpSpPr>
            <a:xfrm>
              <a:off x="8188322" y="4326383"/>
              <a:ext cx="3332166" cy="1306905"/>
              <a:chOff x="719137" y="2442364"/>
              <a:chExt cx="5376847" cy="1306905"/>
            </a:xfrm>
          </p:grpSpPr>
          <p:sp>
            <p:nvSpPr>
              <p:cNvPr id="20" name="íṧlîḋe">
                <a:extLst>
                  <a:ext uri="{FF2B5EF4-FFF2-40B4-BE49-F238E27FC236}">
                    <a16:creationId xmlns:a16="http://schemas.microsoft.com/office/drawing/2014/main" id="{A34FBCBF-FD23-415E-8160-4E3A8F8A010D}"/>
                  </a:ext>
                </a:extLst>
              </p:cNvPr>
              <p:cNvSpPr/>
              <p:nvPr/>
            </p:nvSpPr>
            <p:spPr bwMode="auto">
              <a:xfrm>
                <a:off x="719137" y="2884169"/>
                <a:ext cx="5376845" cy="865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option.</a:t>
                </a:r>
              </a:p>
            </p:txBody>
          </p:sp>
          <p:sp>
            <p:nvSpPr>
              <p:cNvPr id="21" name="íšľidê">
                <a:extLst>
                  <a:ext uri="{FF2B5EF4-FFF2-40B4-BE49-F238E27FC236}">
                    <a16:creationId xmlns:a16="http://schemas.microsoft.com/office/drawing/2014/main" id="{308BA017-0A53-436D-8E92-31EA2863F5F3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778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26D40-A549-4E84-81FB-A962D20F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8B291F-CA2C-4B6E-962B-3535F638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grpSp>
        <p:nvGrpSpPr>
          <p:cNvPr id="5" name="ec99e02f-60d7-44d0-9441-d3b794ea5b5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E2D021B-9093-4888-BE73-1E7B4291886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968002"/>
            <a:ext cx="10850563" cy="2927710"/>
            <a:chOff x="669925" y="1968002"/>
            <a:chExt cx="10850563" cy="2927710"/>
          </a:xfrm>
        </p:grpSpPr>
        <p:grpSp>
          <p:nvGrpSpPr>
            <p:cNvPr id="6" name="îşlïḓè">
              <a:extLst>
                <a:ext uri="{FF2B5EF4-FFF2-40B4-BE49-F238E27FC236}">
                  <a16:creationId xmlns:a16="http://schemas.microsoft.com/office/drawing/2014/main" id="{3AA846D3-9D1C-4C5C-AABC-2F5090F438F8}"/>
                </a:ext>
              </a:extLst>
            </p:cNvPr>
            <p:cNvGrpSpPr/>
            <p:nvPr/>
          </p:nvGrpSpPr>
          <p:grpSpPr>
            <a:xfrm>
              <a:off x="3413713" y="1968002"/>
              <a:ext cx="5364571" cy="2927710"/>
              <a:chOff x="2932618" y="1700808"/>
              <a:chExt cx="6343757" cy="3462098"/>
            </a:xfrm>
          </p:grpSpPr>
          <p:sp>
            <p:nvSpPr>
              <p:cNvPr id="15" name="ï$ḻiďê">
                <a:extLst>
                  <a:ext uri="{FF2B5EF4-FFF2-40B4-BE49-F238E27FC236}">
                    <a16:creationId xmlns:a16="http://schemas.microsoft.com/office/drawing/2014/main" id="{A1BBDD21-870C-402B-8E43-574EEB09A561}"/>
                  </a:ext>
                </a:extLst>
              </p:cNvPr>
              <p:cNvSpPr/>
              <p:nvPr/>
            </p:nvSpPr>
            <p:spPr bwMode="auto">
              <a:xfrm flipH="1">
                <a:off x="4892821" y="1700808"/>
                <a:ext cx="1731647" cy="1731645"/>
              </a:xfrm>
              <a:custGeom>
                <a:avLst/>
                <a:gdLst>
                  <a:gd name="T0" fmla="*/ 2905 w 2905"/>
                  <a:gd name="T1" fmla="*/ 0 h 2903"/>
                  <a:gd name="T2" fmla="*/ 2830 w 2905"/>
                  <a:gd name="T3" fmla="*/ 0 h 2903"/>
                  <a:gd name="T4" fmla="*/ 2681 w 2905"/>
                  <a:gd name="T5" fmla="*/ 7 h 2903"/>
                  <a:gd name="T6" fmla="*/ 2535 w 2905"/>
                  <a:gd name="T7" fmla="*/ 22 h 2903"/>
                  <a:gd name="T8" fmla="*/ 2390 w 2905"/>
                  <a:gd name="T9" fmla="*/ 44 h 2903"/>
                  <a:gd name="T10" fmla="*/ 2249 w 2905"/>
                  <a:gd name="T11" fmla="*/ 73 h 2903"/>
                  <a:gd name="T12" fmla="*/ 2110 w 2905"/>
                  <a:gd name="T13" fmla="*/ 110 h 2903"/>
                  <a:gd name="T14" fmla="*/ 1973 w 2905"/>
                  <a:gd name="T15" fmla="*/ 152 h 2903"/>
                  <a:gd name="T16" fmla="*/ 1839 w 2905"/>
                  <a:gd name="T17" fmla="*/ 201 h 2903"/>
                  <a:gd name="T18" fmla="*/ 1709 w 2905"/>
                  <a:gd name="T19" fmla="*/ 256 h 2903"/>
                  <a:gd name="T20" fmla="*/ 1583 w 2905"/>
                  <a:gd name="T21" fmla="*/ 317 h 2903"/>
                  <a:gd name="T22" fmla="*/ 1460 w 2905"/>
                  <a:gd name="T23" fmla="*/ 385 h 2903"/>
                  <a:gd name="T24" fmla="*/ 1339 w 2905"/>
                  <a:gd name="T25" fmla="*/ 456 h 2903"/>
                  <a:gd name="T26" fmla="*/ 1224 w 2905"/>
                  <a:gd name="T27" fmla="*/ 535 h 2903"/>
                  <a:gd name="T28" fmla="*/ 1112 w 2905"/>
                  <a:gd name="T29" fmla="*/ 619 h 2903"/>
                  <a:gd name="T30" fmla="*/ 1004 w 2905"/>
                  <a:gd name="T31" fmla="*/ 707 h 2903"/>
                  <a:gd name="T32" fmla="*/ 901 w 2905"/>
                  <a:gd name="T33" fmla="*/ 800 h 2903"/>
                  <a:gd name="T34" fmla="*/ 802 w 2905"/>
                  <a:gd name="T35" fmla="*/ 899 h 2903"/>
                  <a:gd name="T36" fmla="*/ 709 w 2905"/>
                  <a:gd name="T37" fmla="*/ 1004 h 2903"/>
                  <a:gd name="T38" fmla="*/ 621 w 2905"/>
                  <a:gd name="T39" fmla="*/ 1110 h 2903"/>
                  <a:gd name="T40" fmla="*/ 537 w 2905"/>
                  <a:gd name="T41" fmla="*/ 1222 h 2903"/>
                  <a:gd name="T42" fmla="*/ 458 w 2905"/>
                  <a:gd name="T43" fmla="*/ 1339 h 2903"/>
                  <a:gd name="T44" fmla="*/ 385 w 2905"/>
                  <a:gd name="T45" fmla="*/ 1458 h 2903"/>
                  <a:gd name="T46" fmla="*/ 319 w 2905"/>
                  <a:gd name="T47" fmla="*/ 1581 h 2903"/>
                  <a:gd name="T48" fmla="*/ 257 w 2905"/>
                  <a:gd name="T49" fmla="*/ 1709 h 2903"/>
                  <a:gd name="T50" fmla="*/ 202 w 2905"/>
                  <a:gd name="T51" fmla="*/ 1839 h 2903"/>
                  <a:gd name="T52" fmla="*/ 154 w 2905"/>
                  <a:gd name="T53" fmla="*/ 1973 h 2903"/>
                  <a:gd name="T54" fmla="*/ 112 w 2905"/>
                  <a:gd name="T55" fmla="*/ 2108 h 2903"/>
                  <a:gd name="T56" fmla="*/ 75 w 2905"/>
                  <a:gd name="T57" fmla="*/ 2247 h 2903"/>
                  <a:gd name="T58" fmla="*/ 46 w 2905"/>
                  <a:gd name="T59" fmla="*/ 2388 h 2903"/>
                  <a:gd name="T60" fmla="*/ 24 w 2905"/>
                  <a:gd name="T61" fmla="*/ 2533 h 2903"/>
                  <a:gd name="T62" fmla="*/ 9 w 2905"/>
                  <a:gd name="T63" fmla="*/ 2680 h 2903"/>
                  <a:gd name="T64" fmla="*/ 2 w 2905"/>
                  <a:gd name="T65" fmla="*/ 2828 h 2903"/>
                  <a:gd name="T66" fmla="*/ 1744 w 2905"/>
                  <a:gd name="T67" fmla="*/ 2903 h 2903"/>
                  <a:gd name="T68" fmla="*/ 1744 w 2905"/>
                  <a:gd name="T69" fmla="*/ 2843 h 2903"/>
                  <a:gd name="T70" fmla="*/ 1757 w 2905"/>
                  <a:gd name="T71" fmla="*/ 2725 h 2903"/>
                  <a:gd name="T72" fmla="*/ 1780 w 2905"/>
                  <a:gd name="T73" fmla="*/ 2614 h 2903"/>
                  <a:gd name="T74" fmla="*/ 1813 w 2905"/>
                  <a:gd name="T75" fmla="*/ 2504 h 2903"/>
                  <a:gd name="T76" fmla="*/ 1857 w 2905"/>
                  <a:gd name="T77" fmla="*/ 2399 h 2903"/>
                  <a:gd name="T78" fmla="*/ 1910 w 2905"/>
                  <a:gd name="T79" fmla="*/ 2300 h 2903"/>
                  <a:gd name="T80" fmla="*/ 1974 w 2905"/>
                  <a:gd name="T81" fmla="*/ 2209 h 2903"/>
                  <a:gd name="T82" fmla="*/ 2044 w 2905"/>
                  <a:gd name="T83" fmla="*/ 2123 h 2903"/>
                  <a:gd name="T84" fmla="*/ 2123 w 2905"/>
                  <a:gd name="T85" fmla="*/ 2044 h 2903"/>
                  <a:gd name="T86" fmla="*/ 2209 w 2905"/>
                  <a:gd name="T87" fmla="*/ 1973 h 2903"/>
                  <a:gd name="T88" fmla="*/ 2302 w 2905"/>
                  <a:gd name="T89" fmla="*/ 1910 h 2903"/>
                  <a:gd name="T90" fmla="*/ 2401 w 2905"/>
                  <a:gd name="T91" fmla="*/ 1855 h 2903"/>
                  <a:gd name="T92" fmla="*/ 2506 w 2905"/>
                  <a:gd name="T93" fmla="*/ 1811 h 2903"/>
                  <a:gd name="T94" fmla="*/ 2614 w 2905"/>
                  <a:gd name="T95" fmla="*/ 1778 h 2903"/>
                  <a:gd name="T96" fmla="*/ 2727 w 2905"/>
                  <a:gd name="T97" fmla="*/ 1755 h 2903"/>
                  <a:gd name="T98" fmla="*/ 2844 w 2905"/>
                  <a:gd name="T99" fmla="*/ 1744 h 2903"/>
                  <a:gd name="T100" fmla="*/ 2905 w 2905"/>
                  <a:gd name="T101" fmla="*/ 1742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5" h="2903">
                    <a:moveTo>
                      <a:pt x="2905" y="1742"/>
                    </a:moveTo>
                    <a:lnTo>
                      <a:pt x="2905" y="0"/>
                    </a:lnTo>
                    <a:lnTo>
                      <a:pt x="2905" y="0"/>
                    </a:lnTo>
                    <a:lnTo>
                      <a:pt x="2830" y="0"/>
                    </a:lnTo>
                    <a:lnTo>
                      <a:pt x="2755" y="4"/>
                    </a:lnTo>
                    <a:lnTo>
                      <a:pt x="2681" y="7"/>
                    </a:lnTo>
                    <a:lnTo>
                      <a:pt x="2608" y="15"/>
                    </a:lnTo>
                    <a:lnTo>
                      <a:pt x="2535" y="22"/>
                    </a:lnTo>
                    <a:lnTo>
                      <a:pt x="2462" y="33"/>
                    </a:lnTo>
                    <a:lnTo>
                      <a:pt x="2390" y="44"/>
                    </a:lnTo>
                    <a:lnTo>
                      <a:pt x="2319" y="59"/>
                    </a:lnTo>
                    <a:lnTo>
                      <a:pt x="2249" y="73"/>
                    </a:lnTo>
                    <a:lnTo>
                      <a:pt x="2180" y="92"/>
                    </a:lnTo>
                    <a:lnTo>
                      <a:pt x="2110" y="110"/>
                    </a:lnTo>
                    <a:lnTo>
                      <a:pt x="2040" y="130"/>
                    </a:lnTo>
                    <a:lnTo>
                      <a:pt x="1973" y="152"/>
                    </a:lnTo>
                    <a:lnTo>
                      <a:pt x="1907" y="176"/>
                    </a:lnTo>
                    <a:lnTo>
                      <a:pt x="1839" y="201"/>
                    </a:lnTo>
                    <a:lnTo>
                      <a:pt x="1775" y="227"/>
                    </a:lnTo>
                    <a:lnTo>
                      <a:pt x="1709" y="256"/>
                    </a:lnTo>
                    <a:lnTo>
                      <a:pt x="1645" y="286"/>
                    </a:lnTo>
                    <a:lnTo>
                      <a:pt x="1583" y="317"/>
                    </a:lnTo>
                    <a:lnTo>
                      <a:pt x="1520" y="350"/>
                    </a:lnTo>
                    <a:lnTo>
                      <a:pt x="1460" y="385"/>
                    </a:lnTo>
                    <a:lnTo>
                      <a:pt x="1399" y="419"/>
                    </a:lnTo>
                    <a:lnTo>
                      <a:pt x="1339" y="456"/>
                    </a:lnTo>
                    <a:lnTo>
                      <a:pt x="1280" y="495"/>
                    </a:lnTo>
                    <a:lnTo>
                      <a:pt x="1224" y="535"/>
                    </a:lnTo>
                    <a:lnTo>
                      <a:pt x="1167" y="577"/>
                    </a:lnTo>
                    <a:lnTo>
                      <a:pt x="1112" y="619"/>
                    </a:lnTo>
                    <a:lnTo>
                      <a:pt x="1057" y="663"/>
                    </a:lnTo>
                    <a:lnTo>
                      <a:pt x="1004" y="707"/>
                    </a:lnTo>
                    <a:lnTo>
                      <a:pt x="953" y="755"/>
                    </a:lnTo>
                    <a:lnTo>
                      <a:pt x="901" y="800"/>
                    </a:lnTo>
                    <a:lnTo>
                      <a:pt x="852" y="850"/>
                    </a:lnTo>
                    <a:lnTo>
                      <a:pt x="802" y="899"/>
                    </a:lnTo>
                    <a:lnTo>
                      <a:pt x="755" y="951"/>
                    </a:lnTo>
                    <a:lnTo>
                      <a:pt x="709" y="1004"/>
                    </a:lnTo>
                    <a:lnTo>
                      <a:pt x="663" y="1057"/>
                    </a:lnTo>
                    <a:lnTo>
                      <a:pt x="621" y="1110"/>
                    </a:lnTo>
                    <a:lnTo>
                      <a:pt x="577" y="1165"/>
                    </a:lnTo>
                    <a:lnTo>
                      <a:pt x="537" y="1222"/>
                    </a:lnTo>
                    <a:lnTo>
                      <a:pt x="497" y="1280"/>
                    </a:lnTo>
                    <a:lnTo>
                      <a:pt x="458" y="1339"/>
                    </a:lnTo>
                    <a:lnTo>
                      <a:pt x="422" y="1397"/>
                    </a:lnTo>
                    <a:lnTo>
                      <a:pt x="385" y="1458"/>
                    </a:lnTo>
                    <a:lnTo>
                      <a:pt x="352" y="1518"/>
                    </a:lnTo>
                    <a:lnTo>
                      <a:pt x="319" y="1581"/>
                    </a:lnTo>
                    <a:lnTo>
                      <a:pt x="288" y="1645"/>
                    </a:lnTo>
                    <a:lnTo>
                      <a:pt x="257" y="1709"/>
                    </a:lnTo>
                    <a:lnTo>
                      <a:pt x="229" y="1773"/>
                    </a:lnTo>
                    <a:lnTo>
                      <a:pt x="202" y="1839"/>
                    </a:lnTo>
                    <a:lnTo>
                      <a:pt x="178" y="1905"/>
                    </a:lnTo>
                    <a:lnTo>
                      <a:pt x="154" y="1973"/>
                    </a:lnTo>
                    <a:lnTo>
                      <a:pt x="132" y="2040"/>
                    </a:lnTo>
                    <a:lnTo>
                      <a:pt x="112" y="2108"/>
                    </a:lnTo>
                    <a:lnTo>
                      <a:pt x="92" y="2178"/>
                    </a:lnTo>
                    <a:lnTo>
                      <a:pt x="75" y="2247"/>
                    </a:lnTo>
                    <a:lnTo>
                      <a:pt x="61" y="2319"/>
                    </a:lnTo>
                    <a:lnTo>
                      <a:pt x="46" y="2388"/>
                    </a:lnTo>
                    <a:lnTo>
                      <a:pt x="35" y="2462"/>
                    </a:lnTo>
                    <a:lnTo>
                      <a:pt x="24" y="2533"/>
                    </a:lnTo>
                    <a:lnTo>
                      <a:pt x="17" y="2606"/>
                    </a:lnTo>
                    <a:lnTo>
                      <a:pt x="9" y="2680"/>
                    </a:lnTo>
                    <a:lnTo>
                      <a:pt x="4" y="2753"/>
                    </a:lnTo>
                    <a:lnTo>
                      <a:pt x="2" y="2828"/>
                    </a:lnTo>
                    <a:lnTo>
                      <a:pt x="0" y="2903"/>
                    </a:lnTo>
                    <a:lnTo>
                      <a:pt x="1744" y="2903"/>
                    </a:lnTo>
                    <a:lnTo>
                      <a:pt x="1744" y="2903"/>
                    </a:lnTo>
                    <a:lnTo>
                      <a:pt x="1744" y="2843"/>
                    </a:lnTo>
                    <a:lnTo>
                      <a:pt x="1749" y="2784"/>
                    </a:lnTo>
                    <a:lnTo>
                      <a:pt x="1757" y="2725"/>
                    </a:lnTo>
                    <a:lnTo>
                      <a:pt x="1766" y="2669"/>
                    </a:lnTo>
                    <a:lnTo>
                      <a:pt x="1780" y="2614"/>
                    </a:lnTo>
                    <a:lnTo>
                      <a:pt x="1795" y="2557"/>
                    </a:lnTo>
                    <a:lnTo>
                      <a:pt x="1813" y="2504"/>
                    </a:lnTo>
                    <a:lnTo>
                      <a:pt x="1833" y="2451"/>
                    </a:lnTo>
                    <a:lnTo>
                      <a:pt x="1857" y="2399"/>
                    </a:lnTo>
                    <a:lnTo>
                      <a:pt x="1883" y="2350"/>
                    </a:lnTo>
                    <a:lnTo>
                      <a:pt x="1910" y="2300"/>
                    </a:lnTo>
                    <a:lnTo>
                      <a:pt x="1941" y="2253"/>
                    </a:lnTo>
                    <a:lnTo>
                      <a:pt x="1974" y="2209"/>
                    </a:lnTo>
                    <a:lnTo>
                      <a:pt x="2007" y="2165"/>
                    </a:lnTo>
                    <a:lnTo>
                      <a:pt x="2044" y="2123"/>
                    </a:lnTo>
                    <a:lnTo>
                      <a:pt x="2082" y="2082"/>
                    </a:lnTo>
                    <a:lnTo>
                      <a:pt x="2123" y="2044"/>
                    </a:lnTo>
                    <a:lnTo>
                      <a:pt x="2165" y="2007"/>
                    </a:lnTo>
                    <a:lnTo>
                      <a:pt x="2209" y="1973"/>
                    </a:lnTo>
                    <a:lnTo>
                      <a:pt x="2255" y="1940"/>
                    </a:lnTo>
                    <a:lnTo>
                      <a:pt x="2302" y="1910"/>
                    </a:lnTo>
                    <a:lnTo>
                      <a:pt x="2350" y="1881"/>
                    </a:lnTo>
                    <a:lnTo>
                      <a:pt x="2401" y="1855"/>
                    </a:lnTo>
                    <a:lnTo>
                      <a:pt x="2452" y="1833"/>
                    </a:lnTo>
                    <a:lnTo>
                      <a:pt x="2506" y="1811"/>
                    </a:lnTo>
                    <a:lnTo>
                      <a:pt x="2559" y="1793"/>
                    </a:lnTo>
                    <a:lnTo>
                      <a:pt x="2614" y="1778"/>
                    </a:lnTo>
                    <a:lnTo>
                      <a:pt x="2670" y="1766"/>
                    </a:lnTo>
                    <a:lnTo>
                      <a:pt x="2727" y="1755"/>
                    </a:lnTo>
                    <a:lnTo>
                      <a:pt x="2786" y="1747"/>
                    </a:lnTo>
                    <a:lnTo>
                      <a:pt x="2844" y="1744"/>
                    </a:lnTo>
                    <a:lnTo>
                      <a:pt x="2905" y="1742"/>
                    </a:lnTo>
                    <a:lnTo>
                      <a:pt x="2905" y="174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îŝḷiḓè">
                <a:extLst>
                  <a:ext uri="{FF2B5EF4-FFF2-40B4-BE49-F238E27FC236}">
                    <a16:creationId xmlns:a16="http://schemas.microsoft.com/office/drawing/2014/main" id="{4DDB7089-26AC-4699-A03E-B98B2FFF716E}"/>
                  </a:ext>
                </a:extLst>
              </p:cNvPr>
              <p:cNvSpPr/>
              <p:nvPr/>
            </p:nvSpPr>
            <p:spPr bwMode="auto">
              <a:xfrm flipH="1">
                <a:off x="3161174" y="1700808"/>
                <a:ext cx="1731647" cy="1731645"/>
              </a:xfrm>
              <a:custGeom>
                <a:avLst/>
                <a:gdLst>
                  <a:gd name="T0" fmla="*/ 0 w 2902"/>
                  <a:gd name="T1" fmla="*/ 1742 h 2903"/>
                  <a:gd name="T2" fmla="*/ 58 w 2902"/>
                  <a:gd name="T3" fmla="*/ 1744 h 2903"/>
                  <a:gd name="T4" fmla="*/ 176 w 2902"/>
                  <a:gd name="T5" fmla="*/ 1755 h 2903"/>
                  <a:gd name="T6" fmla="*/ 289 w 2902"/>
                  <a:gd name="T7" fmla="*/ 1778 h 2903"/>
                  <a:gd name="T8" fmla="*/ 399 w 2902"/>
                  <a:gd name="T9" fmla="*/ 1811 h 2903"/>
                  <a:gd name="T10" fmla="*/ 503 w 2902"/>
                  <a:gd name="T11" fmla="*/ 1855 h 2903"/>
                  <a:gd name="T12" fmla="*/ 602 w 2902"/>
                  <a:gd name="T13" fmla="*/ 1910 h 2903"/>
                  <a:gd name="T14" fmla="*/ 694 w 2902"/>
                  <a:gd name="T15" fmla="*/ 1973 h 2903"/>
                  <a:gd name="T16" fmla="*/ 780 w 2902"/>
                  <a:gd name="T17" fmla="*/ 2044 h 2903"/>
                  <a:gd name="T18" fmla="*/ 859 w 2902"/>
                  <a:gd name="T19" fmla="*/ 2123 h 2903"/>
                  <a:gd name="T20" fmla="*/ 930 w 2902"/>
                  <a:gd name="T21" fmla="*/ 2209 h 2903"/>
                  <a:gd name="T22" fmla="*/ 992 w 2902"/>
                  <a:gd name="T23" fmla="*/ 2300 h 2903"/>
                  <a:gd name="T24" fmla="*/ 1045 w 2902"/>
                  <a:gd name="T25" fmla="*/ 2399 h 2903"/>
                  <a:gd name="T26" fmla="*/ 1089 w 2902"/>
                  <a:gd name="T27" fmla="*/ 2504 h 2903"/>
                  <a:gd name="T28" fmla="*/ 1124 w 2902"/>
                  <a:gd name="T29" fmla="*/ 2614 h 2903"/>
                  <a:gd name="T30" fmla="*/ 1148 w 2902"/>
                  <a:gd name="T31" fmla="*/ 2725 h 2903"/>
                  <a:gd name="T32" fmla="*/ 1159 w 2902"/>
                  <a:gd name="T33" fmla="*/ 2843 h 2903"/>
                  <a:gd name="T34" fmla="*/ 2902 w 2902"/>
                  <a:gd name="T35" fmla="*/ 2903 h 2903"/>
                  <a:gd name="T36" fmla="*/ 2900 w 2902"/>
                  <a:gd name="T37" fmla="*/ 2828 h 2903"/>
                  <a:gd name="T38" fmla="*/ 2893 w 2902"/>
                  <a:gd name="T39" fmla="*/ 2680 h 2903"/>
                  <a:gd name="T40" fmla="*/ 2879 w 2902"/>
                  <a:gd name="T41" fmla="*/ 2533 h 2903"/>
                  <a:gd name="T42" fmla="*/ 2857 w 2902"/>
                  <a:gd name="T43" fmla="*/ 2388 h 2903"/>
                  <a:gd name="T44" fmla="*/ 2827 w 2902"/>
                  <a:gd name="T45" fmla="*/ 2247 h 2903"/>
                  <a:gd name="T46" fmla="*/ 2792 w 2902"/>
                  <a:gd name="T47" fmla="*/ 2108 h 2903"/>
                  <a:gd name="T48" fmla="*/ 2750 w 2902"/>
                  <a:gd name="T49" fmla="*/ 1973 h 2903"/>
                  <a:gd name="T50" fmla="*/ 2701 w 2902"/>
                  <a:gd name="T51" fmla="*/ 1839 h 2903"/>
                  <a:gd name="T52" fmla="*/ 2646 w 2902"/>
                  <a:gd name="T53" fmla="*/ 1709 h 2903"/>
                  <a:gd name="T54" fmla="*/ 2586 w 2902"/>
                  <a:gd name="T55" fmla="*/ 1581 h 2903"/>
                  <a:gd name="T56" fmla="*/ 2518 w 2902"/>
                  <a:gd name="T57" fmla="*/ 1458 h 2903"/>
                  <a:gd name="T58" fmla="*/ 2445 w 2902"/>
                  <a:gd name="T59" fmla="*/ 1339 h 2903"/>
                  <a:gd name="T60" fmla="*/ 2368 w 2902"/>
                  <a:gd name="T61" fmla="*/ 1222 h 2903"/>
                  <a:gd name="T62" fmla="*/ 2283 w 2902"/>
                  <a:gd name="T63" fmla="*/ 1110 h 2903"/>
                  <a:gd name="T64" fmla="*/ 2194 w 2902"/>
                  <a:gd name="T65" fmla="*/ 1004 h 2903"/>
                  <a:gd name="T66" fmla="*/ 2100 w 2902"/>
                  <a:gd name="T67" fmla="*/ 899 h 2903"/>
                  <a:gd name="T68" fmla="*/ 2001 w 2902"/>
                  <a:gd name="T69" fmla="*/ 800 h 2903"/>
                  <a:gd name="T70" fmla="*/ 1899 w 2902"/>
                  <a:gd name="T71" fmla="*/ 707 h 2903"/>
                  <a:gd name="T72" fmla="*/ 1791 w 2902"/>
                  <a:gd name="T73" fmla="*/ 619 h 2903"/>
                  <a:gd name="T74" fmla="*/ 1679 w 2902"/>
                  <a:gd name="T75" fmla="*/ 535 h 2903"/>
                  <a:gd name="T76" fmla="*/ 1564 w 2902"/>
                  <a:gd name="T77" fmla="*/ 456 h 2903"/>
                  <a:gd name="T78" fmla="*/ 1445 w 2902"/>
                  <a:gd name="T79" fmla="*/ 385 h 2903"/>
                  <a:gd name="T80" fmla="*/ 1320 w 2902"/>
                  <a:gd name="T81" fmla="*/ 317 h 2903"/>
                  <a:gd name="T82" fmla="*/ 1194 w 2902"/>
                  <a:gd name="T83" fmla="*/ 256 h 2903"/>
                  <a:gd name="T84" fmla="*/ 1064 w 2902"/>
                  <a:gd name="T85" fmla="*/ 201 h 2903"/>
                  <a:gd name="T86" fmla="*/ 930 w 2902"/>
                  <a:gd name="T87" fmla="*/ 152 h 2903"/>
                  <a:gd name="T88" fmla="*/ 795 w 2902"/>
                  <a:gd name="T89" fmla="*/ 110 h 2903"/>
                  <a:gd name="T90" fmla="*/ 655 w 2902"/>
                  <a:gd name="T91" fmla="*/ 73 h 2903"/>
                  <a:gd name="T92" fmla="*/ 512 w 2902"/>
                  <a:gd name="T93" fmla="*/ 44 h 2903"/>
                  <a:gd name="T94" fmla="*/ 370 w 2902"/>
                  <a:gd name="T95" fmla="*/ 22 h 2903"/>
                  <a:gd name="T96" fmla="*/ 223 w 2902"/>
                  <a:gd name="T97" fmla="*/ 7 h 2903"/>
                  <a:gd name="T98" fmla="*/ 75 w 2902"/>
                  <a:gd name="T99" fmla="*/ 0 h 2903"/>
                  <a:gd name="T100" fmla="*/ 0 w 2902"/>
                  <a:gd name="T101" fmla="*/ 0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2" h="2903">
                    <a:moveTo>
                      <a:pt x="0" y="0"/>
                    </a:moveTo>
                    <a:lnTo>
                      <a:pt x="0" y="1742"/>
                    </a:lnTo>
                    <a:lnTo>
                      <a:pt x="0" y="1742"/>
                    </a:lnTo>
                    <a:lnTo>
                      <a:pt x="58" y="1744"/>
                    </a:lnTo>
                    <a:lnTo>
                      <a:pt x="119" y="1747"/>
                    </a:lnTo>
                    <a:lnTo>
                      <a:pt x="176" y="1755"/>
                    </a:lnTo>
                    <a:lnTo>
                      <a:pt x="232" y="1766"/>
                    </a:lnTo>
                    <a:lnTo>
                      <a:pt x="289" y="1778"/>
                    </a:lnTo>
                    <a:lnTo>
                      <a:pt x="344" y="1793"/>
                    </a:lnTo>
                    <a:lnTo>
                      <a:pt x="399" y="1811"/>
                    </a:lnTo>
                    <a:lnTo>
                      <a:pt x="452" y="1833"/>
                    </a:lnTo>
                    <a:lnTo>
                      <a:pt x="503" y="1855"/>
                    </a:lnTo>
                    <a:lnTo>
                      <a:pt x="553" y="1881"/>
                    </a:lnTo>
                    <a:lnTo>
                      <a:pt x="602" y="1910"/>
                    </a:lnTo>
                    <a:lnTo>
                      <a:pt x="648" y="1940"/>
                    </a:lnTo>
                    <a:lnTo>
                      <a:pt x="694" y="1973"/>
                    </a:lnTo>
                    <a:lnTo>
                      <a:pt x="738" y="2007"/>
                    </a:lnTo>
                    <a:lnTo>
                      <a:pt x="780" y="2044"/>
                    </a:lnTo>
                    <a:lnTo>
                      <a:pt x="820" y="2082"/>
                    </a:lnTo>
                    <a:lnTo>
                      <a:pt x="859" y="2123"/>
                    </a:lnTo>
                    <a:lnTo>
                      <a:pt x="895" y="2165"/>
                    </a:lnTo>
                    <a:lnTo>
                      <a:pt x="930" y="2209"/>
                    </a:lnTo>
                    <a:lnTo>
                      <a:pt x="963" y="2253"/>
                    </a:lnTo>
                    <a:lnTo>
                      <a:pt x="992" y="2300"/>
                    </a:lnTo>
                    <a:lnTo>
                      <a:pt x="1020" y="2350"/>
                    </a:lnTo>
                    <a:lnTo>
                      <a:pt x="1045" y="2399"/>
                    </a:lnTo>
                    <a:lnTo>
                      <a:pt x="1069" y="2451"/>
                    </a:lnTo>
                    <a:lnTo>
                      <a:pt x="1089" y="2504"/>
                    </a:lnTo>
                    <a:lnTo>
                      <a:pt x="1108" y="2557"/>
                    </a:lnTo>
                    <a:lnTo>
                      <a:pt x="1124" y="2614"/>
                    </a:lnTo>
                    <a:lnTo>
                      <a:pt x="1137" y="2669"/>
                    </a:lnTo>
                    <a:lnTo>
                      <a:pt x="1148" y="2725"/>
                    </a:lnTo>
                    <a:lnTo>
                      <a:pt x="1155" y="2784"/>
                    </a:lnTo>
                    <a:lnTo>
                      <a:pt x="1159" y="2843"/>
                    </a:lnTo>
                    <a:lnTo>
                      <a:pt x="1161" y="2903"/>
                    </a:lnTo>
                    <a:lnTo>
                      <a:pt x="2902" y="2903"/>
                    </a:lnTo>
                    <a:lnTo>
                      <a:pt x="2902" y="2903"/>
                    </a:lnTo>
                    <a:lnTo>
                      <a:pt x="2900" y="2828"/>
                    </a:lnTo>
                    <a:lnTo>
                      <a:pt x="2899" y="2753"/>
                    </a:lnTo>
                    <a:lnTo>
                      <a:pt x="2893" y="2680"/>
                    </a:lnTo>
                    <a:lnTo>
                      <a:pt x="2888" y="2606"/>
                    </a:lnTo>
                    <a:lnTo>
                      <a:pt x="2879" y="2533"/>
                    </a:lnTo>
                    <a:lnTo>
                      <a:pt x="2869" y="2462"/>
                    </a:lnTo>
                    <a:lnTo>
                      <a:pt x="2857" y="2388"/>
                    </a:lnTo>
                    <a:lnTo>
                      <a:pt x="2844" y="2319"/>
                    </a:lnTo>
                    <a:lnTo>
                      <a:pt x="2827" y="2247"/>
                    </a:lnTo>
                    <a:lnTo>
                      <a:pt x="2811" y="2178"/>
                    </a:lnTo>
                    <a:lnTo>
                      <a:pt x="2792" y="2108"/>
                    </a:lnTo>
                    <a:lnTo>
                      <a:pt x="2772" y="2040"/>
                    </a:lnTo>
                    <a:lnTo>
                      <a:pt x="2750" y="1973"/>
                    </a:lnTo>
                    <a:lnTo>
                      <a:pt x="2727" y="1905"/>
                    </a:lnTo>
                    <a:lnTo>
                      <a:pt x="2701" y="1839"/>
                    </a:lnTo>
                    <a:lnTo>
                      <a:pt x="2673" y="1773"/>
                    </a:lnTo>
                    <a:lnTo>
                      <a:pt x="2646" y="1709"/>
                    </a:lnTo>
                    <a:lnTo>
                      <a:pt x="2617" y="1645"/>
                    </a:lnTo>
                    <a:lnTo>
                      <a:pt x="2586" y="1581"/>
                    </a:lnTo>
                    <a:lnTo>
                      <a:pt x="2553" y="1518"/>
                    </a:lnTo>
                    <a:lnTo>
                      <a:pt x="2518" y="1458"/>
                    </a:lnTo>
                    <a:lnTo>
                      <a:pt x="2481" y="1397"/>
                    </a:lnTo>
                    <a:lnTo>
                      <a:pt x="2445" y="1339"/>
                    </a:lnTo>
                    <a:lnTo>
                      <a:pt x="2406" y="1280"/>
                    </a:lnTo>
                    <a:lnTo>
                      <a:pt x="2368" y="1222"/>
                    </a:lnTo>
                    <a:lnTo>
                      <a:pt x="2325" y="1165"/>
                    </a:lnTo>
                    <a:lnTo>
                      <a:pt x="2283" y="1110"/>
                    </a:lnTo>
                    <a:lnTo>
                      <a:pt x="2239" y="1057"/>
                    </a:lnTo>
                    <a:lnTo>
                      <a:pt x="2194" y="1004"/>
                    </a:lnTo>
                    <a:lnTo>
                      <a:pt x="2148" y="951"/>
                    </a:lnTo>
                    <a:lnTo>
                      <a:pt x="2100" y="899"/>
                    </a:lnTo>
                    <a:lnTo>
                      <a:pt x="2053" y="850"/>
                    </a:lnTo>
                    <a:lnTo>
                      <a:pt x="2001" y="800"/>
                    </a:lnTo>
                    <a:lnTo>
                      <a:pt x="1952" y="755"/>
                    </a:lnTo>
                    <a:lnTo>
                      <a:pt x="1899" y="707"/>
                    </a:lnTo>
                    <a:lnTo>
                      <a:pt x="1846" y="663"/>
                    </a:lnTo>
                    <a:lnTo>
                      <a:pt x="1791" y="619"/>
                    </a:lnTo>
                    <a:lnTo>
                      <a:pt x="1736" y="577"/>
                    </a:lnTo>
                    <a:lnTo>
                      <a:pt x="1679" y="535"/>
                    </a:lnTo>
                    <a:lnTo>
                      <a:pt x="1622" y="495"/>
                    </a:lnTo>
                    <a:lnTo>
                      <a:pt x="1564" y="456"/>
                    </a:lnTo>
                    <a:lnTo>
                      <a:pt x="1505" y="419"/>
                    </a:lnTo>
                    <a:lnTo>
                      <a:pt x="1445" y="385"/>
                    </a:lnTo>
                    <a:lnTo>
                      <a:pt x="1382" y="350"/>
                    </a:lnTo>
                    <a:lnTo>
                      <a:pt x="1320" y="317"/>
                    </a:lnTo>
                    <a:lnTo>
                      <a:pt x="1258" y="286"/>
                    </a:lnTo>
                    <a:lnTo>
                      <a:pt x="1194" y="256"/>
                    </a:lnTo>
                    <a:lnTo>
                      <a:pt x="1130" y="227"/>
                    </a:lnTo>
                    <a:lnTo>
                      <a:pt x="1064" y="201"/>
                    </a:lnTo>
                    <a:lnTo>
                      <a:pt x="998" y="176"/>
                    </a:lnTo>
                    <a:lnTo>
                      <a:pt x="930" y="152"/>
                    </a:lnTo>
                    <a:lnTo>
                      <a:pt x="862" y="130"/>
                    </a:lnTo>
                    <a:lnTo>
                      <a:pt x="795" y="110"/>
                    </a:lnTo>
                    <a:lnTo>
                      <a:pt x="725" y="92"/>
                    </a:lnTo>
                    <a:lnTo>
                      <a:pt x="655" y="73"/>
                    </a:lnTo>
                    <a:lnTo>
                      <a:pt x="584" y="59"/>
                    </a:lnTo>
                    <a:lnTo>
                      <a:pt x="512" y="44"/>
                    </a:lnTo>
                    <a:lnTo>
                      <a:pt x="441" y="33"/>
                    </a:lnTo>
                    <a:lnTo>
                      <a:pt x="370" y="22"/>
                    </a:lnTo>
                    <a:lnTo>
                      <a:pt x="296" y="15"/>
                    </a:lnTo>
                    <a:lnTo>
                      <a:pt x="223" y="7"/>
                    </a:lnTo>
                    <a:lnTo>
                      <a:pt x="148" y="4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iṥḷíde">
                <a:extLst>
                  <a:ext uri="{FF2B5EF4-FFF2-40B4-BE49-F238E27FC236}">
                    <a16:creationId xmlns:a16="http://schemas.microsoft.com/office/drawing/2014/main" id="{4F86AEDF-DB1E-4B01-AFBD-03F5D6959419}"/>
                  </a:ext>
                </a:extLst>
              </p:cNvPr>
              <p:cNvSpPr/>
              <p:nvPr/>
            </p:nvSpPr>
            <p:spPr bwMode="auto">
              <a:xfrm flipH="1">
                <a:off x="5584525" y="3432453"/>
                <a:ext cx="1731647" cy="1730453"/>
              </a:xfrm>
              <a:custGeom>
                <a:avLst/>
                <a:gdLst>
                  <a:gd name="T0" fmla="*/ 0 w 2905"/>
                  <a:gd name="T1" fmla="*/ 2903 h 2903"/>
                  <a:gd name="T2" fmla="*/ 75 w 2905"/>
                  <a:gd name="T3" fmla="*/ 2903 h 2903"/>
                  <a:gd name="T4" fmla="*/ 224 w 2905"/>
                  <a:gd name="T5" fmla="*/ 2896 h 2903"/>
                  <a:gd name="T6" fmla="*/ 370 w 2905"/>
                  <a:gd name="T7" fmla="*/ 2881 h 2903"/>
                  <a:gd name="T8" fmla="*/ 515 w 2905"/>
                  <a:gd name="T9" fmla="*/ 2859 h 2903"/>
                  <a:gd name="T10" fmla="*/ 656 w 2905"/>
                  <a:gd name="T11" fmla="*/ 2830 h 2903"/>
                  <a:gd name="T12" fmla="*/ 795 w 2905"/>
                  <a:gd name="T13" fmla="*/ 2793 h 2903"/>
                  <a:gd name="T14" fmla="*/ 932 w 2905"/>
                  <a:gd name="T15" fmla="*/ 2751 h 2903"/>
                  <a:gd name="T16" fmla="*/ 1066 w 2905"/>
                  <a:gd name="T17" fmla="*/ 2702 h 2903"/>
                  <a:gd name="T18" fmla="*/ 1196 w 2905"/>
                  <a:gd name="T19" fmla="*/ 2647 h 2903"/>
                  <a:gd name="T20" fmla="*/ 1322 w 2905"/>
                  <a:gd name="T21" fmla="*/ 2586 h 2903"/>
                  <a:gd name="T22" fmla="*/ 1445 w 2905"/>
                  <a:gd name="T23" fmla="*/ 2518 h 2903"/>
                  <a:gd name="T24" fmla="*/ 1566 w 2905"/>
                  <a:gd name="T25" fmla="*/ 2447 h 2903"/>
                  <a:gd name="T26" fmla="*/ 1681 w 2905"/>
                  <a:gd name="T27" fmla="*/ 2368 h 2903"/>
                  <a:gd name="T28" fmla="*/ 1793 w 2905"/>
                  <a:gd name="T29" fmla="*/ 2284 h 2903"/>
                  <a:gd name="T30" fmla="*/ 1901 w 2905"/>
                  <a:gd name="T31" fmla="*/ 2196 h 2903"/>
                  <a:gd name="T32" fmla="*/ 2004 w 2905"/>
                  <a:gd name="T33" fmla="*/ 2103 h 2903"/>
                  <a:gd name="T34" fmla="*/ 2103 w 2905"/>
                  <a:gd name="T35" fmla="*/ 2004 h 2903"/>
                  <a:gd name="T36" fmla="*/ 2196 w 2905"/>
                  <a:gd name="T37" fmla="*/ 1899 h 2903"/>
                  <a:gd name="T38" fmla="*/ 2284 w 2905"/>
                  <a:gd name="T39" fmla="*/ 1793 h 2903"/>
                  <a:gd name="T40" fmla="*/ 2368 w 2905"/>
                  <a:gd name="T41" fmla="*/ 1681 h 2903"/>
                  <a:gd name="T42" fmla="*/ 2447 w 2905"/>
                  <a:gd name="T43" fmla="*/ 1564 h 2903"/>
                  <a:gd name="T44" fmla="*/ 2520 w 2905"/>
                  <a:gd name="T45" fmla="*/ 1445 h 2903"/>
                  <a:gd name="T46" fmla="*/ 2586 w 2905"/>
                  <a:gd name="T47" fmla="*/ 1322 h 2903"/>
                  <a:gd name="T48" fmla="*/ 2648 w 2905"/>
                  <a:gd name="T49" fmla="*/ 1194 h 2903"/>
                  <a:gd name="T50" fmla="*/ 2703 w 2905"/>
                  <a:gd name="T51" fmla="*/ 1064 h 2903"/>
                  <a:gd name="T52" fmla="*/ 2751 w 2905"/>
                  <a:gd name="T53" fmla="*/ 930 h 2903"/>
                  <a:gd name="T54" fmla="*/ 2793 w 2905"/>
                  <a:gd name="T55" fmla="*/ 795 h 2903"/>
                  <a:gd name="T56" fmla="*/ 2830 w 2905"/>
                  <a:gd name="T57" fmla="*/ 656 h 2903"/>
                  <a:gd name="T58" fmla="*/ 2859 w 2905"/>
                  <a:gd name="T59" fmla="*/ 515 h 2903"/>
                  <a:gd name="T60" fmla="*/ 2881 w 2905"/>
                  <a:gd name="T61" fmla="*/ 370 h 2903"/>
                  <a:gd name="T62" fmla="*/ 2896 w 2905"/>
                  <a:gd name="T63" fmla="*/ 223 h 2903"/>
                  <a:gd name="T64" fmla="*/ 2903 w 2905"/>
                  <a:gd name="T65" fmla="*/ 75 h 2903"/>
                  <a:gd name="T66" fmla="*/ 1161 w 2905"/>
                  <a:gd name="T67" fmla="*/ 0 h 2903"/>
                  <a:gd name="T68" fmla="*/ 1161 w 2905"/>
                  <a:gd name="T69" fmla="*/ 60 h 2903"/>
                  <a:gd name="T70" fmla="*/ 1148 w 2905"/>
                  <a:gd name="T71" fmla="*/ 178 h 2903"/>
                  <a:gd name="T72" fmla="*/ 1125 w 2905"/>
                  <a:gd name="T73" fmla="*/ 289 h 2903"/>
                  <a:gd name="T74" fmla="*/ 1092 w 2905"/>
                  <a:gd name="T75" fmla="*/ 399 h 2903"/>
                  <a:gd name="T76" fmla="*/ 1048 w 2905"/>
                  <a:gd name="T77" fmla="*/ 504 h 2903"/>
                  <a:gd name="T78" fmla="*/ 995 w 2905"/>
                  <a:gd name="T79" fmla="*/ 603 h 2903"/>
                  <a:gd name="T80" fmla="*/ 931 w 2905"/>
                  <a:gd name="T81" fmla="*/ 694 h 2903"/>
                  <a:gd name="T82" fmla="*/ 861 w 2905"/>
                  <a:gd name="T83" fmla="*/ 780 h 2903"/>
                  <a:gd name="T84" fmla="*/ 782 w 2905"/>
                  <a:gd name="T85" fmla="*/ 859 h 2903"/>
                  <a:gd name="T86" fmla="*/ 696 w 2905"/>
                  <a:gd name="T87" fmla="*/ 930 h 2903"/>
                  <a:gd name="T88" fmla="*/ 603 w 2905"/>
                  <a:gd name="T89" fmla="*/ 993 h 2903"/>
                  <a:gd name="T90" fmla="*/ 504 w 2905"/>
                  <a:gd name="T91" fmla="*/ 1048 h 2903"/>
                  <a:gd name="T92" fmla="*/ 399 w 2905"/>
                  <a:gd name="T93" fmla="*/ 1092 h 2903"/>
                  <a:gd name="T94" fmla="*/ 291 w 2905"/>
                  <a:gd name="T95" fmla="*/ 1125 h 2903"/>
                  <a:gd name="T96" fmla="*/ 178 w 2905"/>
                  <a:gd name="T97" fmla="*/ 1148 h 2903"/>
                  <a:gd name="T98" fmla="*/ 61 w 2905"/>
                  <a:gd name="T99" fmla="*/ 1159 h 2903"/>
                  <a:gd name="T100" fmla="*/ 0 w 2905"/>
                  <a:gd name="T101" fmla="*/ 1161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5" h="2903">
                    <a:moveTo>
                      <a:pt x="0" y="1161"/>
                    </a:moveTo>
                    <a:lnTo>
                      <a:pt x="0" y="2903"/>
                    </a:lnTo>
                    <a:lnTo>
                      <a:pt x="0" y="2903"/>
                    </a:lnTo>
                    <a:lnTo>
                      <a:pt x="75" y="2903"/>
                    </a:lnTo>
                    <a:lnTo>
                      <a:pt x="150" y="2899"/>
                    </a:lnTo>
                    <a:lnTo>
                      <a:pt x="224" y="2896"/>
                    </a:lnTo>
                    <a:lnTo>
                      <a:pt x="297" y="2888"/>
                    </a:lnTo>
                    <a:lnTo>
                      <a:pt x="370" y="2881"/>
                    </a:lnTo>
                    <a:lnTo>
                      <a:pt x="443" y="2870"/>
                    </a:lnTo>
                    <a:lnTo>
                      <a:pt x="515" y="2859"/>
                    </a:lnTo>
                    <a:lnTo>
                      <a:pt x="586" y="2844"/>
                    </a:lnTo>
                    <a:lnTo>
                      <a:pt x="656" y="2830"/>
                    </a:lnTo>
                    <a:lnTo>
                      <a:pt x="725" y="2811"/>
                    </a:lnTo>
                    <a:lnTo>
                      <a:pt x="795" y="2793"/>
                    </a:lnTo>
                    <a:lnTo>
                      <a:pt x="865" y="2773"/>
                    </a:lnTo>
                    <a:lnTo>
                      <a:pt x="932" y="2751"/>
                    </a:lnTo>
                    <a:lnTo>
                      <a:pt x="998" y="2727"/>
                    </a:lnTo>
                    <a:lnTo>
                      <a:pt x="1066" y="2702"/>
                    </a:lnTo>
                    <a:lnTo>
                      <a:pt x="1130" y="2676"/>
                    </a:lnTo>
                    <a:lnTo>
                      <a:pt x="1196" y="2647"/>
                    </a:lnTo>
                    <a:lnTo>
                      <a:pt x="1260" y="2617"/>
                    </a:lnTo>
                    <a:lnTo>
                      <a:pt x="1322" y="2586"/>
                    </a:lnTo>
                    <a:lnTo>
                      <a:pt x="1385" y="2553"/>
                    </a:lnTo>
                    <a:lnTo>
                      <a:pt x="1445" y="2518"/>
                    </a:lnTo>
                    <a:lnTo>
                      <a:pt x="1506" y="2484"/>
                    </a:lnTo>
                    <a:lnTo>
                      <a:pt x="1566" y="2447"/>
                    </a:lnTo>
                    <a:lnTo>
                      <a:pt x="1625" y="2408"/>
                    </a:lnTo>
                    <a:lnTo>
                      <a:pt x="1681" y="2368"/>
                    </a:lnTo>
                    <a:lnTo>
                      <a:pt x="1738" y="2326"/>
                    </a:lnTo>
                    <a:lnTo>
                      <a:pt x="1793" y="2284"/>
                    </a:lnTo>
                    <a:lnTo>
                      <a:pt x="1848" y="2240"/>
                    </a:lnTo>
                    <a:lnTo>
                      <a:pt x="1901" y="2196"/>
                    </a:lnTo>
                    <a:lnTo>
                      <a:pt x="1952" y="2148"/>
                    </a:lnTo>
                    <a:lnTo>
                      <a:pt x="2004" y="2103"/>
                    </a:lnTo>
                    <a:lnTo>
                      <a:pt x="2053" y="2053"/>
                    </a:lnTo>
                    <a:lnTo>
                      <a:pt x="2103" y="2004"/>
                    </a:lnTo>
                    <a:lnTo>
                      <a:pt x="2150" y="1952"/>
                    </a:lnTo>
                    <a:lnTo>
                      <a:pt x="2196" y="1899"/>
                    </a:lnTo>
                    <a:lnTo>
                      <a:pt x="2242" y="1846"/>
                    </a:lnTo>
                    <a:lnTo>
                      <a:pt x="2284" y="1793"/>
                    </a:lnTo>
                    <a:lnTo>
                      <a:pt x="2328" y="1738"/>
                    </a:lnTo>
                    <a:lnTo>
                      <a:pt x="2368" y="1681"/>
                    </a:lnTo>
                    <a:lnTo>
                      <a:pt x="2408" y="1623"/>
                    </a:lnTo>
                    <a:lnTo>
                      <a:pt x="2447" y="1564"/>
                    </a:lnTo>
                    <a:lnTo>
                      <a:pt x="2483" y="1506"/>
                    </a:lnTo>
                    <a:lnTo>
                      <a:pt x="2520" y="1445"/>
                    </a:lnTo>
                    <a:lnTo>
                      <a:pt x="2553" y="1385"/>
                    </a:lnTo>
                    <a:lnTo>
                      <a:pt x="2586" y="1322"/>
                    </a:lnTo>
                    <a:lnTo>
                      <a:pt x="2617" y="1258"/>
                    </a:lnTo>
                    <a:lnTo>
                      <a:pt x="2648" y="1194"/>
                    </a:lnTo>
                    <a:lnTo>
                      <a:pt x="2676" y="1130"/>
                    </a:lnTo>
                    <a:lnTo>
                      <a:pt x="2703" y="1064"/>
                    </a:lnTo>
                    <a:lnTo>
                      <a:pt x="2727" y="998"/>
                    </a:lnTo>
                    <a:lnTo>
                      <a:pt x="2751" y="930"/>
                    </a:lnTo>
                    <a:lnTo>
                      <a:pt x="2773" y="863"/>
                    </a:lnTo>
                    <a:lnTo>
                      <a:pt x="2793" y="795"/>
                    </a:lnTo>
                    <a:lnTo>
                      <a:pt x="2813" y="725"/>
                    </a:lnTo>
                    <a:lnTo>
                      <a:pt x="2830" y="656"/>
                    </a:lnTo>
                    <a:lnTo>
                      <a:pt x="2844" y="584"/>
                    </a:lnTo>
                    <a:lnTo>
                      <a:pt x="2859" y="515"/>
                    </a:lnTo>
                    <a:lnTo>
                      <a:pt x="2870" y="441"/>
                    </a:lnTo>
                    <a:lnTo>
                      <a:pt x="2881" y="370"/>
                    </a:lnTo>
                    <a:lnTo>
                      <a:pt x="2888" y="297"/>
                    </a:lnTo>
                    <a:lnTo>
                      <a:pt x="2896" y="223"/>
                    </a:lnTo>
                    <a:lnTo>
                      <a:pt x="2901" y="150"/>
                    </a:lnTo>
                    <a:lnTo>
                      <a:pt x="2903" y="75"/>
                    </a:lnTo>
                    <a:lnTo>
                      <a:pt x="2905" y="0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161" y="60"/>
                    </a:lnTo>
                    <a:lnTo>
                      <a:pt x="1156" y="119"/>
                    </a:lnTo>
                    <a:lnTo>
                      <a:pt x="1148" y="178"/>
                    </a:lnTo>
                    <a:lnTo>
                      <a:pt x="1139" y="234"/>
                    </a:lnTo>
                    <a:lnTo>
                      <a:pt x="1125" y="289"/>
                    </a:lnTo>
                    <a:lnTo>
                      <a:pt x="1110" y="346"/>
                    </a:lnTo>
                    <a:lnTo>
                      <a:pt x="1092" y="399"/>
                    </a:lnTo>
                    <a:lnTo>
                      <a:pt x="1072" y="452"/>
                    </a:lnTo>
                    <a:lnTo>
                      <a:pt x="1048" y="504"/>
                    </a:lnTo>
                    <a:lnTo>
                      <a:pt x="1022" y="553"/>
                    </a:lnTo>
                    <a:lnTo>
                      <a:pt x="995" y="603"/>
                    </a:lnTo>
                    <a:lnTo>
                      <a:pt x="964" y="650"/>
                    </a:lnTo>
                    <a:lnTo>
                      <a:pt x="931" y="694"/>
                    </a:lnTo>
                    <a:lnTo>
                      <a:pt x="898" y="738"/>
                    </a:lnTo>
                    <a:lnTo>
                      <a:pt x="861" y="780"/>
                    </a:lnTo>
                    <a:lnTo>
                      <a:pt x="823" y="821"/>
                    </a:lnTo>
                    <a:lnTo>
                      <a:pt x="782" y="859"/>
                    </a:lnTo>
                    <a:lnTo>
                      <a:pt x="740" y="896"/>
                    </a:lnTo>
                    <a:lnTo>
                      <a:pt x="696" y="930"/>
                    </a:lnTo>
                    <a:lnTo>
                      <a:pt x="650" y="963"/>
                    </a:lnTo>
                    <a:lnTo>
                      <a:pt x="603" y="993"/>
                    </a:lnTo>
                    <a:lnTo>
                      <a:pt x="555" y="1022"/>
                    </a:lnTo>
                    <a:lnTo>
                      <a:pt x="504" y="1048"/>
                    </a:lnTo>
                    <a:lnTo>
                      <a:pt x="453" y="1070"/>
                    </a:lnTo>
                    <a:lnTo>
                      <a:pt x="399" y="1092"/>
                    </a:lnTo>
                    <a:lnTo>
                      <a:pt x="346" y="1110"/>
                    </a:lnTo>
                    <a:lnTo>
                      <a:pt x="291" y="1125"/>
                    </a:lnTo>
                    <a:lnTo>
                      <a:pt x="235" y="1137"/>
                    </a:lnTo>
                    <a:lnTo>
                      <a:pt x="178" y="1148"/>
                    </a:lnTo>
                    <a:lnTo>
                      <a:pt x="119" y="1156"/>
                    </a:lnTo>
                    <a:lnTo>
                      <a:pt x="61" y="1159"/>
                    </a:lnTo>
                    <a:lnTo>
                      <a:pt x="0" y="116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$ľíḋè">
                <a:extLst>
                  <a:ext uri="{FF2B5EF4-FFF2-40B4-BE49-F238E27FC236}">
                    <a16:creationId xmlns:a16="http://schemas.microsoft.com/office/drawing/2014/main" id="{9E84CEE2-E3A6-49B7-AA62-3715AE77044C}"/>
                  </a:ext>
                </a:extLst>
              </p:cNvPr>
              <p:cNvSpPr/>
              <p:nvPr/>
            </p:nvSpPr>
            <p:spPr bwMode="auto">
              <a:xfrm flipH="1">
                <a:off x="7316172" y="3432453"/>
                <a:ext cx="1731647" cy="1730453"/>
              </a:xfrm>
              <a:custGeom>
                <a:avLst/>
                <a:gdLst>
                  <a:gd name="T0" fmla="*/ 0 w 2902"/>
                  <a:gd name="T1" fmla="*/ 0 h 2903"/>
                  <a:gd name="T2" fmla="*/ 2 w 2902"/>
                  <a:gd name="T3" fmla="*/ 75 h 2903"/>
                  <a:gd name="T4" fmla="*/ 9 w 2902"/>
                  <a:gd name="T5" fmla="*/ 223 h 2903"/>
                  <a:gd name="T6" fmla="*/ 23 w 2902"/>
                  <a:gd name="T7" fmla="*/ 370 h 2903"/>
                  <a:gd name="T8" fmla="*/ 45 w 2902"/>
                  <a:gd name="T9" fmla="*/ 515 h 2903"/>
                  <a:gd name="T10" fmla="*/ 75 w 2902"/>
                  <a:gd name="T11" fmla="*/ 656 h 2903"/>
                  <a:gd name="T12" fmla="*/ 110 w 2902"/>
                  <a:gd name="T13" fmla="*/ 795 h 2903"/>
                  <a:gd name="T14" fmla="*/ 152 w 2902"/>
                  <a:gd name="T15" fmla="*/ 930 h 2903"/>
                  <a:gd name="T16" fmla="*/ 201 w 2902"/>
                  <a:gd name="T17" fmla="*/ 1064 h 2903"/>
                  <a:gd name="T18" fmla="*/ 256 w 2902"/>
                  <a:gd name="T19" fmla="*/ 1194 h 2903"/>
                  <a:gd name="T20" fmla="*/ 316 w 2902"/>
                  <a:gd name="T21" fmla="*/ 1322 h 2903"/>
                  <a:gd name="T22" fmla="*/ 384 w 2902"/>
                  <a:gd name="T23" fmla="*/ 1445 h 2903"/>
                  <a:gd name="T24" fmla="*/ 457 w 2902"/>
                  <a:gd name="T25" fmla="*/ 1564 h 2903"/>
                  <a:gd name="T26" fmla="*/ 534 w 2902"/>
                  <a:gd name="T27" fmla="*/ 1681 h 2903"/>
                  <a:gd name="T28" fmla="*/ 619 w 2902"/>
                  <a:gd name="T29" fmla="*/ 1793 h 2903"/>
                  <a:gd name="T30" fmla="*/ 708 w 2902"/>
                  <a:gd name="T31" fmla="*/ 1899 h 2903"/>
                  <a:gd name="T32" fmla="*/ 802 w 2902"/>
                  <a:gd name="T33" fmla="*/ 2004 h 2903"/>
                  <a:gd name="T34" fmla="*/ 901 w 2902"/>
                  <a:gd name="T35" fmla="*/ 2103 h 2903"/>
                  <a:gd name="T36" fmla="*/ 1003 w 2902"/>
                  <a:gd name="T37" fmla="*/ 2196 h 2903"/>
                  <a:gd name="T38" fmla="*/ 1111 w 2902"/>
                  <a:gd name="T39" fmla="*/ 2284 h 2903"/>
                  <a:gd name="T40" fmla="*/ 1223 w 2902"/>
                  <a:gd name="T41" fmla="*/ 2368 h 2903"/>
                  <a:gd name="T42" fmla="*/ 1338 w 2902"/>
                  <a:gd name="T43" fmla="*/ 2447 h 2903"/>
                  <a:gd name="T44" fmla="*/ 1457 w 2902"/>
                  <a:gd name="T45" fmla="*/ 2518 h 2903"/>
                  <a:gd name="T46" fmla="*/ 1582 w 2902"/>
                  <a:gd name="T47" fmla="*/ 2586 h 2903"/>
                  <a:gd name="T48" fmla="*/ 1708 w 2902"/>
                  <a:gd name="T49" fmla="*/ 2647 h 2903"/>
                  <a:gd name="T50" fmla="*/ 1838 w 2902"/>
                  <a:gd name="T51" fmla="*/ 2702 h 2903"/>
                  <a:gd name="T52" fmla="*/ 1972 w 2902"/>
                  <a:gd name="T53" fmla="*/ 2751 h 2903"/>
                  <a:gd name="T54" fmla="*/ 2107 w 2902"/>
                  <a:gd name="T55" fmla="*/ 2793 h 2903"/>
                  <a:gd name="T56" fmla="*/ 2247 w 2902"/>
                  <a:gd name="T57" fmla="*/ 2830 h 2903"/>
                  <a:gd name="T58" fmla="*/ 2390 w 2902"/>
                  <a:gd name="T59" fmla="*/ 2859 h 2903"/>
                  <a:gd name="T60" fmla="*/ 2532 w 2902"/>
                  <a:gd name="T61" fmla="*/ 2881 h 2903"/>
                  <a:gd name="T62" fmla="*/ 2679 w 2902"/>
                  <a:gd name="T63" fmla="*/ 2896 h 2903"/>
                  <a:gd name="T64" fmla="*/ 2827 w 2902"/>
                  <a:gd name="T65" fmla="*/ 2903 h 2903"/>
                  <a:gd name="T66" fmla="*/ 2902 w 2902"/>
                  <a:gd name="T67" fmla="*/ 1161 h 2903"/>
                  <a:gd name="T68" fmla="*/ 2844 w 2902"/>
                  <a:gd name="T69" fmla="*/ 1159 h 2903"/>
                  <a:gd name="T70" fmla="*/ 2726 w 2902"/>
                  <a:gd name="T71" fmla="*/ 1148 h 2903"/>
                  <a:gd name="T72" fmla="*/ 2613 w 2902"/>
                  <a:gd name="T73" fmla="*/ 1125 h 2903"/>
                  <a:gd name="T74" fmla="*/ 2503 w 2902"/>
                  <a:gd name="T75" fmla="*/ 1092 h 2903"/>
                  <a:gd name="T76" fmla="*/ 2399 w 2902"/>
                  <a:gd name="T77" fmla="*/ 1048 h 2903"/>
                  <a:gd name="T78" fmla="*/ 2300 w 2902"/>
                  <a:gd name="T79" fmla="*/ 993 h 2903"/>
                  <a:gd name="T80" fmla="*/ 2208 w 2902"/>
                  <a:gd name="T81" fmla="*/ 930 h 2903"/>
                  <a:gd name="T82" fmla="*/ 2122 w 2902"/>
                  <a:gd name="T83" fmla="*/ 859 h 2903"/>
                  <a:gd name="T84" fmla="*/ 2043 w 2902"/>
                  <a:gd name="T85" fmla="*/ 780 h 2903"/>
                  <a:gd name="T86" fmla="*/ 1972 w 2902"/>
                  <a:gd name="T87" fmla="*/ 694 h 2903"/>
                  <a:gd name="T88" fmla="*/ 1910 w 2902"/>
                  <a:gd name="T89" fmla="*/ 603 h 2903"/>
                  <a:gd name="T90" fmla="*/ 1857 w 2902"/>
                  <a:gd name="T91" fmla="*/ 504 h 2903"/>
                  <a:gd name="T92" fmla="*/ 1813 w 2902"/>
                  <a:gd name="T93" fmla="*/ 399 h 2903"/>
                  <a:gd name="T94" fmla="*/ 1778 w 2902"/>
                  <a:gd name="T95" fmla="*/ 289 h 2903"/>
                  <a:gd name="T96" fmla="*/ 1754 w 2902"/>
                  <a:gd name="T97" fmla="*/ 178 h 2903"/>
                  <a:gd name="T98" fmla="*/ 1743 w 2902"/>
                  <a:gd name="T99" fmla="*/ 60 h 2903"/>
                  <a:gd name="T100" fmla="*/ 1741 w 2902"/>
                  <a:gd name="T101" fmla="*/ 0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2" h="2903">
                    <a:moveTo>
                      <a:pt x="174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75"/>
                    </a:lnTo>
                    <a:lnTo>
                      <a:pt x="3" y="150"/>
                    </a:lnTo>
                    <a:lnTo>
                      <a:pt x="9" y="223"/>
                    </a:lnTo>
                    <a:lnTo>
                      <a:pt x="14" y="297"/>
                    </a:lnTo>
                    <a:lnTo>
                      <a:pt x="23" y="370"/>
                    </a:lnTo>
                    <a:lnTo>
                      <a:pt x="33" y="441"/>
                    </a:lnTo>
                    <a:lnTo>
                      <a:pt x="45" y="515"/>
                    </a:lnTo>
                    <a:lnTo>
                      <a:pt x="58" y="584"/>
                    </a:lnTo>
                    <a:lnTo>
                      <a:pt x="75" y="656"/>
                    </a:lnTo>
                    <a:lnTo>
                      <a:pt x="91" y="725"/>
                    </a:lnTo>
                    <a:lnTo>
                      <a:pt x="110" y="795"/>
                    </a:lnTo>
                    <a:lnTo>
                      <a:pt x="130" y="863"/>
                    </a:lnTo>
                    <a:lnTo>
                      <a:pt x="152" y="930"/>
                    </a:lnTo>
                    <a:lnTo>
                      <a:pt x="175" y="998"/>
                    </a:lnTo>
                    <a:lnTo>
                      <a:pt x="201" y="1064"/>
                    </a:lnTo>
                    <a:lnTo>
                      <a:pt x="229" y="1130"/>
                    </a:lnTo>
                    <a:lnTo>
                      <a:pt x="256" y="1194"/>
                    </a:lnTo>
                    <a:lnTo>
                      <a:pt x="285" y="1258"/>
                    </a:lnTo>
                    <a:lnTo>
                      <a:pt x="316" y="1322"/>
                    </a:lnTo>
                    <a:lnTo>
                      <a:pt x="349" y="1385"/>
                    </a:lnTo>
                    <a:lnTo>
                      <a:pt x="384" y="1445"/>
                    </a:lnTo>
                    <a:lnTo>
                      <a:pt x="421" y="1506"/>
                    </a:lnTo>
                    <a:lnTo>
                      <a:pt x="457" y="1564"/>
                    </a:lnTo>
                    <a:lnTo>
                      <a:pt x="496" y="1623"/>
                    </a:lnTo>
                    <a:lnTo>
                      <a:pt x="534" y="1681"/>
                    </a:lnTo>
                    <a:lnTo>
                      <a:pt x="577" y="1738"/>
                    </a:lnTo>
                    <a:lnTo>
                      <a:pt x="619" y="1793"/>
                    </a:lnTo>
                    <a:lnTo>
                      <a:pt x="663" y="1846"/>
                    </a:lnTo>
                    <a:lnTo>
                      <a:pt x="708" y="1899"/>
                    </a:lnTo>
                    <a:lnTo>
                      <a:pt x="754" y="1952"/>
                    </a:lnTo>
                    <a:lnTo>
                      <a:pt x="802" y="2004"/>
                    </a:lnTo>
                    <a:lnTo>
                      <a:pt x="849" y="2053"/>
                    </a:lnTo>
                    <a:lnTo>
                      <a:pt x="901" y="2103"/>
                    </a:lnTo>
                    <a:lnTo>
                      <a:pt x="950" y="2148"/>
                    </a:lnTo>
                    <a:lnTo>
                      <a:pt x="1003" y="2196"/>
                    </a:lnTo>
                    <a:lnTo>
                      <a:pt x="1056" y="2240"/>
                    </a:lnTo>
                    <a:lnTo>
                      <a:pt x="1111" y="2284"/>
                    </a:lnTo>
                    <a:lnTo>
                      <a:pt x="1166" y="2326"/>
                    </a:lnTo>
                    <a:lnTo>
                      <a:pt x="1223" y="2368"/>
                    </a:lnTo>
                    <a:lnTo>
                      <a:pt x="1280" y="2408"/>
                    </a:lnTo>
                    <a:lnTo>
                      <a:pt x="1338" y="2447"/>
                    </a:lnTo>
                    <a:lnTo>
                      <a:pt x="1397" y="2484"/>
                    </a:lnTo>
                    <a:lnTo>
                      <a:pt x="1457" y="2518"/>
                    </a:lnTo>
                    <a:lnTo>
                      <a:pt x="1520" y="2553"/>
                    </a:lnTo>
                    <a:lnTo>
                      <a:pt x="1582" y="2586"/>
                    </a:lnTo>
                    <a:lnTo>
                      <a:pt x="1644" y="2617"/>
                    </a:lnTo>
                    <a:lnTo>
                      <a:pt x="1708" y="2647"/>
                    </a:lnTo>
                    <a:lnTo>
                      <a:pt x="1772" y="2676"/>
                    </a:lnTo>
                    <a:lnTo>
                      <a:pt x="1838" y="2702"/>
                    </a:lnTo>
                    <a:lnTo>
                      <a:pt x="1904" y="2727"/>
                    </a:lnTo>
                    <a:lnTo>
                      <a:pt x="1972" y="2751"/>
                    </a:lnTo>
                    <a:lnTo>
                      <a:pt x="2040" y="2773"/>
                    </a:lnTo>
                    <a:lnTo>
                      <a:pt x="2107" y="2793"/>
                    </a:lnTo>
                    <a:lnTo>
                      <a:pt x="2177" y="2811"/>
                    </a:lnTo>
                    <a:lnTo>
                      <a:pt x="2247" y="2830"/>
                    </a:lnTo>
                    <a:lnTo>
                      <a:pt x="2318" y="2844"/>
                    </a:lnTo>
                    <a:lnTo>
                      <a:pt x="2390" y="2859"/>
                    </a:lnTo>
                    <a:lnTo>
                      <a:pt x="2461" y="2870"/>
                    </a:lnTo>
                    <a:lnTo>
                      <a:pt x="2532" y="2881"/>
                    </a:lnTo>
                    <a:lnTo>
                      <a:pt x="2606" y="2888"/>
                    </a:lnTo>
                    <a:lnTo>
                      <a:pt x="2679" y="2896"/>
                    </a:lnTo>
                    <a:lnTo>
                      <a:pt x="2754" y="2899"/>
                    </a:lnTo>
                    <a:lnTo>
                      <a:pt x="2827" y="2903"/>
                    </a:lnTo>
                    <a:lnTo>
                      <a:pt x="2902" y="2903"/>
                    </a:lnTo>
                    <a:lnTo>
                      <a:pt x="2902" y="1161"/>
                    </a:lnTo>
                    <a:lnTo>
                      <a:pt x="2902" y="1161"/>
                    </a:lnTo>
                    <a:lnTo>
                      <a:pt x="2844" y="1159"/>
                    </a:lnTo>
                    <a:lnTo>
                      <a:pt x="2783" y="1156"/>
                    </a:lnTo>
                    <a:lnTo>
                      <a:pt x="2726" y="1148"/>
                    </a:lnTo>
                    <a:lnTo>
                      <a:pt x="2670" y="1137"/>
                    </a:lnTo>
                    <a:lnTo>
                      <a:pt x="2613" y="1125"/>
                    </a:lnTo>
                    <a:lnTo>
                      <a:pt x="2558" y="1110"/>
                    </a:lnTo>
                    <a:lnTo>
                      <a:pt x="2503" y="1092"/>
                    </a:lnTo>
                    <a:lnTo>
                      <a:pt x="2450" y="1070"/>
                    </a:lnTo>
                    <a:lnTo>
                      <a:pt x="2399" y="1048"/>
                    </a:lnTo>
                    <a:lnTo>
                      <a:pt x="2349" y="1022"/>
                    </a:lnTo>
                    <a:lnTo>
                      <a:pt x="2300" y="993"/>
                    </a:lnTo>
                    <a:lnTo>
                      <a:pt x="2254" y="963"/>
                    </a:lnTo>
                    <a:lnTo>
                      <a:pt x="2208" y="930"/>
                    </a:lnTo>
                    <a:lnTo>
                      <a:pt x="2164" y="896"/>
                    </a:lnTo>
                    <a:lnTo>
                      <a:pt x="2122" y="859"/>
                    </a:lnTo>
                    <a:lnTo>
                      <a:pt x="2082" y="821"/>
                    </a:lnTo>
                    <a:lnTo>
                      <a:pt x="2043" y="780"/>
                    </a:lnTo>
                    <a:lnTo>
                      <a:pt x="2007" y="738"/>
                    </a:lnTo>
                    <a:lnTo>
                      <a:pt x="1972" y="694"/>
                    </a:lnTo>
                    <a:lnTo>
                      <a:pt x="1939" y="650"/>
                    </a:lnTo>
                    <a:lnTo>
                      <a:pt x="1910" y="603"/>
                    </a:lnTo>
                    <a:lnTo>
                      <a:pt x="1882" y="553"/>
                    </a:lnTo>
                    <a:lnTo>
                      <a:pt x="1857" y="504"/>
                    </a:lnTo>
                    <a:lnTo>
                      <a:pt x="1833" y="452"/>
                    </a:lnTo>
                    <a:lnTo>
                      <a:pt x="1813" y="399"/>
                    </a:lnTo>
                    <a:lnTo>
                      <a:pt x="1794" y="346"/>
                    </a:lnTo>
                    <a:lnTo>
                      <a:pt x="1778" y="289"/>
                    </a:lnTo>
                    <a:lnTo>
                      <a:pt x="1765" y="234"/>
                    </a:lnTo>
                    <a:lnTo>
                      <a:pt x="1754" y="178"/>
                    </a:lnTo>
                    <a:lnTo>
                      <a:pt x="1747" y="119"/>
                    </a:lnTo>
                    <a:lnTo>
                      <a:pt x="1743" y="60"/>
                    </a:lnTo>
                    <a:lnTo>
                      <a:pt x="1741" y="0"/>
                    </a:lnTo>
                    <a:lnTo>
                      <a:pt x="1741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9" name="íšļíḍê">
                <a:extLst>
                  <a:ext uri="{FF2B5EF4-FFF2-40B4-BE49-F238E27FC236}">
                    <a16:creationId xmlns:a16="http://schemas.microsoft.com/office/drawing/2014/main" id="{E9981ABA-96E1-4051-B61B-C9C7276083F0}"/>
                  </a:ext>
                </a:extLst>
              </p:cNvPr>
              <p:cNvGrpSpPr/>
              <p:nvPr/>
            </p:nvGrpSpPr>
            <p:grpSpPr>
              <a:xfrm>
                <a:off x="5584527" y="1700808"/>
                <a:ext cx="3691848" cy="2234814"/>
                <a:chOff x="5584527" y="1700808"/>
                <a:chExt cx="3691848" cy="2234814"/>
              </a:xfrm>
            </p:grpSpPr>
            <p:sp>
              <p:nvSpPr>
                <p:cNvPr id="25" name="ísḻiḓé">
                  <a:extLst>
                    <a:ext uri="{FF2B5EF4-FFF2-40B4-BE49-F238E27FC236}">
                      <a16:creationId xmlns:a16="http://schemas.microsoft.com/office/drawing/2014/main" id="{40729912-E1C3-4BD0-842B-4652C0EA2F41}"/>
                    </a:ext>
                  </a:extLst>
                </p:cNvPr>
                <p:cNvSpPr/>
                <p:nvPr/>
              </p:nvSpPr>
              <p:spPr bwMode="auto">
                <a:xfrm flipH="1">
                  <a:off x="7316172" y="1700808"/>
                  <a:ext cx="1731647" cy="1731645"/>
                </a:xfrm>
                <a:custGeom>
                  <a:avLst/>
                  <a:gdLst>
                    <a:gd name="T0" fmla="*/ 2902 w 2902"/>
                    <a:gd name="T1" fmla="*/ 0 h 2903"/>
                    <a:gd name="T2" fmla="*/ 2827 w 2902"/>
                    <a:gd name="T3" fmla="*/ 0 h 2903"/>
                    <a:gd name="T4" fmla="*/ 2679 w 2902"/>
                    <a:gd name="T5" fmla="*/ 7 h 2903"/>
                    <a:gd name="T6" fmla="*/ 2532 w 2902"/>
                    <a:gd name="T7" fmla="*/ 22 h 2903"/>
                    <a:gd name="T8" fmla="*/ 2390 w 2902"/>
                    <a:gd name="T9" fmla="*/ 44 h 2903"/>
                    <a:gd name="T10" fmla="*/ 2247 w 2902"/>
                    <a:gd name="T11" fmla="*/ 73 h 2903"/>
                    <a:gd name="T12" fmla="*/ 2107 w 2902"/>
                    <a:gd name="T13" fmla="*/ 110 h 2903"/>
                    <a:gd name="T14" fmla="*/ 1972 w 2902"/>
                    <a:gd name="T15" fmla="*/ 152 h 2903"/>
                    <a:gd name="T16" fmla="*/ 1838 w 2902"/>
                    <a:gd name="T17" fmla="*/ 201 h 2903"/>
                    <a:gd name="T18" fmla="*/ 1708 w 2902"/>
                    <a:gd name="T19" fmla="*/ 256 h 2903"/>
                    <a:gd name="T20" fmla="*/ 1582 w 2902"/>
                    <a:gd name="T21" fmla="*/ 317 h 2903"/>
                    <a:gd name="T22" fmla="*/ 1457 w 2902"/>
                    <a:gd name="T23" fmla="*/ 385 h 2903"/>
                    <a:gd name="T24" fmla="*/ 1338 w 2902"/>
                    <a:gd name="T25" fmla="*/ 456 h 2903"/>
                    <a:gd name="T26" fmla="*/ 1223 w 2902"/>
                    <a:gd name="T27" fmla="*/ 535 h 2903"/>
                    <a:gd name="T28" fmla="*/ 1111 w 2902"/>
                    <a:gd name="T29" fmla="*/ 619 h 2903"/>
                    <a:gd name="T30" fmla="*/ 1003 w 2902"/>
                    <a:gd name="T31" fmla="*/ 707 h 2903"/>
                    <a:gd name="T32" fmla="*/ 901 w 2902"/>
                    <a:gd name="T33" fmla="*/ 800 h 2903"/>
                    <a:gd name="T34" fmla="*/ 802 w 2902"/>
                    <a:gd name="T35" fmla="*/ 899 h 2903"/>
                    <a:gd name="T36" fmla="*/ 708 w 2902"/>
                    <a:gd name="T37" fmla="*/ 1004 h 2903"/>
                    <a:gd name="T38" fmla="*/ 619 w 2902"/>
                    <a:gd name="T39" fmla="*/ 1110 h 2903"/>
                    <a:gd name="T40" fmla="*/ 534 w 2902"/>
                    <a:gd name="T41" fmla="*/ 1222 h 2903"/>
                    <a:gd name="T42" fmla="*/ 457 w 2902"/>
                    <a:gd name="T43" fmla="*/ 1339 h 2903"/>
                    <a:gd name="T44" fmla="*/ 384 w 2902"/>
                    <a:gd name="T45" fmla="*/ 1458 h 2903"/>
                    <a:gd name="T46" fmla="*/ 316 w 2902"/>
                    <a:gd name="T47" fmla="*/ 1581 h 2903"/>
                    <a:gd name="T48" fmla="*/ 256 w 2902"/>
                    <a:gd name="T49" fmla="*/ 1709 h 2903"/>
                    <a:gd name="T50" fmla="*/ 201 w 2902"/>
                    <a:gd name="T51" fmla="*/ 1839 h 2903"/>
                    <a:gd name="T52" fmla="*/ 152 w 2902"/>
                    <a:gd name="T53" fmla="*/ 1973 h 2903"/>
                    <a:gd name="T54" fmla="*/ 110 w 2902"/>
                    <a:gd name="T55" fmla="*/ 2108 h 2903"/>
                    <a:gd name="T56" fmla="*/ 75 w 2902"/>
                    <a:gd name="T57" fmla="*/ 2247 h 2903"/>
                    <a:gd name="T58" fmla="*/ 45 w 2902"/>
                    <a:gd name="T59" fmla="*/ 2388 h 2903"/>
                    <a:gd name="T60" fmla="*/ 23 w 2902"/>
                    <a:gd name="T61" fmla="*/ 2533 h 2903"/>
                    <a:gd name="T62" fmla="*/ 9 w 2902"/>
                    <a:gd name="T63" fmla="*/ 2680 h 2903"/>
                    <a:gd name="T64" fmla="*/ 2 w 2902"/>
                    <a:gd name="T65" fmla="*/ 2828 h 2903"/>
                    <a:gd name="T66" fmla="*/ 1741 w 2902"/>
                    <a:gd name="T67" fmla="*/ 2903 h 2903"/>
                    <a:gd name="T68" fmla="*/ 1743 w 2902"/>
                    <a:gd name="T69" fmla="*/ 2843 h 2903"/>
                    <a:gd name="T70" fmla="*/ 1754 w 2902"/>
                    <a:gd name="T71" fmla="*/ 2725 h 2903"/>
                    <a:gd name="T72" fmla="*/ 1778 w 2902"/>
                    <a:gd name="T73" fmla="*/ 2614 h 2903"/>
                    <a:gd name="T74" fmla="*/ 1813 w 2902"/>
                    <a:gd name="T75" fmla="*/ 2504 h 2903"/>
                    <a:gd name="T76" fmla="*/ 1857 w 2902"/>
                    <a:gd name="T77" fmla="*/ 2399 h 2903"/>
                    <a:gd name="T78" fmla="*/ 1910 w 2902"/>
                    <a:gd name="T79" fmla="*/ 2300 h 2903"/>
                    <a:gd name="T80" fmla="*/ 1972 w 2902"/>
                    <a:gd name="T81" fmla="*/ 2209 h 2903"/>
                    <a:gd name="T82" fmla="*/ 2043 w 2902"/>
                    <a:gd name="T83" fmla="*/ 2123 h 2903"/>
                    <a:gd name="T84" fmla="*/ 2122 w 2902"/>
                    <a:gd name="T85" fmla="*/ 2044 h 2903"/>
                    <a:gd name="T86" fmla="*/ 2208 w 2902"/>
                    <a:gd name="T87" fmla="*/ 1973 h 2903"/>
                    <a:gd name="T88" fmla="*/ 2300 w 2902"/>
                    <a:gd name="T89" fmla="*/ 1910 h 2903"/>
                    <a:gd name="T90" fmla="*/ 2399 w 2902"/>
                    <a:gd name="T91" fmla="*/ 1855 h 2903"/>
                    <a:gd name="T92" fmla="*/ 2503 w 2902"/>
                    <a:gd name="T93" fmla="*/ 1811 h 2903"/>
                    <a:gd name="T94" fmla="*/ 2613 w 2902"/>
                    <a:gd name="T95" fmla="*/ 1778 h 2903"/>
                    <a:gd name="T96" fmla="*/ 2726 w 2902"/>
                    <a:gd name="T97" fmla="*/ 1755 h 2903"/>
                    <a:gd name="T98" fmla="*/ 2844 w 2902"/>
                    <a:gd name="T99" fmla="*/ 1744 h 2903"/>
                    <a:gd name="T100" fmla="*/ 2902 w 2902"/>
                    <a:gd name="T101" fmla="*/ 1742 h 2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02" h="2903">
                      <a:moveTo>
                        <a:pt x="2902" y="1742"/>
                      </a:moveTo>
                      <a:lnTo>
                        <a:pt x="2902" y="0"/>
                      </a:lnTo>
                      <a:lnTo>
                        <a:pt x="2902" y="0"/>
                      </a:lnTo>
                      <a:lnTo>
                        <a:pt x="2827" y="0"/>
                      </a:lnTo>
                      <a:lnTo>
                        <a:pt x="2754" y="4"/>
                      </a:lnTo>
                      <a:lnTo>
                        <a:pt x="2679" y="7"/>
                      </a:lnTo>
                      <a:lnTo>
                        <a:pt x="2606" y="15"/>
                      </a:lnTo>
                      <a:lnTo>
                        <a:pt x="2532" y="22"/>
                      </a:lnTo>
                      <a:lnTo>
                        <a:pt x="2461" y="33"/>
                      </a:lnTo>
                      <a:lnTo>
                        <a:pt x="2390" y="44"/>
                      </a:lnTo>
                      <a:lnTo>
                        <a:pt x="2318" y="59"/>
                      </a:lnTo>
                      <a:lnTo>
                        <a:pt x="2247" y="73"/>
                      </a:lnTo>
                      <a:lnTo>
                        <a:pt x="2177" y="92"/>
                      </a:lnTo>
                      <a:lnTo>
                        <a:pt x="2107" y="110"/>
                      </a:lnTo>
                      <a:lnTo>
                        <a:pt x="2040" y="130"/>
                      </a:lnTo>
                      <a:lnTo>
                        <a:pt x="1972" y="152"/>
                      </a:lnTo>
                      <a:lnTo>
                        <a:pt x="1904" y="176"/>
                      </a:lnTo>
                      <a:lnTo>
                        <a:pt x="1838" y="201"/>
                      </a:lnTo>
                      <a:lnTo>
                        <a:pt x="1772" y="227"/>
                      </a:lnTo>
                      <a:lnTo>
                        <a:pt x="1708" y="256"/>
                      </a:lnTo>
                      <a:lnTo>
                        <a:pt x="1644" y="286"/>
                      </a:lnTo>
                      <a:lnTo>
                        <a:pt x="1582" y="317"/>
                      </a:lnTo>
                      <a:lnTo>
                        <a:pt x="1520" y="350"/>
                      </a:lnTo>
                      <a:lnTo>
                        <a:pt x="1457" y="385"/>
                      </a:lnTo>
                      <a:lnTo>
                        <a:pt x="1397" y="419"/>
                      </a:lnTo>
                      <a:lnTo>
                        <a:pt x="1338" y="456"/>
                      </a:lnTo>
                      <a:lnTo>
                        <a:pt x="1280" y="495"/>
                      </a:lnTo>
                      <a:lnTo>
                        <a:pt x="1223" y="535"/>
                      </a:lnTo>
                      <a:lnTo>
                        <a:pt x="1166" y="577"/>
                      </a:lnTo>
                      <a:lnTo>
                        <a:pt x="1111" y="619"/>
                      </a:lnTo>
                      <a:lnTo>
                        <a:pt x="1056" y="663"/>
                      </a:lnTo>
                      <a:lnTo>
                        <a:pt x="1003" y="707"/>
                      </a:lnTo>
                      <a:lnTo>
                        <a:pt x="950" y="755"/>
                      </a:lnTo>
                      <a:lnTo>
                        <a:pt x="901" y="800"/>
                      </a:lnTo>
                      <a:lnTo>
                        <a:pt x="849" y="850"/>
                      </a:lnTo>
                      <a:lnTo>
                        <a:pt x="802" y="899"/>
                      </a:lnTo>
                      <a:lnTo>
                        <a:pt x="754" y="951"/>
                      </a:lnTo>
                      <a:lnTo>
                        <a:pt x="708" y="1004"/>
                      </a:lnTo>
                      <a:lnTo>
                        <a:pt x="663" y="1057"/>
                      </a:lnTo>
                      <a:lnTo>
                        <a:pt x="619" y="1110"/>
                      </a:lnTo>
                      <a:lnTo>
                        <a:pt x="577" y="1165"/>
                      </a:lnTo>
                      <a:lnTo>
                        <a:pt x="534" y="1222"/>
                      </a:lnTo>
                      <a:lnTo>
                        <a:pt x="496" y="1280"/>
                      </a:lnTo>
                      <a:lnTo>
                        <a:pt x="457" y="1339"/>
                      </a:lnTo>
                      <a:lnTo>
                        <a:pt x="421" y="1397"/>
                      </a:lnTo>
                      <a:lnTo>
                        <a:pt x="384" y="1458"/>
                      </a:lnTo>
                      <a:lnTo>
                        <a:pt x="349" y="1518"/>
                      </a:lnTo>
                      <a:lnTo>
                        <a:pt x="316" y="1581"/>
                      </a:lnTo>
                      <a:lnTo>
                        <a:pt x="285" y="1645"/>
                      </a:lnTo>
                      <a:lnTo>
                        <a:pt x="256" y="1709"/>
                      </a:lnTo>
                      <a:lnTo>
                        <a:pt x="229" y="1773"/>
                      </a:lnTo>
                      <a:lnTo>
                        <a:pt x="201" y="1839"/>
                      </a:lnTo>
                      <a:lnTo>
                        <a:pt x="175" y="1905"/>
                      </a:lnTo>
                      <a:lnTo>
                        <a:pt x="152" y="1973"/>
                      </a:lnTo>
                      <a:lnTo>
                        <a:pt x="130" y="2040"/>
                      </a:lnTo>
                      <a:lnTo>
                        <a:pt x="110" y="2108"/>
                      </a:lnTo>
                      <a:lnTo>
                        <a:pt x="91" y="2178"/>
                      </a:lnTo>
                      <a:lnTo>
                        <a:pt x="75" y="2247"/>
                      </a:lnTo>
                      <a:lnTo>
                        <a:pt x="58" y="2319"/>
                      </a:lnTo>
                      <a:lnTo>
                        <a:pt x="45" y="2388"/>
                      </a:lnTo>
                      <a:lnTo>
                        <a:pt x="33" y="2462"/>
                      </a:lnTo>
                      <a:lnTo>
                        <a:pt x="23" y="2533"/>
                      </a:lnTo>
                      <a:lnTo>
                        <a:pt x="14" y="2606"/>
                      </a:lnTo>
                      <a:lnTo>
                        <a:pt x="9" y="2680"/>
                      </a:lnTo>
                      <a:lnTo>
                        <a:pt x="3" y="2753"/>
                      </a:lnTo>
                      <a:lnTo>
                        <a:pt x="2" y="2828"/>
                      </a:lnTo>
                      <a:lnTo>
                        <a:pt x="0" y="2903"/>
                      </a:lnTo>
                      <a:lnTo>
                        <a:pt x="1741" y="2903"/>
                      </a:lnTo>
                      <a:lnTo>
                        <a:pt x="1741" y="2903"/>
                      </a:lnTo>
                      <a:lnTo>
                        <a:pt x="1743" y="2843"/>
                      </a:lnTo>
                      <a:lnTo>
                        <a:pt x="1747" y="2784"/>
                      </a:lnTo>
                      <a:lnTo>
                        <a:pt x="1754" y="2725"/>
                      </a:lnTo>
                      <a:lnTo>
                        <a:pt x="1765" y="2669"/>
                      </a:lnTo>
                      <a:lnTo>
                        <a:pt x="1778" y="2614"/>
                      </a:lnTo>
                      <a:lnTo>
                        <a:pt x="1794" y="2557"/>
                      </a:lnTo>
                      <a:lnTo>
                        <a:pt x="1813" y="2504"/>
                      </a:lnTo>
                      <a:lnTo>
                        <a:pt x="1833" y="2451"/>
                      </a:lnTo>
                      <a:lnTo>
                        <a:pt x="1857" y="2399"/>
                      </a:lnTo>
                      <a:lnTo>
                        <a:pt x="1882" y="2350"/>
                      </a:lnTo>
                      <a:lnTo>
                        <a:pt x="1910" y="2300"/>
                      </a:lnTo>
                      <a:lnTo>
                        <a:pt x="1939" y="2253"/>
                      </a:lnTo>
                      <a:lnTo>
                        <a:pt x="1972" y="2209"/>
                      </a:lnTo>
                      <a:lnTo>
                        <a:pt x="2007" y="2165"/>
                      </a:lnTo>
                      <a:lnTo>
                        <a:pt x="2043" y="2123"/>
                      </a:lnTo>
                      <a:lnTo>
                        <a:pt x="2082" y="2082"/>
                      </a:lnTo>
                      <a:lnTo>
                        <a:pt x="2122" y="2044"/>
                      </a:lnTo>
                      <a:lnTo>
                        <a:pt x="2164" y="2007"/>
                      </a:lnTo>
                      <a:lnTo>
                        <a:pt x="2208" y="1973"/>
                      </a:lnTo>
                      <a:lnTo>
                        <a:pt x="2254" y="1940"/>
                      </a:lnTo>
                      <a:lnTo>
                        <a:pt x="2300" y="1910"/>
                      </a:lnTo>
                      <a:lnTo>
                        <a:pt x="2349" y="1881"/>
                      </a:lnTo>
                      <a:lnTo>
                        <a:pt x="2399" y="1855"/>
                      </a:lnTo>
                      <a:lnTo>
                        <a:pt x="2450" y="1833"/>
                      </a:lnTo>
                      <a:lnTo>
                        <a:pt x="2503" y="1811"/>
                      </a:lnTo>
                      <a:lnTo>
                        <a:pt x="2558" y="1793"/>
                      </a:lnTo>
                      <a:lnTo>
                        <a:pt x="2613" y="1778"/>
                      </a:lnTo>
                      <a:lnTo>
                        <a:pt x="2670" y="1766"/>
                      </a:lnTo>
                      <a:lnTo>
                        <a:pt x="2726" y="1755"/>
                      </a:lnTo>
                      <a:lnTo>
                        <a:pt x="2783" y="1747"/>
                      </a:lnTo>
                      <a:lnTo>
                        <a:pt x="2844" y="1744"/>
                      </a:lnTo>
                      <a:lnTo>
                        <a:pt x="2902" y="1742"/>
                      </a:lnTo>
                      <a:lnTo>
                        <a:pt x="2902" y="17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ïSḷîḍé">
                  <a:extLst>
                    <a:ext uri="{FF2B5EF4-FFF2-40B4-BE49-F238E27FC236}">
                      <a16:creationId xmlns:a16="http://schemas.microsoft.com/office/drawing/2014/main" id="{494CD491-D5AA-40E1-AD5E-E0BBC54E692F}"/>
                    </a:ext>
                  </a:extLst>
                </p:cNvPr>
                <p:cNvSpPr/>
                <p:nvPr/>
              </p:nvSpPr>
              <p:spPr bwMode="auto">
                <a:xfrm flipH="1">
                  <a:off x="7780513" y="3374121"/>
                  <a:ext cx="1495862" cy="561501"/>
                </a:xfrm>
                <a:custGeom>
                  <a:avLst/>
                  <a:gdLst>
                    <a:gd name="T0" fmla="*/ 0 w 2031"/>
                    <a:gd name="T1" fmla="*/ 0 h 762"/>
                    <a:gd name="T2" fmla="*/ 1016 w 2031"/>
                    <a:gd name="T3" fmla="*/ 762 h 762"/>
                    <a:gd name="T4" fmla="*/ 2031 w 2031"/>
                    <a:gd name="T5" fmla="*/ 0 h 762"/>
                    <a:gd name="T6" fmla="*/ 0 w 2031"/>
                    <a:gd name="T7" fmla="*/ 0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31" h="762">
                      <a:moveTo>
                        <a:pt x="0" y="0"/>
                      </a:moveTo>
                      <a:lnTo>
                        <a:pt x="1016" y="762"/>
                      </a:lnTo>
                      <a:lnTo>
                        <a:pt x="20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îSḷîḓè">
                  <a:extLst>
                    <a:ext uri="{FF2B5EF4-FFF2-40B4-BE49-F238E27FC236}">
                      <a16:creationId xmlns:a16="http://schemas.microsoft.com/office/drawing/2014/main" id="{EA9683EF-8017-444C-9BC2-44BDFE533C11}"/>
                    </a:ext>
                  </a:extLst>
                </p:cNvPr>
                <p:cNvSpPr/>
                <p:nvPr/>
              </p:nvSpPr>
              <p:spPr bwMode="auto">
                <a:xfrm flipH="1">
                  <a:off x="5584527" y="1700808"/>
                  <a:ext cx="1731646" cy="1731645"/>
                </a:xfrm>
                <a:custGeom>
                  <a:avLst/>
                  <a:gdLst>
                    <a:gd name="T0" fmla="*/ 0 w 2905"/>
                    <a:gd name="T1" fmla="*/ 1742 h 2903"/>
                    <a:gd name="T2" fmla="*/ 61 w 2905"/>
                    <a:gd name="T3" fmla="*/ 1744 h 2903"/>
                    <a:gd name="T4" fmla="*/ 178 w 2905"/>
                    <a:gd name="T5" fmla="*/ 1755 h 2903"/>
                    <a:gd name="T6" fmla="*/ 291 w 2905"/>
                    <a:gd name="T7" fmla="*/ 1778 h 2903"/>
                    <a:gd name="T8" fmla="*/ 399 w 2905"/>
                    <a:gd name="T9" fmla="*/ 1811 h 2903"/>
                    <a:gd name="T10" fmla="*/ 504 w 2905"/>
                    <a:gd name="T11" fmla="*/ 1855 h 2903"/>
                    <a:gd name="T12" fmla="*/ 603 w 2905"/>
                    <a:gd name="T13" fmla="*/ 1910 h 2903"/>
                    <a:gd name="T14" fmla="*/ 696 w 2905"/>
                    <a:gd name="T15" fmla="*/ 1973 h 2903"/>
                    <a:gd name="T16" fmla="*/ 782 w 2905"/>
                    <a:gd name="T17" fmla="*/ 2044 h 2903"/>
                    <a:gd name="T18" fmla="*/ 861 w 2905"/>
                    <a:gd name="T19" fmla="*/ 2123 h 2903"/>
                    <a:gd name="T20" fmla="*/ 931 w 2905"/>
                    <a:gd name="T21" fmla="*/ 2209 h 2903"/>
                    <a:gd name="T22" fmla="*/ 995 w 2905"/>
                    <a:gd name="T23" fmla="*/ 2300 h 2903"/>
                    <a:gd name="T24" fmla="*/ 1048 w 2905"/>
                    <a:gd name="T25" fmla="*/ 2399 h 2903"/>
                    <a:gd name="T26" fmla="*/ 1092 w 2905"/>
                    <a:gd name="T27" fmla="*/ 2504 h 2903"/>
                    <a:gd name="T28" fmla="*/ 1125 w 2905"/>
                    <a:gd name="T29" fmla="*/ 2614 h 2903"/>
                    <a:gd name="T30" fmla="*/ 1148 w 2905"/>
                    <a:gd name="T31" fmla="*/ 2725 h 2903"/>
                    <a:gd name="T32" fmla="*/ 1161 w 2905"/>
                    <a:gd name="T33" fmla="*/ 2843 h 2903"/>
                    <a:gd name="T34" fmla="*/ 2905 w 2905"/>
                    <a:gd name="T35" fmla="*/ 2903 h 2903"/>
                    <a:gd name="T36" fmla="*/ 2903 w 2905"/>
                    <a:gd name="T37" fmla="*/ 2828 h 2903"/>
                    <a:gd name="T38" fmla="*/ 2896 w 2905"/>
                    <a:gd name="T39" fmla="*/ 2680 h 2903"/>
                    <a:gd name="T40" fmla="*/ 2881 w 2905"/>
                    <a:gd name="T41" fmla="*/ 2533 h 2903"/>
                    <a:gd name="T42" fmla="*/ 2859 w 2905"/>
                    <a:gd name="T43" fmla="*/ 2388 h 2903"/>
                    <a:gd name="T44" fmla="*/ 2830 w 2905"/>
                    <a:gd name="T45" fmla="*/ 2247 h 2903"/>
                    <a:gd name="T46" fmla="*/ 2793 w 2905"/>
                    <a:gd name="T47" fmla="*/ 2108 h 2903"/>
                    <a:gd name="T48" fmla="*/ 2751 w 2905"/>
                    <a:gd name="T49" fmla="*/ 1973 h 2903"/>
                    <a:gd name="T50" fmla="*/ 2703 w 2905"/>
                    <a:gd name="T51" fmla="*/ 1839 h 2903"/>
                    <a:gd name="T52" fmla="*/ 2648 w 2905"/>
                    <a:gd name="T53" fmla="*/ 1709 h 2903"/>
                    <a:gd name="T54" fmla="*/ 2586 w 2905"/>
                    <a:gd name="T55" fmla="*/ 1581 h 2903"/>
                    <a:gd name="T56" fmla="*/ 2520 w 2905"/>
                    <a:gd name="T57" fmla="*/ 1458 h 2903"/>
                    <a:gd name="T58" fmla="*/ 2447 w 2905"/>
                    <a:gd name="T59" fmla="*/ 1339 h 2903"/>
                    <a:gd name="T60" fmla="*/ 2368 w 2905"/>
                    <a:gd name="T61" fmla="*/ 1222 h 2903"/>
                    <a:gd name="T62" fmla="*/ 2284 w 2905"/>
                    <a:gd name="T63" fmla="*/ 1110 h 2903"/>
                    <a:gd name="T64" fmla="*/ 2196 w 2905"/>
                    <a:gd name="T65" fmla="*/ 1004 h 2903"/>
                    <a:gd name="T66" fmla="*/ 2103 w 2905"/>
                    <a:gd name="T67" fmla="*/ 899 h 2903"/>
                    <a:gd name="T68" fmla="*/ 2004 w 2905"/>
                    <a:gd name="T69" fmla="*/ 800 h 2903"/>
                    <a:gd name="T70" fmla="*/ 1901 w 2905"/>
                    <a:gd name="T71" fmla="*/ 707 h 2903"/>
                    <a:gd name="T72" fmla="*/ 1793 w 2905"/>
                    <a:gd name="T73" fmla="*/ 619 h 2903"/>
                    <a:gd name="T74" fmla="*/ 1681 w 2905"/>
                    <a:gd name="T75" fmla="*/ 535 h 2903"/>
                    <a:gd name="T76" fmla="*/ 1566 w 2905"/>
                    <a:gd name="T77" fmla="*/ 456 h 2903"/>
                    <a:gd name="T78" fmla="*/ 1445 w 2905"/>
                    <a:gd name="T79" fmla="*/ 385 h 2903"/>
                    <a:gd name="T80" fmla="*/ 1322 w 2905"/>
                    <a:gd name="T81" fmla="*/ 317 h 2903"/>
                    <a:gd name="T82" fmla="*/ 1196 w 2905"/>
                    <a:gd name="T83" fmla="*/ 256 h 2903"/>
                    <a:gd name="T84" fmla="*/ 1066 w 2905"/>
                    <a:gd name="T85" fmla="*/ 201 h 2903"/>
                    <a:gd name="T86" fmla="*/ 932 w 2905"/>
                    <a:gd name="T87" fmla="*/ 152 h 2903"/>
                    <a:gd name="T88" fmla="*/ 795 w 2905"/>
                    <a:gd name="T89" fmla="*/ 110 h 2903"/>
                    <a:gd name="T90" fmla="*/ 656 w 2905"/>
                    <a:gd name="T91" fmla="*/ 73 h 2903"/>
                    <a:gd name="T92" fmla="*/ 515 w 2905"/>
                    <a:gd name="T93" fmla="*/ 44 h 2903"/>
                    <a:gd name="T94" fmla="*/ 370 w 2905"/>
                    <a:gd name="T95" fmla="*/ 22 h 2903"/>
                    <a:gd name="T96" fmla="*/ 224 w 2905"/>
                    <a:gd name="T97" fmla="*/ 7 h 2903"/>
                    <a:gd name="T98" fmla="*/ 75 w 2905"/>
                    <a:gd name="T99" fmla="*/ 0 h 2903"/>
                    <a:gd name="T100" fmla="*/ 0 w 2905"/>
                    <a:gd name="T101" fmla="*/ 0 h 2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05" h="2903">
                      <a:moveTo>
                        <a:pt x="0" y="0"/>
                      </a:moveTo>
                      <a:lnTo>
                        <a:pt x="0" y="1742"/>
                      </a:lnTo>
                      <a:lnTo>
                        <a:pt x="0" y="1742"/>
                      </a:lnTo>
                      <a:lnTo>
                        <a:pt x="61" y="1744"/>
                      </a:lnTo>
                      <a:lnTo>
                        <a:pt x="119" y="1747"/>
                      </a:lnTo>
                      <a:lnTo>
                        <a:pt x="178" y="1755"/>
                      </a:lnTo>
                      <a:lnTo>
                        <a:pt x="235" y="1766"/>
                      </a:lnTo>
                      <a:lnTo>
                        <a:pt x="291" y="1778"/>
                      </a:lnTo>
                      <a:lnTo>
                        <a:pt x="346" y="1793"/>
                      </a:lnTo>
                      <a:lnTo>
                        <a:pt x="399" y="1811"/>
                      </a:lnTo>
                      <a:lnTo>
                        <a:pt x="453" y="1833"/>
                      </a:lnTo>
                      <a:lnTo>
                        <a:pt x="504" y="1855"/>
                      </a:lnTo>
                      <a:lnTo>
                        <a:pt x="555" y="1881"/>
                      </a:lnTo>
                      <a:lnTo>
                        <a:pt x="603" y="1910"/>
                      </a:lnTo>
                      <a:lnTo>
                        <a:pt x="650" y="1940"/>
                      </a:lnTo>
                      <a:lnTo>
                        <a:pt x="696" y="1973"/>
                      </a:lnTo>
                      <a:lnTo>
                        <a:pt x="740" y="2007"/>
                      </a:lnTo>
                      <a:lnTo>
                        <a:pt x="782" y="2044"/>
                      </a:lnTo>
                      <a:lnTo>
                        <a:pt x="823" y="2082"/>
                      </a:lnTo>
                      <a:lnTo>
                        <a:pt x="861" y="2123"/>
                      </a:lnTo>
                      <a:lnTo>
                        <a:pt x="898" y="2165"/>
                      </a:lnTo>
                      <a:lnTo>
                        <a:pt x="931" y="2209"/>
                      </a:lnTo>
                      <a:lnTo>
                        <a:pt x="964" y="2253"/>
                      </a:lnTo>
                      <a:lnTo>
                        <a:pt x="995" y="2300"/>
                      </a:lnTo>
                      <a:lnTo>
                        <a:pt x="1022" y="2350"/>
                      </a:lnTo>
                      <a:lnTo>
                        <a:pt x="1048" y="2399"/>
                      </a:lnTo>
                      <a:lnTo>
                        <a:pt x="1072" y="2451"/>
                      </a:lnTo>
                      <a:lnTo>
                        <a:pt x="1092" y="2504"/>
                      </a:lnTo>
                      <a:lnTo>
                        <a:pt x="1110" y="2557"/>
                      </a:lnTo>
                      <a:lnTo>
                        <a:pt x="1125" y="2614"/>
                      </a:lnTo>
                      <a:lnTo>
                        <a:pt x="1139" y="2669"/>
                      </a:lnTo>
                      <a:lnTo>
                        <a:pt x="1148" y="2725"/>
                      </a:lnTo>
                      <a:lnTo>
                        <a:pt x="1156" y="2784"/>
                      </a:lnTo>
                      <a:lnTo>
                        <a:pt x="1161" y="2843"/>
                      </a:lnTo>
                      <a:lnTo>
                        <a:pt x="1161" y="2903"/>
                      </a:lnTo>
                      <a:lnTo>
                        <a:pt x="2905" y="2903"/>
                      </a:lnTo>
                      <a:lnTo>
                        <a:pt x="2905" y="2903"/>
                      </a:lnTo>
                      <a:lnTo>
                        <a:pt x="2903" y="2828"/>
                      </a:lnTo>
                      <a:lnTo>
                        <a:pt x="2901" y="2753"/>
                      </a:lnTo>
                      <a:lnTo>
                        <a:pt x="2896" y="2680"/>
                      </a:lnTo>
                      <a:lnTo>
                        <a:pt x="2888" y="2606"/>
                      </a:lnTo>
                      <a:lnTo>
                        <a:pt x="2881" y="2533"/>
                      </a:lnTo>
                      <a:lnTo>
                        <a:pt x="2870" y="2462"/>
                      </a:lnTo>
                      <a:lnTo>
                        <a:pt x="2859" y="2388"/>
                      </a:lnTo>
                      <a:lnTo>
                        <a:pt x="2844" y="2319"/>
                      </a:lnTo>
                      <a:lnTo>
                        <a:pt x="2830" y="2247"/>
                      </a:lnTo>
                      <a:lnTo>
                        <a:pt x="2813" y="2178"/>
                      </a:lnTo>
                      <a:lnTo>
                        <a:pt x="2793" y="2108"/>
                      </a:lnTo>
                      <a:lnTo>
                        <a:pt x="2773" y="2040"/>
                      </a:lnTo>
                      <a:lnTo>
                        <a:pt x="2751" y="1973"/>
                      </a:lnTo>
                      <a:lnTo>
                        <a:pt x="2727" y="1905"/>
                      </a:lnTo>
                      <a:lnTo>
                        <a:pt x="2703" y="1839"/>
                      </a:lnTo>
                      <a:lnTo>
                        <a:pt x="2676" y="1773"/>
                      </a:lnTo>
                      <a:lnTo>
                        <a:pt x="2648" y="1709"/>
                      </a:lnTo>
                      <a:lnTo>
                        <a:pt x="2617" y="1645"/>
                      </a:lnTo>
                      <a:lnTo>
                        <a:pt x="2586" y="1581"/>
                      </a:lnTo>
                      <a:lnTo>
                        <a:pt x="2553" y="1518"/>
                      </a:lnTo>
                      <a:lnTo>
                        <a:pt x="2520" y="1458"/>
                      </a:lnTo>
                      <a:lnTo>
                        <a:pt x="2483" y="1397"/>
                      </a:lnTo>
                      <a:lnTo>
                        <a:pt x="2447" y="1339"/>
                      </a:lnTo>
                      <a:lnTo>
                        <a:pt x="2408" y="1280"/>
                      </a:lnTo>
                      <a:lnTo>
                        <a:pt x="2368" y="1222"/>
                      </a:lnTo>
                      <a:lnTo>
                        <a:pt x="2328" y="1165"/>
                      </a:lnTo>
                      <a:lnTo>
                        <a:pt x="2284" y="1110"/>
                      </a:lnTo>
                      <a:lnTo>
                        <a:pt x="2242" y="1057"/>
                      </a:lnTo>
                      <a:lnTo>
                        <a:pt x="2196" y="1004"/>
                      </a:lnTo>
                      <a:lnTo>
                        <a:pt x="2150" y="951"/>
                      </a:lnTo>
                      <a:lnTo>
                        <a:pt x="2103" y="899"/>
                      </a:lnTo>
                      <a:lnTo>
                        <a:pt x="2053" y="850"/>
                      </a:lnTo>
                      <a:lnTo>
                        <a:pt x="2004" y="800"/>
                      </a:lnTo>
                      <a:lnTo>
                        <a:pt x="1952" y="755"/>
                      </a:lnTo>
                      <a:lnTo>
                        <a:pt x="1901" y="707"/>
                      </a:lnTo>
                      <a:lnTo>
                        <a:pt x="1848" y="663"/>
                      </a:lnTo>
                      <a:lnTo>
                        <a:pt x="1793" y="619"/>
                      </a:lnTo>
                      <a:lnTo>
                        <a:pt x="1738" y="577"/>
                      </a:lnTo>
                      <a:lnTo>
                        <a:pt x="1681" y="535"/>
                      </a:lnTo>
                      <a:lnTo>
                        <a:pt x="1625" y="495"/>
                      </a:lnTo>
                      <a:lnTo>
                        <a:pt x="1566" y="456"/>
                      </a:lnTo>
                      <a:lnTo>
                        <a:pt x="1506" y="419"/>
                      </a:lnTo>
                      <a:lnTo>
                        <a:pt x="1445" y="385"/>
                      </a:lnTo>
                      <a:lnTo>
                        <a:pt x="1385" y="350"/>
                      </a:lnTo>
                      <a:lnTo>
                        <a:pt x="1322" y="317"/>
                      </a:lnTo>
                      <a:lnTo>
                        <a:pt x="1260" y="286"/>
                      </a:lnTo>
                      <a:lnTo>
                        <a:pt x="1196" y="256"/>
                      </a:lnTo>
                      <a:lnTo>
                        <a:pt x="1130" y="227"/>
                      </a:lnTo>
                      <a:lnTo>
                        <a:pt x="1066" y="201"/>
                      </a:lnTo>
                      <a:lnTo>
                        <a:pt x="998" y="176"/>
                      </a:lnTo>
                      <a:lnTo>
                        <a:pt x="932" y="152"/>
                      </a:lnTo>
                      <a:lnTo>
                        <a:pt x="865" y="130"/>
                      </a:lnTo>
                      <a:lnTo>
                        <a:pt x="795" y="110"/>
                      </a:lnTo>
                      <a:lnTo>
                        <a:pt x="725" y="92"/>
                      </a:lnTo>
                      <a:lnTo>
                        <a:pt x="656" y="73"/>
                      </a:lnTo>
                      <a:lnTo>
                        <a:pt x="586" y="59"/>
                      </a:lnTo>
                      <a:lnTo>
                        <a:pt x="515" y="44"/>
                      </a:lnTo>
                      <a:lnTo>
                        <a:pt x="443" y="33"/>
                      </a:lnTo>
                      <a:lnTo>
                        <a:pt x="370" y="22"/>
                      </a:lnTo>
                      <a:lnTo>
                        <a:pt x="297" y="15"/>
                      </a:lnTo>
                      <a:lnTo>
                        <a:pt x="224" y="7"/>
                      </a:lnTo>
                      <a:lnTo>
                        <a:pt x="150" y="4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0" name="íṡļïḑê">
                <a:extLst>
                  <a:ext uri="{FF2B5EF4-FFF2-40B4-BE49-F238E27FC236}">
                    <a16:creationId xmlns:a16="http://schemas.microsoft.com/office/drawing/2014/main" id="{E38AA8C3-C268-49FF-8B6B-038C964F480C}"/>
                  </a:ext>
                </a:extLst>
              </p:cNvPr>
              <p:cNvGrpSpPr/>
              <p:nvPr/>
            </p:nvGrpSpPr>
            <p:grpSpPr>
              <a:xfrm>
                <a:off x="2932618" y="2928092"/>
                <a:ext cx="3920549" cy="2234814"/>
                <a:chOff x="2932618" y="2928092"/>
                <a:chExt cx="3920549" cy="2234814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21" name="iṧ1iḍé">
                  <a:extLst>
                    <a:ext uri="{FF2B5EF4-FFF2-40B4-BE49-F238E27FC236}">
                      <a16:creationId xmlns:a16="http://schemas.microsoft.com/office/drawing/2014/main" id="{9A0DFBF3-B1B2-4F5A-8208-488FCD2A1715}"/>
                    </a:ext>
                  </a:extLst>
                </p:cNvPr>
                <p:cNvSpPr/>
                <p:nvPr/>
              </p:nvSpPr>
              <p:spPr bwMode="auto">
                <a:xfrm flipH="1">
                  <a:off x="3161174" y="3432453"/>
                  <a:ext cx="1731647" cy="1730453"/>
                </a:xfrm>
                <a:custGeom>
                  <a:avLst/>
                  <a:gdLst>
                    <a:gd name="T0" fmla="*/ 0 w 2902"/>
                    <a:gd name="T1" fmla="*/ 2903 h 2903"/>
                    <a:gd name="T2" fmla="*/ 75 w 2902"/>
                    <a:gd name="T3" fmla="*/ 2903 h 2903"/>
                    <a:gd name="T4" fmla="*/ 223 w 2902"/>
                    <a:gd name="T5" fmla="*/ 2896 h 2903"/>
                    <a:gd name="T6" fmla="*/ 370 w 2902"/>
                    <a:gd name="T7" fmla="*/ 2881 h 2903"/>
                    <a:gd name="T8" fmla="*/ 512 w 2902"/>
                    <a:gd name="T9" fmla="*/ 2859 h 2903"/>
                    <a:gd name="T10" fmla="*/ 655 w 2902"/>
                    <a:gd name="T11" fmla="*/ 2830 h 2903"/>
                    <a:gd name="T12" fmla="*/ 795 w 2902"/>
                    <a:gd name="T13" fmla="*/ 2793 h 2903"/>
                    <a:gd name="T14" fmla="*/ 930 w 2902"/>
                    <a:gd name="T15" fmla="*/ 2751 h 2903"/>
                    <a:gd name="T16" fmla="*/ 1064 w 2902"/>
                    <a:gd name="T17" fmla="*/ 2702 h 2903"/>
                    <a:gd name="T18" fmla="*/ 1194 w 2902"/>
                    <a:gd name="T19" fmla="*/ 2647 h 2903"/>
                    <a:gd name="T20" fmla="*/ 1320 w 2902"/>
                    <a:gd name="T21" fmla="*/ 2586 h 2903"/>
                    <a:gd name="T22" fmla="*/ 1445 w 2902"/>
                    <a:gd name="T23" fmla="*/ 2518 h 2903"/>
                    <a:gd name="T24" fmla="*/ 1564 w 2902"/>
                    <a:gd name="T25" fmla="*/ 2447 h 2903"/>
                    <a:gd name="T26" fmla="*/ 1679 w 2902"/>
                    <a:gd name="T27" fmla="*/ 2368 h 2903"/>
                    <a:gd name="T28" fmla="*/ 1791 w 2902"/>
                    <a:gd name="T29" fmla="*/ 2284 h 2903"/>
                    <a:gd name="T30" fmla="*/ 1899 w 2902"/>
                    <a:gd name="T31" fmla="*/ 2196 h 2903"/>
                    <a:gd name="T32" fmla="*/ 2001 w 2902"/>
                    <a:gd name="T33" fmla="*/ 2103 h 2903"/>
                    <a:gd name="T34" fmla="*/ 2100 w 2902"/>
                    <a:gd name="T35" fmla="*/ 2004 h 2903"/>
                    <a:gd name="T36" fmla="*/ 2194 w 2902"/>
                    <a:gd name="T37" fmla="*/ 1899 h 2903"/>
                    <a:gd name="T38" fmla="*/ 2283 w 2902"/>
                    <a:gd name="T39" fmla="*/ 1793 h 2903"/>
                    <a:gd name="T40" fmla="*/ 2368 w 2902"/>
                    <a:gd name="T41" fmla="*/ 1681 h 2903"/>
                    <a:gd name="T42" fmla="*/ 2445 w 2902"/>
                    <a:gd name="T43" fmla="*/ 1564 h 2903"/>
                    <a:gd name="T44" fmla="*/ 2518 w 2902"/>
                    <a:gd name="T45" fmla="*/ 1445 h 2903"/>
                    <a:gd name="T46" fmla="*/ 2586 w 2902"/>
                    <a:gd name="T47" fmla="*/ 1322 h 2903"/>
                    <a:gd name="T48" fmla="*/ 2646 w 2902"/>
                    <a:gd name="T49" fmla="*/ 1194 h 2903"/>
                    <a:gd name="T50" fmla="*/ 2701 w 2902"/>
                    <a:gd name="T51" fmla="*/ 1064 h 2903"/>
                    <a:gd name="T52" fmla="*/ 2750 w 2902"/>
                    <a:gd name="T53" fmla="*/ 930 h 2903"/>
                    <a:gd name="T54" fmla="*/ 2792 w 2902"/>
                    <a:gd name="T55" fmla="*/ 795 h 2903"/>
                    <a:gd name="T56" fmla="*/ 2827 w 2902"/>
                    <a:gd name="T57" fmla="*/ 656 h 2903"/>
                    <a:gd name="T58" fmla="*/ 2857 w 2902"/>
                    <a:gd name="T59" fmla="*/ 515 h 2903"/>
                    <a:gd name="T60" fmla="*/ 2879 w 2902"/>
                    <a:gd name="T61" fmla="*/ 370 h 2903"/>
                    <a:gd name="T62" fmla="*/ 2893 w 2902"/>
                    <a:gd name="T63" fmla="*/ 223 h 2903"/>
                    <a:gd name="T64" fmla="*/ 2900 w 2902"/>
                    <a:gd name="T65" fmla="*/ 75 h 2903"/>
                    <a:gd name="T66" fmla="*/ 1161 w 2902"/>
                    <a:gd name="T67" fmla="*/ 0 h 2903"/>
                    <a:gd name="T68" fmla="*/ 1159 w 2902"/>
                    <a:gd name="T69" fmla="*/ 60 h 2903"/>
                    <a:gd name="T70" fmla="*/ 1148 w 2902"/>
                    <a:gd name="T71" fmla="*/ 178 h 2903"/>
                    <a:gd name="T72" fmla="*/ 1124 w 2902"/>
                    <a:gd name="T73" fmla="*/ 289 h 2903"/>
                    <a:gd name="T74" fmla="*/ 1089 w 2902"/>
                    <a:gd name="T75" fmla="*/ 399 h 2903"/>
                    <a:gd name="T76" fmla="*/ 1045 w 2902"/>
                    <a:gd name="T77" fmla="*/ 504 h 2903"/>
                    <a:gd name="T78" fmla="*/ 992 w 2902"/>
                    <a:gd name="T79" fmla="*/ 603 h 2903"/>
                    <a:gd name="T80" fmla="*/ 930 w 2902"/>
                    <a:gd name="T81" fmla="*/ 694 h 2903"/>
                    <a:gd name="T82" fmla="*/ 859 w 2902"/>
                    <a:gd name="T83" fmla="*/ 780 h 2903"/>
                    <a:gd name="T84" fmla="*/ 780 w 2902"/>
                    <a:gd name="T85" fmla="*/ 859 h 2903"/>
                    <a:gd name="T86" fmla="*/ 694 w 2902"/>
                    <a:gd name="T87" fmla="*/ 930 h 2903"/>
                    <a:gd name="T88" fmla="*/ 602 w 2902"/>
                    <a:gd name="T89" fmla="*/ 993 h 2903"/>
                    <a:gd name="T90" fmla="*/ 503 w 2902"/>
                    <a:gd name="T91" fmla="*/ 1048 h 2903"/>
                    <a:gd name="T92" fmla="*/ 399 w 2902"/>
                    <a:gd name="T93" fmla="*/ 1092 h 2903"/>
                    <a:gd name="T94" fmla="*/ 289 w 2902"/>
                    <a:gd name="T95" fmla="*/ 1125 h 2903"/>
                    <a:gd name="T96" fmla="*/ 176 w 2902"/>
                    <a:gd name="T97" fmla="*/ 1148 h 2903"/>
                    <a:gd name="T98" fmla="*/ 58 w 2902"/>
                    <a:gd name="T99" fmla="*/ 1159 h 2903"/>
                    <a:gd name="T100" fmla="*/ 0 w 2902"/>
                    <a:gd name="T101" fmla="*/ 1161 h 2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02" h="2903">
                      <a:moveTo>
                        <a:pt x="0" y="1161"/>
                      </a:moveTo>
                      <a:lnTo>
                        <a:pt x="0" y="2903"/>
                      </a:lnTo>
                      <a:lnTo>
                        <a:pt x="0" y="2903"/>
                      </a:lnTo>
                      <a:lnTo>
                        <a:pt x="75" y="2903"/>
                      </a:lnTo>
                      <a:lnTo>
                        <a:pt x="148" y="2899"/>
                      </a:lnTo>
                      <a:lnTo>
                        <a:pt x="223" y="2896"/>
                      </a:lnTo>
                      <a:lnTo>
                        <a:pt x="296" y="2888"/>
                      </a:lnTo>
                      <a:lnTo>
                        <a:pt x="370" y="2881"/>
                      </a:lnTo>
                      <a:lnTo>
                        <a:pt x="441" y="2870"/>
                      </a:lnTo>
                      <a:lnTo>
                        <a:pt x="512" y="2859"/>
                      </a:lnTo>
                      <a:lnTo>
                        <a:pt x="584" y="2844"/>
                      </a:lnTo>
                      <a:lnTo>
                        <a:pt x="655" y="2830"/>
                      </a:lnTo>
                      <a:lnTo>
                        <a:pt x="725" y="2811"/>
                      </a:lnTo>
                      <a:lnTo>
                        <a:pt x="795" y="2793"/>
                      </a:lnTo>
                      <a:lnTo>
                        <a:pt x="862" y="2773"/>
                      </a:lnTo>
                      <a:lnTo>
                        <a:pt x="930" y="2751"/>
                      </a:lnTo>
                      <a:lnTo>
                        <a:pt x="998" y="2727"/>
                      </a:lnTo>
                      <a:lnTo>
                        <a:pt x="1064" y="2702"/>
                      </a:lnTo>
                      <a:lnTo>
                        <a:pt x="1130" y="2676"/>
                      </a:lnTo>
                      <a:lnTo>
                        <a:pt x="1194" y="2647"/>
                      </a:lnTo>
                      <a:lnTo>
                        <a:pt x="1258" y="2617"/>
                      </a:lnTo>
                      <a:lnTo>
                        <a:pt x="1320" y="2586"/>
                      </a:lnTo>
                      <a:lnTo>
                        <a:pt x="1382" y="2553"/>
                      </a:lnTo>
                      <a:lnTo>
                        <a:pt x="1445" y="2518"/>
                      </a:lnTo>
                      <a:lnTo>
                        <a:pt x="1505" y="2484"/>
                      </a:lnTo>
                      <a:lnTo>
                        <a:pt x="1564" y="2447"/>
                      </a:lnTo>
                      <a:lnTo>
                        <a:pt x="1622" y="2408"/>
                      </a:lnTo>
                      <a:lnTo>
                        <a:pt x="1679" y="2368"/>
                      </a:lnTo>
                      <a:lnTo>
                        <a:pt x="1736" y="2326"/>
                      </a:lnTo>
                      <a:lnTo>
                        <a:pt x="1791" y="2284"/>
                      </a:lnTo>
                      <a:lnTo>
                        <a:pt x="1846" y="2240"/>
                      </a:lnTo>
                      <a:lnTo>
                        <a:pt x="1899" y="2196"/>
                      </a:lnTo>
                      <a:lnTo>
                        <a:pt x="1952" y="2148"/>
                      </a:lnTo>
                      <a:lnTo>
                        <a:pt x="2001" y="2103"/>
                      </a:lnTo>
                      <a:lnTo>
                        <a:pt x="2053" y="2053"/>
                      </a:lnTo>
                      <a:lnTo>
                        <a:pt x="2100" y="2004"/>
                      </a:lnTo>
                      <a:lnTo>
                        <a:pt x="2148" y="1952"/>
                      </a:lnTo>
                      <a:lnTo>
                        <a:pt x="2194" y="1899"/>
                      </a:lnTo>
                      <a:lnTo>
                        <a:pt x="2239" y="1846"/>
                      </a:lnTo>
                      <a:lnTo>
                        <a:pt x="2283" y="1793"/>
                      </a:lnTo>
                      <a:lnTo>
                        <a:pt x="2325" y="1738"/>
                      </a:lnTo>
                      <a:lnTo>
                        <a:pt x="2368" y="1681"/>
                      </a:lnTo>
                      <a:lnTo>
                        <a:pt x="2406" y="1623"/>
                      </a:lnTo>
                      <a:lnTo>
                        <a:pt x="2445" y="1564"/>
                      </a:lnTo>
                      <a:lnTo>
                        <a:pt x="2481" y="1506"/>
                      </a:lnTo>
                      <a:lnTo>
                        <a:pt x="2518" y="1445"/>
                      </a:lnTo>
                      <a:lnTo>
                        <a:pt x="2553" y="1385"/>
                      </a:lnTo>
                      <a:lnTo>
                        <a:pt x="2586" y="1322"/>
                      </a:lnTo>
                      <a:lnTo>
                        <a:pt x="2617" y="1258"/>
                      </a:lnTo>
                      <a:lnTo>
                        <a:pt x="2646" y="1194"/>
                      </a:lnTo>
                      <a:lnTo>
                        <a:pt x="2673" y="1130"/>
                      </a:lnTo>
                      <a:lnTo>
                        <a:pt x="2701" y="1064"/>
                      </a:lnTo>
                      <a:lnTo>
                        <a:pt x="2727" y="998"/>
                      </a:lnTo>
                      <a:lnTo>
                        <a:pt x="2750" y="930"/>
                      </a:lnTo>
                      <a:lnTo>
                        <a:pt x="2772" y="863"/>
                      </a:lnTo>
                      <a:lnTo>
                        <a:pt x="2792" y="795"/>
                      </a:lnTo>
                      <a:lnTo>
                        <a:pt x="2811" y="725"/>
                      </a:lnTo>
                      <a:lnTo>
                        <a:pt x="2827" y="656"/>
                      </a:lnTo>
                      <a:lnTo>
                        <a:pt x="2844" y="584"/>
                      </a:lnTo>
                      <a:lnTo>
                        <a:pt x="2857" y="515"/>
                      </a:lnTo>
                      <a:lnTo>
                        <a:pt x="2869" y="441"/>
                      </a:lnTo>
                      <a:lnTo>
                        <a:pt x="2879" y="370"/>
                      </a:lnTo>
                      <a:lnTo>
                        <a:pt x="2888" y="297"/>
                      </a:lnTo>
                      <a:lnTo>
                        <a:pt x="2893" y="223"/>
                      </a:lnTo>
                      <a:lnTo>
                        <a:pt x="2899" y="150"/>
                      </a:lnTo>
                      <a:lnTo>
                        <a:pt x="2900" y="75"/>
                      </a:lnTo>
                      <a:lnTo>
                        <a:pt x="2902" y="0"/>
                      </a:lnTo>
                      <a:lnTo>
                        <a:pt x="1161" y="0"/>
                      </a:lnTo>
                      <a:lnTo>
                        <a:pt x="1161" y="0"/>
                      </a:lnTo>
                      <a:lnTo>
                        <a:pt x="1159" y="60"/>
                      </a:lnTo>
                      <a:lnTo>
                        <a:pt x="1155" y="119"/>
                      </a:lnTo>
                      <a:lnTo>
                        <a:pt x="1148" y="178"/>
                      </a:lnTo>
                      <a:lnTo>
                        <a:pt x="1137" y="234"/>
                      </a:lnTo>
                      <a:lnTo>
                        <a:pt x="1124" y="289"/>
                      </a:lnTo>
                      <a:lnTo>
                        <a:pt x="1108" y="346"/>
                      </a:lnTo>
                      <a:lnTo>
                        <a:pt x="1089" y="399"/>
                      </a:lnTo>
                      <a:lnTo>
                        <a:pt x="1069" y="452"/>
                      </a:lnTo>
                      <a:lnTo>
                        <a:pt x="1045" y="504"/>
                      </a:lnTo>
                      <a:lnTo>
                        <a:pt x="1020" y="553"/>
                      </a:lnTo>
                      <a:lnTo>
                        <a:pt x="992" y="603"/>
                      </a:lnTo>
                      <a:lnTo>
                        <a:pt x="963" y="650"/>
                      </a:lnTo>
                      <a:lnTo>
                        <a:pt x="930" y="694"/>
                      </a:lnTo>
                      <a:lnTo>
                        <a:pt x="895" y="738"/>
                      </a:lnTo>
                      <a:lnTo>
                        <a:pt x="859" y="780"/>
                      </a:lnTo>
                      <a:lnTo>
                        <a:pt x="820" y="821"/>
                      </a:lnTo>
                      <a:lnTo>
                        <a:pt x="780" y="859"/>
                      </a:lnTo>
                      <a:lnTo>
                        <a:pt x="738" y="896"/>
                      </a:lnTo>
                      <a:lnTo>
                        <a:pt x="694" y="930"/>
                      </a:lnTo>
                      <a:lnTo>
                        <a:pt x="648" y="963"/>
                      </a:lnTo>
                      <a:lnTo>
                        <a:pt x="602" y="993"/>
                      </a:lnTo>
                      <a:lnTo>
                        <a:pt x="553" y="1022"/>
                      </a:lnTo>
                      <a:lnTo>
                        <a:pt x="503" y="1048"/>
                      </a:lnTo>
                      <a:lnTo>
                        <a:pt x="452" y="1070"/>
                      </a:lnTo>
                      <a:lnTo>
                        <a:pt x="399" y="1092"/>
                      </a:lnTo>
                      <a:lnTo>
                        <a:pt x="344" y="1110"/>
                      </a:lnTo>
                      <a:lnTo>
                        <a:pt x="289" y="1125"/>
                      </a:lnTo>
                      <a:lnTo>
                        <a:pt x="232" y="1137"/>
                      </a:lnTo>
                      <a:lnTo>
                        <a:pt x="176" y="1148"/>
                      </a:lnTo>
                      <a:lnTo>
                        <a:pt x="119" y="1156"/>
                      </a:lnTo>
                      <a:lnTo>
                        <a:pt x="58" y="1159"/>
                      </a:lnTo>
                      <a:lnTo>
                        <a:pt x="0" y="1161"/>
                      </a:lnTo>
                      <a:lnTo>
                        <a:pt x="0" y="1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î$ḻïḍê">
                  <a:extLst>
                    <a:ext uri="{FF2B5EF4-FFF2-40B4-BE49-F238E27FC236}">
                      <a16:creationId xmlns:a16="http://schemas.microsoft.com/office/drawing/2014/main" id="{9AD77358-5CC2-4EA9-B4DB-1A0249C3E9B1}"/>
                    </a:ext>
                  </a:extLst>
                </p:cNvPr>
                <p:cNvSpPr/>
                <p:nvPr/>
              </p:nvSpPr>
              <p:spPr bwMode="auto">
                <a:xfrm flipH="1">
                  <a:off x="4892821" y="3432453"/>
                  <a:ext cx="1731647" cy="1730453"/>
                </a:xfrm>
                <a:custGeom>
                  <a:avLst/>
                  <a:gdLst>
                    <a:gd name="T0" fmla="*/ 0 w 2905"/>
                    <a:gd name="T1" fmla="*/ 0 h 2903"/>
                    <a:gd name="T2" fmla="*/ 2 w 2905"/>
                    <a:gd name="T3" fmla="*/ 75 h 2903"/>
                    <a:gd name="T4" fmla="*/ 9 w 2905"/>
                    <a:gd name="T5" fmla="*/ 223 h 2903"/>
                    <a:gd name="T6" fmla="*/ 24 w 2905"/>
                    <a:gd name="T7" fmla="*/ 370 h 2903"/>
                    <a:gd name="T8" fmla="*/ 46 w 2905"/>
                    <a:gd name="T9" fmla="*/ 515 h 2903"/>
                    <a:gd name="T10" fmla="*/ 75 w 2905"/>
                    <a:gd name="T11" fmla="*/ 656 h 2903"/>
                    <a:gd name="T12" fmla="*/ 112 w 2905"/>
                    <a:gd name="T13" fmla="*/ 795 h 2903"/>
                    <a:gd name="T14" fmla="*/ 154 w 2905"/>
                    <a:gd name="T15" fmla="*/ 930 h 2903"/>
                    <a:gd name="T16" fmla="*/ 202 w 2905"/>
                    <a:gd name="T17" fmla="*/ 1064 h 2903"/>
                    <a:gd name="T18" fmla="*/ 257 w 2905"/>
                    <a:gd name="T19" fmla="*/ 1194 h 2903"/>
                    <a:gd name="T20" fmla="*/ 319 w 2905"/>
                    <a:gd name="T21" fmla="*/ 1322 h 2903"/>
                    <a:gd name="T22" fmla="*/ 385 w 2905"/>
                    <a:gd name="T23" fmla="*/ 1445 h 2903"/>
                    <a:gd name="T24" fmla="*/ 458 w 2905"/>
                    <a:gd name="T25" fmla="*/ 1564 h 2903"/>
                    <a:gd name="T26" fmla="*/ 537 w 2905"/>
                    <a:gd name="T27" fmla="*/ 1681 h 2903"/>
                    <a:gd name="T28" fmla="*/ 621 w 2905"/>
                    <a:gd name="T29" fmla="*/ 1793 h 2903"/>
                    <a:gd name="T30" fmla="*/ 709 w 2905"/>
                    <a:gd name="T31" fmla="*/ 1899 h 2903"/>
                    <a:gd name="T32" fmla="*/ 802 w 2905"/>
                    <a:gd name="T33" fmla="*/ 2004 h 2903"/>
                    <a:gd name="T34" fmla="*/ 901 w 2905"/>
                    <a:gd name="T35" fmla="*/ 2103 h 2903"/>
                    <a:gd name="T36" fmla="*/ 1004 w 2905"/>
                    <a:gd name="T37" fmla="*/ 2196 h 2903"/>
                    <a:gd name="T38" fmla="*/ 1112 w 2905"/>
                    <a:gd name="T39" fmla="*/ 2284 h 2903"/>
                    <a:gd name="T40" fmla="*/ 1224 w 2905"/>
                    <a:gd name="T41" fmla="*/ 2368 h 2903"/>
                    <a:gd name="T42" fmla="*/ 1339 w 2905"/>
                    <a:gd name="T43" fmla="*/ 2447 h 2903"/>
                    <a:gd name="T44" fmla="*/ 1460 w 2905"/>
                    <a:gd name="T45" fmla="*/ 2518 h 2903"/>
                    <a:gd name="T46" fmla="*/ 1583 w 2905"/>
                    <a:gd name="T47" fmla="*/ 2586 h 2903"/>
                    <a:gd name="T48" fmla="*/ 1709 w 2905"/>
                    <a:gd name="T49" fmla="*/ 2647 h 2903"/>
                    <a:gd name="T50" fmla="*/ 1839 w 2905"/>
                    <a:gd name="T51" fmla="*/ 2702 h 2903"/>
                    <a:gd name="T52" fmla="*/ 1973 w 2905"/>
                    <a:gd name="T53" fmla="*/ 2751 h 2903"/>
                    <a:gd name="T54" fmla="*/ 2110 w 2905"/>
                    <a:gd name="T55" fmla="*/ 2793 h 2903"/>
                    <a:gd name="T56" fmla="*/ 2249 w 2905"/>
                    <a:gd name="T57" fmla="*/ 2830 h 2903"/>
                    <a:gd name="T58" fmla="*/ 2390 w 2905"/>
                    <a:gd name="T59" fmla="*/ 2859 h 2903"/>
                    <a:gd name="T60" fmla="*/ 2535 w 2905"/>
                    <a:gd name="T61" fmla="*/ 2881 h 2903"/>
                    <a:gd name="T62" fmla="*/ 2681 w 2905"/>
                    <a:gd name="T63" fmla="*/ 2896 h 2903"/>
                    <a:gd name="T64" fmla="*/ 2830 w 2905"/>
                    <a:gd name="T65" fmla="*/ 2903 h 2903"/>
                    <a:gd name="T66" fmla="*/ 2905 w 2905"/>
                    <a:gd name="T67" fmla="*/ 1161 h 2903"/>
                    <a:gd name="T68" fmla="*/ 2844 w 2905"/>
                    <a:gd name="T69" fmla="*/ 1159 h 2903"/>
                    <a:gd name="T70" fmla="*/ 2727 w 2905"/>
                    <a:gd name="T71" fmla="*/ 1148 h 2903"/>
                    <a:gd name="T72" fmla="*/ 2614 w 2905"/>
                    <a:gd name="T73" fmla="*/ 1125 h 2903"/>
                    <a:gd name="T74" fmla="*/ 2506 w 2905"/>
                    <a:gd name="T75" fmla="*/ 1092 h 2903"/>
                    <a:gd name="T76" fmla="*/ 2401 w 2905"/>
                    <a:gd name="T77" fmla="*/ 1048 h 2903"/>
                    <a:gd name="T78" fmla="*/ 2302 w 2905"/>
                    <a:gd name="T79" fmla="*/ 993 h 2903"/>
                    <a:gd name="T80" fmla="*/ 2209 w 2905"/>
                    <a:gd name="T81" fmla="*/ 930 h 2903"/>
                    <a:gd name="T82" fmla="*/ 2123 w 2905"/>
                    <a:gd name="T83" fmla="*/ 859 h 2903"/>
                    <a:gd name="T84" fmla="*/ 2044 w 2905"/>
                    <a:gd name="T85" fmla="*/ 780 h 2903"/>
                    <a:gd name="T86" fmla="*/ 1974 w 2905"/>
                    <a:gd name="T87" fmla="*/ 694 h 2903"/>
                    <a:gd name="T88" fmla="*/ 1910 w 2905"/>
                    <a:gd name="T89" fmla="*/ 603 h 2903"/>
                    <a:gd name="T90" fmla="*/ 1857 w 2905"/>
                    <a:gd name="T91" fmla="*/ 504 h 2903"/>
                    <a:gd name="T92" fmla="*/ 1813 w 2905"/>
                    <a:gd name="T93" fmla="*/ 399 h 2903"/>
                    <a:gd name="T94" fmla="*/ 1780 w 2905"/>
                    <a:gd name="T95" fmla="*/ 289 h 2903"/>
                    <a:gd name="T96" fmla="*/ 1757 w 2905"/>
                    <a:gd name="T97" fmla="*/ 178 h 2903"/>
                    <a:gd name="T98" fmla="*/ 1744 w 2905"/>
                    <a:gd name="T99" fmla="*/ 60 h 2903"/>
                    <a:gd name="T100" fmla="*/ 1744 w 2905"/>
                    <a:gd name="T101" fmla="*/ 0 h 2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05" h="2903">
                      <a:moveTo>
                        <a:pt x="1744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75"/>
                      </a:lnTo>
                      <a:lnTo>
                        <a:pt x="4" y="150"/>
                      </a:lnTo>
                      <a:lnTo>
                        <a:pt x="9" y="223"/>
                      </a:lnTo>
                      <a:lnTo>
                        <a:pt x="17" y="297"/>
                      </a:lnTo>
                      <a:lnTo>
                        <a:pt x="24" y="370"/>
                      </a:lnTo>
                      <a:lnTo>
                        <a:pt x="35" y="441"/>
                      </a:lnTo>
                      <a:lnTo>
                        <a:pt x="46" y="515"/>
                      </a:lnTo>
                      <a:lnTo>
                        <a:pt x="61" y="584"/>
                      </a:lnTo>
                      <a:lnTo>
                        <a:pt x="75" y="656"/>
                      </a:lnTo>
                      <a:lnTo>
                        <a:pt x="92" y="725"/>
                      </a:lnTo>
                      <a:lnTo>
                        <a:pt x="112" y="795"/>
                      </a:lnTo>
                      <a:lnTo>
                        <a:pt x="132" y="863"/>
                      </a:lnTo>
                      <a:lnTo>
                        <a:pt x="154" y="930"/>
                      </a:lnTo>
                      <a:lnTo>
                        <a:pt x="178" y="998"/>
                      </a:lnTo>
                      <a:lnTo>
                        <a:pt x="202" y="1064"/>
                      </a:lnTo>
                      <a:lnTo>
                        <a:pt x="229" y="1130"/>
                      </a:lnTo>
                      <a:lnTo>
                        <a:pt x="257" y="1194"/>
                      </a:lnTo>
                      <a:lnTo>
                        <a:pt x="288" y="1258"/>
                      </a:lnTo>
                      <a:lnTo>
                        <a:pt x="319" y="1322"/>
                      </a:lnTo>
                      <a:lnTo>
                        <a:pt x="352" y="1385"/>
                      </a:lnTo>
                      <a:lnTo>
                        <a:pt x="385" y="1445"/>
                      </a:lnTo>
                      <a:lnTo>
                        <a:pt x="422" y="1506"/>
                      </a:lnTo>
                      <a:lnTo>
                        <a:pt x="458" y="1564"/>
                      </a:lnTo>
                      <a:lnTo>
                        <a:pt x="497" y="1623"/>
                      </a:lnTo>
                      <a:lnTo>
                        <a:pt x="537" y="1681"/>
                      </a:lnTo>
                      <a:lnTo>
                        <a:pt x="577" y="1738"/>
                      </a:lnTo>
                      <a:lnTo>
                        <a:pt x="621" y="1793"/>
                      </a:lnTo>
                      <a:lnTo>
                        <a:pt x="663" y="1846"/>
                      </a:lnTo>
                      <a:lnTo>
                        <a:pt x="709" y="1899"/>
                      </a:lnTo>
                      <a:lnTo>
                        <a:pt x="755" y="1952"/>
                      </a:lnTo>
                      <a:lnTo>
                        <a:pt x="802" y="2004"/>
                      </a:lnTo>
                      <a:lnTo>
                        <a:pt x="852" y="2053"/>
                      </a:lnTo>
                      <a:lnTo>
                        <a:pt x="901" y="2103"/>
                      </a:lnTo>
                      <a:lnTo>
                        <a:pt x="953" y="2148"/>
                      </a:lnTo>
                      <a:lnTo>
                        <a:pt x="1004" y="2196"/>
                      </a:lnTo>
                      <a:lnTo>
                        <a:pt x="1057" y="2240"/>
                      </a:lnTo>
                      <a:lnTo>
                        <a:pt x="1112" y="2284"/>
                      </a:lnTo>
                      <a:lnTo>
                        <a:pt x="1167" y="2326"/>
                      </a:lnTo>
                      <a:lnTo>
                        <a:pt x="1224" y="2368"/>
                      </a:lnTo>
                      <a:lnTo>
                        <a:pt x="1280" y="2408"/>
                      </a:lnTo>
                      <a:lnTo>
                        <a:pt x="1339" y="2447"/>
                      </a:lnTo>
                      <a:lnTo>
                        <a:pt x="1399" y="2484"/>
                      </a:lnTo>
                      <a:lnTo>
                        <a:pt x="1460" y="2518"/>
                      </a:lnTo>
                      <a:lnTo>
                        <a:pt x="1520" y="2553"/>
                      </a:lnTo>
                      <a:lnTo>
                        <a:pt x="1583" y="2586"/>
                      </a:lnTo>
                      <a:lnTo>
                        <a:pt x="1645" y="2617"/>
                      </a:lnTo>
                      <a:lnTo>
                        <a:pt x="1709" y="2647"/>
                      </a:lnTo>
                      <a:lnTo>
                        <a:pt x="1775" y="2676"/>
                      </a:lnTo>
                      <a:lnTo>
                        <a:pt x="1839" y="2702"/>
                      </a:lnTo>
                      <a:lnTo>
                        <a:pt x="1907" y="2727"/>
                      </a:lnTo>
                      <a:lnTo>
                        <a:pt x="1973" y="2751"/>
                      </a:lnTo>
                      <a:lnTo>
                        <a:pt x="2040" y="2773"/>
                      </a:lnTo>
                      <a:lnTo>
                        <a:pt x="2110" y="2793"/>
                      </a:lnTo>
                      <a:lnTo>
                        <a:pt x="2180" y="2811"/>
                      </a:lnTo>
                      <a:lnTo>
                        <a:pt x="2249" y="2830"/>
                      </a:lnTo>
                      <a:lnTo>
                        <a:pt x="2319" y="2844"/>
                      </a:lnTo>
                      <a:lnTo>
                        <a:pt x="2390" y="2859"/>
                      </a:lnTo>
                      <a:lnTo>
                        <a:pt x="2462" y="2870"/>
                      </a:lnTo>
                      <a:lnTo>
                        <a:pt x="2535" y="2881"/>
                      </a:lnTo>
                      <a:lnTo>
                        <a:pt x="2608" y="2888"/>
                      </a:lnTo>
                      <a:lnTo>
                        <a:pt x="2681" y="2896"/>
                      </a:lnTo>
                      <a:lnTo>
                        <a:pt x="2755" y="2899"/>
                      </a:lnTo>
                      <a:lnTo>
                        <a:pt x="2830" y="2903"/>
                      </a:lnTo>
                      <a:lnTo>
                        <a:pt x="2905" y="2903"/>
                      </a:lnTo>
                      <a:lnTo>
                        <a:pt x="2905" y="1161"/>
                      </a:lnTo>
                      <a:lnTo>
                        <a:pt x="2905" y="1161"/>
                      </a:lnTo>
                      <a:lnTo>
                        <a:pt x="2844" y="1159"/>
                      </a:lnTo>
                      <a:lnTo>
                        <a:pt x="2786" y="1156"/>
                      </a:lnTo>
                      <a:lnTo>
                        <a:pt x="2727" y="1148"/>
                      </a:lnTo>
                      <a:lnTo>
                        <a:pt x="2670" y="1137"/>
                      </a:lnTo>
                      <a:lnTo>
                        <a:pt x="2614" y="1125"/>
                      </a:lnTo>
                      <a:lnTo>
                        <a:pt x="2559" y="1110"/>
                      </a:lnTo>
                      <a:lnTo>
                        <a:pt x="2506" y="1092"/>
                      </a:lnTo>
                      <a:lnTo>
                        <a:pt x="2452" y="1070"/>
                      </a:lnTo>
                      <a:lnTo>
                        <a:pt x="2401" y="1048"/>
                      </a:lnTo>
                      <a:lnTo>
                        <a:pt x="2350" y="1022"/>
                      </a:lnTo>
                      <a:lnTo>
                        <a:pt x="2302" y="993"/>
                      </a:lnTo>
                      <a:lnTo>
                        <a:pt x="2255" y="963"/>
                      </a:lnTo>
                      <a:lnTo>
                        <a:pt x="2209" y="930"/>
                      </a:lnTo>
                      <a:lnTo>
                        <a:pt x="2165" y="896"/>
                      </a:lnTo>
                      <a:lnTo>
                        <a:pt x="2123" y="859"/>
                      </a:lnTo>
                      <a:lnTo>
                        <a:pt x="2082" y="821"/>
                      </a:lnTo>
                      <a:lnTo>
                        <a:pt x="2044" y="780"/>
                      </a:lnTo>
                      <a:lnTo>
                        <a:pt x="2007" y="738"/>
                      </a:lnTo>
                      <a:lnTo>
                        <a:pt x="1974" y="694"/>
                      </a:lnTo>
                      <a:lnTo>
                        <a:pt x="1941" y="650"/>
                      </a:lnTo>
                      <a:lnTo>
                        <a:pt x="1910" y="603"/>
                      </a:lnTo>
                      <a:lnTo>
                        <a:pt x="1883" y="553"/>
                      </a:lnTo>
                      <a:lnTo>
                        <a:pt x="1857" y="504"/>
                      </a:lnTo>
                      <a:lnTo>
                        <a:pt x="1833" y="452"/>
                      </a:lnTo>
                      <a:lnTo>
                        <a:pt x="1813" y="399"/>
                      </a:lnTo>
                      <a:lnTo>
                        <a:pt x="1795" y="346"/>
                      </a:lnTo>
                      <a:lnTo>
                        <a:pt x="1780" y="289"/>
                      </a:lnTo>
                      <a:lnTo>
                        <a:pt x="1766" y="234"/>
                      </a:lnTo>
                      <a:lnTo>
                        <a:pt x="1757" y="178"/>
                      </a:lnTo>
                      <a:lnTo>
                        <a:pt x="1749" y="119"/>
                      </a:lnTo>
                      <a:lnTo>
                        <a:pt x="1744" y="60"/>
                      </a:lnTo>
                      <a:lnTo>
                        <a:pt x="1744" y="0"/>
                      </a:lnTo>
                      <a:lnTo>
                        <a:pt x="1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ïṡḻîďê">
                  <a:extLst>
                    <a:ext uri="{FF2B5EF4-FFF2-40B4-BE49-F238E27FC236}">
                      <a16:creationId xmlns:a16="http://schemas.microsoft.com/office/drawing/2014/main" id="{FD14FE9E-3DFA-4AD2-82EE-CDA7FA3D3123}"/>
                    </a:ext>
                  </a:extLst>
                </p:cNvPr>
                <p:cNvSpPr/>
                <p:nvPr/>
              </p:nvSpPr>
              <p:spPr bwMode="auto">
                <a:xfrm flipH="1">
                  <a:off x="2932618" y="3374121"/>
                  <a:ext cx="1495862" cy="561501"/>
                </a:xfrm>
                <a:custGeom>
                  <a:avLst/>
                  <a:gdLst>
                    <a:gd name="T0" fmla="*/ 0 w 2031"/>
                    <a:gd name="T1" fmla="*/ 0 h 762"/>
                    <a:gd name="T2" fmla="*/ 1015 w 2031"/>
                    <a:gd name="T3" fmla="*/ 762 h 762"/>
                    <a:gd name="T4" fmla="*/ 2031 w 2031"/>
                    <a:gd name="T5" fmla="*/ 0 h 762"/>
                    <a:gd name="T6" fmla="*/ 0 w 2031"/>
                    <a:gd name="T7" fmla="*/ 0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31" h="762">
                      <a:moveTo>
                        <a:pt x="0" y="0"/>
                      </a:moveTo>
                      <a:lnTo>
                        <a:pt x="1015" y="762"/>
                      </a:lnTo>
                      <a:lnTo>
                        <a:pt x="20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ïṩḻiḋé">
                  <a:extLst>
                    <a:ext uri="{FF2B5EF4-FFF2-40B4-BE49-F238E27FC236}">
                      <a16:creationId xmlns:a16="http://schemas.microsoft.com/office/drawing/2014/main" id="{3C6271CF-B1AB-45AC-AD95-ABB9021051F5}"/>
                    </a:ext>
                  </a:extLst>
                </p:cNvPr>
                <p:cNvSpPr/>
                <p:nvPr/>
              </p:nvSpPr>
              <p:spPr bwMode="auto">
                <a:xfrm flipH="1">
                  <a:off x="5355830" y="2928092"/>
                  <a:ext cx="1497337" cy="561501"/>
                </a:xfrm>
                <a:custGeom>
                  <a:avLst/>
                  <a:gdLst>
                    <a:gd name="T0" fmla="*/ 2032 w 2032"/>
                    <a:gd name="T1" fmla="*/ 762 h 762"/>
                    <a:gd name="T2" fmla="*/ 1016 w 2032"/>
                    <a:gd name="T3" fmla="*/ 0 h 762"/>
                    <a:gd name="T4" fmla="*/ 0 w 2032"/>
                    <a:gd name="T5" fmla="*/ 762 h 762"/>
                    <a:gd name="T6" fmla="*/ 2032 w 2032"/>
                    <a:gd name="T7" fmla="*/ 762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32" h="762">
                      <a:moveTo>
                        <a:pt x="2032" y="762"/>
                      </a:moveTo>
                      <a:lnTo>
                        <a:pt x="1016" y="0"/>
                      </a:lnTo>
                      <a:lnTo>
                        <a:pt x="0" y="762"/>
                      </a:lnTo>
                      <a:lnTo>
                        <a:pt x="2032" y="7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DA030A2-75F3-4543-9897-50FE52C1DD85}"/>
                </a:ext>
              </a:extLst>
            </p:cNvPr>
            <p:cNvCxnSpPr>
              <a:stCxn id="23" idx="2"/>
            </p:cNvCxnSpPr>
            <p:nvPr/>
          </p:nvCxnSpPr>
          <p:spPr>
            <a:xfrm flipH="1">
              <a:off x="669925" y="3383033"/>
              <a:ext cx="274378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CA65DC7-7A5C-4809-8DE4-7C06D4C70A79}"/>
                </a:ext>
              </a:extLst>
            </p:cNvPr>
            <p:cNvCxnSpPr>
              <a:stCxn id="26" idx="0"/>
            </p:cNvCxnSpPr>
            <p:nvPr/>
          </p:nvCxnSpPr>
          <p:spPr>
            <a:xfrm>
              <a:off x="8778286" y="3383033"/>
              <a:ext cx="274220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îṧḻíḍê">
              <a:extLst>
                <a:ext uri="{FF2B5EF4-FFF2-40B4-BE49-F238E27FC236}">
                  <a16:creationId xmlns:a16="http://schemas.microsoft.com/office/drawing/2014/main" id="{80031090-B26B-4F04-ACFF-647E73048D7B}"/>
                </a:ext>
              </a:extLst>
            </p:cNvPr>
            <p:cNvGrpSpPr/>
            <p:nvPr/>
          </p:nvGrpSpPr>
          <p:grpSpPr>
            <a:xfrm>
              <a:off x="673746" y="2210180"/>
              <a:ext cx="2739848" cy="1222181"/>
              <a:chOff x="673745" y="1123950"/>
              <a:chExt cx="6357014" cy="1222181"/>
            </a:xfrm>
          </p:grpSpPr>
          <p:sp>
            <p:nvSpPr>
              <p:cNvPr id="13" name="îṩ1iḑe">
                <a:extLst>
                  <a:ext uri="{FF2B5EF4-FFF2-40B4-BE49-F238E27FC236}">
                    <a16:creationId xmlns:a16="http://schemas.microsoft.com/office/drawing/2014/main" id="{E75153B8-7338-4639-8E45-23B2F037257D}"/>
                  </a:ext>
                </a:extLst>
              </p:cNvPr>
              <p:cNvSpPr txBox="1"/>
              <p:nvPr/>
            </p:nvSpPr>
            <p:spPr bwMode="auto">
              <a:xfrm>
                <a:off x="673745" y="1123950"/>
                <a:ext cx="6357014" cy="465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01.Text here</a:t>
                </a:r>
              </a:p>
            </p:txBody>
          </p:sp>
          <p:sp>
            <p:nvSpPr>
              <p:cNvPr id="14" name="íṥľiḍé">
                <a:extLst>
                  <a:ext uri="{FF2B5EF4-FFF2-40B4-BE49-F238E27FC236}">
                    <a16:creationId xmlns:a16="http://schemas.microsoft.com/office/drawing/2014/main" id="{C29E0681-9321-4E85-97AC-C957B45407A7}"/>
                  </a:ext>
                </a:extLst>
              </p:cNvPr>
              <p:cNvSpPr/>
              <p:nvPr/>
            </p:nvSpPr>
            <p:spPr bwMode="auto">
              <a:xfrm>
                <a:off x="673745" y="1589475"/>
                <a:ext cx="6357014" cy="756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……</a:t>
                </a:r>
              </a:p>
            </p:txBody>
          </p:sp>
        </p:grpSp>
        <p:grpSp>
          <p:nvGrpSpPr>
            <p:cNvPr id="10" name="iṥḷíḑè">
              <a:extLst>
                <a:ext uri="{FF2B5EF4-FFF2-40B4-BE49-F238E27FC236}">
                  <a16:creationId xmlns:a16="http://schemas.microsoft.com/office/drawing/2014/main" id="{AB45A250-E741-40D1-AC81-34103B82533F}"/>
                </a:ext>
              </a:extLst>
            </p:cNvPr>
            <p:cNvGrpSpPr/>
            <p:nvPr/>
          </p:nvGrpSpPr>
          <p:grpSpPr>
            <a:xfrm>
              <a:off x="8780640" y="3474967"/>
              <a:ext cx="2739848" cy="1222181"/>
              <a:chOff x="673745" y="1123950"/>
              <a:chExt cx="6357014" cy="1222181"/>
            </a:xfrm>
          </p:grpSpPr>
          <p:sp>
            <p:nvSpPr>
              <p:cNvPr id="11" name="iSḷíḓé">
                <a:extLst>
                  <a:ext uri="{FF2B5EF4-FFF2-40B4-BE49-F238E27FC236}">
                    <a16:creationId xmlns:a16="http://schemas.microsoft.com/office/drawing/2014/main" id="{4F11F8F9-9452-4EAD-9A5C-ECB276586538}"/>
                  </a:ext>
                </a:extLst>
              </p:cNvPr>
              <p:cNvSpPr txBox="1"/>
              <p:nvPr/>
            </p:nvSpPr>
            <p:spPr bwMode="auto">
              <a:xfrm>
                <a:off x="673745" y="1123950"/>
                <a:ext cx="6357014" cy="465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02.Text here</a:t>
                </a:r>
              </a:p>
            </p:txBody>
          </p:sp>
          <p:sp>
            <p:nvSpPr>
              <p:cNvPr id="12" name="îşḷïḓe">
                <a:extLst>
                  <a:ext uri="{FF2B5EF4-FFF2-40B4-BE49-F238E27FC236}">
                    <a16:creationId xmlns:a16="http://schemas.microsoft.com/office/drawing/2014/main" id="{BFCC7D28-C2D3-4091-A329-ED45DC6647CF}"/>
                  </a:ext>
                </a:extLst>
              </p:cNvPr>
              <p:cNvSpPr/>
              <p:nvPr/>
            </p:nvSpPr>
            <p:spPr bwMode="auto">
              <a:xfrm>
                <a:off x="673745" y="1589475"/>
                <a:ext cx="6357014" cy="756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/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25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6015D-E206-4910-862E-B95E5493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6FD025-A303-485D-8903-ECBA77D8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grpSp>
        <p:nvGrpSpPr>
          <p:cNvPr id="5" name="2acf26f0-9a9a-4492-a32b-8545e2447d1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4BA446D-8C83-4588-B802-FBB7B682E76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0200" y="1674000"/>
            <a:ext cx="10840530" cy="3878287"/>
            <a:chOff x="680200" y="1674000"/>
            <a:chExt cx="10840530" cy="3878287"/>
          </a:xfrm>
        </p:grpSpPr>
        <p:grpSp>
          <p:nvGrpSpPr>
            <p:cNvPr id="6" name="iṣlïḑe">
              <a:extLst>
                <a:ext uri="{FF2B5EF4-FFF2-40B4-BE49-F238E27FC236}">
                  <a16:creationId xmlns:a16="http://schemas.microsoft.com/office/drawing/2014/main" id="{BFDB5839-0F52-4F3F-9C10-1E2538DE3264}"/>
                </a:ext>
              </a:extLst>
            </p:cNvPr>
            <p:cNvGrpSpPr/>
            <p:nvPr/>
          </p:nvGrpSpPr>
          <p:grpSpPr>
            <a:xfrm>
              <a:off x="4236704" y="1814874"/>
              <a:ext cx="3718592" cy="3737413"/>
              <a:chOff x="4244229" y="1752916"/>
              <a:chExt cx="3718592" cy="3737413"/>
            </a:xfrm>
          </p:grpSpPr>
          <p:sp>
            <p:nvSpPr>
              <p:cNvPr id="15" name="ïŝḻîḍè">
                <a:extLst>
                  <a:ext uri="{FF2B5EF4-FFF2-40B4-BE49-F238E27FC236}">
                    <a16:creationId xmlns:a16="http://schemas.microsoft.com/office/drawing/2014/main" id="{56AB17CF-7719-439A-8A52-A9E026FCC570}"/>
                  </a:ext>
                </a:extLst>
              </p:cNvPr>
              <p:cNvSpPr/>
              <p:nvPr/>
            </p:nvSpPr>
            <p:spPr>
              <a:xfrm rot="16200000" flipH="1" flipV="1">
                <a:off x="5975582" y="2637414"/>
                <a:ext cx="1987237" cy="1987240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905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ï$ľîḋè">
                <a:extLst>
                  <a:ext uri="{FF2B5EF4-FFF2-40B4-BE49-F238E27FC236}">
                    <a16:creationId xmlns:a16="http://schemas.microsoft.com/office/drawing/2014/main" id="{4712B675-BDBB-4230-B772-9DDD8DEDFF30}"/>
                  </a:ext>
                </a:extLst>
              </p:cNvPr>
              <p:cNvSpPr/>
              <p:nvPr/>
            </p:nvSpPr>
            <p:spPr>
              <a:xfrm rot="5400000" flipH="1" flipV="1">
                <a:off x="4244230" y="2637413"/>
                <a:ext cx="1987237" cy="1987240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905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iṩlïḑè">
                <a:extLst>
                  <a:ext uri="{FF2B5EF4-FFF2-40B4-BE49-F238E27FC236}">
                    <a16:creationId xmlns:a16="http://schemas.microsoft.com/office/drawing/2014/main" id="{C7F56F9D-9022-411D-86E8-49F9C8A09988}"/>
                  </a:ext>
                </a:extLst>
              </p:cNvPr>
              <p:cNvSpPr/>
              <p:nvPr/>
            </p:nvSpPr>
            <p:spPr>
              <a:xfrm rot="10800000" flipH="1" flipV="1">
                <a:off x="5102382" y="1752916"/>
                <a:ext cx="1987237" cy="1987240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905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iṩḻîdè">
                <a:extLst>
                  <a:ext uri="{FF2B5EF4-FFF2-40B4-BE49-F238E27FC236}">
                    <a16:creationId xmlns:a16="http://schemas.microsoft.com/office/drawing/2014/main" id="{7C8E4C8A-BFE4-4B31-8ED0-BC3E099FA0F0}"/>
                  </a:ext>
                </a:extLst>
              </p:cNvPr>
              <p:cNvSpPr/>
              <p:nvPr/>
            </p:nvSpPr>
            <p:spPr>
              <a:xfrm rot="10800000" flipH="1">
                <a:off x="5102383" y="3503089"/>
                <a:ext cx="1987237" cy="1987240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ṧḻïďé">
                <a:extLst>
                  <a:ext uri="{FF2B5EF4-FFF2-40B4-BE49-F238E27FC236}">
                    <a16:creationId xmlns:a16="http://schemas.microsoft.com/office/drawing/2014/main" id="{F2677BAE-33C3-42DA-9D3A-66AB5E21CD10}"/>
                  </a:ext>
                </a:extLst>
              </p:cNvPr>
              <p:cNvSpPr/>
              <p:nvPr/>
            </p:nvSpPr>
            <p:spPr>
              <a:xfrm>
                <a:off x="4267200" y="1802233"/>
                <a:ext cx="3657600" cy="3657600"/>
              </a:xfrm>
              <a:prstGeom prst="diamond">
                <a:avLst/>
              </a:prstGeom>
              <a:solidFill>
                <a:schemeClr val="bg2">
                  <a:lumMod val="10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bg2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0" name="íšḻîḑé">
                <a:extLst>
                  <a:ext uri="{FF2B5EF4-FFF2-40B4-BE49-F238E27FC236}">
                    <a16:creationId xmlns:a16="http://schemas.microsoft.com/office/drawing/2014/main" id="{BB627ABC-EB51-48A0-983D-C9775C615B48}"/>
                  </a:ext>
                </a:extLst>
              </p:cNvPr>
              <p:cNvGrpSpPr/>
              <p:nvPr/>
            </p:nvGrpSpPr>
            <p:grpSpPr>
              <a:xfrm>
                <a:off x="4614672" y="2149705"/>
                <a:ext cx="1426464" cy="1426464"/>
                <a:chOff x="3461004" y="1700112"/>
                <a:chExt cx="1069848" cy="1069848"/>
              </a:xfrm>
            </p:grpSpPr>
            <p:sp>
              <p:nvSpPr>
                <p:cNvPr id="34" name="iṣļiďé">
                  <a:extLst>
                    <a:ext uri="{FF2B5EF4-FFF2-40B4-BE49-F238E27FC236}">
                      <a16:creationId xmlns:a16="http://schemas.microsoft.com/office/drawing/2014/main" id="{52F57291-AAF7-4952-B304-4F5C4A74D720}"/>
                    </a:ext>
                  </a:extLst>
                </p:cNvPr>
                <p:cNvSpPr/>
                <p:nvPr/>
              </p:nvSpPr>
              <p:spPr>
                <a:xfrm>
                  <a:off x="3461004" y="1700112"/>
                  <a:ext cx="1069848" cy="1069848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ïṥḻïḓê">
                  <a:extLst>
                    <a:ext uri="{FF2B5EF4-FFF2-40B4-BE49-F238E27FC236}">
                      <a16:creationId xmlns:a16="http://schemas.microsoft.com/office/drawing/2014/main" id="{40C656CB-DA02-41C4-9B03-BFB87F1CD680}"/>
                    </a:ext>
                  </a:extLst>
                </p:cNvPr>
                <p:cNvSpPr/>
                <p:nvPr/>
              </p:nvSpPr>
              <p:spPr>
                <a:xfrm>
                  <a:off x="3513229" y="1752337"/>
                  <a:ext cx="965397" cy="965397"/>
                </a:xfrm>
                <a:prstGeom prst="ellipse">
                  <a:avLst/>
                </a:prstGeom>
                <a:ln w="381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1" name="ïṡ1iḋé">
                <a:extLst>
                  <a:ext uri="{FF2B5EF4-FFF2-40B4-BE49-F238E27FC236}">
                    <a16:creationId xmlns:a16="http://schemas.microsoft.com/office/drawing/2014/main" id="{45E0D852-27A6-494B-852C-80BD5950DF5F}"/>
                  </a:ext>
                </a:extLst>
              </p:cNvPr>
              <p:cNvSpPr/>
              <p:nvPr/>
            </p:nvSpPr>
            <p:spPr bwMode="auto">
              <a:xfrm>
                <a:off x="5112439" y="2585625"/>
                <a:ext cx="430931" cy="554624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" y="64"/>
                  </a:cxn>
                  <a:cxn ang="0">
                    <a:pos x="0" y="62"/>
                  </a:cxn>
                  <a:cxn ang="0">
                    <a:pos x="1" y="61"/>
                  </a:cxn>
                  <a:cxn ang="0">
                    <a:pos x="22" y="46"/>
                  </a:cxn>
                  <a:cxn ang="0">
                    <a:pos x="1" y="36"/>
                  </a:cxn>
                  <a:cxn ang="0">
                    <a:pos x="24" y="41"/>
                  </a:cxn>
                  <a:cxn ang="0">
                    <a:pos x="27" y="31"/>
                  </a:cxn>
                  <a:cxn ang="0">
                    <a:pos x="7" y="18"/>
                  </a:cxn>
                  <a:cxn ang="0">
                    <a:pos x="27" y="28"/>
                  </a:cxn>
                  <a:cxn ang="0">
                    <a:pos x="28" y="21"/>
                  </a:cxn>
                  <a:cxn ang="0">
                    <a:pos x="23" y="0"/>
                  </a:cxn>
                  <a:cxn ang="0">
                    <a:pos x="31" y="21"/>
                  </a:cxn>
                  <a:cxn ang="0">
                    <a:pos x="31" y="25"/>
                  </a:cxn>
                  <a:cxn ang="0">
                    <a:pos x="48" y="18"/>
                  </a:cxn>
                  <a:cxn ang="0">
                    <a:pos x="30" y="32"/>
                  </a:cxn>
                  <a:cxn ang="0">
                    <a:pos x="27" y="42"/>
                  </a:cxn>
                  <a:cxn ang="0">
                    <a:pos x="50" y="39"/>
                  </a:cxn>
                  <a:cxn ang="0">
                    <a:pos x="25" y="46"/>
                  </a:cxn>
                </a:cxnLst>
                <a:rect l="0" t="0" r="r" b="b"/>
                <a:pathLst>
                  <a:path w="50" h="64">
                    <a:moveTo>
                      <a:pt x="25" y="46"/>
                    </a:moveTo>
                    <a:cubicBezTo>
                      <a:pt x="20" y="57"/>
                      <a:pt x="11" y="64"/>
                      <a:pt x="1" y="64"/>
                    </a:cubicBezTo>
                    <a:cubicBezTo>
                      <a:pt x="0" y="64"/>
                      <a:pt x="0" y="63"/>
                      <a:pt x="0" y="62"/>
                    </a:cubicBezTo>
                    <a:cubicBezTo>
                      <a:pt x="0" y="61"/>
                      <a:pt x="0" y="61"/>
                      <a:pt x="1" y="61"/>
                    </a:cubicBezTo>
                    <a:cubicBezTo>
                      <a:pt x="10" y="61"/>
                      <a:pt x="17" y="55"/>
                      <a:pt x="22" y="46"/>
                    </a:cubicBezTo>
                    <a:cubicBezTo>
                      <a:pt x="17" y="48"/>
                      <a:pt x="6" y="50"/>
                      <a:pt x="1" y="36"/>
                    </a:cubicBezTo>
                    <a:cubicBezTo>
                      <a:pt x="15" y="30"/>
                      <a:pt x="22" y="37"/>
                      <a:pt x="24" y="41"/>
                    </a:cubicBezTo>
                    <a:cubicBezTo>
                      <a:pt x="25" y="38"/>
                      <a:pt x="26" y="35"/>
                      <a:pt x="27" y="31"/>
                    </a:cubicBezTo>
                    <a:cubicBezTo>
                      <a:pt x="27" y="31"/>
                      <a:pt x="9" y="34"/>
                      <a:pt x="7" y="18"/>
                    </a:cubicBezTo>
                    <a:cubicBezTo>
                      <a:pt x="23" y="12"/>
                      <a:pt x="27" y="28"/>
                      <a:pt x="27" y="28"/>
                    </a:cubicBezTo>
                    <a:cubicBezTo>
                      <a:pt x="27" y="26"/>
                      <a:pt x="28" y="21"/>
                      <a:pt x="28" y="21"/>
                    </a:cubicBezTo>
                    <a:cubicBezTo>
                      <a:pt x="28" y="21"/>
                      <a:pt x="14" y="12"/>
                      <a:pt x="23" y="0"/>
                    </a:cubicBezTo>
                    <a:cubicBezTo>
                      <a:pt x="39" y="5"/>
                      <a:pt x="31" y="21"/>
                      <a:pt x="31" y="21"/>
                    </a:cubicBezTo>
                    <a:cubicBezTo>
                      <a:pt x="31" y="21"/>
                      <a:pt x="31" y="24"/>
                      <a:pt x="31" y="25"/>
                    </a:cubicBezTo>
                    <a:cubicBezTo>
                      <a:pt x="31" y="25"/>
                      <a:pt x="37" y="14"/>
                      <a:pt x="48" y="18"/>
                    </a:cubicBezTo>
                    <a:cubicBezTo>
                      <a:pt x="48" y="35"/>
                      <a:pt x="30" y="32"/>
                      <a:pt x="30" y="32"/>
                    </a:cubicBezTo>
                    <a:cubicBezTo>
                      <a:pt x="29" y="35"/>
                      <a:pt x="29" y="39"/>
                      <a:pt x="27" y="42"/>
                    </a:cubicBezTo>
                    <a:cubicBezTo>
                      <a:pt x="27" y="42"/>
                      <a:pt x="38" y="30"/>
                      <a:pt x="50" y="39"/>
                    </a:cubicBezTo>
                    <a:cubicBezTo>
                      <a:pt x="43" y="57"/>
                      <a:pt x="25" y="46"/>
                      <a:pt x="25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2" name="iṩḻïde">
                <a:extLst>
                  <a:ext uri="{FF2B5EF4-FFF2-40B4-BE49-F238E27FC236}">
                    <a16:creationId xmlns:a16="http://schemas.microsoft.com/office/drawing/2014/main" id="{5E7FDA72-ECAE-4F5A-8D53-0A2C86A90406}"/>
                  </a:ext>
                </a:extLst>
              </p:cNvPr>
              <p:cNvGrpSpPr/>
              <p:nvPr/>
            </p:nvGrpSpPr>
            <p:grpSpPr>
              <a:xfrm>
                <a:off x="4614672" y="3685897"/>
                <a:ext cx="1426464" cy="1426464"/>
                <a:chOff x="3461004" y="2852256"/>
                <a:chExt cx="1069848" cy="1069848"/>
              </a:xfrm>
            </p:grpSpPr>
            <p:sp>
              <p:nvSpPr>
                <p:cNvPr id="32" name="íṩľídè">
                  <a:extLst>
                    <a:ext uri="{FF2B5EF4-FFF2-40B4-BE49-F238E27FC236}">
                      <a16:creationId xmlns:a16="http://schemas.microsoft.com/office/drawing/2014/main" id="{E490EC92-342C-4557-B8A1-12435D08AFC1}"/>
                    </a:ext>
                  </a:extLst>
                </p:cNvPr>
                <p:cNvSpPr/>
                <p:nvPr/>
              </p:nvSpPr>
              <p:spPr>
                <a:xfrm>
                  <a:off x="3461004" y="2852256"/>
                  <a:ext cx="1069848" cy="1069848"/>
                </a:xfrm>
                <a:prstGeom prst="ellipse">
                  <a:avLst/>
                </a:prstGeom>
                <a:solidFill>
                  <a:schemeClr val="accent3"/>
                </a:solidFill>
                <a:ln w="3810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iṡļíḋé">
                  <a:extLst>
                    <a:ext uri="{FF2B5EF4-FFF2-40B4-BE49-F238E27FC236}">
                      <a16:creationId xmlns:a16="http://schemas.microsoft.com/office/drawing/2014/main" id="{3E1BBD34-EE96-4DF6-B3A7-27D7299B1436}"/>
                    </a:ext>
                  </a:extLst>
                </p:cNvPr>
                <p:cNvSpPr/>
                <p:nvPr/>
              </p:nvSpPr>
              <p:spPr>
                <a:xfrm>
                  <a:off x="3513229" y="2904481"/>
                  <a:ext cx="965397" cy="965397"/>
                </a:xfrm>
                <a:prstGeom prst="ellipse">
                  <a:avLst/>
                </a:prstGeom>
                <a:ln w="381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3" name="îSľïḑé">
                <a:extLst>
                  <a:ext uri="{FF2B5EF4-FFF2-40B4-BE49-F238E27FC236}">
                    <a16:creationId xmlns:a16="http://schemas.microsoft.com/office/drawing/2014/main" id="{F04A1147-6C89-4921-8487-F095A5541AAA}"/>
                  </a:ext>
                </a:extLst>
              </p:cNvPr>
              <p:cNvSpPr/>
              <p:nvPr/>
            </p:nvSpPr>
            <p:spPr bwMode="auto">
              <a:xfrm>
                <a:off x="5174446" y="4246729"/>
                <a:ext cx="306917" cy="304800"/>
              </a:xfrm>
              <a:custGeom>
                <a:avLst/>
                <a:gdLst/>
                <a:ahLst/>
                <a:cxnLst>
                  <a:cxn ang="0">
                    <a:pos x="105" y="105"/>
                  </a:cxn>
                  <a:cxn ang="0">
                    <a:pos x="105" y="144"/>
                  </a:cxn>
                  <a:cxn ang="0">
                    <a:pos x="145" y="144"/>
                  </a:cxn>
                  <a:cxn ang="0">
                    <a:pos x="145" y="105"/>
                  </a:cxn>
                  <a:cxn ang="0">
                    <a:pos x="105" y="105"/>
                  </a:cxn>
                  <a:cxn ang="0">
                    <a:pos x="105" y="105"/>
                  </a:cxn>
                  <a:cxn ang="0">
                    <a:pos x="105" y="52"/>
                  </a:cxn>
                  <a:cxn ang="0">
                    <a:pos x="105" y="91"/>
                  </a:cxn>
                  <a:cxn ang="0">
                    <a:pos x="145" y="91"/>
                  </a:cxn>
                  <a:cxn ang="0">
                    <a:pos x="145" y="52"/>
                  </a:cxn>
                  <a:cxn ang="0">
                    <a:pos x="105" y="52"/>
                  </a:cxn>
                  <a:cxn ang="0">
                    <a:pos x="105" y="52"/>
                  </a:cxn>
                  <a:cxn ang="0">
                    <a:pos x="105" y="0"/>
                  </a:cxn>
                  <a:cxn ang="0">
                    <a:pos x="105" y="39"/>
                  </a:cxn>
                  <a:cxn ang="0">
                    <a:pos x="145" y="39"/>
                  </a:cxn>
                  <a:cxn ang="0">
                    <a:pos x="145" y="0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53" y="105"/>
                  </a:cxn>
                  <a:cxn ang="0">
                    <a:pos x="53" y="144"/>
                  </a:cxn>
                  <a:cxn ang="0">
                    <a:pos x="92" y="144"/>
                  </a:cxn>
                  <a:cxn ang="0">
                    <a:pos x="92" y="105"/>
                  </a:cxn>
                  <a:cxn ang="0">
                    <a:pos x="53" y="105"/>
                  </a:cxn>
                  <a:cxn ang="0">
                    <a:pos x="53" y="105"/>
                  </a:cxn>
                  <a:cxn ang="0">
                    <a:pos x="53" y="52"/>
                  </a:cxn>
                  <a:cxn ang="0">
                    <a:pos x="53" y="91"/>
                  </a:cxn>
                  <a:cxn ang="0">
                    <a:pos x="92" y="91"/>
                  </a:cxn>
                  <a:cxn ang="0">
                    <a:pos x="92" y="52"/>
                  </a:cxn>
                  <a:cxn ang="0">
                    <a:pos x="53" y="52"/>
                  </a:cxn>
                  <a:cxn ang="0">
                    <a:pos x="53" y="52"/>
                  </a:cxn>
                  <a:cxn ang="0">
                    <a:pos x="53" y="0"/>
                  </a:cxn>
                  <a:cxn ang="0">
                    <a:pos x="53" y="39"/>
                  </a:cxn>
                  <a:cxn ang="0">
                    <a:pos x="92" y="39"/>
                  </a:cxn>
                  <a:cxn ang="0">
                    <a:pos x="92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0" y="105"/>
                  </a:cxn>
                  <a:cxn ang="0">
                    <a:pos x="0" y="144"/>
                  </a:cxn>
                  <a:cxn ang="0">
                    <a:pos x="40" y="144"/>
                  </a:cxn>
                  <a:cxn ang="0">
                    <a:pos x="40" y="105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52"/>
                  </a:cxn>
                  <a:cxn ang="0">
                    <a:pos x="0" y="91"/>
                  </a:cxn>
                  <a:cxn ang="0">
                    <a:pos x="40" y="91"/>
                  </a:cxn>
                  <a:cxn ang="0">
                    <a:pos x="4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40" y="39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5" h="144">
                    <a:moveTo>
                      <a:pt x="105" y="105"/>
                    </a:moveTo>
                    <a:lnTo>
                      <a:pt x="105" y="144"/>
                    </a:lnTo>
                    <a:lnTo>
                      <a:pt x="145" y="144"/>
                    </a:lnTo>
                    <a:lnTo>
                      <a:pt x="145" y="105"/>
                    </a:lnTo>
                    <a:lnTo>
                      <a:pt x="105" y="105"/>
                    </a:lnTo>
                    <a:lnTo>
                      <a:pt x="105" y="105"/>
                    </a:lnTo>
                    <a:close/>
                    <a:moveTo>
                      <a:pt x="105" y="52"/>
                    </a:moveTo>
                    <a:lnTo>
                      <a:pt x="105" y="91"/>
                    </a:lnTo>
                    <a:lnTo>
                      <a:pt x="145" y="91"/>
                    </a:lnTo>
                    <a:lnTo>
                      <a:pt x="145" y="52"/>
                    </a:lnTo>
                    <a:lnTo>
                      <a:pt x="105" y="52"/>
                    </a:lnTo>
                    <a:lnTo>
                      <a:pt x="105" y="52"/>
                    </a:lnTo>
                    <a:close/>
                    <a:moveTo>
                      <a:pt x="105" y="0"/>
                    </a:moveTo>
                    <a:lnTo>
                      <a:pt x="105" y="39"/>
                    </a:lnTo>
                    <a:lnTo>
                      <a:pt x="145" y="39"/>
                    </a:lnTo>
                    <a:lnTo>
                      <a:pt x="145" y="0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  <a:moveTo>
                      <a:pt x="53" y="105"/>
                    </a:moveTo>
                    <a:lnTo>
                      <a:pt x="53" y="144"/>
                    </a:lnTo>
                    <a:lnTo>
                      <a:pt x="92" y="144"/>
                    </a:lnTo>
                    <a:lnTo>
                      <a:pt x="92" y="105"/>
                    </a:lnTo>
                    <a:lnTo>
                      <a:pt x="53" y="105"/>
                    </a:lnTo>
                    <a:lnTo>
                      <a:pt x="53" y="105"/>
                    </a:lnTo>
                    <a:close/>
                    <a:moveTo>
                      <a:pt x="53" y="52"/>
                    </a:moveTo>
                    <a:lnTo>
                      <a:pt x="53" y="91"/>
                    </a:lnTo>
                    <a:lnTo>
                      <a:pt x="92" y="91"/>
                    </a:lnTo>
                    <a:lnTo>
                      <a:pt x="92" y="52"/>
                    </a:lnTo>
                    <a:lnTo>
                      <a:pt x="53" y="52"/>
                    </a:lnTo>
                    <a:lnTo>
                      <a:pt x="53" y="52"/>
                    </a:lnTo>
                    <a:close/>
                    <a:moveTo>
                      <a:pt x="53" y="0"/>
                    </a:moveTo>
                    <a:lnTo>
                      <a:pt x="53" y="39"/>
                    </a:lnTo>
                    <a:lnTo>
                      <a:pt x="92" y="39"/>
                    </a:lnTo>
                    <a:lnTo>
                      <a:pt x="92" y="0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0" y="105"/>
                    </a:moveTo>
                    <a:lnTo>
                      <a:pt x="0" y="144"/>
                    </a:lnTo>
                    <a:lnTo>
                      <a:pt x="40" y="144"/>
                    </a:lnTo>
                    <a:lnTo>
                      <a:pt x="40" y="105"/>
                    </a:lnTo>
                    <a:lnTo>
                      <a:pt x="0" y="105"/>
                    </a:lnTo>
                    <a:lnTo>
                      <a:pt x="0" y="105"/>
                    </a:lnTo>
                    <a:close/>
                    <a:moveTo>
                      <a:pt x="0" y="52"/>
                    </a:moveTo>
                    <a:lnTo>
                      <a:pt x="0" y="91"/>
                    </a:lnTo>
                    <a:lnTo>
                      <a:pt x="40" y="91"/>
                    </a:lnTo>
                    <a:lnTo>
                      <a:pt x="40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  <a:moveTo>
                      <a:pt x="0" y="0"/>
                    </a:moveTo>
                    <a:lnTo>
                      <a:pt x="0" y="39"/>
                    </a:lnTo>
                    <a:lnTo>
                      <a:pt x="40" y="39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4" name="ïşḷîďê">
                <a:extLst>
                  <a:ext uri="{FF2B5EF4-FFF2-40B4-BE49-F238E27FC236}">
                    <a16:creationId xmlns:a16="http://schemas.microsoft.com/office/drawing/2014/main" id="{2CB8A3AB-32A3-4092-8793-C69BDAABC1D3}"/>
                  </a:ext>
                </a:extLst>
              </p:cNvPr>
              <p:cNvGrpSpPr/>
              <p:nvPr/>
            </p:nvGrpSpPr>
            <p:grpSpPr>
              <a:xfrm>
                <a:off x="6150864" y="2149705"/>
                <a:ext cx="1426464" cy="1426464"/>
                <a:chOff x="4613148" y="1700112"/>
                <a:chExt cx="1069848" cy="1069848"/>
              </a:xfrm>
            </p:grpSpPr>
            <p:sp>
              <p:nvSpPr>
                <p:cNvPr id="30" name="îšļîde">
                  <a:extLst>
                    <a:ext uri="{FF2B5EF4-FFF2-40B4-BE49-F238E27FC236}">
                      <a16:creationId xmlns:a16="http://schemas.microsoft.com/office/drawing/2014/main" id="{5FFA0E2E-6D1D-4366-88FC-CD133A1A8911}"/>
                    </a:ext>
                  </a:extLst>
                </p:cNvPr>
                <p:cNvSpPr/>
                <p:nvPr/>
              </p:nvSpPr>
              <p:spPr>
                <a:xfrm>
                  <a:off x="4613148" y="1700112"/>
                  <a:ext cx="1069848" cy="1069848"/>
                </a:xfrm>
                <a:prstGeom prst="ellipse">
                  <a:avLst/>
                </a:prstGeom>
                <a:solidFill>
                  <a:schemeClr val="accent2"/>
                </a:solidFill>
                <a:ln w="3810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í$ḷïḓé">
                  <a:extLst>
                    <a:ext uri="{FF2B5EF4-FFF2-40B4-BE49-F238E27FC236}">
                      <a16:creationId xmlns:a16="http://schemas.microsoft.com/office/drawing/2014/main" id="{CD995F63-9F6D-47F7-866B-281D0F983A57}"/>
                    </a:ext>
                  </a:extLst>
                </p:cNvPr>
                <p:cNvSpPr/>
                <p:nvPr/>
              </p:nvSpPr>
              <p:spPr>
                <a:xfrm>
                  <a:off x="4665373" y="1752337"/>
                  <a:ext cx="965397" cy="965397"/>
                </a:xfrm>
                <a:prstGeom prst="ellipse">
                  <a:avLst/>
                </a:prstGeom>
                <a:ln w="381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íṡļíḑè">
                <a:extLst>
                  <a:ext uri="{FF2B5EF4-FFF2-40B4-BE49-F238E27FC236}">
                    <a16:creationId xmlns:a16="http://schemas.microsoft.com/office/drawing/2014/main" id="{94AA83C1-F8C5-4DF8-8652-671608BA26F7}"/>
                  </a:ext>
                </a:extLst>
              </p:cNvPr>
              <p:cNvSpPr/>
              <p:nvPr/>
            </p:nvSpPr>
            <p:spPr bwMode="auto">
              <a:xfrm>
                <a:off x="6664071" y="2719004"/>
                <a:ext cx="400051" cy="287867"/>
              </a:xfrm>
              <a:custGeom>
                <a:avLst/>
                <a:gdLst/>
                <a:ahLst/>
                <a:cxnLst>
                  <a:cxn ang="0">
                    <a:pos x="292" y="130"/>
                  </a:cxn>
                  <a:cxn ang="0">
                    <a:pos x="112" y="130"/>
                  </a:cxn>
                  <a:cxn ang="0">
                    <a:pos x="93" y="112"/>
                  </a:cxn>
                  <a:cxn ang="0">
                    <a:pos x="112" y="93"/>
                  </a:cxn>
                  <a:cxn ang="0">
                    <a:pos x="292" y="93"/>
                  </a:cxn>
                  <a:cxn ang="0">
                    <a:pos x="311" y="112"/>
                  </a:cxn>
                  <a:cxn ang="0">
                    <a:pos x="292" y="130"/>
                  </a:cxn>
                  <a:cxn ang="0">
                    <a:pos x="292" y="37"/>
                  </a:cxn>
                  <a:cxn ang="0">
                    <a:pos x="112" y="37"/>
                  </a:cxn>
                  <a:cxn ang="0">
                    <a:pos x="93" y="19"/>
                  </a:cxn>
                  <a:cxn ang="0">
                    <a:pos x="112" y="0"/>
                  </a:cxn>
                  <a:cxn ang="0">
                    <a:pos x="292" y="0"/>
                  </a:cxn>
                  <a:cxn ang="0">
                    <a:pos x="311" y="19"/>
                  </a:cxn>
                  <a:cxn ang="0">
                    <a:pos x="292" y="37"/>
                  </a:cxn>
                  <a:cxn ang="0">
                    <a:pos x="25" y="224"/>
                  </a:cxn>
                  <a:cxn ang="0">
                    <a:pos x="13" y="224"/>
                  </a:cxn>
                  <a:cxn ang="0">
                    <a:pos x="0" y="211"/>
                  </a:cxn>
                  <a:cxn ang="0">
                    <a:pos x="0" y="199"/>
                  </a:cxn>
                  <a:cxn ang="0">
                    <a:pos x="13" y="186"/>
                  </a:cxn>
                  <a:cxn ang="0">
                    <a:pos x="25" y="186"/>
                  </a:cxn>
                  <a:cxn ang="0">
                    <a:pos x="38" y="199"/>
                  </a:cxn>
                  <a:cxn ang="0">
                    <a:pos x="38" y="211"/>
                  </a:cxn>
                  <a:cxn ang="0">
                    <a:pos x="25" y="224"/>
                  </a:cxn>
                  <a:cxn ang="0">
                    <a:pos x="25" y="130"/>
                  </a:cxn>
                  <a:cxn ang="0">
                    <a:pos x="13" y="130"/>
                  </a:cxn>
                  <a:cxn ang="0">
                    <a:pos x="0" y="118"/>
                  </a:cxn>
                  <a:cxn ang="0">
                    <a:pos x="0" y="106"/>
                  </a:cxn>
                  <a:cxn ang="0">
                    <a:pos x="13" y="93"/>
                  </a:cxn>
                  <a:cxn ang="0">
                    <a:pos x="25" y="93"/>
                  </a:cxn>
                  <a:cxn ang="0">
                    <a:pos x="38" y="106"/>
                  </a:cxn>
                  <a:cxn ang="0">
                    <a:pos x="38" y="118"/>
                  </a:cxn>
                  <a:cxn ang="0">
                    <a:pos x="25" y="130"/>
                  </a:cxn>
                  <a:cxn ang="0">
                    <a:pos x="25" y="37"/>
                  </a:cxn>
                  <a:cxn ang="0">
                    <a:pos x="13" y="37"/>
                  </a:cxn>
                  <a:cxn ang="0">
                    <a:pos x="0" y="25"/>
                  </a:cxn>
                  <a:cxn ang="0">
                    <a:pos x="0" y="12"/>
                  </a:cxn>
                  <a:cxn ang="0">
                    <a:pos x="13" y="0"/>
                  </a:cxn>
                  <a:cxn ang="0">
                    <a:pos x="25" y="0"/>
                  </a:cxn>
                  <a:cxn ang="0">
                    <a:pos x="38" y="12"/>
                  </a:cxn>
                  <a:cxn ang="0">
                    <a:pos x="38" y="25"/>
                  </a:cxn>
                  <a:cxn ang="0">
                    <a:pos x="25" y="37"/>
                  </a:cxn>
                  <a:cxn ang="0">
                    <a:pos x="112" y="186"/>
                  </a:cxn>
                  <a:cxn ang="0">
                    <a:pos x="292" y="186"/>
                  </a:cxn>
                  <a:cxn ang="0">
                    <a:pos x="311" y="205"/>
                  </a:cxn>
                  <a:cxn ang="0">
                    <a:pos x="292" y="224"/>
                  </a:cxn>
                  <a:cxn ang="0">
                    <a:pos x="112" y="224"/>
                  </a:cxn>
                  <a:cxn ang="0">
                    <a:pos x="93" y="205"/>
                  </a:cxn>
                  <a:cxn ang="0">
                    <a:pos x="112" y="186"/>
                  </a:cxn>
                </a:cxnLst>
                <a:rect l="0" t="0" r="r" b="b"/>
                <a:pathLst>
                  <a:path w="311" h="224">
                    <a:moveTo>
                      <a:pt x="292" y="130"/>
                    </a:moveTo>
                    <a:cubicBezTo>
                      <a:pt x="112" y="130"/>
                      <a:pt x="112" y="130"/>
                      <a:pt x="112" y="130"/>
                    </a:cubicBezTo>
                    <a:cubicBezTo>
                      <a:pt x="103" y="130"/>
                      <a:pt x="93" y="121"/>
                      <a:pt x="93" y="112"/>
                    </a:cubicBezTo>
                    <a:cubicBezTo>
                      <a:pt x="93" y="103"/>
                      <a:pt x="103" y="93"/>
                      <a:pt x="112" y="93"/>
                    </a:cubicBezTo>
                    <a:cubicBezTo>
                      <a:pt x="292" y="93"/>
                      <a:pt x="292" y="93"/>
                      <a:pt x="292" y="93"/>
                    </a:cubicBezTo>
                    <a:cubicBezTo>
                      <a:pt x="301" y="93"/>
                      <a:pt x="311" y="103"/>
                      <a:pt x="311" y="112"/>
                    </a:cubicBezTo>
                    <a:cubicBezTo>
                      <a:pt x="311" y="121"/>
                      <a:pt x="301" y="130"/>
                      <a:pt x="292" y="130"/>
                    </a:cubicBezTo>
                    <a:close/>
                    <a:moveTo>
                      <a:pt x="292" y="37"/>
                    </a:moveTo>
                    <a:cubicBezTo>
                      <a:pt x="112" y="37"/>
                      <a:pt x="112" y="37"/>
                      <a:pt x="112" y="37"/>
                    </a:cubicBezTo>
                    <a:cubicBezTo>
                      <a:pt x="103" y="37"/>
                      <a:pt x="93" y="28"/>
                      <a:pt x="93" y="19"/>
                    </a:cubicBezTo>
                    <a:cubicBezTo>
                      <a:pt x="93" y="10"/>
                      <a:pt x="103" y="0"/>
                      <a:pt x="112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301" y="0"/>
                      <a:pt x="311" y="10"/>
                      <a:pt x="311" y="19"/>
                    </a:cubicBezTo>
                    <a:cubicBezTo>
                      <a:pt x="311" y="28"/>
                      <a:pt x="301" y="37"/>
                      <a:pt x="292" y="37"/>
                    </a:cubicBezTo>
                    <a:close/>
                    <a:moveTo>
                      <a:pt x="25" y="224"/>
                    </a:moveTo>
                    <a:cubicBezTo>
                      <a:pt x="13" y="224"/>
                      <a:pt x="13" y="224"/>
                      <a:pt x="13" y="224"/>
                    </a:cubicBezTo>
                    <a:cubicBezTo>
                      <a:pt x="3" y="224"/>
                      <a:pt x="0" y="220"/>
                      <a:pt x="0" y="211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0"/>
                      <a:pt x="3" y="186"/>
                      <a:pt x="13" y="186"/>
                    </a:cubicBezTo>
                    <a:cubicBezTo>
                      <a:pt x="25" y="186"/>
                      <a:pt x="25" y="186"/>
                      <a:pt x="25" y="186"/>
                    </a:cubicBezTo>
                    <a:cubicBezTo>
                      <a:pt x="34" y="186"/>
                      <a:pt x="38" y="190"/>
                      <a:pt x="38" y="199"/>
                    </a:cubicBezTo>
                    <a:cubicBezTo>
                      <a:pt x="38" y="211"/>
                      <a:pt x="38" y="211"/>
                      <a:pt x="38" y="211"/>
                    </a:cubicBezTo>
                    <a:cubicBezTo>
                      <a:pt x="38" y="220"/>
                      <a:pt x="34" y="224"/>
                      <a:pt x="25" y="224"/>
                    </a:cubicBezTo>
                    <a:close/>
                    <a:moveTo>
                      <a:pt x="25" y="130"/>
                    </a:moveTo>
                    <a:cubicBezTo>
                      <a:pt x="13" y="130"/>
                      <a:pt x="13" y="130"/>
                      <a:pt x="13" y="130"/>
                    </a:cubicBezTo>
                    <a:cubicBezTo>
                      <a:pt x="3" y="130"/>
                      <a:pt x="0" y="127"/>
                      <a:pt x="0" y="118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97"/>
                      <a:pt x="3" y="93"/>
                      <a:pt x="13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34" y="93"/>
                      <a:pt x="38" y="97"/>
                      <a:pt x="38" y="106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27"/>
                      <a:pt x="34" y="130"/>
                      <a:pt x="25" y="130"/>
                    </a:cubicBezTo>
                    <a:close/>
                    <a:moveTo>
                      <a:pt x="25" y="37"/>
                    </a:moveTo>
                    <a:cubicBezTo>
                      <a:pt x="13" y="37"/>
                      <a:pt x="13" y="37"/>
                      <a:pt x="13" y="37"/>
                    </a:cubicBezTo>
                    <a:cubicBezTo>
                      <a:pt x="3" y="37"/>
                      <a:pt x="0" y="34"/>
                      <a:pt x="0" y="2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3" y="0"/>
                      <a:pt x="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4" y="0"/>
                      <a:pt x="38" y="3"/>
                      <a:pt x="38" y="12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34"/>
                      <a:pt x="34" y="37"/>
                      <a:pt x="25" y="37"/>
                    </a:cubicBezTo>
                    <a:close/>
                    <a:moveTo>
                      <a:pt x="112" y="186"/>
                    </a:moveTo>
                    <a:cubicBezTo>
                      <a:pt x="292" y="186"/>
                      <a:pt x="292" y="186"/>
                      <a:pt x="292" y="186"/>
                    </a:cubicBezTo>
                    <a:cubicBezTo>
                      <a:pt x="301" y="186"/>
                      <a:pt x="311" y="196"/>
                      <a:pt x="311" y="205"/>
                    </a:cubicBezTo>
                    <a:cubicBezTo>
                      <a:pt x="311" y="214"/>
                      <a:pt x="301" y="224"/>
                      <a:pt x="292" y="224"/>
                    </a:cubicBezTo>
                    <a:cubicBezTo>
                      <a:pt x="112" y="224"/>
                      <a:pt x="112" y="224"/>
                      <a:pt x="112" y="224"/>
                    </a:cubicBezTo>
                    <a:cubicBezTo>
                      <a:pt x="103" y="224"/>
                      <a:pt x="93" y="214"/>
                      <a:pt x="93" y="205"/>
                    </a:cubicBezTo>
                    <a:cubicBezTo>
                      <a:pt x="93" y="196"/>
                      <a:pt x="103" y="186"/>
                      <a:pt x="112" y="18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6" name="isḻíḋé">
                <a:extLst>
                  <a:ext uri="{FF2B5EF4-FFF2-40B4-BE49-F238E27FC236}">
                    <a16:creationId xmlns:a16="http://schemas.microsoft.com/office/drawing/2014/main" id="{3839A568-08CC-4B01-88E5-FF0FE3A088C1}"/>
                  </a:ext>
                </a:extLst>
              </p:cNvPr>
              <p:cNvGrpSpPr/>
              <p:nvPr/>
            </p:nvGrpSpPr>
            <p:grpSpPr>
              <a:xfrm>
                <a:off x="6150864" y="3685897"/>
                <a:ext cx="1426464" cy="1426464"/>
                <a:chOff x="4613148" y="2852256"/>
                <a:chExt cx="1069848" cy="1069848"/>
              </a:xfrm>
            </p:grpSpPr>
            <p:sp>
              <p:nvSpPr>
                <p:cNvPr id="28" name="iṣļiďè">
                  <a:extLst>
                    <a:ext uri="{FF2B5EF4-FFF2-40B4-BE49-F238E27FC236}">
                      <a16:creationId xmlns:a16="http://schemas.microsoft.com/office/drawing/2014/main" id="{98205C20-0B3E-4F22-A8BF-7627265507BD}"/>
                    </a:ext>
                  </a:extLst>
                </p:cNvPr>
                <p:cNvSpPr/>
                <p:nvPr/>
              </p:nvSpPr>
              <p:spPr>
                <a:xfrm>
                  <a:off x="4613148" y="2852256"/>
                  <a:ext cx="1069848" cy="1069848"/>
                </a:xfrm>
                <a:prstGeom prst="ellipse">
                  <a:avLst/>
                </a:prstGeom>
                <a:solidFill>
                  <a:schemeClr val="accent4"/>
                </a:solidFill>
                <a:ln w="38100"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ïṡľiḍé">
                  <a:extLst>
                    <a:ext uri="{FF2B5EF4-FFF2-40B4-BE49-F238E27FC236}">
                      <a16:creationId xmlns:a16="http://schemas.microsoft.com/office/drawing/2014/main" id="{9A209D6F-B369-4A43-852A-7EF7E62FC7DD}"/>
                    </a:ext>
                  </a:extLst>
                </p:cNvPr>
                <p:cNvSpPr/>
                <p:nvPr/>
              </p:nvSpPr>
              <p:spPr>
                <a:xfrm>
                  <a:off x="4665373" y="2904481"/>
                  <a:ext cx="965397" cy="965397"/>
                </a:xfrm>
                <a:prstGeom prst="ellipse">
                  <a:avLst/>
                </a:prstGeom>
                <a:ln w="381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7" name="îşḻíḑè">
                <a:extLst>
                  <a:ext uri="{FF2B5EF4-FFF2-40B4-BE49-F238E27FC236}">
                    <a16:creationId xmlns:a16="http://schemas.microsoft.com/office/drawing/2014/main" id="{EDBD0B00-8DBC-4234-85A4-279078712A62}"/>
                  </a:ext>
                </a:extLst>
              </p:cNvPr>
              <p:cNvSpPr/>
              <p:nvPr/>
            </p:nvSpPr>
            <p:spPr bwMode="auto">
              <a:xfrm>
                <a:off x="6648196" y="4183229"/>
                <a:ext cx="431800" cy="431800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3" y="44"/>
                  </a:cxn>
                  <a:cxn ang="0">
                    <a:pos x="33" y="64"/>
                  </a:cxn>
                  <a:cxn ang="0">
                    <a:pos x="32" y="64"/>
                  </a:cxn>
                  <a:cxn ang="0">
                    <a:pos x="30" y="64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30" y="1"/>
                  </a:cxn>
                  <a:cxn ang="0">
                    <a:pos x="32" y="0"/>
                  </a:cxn>
                  <a:cxn ang="0">
                    <a:pos x="33" y="1"/>
                  </a:cxn>
                  <a:cxn ang="0">
                    <a:pos x="63" y="20"/>
                  </a:cxn>
                  <a:cxn ang="0">
                    <a:pos x="64" y="23"/>
                  </a:cxn>
                  <a:cxn ang="0">
                    <a:pos x="64" y="42"/>
                  </a:cxn>
                  <a:cxn ang="0">
                    <a:pos x="12" y="32"/>
                  </a:cxn>
                  <a:cxn ang="0">
                    <a:pos x="5" y="28"/>
                  </a:cxn>
                  <a:cxn ang="0">
                    <a:pos x="5" y="37"/>
                  </a:cxn>
                  <a:cxn ang="0">
                    <a:pos x="12" y="32"/>
                  </a:cxn>
                  <a:cxn ang="0">
                    <a:pos x="29" y="21"/>
                  </a:cxn>
                  <a:cxn ang="0">
                    <a:pos x="29" y="8"/>
                  </a:cxn>
                  <a:cxn ang="0">
                    <a:pos x="7" y="23"/>
                  </a:cxn>
                  <a:cxn ang="0">
                    <a:pos x="17" y="29"/>
                  </a:cxn>
                  <a:cxn ang="0">
                    <a:pos x="29" y="21"/>
                  </a:cxn>
                  <a:cxn ang="0">
                    <a:pos x="29" y="56"/>
                  </a:cxn>
                  <a:cxn ang="0">
                    <a:pos x="29" y="44"/>
                  </a:cxn>
                  <a:cxn ang="0">
                    <a:pos x="17" y="36"/>
                  </a:cxn>
                  <a:cxn ang="0">
                    <a:pos x="7" y="42"/>
                  </a:cxn>
                  <a:cxn ang="0">
                    <a:pos x="29" y="56"/>
                  </a:cxn>
                  <a:cxn ang="0">
                    <a:pos x="41" y="32"/>
                  </a:cxn>
                  <a:cxn ang="0">
                    <a:pos x="32" y="26"/>
                  </a:cxn>
                  <a:cxn ang="0">
                    <a:pos x="22" y="32"/>
                  </a:cxn>
                  <a:cxn ang="0">
                    <a:pos x="32" y="39"/>
                  </a:cxn>
                  <a:cxn ang="0">
                    <a:pos x="41" y="32"/>
                  </a:cxn>
                  <a:cxn ang="0">
                    <a:pos x="56" y="23"/>
                  </a:cxn>
                  <a:cxn ang="0">
                    <a:pos x="35" y="8"/>
                  </a:cxn>
                  <a:cxn ang="0">
                    <a:pos x="35" y="21"/>
                  </a:cxn>
                  <a:cxn ang="0">
                    <a:pos x="46" y="29"/>
                  </a:cxn>
                  <a:cxn ang="0">
                    <a:pos x="56" y="23"/>
                  </a:cxn>
                  <a:cxn ang="0">
                    <a:pos x="56" y="42"/>
                  </a:cxn>
                  <a:cxn ang="0">
                    <a:pos x="46" y="36"/>
                  </a:cxn>
                  <a:cxn ang="0">
                    <a:pos x="35" y="44"/>
                  </a:cxn>
                  <a:cxn ang="0">
                    <a:pos x="35" y="56"/>
                  </a:cxn>
                  <a:cxn ang="0">
                    <a:pos x="56" y="42"/>
                  </a:cxn>
                  <a:cxn ang="0">
                    <a:pos x="58" y="37"/>
                  </a:cxn>
                  <a:cxn ang="0">
                    <a:pos x="58" y="28"/>
                  </a:cxn>
                  <a:cxn ang="0">
                    <a:pos x="51" y="32"/>
                  </a:cxn>
                  <a:cxn ang="0">
                    <a:pos x="58" y="37"/>
                  </a:cxn>
                </a:cxnLst>
                <a:rect l="0" t="0" r="r" b="b"/>
                <a:pathLst>
                  <a:path w="64" h="64">
                    <a:moveTo>
                      <a:pt x="64" y="42"/>
                    </a:moveTo>
                    <a:cubicBezTo>
                      <a:pt x="64" y="43"/>
                      <a:pt x="63" y="44"/>
                      <a:pt x="63" y="4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2" y="64"/>
                      <a:pt x="32" y="64"/>
                    </a:cubicBezTo>
                    <a:cubicBezTo>
                      <a:pt x="31" y="64"/>
                      <a:pt x="31" y="64"/>
                      <a:pt x="30" y="6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4"/>
                      <a:pt x="0" y="43"/>
                      <a:pt x="0" y="4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1"/>
                      <a:pt x="31" y="0"/>
                      <a:pt x="32" y="0"/>
                    </a:cubicBezTo>
                    <a:cubicBezTo>
                      <a:pt x="32" y="0"/>
                      <a:pt x="33" y="1"/>
                      <a:pt x="33" y="1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1"/>
                      <a:pt x="64" y="22"/>
                      <a:pt x="64" y="23"/>
                    </a:cubicBezTo>
                    <a:lnTo>
                      <a:pt x="64" y="42"/>
                    </a:lnTo>
                    <a:close/>
                    <a:moveTo>
                      <a:pt x="12" y="32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37"/>
                      <a:pt x="5" y="37"/>
                      <a:pt x="5" y="37"/>
                    </a:cubicBezTo>
                    <a:lnTo>
                      <a:pt x="12" y="32"/>
                    </a:lnTo>
                    <a:close/>
                    <a:moveTo>
                      <a:pt x="29" y="21"/>
                    </a:moveTo>
                    <a:cubicBezTo>
                      <a:pt x="29" y="8"/>
                      <a:pt x="29" y="8"/>
                      <a:pt x="29" y="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29" y="21"/>
                    </a:lnTo>
                    <a:close/>
                    <a:moveTo>
                      <a:pt x="29" y="56"/>
                    </a:moveTo>
                    <a:cubicBezTo>
                      <a:pt x="29" y="44"/>
                      <a:pt x="29" y="44"/>
                      <a:pt x="29" y="44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7" y="42"/>
                      <a:pt x="7" y="42"/>
                      <a:pt x="7" y="42"/>
                    </a:cubicBezTo>
                    <a:lnTo>
                      <a:pt x="29" y="56"/>
                    </a:lnTo>
                    <a:close/>
                    <a:moveTo>
                      <a:pt x="41" y="32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32" y="39"/>
                      <a:pt x="32" y="39"/>
                      <a:pt x="32" y="39"/>
                    </a:cubicBezTo>
                    <a:lnTo>
                      <a:pt x="41" y="32"/>
                    </a:lnTo>
                    <a:close/>
                    <a:moveTo>
                      <a:pt x="56" y="23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6" y="29"/>
                      <a:pt x="46" y="29"/>
                      <a:pt x="46" y="29"/>
                    </a:cubicBezTo>
                    <a:lnTo>
                      <a:pt x="56" y="23"/>
                    </a:lnTo>
                    <a:close/>
                    <a:moveTo>
                      <a:pt x="56" y="42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56"/>
                      <a:pt x="35" y="56"/>
                      <a:pt x="35" y="56"/>
                    </a:cubicBezTo>
                    <a:lnTo>
                      <a:pt x="56" y="42"/>
                    </a:lnTo>
                    <a:close/>
                    <a:moveTo>
                      <a:pt x="58" y="37"/>
                    </a:moveTo>
                    <a:cubicBezTo>
                      <a:pt x="58" y="28"/>
                      <a:pt x="58" y="28"/>
                      <a:pt x="58" y="28"/>
                    </a:cubicBezTo>
                    <a:cubicBezTo>
                      <a:pt x="51" y="32"/>
                      <a:pt x="51" y="32"/>
                      <a:pt x="51" y="32"/>
                    </a:cubicBezTo>
                    <a:lnTo>
                      <a:pt x="58" y="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ïṣľíďê">
              <a:extLst>
                <a:ext uri="{FF2B5EF4-FFF2-40B4-BE49-F238E27FC236}">
                  <a16:creationId xmlns:a16="http://schemas.microsoft.com/office/drawing/2014/main" id="{CC5D13BD-D3FB-419D-A147-A367140E3A54}"/>
                </a:ext>
              </a:extLst>
            </p:cNvPr>
            <p:cNvSpPr txBox="1"/>
            <p:nvPr/>
          </p:nvSpPr>
          <p:spPr>
            <a:xfrm>
              <a:off x="680200" y="1674000"/>
              <a:ext cx="3841200" cy="4142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r"/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8" name="îśļïdê">
              <a:extLst>
                <a:ext uri="{FF2B5EF4-FFF2-40B4-BE49-F238E27FC236}">
                  <a16:creationId xmlns:a16="http://schemas.microsoft.com/office/drawing/2014/main" id="{C7251AE5-1A2B-4F89-AFFF-DF6C07EF71AF}"/>
                </a:ext>
              </a:extLst>
            </p:cNvPr>
            <p:cNvSpPr txBox="1"/>
            <p:nvPr/>
          </p:nvSpPr>
          <p:spPr>
            <a:xfrm>
              <a:off x="680200" y="2088278"/>
              <a:ext cx="3841200" cy="651600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9" name="i$ļïḓê">
              <a:extLst>
                <a:ext uri="{FF2B5EF4-FFF2-40B4-BE49-F238E27FC236}">
                  <a16:creationId xmlns:a16="http://schemas.microsoft.com/office/drawing/2014/main" id="{F6ADD340-88D6-4981-88F9-AE4CB20537AF}"/>
                </a:ext>
              </a:extLst>
            </p:cNvPr>
            <p:cNvSpPr txBox="1"/>
            <p:nvPr/>
          </p:nvSpPr>
          <p:spPr>
            <a:xfrm>
              <a:off x="7679530" y="1674000"/>
              <a:ext cx="3841200" cy="4142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0" name="ïṩḻiḓé">
              <a:extLst>
                <a:ext uri="{FF2B5EF4-FFF2-40B4-BE49-F238E27FC236}">
                  <a16:creationId xmlns:a16="http://schemas.microsoft.com/office/drawing/2014/main" id="{9C05F4DB-0785-4C20-9BF2-8ACAE12AF3C2}"/>
                </a:ext>
              </a:extLst>
            </p:cNvPr>
            <p:cNvSpPr txBox="1"/>
            <p:nvPr/>
          </p:nvSpPr>
          <p:spPr>
            <a:xfrm>
              <a:off x="7679530" y="2088278"/>
              <a:ext cx="3841200" cy="651600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11" name="î$ḷiḍê">
              <a:extLst>
                <a:ext uri="{FF2B5EF4-FFF2-40B4-BE49-F238E27FC236}">
                  <a16:creationId xmlns:a16="http://schemas.microsoft.com/office/drawing/2014/main" id="{8446FB73-7670-47F3-910C-B2DCE0BC0F7F}"/>
                </a:ext>
              </a:extLst>
            </p:cNvPr>
            <p:cNvSpPr txBox="1"/>
            <p:nvPr/>
          </p:nvSpPr>
          <p:spPr>
            <a:xfrm>
              <a:off x="680200" y="4454758"/>
              <a:ext cx="3841200" cy="4142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r"/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2" name="ïşḻiḍê">
              <a:extLst>
                <a:ext uri="{FF2B5EF4-FFF2-40B4-BE49-F238E27FC236}">
                  <a16:creationId xmlns:a16="http://schemas.microsoft.com/office/drawing/2014/main" id="{051327AC-A559-49F5-B129-FD8514DBEB86}"/>
                </a:ext>
              </a:extLst>
            </p:cNvPr>
            <p:cNvSpPr txBox="1"/>
            <p:nvPr/>
          </p:nvSpPr>
          <p:spPr>
            <a:xfrm>
              <a:off x="680200" y="4869036"/>
              <a:ext cx="3841200" cy="651600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13" name="ïšḷïḑé">
              <a:extLst>
                <a:ext uri="{FF2B5EF4-FFF2-40B4-BE49-F238E27FC236}">
                  <a16:creationId xmlns:a16="http://schemas.microsoft.com/office/drawing/2014/main" id="{AB734F8F-59F6-4CFC-AC03-4C65D124B0F2}"/>
                </a:ext>
              </a:extLst>
            </p:cNvPr>
            <p:cNvSpPr txBox="1"/>
            <p:nvPr/>
          </p:nvSpPr>
          <p:spPr>
            <a:xfrm>
              <a:off x="7679530" y="4454758"/>
              <a:ext cx="3841200" cy="4142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/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4" name="ïşľîde">
              <a:extLst>
                <a:ext uri="{FF2B5EF4-FFF2-40B4-BE49-F238E27FC236}">
                  <a16:creationId xmlns:a16="http://schemas.microsoft.com/office/drawing/2014/main" id="{A40B5278-BF61-412B-B051-ABA4E68243F9}"/>
                </a:ext>
              </a:extLst>
            </p:cNvPr>
            <p:cNvSpPr txBox="1"/>
            <p:nvPr/>
          </p:nvSpPr>
          <p:spPr>
            <a:xfrm>
              <a:off x="7679531" y="4869035"/>
              <a:ext cx="3840957" cy="651600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68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34EE5-BB08-4B63-BBF8-231639B9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523636-9E02-4B75-B2A4-2B451A2E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grpSp>
        <p:nvGrpSpPr>
          <p:cNvPr id="5" name="0f6fc6e5-a154-403d-8e74-746dcb1601e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1A4D0E7-2F91-4450-B94F-DFE5A09E6E0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08213"/>
            <a:ext cx="10853474" cy="5035412"/>
            <a:chOff x="669925" y="1108213"/>
            <a:chExt cx="10853474" cy="5035412"/>
          </a:xfrm>
        </p:grpSpPr>
        <p:sp>
          <p:nvSpPr>
            <p:cNvPr id="6" name="íṧḷíďê">
              <a:extLst>
                <a:ext uri="{FF2B5EF4-FFF2-40B4-BE49-F238E27FC236}">
                  <a16:creationId xmlns:a16="http://schemas.microsoft.com/office/drawing/2014/main" id="{2ECF9431-E8B4-4462-A6E7-0940FD0D2B34}"/>
                </a:ext>
              </a:extLst>
            </p:cNvPr>
            <p:cNvSpPr/>
            <p:nvPr/>
          </p:nvSpPr>
          <p:spPr bwMode="auto">
            <a:xfrm>
              <a:off x="669925" y="1700808"/>
              <a:ext cx="9794527" cy="3583614"/>
            </a:xfrm>
            <a:custGeom>
              <a:avLst/>
              <a:gdLst>
                <a:gd name="T0" fmla="*/ 0 w 2828"/>
                <a:gd name="T1" fmla="*/ 856 h 1032"/>
                <a:gd name="T2" fmla="*/ 660 w 2828"/>
                <a:gd name="T3" fmla="*/ 540 h 1032"/>
                <a:gd name="T4" fmla="*/ 1232 w 2828"/>
                <a:gd name="T5" fmla="*/ 720 h 1032"/>
                <a:gd name="T6" fmla="*/ 1772 w 2828"/>
                <a:gd name="T7" fmla="*/ 320 h 1032"/>
                <a:gd name="T8" fmla="*/ 2315 w 2828"/>
                <a:gd name="T9" fmla="*/ 479 h 1032"/>
                <a:gd name="T10" fmla="*/ 2828 w 2828"/>
                <a:gd name="T11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8" h="1032">
                  <a:moveTo>
                    <a:pt x="0" y="856"/>
                  </a:moveTo>
                  <a:cubicBezTo>
                    <a:pt x="420" y="1032"/>
                    <a:pt x="464" y="536"/>
                    <a:pt x="660" y="540"/>
                  </a:cubicBezTo>
                  <a:cubicBezTo>
                    <a:pt x="856" y="544"/>
                    <a:pt x="976" y="736"/>
                    <a:pt x="1232" y="720"/>
                  </a:cubicBezTo>
                  <a:cubicBezTo>
                    <a:pt x="1488" y="704"/>
                    <a:pt x="1508" y="352"/>
                    <a:pt x="1772" y="320"/>
                  </a:cubicBezTo>
                  <a:cubicBezTo>
                    <a:pt x="2036" y="288"/>
                    <a:pt x="2063" y="491"/>
                    <a:pt x="2315" y="479"/>
                  </a:cubicBezTo>
                  <a:cubicBezTo>
                    <a:pt x="2567" y="467"/>
                    <a:pt x="2572" y="84"/>
                    <a:pt x="2828" y="0"/>
                  </a:cubicBezTo>
                </a:path>
              </a:pathLst>
            </a:custGeom>
            <a:noFill/>
            <a:ln w="15875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ïśļïḓe">
              <a:extLst>
                <a:ext uri="{FF2B5EF4-FFF2-40B4-BE49-F238E27FC236}">
                  <a16:creationId xmlns:a16="http://schemas.microsoft.com/office/drawing/2014/main" id="{08E6C1CA-C6D9-4B11-A916-F0860E05A179}"/>
                </a:ext>
              </a:extLst>
            </p:cNvPr>
            <p:cNvSpPr/>
            <p:nvPr/>
          </p:nvSpPr>
          <p:spPr bwMode="auto">
            <a:xfrm>
              <a:off x="2514801" y="3095137"/>
              <a:ext cx="995966" cy="993236"/>
            </a:xfrm>
            <a:prstGeom prst="ellipse">
              <a:avLst/>
            </a:prstGeom>
            <a:solidFill>
              <a:schemeClr val="accent1"/>
            </a:solidFill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iṡlíḋé">
              <a:extLst>
                <a:ext uri="{FF2B5EF4-FFF2-40B4-BE49-F238E27FC236}">
                  <a16:creationId xmlns:a16="http://schemas.microsoft.com/office/drawing/2014/main" id="{ED822D86-662E-40E0-9A90-B1960FF8D312}"/>
                </a:ext>
              </a:extLst>
            </p:cNvPr>
            <p:cNvSpPr/>
            <p:nvPr/>
          </p:nvSpPr>
          <p:spPr>
            <a:xfrm>
              <a:off x="2873120" y="345209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2"/>
                </a:solidFill>
              </a:endParaRPr>
            </a:p>
          </p:txBody>
        </p:sp>
        <p:sp>
          <p:nvSpPr>
            <p:cNvPr id="9" name="iş1îḓe">
              <a:extLst>
                <a:ext uri="{FF2B5EF4-FFF2-40B4-BE49-F238E27FC236}">
                  <a16:creationId xmlns:a16="http://schemas.microsoft.com/office/drawing/2014/main" id="{7AC4880F-C4FE-4C83-93DC-4434344822CA}"/>
                </a:ext>
              </a:extLst>
            </p:cNvPr>
            <p:cNvSpPr/>
            <p:nvPr/>
          </p:nvSpPr>
          <p:spPr bwMode="auto">
            <a:xfrm>
              <a:off x="4522343" y="3825623"/>
              <a:ext cx="777020" cy="7748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iṩļiḋê">
              <a:extLst>
                <a:ext uri="{FF2B5EF4-FFF2-40B4-BE49-F238E27FC236}">
                  <a16:creationId xmlns:a16="http://schemas.microsoft.com/office/drawing/2014/main" id="{458A8C31-6A41-4994-BC56-206C6CFB5FC2}"/>
                </a:ext>
              </a:extLst>
            </p:cNvPr>
            <p:cNvSpPr/>
            <p:nvPr/>
          </p:nvSpPr>
          <p:spPr>
            <a:xfrm>
              <a:off x="4804357" y="4096501"/>
              <a:ext cx="236448" cy="23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2"/>
                </a:solidFill>
              </a:endParaRPr>
            </a:p>
          </p:txBody>
        </p:sp>
        <p:sp>
          <p:nvSpPr>
            <p:cNvPr id="11" name="íṩḻïdè">
              <a:extLst>
                <a:ext uri="{FF2B5EF4-FFF2-40B4-BE49-F238E27FC236}">
                  <a16:creationId xmlns:a16="http://schemas.microsoft.com/office/drawing/2014/main" id="{0D6EB179-DE79-41AC-B35F-C1881B757F0B}"/>
                </a:ext>
              </a:extLst>
            </p:cNvPr>
            <p:cNvSpPr/>
            <p:nvPr/>
          </p:nvSpPr>
          <p:spPr bwMode="auto">
            <a:xfrm>
              <a:off x="6465051" y="2514528"/>
              <a:ext cx="687758" cy="6858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ísľidê">
              <a:extLst>
                <a:ext uri="{FF2B5EF4-FFF2-40B4-BE49-F238E27FC236}">
                  <a16:creationId xmlns:a16="http://schemas.microsoft.com/office/drawing/2014/main" id="{753832CF-5A8E-48A2-8C1B-EA020D87C31D}"/>
                </a:ext>
              </a:extLst>
            </p:cNvPr>
            <p:cNvSpPr/>
            <p:nvPr/>
          </p:nvSpPr>
          <p:spPr>
            <a:xfrm>
              <a:off x="6677173" y="269299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2"/>
                </a:solidFill>
              </a:endParaRPr>
            </a:p>
          </p:txBody>
        </p:sp>
        <p:sp>
          <p:nvSpPr>
            <p:cNvPr id="13" name="íṡ1iḋè">
              <a:extLst>
                <a:ext uri="{FF2B5EF4-FFF2-40B4-BE49-F238E27FC236}">
                  <a16:creationId xmlns:a16="http://schemas.microsoft.com/office/drawing/2014/main" id="{3A0CDDFA-D691-415B-9F36-F99FDD596EC8}"/>
                </a:ext>
              </a:extLst>
            </p:cNvPr>
            <p:cNvSpPr/>
            <p:nvPr/>
          </p:nvSpPr>
          <p:spPr bwMode="auto">
            <a:xfrm>
              <a:off x="8343900" y="3021573"/>
              <a:ext cx="726206" cy="72421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iṥľidé">
              <a:extLst>
                <a:ext uri="{FF2B5EF4-FFF2-40B4-BE49-F238E27FC236}">
                  <a16:creationId xmlns:a16="http://schemas.microsoft.com/office/drawing/2014/main" id="{9C659E6F-8DD5-414E-A1D3-4A537E1C505C}"/>
                </a:ext>
              </a:extLst>
            </p:cNvPr>
            <p:cNvSpPr/>
            <p:nvPr/>
          </p:nvSpPr>
          <p:spPr>
            <a:xfrm>
              <a:off x="8567338" y="3244017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2"/>
                </a:solidFill>
              </a:endParaRPr>
            </a:p>
          </p:txBody>
        </p:sp>
        <p:sp>
          <p:nvSpPr>
            <p:cNvPr id="15" name="ïṧ1îdè">
              <a:extLst>
                <a:ext uri="{FF2B5EF4-FFF2-40B4-BE49-F238E27FC236}">
                  <a16:creationId xmlns:a16="http://schemas.microsoft.com/office/drawing/2014/main" id="{A280375E-88FE-4FBF-A54D-29636DBAAEB4}"/>
                </a:ext>
              </a:extLst>
            </p:cNvPr>
            <p:cNvSpPr/>
            <p:nvPr/>
          </p:nvSpPr>
          <p:spPr>
            <a:xfrm rot="816452">
              <a:off x="10423986" y="1108213"/>
              <a:ext cx="767498" cy="76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sp>
          <p:nvSpPr>
            <p:cNvPr id="16" name="íṧ1îḑè">
              <a:extLst>
                <a:ext uri="{FF2B5EF4-FFF2-40B4-BE49-F238E27FC236}">
                  <a16:creationId xmlns:a16="http://schemas.microsoft.com/office/drawing/2014/main" id="{80E5DC4F-D443-4AB0-ACCD-AAF93032D98C}"/>
                </a:ext>
              </a:extLst>
            </p:cNvPr>
            <p:cNvSpPr/>
            <p:nvPr/>
          </p:nvSpPr>
          <p:spPr bwMode="auto">
            <a:xfrm>
              <a:off x="1243340" y="4450873"/>
              <a:ext cx="604188" cy="60253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í$ľïde">
              <a:extLst>
                <a:ext uri="{FF2B5EF4-FFF2-40B4-BE49-F238E27FC236}">
                  <a16:creationId xmlns:a16="http://schemas.microsoft.com/office/drawing/2014/main" id="{BC0A560B-5E66-4EBC-90B5-6369C1623232}"/>
                </a:ext>
              </a:extLst>
            </p:cNvPr>
            <p:cNvSpPr/>
            <p:nvPr/>
          </p:nvSpPr>
          <p:spPr>
            <a:xfrm>
              <a:off x="1469114" y="4668653"/>
              <a:ext cx="169450" cy="169345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2"/>
                </a:solidFill>
              </a:endParaRPr>
            </a:p>
          </p:txBody>
        </p:sp>
        <p:sp>
          <p:nvSpPr>
            <p:cNvPr id="18" name="ísḷiḋè">
              <a:extLst>
                <a:ext uri="{FF2B5EF4-FFF2-40B4-BE49-F238E27FC236}">
                  <a16:creationId xmlns:a16="http://schemas.microsoft.com/office/drawing/2014/main" id="{27DD31D4-A4FE-4A71-9ACA-67C251F5D6ED}"/>
                </a:ext>
              </a:extLst>
            </p:cNvPr>
            <p:cNvSpPr/>
            <p:nvPr/>
          </p:nvSpPr>
          <p:spPr>
            <a:xfrm>
              <a:off x="819839" y="5505864"/>
              <a:ext cx="3389923" cy="610261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When you copy &amp; paste, choose "keep text only" option.</a:t>
              </a:r>
            </a:p>
          </p:txBody>
        </p:sp>
        <p:sp>
          <p:nvSpPr>
            <p:cNvPr id="19" name="iS1íďé">
              <a:extLst>
                <a:ext uri="{FF2B5EF4-FFF2-40B4-BE49-F238E27FC236}">
                  <a16:creationId xmlns:a16="http://schemas.microsoft.com/office/drawing/2014/main" id="{1E545FEB-1F4C-4210-BE65-5A0105D3F221}"/>
                </a:ext>
              </a:extLst>
            </p:cNvPr>
            <p:cNvSpPr txBox="1"/>
            <p:nvPr/>
          </p:nvSpPr>
          <p:spPr bwMode="auto">
            <a:xfrm>
              <a:off x="819839" y="5053405"/>
              <a:ext cx="3389923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/>
                <a:t>Text here</a:t>
              </a:r>
            </a:p>
          </p:txBody>
        </p:sp>
        <p:sp>
          <p:nvSpPr>
            <p:cNvPr id="20" name="ísľiďè">
              <a:extLst>
                <a:ext uri="{FF2B5EF4-FFF2-40B4-BE49-F238E27FC236}">
                  <a16:creationId xmlns:a16="http://schemas.microsoft.com/office/drawing/2014/main" id="{1DCC8AD4-4BBC-4CF2-9998-CB48539514A2}"/>
                </a:ext>
              </a:extLst>
            </p:cNvPr>
            <p:cNvSpPr/>
            <p:nvPr/>
          </p:nvSpPr>
          <p:spPr>
            <a:xfrm>
              <a:off x="4476658" y="4974504"/>
              <a:ext cx="3389923" cy="610261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When you copy &amp; paste, choose "keep text only" option.</a:t>
              </a:r>
            </a:p>
          </p:txBody>
        </p:sp>
        <p:sp>
          <p:nvSpPr>
            <p:cNvPr id="21" name="íṧ1ïḓè">
              <a:extLst>
                <a:ext uri="{FF2B5EF4-FFF2-40B4-BE49-F238E27FC236}">
                  <a16:creationId xmlns:a16="http://schemas.microsoft.com/office/drawing/2014/main" id="{E3293BA2-AFC5-4F60-A4D2-CDE2A7B9AFB4}"/>
                </a:ext>
              </a:extLst>
            </p:cNvPr>
            <p:cNvSpPr txBox="1"/>
            <p:nvPr/>
          </p:nvSpPr>
          <p:spPr bwMode="auto">
            <a:xfrm>
              <a:off x="4476658" y="4522045"/>
              <a:ext cx="3389923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/>
                <a:t>Text here</a:t>
              </a:r>
            </a:p>
          </p:txBody>
        </p:sp>
        <p:sp>
          <p:nvSpPr>
            <p:cNvPr id="22" name="ïŝḻïďe">
              <a:extLst>
                <a:ext uri="{FF2B5EF4-FFF2-40B4-BE49-F238E27FC236}">
                  <a16:creationId xmlns:a16="http://schemas.microsoft.com/office/drawing/2014/main" id="{ADE1C2F9-6FB3-47D7-AE76-158FDDAC3F08}"/>
                </a:ext>
              </a:extLst>
            </p:cNvPr>
            <p:cNvSpPr/>
            <p:nvPr/>
          </p:nvSpPr>
          <p:spPr>
            <a:xfrm>
              <a:off x="8133476" y="4198248"/>
              <a:ext cx="3389923" cy="610261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When you copy &amp; paste, choose "keep text only" option.</a:t>
              </a:r>
            </a:p>
          </p:txBody>
        </p:sp>
        <p:sp>
          <p:nvSpPr>
            <p:cNvPr id="23" name="ïśļíďê">
              <a:extLst>
                <a:ext uri="{FF2B5EF4-FFF2-40B4-BE49-F238E27FC236}">
                  <a16:creationId xmlns:a16="http://schemas.microsoft.com/office/drawing/2014/main" id="{51055690-A657-4533-AE7F-23291E726CA4}"/>
                </a:ext>
              </a:extLst>
            </p:cNvPr>
            <p:cNvSpPr txBox="1"/>
            <p:nvPr/>
          </p:nvSpPr>
          <p:spPr bwMode="auto">
            <a:xfrm>
              <a:off x="8133476" y="3745789"/>
              <a:ext cx="3389923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/>
                <a:t>Text here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6D4361EF-FDB7-4B29-861C-B408316BE902}"/>
                </a:ext>
              </a:extLst>
            </p:cNvPr>
            <p:cNvCxnSpPr>
              <a:cxnSpLocks/>
            </p:cNvCxnSpPr>
            <p:nvPr/>
          </p:nvCxnSpPr>
          <p:spPr>
            <a:xfrm>
              <a:off x="4343210" y="4668653"/>
              <a:ext cx="0" cy="147497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21ACB4B-DBCC-4FC1-B3CB-5FD9FC1C3FBB}"/>
                </a:ext>
              </a:extLst>
            </p:cNvPr>
            <p:cNvCxnSpPr>
              <a:cxnSpLocks/>
            </p:cNvCxnSpPr>
            <p:nvPr/>
          </p:nvCxnSpPr>
          <p:spPr>
            <a:xfrm>
              <a:off x="8000029" y="3964022"/>
              <a:ext cx="0" cy="217960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ïŝļîḑe">
              <a:extLst>
                <a:ext uri="{FF2B5EF4-FFF2-40B4-BE49-F238E27FC236}">
                  <a16:creationId xmlns:a16="http://schemas.microsoft.com/office/drawing/2014/main" id="{3526787B-50F0-4A21-B417-FAFF377A575D}"/>
                </a:ext>
              </a:extLst>
            </p:cNvPr>
            <p:cNvSpPr txBox="1"/>
            <p:nvPr/>
          </p:nvSpPr>
          <p:spPr>
            <a:xfrm>
              <a:off x="687531" y="2132808"/>
              <a:ext cx="4556127" cy="88876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You can use the icon library in iSlide  (www.islide.cc) to filter and replace existing icon elements with one click.</a:t>
              </a:r>
            </a:p>
          </p:txBody>
        </p:sp>
        <p:sp>
          <p:nvSpPr>
            <p:cNvPr id="27" name="íšḻíḍè">
              <a:extLst>
                <a:ext uri="{FF2B5EF4-FFF2-40B4-BE49-F238E27FC236}">
                  <a16:creationId xmlns:a16="http://schemas.microsoft.com/office/drawing/2014/main" id="{6383C61D-3834-4ED7-A5F9-48E23FB81D87}"/>
                </a:ext>
              </a:extLst>
            </p:cNvPr>
            <p:cNvSpPr txBox="1"/>
            <p:nvPr/>
          </p:nvSpPr>
          <p:spPr>
            <a:xfrm>
              <a:off x="687531" y="1660987"/>
              <a:ext cx="4556129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r>
                <a:rPr lang="en-US" altLang="zh-CN" sz="1600" b="1" dirty="0">
                  <a:solidFill>
                    <a:schemeClr val="accent1"/>
                  </a:solidFill>
                </a:rPr>
                <a:t>Text here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ïSliḍe">
              <a:extLst>
                <a:ext uri="{FF2B5EF4-FFF2-40B4-BE49-F238E27FC236}">
                  <a16:creationId xmlns:a16="http://schemas.microsoft.com/office/drawing/2014/main" id="{E74E0814-6D2A-4522-B69D-49A87AB7A2BC}"/>
                </a:ext>
              </a:extLst>
            </p:cNvPr>
            <p:cNvSpPr/>
            <p:nvPr/>
          </p:nvSpPr>
          <p:spPr>
            <a:xfrm>
              <a:off x="6346504" y="1734921"/>
              <a:ext cx="3389923" cy="610261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900" dirty="0"/>
                <a:t>When you copy &amp; paste, choose "keep text only" option.</a:t>
              </a:r>
            </a:p>
          </p:txBody>
        </p:sp>
        <p:sp>
          <p:nvSpPr>
            <p:cNvPr id="29" name="iṥlîḋé">
              <a:extLst>
                <a:ext uri="{FF2B5EF4-FFF2-40B4-BE49-F238E27FC236}">
                  <a16:creationId xmlns:a16="http://schemas.microsoft.com/office/drawing/2014/main" id="{644C5C42-DAC2-4E1E-ABF3-E7A36D163CFA}"/>
                </a:ext>
              </a:extLst>
            </p:cNvPr>
            <p:cNvSpPr txBox="1"/>
            <p:nvPr/>
          </p:nvSpPr>
          <p:spPr bwMode="auto">
            <a:xfrm>
              <a:off x="6346504" y="1282462"/>
              <a:ext cx="3389923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12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f5c8328-9355-4d9d-8e4c-ac5489ccddd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87C05C0-0952-472D-8621-0F9CDA4B82B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268714"/>
            <a:ext cx="10868451" cy="5589286"/>
            <a:chOff x="669925" y="1268715"/>
            <a:chExt cx="10868451" cy="5589286"/>
          </a:xfrm>
        </p:grpSpPr>
        <p:grpSp>
          <p:nvGrpSpPr>
            <p:cNvPr id="3" name="ïṥ1íḍê">
              <a:extLst>
                <a:ext uri="{FF2B5EF4-FFF2-40B4-BE49-F238E27FC236}">
                  <a16:creationId xmlns:a16="http://schemas.microsoft.com/office/drawing/2014/main" id="{4231FA6D-7DF0-47D3-9402-17FEAEFF76A7}"/>
                </a:ext>
              </a:extLst>
            </p:cNvPr>
            <p:cNvGrpSpPr/>
            <p:nvPr/>
          </p:nvGrpSpPr>
          <p:grpSpPr>
            <a:xfrm>
              <a:off x="3516277" y="2273299"/>
              <a:ext cx="5159451" cy="4584702"/>
              <a:chOff x="3045707" y="1437005"/>
              <a:chExt cx="6100586" cy="5420998"/>
            </a:xfrm>
          </p:grpSpPr>
          <p:sp>
            <p:nvSpPr>
              <p:cNvPr id="27" name="ï$ľiḋe">
                <a:extLst>
                  <a:ext uri="{FF2B5EF4-FFF2-40B4-BE49-F238E27FC236}">
                    <a16:creationId xmlns:a16="http://schemas.microsoft.com/office/drawing/2014/main" id="{59728950-022C-4E84-B667-A5AD5F3D9667}"/>
                  </a:ext>
                </a:extLst>
              </p:cNvPr>
              <p:cNvSpPr/>
              <p:nvPr/>
            </p:nvSpPr>
            <p:spPr bwMode="auto">
              <a:xfrm>
                <a:off x="7223911" y="1754003"/>
                <a:ext cx="754322" cy="653454"/>
              </a:xfrm>
              <a:custGeom>
                <a:avLst/>
                <a:gdLst>
                  <a:gd name="T0" fmla="*/ 71 w 72"/>
                  <a:gd name="T1" fmla="*/ 15 h 60"/>
                  <a:gd name="T2" fmla="*/ 57 w 72"/>
                  <a:gd name="T3" fmla="*/ 17 h 60"/>
                  <a:gd name="T4" fmla="*/ 44 w 72"/>
                  <a:gd name="T5" fmla="*/ 45 h 60"/>
                  <a:gd name="T6" fmla="*/ 12 w 72"/>
                  <a:gd name="T7" fmla="*/ 45 h 60"/>
                  <a:gd name="T8" fmla="*/ 14 w 72"/>
                  <a:gd name="T9" fmla="*/ 48 h 60"/>
                  <a:gd name="T10" fmla="*/ 48 w 72"/>
                  <a:gd name="T11" fmla="*/ 50 h 60"/>
                  <a:gd name="T12" fmla="*/ 14 w 72"/>
                  <a:gd name="T13" fmla="*/ 51 h 60"/>
                  <a:gd name="T14" fmla="*/ 9 w 72"/>
                  <a:gd name="T15" fmla="*/ 44 h 60"/>
                  <a:gd name="T16" fmla="*/ 8 w 72"/>
                  <a:gd name="T17" fmla="*/ 41 h 60"/>
                  <a:gd name="T18" fmla="*/ 1 w 72"/>
                  <a:gd name="T19" fmla="*/ 22 h 60"/>
                  <a:gd name="T20" fmla="*/ 11 w 72"/>
                  <a:gd name="T21" fmla="*/ 40 h 60"/>
                  <a:gd name="T22" fmla="*/ 44 w 72"/>
                  <a:gd name="T23" fmla="*/ 42 h 60"/>
                  <a:gd name="T24" fmla="*/ 54 w 72"/>
                  <a:gd name="T25" fmla="*/ 16 h 60"/>
                  <a:gd name="T26" fmla="*/ 71 w 72"/>
                  <a:gd name="T27" fmla="*/ 12 h 60"/>
                  <a:gd name="T28" fmla="*/ 18 w 72"/>
                  <a:gd name="T29" fmla="*/ 56 h 60"/>
                  <a:gd name="T30" fmla="*/ 11 w 72"/>
                  <a:gd name="T31" fmla="*/ 56 h 60"/>
                  <a:gd name="T32" fmla="*/ 18 w 72"/>
                  <a:gd name="T33" fmla="*/ 56 h 60"/>
                  <a:gd name="T34" fmla="*/ 15 w 72"/>
                  <a:gd name="T35" fmla="*/ 54 h 60"/>
                  <a:gd name="T36" fmla="*/ 15 w 72"/>
                  <a:gd name="T37" fmla="*/ 58 h 60"/>
                  <a:gd name="T38" fmla="*/ 45 w 72"/>
                  <a:gd name="T39" fmla="*/ 56 h 60"/>
                  <a:gd name="T40" fmla="*/ 38 w 72"/>
                  <a:gd name="T41" fmla="*/ 56 h 60"/>
                  <a:gd name="T42" fmla="*/ 45 w 72"/>
                  <a:gd name="T43" fmla="*/ 56 h 60"/>
                  <a:gd name="T44" fmla="*/ 42 w 72"/>
                  <a:gd name="T45" fmla="*/ 54 h 60"/>
                  <a:gd name="T46" fmla="*/ 42 w 72"/>
                  <a:gd name="T47" fmla="*/ 58 h 60"/>
                  <a:gd name="T48" fmla="*/ 46 w 72"/>
                  <a:gd name="T49" fmla="*/ 35 h 60"/>
                  <a:gd name="T50" fmla="*/ 12 w 72"/>
                  <a:gd name="T51" fmla="*/ 34 h 60"/>
                  <a:gd name="T52" fmla="*/ 12 w 72"/>
                  <a:gd name="T53" fmla="*/ 36 h 60"/>
                  <a:gd name="T54" fmla="*/ 46 w 72"/>
                  <a:gd name="T55" fmla="*/ 35 h 60"/>
                  <a:gd name="T56" fmla="*/ 12 w 72"/>
                  <a:gd name="T57" fmla="*/ 39 h 60"/>
                  <a:gd name="T58" fmla="*/ 43 w 72"/>
                  <a:gd name="T59" fmla="*/ 40 h 60"/>
                  <a:gd name="T60" fmla="*/ 43 w 72"/>
                  <a:gd name="T61" fmla="*/ 38 h 60"/>
                  <a:gd name="T62" fmla="*/ 13 w 72"/>
                  <a:gd name="T63" fmla="*/ 28 h 60"/>
                  <a:gd name="T64" fmla="*/ 16 w 72"/>
                  <a:gd name="T65" fmla="*/ 23 h 60"/>
                  <a:gd name="T66" fmla="*/ 28 w 72"/>
                  <a:gd name="T67" fmla="*/ 14 h 60"/>
                  <a:gd name="T68" fmla="*/ 33 w 72"/>
                  <a:gd name="T69" fmla="*/ 17 h 60"/>
                  <a:gd name="T70" fmla="*/ 36 w 72"/>
                  <a:gd name="T71" fmla="*/ 22 h 60"/>
                  <a:gd name="T72" fmla="*/ 39 w 72"/>
                  <a:gd name="T73" fmla="*/ 17 h 60"/>
                  <a:gd name="T74" fmla="*/ 51 w 72"/>
                  <a:gd name="T75" fmla="*/ 7 h 60"/>
                  <a:gd name="T76" fmla="*/ 51 w 72"/>
                  <a:gd name="T77" fmla="*/ 0 h 60"/>
                  <a:gd name="T78" fmla="*/ 49 w 72"/>
                  <a:gd name="T79" fmla="*/ 5 h 60"/>
                  <a:gd name="T80" fmla="*/ 36 w 72"/>
                  <a:gd name="T81" fmla="*/ 15 h 60"/>
                  <a:gd name="T82" fmla="*/ 31 w 72"/>
                  <a:gd name="T83" fmla="*/ 12 h 60"/>
                  <a:gd name="T84" fmla="*/ 28 w 72"/>
                  <a:gd name="T85" fmla="*/ 7 h 60"/>
                  <a:gd name="T86" fmla="*/ 25 w 72"/>
                  <a:gd name="T87" fmla="*/ 11 h 60"/>
                  <a:gd name="T88" fmla="*/ 13 w 72"/>
                  <a:gd name="T89" fmla="*/ 22 h 60"/>
                  <a:gd name="T90" fmla="*/ 13 w 72"/>
                  <a:gd name="T91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60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28" name="iSlîḍe">
                <a:extLst>
                  <a:ext uri="{FF2B5EF4-FFF2-40B4-BE49-F238E27FC236}">
                    <a16:creationId xmlns:a16="http://schemas.microsoft.com/office/drawing/2014/main" id="{9F55BA52-1CAF-4C28-BC56-91ACF902A057}"/>
                  </a:ext>
                </a:extLst>
              </p:cNvPr>
              <p:cNvSpPr/>
              <p:nvPr/>
            </p:nvSpPr>
            <p:spPr bwMode="auto">
              <a:xfrm>
                <a:off x="4441729" y="2142671"/>
                <a:ext cx="525323" cy="487348"/>
              </a:xfrm>
              <a:custGeom>
                <a:avLst/>
                <a:gdLst>
                  <a:gd name="T0" fmla="*/ 55 w 70"/>
                  <a:gd name="T1" fmla="*/ 45 h 65"/>
                  <a:gd name="T2" fmla="*/ 55 w 70"/>
                  <a:gd name="T3" fmla="*/ 35 h 65"/>
                  <a:gd name="T4" fmla="*/ 29 w 70"/>
                  <a:gd name="T5" fmla="*/ 25 h 65"/>
                  <a:gd name="T6" fmla="*/ 40 w 70"/>
                  <a:gd name="T7" fmla="*/ 50 h 65"/>
                  <a:gd name="T8" fmla="*/ 49 w 70"/>
                  <a:gd name="T9" fmla="*/ 51 h 65"/>
                  <a:gd name="T10" fmla="*/ 64 w 70"/>
                  <a:gd name="T11" fmla="*/ 65 h 65"/>
                  <a:gd name="T12" fmla="*/ 48 w 70"/>
                  <a:gd name="T13" fmla="*/ 44 h 65"/>
                  <a:gd name="T14" fmla="*/ 28 w 70"/>
                  <a:gd name="T15" fmla="*/ 35 h 65"/>
                  <a:gd name="T16" fmla="*/ 48 w 70"/>
                  <a:gd name="T17" fmla="*/ 27 h 65"/>
                  <a:gd name="T18" fmla="*/ 50 w 70"/>
                  <a:gd name="T19" fmla="*/ 47 h 65"/>
                  <a:gd name="T20" fmla="*/ 51 w 70"/>
                  <a:gd name="T21" fmla="*/ 45 h 65"/>
                  <a:gd name="T22" fmla="*/ 66 w 70"/>
                  <a:gd name="T23" fmla="*/ 61 h 65"/>
                  <a:gd name="T24" fmla="*/ 52 w 70"/>
                  <a:gd name="T25" fmla="*/ 50 h 65"/>
                  <a:gd name="T26" fmla="*/ 53 w 70"/>
                  <a:gd name="T27" fmla="*/ 49 h 65"/>
                  <a:gd name="T28" fmla="*/ 55 w 70"/>
                  <a:gd name="T29" fmla="*/ 48 h 65"/>
                  <a:gd name="T30" fmla="*/ 66 w 70"/>
                  <a:gd name="T31" fmla="*/ 61 h 65"/>
                  <a:gd name="T32" fmla="*/ 34 w 70"/>
                  <a:gd name="T33" fmla="*/ 42 h 65"/>
                  <a:gd name="T34" fmla="*/ 32 w 70"/>
                  <a:gd name="T35" fmla="*/ 43 h 65"/>
                  <a:gd name="T36" fmla="*/ 34 w 70"/>
                  <a:gd name="T37" fmla="*/ 28 h 65"/>
                  <a:gd name="T38" fmla="*/ 39 w 70"/>
                  <a:gd name="T39" fmla="*/ 60 h 65"/>
                  <a:gd name="T40" fmla="*/ 33 w 70"/>
                  <a:gd name="T41" fmla="*/ 60 h 65"/>
                  <a:gd name="T42" fmla="*/ 31 w 70"/>
                  <a:gd name="T43" fmla="*/ 60 h 65"/>
                  <a:gd name="T44" fmla="*/ 28 w 70"/>
                  <a:gd name="T45" fmla="*/ 47 h 65"/>
                  <a:gd name="T46" fmla="*/ 18 w 70"/>
                  <a:gd name="T47" fmla="*/ 33 h 65"/>
                  <a:gd name="T48" fmla="*/ 18 w 70"/>
                  <a:gd name="T49" fmla="*/ 31 h 65"/>
                  <a:gd name="T50" fmla="*/ 31 w 70"/>
                  <a:gd name="T51" fmla="*/ 21 h 65"/>
                  <a:gd name="T52" fmla="*/ 45 w 70"/>
                  <a:gd name="T53" fmla="*/ 19 h 65"/>
                  <a:gd name="T54" fmla="*/ 47 w 70"/>
                  <a:gd name="T55" fmla="*/ 19 h 65"/>
                  <a:gd name="T56" fmla="*/ 56 w 70"/>
                  <a:gd name="T57" fmla="*/ 33 h 65"/>
                  <a:gd name="T58" fmla="*/ 55 w 70"/>
                  <a:gd name="T59" fmla="*/ 43 h 65"/>
                  <a:gd name="T60" fmla="*/ 60 w 70"/>
                  <a:gd name="T61" fmla="*/ 45 h 65"/>
                  <a:gd name="T62" fmla="*/ 32 w 70"/>
                  <a:gd name="T63" fmla="*/ 0 h 65"/>
                  <a:gd name="T64" fmla="*/ 51 w 70"/>
                  <a:gd name="T65" fmla="*/ 57 h 65"/>
                  <a:gd name="T66" fmla="*/ 60 w 70"/>
                  <a:gd name="T67" fmla="*/ 24 h 65"/>
                  <a:gd name="T68" fmla="*/ 60 w 70"/>
                  <a:gd name="T69" fmla="*/ 24 h 65"/>
                  <a:gd name="T70" fmla="*/ 33 w 70"/>
                  <a:gd name="T71" fmla="*/ 15 h 65"/>
                  <a:gd name="T72" fmla="*/ 31 w 70"/>
                  <a:gd name="T73" fmla="*/ 15 h 65"/>
                  <a:gd name="T74" fmla="*/ 25 w 70"/>
                  <a:gd name="T75" fmla="*/ 4 h 65"/>
                  <a:gd name="T76" fmla="*/ 25 w 70"/>
                  <a:gd name="T77" fmla="*/ 4 h 65"/>
                  <a:gd name="T78" fmla="*/ 3 w 70"/>
                  <a:gd name="T79" fmla="*/ 31 h 65"/>
                  <a:gd name="T80" fmla="*/ 17 w 70"/>
                  <a:gd name="T81" fmla="*/ 44 h 65"/>
                  <a:gd name="T82" fmla="*/ 4 w 70"/>
                  <a:gd name="T83" fmla="*/ 39 h 65"/>
                  <a:gd name="T84" fmla="*/ 4 w 70"/>
                  <a:gd name="T85" fmla="*/ 3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" h="65">
                    <a:moveTo>
                      <a:pt x="68" y="55"/>
                    </a:moveTo>
                    <a:cubicBezTo>
                      <a:pt x="59" y="47"/>
                      <a:pt x="59" y="47"/>
                      <a:pt x="59" y="47"/>
                    </a:cubicBezTo>
                    <a:cubicBezTo>
                      <a:pt x="58" y="46"/>
                      <a:pt x="56" y="45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4" y="41"/>
                      <a:pt x="55" y="38"/>
                      <a:pt x="55" y="35"/>
                    </a:cubicBezTo>
                    <a:cubicBezTo>
                      <a:pt x="55" y="31"/>
                      <a:pt x="53" y="28"/>
                      <a:pt x="50" y="25"/>
                    </a:cubicBezTo>
                    <a:cubicBezTo>
                      <a:pt x="47" y="22"/>
                      <a:pt x="44" y="21"/>
                      <a:pt x="40" y="21"/>
                    </a:cubicBezTo>
                    <a:cubicBezTo>
                      <a:pt x="36" y="21"/>
                      <a:pt x="32" y="22"/>
                      <a:pt x="29" y="25"/>
                    </a:cubicBezTo>
                    <a:cubicBezTo>
                      <a:pt x="26" y="28"/>
                      <a:pt x="25" y="31"/>
                      <a:pt x="25" y="35"/>
                    </a:cubicBezTo>
                    <a:cubicBezTo>
                      <a:pt x="25" y="39"/>
                      <a:pt x="26" y="43"/>
                      <a:pt x="29" y="46"/>
                    </a:cubicBezTo>
                    <a:cubicBezTo>
                      <a:pt x="32" y="49"/>
                      <a:pt x="36" y="50"/>
                      <a:pt x="40" y="50"/>
                    </a:cubicBezTo>
                    <a:cubicBezTo>
                      <a:pt x="43" y="50"/>
                      <a:pt x="46" y="50"/>
                      <a:pt x="48" y="48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50"/>
                      <a:pt x="49" y="50"/>
                      <a:pt x="49" y="51"/>
                    </a:cubicBezTo>
                    <a:cubicBezTo>
                      <a:pt x="49" y="52"/>
                      <a:pt x="50" y="53"/>
                      <a:pt x="51" y="5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1" y="64"/>
                      <a:pt x="62" y="65"/>
                      <a:pt x="64" y="65"/>
                    </a:cubicBezTo>
                    <a:cubicBezTo>
                      <a:pt x="65" y="65"/>
                      <a:pt x="67" y="64"/>
                      <a:pt x="68" y="63"/>
                    </a:cubicBezTo>
                    <a:cubicBezTo>
                      <a:pt x="70" y="61"/>
                      <a:pt x="70" y="58"/>
                      <a:pt x="68" y="55"/>
                    </a:cubicBezTo>
                    <a:close/>
                    <a:moveTo>
                      <a:pt x="48" y="44"/>
                    </a:moveTo>
                    <a:cubicBezTo>
                      <a:pt x="46" y="46"/>
                      <a:pt x="43" y="47"/>
                      <a:pt x="40" y="47"/>
                    </a:cubicBezTo>
                    <a:cubicBezTo>
                      <a:pt x="37" y="47"/>
                      <a:pt x="34" y="46"/>
                      <a:pt x="31" y="44"/>
                    </a:cubicBezTo>
                    <a:cubicBezTo>
                      <a:pt x="29" y="42"/>
                      <a:pt x="28" y="39"/>
                      <a:pt x="28" y="35"/>
                    </a:cubicBezTo>
                    <a:cubicBezTo>
                      <a:pt x="28" y="32"/>
                      <a:pt x="29" y="29"/>
                      <a:pt x="31" y="27"/>
                    </a:cubicBezTo>
                    <a:cubicBezTo>
                      <a:pt x="34" y="25"/>
                      <a:pt x="37" y="24"/>
                      <a:pt x="40" y="24"/>
                    </a:cubicBezTo>
                    <a:cubicBezTo>
                      <a:pt x="43" y="24"/>
                      <a:pt x="46" y="25"/>
                      <a:pt x="48" y="27"/>
                    </a:cubicBezTo>
                    <a:cubicBezTo>
                      <a:pt x="53" y="32"/>
                      <a:pt x="53" y="39"/>
                      <a:pt x="48" y="44"/>
                    </a:cubicBezTo>
                    <a:close/>
                    <a:moveTo>
                      <a:pt x="51" y="47"/>
                    </a:moveTo>
                    <a:cubicBezTo>
                      <a:pt x="51" y="47"/>
                      <a:pt x="50" y="47"/>
                      <a:pt x="50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5"/>
                      <a:pt x="51" y="4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7"/>
                    </a:cubicBezTo>
                    <a:close/>
                    <a:moveTo>
                      <a:pt x="66" y="61"/>
                    </a:moveTo>
                    <a:cubicBezTo>
                      <a:pt x="65" y="62"/>
                      <a:pt x="63" y="62"/>
                      <a:pt x="62" y="61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2" y="51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3" y="48"/>
                      <a:pt x="53" y="48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5" y="48"/>
                    </a:cubicBezTo>
                    <a:cubicBezTo>
                      <a:pt x="55" y="48"/>
                      <a:pt x="56" y="48"/>
                      <a:pt x="57" y="49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6" y="59"/>
                      <a:pt x="67" y="60"/>
                      <a:pt x="66" y="61"/>
                    </a:cubicBezTo>
                    <a:close/>
                    <a:moveTo>
                      <a:pt x="34" y="29"/>
                    </a:moveTo>
                    <a:cubicBezTo>
                      <a:pt x="32" y="31"/>
                      <a:pt x="31" y="33"/>
                      <a:pt x="31" y="35"/>
                    </a:cubicBezTo>
                    <a:cubicBezTo>
                      <a:pt x="31" y="38"/>
                      <a:pt x="32" y="40"/>
                      <a:pt x="34" y="42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2" y="43"/>
                      <a:pt x="32" y="43"/>
                    </a:cubicBezTo>
                    <a:cubicBezTo>
                      <a:pt x="30" y="41"/>
                      <a:pt x="29" y="38"/>
                      <a:pt x="29" y="35"/>
                    </a:cubicBezTo>
                    <a:cubicBezTo>
                      <a:pt x="29" y="33"/>
                      <a:pt x="30" y="30"/>
                      <a:pt x="32" y="28"/>
                    </a:cubicBezTo>
                    <a:cubicBezTo>
                      <a:pt x="33" y="28"/>
                      <a:pt x="33" y="28"/>
                      <a:pt x="34" y="28"/>
                    </a:cubicBezTo>
                    <a:cubicBezTo>
                      <a:pt x="34" y="28"/>
                      <a:pt x="34" y="29"/>
                      <a:pt x="34" y="29"/>
                    </a:cubicBezTo>
                    <a:close/>
                    <a:moveTo>
                      <a:pt x="49" y="55"/>
                    </a:moveTo>
                    <a:cubicBezTo>
                      <a:pt x="46" y="57"/>
                      <a:pt x="43" y="59"/>
                      <a:pt x="39" y="60"/>
                    </a:cubicBezTo>
                    <a:cubicBezTo>
                      <a:pt x="41" y="58"/>
                      <a:pt x="43" y="55"/>
                      <a:pt x="45" y="52"/>
                    </a:cubicBezTo>
                    <a:cubicBezTo>
                      <a:pt x="44" y="52"/>
                      <a:pt x="43" y="52"/>
                      <a:pt x="42" y="52"/>
                    </a:cubicBezTo>
                    <a:cubicBezTo>
                      <a:pt x="40" y="57"/>
                      <a:pt x="37" y="60"/>
                      <a:pt x="33" y="6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0"/>
                      <a:pt x="31" y="5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6" y="60"/>
                      <a:pt x="22" y="54"/>
                      <a:pt x="20" y="47"/>
                    </a:cubicBezTo>
                    <a:cubicBezTo>
                      <a:pt x="22" y="47"/>
                      <a:pt x="25" y="48"/>
                      <a:pt x="28" y="48"/>
                    </a:cubicBezTo>
                    <a:cubicBezTo>
                      <a:pt x="28" y="48"/>
                      <a:pt x="28" y="48"/>
                      <a:pt x="28" y="47"/>
                    </a:cubicBezTo>
                    <a:cubicBezTo>
                      <a:pt x="27" y="47"/>
                      <a:pt x="27" y="46"/>
                      <a:pt x="26" y="46"/>
                    </a:cubicBezTo>
                    <a:cubicBezTo>
                      <a:pt x="24" y="45"/>
                      <a:pt x="21" y="45"/>
                      <a:pt x="19" y="44"/>
                    </a:cubicBezTo>
                    <a:cubicBezTo>
                      <a:pt x="18" y="41"/>
                      <a:pt x="18" y="37"/>
                      <a:pt x="18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1"/>
                      <a:pt x="24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6"/>
                      <a:pt x="18" y="22"/>
                      <a:pt x="19" y="19"/>
                    </a:cubicBezTo>
                    <a:cubicBezTo>
                      <a:pt x="23" y="18"/>
                      <a:pt x="27" y="17"/>
                      <a:pt x="31" y="17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0"/>
                      <a:pt x="33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7" y="17"/>
                      <a:pt x="41" y="18"/>
                      <a:pt x="45" y="19"/>
                    </a:cubicBezTo>
                    <a:cubicBezTo>
                      <a:pt x="45" y="19"/>
                      <a:pt x="45" y="19"/>
                      <a:pt x="45" y="20"/>
                    </a:cubicBezTo>
                    <a:cubicBezTo>
                      <a:pt x="46" y="20"/>
                      <a:pt x="47" y="20"/>
                      <a:pt x="48" y="21"/>
                    </a:cubicBezTo>
                    <a:cubicBezTo>
                      <a:pt x="47" y="20"/>
                      <a:pt x="47" y="20"/>
                      <a:pt x="47" y="19"/>
                    </a:cubicBezTo>
                    <a:cubicBezTo>
                      <a:pt x="55" y="22"/>
                      <a:pt x="60" y="26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2"/>
                      <a:pt x="56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5"/>
                      <a:pt x="59" y="38"/>
                      <a:pt x="56" y="40"/>
                    </a:cubicBezTo>
                    <a:cubicBezTo>
                      <a:pt x="56" y="41"/>
                      <a:pt x="55" y="42"/>
                      <a:pt x="55" y="43"/>
                    </a:cubicBezTo>
                    <a:cubicBezTo>
                      <a:pt x="57" y="41"/>
                      <a:pt x="59" y="40"/>
                      <a:pt x="60" y="39"/>
                    </a:cubicBezTo>
                    <a:cubicBezTo>
                      <a:pt x="60" y="40"/>
                      <a:pt x="59" y="42"/>
                      <a:pt x="58" y="44"/>
                    </a:cubicBezTo>
                    <a:cubicBezTo>
                      <a:pt x="59" y="44"/>
                      <a:pt x="60" y="45"/>
                      <a:pt x="60" y="45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1"/>
                      <a:pt x="64" y="37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3"/>
                      <a:pt x="32" y="63"/>
                    </a:cubicBezTo>
                    <a:cubicBezTo>
                      <a:pt x="39" y="63"/>
                      <a:pt x="46" y="61"/>
                      <a:pt x="51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9" y="56"/>
                      <a:pt x="49" y="55"/>
                      <a:pt x="49" y="55"/>
                    </a:cubicBezTo>
                    <a:close/>
                    <a:moveTo>
                      <a:pt x="60" y="24"/>
                    </a:moveTo>
                    <a:cubicBezTo>
                      <a:pt x="57" y="21"/>
                      <a:pt x="53" y="19"/>
                      <a:pt x="47" y="17"/>
                    </a:cubicBezTo>
                    <a:cubicBezTo>
                      <a:pt x="45" y="11"/>
                      <a:pt x="42" y="6"/>
                      <a:pt x="39" y="4"/>
                    </a:cubicBezTo>
                    <a:cubicBezTo>
                      <a:pt x="50" y="6"/>
                      <a:pt x="58" y="14"/>
                      <a:pt x="60" y="24"/>
                    </a:cubicBezTo>
                    <a:close/>
                    <a:moveTo>
                      <a:pt x="33" y="3"/>
                    </a:moveTo>
                    <a:cubicBezTo>
                      <a:pt x="38" y="3"/>
                      <a:pt x="42" y="9"/>
                      <a:pt x="44" y="16"/>
                    </a:cubicBezTo>
                    <a:cubicBezTo>
                      <a:pt x="41" y="16"/>
                      <a:pt x="37" y="15"/>
                      <a:pt x="33" y="15"/>
                    </a:cubicBezTo>
                    <a:lnTo>
                      <a:pt x="33" y="3"/>
                    </a:lnTo>
                    <a:close/>
                    <a:moveTo>
                      <a:pt x="31" y="3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7" y="15"/>
                      <a:pt x="23" y="16"/>
                      <a:pt x="20" y="16"/>
                    </a:cubicBezTo>
                    <a:cubicBezTo>
                      <a:pt x="22" y="9"/>
                      <a:pt x="26" y="3"/>
                      <a:pt x="31" y="3"/>
                    </a:cubicBezTo>
                    <a:close/>
                    <a:moveTo>
                      <a:pt x="25" y="4"/>
                    </a:moveTo>
                    <a:cubicBezTo>
                      <a:pt x="22" y="6"/>
                      <a:pt x="19" y="11"/>
                      <a:pt x="18" y="17"/>
                    </a:cubicBezTo>
                    <a:cubicBezTo>
                      <a:pt x="12" y="19"/>
                      <a:pt x="7" y="21"/>
                      <a:pt x="4" y="24"/>
                    </a:cubicBezTo>
                    <a:cubicBezTo>
                      <a:pt x="7" y="14"/>
                      <a:pt x="15" y="6"/>
                      <a:pt x="25" y="4"/>
                    </a:cubicBezTo>
                    <a:close/>
                    <a:moveTo>
                      <a:pt x="17" y="19"/>
                    </a:moveTo>
                    <a:cubicBezTo>
                      <a:pt x="16" y="23"/>
                      <a:pt x="16" y="27"/>
                      <a:pt x="16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6"/>
                      <a:pt x="9" y="22"/>
                      <a:pt x="17" y="19"/>
                    </a:cubicBezTo>
                    <a:close/>
                    <a:moveTo>
                      <a:pt x="16" y="33"/>
                    </a:moveTo>
                    <a:cubicBezTo>
                      <a:pt x="16" y="37"/>
                      <a:pt x="16" y="40"/>
                      <a:pt x="17" y="44"/>
                    </a:cubicBezTo>
                    <a:cubicBezTo>
                      <a:pt x="9" y="41"/>
                      <a:pt x="4" y="37"/>
                      <a:pt x="3" y="33"/>
                    </a:cubicBezTo>
                    <a:lnTo>
                      <a:pt x="16" y="33"/>
                    </a:lnTo>
                    <a:close/>
                    <a:moveTo>
                      <a:pt x="4" y="39"/>
                    </a:moveTo>
                    <a:cubicBezTo>
                      <a:pt x="7" y="42"/>
                      <a:pt x="12" y="44"/>
                      <a:pt x="18" y="46"/>
                    </a:cubicBezTo>
                    <a:cubicBezTo>
                      <a:pt x="19" y="52"/>
                      <a:pt x="22" y="57"/>
                      <a:pt x="25" y="60"/>
                    </a:cubicBezTo>
                    <a:cubicBezTo>
                      <a:pt x="15" y="57"/>
                      <a:pt x="7" y="49"/>
                      <a:pt x="4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29" name="ïsļiḋé">
                <a:extLst>
                  <a:ext uri="{FF2B5EF4-FFF2-40B4-BE49-F238E27FC236}">
                    <a16:creationId xmlns:a16="http://schemas.microsoft.com/office/drawing/2014/main" id="{4CF801DD-158C-4FBE-A26E-6AF617686E8B}"/>
                  </a:ext>
                </a:extLst>
              </p:cNvPr>
              <p:cNvSpPr/>
              <p:nvPr/>
            </p:nvSpPr>
            <p:spPr bwMode="auto">
              <a:xfrm>
                <a:off x="3536364" y="2631690"/>
                <a:ext cx="707241" cy="745994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30" name="îṣḷîḓê">
                <a:extLst>
                  <a:ext uri="{FF2B5EF4-FFF2-40B4-BE49-F238E27FC236}">
                    <a16:creationId xmlns:a16="http://schemas.microsoft.com/office/drawing/2014/main" id="{04EBAD03-308A-42D9-B46E-08A696C55B3B}"/>
                  </a:ext>
                </a:extLst>
              </p:cNvPr>
              <p:cNvSpPr/>
              <p:nvPr/>
            </p:nvSpPr>
            <p:spPr bwMode="auto">
              <a:xfrm>
                <a:off x="4926674" y="4073481"/>
                <a:ext cx="426875" cy="572637"/>
              </a:xfrm>
              <a:custGeom>
                <a:avLst/>
                <a:gdLst>
                  <a:gd name="T0" fmla="*/ 13 w 52"/>
                  <a:gd name="T1" fmla="*/ 18 h 70"/>
                  <a:gd name="T2" fmla="*/ 12 w 52"/>
                  <a:gd name="T3" fmla="*/ 17 h 70"/>
                  <a:gd name="T4" fmla="*/ 11 w 52"/>
                  <a:gd name="T5" fmla="*/ 15 h 70"/>
                  <a:gd name="T6" fmla="*/ 51 w 52"/>
                  <a:gd name="T7" fmla="*/ 50 h 70"/>
                  <a:gd name="T8" fmla="*/ 49 w 52"/>
                  <a:gd name="T9" fmla="*/ 60 h 70"/>
                  <a:gd name="T10" fmla="*/ 51 w 52"/>
                  <a:gd name="T11" fmla="*/ 69 h 70"/>
                  <a:gd name="T12" fmla="*/ 0 w 52"/>
                  <a:gd name="T13" fmla="*/ 69 h 70"/>
                  <a:gd name="T14" fmla="*/ 1 w 52"/>
                  <a:gd name="T15" fmla="*/ 60 h 70"/>
                  <a:gd name="T16" fmla="*/ 4 w 52"/>
                  <a:gd name="T17" fmla="*/ 45 h 70"/>
                  <a:gd name="T18" fmla="*/ 19 w 52"/>
                  <a:gd name="T19" fmla="*/ 27 h 70"/>
                  <a:gd name="T20" fmla="*/ 15 w 52"/>
                  <a:gd name="T21" fmla="*/ 30 h 70"/>
                  <a:gd name="T22" fmla="*/ 10 w 52"/>
                  <a:gd name="T23" fmla="*/ 34 h 70"/>
                  <a:gd name="T24" fmla="*/ 2 w 52"/>
                  <a:gd name="T25" fmla="*/ 28 h 70"/>
                  <a:gd name="T26" fmla="*/ 8 w 52"/>
                  <a:gd name="T27" fmla="*/ 14 h 70"/>
                  <a:gd name="T28" fmla="*/ 13 w 52"/>
                  <a:gd name="T29" fmla="*/ 5 h 70"/>
                  <a:gd name="T30" fmla="*/ 12 w 52"/>
                  <a:gd name="T31" fmla="*/ 0 h 70"/>
                  <a:gd name="T32" fmla="*/ 12 w 52"/>
                  <a:gd name="T33" fmla="*/ 0 h 70"/>
                  <a:gd name="T34" fmla="*/ 14 w 52"/>
                  <a:gd name="T35" fmla="*/ 0 h 70"/>
                  <a:gd name="T36" fmla="*/ 43 w 52"/>
                  <a:gd name="T37" fmla="*/ 13 h 70"/>
                  <a:gd name="T38" fmla="*/ 51 w 52"/>
                  <a:gd name="T39" fmla="*/ 47 h 70"/>
                  <a:gd name="T40" fmla="*/ 2 w 52"/>
                  <a:gd name="T41" fmla="*/ 62 h 70"/>
                  <a:gd name="T42" fmla="*/ 48 w 52"/>
                  <a:gd name="T43" fmla="*/ 62 h 70"/>
                  <a:gd name="T44" fmla="*/ 2 w 52"/>
                  <a:gd name="T45" fmla="*/ 62 h 70"/>
                  <a:gd name="T46" fmla="*/ 6 w 52"/>
                  <a:gd name="T47" fmla="*/ 56 h 70"/>
                  <a:gd name="T48" fmla="*/ 44 w 52"/>
                  <a:gd name="T49" fmla="*/ 60 h 70"/>
                  <a:gd name="T50" fmla="*/ 12 w 52"/>
                  <a:gd name="T51" fmla="*/ 41 h 70"/>
                  <a:gd name="T52" fmla="*/ 6 w 52"/>
                  <a:gd name="T53" fmla="*/ 54 h 70"/>
                  <a:gd name="T54" fmla="*/ 15 w 52"/>
                  <a:gd name="T55" fmla="*/ 42 h 70"/>
                  <a:gd name="T56" fmla="*/ 12 w 52"/>
                  <a:gd name="T57" fmla="*/ 48 h 70"/>
                  <a:gd name="T58" fmla="*/ 41 w 52"/>
                  <a:gd name="T59" fmla="*/ 54 h 70"/>
                  <a:gd name="T60" fmla="*/ 39 w 52"/>
                  <a:gd name="T61" fmla="*/ 17 h 70"/>
                  <a:gd name="T62" fmla="*/ 22 w 52"/>
                  <a:gd name="T63" fmla="*/ 6 h 70"/>
                  <a:gd name="T64" fmla="*/ 20 w 52"/>
                  <a:gd name="T65" fmla="*/ 5 h 70"/>
                  <a:gd name="T66" fmla="*/ 18 w 52"/>
                  <a:gd name="T67" fmla="*/ 4 h 70"/>
                  <a:gd name="T68" fmla="*/ 19 w 52"/>
                  <a:gd name="T69" fmla="*/ 7 h 70"/>
                  <a:gd name="T70" fmla="*/ 17 w 52"/>
                  <a:gd name="T71" fmla="*/ 8 h 70"/>
                  <a:gd name="T72" fmla="*/ 11 w 52"/>
                  <a:gd name="T73" fmla="*/ 14 h 70"/>
                  <a:gd name="T74" fmla="*/ 4 w 52"/>
                  <a:gd name="T75" fmla="*/ 28 h 70"/>
                  <a:gd name="T76" fmla="*/ 10 w 52"/>
                  <a:gd name="T77" fmla="*/ 31 h 70"/>
                  <a:gd name="T78" fmla="*/ 16 w 52"/>
                  <a:gd name="T79" fmla="*/ 25 h 70"/>
                  <a:gd name="T80" fmla="*/ 21 w 52"/>
                  <a:gd name="T81" fmla="*/ 25 h 70"/>
                  <a:gd name="T82" fmla="*/ 30 w 52"/>
                  <a:gd name="T83" fmla="*/ 19 h 70"/>
                  <a:gd name="T84" fmla="*/ 44 w 52"/>
                  <a:gd name="T85" fmla="*/ 36 h 70"/>
                  <a:gd name="T86" fmla="*/ 40 w 52"/>
                  <a:gd name="T87" fmla="*/ 16 h 70"/>
                  <a:gd name="T88" fmla="*/ 43 w 52"/>
                  <a:gd name="T89" fmla="*/ 53 h 70"/>
                  <a:gd name="T90" fmla="*/ 44 w 52"/>
                  <a:gd name="T9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70">
                    <a:moveTo>
                      <a:pt x="16" y="14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8"/>
                      <a:pt x="11" y="18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0" y="17"/>
                      <a:pt x="10" y="16"/>
                    </a:cubicBezTo>
                    <a:cubicBezTo>
                      <a:pt x="10" y="16"/>
                      <a:pt x="10" y="15"/>
                      <a:pt x="11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6" y="14"/>
                      <a:pt x="16" y="14"/>
                    </a:cubicBezTo>
                    <a:close/>
                    <a:moveTo>
                      <a:pt x="51" y="50"/>
                    </a:move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5"/>
                      <a:pt x="49" y="56"/>
                      <a:pt x="49" y="58"/>
                    </a:cubicBezTo>
                    <a:cubicBezTo>
                      <a:pt x="49" y="59"/>
                      <a:pt x="49" y="59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0" y="60"/>
                      <a:pt x="51" y="60"/>
                      <a:pt x="51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0" y="70"/>
                      <a:pt x="49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70"/>
                      <a:pt x="0" y="69"/>
                      <a:pt x="0" y="6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0"/>
                      <a:pt x="0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2" y="55"/>
                      <a:pt x="3" y="54"/>
                    </a:cubicBezTo>
                    <a:cubicBezTo>
                      <a:pt x="3" y="53"/>
                      <a:pt x="2" y="49"/>
                      <a:pt x="4" y="45"/>
                    </a:cubicBezTo>
                    <a:cubicBezTo>
                      <a:pt x="5" y="43"/>
                      <a:pt x="8" y="41"/>
                      <a:pt x="11" y="39"/>
                    </a:cubicBezTo>
                    <a:cubicBezTo>
                      <a:pt x="13" y="37"/>
                      <a:pt x="16" y="35"/>
                      <a:pt x="18" y="33"/>
                    </a:cubicBezTo>
                    <a:cubicBezTo>
                      <a:pt x="19" y="31"/>
                      <a:pt x="19" y="29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7" y="27"/>
                      <a:pt x="16" y="27"/>
                    </a:cubicBezTo>
                    <a:cubicBezTo>
                      <a:pt x="16" y="27"/>
                      <a:pt x="15" y="28"/>
                      <a:pt x="15" y="30"/>
                    </a:cubicBezTo>
                    <a:cubicBezTo>
                      <a:pt x="14" y="31"/>
                      <a:pt x="14" y="32"/>
                      <a:pt x="13" y="32"/>
                    </a:cubicBezTo>
                    <a:cubicBezTo>
                      <a:pt x="13" y="33"/>
                      <a:pt x="12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4"/>
                      <a:pt x="8" y="33"/>
                      <a:pt x="7" y="32"/>
                    </a:cubicBezTo>
                    <a:cubicBezTo>
                      <a:pt x="6" y="32"/>
                      <a:pt x="6" y="32"/>
                      <a:pt x="5" y="31"/>
                    </a:cubicBezTo>
                    <a:cubicBezTo>
                      <a:pt x="4" y="31"/>
                      <a:pt x="2" y="30"/>
                      <a:pt x="2" y="2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5"/>
                      <a:pt x="2" y="23"/>
                      <a:pt x="4" y="20"/>
                    </a:cubicBezTo>
                    <a:cubicBezTo>
                      <a:pt x="7" y="17"/>
                      <a:pt x="8" y="15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9" y="12"/>
                      <a:pt x="14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8" y="1"/>
                      <a:pt x="20" y="2"/>
                    </a:cubicBezTo>
                    <a:cubicBezTo>
                      <a:pt x="21" y="2"/>
                      <a:pt x="23" y="2"/>
                      <a:pt x="24" y="2"/>
                    </a:cubicBezTo>
                    <a:cubicBezTo>
                      <a:pt x="30" y="2"/>
                      <a:pt x="37" y="4"/>
                      <a:pt x="43" y="13"/>
                    </a:cubicBezTo>
                    <a:cubicBezTo>
                      <a:pt x="48" y="22"/>
                      <a:pt x="47" y="30"/>
                      <a:pt x="47" y="36"/>
                    </a:cubicBezTo>
                    <a:cubicBezTo>
                      <a:pt x="47" y="39"/>
                      <a:pt x="46" y="41"/>
                      <a:pt x="47" y="42"/>
                    </a:cubicBezTo>
                    <a:cubicBezTo>
                      <a:pt x="48" y="45"/>
                      <a:pt x="51" y="47"/>
                      <a:pt x="51" y="47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49"/>
                      <a:pt x="52" y="49"/>
                      <a:pt x="51" y="50"/>
                    </a:cubicBezTo>
                    <a:close/>
                    <a:moveTo>
                      <a:pt x="2" y="62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6" y="62"/>
                      <a:pt x="6" y="62"/>
                      <a:pt x="6" y="62"/>
                    </a:cubicBezTo>
                    <a:lnTo>
                      <a:pt x="2" y="62"/>
                    </a:lnTo>
                    <a:close/>
                    <a:moveTo>
                      <a:pt x="47" y="58"/>
                    </a:moveTo>
                    <a:cubicBezTo>
                      <a:pt x="47" y="57"/>
                      <a:pt x="46" y="56"/>
                      <a:pt x="44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6"/>
                      <a:pt x="3" y="57"/>
                      <a:pt x="3" y="58"/>
                    </a:cubicBezTo>
                    <a:cubicBezTo>
                      <a:pt x="3" y="59"/>
                      <a:pt x="4" y="60"/>
                      <a:pt x="6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6" y="60"/>
                      <a:pt x="47" y="59"/>
                      <a:pt x="47" y="58"/>
                    </a:cubicBezTo>
                    <a:close/>
                    <a:moveTo>
                      <a:pt x="20" y="34"/>
                    </a:moveTo>
                    <a:cubicBezTo>
                      <a:pt x="18" y="36"/>
                      <a:pt x="15" y="39"/>
                      <a:pt x="12" y="41"/>
                    </a:cubicBezTo>
                    <a:cubicBezTo>
                      <a:pt x="10" y="43"/>
                      <a:pt x="7" y="45"/>
                      <a:pt x="7" y="46"/>
                    </a:cubicBezTo>
                    <a:cubicBezTo>
                      <a:pt x="4" y="50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3"/>
                      <a:pt x="8" y="49"/>
                      <a:pt x="10" y="46"/>
                    </a:cubicBezTo>
                    <a:cubicBezTo>
                      <a:pt x="13" y="44"/>
                      <a:pt x="15" y="42"/>
                      <a:pt x="15" y="42"/>
                    </a:cubicBezTo>
                    <a:cubicBezTo>
                      <a:pt x="16" y="42"/>
                      <a:pt x="16" y="42"/>
                      <a:pt x="17" y="43"/>
                    </a:cubicBezTo>
                    <a:cubicBezTo>
                      <a:pt x="17" y="43"/>
                      <a:pt x="17" y="44"/>
                      <a:pt x="16" y="44"/>
                    </a:cubicBezTo>
                    <a:cubicBezTo>
                      <a:pt x="16" y="44"/>
                      <a:pt x="14" y="46"/>
                      <a:pt x="12" y="48"/>
                    </a:cubicBezTo>
                    <a:cubicBezTo>
                      <a:pt x="10" y="50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3"/>
                      <a:pt x="39" y="49"/>
                      <a:pt x="39" y="45"/>
                    </a:cubicBezTo>
                    <a:cubicBezTo>
                      <a:pt x="39" y="44"/>
                      <a:pt x="39" y="42"/>
                      <a:pt x="40" y="40"/>
                    </a:cubicBezTo>
                    <a:cubicBezTo>
                      <a:pt x="40" y="35"/>
                      <a:pt x="42" y="26"/>
                      <a:pt x="39" y="17"/>
                    </a:cubicBezTo>
                    <a:cubicBezTo>
                      <a:pt x="35" y="7"/>
                      <a:pt x="26" y="6"/>
                      <a:pt x="23" y="6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3"/>
                      <a:pt x="16" y="3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6" y="7"/>
                    </a:cubicBezTo>
                    <a:cubicBezTo>
                      <a:pt x="14" y="10"/>
                      <a:pt x="11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10" y="18"/>
                      <a:pt x="6" y="22"/>
                    </a:cubicBezTo>
                    <a:cubicBezTo>
                      <a:pt x="4" y="24"/>
                      <a:pt x="4" y="26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6" y="29"/>
                    </a:cubicBezTo>
                    <a:cubicBezTo>
                      <a:pt x="7" y="30"/>
                      <a:pt x="8" y="30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0"/>
                      <a:pt x="12" y="30"/>
                      <a:pt x="12" y="29"/>
                    </a:cubicBezTo>
                    <a:cubicBezTo>
                      <a:pt x="13" y="27"/>
                      <a:pt x="14" y="24"/>
                      <a:pt x="16" y="25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cubicBezTo>
                      <a:pt x="26" y="24"/>
                      <a:pt x="27" y="19"/>
                      <a:pt x="28" y="19"/>
                    </a:cubicBezTo>
                    <a:cubicBezTo>
                      <a:pt x="28" y="18"/>
                      <a:pt x="28" y="18"/>
                      <a:pt x="29" y="18"/>
                    </a:cubicBezTo>
                    <a:cubicBezTo>
                      <a:pt x="29" y="18"/>
                      <a:pt x="30" y="19"/>
                      <a:pt x="30" y="19"/>
                    </a:cubicBezTo>
                    <a:cubicBezTo>
                      <a:pt x="29" y="19"/>
                      <a:pt x="28" y="25"/>
                      <a:pt x="22" y="27"/>
                    </a:cubicBezTo>
                    <a:cubicBezTo>
                      <a:pt x="22" y="29"/>
                      <a:pt x="21" y="32"/>
                      <a:pt x="20" y="34"/>
                    </a:cubicBezTo>
                    <a:close/>
                    <a:moveTo>
                      <a:pt x="44" y="36"/>
                    </a:moveTo>
                    <a:cubicBezTo>
                      <a:pt x="45" y="30"/>
                      <a:pt x="45" y="22"/>
                      <a:pt x="40" y="14"/>
                    </a:cubicBezTo>
                    <a:cubicBezTo>
                      <a:pt x="37" y="8"/>
                      <a:pt x="32" y="6"/>
                      <a:pt x="28" y="5"/>
                    </a:cubicBezTo>
                    <a:cubicBezTo>
                      <a:pt x="33" y="6"/>
                      <a:pt x="38" y="9"/>
                      <a:pt x="40" y="16"/>
                    </a:cubicBezTo>
                    <a:cubicBezTo>
                      <a:pt x="44" y="26"/>
                      <a:pt x="42" y="35"/>
                      <a:pt x="42" y="41"/>
                    </a:cubicBezTo>
                    <a:cubicBezTo>
                      <a:pt x="41" y="42"/>
                      <a:pt x="41" y="44"/>
                      <a:pt x="41" y="45"/>
                    </a:cubicBezTo>
                    <a:cubicBezTo>
                      <a:pt x="41" y="48"/>
                      <a:pt x="42" y="51"/>
                      <a:pt x="43" y="53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7"/>
                      <a:pt x="46" y="45"/>
                      <a:pt x="45" y="43"/>
                    </a:cubicBezTo>
                    <a:cubicBezTo>
                      <a:pt x="44" y="41"/>
                      <a:pt x="44" y="39"/>
                      <a:pt x="44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31" name="î$1îḓê">
                <a:extLst>
                  <a:ext uri="{FF2B5EF4-FFF2-40B4-BE49-F238E27FC236}">
                    <a16:creationId xmlns:a16="http://schemas.microsoft.com/office/drawing/2014/main" id="{FB05D744-ECA2-4CED-A723-8785C9A81636}"/>
                  </a:ext>
                </a:extLst>
              </p:cNvPr>
              <p:cNvSpPr/>
              <p:nvPr/>
            </p:nvSpPr>
            <p:spPr bwMode="auto">
              <a:xfrm>
                <a:off x="8313347" y="4686013"/>
                <a:ext cx="588325" cy="555273"/>
              </a:xfrm>
              <a:custGeom>
                <a:avLst/>
                <a:gdLst>
                  <a:gd name="T0" fmla="*/ 13 w 75"/>
                  <a:gd name="T1" fmla="*/ 41 h 71"/>
                  <a:gd name="T2" fmla="*/ 13 w 75"/>
                  <a:gd name="T3" fmla="*/ 35 h 71"/>
                  <a:gd name="T4" fmla="*/ 65 w 75"/>
                  <a:gd name="T5" fmla="*/ 12 h 71"/>
                  <a:gd name="T6" fmla="*/ 36 w 75"/>
                  <a:gd name="T7" fmla="*/ 13 h 71"/>
                  <a:gd name="T8" fmla="*/ 65 w 75"/>
                  <a:gd name="T9" fmla="*/ 14 h 71"/>
                  <a:gd name="T10" fmla="*/ 65 w 75"/>
                  <a:gd name="T11" fmla="*/ 12 h 71"/>
                  <a:gd name="T12" fmla="*/ 22 w 75"/>
                  <a:gd name="T13" fmla="*/ 38 h 71"/>
                  <a:gd name="T14" fmla="*/ 27 w 75"/>
                  <a:gd name="T15" fmla="*/ 38 h 71"/>
                  <a:gd name="T16" fmla="*/ 36 w 75"/>
                  <a:gd name="T17" fmla="*/ 35 h 71"/>
                  <a:gd name="T18" fmla="*/ 36 w 75"/>
                  <a:gd name="T19" fmla="*/ 41 h 71"/>
                  <a:gd name="T20" fmla="*/ 36 w 75"/>
                  <a:gd name="T21" fmla="*/ 35 h 71"/>
                  <a:gd name="T22" fmla="*/ 75 w 75"/>
                  <a:gd name="T23" fmla="*/ 36 h 71"/>
                  <a:gd name="T24" fmla="*/ 67 w 75"/>
                  <a:gd name="T25" fmla="*/ 42 h 71"/>
                  <a:gd name="T26" fmla="*/ 71 w 75"/>
                  <a:gd name="T27" fmla="*/ 52 h 71"/>
                  <a:gd name="T28" fmla="*/ 67 w 75"/>
                  <a:gd name="T29" fmla="*/ 53 h 71"/>
                  <a:gd name="T30" fmla="*/ 49 w 75"/>
                  <a:gd name="T31" fmla="*/ 42 h 71"/>
                  <a:gd name="T32" fmla="*/ 43 w 75"/>
                  <a:gd name="T33" fmla="*/ 59 h 71"/>
                  <a:gd name="T34" fmla="*/ 8 w 75"/>
                  <a:gd name="T35" fmla="*/ 70 h 71"/>
                  <a:gd name="T36" fmla="*/ 6 w 75"/>
                  <a:gd name="T37" fmla="*/ 70 h 71"/>
                  <a:gd name="T38" fmla="*/ 9 w 75"/>
                  <a:gd name="T39" fmla="*/ 59 h 71"/>
                  <a:gd name="T40" fmla="*/ 0 w 75"/>
                  <a:gd name="T41" fmla="*/ 53 h 71"/>
                  <a:gd name="T42" fmla="*/ 6 w 75"/>
                  <a:gd name="T43" fmla="*/ 17 h 71"/>
                  <a:gd name="T44" fmla="*/ 26 w 75"/>
                  <a:gd name="T45" fmla="*/ 6 h 71"/>
                  <a:gd name="T46" fmla="*/ 69 w 75"/>
                  <a:gd name="T47" fmla="*/ 0 h 71"/>
                  <a:gd name="T48" fmla="*/ 72 w 75"/>
                  <a:gd name="T49" fmla="*/ 36 h 71"/>
                  <a:gd name="T50" fmla="*/ 69 w 75"/>
                  <a:gd name="T51" fmla="*/ 3 h 71"/>
                  <a:gd name="T52" fmla="*/ 29 w 75"/>
                  <a:gd name="T53" fmla="*/ 6 h 71"/>
                  <a:gd name="T54" fmla="*/ 43 w 75"/>
                  <a:gd name="T55" fmla="*/ 18 h 71"/>
                  <a:gd name="T56" fmla="*/ 48 w 75"/>
                  <a:gd name="T57" fmla="*/ 21 h 71"/>
                  <a:gd name="T58" fmla="*/ 66 w 75"/>
                  <a:gd name="T59" fmla="*/ 22 h 71"/>
                  <a:gd name="T60" fmla="*/ 48 w 75"/>
                  <a:gd name="T61" fmla="*/ 23 h 71"/>
                  <a:gd name="T62" fmla="*/ 65 w 75"/>
                  <a:gd name="T63" fmla="*/ 30 h 71"/>
                  <a:gd name="T64" fmla="*/ 65 w 75"/>
                  <a:gd name="T65" fmla="*/ 32 h 71"/>
                  <a:gd name="T66" fmla="*/ 48 w 75"/>
                  <a:gd name="T67" fmla="*/ 39 h 71"/>
                  <a:gd name="T68" fmla="*/ 56 w 75"/>
                  <a:gd name="T69" fmla="*/ 39 h 71"/>
                  <a:gd name="T70" fmla="*/ 63 w 75"/>
                  <a:gd name="T71" fmla="*/ 41 h 71"/>
                  <a:gd name="T72" fmla="*/ 64 w 75"/>
                  <a:gd name="T73" fmla="*/ 39 h 71"/>
                  <a:gd name="T74" fmla="*/ 72 w 75"/>
                  <a:gd name="T75" fmla="*/ 36 h 71"/>
                  <a:gd name="T76" fmla="*/ 46 w 75"/>
                  <a:gd name="T77" fmla="*/ 23 h 71"/>
                  <a:gd name="T78" fmla="*/ 6 w 75"/>
                  <a:gd name="T79" fmla="*/ 20 h 71"/>
                  <a:gd name="T80" fmla="*/ 3 w 75"/>
                  <a:gd name="T81" fmla="*/ 53 h 71"/>
                  <a:gd name="T82" fmla="*/ 12 w 75"/>
                  <a:gd name="T83" fmla="*/ 56 h 71"/>
                  <a:gd name="T84" fmla="*/ 13 w 75"/>
                  <a:gd name="T85" fmla="*/ 57 h 71"/>
                  <a:gd name="T86" fmla="*/ 20 w 75"/>
                  <a:gd name="T87" fmla="*/ 56 h 71"/>
                  <a:gd name="T88" fmla="*/ 43 w 75"/>
                  <a:gd name="T89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" h="71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32" name="îṩḷîde">
                <a:extLst>
                  <a:ext uri="{FF2B5EF4-FFF2-40B4-BE49-F238E27FC236}">
                    <a16:creationId xmlns:a16="http://schemas.microsoft.com/office/drawing/2014/main" id="{B8CE55A1-2B3C-4326-BA56-616E97C12A5F}"/>
                  </a:ext>
                </a:extLst>
              </p:cNvPr>
              <p:cNvSpPr/>
              <p:nvPr/>
            </p:nvSpPr>
            <p:spPr bwMode="auto">
              <a:xfrm>
                <a:off x="7076380" y="3004680"/>
                <a:ext cx="483493" cy="564073"/>
              </a:xfrm>
              <a:custGeom>
                <a:avLst/>
                <a:gdLst>
                  <a:gd name="T0" fmla="*/ 18 w 58"/>
                  <a:gd name="T1" fmla="*/ 37 h 68"/>
                  <a:gd name="T2" fmla="*/ 17 w 58"/>
                  <a:gd name="T3" fmla="*/ 31 h 68"/>
                  <a:gd name="T4" fmla="*/ 40 w 58"/>
                  <a:gd name="T5" fmla="*/ 16 h 68"/>
                  <a:gd name="T6" fmla="*/ 17 w 58"/>
                  <a:gd name="T7" fmla="*/ 30 h 68"/>
                  <a:gd name="T8" fmla="*/ 44 w 58"/>
                  <a:gd name="T9" fmla="*/ 18 h 68"/>
                  <a:gd name="T10" fmla="*/ 17 w 58"/>
                  <a:gd name="T11" fmla="*/ 23 h 68"/>
                  <a:gd name="T12" fmla="*/ 30 w 58"/>
                  <a:gd name="T13" fmla="*/ 16 h 68"/>
                  <a:gd name="T14" fmla="*/ 14 w 58"/>
                  <a:gd name="T15" fmla="*/ 21 h 68"/>
                  <a:gd name="T16" fmla="*/ 34 w 58"/>
                  <a:gd name="T17" fmla="*/ 66 h 68"/>
                  <a:gd name="T18" fmla="*/ 28 w 58"/>
                  <a:gd name="T19" fmla="*/ 68 h 68"/>
                  <a:gd name="T20" fmla="*/ 20 w 58"/>
                  <a:gd name="T21" fmla="*/ 62 h 68"/>
                  <a:gd name="T22" fmla="*/ 23 w 58"/>
                  <a:gd name="T23" fmla="*/ 50 h 68"/>
                  <a:gd name="T24" fmla="*/ 17 w 58"/>
                  <a:gd name="T25" fmla="*/ 44 h 68"/>
                  <a:gd name="T26" fmla="*/ 40 w 58"/>
                  <a:gd name="T27" fmla="*/ 30 h 68"/>
                  <a:gd name="T28" fmla="*/ 25 w 58"/>
                  <a:gd name="T29" fmla="*/ 41 h 68"/>
                  <a:gd name="T30" fmla="*/ 29 w 58"/>
                  <a:gd name="T31" fmla="*/ 50 h 68"/>
                  <a:gd name="T32" fmla="*/ 40 w 58"/>
                  <a:gd name="T33" fmla="*/ 39 h 68"/>
                  <a:gd name="T34" fmla="*/ 35 w 58"/>
                  <a:gd name="T35" fmla="*/ 50 h 68"/>
                  <a:gd name="T36" fmla="*/ 34 w 58"/>
                  <a:gd name="T37" fmla="*/ 52 h 68"/>
                  <a:gd name="T38" fmla="*/ 33 w 58"/>
                  <a:gd name="T39" fmla="*/ 52 h 68"/>
                  <a:gd name="T40" fmla="*/ 28 w 58"/>
                  <a:gd name="T41" fmla="*/ 52 h 68"/>
                  <a:gd name="T42" fmla="*/ 22 w 58"/>
                  <a:gd name="T43" fmla="*/ 54 h 68"/>
                  <a:gd name="T44" fmla="*/ 25 w 58"/>
                  <a:gd name="T45" fmla="*/ 64 h 68"/>
                  <a:gd name="T46" fmla="*/ 36 w 58"/>
                  <a:gd name="T47" fmla="*/ 62 h 68"/>
                  <a:gd name="T48" fmla="*/ 39 w 58"/>
                  <a:gd name="T49" fmla="*/ 9 h 68"/>
                  <a:gd name="T50" fmla="*/ 41 w 58"/>
                  <a:gd name="T51" fmla="*/ 10 h 68"/>
                  <a:gd name="T52" fmla="*/ 42 w 58"/>
                  <a:gd name="T53" fmla="*/ 4 h 68"/>
                  <a:gd name="T54" fmla="*/ 15 w 58"/>
                  <a:gd name="T55" fmla="*/ 54 h 68"/>
                  <a:gd name="T56" fmla="*/ 19 w 58"/>
                  <a:gd name="T57" fmla="*/ 49 h 68"/>
                  <a:gd name="T58" fmla="*/ 48 w 58"/>
                  <a:gd name="T59" fmla="*/ 19 h 68"/>
                  <a:gd name="T60" fmla="*/ 54 w 58"/>
                  <a:gd name="T61" fmla="*/ 14 h 68"/>
                  <a:gd name="T62" fmla="*/ 47 w 58"/>
                  <a:gd name="T63" fmla="*/ 18 h 68"/>
                  <a:gd name="T64" fmla="*/ 4 w 58"/>
                  <a:gd name="T65" fmla="*/ 42 h 68"/>
                  <a:gd name="T66" fmla="*/ 5 w 58"/>
                  <a:gd name="T67" fmla="*/ 44 h 68"/>
                  <a:gd name="T68" fmla="*/ 9 w 58"/>
                  <a:gd name="T69" fmla="*/ 39 h 68"/>
                  <a:gd name="T70" fmla="*/ 50 w 58"/>
                  <a:gd name="T71" fmla="*/ 29 h 68"/>
                  <a:gd name="T72" fmla="*/ 58 w 58"/>
                  <a:gd name="T73" fmla="*/ 29 h 68"/>
                  <a:gd name="T74" fmla="*/ 7 w 58"/>
                  <a:gd name="T75" fmla="*/ 28 h 68"/>
                  <a:gd name="T76" fmla="*/ 1 w 58"/>
                  <a:gd name="T77" fmla="*/ 30 h 68"/>
                  <a:gd name="T78" fmla="*/ 49 w 58"/>
                  <a:gd name="T79" fmla="*/ 39 h 68"/>
                  <a:gd name="T80" fmla="*/ 53 w 58"/>
                  <a:gd name="T81" fmla="*/ 44 h 68"/>
                  <a:gd name="T82" fmla="*/ 54 w 58"/>
                  <a:gd name="T83" fmla="*/ 42 h 68"/>
                  <a:gd name="T84" fmla="*/ 4 w 58"/>
                  <a:gd name="T85" fmla="*/ 14 h 68"/>
                  <a:gd name="T86" fmla="*/ 10 w 58"/>
                  <a:gd name="T87" fmla="*/ 19 h 68"/>
                  <a:gd name="T88" fmla="*/ 5 w 58"/>
                  <a:gd name="T89" fmla="*/ 14 h 68"/>
                  <a:gd name="T90" fmla="*/ 39 w 58"/>
                  <a:gd name="T91" fmla="*/ 49 h 68"/>
                  <a:gd name="T92" fmla="*/ 44 w 58"/>
                  <a:gd name="T93" fmla="*/ 54 h 68"/>
                  <a:gd name="T94" fmla="*/ 17 w 58"/>
                  <a:gd name="T95" fmla="*/ 10 h 68"/>
                  <a:gd name="T96" fmla="*/ 19 w 58"/>
                  <a:gd name="T97" fmla="*/ 9 h 68"/>
                  <a:gd name="T98" fmla="*/ 14 w 58"/>
                  <a:gd name="T99" fmla="*/ 5 h 68"/>
                  <a:gd name="T100" fmla="*/ 30 w 58"/>
                  <a:gd name="T101" fmla="*/ 7 h 68"/>
                  <a:gd name="T102" fmla="*/ 28 w 58"/>
                  <a:gd name="T103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" h="68">
                    <a:moveTo>
                      <a:pt x="44" y="25"/>
                    </a:moveTo>
                    <a:cubicBezTo>
                      <a:pt x="44" y="26"/>
                      <a:pt x="42" y="28"/>
                      <a:pt x="41" y="2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7" y="37"/>
                      <a:pt x="17" y="37"/>
                    </a:cubicBezTo>
                    <a:cubicBezTo>
                      <a:pt x="15" y="37"/>
                      <a:pt x="14" y="36"/>
                      <a:pt x="14" y="35"/>
                    </a:cubicBezTo>
                    <a:cubicBezTo>
                      <a:pt x="14" y="33"/>
                      <a:pt x="16" y="32"/>
                      <a:pt x="17" y="31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2" y="22"/>
                      <a:pt x="44" y="23"/>
                      <a:pt x="44" y="25"/>
                    </a:cubicBezTo>
                    <a:close/>
                    <a:moveTo>
                      <a:pt x="40" y="16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4" y="26"/>
                      <a:pt x="14" y="28"/>
                    </a:cubicBezTo>
                    <a:cubicBezTo>
                      <a:pt x="14" y="29"/>
                      <a:pt x="15" y="30"/>
                      <a:pt x="17" y="30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4" y="19"/>
                      <a:pt x="44" y="18"/>
                    </a:cubicBezTo>
                    <a:cubicBezTo>
                      <a:pt x="44" y="16"/>
                      <a:pt x="42" y="15"/>
                      <a:pt x="40" y="16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5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9" y="19"/>
                      <a:pt x="30" y="17"/>
                      <a:pt x="30" y="16"/>
                    </a:cubicBezTo>
                    <a:cubicBezTo>
                      <a:pt x="30" y="14"/>
                      <a:pt x="28" y="13"/>
                      <a:pt x="26" y="14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8"/>
                      <a:pt x="14" y="19"/>
                      <a:pt x="14" y="21"/>
                    </a:cubicBezTo>
                    <a:close/>
                    <a:moveTo>
                      <a:pt x="38" y="54"/>
                    </a:move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4"/>
                      <a:pt x="36" y="66"/>
                      <a:pt x="34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7"/>
                      <a:pt x="32" y="68"/>
                      <a:pt x="30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6" y="68"/>
                      <a:pt x="25" y="67"/>
                      <a:pt x="25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2" y="66"/>
                      <a:pt x="20" y="64"/>
                      <a:pt x="20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2"/>
                      <a:pt x="22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47"/>
                      <a:pt x="21" y="44"/>
                      <a:pt x="20" y="43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5" y="44"/>
                      <a:pt x="14" y="43"/>
                      <a:pt x="14" y="42"/>
                    </a:cubicBezTo>
                    <a:cubicBezTo>
                      <a:pt x="14" y="40"/>
                      <a:pt x="16" y="39"/>
                      <a:pt x="17" y="3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29"/>
                      <a:pt x="44" y="30"/>
                      <a:pt x="44" y="32"/>
                    </a:cubicBezTo>
                    <a:cubicBezTo>
                      <a:pt x="44" y="33"/>
                      <a:pt x="42" y="35"/>
                      <a:pt x="41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7" y="43"/>
                      <a:pt x="29" y="46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3"/>
                      <a:pt x="36" y="38"/>
                      <a:pt x="37" y="38"/>
                    </a:cubicBezTo>
                    <a:cubicBezTo>
                      <a:pt x="38" y="37"/>
                      <a:pt x="39" y="38"/>
                      <a:pt x="40" y="39"/>
                    </a:cubicBezTo>
                    <a:cubicBezTo>
                      <a:pt x="41" y="40"/>
                      <a:pt x="41" y="42"/>
                      <a:pt x="39" y="43"/>
                    </a:cubicBezTo>
                    <a:cubicBezTo>
                      <a:pt x="39" y="43"/>
                      <a:pt x="35" y="46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1"/>
                      <a:pt x="38" y="52"/>
                      <a:pt x="38" y="54"/>
                    </a:cubicBezTo>
                    <a:close/>
                    <a:moveTo>
                      <a:pt x="36" y="54"/>
                    </a:moveTo>
                    <a:cubicBezTo>
                      <a:pt x="36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2" y="53"/>
                      <a:pt x="22" y="54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3"/>
                      <a:pt x="23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5" y="64"/>
                      <a:pt x="36" y="63"/>
                      <a:pt x="36" y="62"/>
                    </a:cubicBezTo>
                    <a:lnTo>
                      <a:pt x="36" y="54"/>
                    </a:lnTo>
                    <a:close/>
                    <a:moveTo>
                      <a:pt x="42" y="4"/>
                    </a:moveTo>
                    <a:cubicBezTo>
                      <a:pt x="39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3" y="4"/>
                      <a:pt x="42" y="4"/>
                      <a:pt x="42" y="4"/>
                    </a:cubicBezTo>
                    <a:close/>
                    <a:moveTo>
                      <a:pt x="17" y="48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6" y="54"/>
                      <a:pt x="16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8"/>
                      <a:pt x="19" y="47"/>
                      <a:pt x="18" y="47"/>
                    </a:cubicBezTo>
                    <a:cubicBezTo>
                      <a:pt x="18" y="47"/>
                      <a:pt x="17" y="47"/>
                      <a:pt x="17" y="48"/>
                    </a:cubicBezTo>
                    <a:close/>
                    <a:moveTo>
                      <a:pt x="48" y="19"/>
                    </a:moveTo>
                    <a:cubicBezTo>
                      <a:pt x="48" y="19"/>
                      <a:pt x="48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4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7" y="18"/>
                    </a:cubicBezTo>
                    <a:cubicBezTo>
                      <a:pt x="47" y="19"/>
                      <a:pt x="48" y="19"/>
                      <a:pt x="48" y="19"/>
                    </a:cubicBezTo>
                    <a:close/>
                    <a:moveTo>
                      <a:pt x="9" y="39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0" y="39"/>
                      <a:pt x="10" y="39"/>
                      <a:pt x="9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30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30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7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7" y="40"/>
                    </a:cubicBezTo>
                    <a:cubicBezTo>
                      <a:pt x="47" y="40"/>
                      <a:pt x="47" y="41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5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0" y="17"/>
                    </a:cubicBezTo>
                    <a:lnTo>
                      <a:pt x="5" y="14"/>
                    </a:lnTo>
                    <a:close/>
                    <a:moveTo>
                      <a:pt x="41" y="48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9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8"/>
                    </a:lnTo>
                    <a:close/>
                    <a:moveTo>
                      <a:pt x="17" y="10"/>
                    </a:move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8"/>
                      <a:pt x="29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33" name="íṥliḓe">
                <a:extLst>
                  <a:ext uri="{FF2B5EF4-FFF2-40B4-BE49-F238E27FC236}">
                    <a16:creationId xmlns:a16="http://schemas.microsoft.com/office/drawing/2014/main" id="{861FEEDF-CAFD-43FE-8417-02B1132ACF2E}"/>
                  </a:ext>
                </a:extLst>
              </p:cNvPr>
              <p:cNvSpPr/>
              <p:nvPr/>
            </p:nvSpPr>
            <p:spPr bwMode="auto">
              <a:xfrm>
                <a:off x="6183606" y="4152950"/>
                <a:ext cx="217641" cy="253915"/>
              </a:xfrm>
              <a:custGeom>
                <a:avLst/>
                <a:gdLst>
                  <a:gd name="T0" fmla="*/ 36 w 56"/>
                  <a:gd name="T1" fmla="*/ 14 h 65"/>
                  <a:gd name="T2" fmla="*/ 43 w 56"/>
                  <a:gd name="T3" fmla="*/ 2 h 65"/>
                  <a:gd name="T4" fmla="*/ 41 w 56"/>
                  <a:gd name="T5" fmla="*/ 0 h 65"/>
                  <a:gd name="T6" fmla="*/ 13 w 56"/>
                  <a:gd name="T7" fmla="*/ 1 h 65"/>
                  <a:gd name="T8" fmla="*/ 20 w 56"/>
                  <a:gd name="T9" fmla="*/ 14 h 65"/>
                  <a:gd name="T10" fmla="*/ 0 w 56"/>
                  <a:gd name="T11" fmla="*/ 37 h 65"/>
                  <a:gd name="T12" fmla="*/ 7 w 56"/>
                  <a:gd name="T13" fmla="*/ 65 h 65"/>
                  <a:gd name="T14" fmla="*/ 56 w 56"/>
                  <a:gd name="T15" fmla="*/ 58 h 65"/>
                  <a:gd name="T16" fmla="*/ 36 w 56"/>
                  <a:gd name="T17" fmla="*/ 15 h 65"/>
                  <a:gd name="T18" fmla="*/ 23 w 56"/>
                  <a:gd name="T19" fmla="*/ 4 h 65"/>
                  <a:gd name="T20" fmla="*/ 21 w 56"/>
                  <a:gd name="T21" fmla="*/ 5 h 65"/>
                  <a:gd name="T22" fmla="*/ 22 w 56"/>
                  <a:gd name="T23" fmla="*/ 13 h 65"/>
                  <a:gd name="T24" fmla="*/ 39 w 56"/>
                  <a:gd name="T25" fmla="*/ 3 h 65"/>
                  <a:gd name="T26" fmla="*/ 26 w 56"/>
                  <a:gd name="T27" fmla="*/ 13 h 65"/>
                  <a:gd name="T28" fmla="*/ 33 w 56"/>
                  <a:gd name="T29" fmla="*/ 15 h 65"/>
                  <a:gd name="T30" fmla="*/ 23 w 56"/>
                  <a:gd name="T31" fmla="*/ 16 h 65"/>
                  <a:gd name="T32" fmla="*/ 53 w 56"/>
                  <a:gd name="T33" fmla="*/ 58 h 65"/>
                  <a:gd name="T34" fmla="*/ 7 w 56"/>
                  <a:gd name="T35" fmla="*/ 62 h 65"/>
                  <a:gd name="T36" fmla="*/ 3 w 56"/>
                  <a:gd name="T37" fmla="*/ 37 h 65"/>
                  <a:gd name="T38" fmla="*/ 34 w 56"/>
                  <a:gd name="T39" fmla="*/ 18 h 65"/>
                  <a:gd name="T40" fmla="*/ 53 w 56"/>
                  <a:gd name="T41" fmla="*/ 58 h 65"/>
                  <a:gd name="T42" fmla="*/ 8 w 56"/>
                  <a:gd name="T43" fmla="*/ 54 h 65"/>
                  <a:gd name="T44" fmla="*/ 12 w 56"/>
                  <a:gd name="T45" fmla="*/ 58 h 65"/>
                  <a:gd name="T46" fmla="*/ 6 w 56"/>
                  <a:gd name="T47" fmla="*/ 54 h 65"/>
                  <a:gd name="T48" fmla="*/ 23 w 56"/>
                  <a:gd name="T49" fmla="*/ 21 h 65"/>
                  <a:gd name="T50" fmla="*/ 23 w 56"/>
                  <a:gd name="T51" fmla="*/ 23 h 65"/>
                  <a:gd name="T52" fmla="*/ 28 w 56"/>
                  <a:gd name="T53" fmla="*/ 28 h 65"/>
                  <a:gd name="T54" fmla="*/ 28 w 56"/>
                  <a:gd name="T55" fmla="*/ 53 h 65"/>
                  <a:gd name="T56" fmla="*/ 28 w 56"/>
                  <a:gd name="T57" fmla="*/ 28 h 65"/>
                  <a:gd name="T58" fmla="*/ 17 w 56"/>
                  <a:gd name="T59" fmla="*/ 41 h 65"/>
                  <a:gd name="T60" fmla="*/ 38 w 56"/>
                  <a:gd name="T61" fmla="*/ 41 h 65"/>
                  <a:gd name="T62" fmla="*/ 26 w 56"/>
                  <a:gd name="T63" fmla="*/ 37 h 65"/>
                  <a:gd name="T64" fmla="*/ 32 w 56"/>
                  <a:gd name="T65" fmla="*/ 44 h 65"/>
                  <a:gd name="T66" fmla="*/ 29 w 56"/>
                  <a:gd name="T67" fmla="*/ 49 h 65"/>
                  <a:gd name="T68" fmla="*/ 27 w 56"/>
                  <a:gd name="T69" fmla="*/ 49 h 65"/>
                  <a:gd name="T70" fmla="*/ 24 w 56"/>
                  <a:gd name="T71" fmla="*/ 44 h 65"/>
                  <a:gd name="T72" fmla="*/ 26 w 56"/>
                  <a:gd name="T73" fmla="*/ 44 h 65"/>
                  <a:gd name="T74" fmla="*/ 30 w 56"/>
                  <a:gd name="T75" fmla="*/ 44 h 65"/>
                  <a:gd name="T76" fmla="*/ 24 w 56"/>
                  <a:gd name="T77" fmla="*/ 37 h 65"/>
                  <a:gd name="T78" fmla="*/ 27 w 56"/>
                  <a:gd name="T79" fmla="*/ 32 h 65"/>
                  <a:gd name="T80" fmla="*/ 29 w 56"/>
                  <a:gd name="T81" fmla="*/ 32 h 65"/>
                  <a:gd name="T82" fmla="*/ 32 w 56"/>
                  <a:gd name="T83" fmla="*/ 37 h 65"/>
                  <a:gd name="T84" fmla="*/ 30 w 56"/>
                  <a:gd name="T85" fmla="*/ 37 h 65"/>
                  <a:gd name="T86" fmla="*/ 26 w 56"/>
                  <a:gd name="T87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" h="65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34" name="ïśḷîḑê">
                <a:extLst>
                  <a:ext uri="{FF2B5EF4-FFF2-40B4-BE49-F238E27FC236}">
                    <a16:creationId xmlns:a16="http://schemas.microsoft.com/office/drawing/2014/main" id="{4A5E1292-D70B-4207-8470-407F44D580B8}"/>
                  </a:ext>
                </a:extLst>
              </p:cNvPr>
              <p:cNvSpPr/>
              <p:nvPr/>
            </p:nvSpPr>
            <p:spPr bwMode="auto">
              <a:xfrm>
                <a:off x="6145217" y="3502854"/>
                <a:ext cx="367683" cy="347026"/>
              </a:xfrm>
              <a:custGeom>
                <a:avLst/>
                <a:gdLst>
                  <a:gd name="T0" fmla="*/ 13 w 75"/>
                  <a:gd name="T1" fmla="*/ 41 h 71"/>
                  <a:gd name="T2" fmla="*/ 13 w 75"/>
                  <a:gd name="T3" fmla="*/ 35 h 71"/>
                  <a:gd name="T4" fmla="*/ 65 w 75"/>
                  <a:gd name="T5" fmla="*/ 12 h 71"/>
                  <a:gd name="T6" fmla="*/ 36 w 75"/>
                  <a:gd name="T7" fmla="*/ 13 h 71"/>
                  <a:gd name="T8" fmla="*/ 65 w 75"/>
                  <a:gd name="T9" fmla="*/ 14 h 71"/>
                  <a:gd name="T10" fmla="*/ 65 w 75"/>
                  <a:gd name="T11" fmla="*/ 12 h 71"/>
                  <a:gd name="T12" fmla="*/ 22 w 75"/>
                  <a:gd name="T13" fmla="*/ 38 h 71"/>
                  <a:gd name="T14" fmla="*/ 27 w 75"/>
                  <a:gd name="T15" fmla="*/ 38 h 71"/>
                  <a:gd name="T16" fmla="*/ 36 w 75"/>
                  <a:gd name="T17" fmla="*/ 35 h 71"/>
                  <a:gd name="T18" fmla="*/ 36 w 75"/>
                  <a:gd name="T19" fmla="*/ 41 h 71"/>
                  <a:gd name="T20" fmla="*/ 36 w 75"/>
                  <a:gd name="T21" fmla="*/ 35 h 71"/>
                  <a:gd name="T22" fmla="*/ 75 w 75"/>
                  <a:gd name="T23" fmla="*/ 36 h 71"/>
                  <a:gd name="T24" fmla="*/ 67 w 75"/>
                  <a:gd name="T25" fmla="*/ 42 h 71"/>
                  <a:gd name="T26" fmla="*/ 71 w 75"/>
                  <a:gd name="T27" fmla="*/ 52 h 71"/>
                  <a:gd name="T28" fmla="*/ 67 w 75"/>
                  <a:gd name="T29" fmla="*/ 53 h 71"/>
                  <a:gd name="T30" fmla="*/ 49 w 75"/>
                  <a:gd name="T31" fmla="*/ 42 h 71"/>
                  <a:gd name="T32" fmla="*/ 43 w 75"/>
                  <a:gd name="T33" fmla="*/ 59 h 71"/>
                  <a:gd name="T34" fmla="*/ 8 w 75"/>
                  <a:gd name="T35" fmla="*/ 70 h 71"/>
                  <a:gd name="T36" fmla="*/ 6 w 75"/>
                  <a:gd name="T37" fmla="*/ 70 h 71"/>
                  <a:gd name="T38" fmla="*/ 9 w 75"/>
                  <a:gd name="T39" fmla="*/ 59 h 71"/>
                  <a:gd name="T40" fmla="*/ 0 w 75"/>
                  <a:gd name="T41" fmla="*/ 53 h 71"/>
                  <a:gd name="T42" fmla="*/ 6 w 75"/>
                  <a:gd name="T43" fmla="*/ 17 h 71"/>
                  <a:gd name="T44" fmla="*/ 26 w 75"/>
                  <a:gd name="T45" fmla="*/ 6 h 71"/>
                  <a:gd name="T46" fmla="*/ 69 w 75"/>
                  <a:gd name="T47" fmla="*/ 0 h 71"/>
                  <a:gd name="T48" fmla="*/ 72 w 75"/>
                  <a:gd name="T49" fmla="*/ 36 h 71"/>
                  <a:gd name="T50" fmla="*/ 69 w 75"/>
                  <a:gd name="T51" fmla="*/ 3 h 71"/>
                  <a:gd name="T52" fmla="*/ 29 w 75"/>
                  <a:gd name="T53" fmla="*/ 6 h 71"/>
                  <a:gd name="T54" fmla="*/ 43 w 75"/>
                  <a:gd name="T55" fmla="*/ 18 h 71"/>
                  <a:gd name="T56" fmla="*/ 48 w 75"/>
                  <a:gd name="T57" fmla="*/ 21 h 71"/>
                  <a:gd name="T58" fmla="*/ 66 w 75"/>
                  <a:gd name="T59" fmla="*/ 22 h 71"/>
                  <a:gd name="T60" fmla="*/ 48 w 75"/>
                  <a:gd name="T61" fmla="*/ 23 h 71"/>
                  <a:gd name="T62" fmla="*/ 65 w 75"/>
                  <a:gd name="T63" fmla="*/ 30 h 71"/>
                  <a:gd name="T64" fmla="*/ 65 w 75"/>
                  <a:gd name="T65" fmla="*/ 32 h 71"/>
                  <a:gd name="T66" fmla="*/ 48 w 75"/>
                  <a:gd name="T67" fmla="*/ 39 h 71"/>
                  <a:gd name="T68" fmla="*/ 56 w 75"/>
                  <a:gd name="T69" fmla="*/ 39 h 71"/>
                  <a:gd name="T70" fmla="*/ 63 w 75"/>
                  <a:gd name="T71" fmla="*/ 41 h 71"/>
                  <a:gd name="T72" fmla="*/ 64 w 75"/>
                  <a:gd name="T73" fmla="*/ 39 h 71"/>
                  <a:gd name="T74" fmla="*/ 72 w 75"/>
                  <a:gd name="T75" fmla="*/ 36 h 71"/>
                  <a:gd name="T76" fmla="*/ 46 w 75"/>
                  <a:gd name="T77" fmla="*/ 23 h 71"/>
                  <a:gd name="T78" fmla="*/ 6 w 75"/>
                  <a:gd name="T79" fmla="*/ 20 h 71"/>
                  <a:gd name="T80" fmla="*/ 3 w 75"/>
                  <a:gd name="T81" fmla="*/ 53 h 71"/>
                  <a:gd name="T82" fmla="*/ 12 w 75"/>
                  <a:gd name="T83" fmla="*/ 56 h 71"/>
                  <a:gd name="T84" fmla="*/ 13 w 75"/>
                  <a:gd name="T85" fmla="*/ 57 h 71"/>
                  <a:gd name="T86" fmla="*/ 20 w 75"/>
                  <a:gd name="T87" fmla="*/ 56 h 71"/>
                  <a:gd name="T88" fmla="*/ 43 w 75"/>
                  <a:gd name="T89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" h="71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35" name="ïşlíḑé">
                <a:extLst>
                  <a:ext uri="{FF2B5EF4-FFF2-40B4-BE49-F238E27FC236}">
                    <a16:creationId xmlns:a16="http://schemas.microsoft.com/office/drawing/2014/main" id="{65849B43-537C-452B-B692-A75098AA1CFC}"/>
                  </a:ext>
                </a:extLst>
              </p:cNvPr>
              <p:cNvSpPr/>
              <p:nvPr/>
            </p:nvSpPr>
            <p:spPr bwMode="auto">
              <a:xfrm>
                <a:off x="6816469" y="2448523"/>
                <a:ext cx="191882" cy="191884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4 w 35"/>
                  <a:gd name="T21" fmla="*/ 12 h 35"/>
                  <a:gd name="T22" fmla="*/ 19 w 35"/>
                  <a:gd name="T23" fmla="*/ 18 h 35"/>
                  <a:gd name="T24" fmla="*/ 24 w 35"/>
                  <a:gd name="T25" fmla="*/ 23 h 35"/>
                  <a:gd name="T26" fmla="*/ 24 w 35"/>
                  <a:gd name="T27" fmla="*/ 24 h 35"/>
                  <a:gd name="T28" fmla="*/ 24 w 35"/>
                  <a:gd name="T29" fmla="*/ 25 h 35"/>
                  <a:gd name="T30" fmla="*/ 23 w 35"/>
                  <a:gd name="T31" fmla="*/ 24 h 35"/>
                  <a:gd name="T32" fmla="*/ 18 w 35"/>
                  <a:gd name="T33" fmla="*/ 19 h 35"/>
                  <a:gd name="T34" fmla="*/ 12 w 35"/>
                  <a:gd name="T35" fmla="*/ 24 h 35"/>
                  <a:gd name="T36" fmla="*/ 12 w 35"/>
                  <a:gd name="T37" fmla="*/ 25 h 35"/>
                  <a:gd name="T38" fmla="*/ 11 w 35"/>
                  <a:gd name="T39" fmla="*/ 24 h 35"/>
                  <a:gd name="T40" fmla="*/ 11 w 35"/>
                  <a:gd name="T41" fmla="*/ 23 h 35"/>
                  <a:gd name="T42" fmla="*/ 16 w 35"/>
                  <a:gd name="T43" fmla="*/ 18 h 35"/>
                  <a:gd name="T44" fmla="*/ 11 w 35"/>
                  <a:gd name="T45" fmla="*/ 12 h 35"/>
                  <a:gd name="T46" fmla="*/ 11 w 35"/>
                  <a:gd name="T47" fmla="*/ 11 h 35"/>
                  <a:gd name="T48" fmla="*/ 12 w 35"/>
                  <a:gd name="T49" fmla="*/ 11 h 35"/>
                  <a:gd name="T50" fmla="*/ 18 w 35"/>
                  <a:gd name="T51" fmla="*/ 16 h 35"/>
                  <a:gd name="T52" fmla="*/ 23 w 35"/>
                  <a:gd name="T53" fmla="*/ 11 h 35"/>
                  <a:gd name="T54" fmla="*/ 24 w 35"/>
                  <a:gd name="T55" fmla="*/ 11 h 35"/>
                  <a:gd name="T56" fmla="*/ 24 w 35"/>
                  <a:gd name="T57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36" name="ïṡľîḍe">
                <a:extLst>
                  <a:ext uri="{FF2B5EF4-FFF2-40B4-BE49-F238E27FC236}">
                    <a16:creationId xmlns:a16="http://schemas.microsoft.com/office/drawing/2014/main" id="{A1F76B69-F62D-4E6F-8028-179E3437F710}"/>
                  </a:ext>
                </a:extLst>
              </p:cNvPr>
              <p:cNvSpPr/>
              <p:nvPr/>
            </p:nvSpPr>
            <p:spPr bwMode="auto">
              <a:xfrm>
                <a:off x="3635511" y="2392623"/>
                <a:ext cx="286836" cy="270722"/>
              </a:xfrm>
              <a:custGeom>
                <a:avLst/>
                <a:gdLst>
                  <a:gd name="T0" fmla="*/ 13 w 75"/>
                  <a:gd name="T1" fmla="*/ 41 h 71"/>
                  <a:gd name="T2" fmla="*/ 13 w 75"/>
                  <a:gd name="T3" fmla="*/ 35 h 71"/>
                  <a:gd name="T4" fmla="*/ 65 w 75"/>
                  <a:gd name="T5" fmla="*/ 12 h 71"/>
                  <a:gd name="T6" fmla="*/ 36 w 75"/>
                  <a:gd name="T7" fmla="*/ 13 h 71"/>
                  <a:gd name="T8" fmla="*/ 65 w 75"/>
                  <a:gd name="T9" fmla="*/ 14 h 71"/>
                  <a:gd name="T10" fmla="*/ 65 w 75"/>
                  <a:gd name="T11" fmla="*/ 12 h 71"/>
                  <a:gd name="T12" fmla="*/ 22 w 75"/>
                  <a:gd name="T13" fmla="*/ 38 h 71"/>
                  <a:gd name="T14" fmla="*/ 27 w 75"/>
                  <a:gd name="T15" fmla="*/ 38 h 71"/>
                  <a:gd name="T16" fmla="*/ 36 w 75"/>
                  <a:gd name="T17" fmla="*/ 35 h 71"/>
                  <a:gd name="T18" fmla="*/ 36 w 75"/>
                  <a:gd name="T19" fmla="*/ 41 h 71"/>
                  <a:gd name="T20" fmla="*/ 36 w 75"/>
                  <a:gd name="T21" fmla="*/ 35 h 71"/>
                  <a:gd name="T22" fmla="*/ 75 w 75"/>
                  <a:gd name="T23" fmla="*/ 36 h 71"/>
                  <a:gd name="T24" fmla="*/ 67 w 75"/>
                  <a:gd name="T25" fmla="*/ 42 h 71"/>
                  <a:gd name="T26" fmla="*/ 71 w 75"/>
                  <a:gd name="T27" fmla="*/ 52 h 71"/>
                  <a:gd name="T28" fmla="*/ 67 w 75"/>
                  <a:gd name="T29" fmla="*/ 53 h 71"/>
                  <a:gd name="T30" fmla="*/ 49 w 75"/>
                  <a:gd name="T31" fmla="*/ 42 h 71"/>
                  <a:gd name="T32" fmla="*/ 43 w 75"/>
                  <a:gd name="T33" fmla="*/ 59 h 71"/>
                  <a:gd name="T34" fmla="*/ 8 w 75"/>
                  <a:gd name="T35" fmla="*/ 70 h 71"/>
                  <a:gd name="T36" fmla="*/ 6 w 75"/>
                  <a:gd name="T37" fmla="*/ 70 h 71"/>
                  <a:gd name="T38" fmla="*/ 9 w 75"/>
                  <a:gd name="T39" fmla="*/ 59 h 71"/>
                  <a:gd name="T40" fmla="*/ 0 w 75"/>
                  <a:gd name="T41" fmla="*/ 53 h 71"/>
                  <a:gd name="T42" fmla="*/ 6 w 75"/>
                  <a:gd name="T43" fmla="*/ 17 h 71"/>
                  <a:gd name="T44" fmla="*/ 26 w 75"/>
                  <a:gd name="T45" fmla="*/ 6 h 71"/>
                  <a:gd name="T46" fmla="*/ 69 w 75"/>
                  <a:gd name="T47" fmla="*/ 0 h 71"/>
                  <a:gd name="T48" fmla="*/ 72 w 75"/>
                  <a:gd name="T49" fmla="*/ 36 h 71"/>
                  <a:gd name="T50" fmla="*/ 69 w 75"/>
                  <a:gd name="T51" fmla="*/ 3 h 71"/>
                  <a:gd name="T52" fmla="*/ 29 w 75"/>
                  <a:gd name="T53" fmla="*/ 6 h 71"/>
                  <a:gd name="T54" fmla="*/ 43 w 75"/>
                  <a:gd name="T55" fmla="*/ 18 h 71"/>
                  <a:gd name="T56" fmla="*/ 48 w 75"/>
                  <a:gd name="T57" fmla="*/ 21 h 71"/>
                  <a:gd name="T58" fmla="*/ 66 w 75"/>
                  <a:gd name="T59" fmla="*/ 22 h 71"/>
                  <a:gd name="T60" fmla="*/ 48 w 75"/>
                  <a:gd name="T61" fmla="*/ 23 h 71"/>
                  <a:gd name="T62" fmla="*/ 65 w 75"/>
                  <a:gd name="T63" fmla="*/ 30 h 71"/>
                  <a:gd name="T64" fmla="*/ 65 w 75"/>
                  <a:gd name="T65" fmla="*/ 32 h 71"/>
                  <a:gd name="T66" fmla="*/ 48 w 75"/>
                  <a:gd name="T67" fmla="*/ 39 h 71"/>
                  <a:gd name="T68" fmla="*/ 56 w 75"/>
                  <a:gd name="T69" fmla="*/ 39 h 71"/>
                  <a:gd name="T70" fmla="*/ 63 w 75"/>
                  <a:gd name="T71" fmla="*/ 41 h 71"/>
                  <a:gd name="T72" fmla="*/ 64 w 75"/>
                  <a:gd name="T73" fmla="*/ 39 h 71"/>
                  <a:gd name="T74" fmla="*/ 72 w 75"/>
                  <a:gd name="T75" fmla="*/ 36 h 71"/>
                  <a:gd name="T76" fmla="*/ 46 w 75"/>
                  <a:gd name="T77" fmla="*/ 23 h 71"/>
                  <a:gd name="T78" fmla="*/ 6 w 75"/>
                  <a:gd name="T79" fmla="*/ 20 h 71"/>
                  <a:gd name="T80" fmla="*/ 3 w 75"/>
                  <a:gd name="T81" fmla="*/ 53 h 71"/>
                  <a:gd name="T82" fmla="*/ 12 w 75"/>
                  <a:gd name="T83" fmla="*/ 56 h 71"/>
                  <a:gd name="T84" fmla="*/ 13 w 75"/>
                  <a:gd name="T85" fmla="*/ 57 h 71"/>
                  <a:gd name="T86" fmla="*/ 20 w 75"/>
                  <a:gd name="T87" fmla="*/ 56 h 71"/>
                  <a:gd name="T88" fmla="*/ 43 w 75"/>
                  <a:gd name="T89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" h="71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37" name="iŝliďe">
                <a:extLst>
                  <a:ext uri="{FF2B5EF4-FFF2-40B4-BE49-F238E27FC236}">
                    <a16:creationId xmlns:a16="http://schemas.microsoft.com/office/drawing/2014/main" id="{FAEFB712-C820-4473-AEF2-40DEEE665269}"/>
                  </a:ext>
                </a:extLst>
              </p:cNvPr>
              <p:cNvSpPr/>
              <p:nvPr/>
            </p:nvSpPr>
            <p:spPr bwMode="auto">
              <a:xfrm>
                <a:off x="6243387" y="2708024"/>
                <a:ext cx="310690" cy="310690"/>
              </a:xfrm>
              <a:custGeom>
                <a:avLst/>
                <a:gdLst>
                  <a:gd name="T0" fmla="*/ 0 w 66"/>
                  <a:gd name="T1" fmla="*/ 33 h 66"/>
                  <a:gd name="T2" fmla="*/ 66 w 66"/>
                  <a:gd name="T3" fmla="*/ 33 h 66"/>
                  <a:gd name="T4" fmla="*/ 50 w 66"/>
                  <a:gd name="T5" fmla="*/ 32 h 66"/>
                  <a:gd name="T6" fmla="*/ 63 w 66"/>
                  <a:gd name="T7" fmla="*/ 32 h 66"/>
                  <a:gd name="T8" fmla="*/ 48 w 66"/>
                  <a:gd name="T9" fmla="*/ 32 h 66"/>
                  <a:gd name="T10" fmla="*/ 34 w 66"/>
                  <a:gd name="T11" fmla="*/ 18 h 66"/>
                  <a:gd name="T12" fmla="*/ 48 w 66"/>
                  <a:gd name="T13" fmla="*/ 32 h 66"/>
                  <a:gd name="T14" fmla="*/ 34 w 66"/>
                  <a:gd name="T15" fmla="*/ 3 h 66"/>
                  <a:gd name="T16" fmla="*/ 34 w 66"/>
                  <a:gd name="T17" fmla="*/ 16 h 66"/>
                  <a:gd name="T18" fmla="*/ 20 w 66"/>
                  <a:gd name="T19" fmla="*/ 18 h 66"/>
                  <a:gd name="T20" fmla="*/ 32 w 66"/>
                  <a:gd name="T21" fmla="*/ 16 h 66"/>
                  <a:gd name="T22" fmla="*/ 32 w 66"/>
                  <a:gd name="T23" fmla="*/ 32 h 66"/>
                  <a:gd name="T24" fmla="*/ 19 w 66"/>
                  <a:gd name="T25" fmla="*/ 20 h 66"/>
                  <a:gd name="T26" fmla="*/ 16 w 66"/>
                  <a:gd name="T27" fmla="*/ 32 h 66"/>
                  <a:gd name="T28" fmla="*/ 17 w 66"/>
                  <a:gd name="T29" fmla="*/ 21 h 66"/>
                  <a:gd name="T30" fmla="*/ 16 w 66"/>
                  <a:gd name="T31" fmla="*/ 34 h 66"/>
                  <a:gd name="T32" fmla="*/ 3 w 66"/>
                  <a:gd name="T33" fmla="*/ 34 h 66"/>
                  <a:gd name="T34" fmla="*/ 18 w 66"/>
                  <a:gd name="T35" fmla="*/ 34 h 66"/>
                  <a:gd name="T36" fmla="*/ 32 w 66"/>
                  <a:gd name="T37" fmla="*/ 48 h 66"/>
                  <a:gd name="T38" fmla="*/ 18 w 66"/>
                  <a:gd name="T39" fmla="*/ 34 h 66"/>
                  <a:gd name="T40" fmla="*/ 32 w 66"/>
                  <a:gd name="T41" fmla="*/ 63 h 66"/>
                  <a:gd name="T42" fmla="*/ 32 w 66"/>
                  <a:gd name="T43" fmla="*/ 50 h 66"/>
                  <a:gd name="T44" fmla="*/ 46 w 66"/>
                  <a:gd name="T45" fmla="*/ 49 h 66"/>
                  <a:gd name="T46" fmla="*/ 34 w 66"/>
                  <a:gd name="T47" fmla="*/ 50 h 66"/>
                  <a:gd name="T48" fmla="*/ 34 w 66"/>
                  <a:gd name="T49" fmla="*/ 34 h 66"/>
                  <a:gd name="T50" fmla="*/ 46 w 66"/>
                  <a:gd name="T51" fmla="*/ 47 h 66"/>
                  <a:gd name="T52" fmla="*/ 50 w 66"/>
                  <a:gd name="T53" fmla="*/ 34 h 66"/>
                  <a:gd name="T54" fmla="*/ 48 w 66"/>
                  <a:gd name="T55" fmla="*/ 46 h 66"/>
                  <a:gd name="T56" fmla="*/ 48 w 66"/>
                  <a:gd name="T57" fmla="*/ 18 h 66"/>
                  <a:gd name="T58" fmla="*/ 62 w 66"/>
                  <a:gd name="T59" fmla="*/ 26 h 66"/>
                  <a:gd name="T60" fmla="*/ 18 w 66"/>
                  <a:gd name="T61" fmla="*/ 18 h 66"/>
                  <a:gd name="T62" fmla="*/ 26 w 66"/>
                  <a:gd name="T63" fmla="*/ 4 h 66"/>
                  <a:gd name="T64" fmla="*/ 18 w 66"/>
                  <a:gd name="T65" fmla="*/ 48 h 66"/>
                  <a:gd name="T66" fmla="*/ 4 w 66"/>
                  <a:gd name="T67" fmla="*/ 40 h 66"/>
                  <a:gd name="T68" fmla="*/ 48 w 66"/>
                  <a:gd name="T69" fmla="*/ 48 h 66"/>
                  <a:gd name="T70" fmla="*/ 40 w 66"/>
                  <a:gd name="T71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66"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lose/>
                    <a:moveTo>
                      <a:pt x="50" y="32"/>
                    </a:moveTo>
                    <a:cubicBezTo>
                      <a:pt x="50" y="28"/>
                      <a:pt x="49" y="24"/>
                      <a:pt x="48" y="21"/>
                    </a:cubicBezTo>
                    <a:cubicBezTo>
                      <a:pt x="56" y="23"/>
                      <a:pt x="62" y="27"/>
                      <a:pt x="63" y="32"/>
                    </a:cubicBezTo>
                    <a:lnTo>
                      <a:pt x="50" y="32"/>
                    </a:lnTo>
                    <a:close/>
                    <a:moveTo>
                      <a:pt x="48" y="32"/>
                    </a:move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8" y="18"/>
                      <a:pt x="42" y="19"/>
                      <a:pt x="46" y="20"/>
                    </a:cubicBezTo>
                    <a:cubicBezTo>
                      <a:pt x="47" y="24"/>
                      <a:pt x="48" y="28"/>
                      <a:pt x="48" y="32"/>
                    </a:cubicBezTo>
                    <a:close/>
                    <a:moveTo>
                      <a:pt x="34" y="1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9" y="4"/>
                      <a:pt x="43" y="10"/>
                      <a:pt x="46" y="18"/>
                    </a:cubicBezTo>
                    <a:cubicBezTo>
                      <a:pt x="42" y="17"/>
                      <a:pt x="38" y="16"/>
                      <a:pt x="34" y="16"/>
                    </a:cubicBezTo>
                    <a:close/>
                    <a:moveTo>
                      <a:pt x="32" y="16"/>
                    </a:moveTo>
                    <a:cubicBezTo>
                      <a:pt x="28" y="16"/>
                      <a:pt x="24" y="17"/>
                      <a:pt x="20" y="18"/>
                    </a:cubicBezTo>
                    <a:cubicBezTo>
                      <a:pt x="22" y="10"/>
                      <a:pt x="27" y="4"/>
                      <a:pt x="32" y="3"/>
                    </a:cubicBezTo>
                    <a:lnTo>
                      <a:pt x="32" y="16"/>
                    </a:lnTo>
                    <a:close/>
                    <a:moveTo>
                      <a:pt x="32" y="18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28"/>
                      <a:pt x="18" y="24"/>
                      <a:pt x="19" y="20"/>
                    </a:cubicBezTo>
                    <a:cubicBezTo>
                      <a:pt x="23" y="19"/>
                      <a:pt x="27" y="18"/>
                      <a:pt x="32" y="18"/>
                    </a:cubicBezTo>
                    <a:close/>
                    <a:moveTo>
                      <a:pt x="16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4" y="27"/>
                      <a:pt x="9" y="23"/>
                      <a:pt x="17" y="21"/>
                    </a:cubicBezTo>
                    <a:cubicBezTo>
                      <a:pt x="16" y="24"/>
                      <a:pt x="16" y="28"/>
                      <a:pt x="16" y="32"/>
                    </a:cubicBezTo>
                    <a:close/>
                    <a:moveTo>
                      <a:pt x="16" y="34"/>
                    </a:moveTo>
                    <a:cubicBezTo>
                      <a:pt x="16" y="38"/>
                      <a:pt x="16" y="42"/>
                      <a:pt x="17" y="46"/>
                    </a:cubicBezTo>
                    <a:cubicBezTo>
                      <a:pt x="9" y="44"/>
                      <a:pt x="4" y="39"/>
                      <a:pt x="3" y="34"/>
                    </a:cubicBezTo>
                    <a:lnTo>
                      <a:pt x="16" y="34"/>
                    </a:lnTo>
                    <a:close/>
                    <a:moveTo>
                      <a:pt x="18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27" y="48"/>
                      <a:pt x="23" y="48"/>
                      <a:pt x="19" y="47"/>
                    </a:cubicBezTo>
                    <a:cubicBezTo>
                      <a:pt x="18" y="43"/>
                      <a:pt x="18" y="39"/>
                      <a:pt x="18" y="34"/>
                    </a:cubicBezTo>
                    <a:close/>
                    <a:moveTo>
                      <a:pt x="32" y="50"/>
                    </a:moveTo>
                    <a:cubicBezTo>
                      <a:pt x="32" y="63"/>
                      <a:pt x="32" y="63"/>
                      <a:pt x="32" y="63"/>
                    </a:cubicBezTo>
                    <a:cubicBezTo>
                      <a:pt x="27" y="62"/>
                      <a:pt x="22" y="57"/>
                      <a:pt x="20" y="49"/>
                    </a:cubicBezTo>
                    <a:cubicBezTo>
                      <a:pt x="24" y="50"/>
                      <a:pt x="28" y="50"/>
                      <a:pt x="32" y="50"/>
                    </a:cubicBezTo>
                    <a:close/>
                    <a:moveTo>
                      <a:pt x="34" y="50"/>
                    </a:moveTo>
                    <a:cubicBezTo>
                      <a:pt x="38" y="50"/>
                      <a:pt x="42" y="50"/>
                      <a:pt x="46" y="49"/>
                    </a:cubicBezTo>
                    <a:cubicBezTo>
                      <a:pt x="43" y="57"/>
                      <a:pt x="39" y="62"/>
                      <a:pt x="34" y="63"/>
                    </a:cubicBezTo>
                    <a:lnTo>
                      <a:pt x="34" y="50"/>
                    </a:lnTo>
                    <a:close/>
                    <a:moveTo>
                      <a:pt x="34" y="48"/>
                    </a:moveTo>
                    <a:cubicBezTo>
                      <a:pt x="34" y="34"/>
                      <a:pt x="34" y="34"/>
                      <a:pt x="34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9"/>
                      <a:pt x="47" y="43"/>
                      <a:pt x="46" y="47"/>
                    </a:cubicBezTo>
                    <a:cubicBezTo>
                      <a:pt x="42" y="48"/>
                      <a:pt x="38" y="48"/>
                      <a:pt x="34" y="48"/>
                    </a:cubicBezTo>
                    <a:close/>
                    <a:moveTo>
                      <a:pt x="50" y="34"/>
                    </a:moveTo>
                    <a:cubicBezTo>
                      <a:pt x="63" y="34"/>
                      <a:pt x="63" y="34"/>
                      <a:pt x="63" y="34"/>
                    </a:cubicBezTo>
                    <a:cubicBezTo>
                      <a:pt x="62" y="39"/>
                      <a:pt x="56" y="44"/>
                      <a:pt x="48" y="46"/>
                    </a:cubicBezTo>
                    <a:cubicBezTo>
                      <a:pt x="49" y="42"/>
                      <a:pt x="50" y="38"/>
                      <a:pt x="50" y="34"/>
                    </a:cubicBezTo>
                    <a:close/>
                    <a:moveTo>
                      <a:pt x="48" y="18"/>
                    </a:moveTo>
                    <a:cubicBezTo>
                      <a:pt x="46" y="12"/>
                      <a:pt x="43" y="7"/>
                      <a:pt x="40" y="4"/>
                    </a:cubicBezTo>
                    <a:cubicBezTo>
                      <a:pt x="51" y="7"/>
                      <a:pt x="59" y="15"/>
                      <a:pt x="62" y="26"/>
                    </a:cubicBezTo>
                    <a:cubicBezTo>
                      <a:pt x="59" y="23"/>
                      <a:pt x="54" y="20"/>
                      <a:pt x="48" y="18"/>
                    </a:cubicBezTo>
                    <a:close/>
                    <a:moveTo>
                      <a:pt x="18" y="18"/>
                    </a:moveTo>
                    <a:cubicBezTo>
                      <a:pt x="12" y="20"/>
                      <a:pt x="7" y="23"/>
                      <a:pt x="4" y="26"/>
                    </a:cubicBezTo>
                    <a:cubicBezTo>
                      <a:pt x="6" y="15"/>
                      <a:pt x="15" y="7"/>
                      <a:pt x="26" y="4"/>
                    </a:cubicBezTo>
                    <a:cubicBezTo>
                      <a:pt x="22" y="7"/>
                      <a:pt x="19" y="12"/>
                      <a:pt x="18" y="18"/>
                    </a:cubicBezTo>
                    <a:close/>
                    <a:moveTo>
                      <a:pt x="18" y="48"/>
                    </a:moveTo>
                    <a:cubicBezTo>
                      <a:pt x="19" y="55"/>
                      <a:pt x="22" y="59"/>
                      <a:pt x="26" y="62"/>
                    </a:cubicBezTo>
                    <a:cubicBezTo>
                      <a:pt x="15" y="60"/>
                      <a:pt x="6" y="51"/>
                      <a:pt x="4" y="40"/>
                    </a:cubicBezTo>
                    <a:cubicBezTo>
                      <a:pt x="7" y="44"/>
                      <a:pt x="12" y="47"/>
                      <a:pt x="18" y="48"/>
                    </a:cubicBezTo>
                    <a:close/>
                    <a:moveTo>
                      <a:pt x="48" y="48"/>
                    </a:moveTo>
                    <a:cubicBezTo>
                      <a:pt x="54" y="47"/>
                      <a:pt x="59" y="44"/>
                      <a:pt x="62" y="40"/>
                    </a:cubicBezTo>
                    <a:cubicBezTo>
                      <a:pt x="59" y="51"/>
                      <a:pt x="51" y="60"/>
                      <a:pt x="40" y="62"/>
                    </a:cubicBezTo>
                    <a:cubicBezTo>
                      <a:pt x="43" y="59"/>
                      <a:pt x="46" y="55"/>
                      <a:pt x="48" y="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38" name="íṡ1íḑé">
                <a:extLst>
                  <a:ext uri="{FF2B5EF4-FFF2-40B4-BE49-F238E27FC236}">
                    <a16:creationId xmlns:a16="http://schemas.microsoft.com/office/drawing/2014/main" id="{08651A69-D4DA-4429-BD6A-250FEEA7044D}"/>
                  </a:ext>
                </a:extLst>
              </p:cNvPr>
              <p:cNvSpPr/>
              <p:nvPr/>
            </p:nvSpPr>
            <p:spPr bwMode="auto">
              <a:xfrm>
                <a:off x="6360224" y="2078940"/>
                <a:ext cx="210345" cy="231919"/>
              </a:xfrm>
              <a:custGeom>
                <a:avLst/>
                <a:gdLst>
                  <a:gd name="T0" fmla="*/ 33 w 66"/>
                  <a:gd name="T1" fmla="*/ 0 h 73"/>
                  <a:gd name="T2" fmla="*/ 26 w 66"/>
                  <a:gd name="T3" fmla="*/ 6 h 73"/>
                  <a:gd name="T4" fmla="*/ 39 w 66"/>
                  <a:gd name="T5" fmla="*/ 7 h 73"/>
                  <a:gd name="T6" fmla="*/ 28 w 66"/>
                  <a:gd name="T7" fmla="*/ 5 h 73"/>
                  <a:gd name="T8" fmla="*/ 33 w 66"/>
                  <a:gd name="T9" fmla="*/ 1 h 73"/>
                  <a:gd name="T10" fmla="*/ 28 w 66"/>
                  <a:gd name="T11" fmla="*/ 5 h 73"/>
                  <a:gd name="T12" fmla="*/ 50 w 66"/>
                  <a:gd name="T13" fmla="*/ 13 h 73"/>
                  <a:gd name="T14" fmla="*/ 55 w 66"/>
                  <a:gd name="T15" fmla="*/ 15 h 73"/>
                  <a:gd name="T16" fmla="*/ 54 w 66"/>
                  <a:gd name="T17" fmla="*/ 8 h 73"/>
                  <a:gd name="T18" fmla="*/ 45 w 66"/>
                  <a:gd name="T19" fmla="*/ 8 h 73"/>
                  <a:gd name="T20" fmla="*/ 49 w 66"/>
                  <a:gd name="T21" fmla="*/ 11 h 73"/>
                  <a:gd name="T22" fmla="*/ 33 w 66"/>
                  <a:gd name="T23" fmla="*/ 7 h 73"/>
                  <a:gd name="T24" fmla="*/ 17 w 66"/>
                  <a:gd name="T25" fmla="*/ 12 h 73"/>
                  <a:gd name="T26" fmla="*/ 21 w 66"/>
                  <a:gd name="T27" fmla="*/ 8 h 73"/>
                  <a:gd name="T28" fmla="*/ 14 w 66"/>
                  <a:gd name="T29" fmla="*/ 6 h 73"/>
                  <a:gd name="T30" fmla="*/ 10 w 66"/>
                  <a:gd name="T31" fmla="*/ 15 h 73"/>
                  <a:gd name="T32" fmla="*/ 15 w 66"/>
                  <a:gd name="T33" fmla="*/ 12 h 73"/>
                  <a:gd name="T34" fmla="*/ 15 w 66"/>
                  <a:gd name="T35" fmla="*/ 13 h 73"/>
                  <a:gd name="T36" fmla="*/ 0 w 66"/>
                  <a:gd name="T37" fmla="*/ 35 h 73"/>
                  <a:gd name="T38" fmla="*/ 4 w 66"/>
                  <a:gd name="T39" fmla="*/ 43 h 73"/>
                  <a:gd name="T40" fmla="*/ 14 w 66"/>
                  <a:gd name="T41" fmla="*/ 60 h 73"/>
                  <a:gd name="T42" fmla="*/ 11 w 66"/>
                  <a:gd name="T43" fmla="*/ 68 h 73"/>
                  <a:gd name="T44" fmla="*/ 12 w 66"/>
                  <a:gd name="T45" fmla="*/ 73 h 73"/>
                  <a:gd name="T46" fmla="*/ 15 w 66"/>
                  <a:gd name="T47" fmla="*/ 70 h 73"/>
                  <a:gd name="T48" fmla="*/ 20 w 66"/>
                  <a:gd name="T49" fmla="*/ 63 h 73"/>
                  <a:gd name="T50" fmla="*/ 46 w 66"/>
                  <a:gd name="T51" fmla="*/ 63 h 73"/>
                  <a:gd name="T52" fmla="*/ 52 w 66"/>
                  <a:gd name="T53" fmla="*/ 70 h 73"/>
                  <a:gd name="T54" fmla="*/ 57 w 66"/>
                  <a:gd name="T55" fmla="*/ 71 h 73"/>
                  <a:gd name="T56" fmla="*/ 56 w 66"/>
                  <a:gd name="T57" fmla="*/ 67 h 73"/>
                  <a:gd name="T58" fmla="*/ 62 w 66"/>
                  <a:gd name="T59" fmla="*/ 43 h 73"/>
                  <a:gd name="T60" fmla="*/ 66 w 66"/>
                  <a:gd name="T61" fmla="*/ 35 h 73"/>
                  <a:gd name="T62" fmla="*/ 2 w 66"/>
                  <a:gd name="T63" fmla="*/ 38 h 73"/>
                  <a:gd name="T64" fmla="*/ 3 w 66"/>
                  <a:gd name="T65" fmla="*/ 32 h 73"/>
                  <a:gd name="T66" fmla="*/ 3 w 66"/>
                  <a:gd name="T67" fmla="*/ 41 h 73"/>
                  <a:gd name="T68" fmla="*/ 47 w 66"/>
                  <a:gd name="T69" fmla="*/ 8 h 73"/>
                  <a:gd name="T70" fmla="*/ 53 w 66"/>
                  <a:gd name="T71" fmla="*/ 10 h 73"/>
                  <a:gd name="T72" fmla="*/ 47 w 66"/>
                  <a:gd name="T73" fmla="*/ 8 h 73"/>
                  <a:gd name="T74" fmla="*/ 12 w 66"/>
                  <a:gd name="T75" fmla="*/ 10 h 73"/>
                  <a:gd name="T76" fmla="*/ 17 w 66"/>
                  <a:gd name="T77" fmla="*/ 7 h 73"/>
                  <a:gd name="T78" fmla="*/ 11 w 66"/>
                  <a:gd name="T79" fmla="*/ 13 h 73"/>
                  <a:gd name="T80" fmla="*/ 12 w 66"/>
                  <a:gd name="T81" fmla="*/ 66 h 73"/>
                  <a:gd name="T82" fmla="*/ 17 w 66"/>
                  <a:gd name="T83" fmla="*/ 64 h 73"/>
                  <a:gd name="T84" fmla="*/ 53 w 66"/>
                  <a:gd name="T85" fmla="*/ 66 h 73"/>
                  <a:gd name="T86" fmla="*/ 48 w 66"/>
                  <a:gd name="T87" fmla="*/ 64 h 73"/>
                  <a:gd name="T88" fmla="*/ 53 w 66"/>
                  <a:gd name="T89" fmla="*/ 66 h 73"/>
                  <a:gd name="T90" fmla="*/ 6 w 66"/>
                  <a:gd name="T91" fmla="*/ 37 h 73"/>
                  <a:gd name="T92" fmla="*/ 60 w 66"/>
                  <a:gd name="T93" fmla="*/ 37 h 73"/>
                  <a:gd name="T94" fmla="*/ 64 w 66"/>
                  <a:gd name="T95" fmla="*/ 38 h 73"/>
                  <a:gd name="T96" fmla="*/ 62 w 66"/>
                  <a:gd name="T97" fmla="*/ 37 h 73"/>
                  <a:gd name="T98" fmla="*/ 64 w 66"/>
                  <a:gd name="T99" fmla="*/ 35 h 73"/>
                  <a:gd name="T100" fmla="*/ 33 w 66"/>
                  <a:gd name="T101" fmla="*/ 12 h 73"/>
                  <a:gd name="T102" fmla="*/ 33 w 66"/>
                  <a:gd name="T103" fmla="*/ 61 h 73"/>
                  <a:gd name="T104" fmla="*/ 33 w 66"/>
                  <a:gd name="T105" fmla="*/ 12 h 73"/>
                  <a:gd name="T106" fmla="*/ 10 w 66"/>
                  <a:gd name="T107" fmla="*/ 37 h 73"/>
                  <a:gd name="T108" fmla="*/ 56 w 66"/>
                  <a:gd name="T109" fmla="*/ 37 h 73"/>
                  <a:gd name="T110" fmla="*/ 36 w 66"/>
                  <a:gd name="T111" fmla="*/ 35 h 73"/>
                  <a:gd name="T112" fmla="*/ 49 w 66"/>
                  <a:gd name="T113" fmla="*/ 38 h 73"/>
                  <a:gd name="T114" fmla="*/ 32 w 66"/>
                  <a:gd name="T115" fmla="*/ 40 h 73"/>
                  <a:gd name="T116" fmla="*/ 31 w 66"/>
                  <a:gd name="T117" fmla="*/ 32 h 73"/>
                  <a:gd name="T118" fmla="*/ 34 w 66"/>
                  <a:gd name="T119" fmla="*/ 16 h 73"/>
                  <a:gd name="T120" fmla="*/ 36 w 66"/>
                  <a:gd name="T121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" h="73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39" name="íṥḷîḓè">
                <a:extLst>
                  <a:ext uri="{FF2B5EF4-FFF2-40B4-BE49-F238E27FC236}">
                    <a16:creationId xmlns:a16="http://schemas.microsoft.com/office/drawing/2014/main" id="{77CD8471-E885-46E0-A0F8-6B5B180AB5A2}"/>
                  </a:ext>
                </a:extLst>
              </p:cNvPr>
              <p:cNvSpPr/>
              <p:nvPr/>
            </p:nvSpPr>
            <p:spPr bwMode="auto">
              <a:xfrm>
                <a:off x="3752290" y="3398908"/>
                <a:ext cx="332018" cy="387354"/>
              </a:xfrm>
              <a:custGeom>
                <a:avLst/>
                <a:gdLst>
                  <a:gd name="T0" fmla="*/ 18 w 58"/>
                  <a:gd name="T1" fmla="*/ 37 h 68"/>
                  <a:gd name="T2" fmla="*/ 17 w 58"/>
                  <a:gd name="T3" fmla="*/ 31 h 68"/>
                  <a:gd name="T4" fmla="*/ 40 w 58"/>
                  <a:gd name="T5" fmla="*/ 16 h 68"/>
                  <a:gd name="T6" fmla="*/ 17 w 58"/>
                  <a:gd name="T7" fmla="*/ 30 h 68"/>
                  <a:gd name="T8" fmla="*/ 44 w 58"/>
                  <a:gd name="T9" fmla="*/ 18 h 68"/>
                  <a:gd name="T10" fmla="*/ 17 w 58"/>
                  <a:gd name="T11" fmla="*/ 23 h 68"/>
                  <a:gd name="T12" fmla="*/ 30 w 58"/>
                  <a:gd name="T13" fmla="*/ 16 h 68"/>
                  <a:gd name="T14" fmla="*/ 14 w 58"/>
                  <a:gd name="T15" fmla="*/ 21 h 68"/>
                  <a:gd name="T16" fmla="*/ 34 w 58"/>
                  <a:gd name="T17" fmla="*/ 66 h 68"/>
                  <a:gd name="T18" fmla="*/ 28 w 58"/>
                  <a:gd name="T19" fmla="*/ 68 h 68"/>
                  <a:gd name="T20" fmla="*/ 20 w 58"/>
                  <a:gd name="T21" fmla="*/ 62 h 68"/>
                  <a:gd name="T22" fmla="*/ 23 w 58"/>
                  <a:gd name="T23" fmla="*/ 50 h 68"/>
                  <a:gd name="T24" fmla="*/ 17 w 58"/>
                  <a:gd name="T25" fmla="*/ 44 h 68"/>
                  <a:gd name="T26" fmla="*/ 40 w 58"/>
                  <a:gd name="T27" fmla="*/ 30 h 68"/>
                  <a:gd name="T28" fmla="*/ 25 w 58"/>
                  <a:gd name="T29" fmla="*/ 41 h 68"/>
                  <a:gd name="T30" fmla="*/ 29 w 58"/>
                  <a:gd name="T31" fmla="*/ 50 h 68"/>
                  <a:gd name="T32" fmla="*/ 40 w 58"/>
                  <a:gd name="T33" fmla="*/ 39 h 68"/>
                  <a:gd name="T34" fmla="*/ 35 w 58"/>
                  <a:gd name="T35" fmla="*/ 50 h 68"/>
                  <a:gd name="T36" fmla="*/ 34 w 58"/>
                  <a:gd name="T37" fmla="*/ 52 h 68"/>
                  <a:gd name="T38" fmla="*/ 33 w 58"/>
                  <a:gd name="T39" fmla="*/ 52 h 68"/>
                  <a:gd name="T40" fmla="*/ 28 w 58"/>
                  <a:gd name="T41" fmla="*/ 52 h 68"/>
                  <a:gd name="T42" fmla="*/ 22 w 58"/>
                  <a:gd name="T43" fmla="*/ 54 h 68"/>
                  <a:gd name="T44" fmla="*/ 25 w 58"/>
                  <a:gd name="T45" fmla="*/ 64 h 68"/>
                  <a:gd name="T46" fmla="*/ 36 w 58"/>
                  <a:gd name="T47" fmla="*/ 62 h 68"/>
                  <a:gd name="T48" fmla="*/ 39 w 58"/>
                  <a:gd name="T49" fmla="*/ 9 h 68"/>
                  <a:gd name="T50" fmla="*/ 41 w 58"/>
                  <a:gd name="T51" fmla="*/ 10 h 68"/>
                  <a:gd name="T52" fmla="*/ 42 w 58"/>
                  <a:gd name="T53" fmla="*/ 4 h 68"/>
                  <a:gd name="T54" fmla="*/ 15 w 58"/>
                  <a:gd name="T55" fmla="*/ 54 h 68"/>
                  <a:gd name="T56" fmla="*/ 19 w 58"/>
                  <a:gd name="T57" fmla="*/ 49 h 68"/>
                  <a:gd name="T58" fmla="*/ 48 w 58"/>
                  <a:gd name="T59" fmla="*/ 19 h 68"/>
                  <a:gd name="T60" fmla="*/ 54 w 58"/>
                  <a:gd name="T61" fmla="*/ 14 h 68"/>
                  <a:gd name="T62" fmla="*/ 47 w 58"/>
                  <a:gd name="T63" fmla="*/ 18 h 68"/>
                  <a:gd name="T64" fmla="*/ 4 w 58"/>
                  <a:gd name="T65" fmla="*/ 42 h 68"/>
                  <a:gd name="T66" fmla="*/ 5 w 58"/>
                  <a:gd name="T67" fmla="*/ 44 h 68"/>
                  <a:gd name="T68" fmla="*/ 9 w 58"/>
                  <a:gd name="T69" fmla="*/ 39 h 68"/>
                  <a:gd name="T70" fmla="*/ 50 w 58"/>
                  <a:gd name="T71" fmla="*/ 29 h 68"/>
                  <a:gd name="T72" fmla="*/ 58 w 58"/>
                  <a:gd name="T73" fmla="*/ 29 h 68"/>
                  <a:gd name="T74" fmla="*/ 7 w 58"/>
                  <a:gd name="T75" fmla="*/ 28 h 68"/>
                  <a:gd name="T76" fmla="*/ 1 w 58"/>
                  <a:gd name="T77" fmla="*/ 30 h 68"/>
                  <a:gd name="T78" fmla="*/ 49 w 58"/>
                  <a:gd name="T79" fmla="*/ 39 h 68"/>
                  <a:gd name="T80" fmla="*/ 53 w 58"/>
                  <a:gd name="T81" fmla="*/ 44 h 68"/>
                  <a:gd name="T82" fmla="*/ 54 w 58"/>
                  <a:gd name="T83" fmla="*/ 42 h 68"/>
                  <a:gd name="T84" fmla="*/ 4 w 58"/>
                  <a:gd name="T85" fmla="*/ 14 h 68"/>
                  <a:gd name="T86" fmla="*/ 10 w 58"/>
                  <a:gd name="T87" fmla="*/ 19 h 68"/>
                  <a:gd name="T88" fmla="*/ 5 w 58"/>
                  <a:gd name="T89" fmla="*/ 14 h 68"/>
                  <a:gd name="T90" fmla="*/ 39 w 58"/>
                  <a:gd name="T91" fmla="*/ 49 h 68"/>
                  <a:gd name="T92" fmla="*/ 44 w 58"/>
                  <a:gd name="T93" fmla="*/ 54 h 68"/>
                  <a:gd name="T94" fmla="*/ 17 w 58"/>
                  <a:gd name="T95" fmla="*/ 10 h 68"/>
                  <a:gd name="T96" fmla="*/ 19 w 58"/>
                  <a:gd name="T97" fmla="*/ 9 h 68"/>
                  <a:gd name="T98" fmla="*/ 14 w 58"/>
                  <a:gd name="T99" fmla="*/ 5 h 68"/>
                  <a:gd name="T100" fmla="*/ 30 w 58"/>
                  <a:gd name="T101" fmla="*/ 7 h 68"/>
                  <a:gd name="T102" fmla="*/ 28 w 58"/>
                  <a:gd name="T103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" h="68">
                    <a:moveTo>
                      <a:pt x="44" y="25"/>
                    </a:moveTo>
                    <a:cubicBezTo>
                      <a:pt x="44" y="26"/>
                      <a:pt x="42" y="28"/>
                      <a:pt x="41" y="2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7" y="37"/>
                      <a:pt x="17" y="37"/>
                    </a:cubicBezTo>
                    <a:cubicBezTo>
                      <a:pt x="15" y="37"/>
                      <a:pt x="14" y="36"/>
                      <a:pt x="14" y="35"/>
                    </a:cubicBezTo>
                    <a:cubicBezTo>
                      <a:pt x="14" y="33"/>
                      <a:pt x="16" y="32"/>
                      <a:pt x="17" y="31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2" y="22"/>
                      <a:pt x="44" y="23"/>
                      <a:pt x="44" y="25"/>
                    </a:cubicBezTo>
                    <a:close/>
                    <a:moveTo>
                      <a:pt x="40" y="16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4" y="26"/>
                      <a:pt x="14" y="28"/>
                    </a:cubicBezTo>
                    <a:cubicBezTo>
                      <a:pt x="14" y="29"/>
                      <a:pt x="15" y="30"/>
                      <a:pt x="17" y="30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4" y="19"/>
                      <a:pt x="44" y="18"/>
                    </a:cubicBezTo>
                    <a:cubicBezTo>
                      <a:pt x="44" y="16"/>
                      <a:pt x="42" y="15"/>
                      <a:pt x="40" y="16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5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9" y="19"/>
                      <a:pt x="30" y="17"/>
                      <a:pt x="30" y="16"/>
                    </a:cubicBezTo>
                    <a:cubicBezTo>
                      <a:pt x="30" y="14"/>
                      <a:pt x="28" y="13"/>
                      <a:pt x="26" y="14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8"/>
                      <a:pt x="14" y="19"/>
                      <a:pt x="14" y="21"/>
                    </a:cubicBezTo>
                    <a:close/>
                    <a:moveTo>
                      <a:pt x="38" y="54"/>
                    </a:move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4"/>
                      <a:pt x="36" y="66"/>
                      <a:pt x="34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7"/>
                      <a:pt x="32" y="68"/>
                      <a:pt x="30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6" y="68"/>
                      <a:pt x="25" y="67"/>
                      <a:pt x="25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2" y="66"/>
                      <a:pt x="20" y="64"/>
                      <a:pt x="20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2"/>
                      <a:pt x="22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47"/>
                      <a:pt x="21" y="44"/>
                      <a:pt x="20" y="43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5" y="44"/>
                      <a:pt x="14" y="43"/>
                      <a:pt x="14" y="42"/>
                    </a:cubicBezTo>
                    <a:cubicBezTo>
                      <a:pt x="14" y="40"/>
                      <a:pt x="16" y="39"/>
                      <a:pt x="17" y="3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29"/>
                      <a:pt x="44" y="30"/>
                      <a:pt x="44" y="32"/>
                    </a:cubicBezTo>
                    <a:cubicBezTo>
                      <a:pt x="44" y="33"/>
                      <a:pt x="42" y="35"/>
                      <a:pt x="41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7" y="43"/>
                      <a:pt x="29" y="46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3"/>
                      <a:pt x="36" y="38"/>
                      <a:pt x="37" y="38"/>
                    </a:cubicBezTo>
                    <a:cubicBezTo>
                      <a:pt x="38" y="37"/>
                      <a:pt x="39" y="38"/>
                      <a:pt x="40" y="39"/>
                    </a:cubicBezTo>
                    <a:cubicBezTo>
                      <a:pt x="41" y="40"/>
                      <a:pt x="41" y="42"/>
                      <a:pt x="39" y="43"/>
                    </a:cubicBezTo>
                    <a:cubicBezTo>
                      <a:pt x="39" y="43"/>
                      <a:pt x="35" y="46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1"/>
                      <a:pt x="38" y="52"/>
                      <a:pt x="38" y="54"/>
                    </a:cubicBezTo>
                    <a:close/>
                    <a:moveTo>
                      <a:pt x="36" y="54"/>
                    </a:moveTo>
                    <a:cubicBezTo>
                      <a:pt x="36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2" y="53"/>
                      <a:pt x="22" y="54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3"/>
                      <a:pt x="23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5" y="64"/>
                      <a:pt x="36" y="63"/>
                      <a:pt x="36" y="62"/>
                    </a:cubicBezTo>
                    <a:lnTo>
                      <a:pt x="36" y="54"/>
                    </a:lnTo>
                    <a:close/>
                    <a:moveTo>
                      <a:pt x="42" y="4"/>
                    </a:moveTo>
                    <a:cubicBezTo>
                      <a:pt x="39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3" y="4"/>
                      <a:pt x="42" y="4"/>
                      <a:pt x="42" y="4"/>
                    </a:cubicBezTo>
                    <a:close/>
                    <a:moveTo>
                      <a:pt x="17" y="48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6" y="54"/>
                      <a:pt x="16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8"/>
                      <a:pt x="19" y="47"/>
                      <a:pt x="18" y="47"/>
                    </a:cubicBezTo>
                    <a:cubicBezTo>
                      <a:pt x="18" y="47"/>
                      <a:pt x="17" y="47"/>
                      <a:pt x="17" y="48"/>
                    </a:cubicBezTo>
                    <a:close/>
                    <a:moveTo>
                      <a:pt x="48" y="19"/>
                    </a:moveTo>
                    <a:cubicBezTo>
                      <a:pt x="48" y="19"/>
                      <a:pt x="48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4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7" y="18"/>
                    </a:cubicBezTo>
                    <a:cubicBezTo>
                      <a:pt x="47" y="19"/>
                      <a:pt x="48" y="19"/>
                      <a:pt x="48" y="19"/>
                    </a:cubicBezTo>
                    <a:close/>
                    <a:moveTo>
                      <a:pt x="9" y="39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0" y="39"/>
                      <a:pt x="10" y="39"/>
                      <a:pt x="9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30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30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7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7" y="40"/>
                    </a:cubicBezTo>
                    <a:cubicBezTo>
                      <a:pt x="47" y="40"/>
                      <a:pt x="47" y="41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5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0" y="17"/>
                    </a:cubicBezTo>
                    <a:lnTo>
                      <a:pt x="5" y="14"/>
                    </a:lnTo>
                    <a:close/>
                    <a:moveTo>
                      <a:pt x="41" y="48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9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8"/>
                    </a:lnTo>
                    <a:close/>
                    <a:moveTo>
                      <a:pt x="17" y="10"/>
                    </a:move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8"/>
                      <a:pt x="29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40" name="iSḷiḓê">
                <a:extLst>
                  <a:ext uri="{FF2B5EF4-FFF2-40B4-BE49-F238E27FC236}">
                    <a16:creationId xmlns:a16="http://schemas.microsoft.com/office/drawing/2014/main" id="{BAED511D-59B4-4AB4-AB91-9149A53CB1A2}"/>
                  </a:ext>
                </a:extLst>
              </p:cNvPr>
              <p:cNvSpPr/>
              <p:nvPr/>
            </p:nvSpPr>
            <p:spPr bwMode="auto">
              <a:xfrm>
                <a:off x="6602590" y="3548096"/>
                <a:ext cx="218436" cy="214390"/>
              </a:xfrm>
              <a:custGeom>
                <a:avLst/>
                <a:gdLst>
                  <a:gd name="T0" fmla="*/ 12 w 68"/>
                  <a:gd name="T1" fmla="*/ 0 h 67"/>
                  <a:gd name="T2" fmla="*/ 0 w 68"/>
                  <a:gd name="T3" fmla="*/ 56 h 67"/>
                  <a:gd name="T4" fmla="*/ 57 w 68"/>
                  <a:gd name="T5" fmla="*/ 67 h 67"/>
                  <a:gd name="T6" fmla="*/ 68 w 68"/>
                  <a:gd name="T7" fmla="*/ 11 h 67"/>
                  <a:gd name="T8" fmla="*/ 65 w 68"/>
                  <a:gd name="T9" fmla="*/ 11 h 67"/>
                  <a:gd name="T10" fmla="*/ 57 w 68"/>
                  <a:gd name="T11" fmla="*/ 64 h 67"/>
                  <a:gd name="T12" fmla="*/ 3 w 68"/>
                  <a:gd name="T13" fmla="*/ 56 h 67"/>
                  <a:gd name="T14" fmla="*/ 12 w 68"/>
                  <a:gd name="T15" fmla="*/ 3 h 67"/>
                  <a:gd name="T16" fmla="*/ 65 w 68"/>
                  <a:gd name="T17" fmla="*/ 11 h 67"/>
                  <a:gd name="T18" fmla="*/ 12 w 68"/>
                  <a:gd name="T19" fmla="*/ 5 h 67"/>
                  <a:gd name="T20" fmla="*/ 6 w 68"/>
                  <a:gd name="T21" fmla="*/ 56 h 67"/>
                  <a:gd name="T22" fmla="*/ 56 w 68"/>
                  <a:gd name="T23" fmla="*/ 62 h 67"/>
                  <a:gd name="T24" fmla="*/ 63 w 68"/>
                  <a:gd name="T25" fmla="*/ 12 h 67"/>
                  <a:gd name="T26" fmla="*/ 61 w 68"/>
                  <a:gd name="T27" fmla="*/ 12 h 67"/>
                  <a:gd name="T28" fmla="*/ 35 w 68"/>
                  <a:gd name="T29" fmla="*/ 33 h 67"/>
                  <a:gd name="T30" fmla="*/ 56 w 68"/>
                  <a:gd name="T31" fmla="*/ 7 h 67"/>
                  <a:gd name="T32" fmla="*/ 12 w 68"/>
                  <a:gd name="T33" fmla="*/ 7 h 67"/>
                  <a:gd name="T34" fmla="*/ 33 w 68"/>
                  <a:gd name="T35" fmla="*/ 33 h 67"/>
                  <a:gd name="T36" fmla="*/ 8 w 68"/>
                  <a:gd name="T37" fmla="*/ 12 h 67"/>
                  <a:gd name="T38" fmla="*/ 8 w 68"/>
                  <a:gd name="T39" fmla="*/ 56 h 67"/>
                  <a:gd name="T40" fmla="*/ 33 w 68"/>
                  <a:gd name="T41" fmla="*/ 35 h 67"/>
                  <a:gd name="T42" fmla="*/ 12 w 68"/>
                  <a:gd name="T43" fmla="*/ 60 h 67"/>
                  <a:gd name="T44" fmla="*/ 56 w 68"/>
                  <a:gd name="T45" fmla="*/ 60 h 67"/>
                  <a:gd name="T46" fmla="*/ 35 w 68"/>
                  <a:gd name="T47" fmla="*/ 35 h 67"/>
                  <a:gd name="T48" fmla="*/ 61 w 68"/>
                  <a:gd name="T49" fmla="*/ 56 h 67"/>
                  <a:gd name="T50" fmla="*/ 12 w 68"/>
                  <a:gd name="T51" fmla="*/ 20 h 67"/>
                  <a:gd name="T52" fmla="*/ 19 w 68"/>
                  <a:gd name="T53" fmla="*/ 19 h 67"/>
                  <a:gd name="T54" fmla="*/ 20 w 68"/>
                  <a:gd name="T55" fmla="*/ 12 h 67"/>
                  <a:gd name="T56" fmla="*/ 21 w 68"/>
                  <a:gd name="T57" fmla="*/ 19 h 67"/>
                  <a:gd name="T58" fmla="*/ 29 w 68"/>
                  <a:gd name="T59" fmla="*/ 20 h 67"/>
                  <a:gd name="T60" fmla="*/ 21 w 68"/>
                  <a:gd name="T61" fmla="*/ 21 h 67"/>
                  <a:gd name="T62" fmla="*/ 20 w 68"/>
                  <a:gd name="T63" fmla="*/ 28 h 67"/>
                  <a:gd name="T64" fmla="*/ 19 w 68"/>
                  <a:gd name="T65" fmla="*/ 21 h 67"/>
                  <a:gd name="T66" fmla="*/ 12 w 68"/>
                  <a:gd name="T67" fmla="*/ 20 h 67"/>
                  <a:gd name="T68" fmla="*/ 26 w 68"/>
                  <a:gd name="T69" fmla="*/ 53 h 67"/>
                  <a:gd name="T70" fmla="*/ 25 w 68"/>
                  <a:gd name="T71" fmla="*/ 53 h 67"/>
                  <a:gd name="T72" fmla="*/ 16 w 68"/>
                  <a:gd name="T73" fmla="*/ 53 h 67"/>
                  <a:gd name="T74" fmla="*/ 15 w 68"/>
                  <a:gd name="T75" fmla="*/ 53 h 67"/>
                  <a:gd name="T76" fmla="*/ 19 w 68"/>
                  <a:gd name="T77" fmla="*/ 47 h 67"/>
                  <a:gd name="T78" fmla="*/ 15 w 68"/>
                  <a:gd name="T79" fmla="*/ 42 h 67"/>
                  <a:gd name="T80" fmla="*/ 20 w 68"/>
                  <a:gd name="T81" fmla="*/ 46 h 67"/>
                  <a:gd name="T82" fmla="*/ 26 w 68"/>
                  <a:gd name="T83" fmla="*/ 42 h 67"/>
                  <a:gd name="T84" fmla="*/ 22 w 68"/>
                  <a:gd name="T85" fmla="*/ 47 h 67"/>
                  <a:gd name="T86" fmla="*/ 40 w 68"/>
                  <a:gd name="T87" fmla="*/ 19 h 67"/>
                  <a:gd name="T88" fmla="*/ 56 w 68"/>
                  <a:gd name="T89" fmla="*/ 18 h 67"/>
                  <a:gd name="T90" fmla="*/ 56 w 68"/>
                  <a:gd name="T91" fmla="*/ 20 h 67"/>
                  <a:gd name="T92" fmla="*/ 40 w 68"/>
                  <a:gd name="T93" fmla="*/ 19 h 67"/>
                  <a:gd name="T94" fmla="*/ 55 w 68"/>
                  <a:gd name="T95" fmla="*/ 45 h 67"/>
                  <a:gd name="T96" fmla="*/ 40 w 68"/>
                  <a:gd name="T97" fmla="*/ 44 h 67"/>
                  <a:gd name="T98" fmla="*/ 55 w 68"/>
                  <a:gd name="T99" fmla="*/ 43 h 67"/>
                  <a:gd name="T100" fmla="*/ 56 w 68"/>
                  <a:gd name="T101" fmla="*/ 50 h 67"/>
                  <a:gd name="T102" fmla="*/ 41 w 68"/>
                  <a:gd name="T103" fmla="*/ 51 h 67"/>
                  <a:gd name="T104" fmla="*/ 41 w 68"/>
                  <a:gd name="T105" fmla="*/ 49 h 67"/>
                  <a:gd name="T106" fmla="*/ 56 w 68"/>
                  <a:gd name="T10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7">
                    <a:moveTo>
                      <a:pt x="5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2"/>
                      <a:pt x="5" y="67"/>
                      <a:pt x="12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3" y="67"/>
                      <a:pt x="68" y="62"/>
                      <a:pt x="68" y="56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5"/>
                      <a:pt x="63" y="0"/>
                      <a:pt x="57" y="0"/>
                    </a:cubicBezTo>
                    <a:close/>
                    <a:moveTo>
                      <a:pt x="65" y="11"/>
                    </a:move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61"/>
                      <a:pt x="61" y="64"/>
                      <a:pt x="5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7" y="64"/>
                      <a:pt x="3" y="61"/>
                      <a:pt x="3" y="5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7" y="3"/>
                      <a:pt x="12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1" y="3"/>
                      <a:pt x="65" y="7"/>
                      <a:pt x="65" y="11"/>
                    </a:cubicBezTo>
                    <a:close/>
                    <a:moveTo>
                      <a:pt x="56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9"/>
                      <a:pt x="9" y="62"/>
                      <a:pt x="12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60" y="62"/>
                      <a:pt x="63" y="59"/>
                      <a:pt x="63" y="5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8"/>
                      <a:pt x="60" y="5"/>
                      <a:pt x="56" y="5"/>
                    </a:cubicBezTo>
                    <a:close/>
                    <a:moveTo>
                      <a:pt x="61" y="12"/>
                    </a:moveTo>
                    <a:cubicBezTo>
                      <a:pt x="61" y="33"/>
                      <a:pt x="61" y="33"/>
                      <a:pt x="61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9" y="7"/>
                      <a:pt x="61" y="9"/>
                      <a:pt x="61" y="12"/>
                    </a:cubicBezTo>
                    <a:close/>
                    <a:moveTo>
                      <a:pt x="12" y="7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7"/>
                      <a:pt x="12" y="7"/>
                    </a:cubicBezTo>
                    <a:close/>
                    <a:moveTo>
                      <a:pt x="8" y="56"/>
                    </a:moveTo>
                    <a:cubicBezTo>
                      <a:pt x="8" y="35"/>
                      <a:pt x="8" y="35"/>
                      <a:pt x="8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0" y="60"/>
                      <a:pt x="8" y="58"/>
                      <a:pt x="8" y="56"/>
                    </a:cubicBezTo>
                    <a:close/>
                    <a:moveTo>
                      <a:pt x="56" y="6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8"/>
                      <a:pt x="59" y="60"/>
                      <a:pt x="56" y="60"/>
                    </a:cubicBezTo>
                    <a:close/>
                    <a:moveTo>
                      <a:pt x="12" y="20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3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19" y="27"/>
                      <a:pt x="19" y="27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lose/>
                    <a:moveTo>
                      <a:pt x="26" y="52"/>
                    </a:moveTo>
                    <a:cubicBezTo>
                      <a:pt x="27" y="52"/>
                      <a:pt x="27" y="53"/>
                      <a:pt x="26" y="53"/>
                    </a:cubicBezTo>
                    <a:cubicBezTo>
                      <a:pt x="26" y="53"/>
                      <a:pt x="26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2"/>
                      <a:pt x="15" y="52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4" y="43"/>
                      <a:pt x="14" y="42"/>
                      <a:pt x="15" y="42"/>
                    </a:cubicBezTo>
                    <a:cubicBezTo>
                      <a:pt x="15" y="41"/>
                      <a:pt x="16" y="41"/>
                      <a:pt x="16" y="42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1"/>
                      <a:pt x="26" y="41"/>
                      <a:pt x="26" y="42"/>
                    </a:cubicBezTo>
                    <a:cubicBezTo>
                      <a:pt x="27" y="42"/>
                      <a:pt x="27" y="43"/>
                      <a:pt x="26" y="43"/>
                    </a:cubicBezTo>
                    <a:cubicBezTo>
                      <a:pt x="22" y="47"/>
                      <a:pt x="22" y="47"/>
                      <a:pt x="22" y="47"/>
                    </a:cubicBezTo>
                    <a:lnTo>
                      <a:pt x="26" y="52"/>
                    </a:lnTo>
                    <a:close/>
                    <a:moveTo>
                      <a:pt x="40" y="19"/>
                    </a:moveTo>
                    <a:cubicBezTo>
                      <a:pt x="40" y="19"/>
                      <a:pt x="41" y="18"/>
                      <a:pt x="41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7" y="19"/>
                      <a:pt x="57" y="19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0" y="20"/>
                      <a:pt x="40" y="19"/>
                    </a:cubicBezTo>
                    <a:close/>
                    <a:moveTo>
                      <a:pt x="56" y="44"/>
                    </a:moveTo>
                    <a:cubicBezTo>
                      <a:pt x="56" y="45"/>
                      <a:pt x="56" y="45"/>
                      <a:pt x="55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0" y="45"/>
                      <a:pt x="40" y="44"/>
                    </a:cubicBezTo>
                    <a:cubicBezTo>
                      <a:pt x="40" y="44"/>
                      <a:pt x="41" y="43"/>
                      <a:pt x="4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4"/>
                      <a:pt x="56" y="44"/>
                    </a:cubicBezTo>
                    <a:close/>
                    <a:moveTo>
                      <a:pt x="56" y="50"/>
                    </a:moveTo>
                    <a:cubicBezTo>
                      <a:pt x="56" y="51"/>
                      <a:pt x="56" y="51"/>
                      <a:pt x="55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40" y="50"/>
                      <a:pt x="41" y="49"/>
                      <a:pt x="41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6" y="49"/>
                      <a:pt x="56" y="50"/>
                      <a:pt x="56" y="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41" name="îśḷiḓé">
                <a:extLst>
                  <a:ext uri="{FF2B5EF4-FFF2-40B4-BE49-F238E27FC236}">
                    <a16:creationId xmlns:a16="http://schemas.microsoft.com/office/drawing/2014/main" id="{3A59453D-7214-4188-95EE-5310E1FE58E4}"/>
                  </a:ext>
                </a:extLst>
              </p:cNvPr>
              <p:cNvSpPr/>
              <p:nvPr/>
            </p:nvSpPr>
            <p:spPr bwMode="auto">
              <a:xfrm>
                <a:off x="6460755" y="1437005"/>
                <a:ext cx="499264" cy="422907"/>
              </a:xfrm>
              <a:custGeom>
                <a:avLst/>
                <a:gdLst>
                  <a:gd name="T0" fmla="*/ 70 w 72"/>
                  <a:gd name="T1" fmla="*/ 16 h 61"/>
                  <a:gd name="T2" fmla="*/ 56 w 72"/>
                  <a:gd name="T3" fmla="*/ 18 h 61"/>
                  <a:gd name="T4" fmla="*/ 43 w 72"/>
                  <a:gd name="T5" fmla="*/ 46 h 61"/>
                  <a:gd name="T6" fmla="*/ 12 w 72"/>
                  <a:gd name="T7" fmla="*/ 46 h 61"/>
                  <a:gd name="T8" fmla="*/ 13 w 72"/>
                  <a:gd name="T9" fmla="*/ 49 h 61"/>
                  <a:gd name="T10" fmla="*/ 48 w 72"/>
                  <a:gd name="T11" fmla="*/ 51 h 61"/>
                  <a:gd name="T12" fmla="*/ 13 w 72"/>
                  <a:gd name="T13" fmla="*/ 52 h 61"/>
                  <a:gd name="T14" fmla="*/ 9 w 72"/>
                  <a:gd name="T15" fmla="*/ 45 h 61"/>
                  <a:gd name="T16" fmla="*/ 7 w 72"/>
                  <a:gd name="T17" fmla="*/ 42 h 61"/>
                  <a:gd name="T18" fmla="*/ 1 w 72"/>
                  <a:gd name="T19" fmla="*/ 23 h 61"/>
                  <a:gd name="T20" fmla="*/ 10 w 72"/>
                  <a:gd name="T21" fmla="*/ 41 h 61"/>
                  <a:gd name="T22" fmla="*/ 43 w 72"/>
                  <a:gd name="T23" fmla="*/ 43 h 61"/>
                  <a:gd name="T24" fmla="*/ 54 w 72"/>
                  <a:gd name="T25" fmla="*/ 17 h 61"/>
                  <a:gd name="T26" fmla="*/ 70 w 72"/>
                  <a:gd name="T27" fmla="*/ 13 h 61"/>
                  <a:gd name="T28" fmla="*/ 18 w 72"/>
                  <a:gd name="T29" fmla="*/ 57 h 61"/>
                  <a:gd name="T30" fmla="*/ 11 w 72"/>
                  <a:gd name="T31" fmla="*/ 57 h 61"/>
                  <a:gd name="T32" fmla="*/ 18 w 72"/>
                  <a:gd name="T33" fmla="*/ 57 h 61"/>
                  <a:gd name="T34" fmla="*/ 14 w 72"/>
                  <a:gd name="T35" fmla="*/ 55 h 61"/>
                  <a:gd name="T36" fmla="*/ 14 w 72"/>
                  <a:gd name="T37" fmla="*/ 59 h 61"/>
                  <a:gd name="T38" fmla="*/ 45 w 72"/>
                  <a:gd name="T39" fmla="*/ 57 h 61"/>
                  <a:gd name="T40" fmla="*/ 38 w 72"/>
                  <a:gd name="T41" fmla="*/ 57 h 61"/>
                  <a:gd name="T42" fmla="*/ 45 w 72"/>
                  <a:gd name="T43" fmla="*/ 57 h 61"/>
                  <a:gd name="T44" fmla="*/ 41 w 72"/>
                  <a:gd name="T45" fmla="*/ 55 h 61"/>
                  <a:gd name="T46" fmla="*/ 41 w 72"/>
                  <a:gd name="T47" fmla="*/ 59 h 61"/>
                  <a:gd name="T48" fmla="*/ 12 w 72"/>
                  <a:gd name="T49" fmla="*/ 37 h 61"/>
                  <a:gd name="T50" fmla="*/ 45 w 72"/>
                  <a:gd name="T51" fmla="*/ 36 h 61"/>
                  <a:gd name="T52" fmla="*/ 12 w 72"/>
                  <a:gd name="T53" fmla="*/ 35 h 61"/>
                  <a:gd name="T54" fmla="*/ 12 w 72"/>
                  <a:gd name="T55" fmla="*/ 37 h 61"/>
                  <a:gd name="T56" fmla="*/ 12 w 72"/>
                  <a:gd name="T57" fmla="*/ 40 h 61"/>
                  <a:gd name="T58" fmla="*/ 43 w 72"/>
                  <a:gd name="T59" fmla="*/ 41 h 61"/>
                  <a:gd name="T60" fmla="*/ 43 w 72"/>
                  <a:gd name="T61" fmla="*/ 39 h 61"/>
                  <a:gd name="T62" fmla="*/ 37 w 72"/>
                  <a:gd name="T63" fmla="*/ 31 h 61"/>
                  <a:gd name="T64" fmla="*/ 44 w 72"/>
                  <a:gd name="T65" fmla="*/ 30 h 61"/>
                  <a:gd name="T66" fmla="*/ 43 w 72"/>
                  <a:gd name="T67" fmla="*/ 0 h 61"/>
                  <a:gd name="T68" fmla="*/ 36 w 72"/>
                  <a:gd name="T69" fmla="*/ 0 h 61"/>
                  <a:gd name="T70" fmla="*/ 37 w 72"/>
                  <a:gd name="T71" fmla="*/ 31 h 61"/>
                  <a:gd name="T72" fmla="*/ 31 w 72"/>
                  <a:gd name="T73" fmla="*/ 31 h 61"/>
                  <a:gd name="T74" fmla="*/ 32 w 72"/>
                  <a:gd name="T75" fmla="*/ 8 h 61"/>
                  <a:gd name="T76" fmla="*/ 25 w 72"/>
                  <a:gd name="T77" fmla="*/ 8 h 61"/>
                  <a:gd name="T78" fmla="*/ 24 w 72"/>
                  <a:gd name="T79" fmla="*/ 30 h 61"/>
                  <a:gd name="T80" fmla="*/ 13 w 72"/>
                  <a:gd name="T81" fmla="*/ 31 h 61"/>
                  <a:gd name="T82" fmla="*/ 20 w 72"/>
                  <a:gd name="T83" fmla="*/ 30 h 61"/>
                  <a:gd name="T84" fmla="*/ 20 w 72"/>
                  <a:gd name="T85" fmla="*/ 16 h 61"/>
                  <a:gd name="T86" fmla="*/ 13 w 72"/>
                  <a:gd name="T87" fmla="*/ 16 h 61"/>
                  <a:gd name="T88" fmla="*/ 13 w 72"/>
                  <a:gd name="T8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" h="61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42" name="îş1ide">
                <a:extLst>
                  <a:ext uri="{FF2B5EF4-FFF2-40B4-BE49-F238E27FC236}">
                    <a16:creationId xmlns:a16="http://schemas.microsoft.com/office/drawing/2014/main" id="{2938E87D-AD8C-479B-B34F-6F726D077736}"/>
                  </a:ext>
                </a:extLst>
              </p:cNvPr>
              <p:cNvSpPr/>
              <p:nvPr/>
            </p:nvSpPr>
            <p:spPr bwMode="auto">
              <a:xfrm>
                <a:off x="5370746" y="1930749"/>
                <a:ext cx="292609" cy="338210"/>
              </a:xfrm>
              <a:custGeom>
                <a:avLst/>
                <a:gdLst>
                  <a:gd name="T0" fmla="*/ 54 w 62"/>
                  <a:gd name="T1" fmla="*/ 0 h 72"/>
                  <a:gd name="T2" fmla="*/ 8 w 62"/>
                  <a:gd name="T3" fmla="*/ 0 h 72"/>
                  <a:gd name="T4" fmla="*/ 0 w 62"/>
                  <a:gd name="T5" fmla="*/ 8 h 72"/>
                  <a:gd name="T6" fmla="*/ 0 w 62"/>
                  <a:gd name="T7" fmla="*/ 64 h 72"/>
                  <a:gd name="T8" fmla="*/ 8 w 62"/>
                  <a:gd name="T9" fmla="*/ 72 h 72"/>
                  <a:gd name="T10" fmla="*/ 54 w 62"/>
                  <a:gd name="T11" fmla="*/ 72 h 72"/>
                  <a:gd name="T12" fmla="*/ 62 w 62"/>
                  <a:gd name="T13" fmla="*/ 64 h 72"/>
                  <a:gd name="T14" fmla="*/ 62 w 62"/>
                  <a:gd name="T15" fmla="*/ 8 h 72"/>
                  <a:gd name="T16" fmla="*/ 54 w 62"/>
                  <a:gd name="T17" fmla="*/ 0 h 72"/>
                  <a:gd name="T18" fmla="*/ 8 w 62"/>
                  <a:gd name="T19" fmla="*/ 3 h 72"/>
                  <a:gd name="T20" fmla="*/ 54 w 62"/>
                  <a:gd name="T21" fmla="*/ 3 h 72"/>
                  <a:gd name="T22" fmla="*/ 59 w 62"/>
                  <a:gd name="T23" fmla="*/ 8 h 72"/>
                  <a:gd name="T24" fmla="*/ 59 w 62"/>
                  <a:gd name="T25" fmla="*/ 64 h 72"/>
                  <a:gd name="T26" fmla="*/ 54 w 62"/>
                  <a:gd name="T27" fmla="*/ 69 h 72"/>
                  <a:gd name="T28" fmla="*/ 8 w 62"/>
                  <a:gd name="T29" fmla="*/ 69 h 72"/>
                  <a:gd name="T30" fmla="*/ 3 w 62"/>
                  <a:gd name="T31" fmla="*/ 64 h 72"/>
                  <a:gd name="T32" fmla="*/ 3 w 62"/>
                  <a:gd name="T33" fmla="*/ 8 h 72"/>
                  <a:gd name="T34" fmla="*/ 8 w 62"/>
                  <a:gd name="T35" fmla="*/ 3 h 72"/>
                  <a:gd name="T36" fmla="*/ 7 w 62"/>
                  <a:gd name="T37" fmla="*/ 62 h 72"/>
                  <a:gd name="T38" fmla="*/ 55 w 62"/>
                  <a:gd name="T39" fmla="*/ 62 h 72"/>
                  <a:gd name="T40" fmla="*/ 56 w 62"/>
                  <a:gd name="T41" fmla="*/ 61 h 72"/>
                  <a:gd name="T42" fmla="*/ 56 w 62"/>
                  <a:gd name="T43" fmla="*/ 7 h 72"/>
                  <a:gd name="T44" fmla="*/ 55 w 62"/>
                  <a:gd name="T45" fmla="*/ 6 h 72"/>
                  <a:gd name="T46" fmla="*/ 7 w 62"/>
                  <a:gd name="T47" fmla="*/ 6 h 72"/>
                  <a:gd name="T48" fmla="*/ 6 w 62"/>
                  <a:gd name="T49" fmla="*/ 7 h 72"/>
                  <a:gd name="T50" fmla="*/ 6 w 62"/>
                  <a:gd name="T51" fmla="*/ 61 h 72"/>
                  <a:gd name="T52" fmla="*/ 7 w 62"/>
                  <a:gd name="T53" fmla="*/ 62 h 72"/>
                  <a:gd name="T54" fmla="*/ 8 w 62"/>
                  <a:gd name="T55" fmla="*/ 8 h 72"/>
                  <a:gd name="T56" fmla="*/ 54 w 62"/>
                  <a:gd name="T57" fmla="*/ 8 h 72"/>
                  <a:gd name="T58" fmla="*/ 54 w 62"/>
                  <a:gd name="T59" fmla="*/ 60 h 72"/>
                  <a:gd name="T60" fmla="*/ 8 w 62"/>
                  <a:gd name="T61" fmla="*/ 60 h 72"/>
                  <a:gd name="T62" fmla="*/ 8 w 62"/>
                  <a:gd name="T63" fmla="*/ 8 h 72"/>
                  <a:gd name="T64" fmla="*/ 33 w 62"/>
                  <a:gd name="T65" fmla="*/ 66 h 72"/>
                  <a:gd name="T66" fmla="*/ 31 w 62"/>
                  <a:gd name="T67" fmla="*/ 68 h 72"/>
                  <a:gd name="T68" fmla="*/ 29 w 62"/>
                  <a:gd name="T69" fmla="*/ 66 h 72"/>
                  <a:gd name="T70" fmla="*/ 31 w 62"/>
                  <a:gd name="T71" fmla="*/ 64 h 72"/>
                  <a:gd name="T72" fmla="*/ 33 w 62"/>
                  <a:gd name="T73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72">
                    <a:moveTo>
                      <a:pt x="5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4" y="72"/>
                      <a:pt x="8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8" y="72"/>
                      <a:pt x="62" y="68"/>
                      <a:pt x="62" y="6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3"/>
                      <a:pt x="58" y="0"/>
                      <a:pt x="54" y="0"/>
                    </a:cubicBezTo>
                    <a:close/>
                    <a:moveTo>
                      <a:pt x="8" y="3"/>
                    </a:move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9" y="5"/>
                      <a:pt x="59" y="8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7"/>
                      <a:pt x="56" y="69"/>
                      <a:pt x="54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5" y="69"/>
                      <a:pt x="3" y="67"/>
                      <a:pt x="3" y="6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5" y="3"/>
                      <a:pt x="8" y="3"/>
                    </a:cubicBezTo>
                    <a:close/>
                    <a:moveTo>
                      <a:pt x="7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6" y="61"/>
                      <a:pt x="56" y="6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1"/>
                      <a:pt x="7" y="62"/>
                      <a:pt x="7" y="62"/>
                    </a:cubicBezTo>
                    <a:close/>
                    <a:moveTo>
                      <a:pt x="8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8" y="60"/>
                      <a:pt x="8" y="60"/>
                      <a:pt x="8" y="60"/>
                    </a:cubicBezTo>
                    <a:lnTo>
                      <a:pt x="8" y="8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2" y="68"/>
                      <a:pt x="31" y="68"/>
                    </a:cubicBezTo>
                    <a:cubicBezTo>
                      <a:pt x="30" y="68"/>
                      <a:pt x="29" y="67"/>
                      <a:pt x="29" y="66"/>
                    </a:cubicBez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4"/>
                      <a:pt x="33" y="65"/>
                      <a:pt x="33" y="6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43" name="ïṣľïḍe">
                <a:extLst>
                  <a:ext uri="{FF2B5EF4-FFF2-40B4-BE49-F238E27FC236}">
                    <a16:creationId xmlns:a16="http://schemas.microsoft.com/office/drawing/2014/main" id="{28875E74-1EAF-4375-8903-522E947A30E9}"/>
                  </a:ext>
                </a:extLst>
              </p:cNvPr>
              <p:cNvSpPr/>
              <p:nvPr/>
            </p:nvSpPr>
            <p:spPr bwMode="auto">
              <a:xfrm>
                <a:off x="4290523" y="3450281"/>
                <a:ext cx="306095" cy="287984"/>
              </a:xfrm>
              <a:custGeom>
                <a:avLst/>
                <a:gdLst>
                  <a:gd name="T0" fmla="*/ 23 w 68"/>
                  <a:gd name="T1" fmla="*/ 5 h 67"/>
                  <a:gd name="T2" fmla="*/ 7 w 68"/>
                  <a:gd name="T3" fmla="*/ 11 h 67"/>
                  <a:gd name="T4" fmla="*/ 7 w 68"/>
                  <a:gd name="T5" fmla="*/ 67 h 67"/>
                  <a:gd name="T6" fmla="*/ 38 w 68"/>
                  <a:gd name="T7" fmla="*/ 62 h 67"/>
                  <a:gd name="T8" fmla="*/ 49 w 68"/>
                  <a:gd name="T9" fmla="*/ 56 h 67"/>
                  <a:gd name="T10" fmla="*/ 64 w 68"/>
                  <a:gd name="T11" fmla="*/ 47 h 67"/>
                  <a:gd name="T12" fmla="*/ 60 w 68"/>
                  <a:gd name="T13" fmla="*/ 0 h 67"/>
                  <a:gd name="T14" fmla="*/ 52 w 68"/>
                  <a:gd name="T15" fmla="*/ 51 h 67"/>
                  <a:gd name="T16" fmla="*/ 59 w 68"/>
                  <a:gd name="T17" fmla="*/ 44 h 67"/>
                  <a:gd name="T18" fmla="*/ 56 w 68"/>
                  <a:gd name="T19" fmla="*/ 41 h 67"/>
                  <a:gd name="T20" fmla="*/ 56 w 68"/>
                  <a:gd name="T21" fmla="*/ 51 h 67"/>
                  <a:gd name="T22" fmla="*/ 50 w 68"/>
                  <a:gd name="T23" fmla="*/ 43 h 67"/>
                  <a:gd name="T24" fmla="*/ 33 w 68"/>
                  <a:gd name="T25" fmla="*/ 45 h 67"/>
                  <a:gd name="T26" fmla="*/ 48 w 68"/>
                  <a:gd name="T27" fmla="*/ 53 h 67"/>
                  <a:gd name="T28" fmla="*/ 26 w 68"/>
                  <a:gd name="T29" fmla="*/ 7 h 67"/>
                  <a:gd name="T30" fmla="*/ 65 w 68"/>
                  <a:gd name="T31" fmla="*/ 7 h 67"/>
                  <a:gd name="T32" fmla="*/ 56 w 68"/>
                  <a:gd name="T33" fmla="*/ 39 h 67"/>
                  <a:gd name="T34" fmla="*/ 9 w 68"/>
                  <a:gd name="T35" fmla="*/ 23 h 67"/>
                  <a:gd name="T36" fmla="*/ 12 w 68"/>
                  <a:gd name="T37" fmla="*/ 30 h 67"/>
                  <a:gd name="T38" fmla="*/ 10 w 68"/>
                  <a:gd name="T39" fmla="*/ 32 h 67"/>
                  <a:gd name="T40" fmla="*/ 10 w 68"/>
                  <a:gd name="T41" fmla="*/ 38 h 67"/>
                  <a:gd name="T42" fmla="*/ 12 w 68"/>
                  <a:gd name="T43" fmla="*/ 40 h 67"/>
                  <a:gd name="T44" fmla="*/ 9 w 68"/>
                  <a:gd name="T45" fmla="*/ 47 h 67"/>
                  <a:gd name="T46" fmla="*/ 12 w 68"/>
                  <a:gd name="T47" fmla="*/ 54 h 67"/>
                  <a:gd name="T48" fmla="*/ 9 w 68"/>
                  <a:gd name="T49" fmla="*/ 55 h 67"/>
                  <a:gd name="T50" fmla="*/ 19 w 68"/>
                  <a:gd name="T51" fmla="*/ 61 h 67"/>
                  <a:gd name="T52" fmla="*/ 25 w 68"/>
                  <a:gd name="T53" fmla="*/ 64 h 67"/>
                  <a:gd name="T54" fmla="*/ 3 w 68"/>
                  <a:gd name="T55" fmla="*/ 19 h 67"/>
                  <a:gd name="T56" fmla="*/ 12 w 68"/>
                  <a:gd name="T57" fmla="*/ 22 h 67"/>
                  <a:gd name="T58" fmla="*/ 34 w 68"/>
                  <a:gd name="T59" fmla="*/ 61 h 67"/>
                  <a:gd name="T60" fmla="*/ 19 w 68"/>
                  <a:gd name="T61" fmla="*/ 59 h 67"/>
                  <a:gd name="T62" fmla="*/ 19 w 68"/>
                  <a:gd name="T63" fmla="*/ 8 h 67"/>
                  <a:gd name="T64" fmla="*/ 21 w 68"/>
                  <a:gd name="T65" fmla="*/ 17 h 67"/>
                  <a:gd name="T66" fmla="*/ 24 w 68"/>
                  <a:gd name="T67" fmla="*/ 19 h 67"/>
                  <a:gd name="T68" fmla="*/ 20 w 68"/>
                  <a:gd name="T69" fmla="*/ 26 h 67"/>
                  <a:gd name="T70" fmla="*/ 24 w 68"/>
                  <a:gd name="T71" fmla="*/ 33 h 67"/>
                  <a:gd name="T72" fmla="*/ 21 w 68"/>
                  <a:gd name="T73" fmla="*/ 35 h 67"/>
                  <a:gd name="T74" fmla="*/ 21 w 68"/>
                  <a:gd name="T75" fmla="*/ 41 h 67"/>
                  <a:gd name="T76" fmla="*/ 24 w 68"/>
                  <a:gd name="T77" fmla="*/ 43 h 67"/>
                  <a:gd name="T78" fmla="*/ 21 w 68"/>
                  <a:gd name="T79" fmla="*/ 49 h 67"/>
                  <a:gd name="T80" fmla="*/ 24 w 68"/>
                  <a:gd name="T81" fmla="*/ 51 h 67"/>
                  <a:gd name="T82" fmla="*/ 38 w 68"/>
                  <a:gd name="T83" fmla="*/ 57 h 67"/>
                  <a:gd name="T84" fmla="*/ 40 w 68"/>
                  <a:gd name="T85" fmla="*/ 58 h 67"/>
                  <a:gd name="T86" fmla="*/ 40 w 68"/>
                  <a:gd name="T87" fmla="*/ 55 h 67"/>
                  <a:gd name="T88" fmla="*/ 40 w 68"/>
                  <a:gd name="T89" fmla="*/ 58 h 67"/>
                  <a:gd name="T90" fmla="*/ 33 w 68"/>
                  <a:gd name="T91" fmla="*/ 13 h 67"/>
                  <a:gd name="T92" fmla="*/ 58 w 68"/>
                  <a:gd name="T93" fmla="*/ 11 h 67"/>
                  <a:gd name="T94" fmla="*/ 58 w 68"/>
                  <a:gd name="T95" fmla="*/ 21 h 67"/>
                  <a:gd name="T96" fmla="*/ 33 w 68"/>
                  <a:gd name="T97" fmla="*/ 19 h 67"/>
                  <a:gd name="T98" fmla="*/ 59 w 68"/>
                  <a:gd name="T99" fmla="*/ 28 h 67"/>
                  <a:gd name="T100" fmla="*/ 32 w 68"/>
                  <a:gd name="T101" fmla="*/ 28 h 67"/>
                  <a:gd name="T102" fmla="*/ 59 w 68"/>
                  <a:gd name="T103" fmla="*/ 28 h 67"/>
                  <a:gd name="T104" fmla="*/ 33 w 68"/>
                  <a:gd name="T105" fmla="*/ 37 h 67"/>
                  <a:gd name="T106" fmla="*/ 58 w 68"/>
                  <a:gd name="T107" fmla="*/ 3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7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44" name="ïślîḓe">
                <a:extLst>
                  <a:ext uri="{FF2B5EF4-FFF2-40B4-BE49-F238E27FC236}">
                    <a16:creationId xmlns:a16="http://schemas.microsoft.com/office/drawing/2014/main" id="{33062840-7A37-4941-AEB4-A9EF09855AB8}"/>
                  </a:ext>
                </a:extLst>
              </p:cNvPr>
              <p:cNvSpPr/>
              <p:nvPr/>
            </p:nvSpPr>
            <p:spPr bwMode="auto">
              <a:xfrm>
                <a:off x="8238908" y="2516452"/>
                <a:ext cx="337527" cy="253644"/>
              </a:xfrm>
              <a:custGeom>
                <a:avLst/>
                <a:gdLst>
                  <a:gd name="T0" fmla="*/ 53 w 71"/>
                  <a:gd name="T1" fmla="*/ 5 h 51"/>
                  <a:gd name="T2" fmla="*/ 0 w 71"/>
                  <a:gd name="T3" fmla="*/ 12 h 51"/>
                  <a:gd name="T4" fmla="*/ 8 w 71"/>
                  <a:gd name="T5" fmla="*/ 33 h 51"/>
                  <a:gd name="T6" fmla="*/ 12 w 71"/>
                  <a:gd name="T7" fmla="*/ 43 h 51"/>
                  <a:gd name="T8" fmla="*/ 46 w 71"/>
                  <a:gd name="T9" fmla="*/ 40 h 51"/>
                  <a:gd name="T10" fmla="*/ 11 w 71"/>
                  <a:gd name="T11" fmla="*/ 35 h 51"/>
                  <a:gd name="T12" fmla="*/ 48 w 71"/>
                  <a:gd name="T13" fmla="*/ 31 h 51"/>
                  <a:gd name="T14" fmla="*/ 56 w 71"/>
                  <a:gd name="T15" fmla="*/ 6 h 51"/>
                  <a:gd name="T16" fmla="*/ 71 w 71"/>
                  <a:gd name="T17" fmla="*/ 2 h 51"/>
                  <a:gd name="T18" fmla="*/ 45 w 71"/>
                  <a:gd name="T19" fmla="*/ 18 h 51"/>
                  <a:gd name="T20" fmla="*/ 49 w 71"/>
                  <a:gd name="T21" fmla="*/ 18 h 51"/>
                  <a:gd name="T22" fmla="*/ 45 w 71"/>
                  <a:gd name="T23" fmla="*/ 20 h 51"/>
                  <a:gd name="T24" fmla="*/ 9 w 71"/>
                  <a:gd name="T25" fmla="*/ 30 h 51"/>
                  <a:gd name="T26" fmla="*/ 12 w 71"/>
                  <a:gd name="T27" fmla="*/ 32 h 51"/>
                  <a:gd name="T28" fmla="*/ 28 w 71"/>
                  <a:gd name="T29" fmla="*/ 18 h 51"/>
                  <a:gd name="T30" fmla="*/ 35 w 71"/>
                  <a:gd name="T31" fmla="*/ 18 h 51"/>
                  <a:gd name="T32" fmla="*/ 43 w 71"/>
                  <a:gd name="T33" fmla="*/ 18 h 51"/>
                  <a:gd name="T34" fmla="*/ 28 w 71"/>
                  <a:gd name="T35" fmla="*/ 20 h 51"/>
                  <a:gd name="T36" fmla="*/ 28 w 71"/>
                  <a:gd name="T37" fmla="*/ 25 h 51"/>
                  <a:gd name="T38" fmla="*/ 21 w 71"/>
                  <a:gd name="T39" fmla="*/ 25 h 51"/>
                  <a:gd name="T40" fmla="*/ 26 w 71"/>
                  <a:gd name="T41" fmla="*/ 25 h 51"/>
                  <a:gd name="T42" fmla="*/ 20 w 71"/>
                  <a:gd name="T43" fmla="*/ 13 h 51"/>
                  <a:gd name="T44" fmla="*/ 18 w 71"/>
                  <a:gd name="T45" fmla="*/ 18 h 51"/>
                  <a:gd name="T46" fmla="*/ 18 w 71"/>
                  <a:gd name="T47" fmla="*/ 13 h 51"/>
                  <a:gd name="T48" fmla="*/ 19 w 71"/>
                  <a:gd name="T49" fmla="*/ 25 h 51"/>
                  <a:gd name="T50" fmla="*/ 18 w 71"/>
                  <a:gd name="T51" fmla="*/ 20 h 51"/>
                  <a:gd name="T52" fmla="*/ 5 w 71"/>
                  <a:gd name="T53" fmla="*/ 20 h 51"/>
                  <a:gd name="T54" fmla="*/ 13 w 71"/>
                  <a:gd name="T55" fmla="*/ 27 h 51"/>
                  <a:gd name="T56" fmla="*/ 14 w 71"/>
                  <a:gd name="T57" fmla="*/ 32 h 51"/>
                  <a:gd name="T58" fmla="*/ 26 w 71"/>
                  <a:gd name="T59" fmla="*/ 27 h 51"/>
                  <a:gd name="T60" fmla="*/ 21 w 71"/>
                  <a:gd name="T61" fmla="*/ 27 h 51"/>
                  <a:gd name="T62" fmla="*/ 33 w 71"/>
                  <a:gd name="T63" fmla="*/ 32 h 51"/>
                  <a:gd name="T64" fmla="*/ 36 w 71"/>
                  <a:gd name="T65" fmla="*/ 27 h 51"/>
                  <a:gd name="T66" fmla="*/ 35 w 71"/>
                  <a:gd name="T67" fmla="*/ 32 h 51"/>
                  <a:gd name="T68" fmla="*/ 37 w 71"/>
                  <a:gd name="T69" fmla="*/ 20 h 51"/>
                  <a:gd name="T70" fmla="*/ 36 w 71"/>
                  <a:gd name="T71" fmla="*/ 25 h 51"/>
                  <a:gd name="T72" fmla="*/ 9 w 71"/>
                  <a:gd name="T73" fmla="*/ 13 h 51"/>
                  <a:gd name="T74" fmla="*/ 3 w 71"/>
                  <a:gd name="T75" fmla="*/ 14 h 51"/>
                  <a:gd name="T76" fmla="*/ 42 w 71"/>
                  <a:gd name="T77" fmla="*/ 32 h 51"/>
                  <a:gd name="T78" fmla="*/ 46 w 71"/>
                  <a:gd name="T79" fmla="*/ 27 h 51"/>
                  <a:gd name="T80" fmla="*/ 13 w 71"/>
                  <a:gd name="T81" fmla="*/ 44 h 51"/>
                  <a:gd name="T82" fmla="*/ 17 w 71"/>
                  <a:gd name="T83" fmla="*/ 48 h 51"/>
                  <a:gd name="T84" fmla="*/ 12 w 71"/>
                  <a:gd name="T85" fmla="*/ 48 h 51"/>
                  <a:gd name="T86" fmla="*/ 13 w 71"/>
                  <a:gd name="T87" fmla="*/ 49 h 51"/>
                  <a:gd name="T88" fmla="*/ 40 w 71"/>
                  <a:gd name="T89" fmla="*/ 51 h 51"/>
                  <a:gd name="T90" fmla="*/ 40 w 71"/>
                  <a:gd name="T91" fmla="*/ 49 h 51"/>
                  <a:gd name="T92" fmla="*/ 42 w 71"/>
                  <a:gd name="T9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1" h="51">
                    <a:moveTo>
                      <a:pt x="7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4" y="2"/>
                      <a:pt x="5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11"/>
                      <a:pt x="0" y="12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2"/>
                      <a:pt x="7" y="32"/>
                      <a:pt x="8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1"/>
                      <a:pt x="10" y="43"/>
                      <a:pt x="12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2"/>
                      <a:pt x="47" y="41"/>
                    </a:cubicBezTo>
                    <a:cubicBezTo>
                      <a:pt x="47" y="41"/>
                      <a:pt x="46" y="40"/>
                      <a:pt x="4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1" y="40"/>
                      <a:pt x="11" y="39"/>
                      <a:pt x="11" y="3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35"/>
                      <a:pt x="47" y="33"/>
                      <a:pt x="48" y="31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4"/>
                      <a:pt x="58" y="3"/>
                      <a:pt x="59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3"/>
                      <a:pt x="71" y="3"/>
                      <a:pt x="71" y="2"/>
                    </a:cubicBezTo>
                    <a:cubicBezTo>
                      <a:pt x="71" y="1"/>
                      <a:pt x="70" y="0"/>
                      <a:pt x="70" y="0"/>
                    </a:cubicBezTo>
                    <a:close/>
                    <a:moveTo>
                      <a:pt x="49" y="18"/>
                    </a:move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49" y="18"/>
                    </a:lnTo>
                    <a:close/>
                    <a:moveTo>
                      <a:pt x="47" y="25"/>
                    </a:move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8" y="20"/>
                      <a:pt x="48" y="20"/>
                      <a:pt x="48" y="20"/>
                    </a:cubicBezTo>
                    <a:lnTo>
                      <a:pt x="47" y="25"/>
                    </a:lnTo>
                    <a:close/>
                    <a:moveTo>
                      <a:pt x="9" y="30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0" y="31"/>
                      <a:pt x="9" y="30"/>
                    </a:cubicBezTo>
                    <a:close/>
                    <a:moveTo>
                      <a:pt x="35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8"/>
                    </a:lnTo>
                    <a:close/>
                    <a:moveTo>
                      <a:pt x="37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37" y="18"/>
                      <a:pt x="37" y="18"/>
                      <a:pt x="37" y="18"/>
                    </a:cubicBezTo>
                    <a:lnTo>
                      <a:pt x="37" y="13"/>
                    </a:lnTo>
                    <a:close/>
                    <a:moveTo>
                      <a:pt x="28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25"/>
                      <a:pt x="28" y="25"/>
                      <a:pt x="28" y="25"/>
                    </a:cubicBezTo>
                    <a:lnTo>
                      <a:pt x="28" y="20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6" y="25"/>
                    </a:lnTo>
                    <a:close/>
                    <a:moveTo>
                      <a:pt x="26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6" y="18"/>
                    </a:lnTo>
                    <a:close/>
                    <a:moveTo>
                      <a:pt x="18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8" y="13"/>
                      <a:pt x="18" y="13"/>
                      <a:pt x="18" y="13"/>
                    </a:cubicBezTo>
                    <a:lnTo>
                      <a:pt x="18" y="18"/>
                    </a:lnTo>
                    <a:close/>
                    <a:moveTo>
                      <a:pt x="18" y="20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18" y="20"/>
                    </a:lnTo>
                    <a:close/>
                    <a:moveTo>
                      <a:pt x="11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1" y="25"/>
                    </a:lnTo>
                    <a:close/>
                    <a:moveTo>
                      <a:pt x="13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4" y="32"/>
                      <a:pt x="14" y="32"/>
                      <a:pt x="14" y="32"/>
                    </a:cubicBezTo>
                    <a:lnTo>
                      <a:pt x="13" y="27"/>
                    </a:lnTo>
                    <a:close/>
                    <a:moveTo>
                      <a:pt x="21" y="27"/>
                    </a:move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1" y="32"/>
                      <a:pt x="21" y="32"/>
                      <a:pt x="21" y="32"/>
                    </a:cubicBezTo>
                    <a:lnTo>
                      <a:pt x="21" y="27"/>
                    </a:lnTo>
                    <a:close/>
                    <a:moveTo>
                      <a:pt x="28" y="27"/>
                    </a:move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8" y="32"/>
                      <a:pt x="28" y="32"/>
                      <a:pt x="28" y="32"/>
                    </a:cubicBezTo>
                    <a:lnTo>
                      <a:pt x="28" y="27"/>
                    </a:lnTo>
                    <a:close/>
                    <a:moveTo>
                      <a:pt x="36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5" y="32"/>
                      <a:pt x="35" y="32"/>
                      <a:pt x="35" y="32"/>
                    </a:cubicBezTo>
                    <a:lnTo>
                      <a:pt x="36" y="27"/>
                    </a:lnTo>
                    <a:close/>
                    <a:moveTo>
                      <a:pt x="36" y="25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5"/>
                      <a:pt x="42" y="25"/>
                      <a:pt x="42" y="25"/>
                    </a:cubicBezTo>
                    <a:lnTo>
                      <a:pt x="36" y="25"/>
                    </a:ln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4" y="13"/>
                    </a:cubicBezTo>
                    <a:close/>
                    <a:moveTo>
                      <a:pt x="42" y="32"/>
                    </a:move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1"/>
                      <a:pt x="43" y="32"/>
                      <a:pt x="42" y="32"/>
                    </a:cubicBezTo>
                    <a:close/>
                    <a:moveTo>
                      <a:pt x="13" y="44"/>
                    </a:moveTo>
                    <a:cubicBezTo>
                      <a:pt x="11" y="44"/>
                      <a:pt x="10" y="46"/>
                      <a:pt x="10" y="48"/>
                    </a:cubicBezTo>
                    <a:cubicBezTo>
                      <a:pt x="10" y="50"/>
                      <a:pt x="11" y="51"/>
                      <a:pt x="13" y="51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6"/>
                      <a:pt x="15" y="44"/>
                      <a:pt x="13" y="44"/>
                    </a:cubicBezTo>
                    <a:close/>
                    <a:moveTo>
                      <a:pt x="13" y="49"/>
                    </a:move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3" y="46"/>
                      <a:pt x="13" y="46"/>
                    </a:cubicBezTo>
                    <a:cubicBezTo>
                      <a:pt x="14" y="46"/>
                      <a:pt x="15" y="47"/>
                      <a:pt x="15" y="48"/>
                    </a:cubicBezTo>
                    <a:cubicBezTo>
                      <a:pt x="15" y="48"/>
                      <a:pt x="14" y="49"/>
                      <a:pt x="13" y="49"/>
                    </a:cubicBezTo>
                    <a:close/>
                    <a:moveTo>
                      <a:pt x="40" y="44"/>
                    </a:moveTo>
                    <a:cubicBezTo>
                      <a:pt x="38" y="44"/>
                      <a:pt x="37" y="46"/>
                      <a:pt x="37" y="48"/>
                    </a:cubicBezTo>
                    <a:cubicBezTo>
                      <a:pt x="37" y="50"/>
                      <a:pt x="38" y="51"/>
                      <a:pt x="40" y="51"/>
                    </a:cubicBezTo>
                    <a:cubicBezTo>
                      <a:pt x="42" y="51"/>
                      <a:pt x="44" y="50"/>
                      <a:pt x="44" y="48"/>
                    </a:cubicBezTo>
                    <a:cubicBezTo>
                      <a:pt x="44" y="46"/>
                      <a:pt x="42" y="44"/>
                      <a:pt x="40" y="44"/>
                    </a:cubicBezTo>
                    <a:close/>
                    <a:moveTo>
                      <a:pt x="40" y="49"/>
                    </a:moveTo>
                    <a:cubicBezTo>
                      <a:pt x="39" y="49"/>
                      <a:pt x="39" y="48"/>
                      <a:pt x="39" y="48"/>
                    </a:cubicBezTo>
                    <a:cubicBezTo>
                      <a:pt x="39" y="47"/>
                      <a:pt x="39" y="46"/>
                      <a:pt x="40" y="46"/>
                    </a:cubicBezTo>
                    <a:cubicBezTo>
                      <a:pt x="41" y="46"/>
                      <a:pt x="42" y="47"/>
                      <a:pt x="42" y="48"/>
                    </a:cubicBezTo>
                    <a:cubicBezTo>
                      <a:pt x="42" y="48"/>
                      <a:pt x="41" y="49"/>
                      <a:pt x="40" y="4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45" name="îśḷiḍè">
                <a:extLst>
                  <a:ext uri="{FF2B5EF4-FFF2-40B4-BE49-F238E27FC236}">
                    <a16:creationId xmlns:a16="http://schemas.microsoft.com/office/drawing/2014/main" id="{BE449650-CFE2-4EE1-B379-1A448E58B846}"/>
                  </a:ext>
                </a:extLst>
              </p:cNvPr>
              <p:cNvSpPr/>
              <p:nvPr/>
            </p:nvSpPr>
            <p:spPr bwMode="auto">
              <a:xfrm>
                <a:off x="3637416" y="3912724"/>
                <a:ext cx="399647" cy="324286"/>
              </a:xfrm>
              <a:custGeom>
                <a:avLst/>
                <a:gdLst>
                  <a:gd name="T0" fmla="*/ 26 w 74"/>
                  <a:gd name="T1" fmla="*/ 0 h 60"/>
                  <a:gd name="T2" fmla="*/ 19 w 74"/>
                  <a:gd name="T3" fmla="*/ 53 h 60"/>
                  <a:gd name="T4" fmla="*/ 49 w 74"/>
                  <a:gd name="T5" fmla="*/ 60 h 60"/>
                  <a:gd name="T6" fmla="*/ 56 w 74"/>
                  <a:gd name="T7" fmla="*/ 7 h 60"/>
                  <a:gd name="T8" fmla="*/ 53 w 74"/>
                  <a:gd name="T9" fmla="*/ 7 h 60"/>
                  <a:gd name="T10" fmla="*/ 49 w 74"/>
                  <a:gd name="T11" fmla="*/ 57 h 60"/>
                  <a:gd name="T12" fmla="*/ 22 w 74"/>
                  <a:gd name="T13" fmla="*/ 53 h 60"/>
                  <a:gd name="T14" fmla="*/ 26 w 74"/>
                  <a:gd name="T15" fmla="*/ 3 h 60"/>
                  <a:gd name="T16" fmla="*/ 53 w 74"/>
                  <a:gd name="T17" fmla="*/ 7 h 60"/>
                  <a:gd name="T18" fmla="*/ 25 w 74"/>
                  <a:gd name="T19" fmla="*/ 6 h 60"/>
                  <a:gd name="T20" fmla="*/ 24 w 74"/>
                  <a:gd name="T21" fmla="*/ 50 h 60"/>
                  <a:gd name="T22" fmla="*/ 50 w 74"/>
                  <a:gd name="T23" fmla="*/ 51 h 60"/>
                  <a:gd name="T24" fmla="*/ 51 w 74"/>
                  <a:gd name="T25" fmla="*/ 7 h 60"/>
                  <a:gd name="T26" fmla="*/ 49 w 74"/>
                  <a:gd name="T27" fmla="*/ 49 h 60"/>
                  <a:gd name="T28" fmla="*/ 26 w 74"/>
                  <a:gd name="T29" fmla="*/ 8 h 60"/>
                  <a:gd name="T30" fmla="*/ 49 w 74"/>
                  <a:gd name="T31" fmla="*/ 49 h 60"/>
                  <a:gd name="T32" fmla="*/ 37 w 74"/>
                  <a:gd name="T33" fmla="*/ 56 h 60"/>
                  <a:gd name="T34" fmla="*/ 37 w 74"/>
                  <a:gd name="T35" fmla="*/ 52 h 60"/>
                  <a:gd name="T36" fmla="*/ 74 w 74"/>
                  <a:gd name="T37" fmla="*/ 23 h 60"/>
                  <a:gd name="T38" fmla="*/ 67 w 74"/>
                  <a:gd name="T39" fmla="*/ 41 h 60"/>
                  <a:gd name="T40" fmla="*/ 66 w 74"/>
                  <a:gd name="T41" fmla="*/ 39 h 60"/>
                  <a:gd name="T42" fmla="*/ 66 w 74"/>
                  <a:gd name="T43" fmla="*/ 7 h 60"/>
                  <a:gd name="T44" fmla="*/ 68 w 74"/>
                  <a:gd name="T45" fmla="*/ 6 h 60"/>
                  <a:gd name="T46" fmla="*/ 69 w 74"/>
                  <a:gd name="T47" fmla="*/ 23 h 60"/>
                  <a:gd name="T48" fmla="*/ 64 w 74"/>
                  <a:gd name="T49" fmla="*/ 37 h 60"/>
                  <a:gd name="T50" fmla="*/ 63 w 74"/>
                  <a:gd name="T51" fmla="*/ 35 h 60"/>
                  <a:gd name="T52" fmla="*/ 63 w 74"/>
                  <a:gd name="T53" fmla="*/ 11 h 60"/>
                  <a:gd name="T54" fmla="*/ 65 w 74"/>
                  <a:gd name="T55" fmla="*/ 10 h 60"/>
                  <a:gd name="T56" fmla="*/ 64 w 74"/>
                  <a:gd name="T57" fmla="*/ 23 h 60"/>
                  <a:gd name="T58" fmla="*/ 60 w 74"/>
                  <a:gd name="T59" fmla="*/ 33 h 60"/>
                  <a:gd name="T60" fmla="*/ 60 w 74"/>
                  <a:gd name="T61" fmla="*/ 31 h 60"/>
                  <a:gd name="T62" fmla="*/ 60 w 74"/>
                  <a:gd name="T63" fmla="*/ 15 h 60"/>
                  <a:gd name="T64" fmla="*/ 61 w 74"/>
                  <a:gd name="T65" fmla="*/ 14 h 60"/>
                  <a:gd name="T66" fmla="*/ 8 w 74"/>
                  <a:gd name="T67" fmla="*/ 39 h 60"/>
                  <a:gd name="T68" fmla="*/ 7 w 74"/>
                  <a:gd name="T69" fmla="*/ 41 h 60"/>
                  <a:gd name="T70" fmla="*/ 0 w 74"/>
                  <a:gd name="T71" fmla="*/ 23 h 60"/>
                  <a:gd name="T72" fmla="*/ 8 w 74"/>
                  <a:gd name="T73" fmla="*/ 6 h 60"/>
                  <a:gd name="T74" fmla="*/ 2 w 74"/>
                  <a:gd name="T75" fmla="*/ 23 h 60"/>
                  <a:gd name="T76" fmla="*/ 12 w 74"/>
                  <a:gd name="T77" fmla="*/ 35 h 60"/>
                  <a:gd name="T78" fmla="*/ 11 w 74"/>
                  <a:gd name="T79" fmla="*/ 37 h 60"/>
                  <a:gd name="T80" fmla="*/ 6 w 74"/>
                  <a:gd name="T81" fmla="*/ 23 h 60"/>
                  <a:gd name="T82" fmla="*/ 11 w 74"/>
                  <a:gd name="T83" fmla="*/ 10 h 60"/>
                  <a:gd name="T84" fmla="*/ 8 w 74"/>
                  <a:gd name="T85" fmla="*/ 23 h 60"/>
                  <a:gd name="T86" fmla="*/ 15 w 74"/>
                  <a:gd name="T87" fmla="*/ 15 h 60"/>
                  <a:gd name="T88" fmla="*/ 15 w 74"/>
                  <a:gd name="T89" fmla="*/ 31 h 60"/>
                  <a:gd name="T90" fmla="*/ 14 w 74"/>
                  <a:gd name="T91" fmla="*/ 33 h 60"/>
                  <a:gd name="T92" fmla="*/ 11 w 74"/>
                  <a:gd name="T93" fmla="*/ 23 h 60"/>
                  <a:gd name="T94" fmla="*/ 15 w 74"/>
                  <a:gd name="T95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4" h="60">
                    <a:moveTo>
                      <a:pt x="49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6"/>
                      <a:pt x="22" y="60"/>
                      <a:pt x="26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3" y="60"/>
                      <a:pt x="56" y="56"/>
                      <a:pt x="56" y="53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53" y="0"/>
                      <a:pt x="49" y="0"/>
                    </a:cubicBezTo>
                    <a:close/>
                    <a:moveTo>
                      <a:pt x="53" y="7"/>
                    </a:move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5"/>
                      <a:pt x="51" y="57"/>
                      <a:pt x="49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4" y="57"/>
                      <a:pt x="22" y="55"/>
                      <a:pt x="22" y="5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4" y="3"/>
                      <a:pt x="26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5"/>
                      <a:pt x="53" y="7"/>
                    </a:cubicBezTo>
                    <a:close/>
                    <a:moveTo>
                      <a:pt x="50" y="6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1" y="51"/>
                      <a:pt x="51" y="50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lose/>
                    <a:moveTo>
                      <a:pt x="49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49" y="8"/>
                      <a:pt x="49" y="8"/>
                      <a:pt x="49" y="8"/>
                    </a:cubicBezTo>
                    <a:lnTo>
                      <a:pt x="49" y="49"/>
                    </a:lnTo>
                    <a:close/>
                    <a:moveTo>
                      <a:pt x="39" y="54"/>
                    </a:moveTo>
                    <a:cubicBezTo>
                      <a:pt x="39" y="55"/>
                      <a:pt x="38" y="56"/>
                      <a:pt x="37" y="56"/>
                    </a:cubicBezTo>
                    <a:cubicBezTo>
                      <a:pt x="36" y="56"/>
                      <a:pt x="35" y="55"/>
                      <a:pt x="35" y="54"/>
                    </a:cubicBezTo>
                    <a:cubicBezTo>
                      <a:pt x="35" y="53"/>
                      <a:pt x="36" y="52"/>
                      <a:pt x="37" y="52"/>
                    </a:cubicBezTo>
                    <a:cubicBezTo>
                      <a:pt x="38" y="52"/>
                      <a:pt x="39" y="53"/>
                      <a:pt x="39" y="54"/>
                    </a:cubicBezTo>
                    <a:close/>
                    <a:moveTo>
                      <a:pt x="74" y="23"/>
                    </a:moveTo>
                    <a:cubicBezTo>
                      <a:pt x="74" y="30"/>
                      <a:pt x="72" y="36"/>
                      <a:pt x="68" y="41"/>
                    </a:cubicBezTo>
                    <a:cubicBezTo>
                      <a:pt x="68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0"/>
                      <a:pt x="66" y="40"/>
                      <a:pt x="66" y="39"/>
                    </a:cubicBezTo>
                    <a:cubicBezTo>
                      <a:pt x="70" y="35"/>
                      <a:pt x="72" y="29"/>
                      <a:pt x="72" y="23"/>
                    </a:cubicBezTo>
                    <a:cubicBezTo>
                      <a:pt x="72" y="17"/>
                      <a:pt x="70" y="12"/>
                      <a:pt x="66" y="7"/>
                    </a:cubicBezTo>
                    <a:cubicBezTo>
                      <a:pt x="66" y="7"/>
                      <a:pt x="66" y="6"/>
                      <a:pt x="67" y="6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72" y="11"/>
                      <a:pt x="74" y="17"/>
                      <a:pt x="74" y="23"/>
                    </a:cubicBezTo>
                    <a:close/>
                    <a:moveTo>
                      <a:pt x="69" y="23"/>
                    </a:moveTo>
                    <a:cubicBezTo>
                      <a:pt x="69" y="28"/>
                      <a:pt x="67" y="33"/>
                      <a:pt x="65" y="3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7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2"/>
                      <a:pt x="67" y="28"/>
                      <a:pt x="67" y="23"/>
                    </a:cubicBezTo>
                    <a:cubicBezTo>
                      <a:pt x="67" y="19"/>
                      <a:pt x="66" y="15"/>
                      <a:pt x="63" y="11"/>
                    </a:cubicBezTo>
                    <a:cubicBezTo>
                      <a:pt x="63" y="11"/>
                      <a:pt x="63" y="10"/>
                      <a:pt x="63" y="10"/>
                    </a:cubicBezTo>
                    <a:cubicBezTo>
                      <a:pt x="64" y="10"/>
                      <a:pt x="64" y="10"/>
                      <a:pt x="65" y="10"/>
                    </a:cubicBezTo>
                    <a:cubicBezTo>
                      <a:pt x="67" y="14"/>
                      <a:pt x="69" y="19"/>
                      <a:pt x="69" y="23"/>
                    </a:cubicBezTo>
                    <a:close/>
                    <a:moveTo>
                      <a:pt x="64" y="23"/>
                    </a:moveTo>
                    <a:cubicBezTo>
                      <a:pt x="64" y="26"/>
                      <a:pt x="63" y="29"/>
                      <a:pt x="61" y="32"/>
                    </a:cubicBezTo>
                    <a:cubicBezTo>
                      <a:pt x="61" y="32"/>
                      <a:pt x="61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2"/>
                      <a:pt x="59" y="32"/>
                      <a:pt x="60" y="31"/>
                    </a:cubicBezTo>
                    <a:cubicBezTo>
                      <a:pt x="61" y="29"/>
                      <a:pt x="62" y="26"/>
                      <a:pt x="62" y="23"/>
                    </a:cubicBezTo>
                    <a:cubicBezTo>
                      <a:pt x="62" y="21"/>
                      <a:pt x="61" y="18"/>
                      <a:pt x="60" y="15"/>
                    </a:cubicBezTo>
                    <a:cubicBezTo>
                      <a:pt x="59" y="15"/>
                      <a:pt x="59" y="14"/>
                      <a:pt x="60" y="14"/>
                    </a:cubicBezTo>
                    <a:cubicBezTo>
                      <a:pt x="60" y="14"/>
                      <a:pt x="61" y="14"/>
                      <a:pt x="61" y="14"/>
                    </a:cubicBezTo>
                    <a:cubicBezTo>
                      <a:pt x="63" y="17"/>
                      <a:pt x="64" y="20"/>
                      <a:pt x="64" y="23"/>
                    </a:cubicBezTo>
                    <a:close/>
                    <a:moveTo>
                      <a:pt x="8" y="39"/>
                    </a:moveTo>
                    <a:cubicBezTo>
                      <a:pt x="9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36"/>
                      <a:pt x="0" y="30"/>
                      <a:pt x="0" y="23"/>
                    </a:cubicBezTo>
                    <a:cubicBezTo>
                      <a:pt x="0" y="17"/>
                      <a:pt x="3" y="11"/>
                      <a:pt x="7" y="6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5" y="12"/>
                      <a:pt x="2" y="17"/>
                      <a:pt x="2" y="23"/>
                    </a:cubicBezTo>
                    <a:cubicBezTo>
                      <a:pt x="2" y="29"/>
                      <a:pt x="5" y="35"/>
                      <a:pt x="8" y="39"/>
                    </a:cubicBezTo>
                    <a:close/>
                    <a:moveTo>
                      <a:pt x="12" y="35"/>
                    </a:moveTo>
                    <a:cubicBezTo>
                      <a:pt x="12" y="36"/>
                      <a:pt x="12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7"/>
                      <a:pt x="10" y="37"/>
                      <a:pt x="10" y="36"/>
                    </a:cubicBezTo>
                    <a:cubicBezTo>
                      <a:pt x="7" y="33"/>
                      <a:pt x="6" y="28"/>
                      <a:pt x="6" y="23"/>
                    </a:cubicBezTo>
                    <a:cubicBezTo>
                      <a:pt x="6" y="19"/>
                      <a:pt x="7" y="14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9" y="15"/>
                      <a:pt x="8" y="19"/>
                      <a:pt x="8" y="23"/>
                    </a:cubicBezTo>
                    <a:cubicBezTo>
                      <a:pt x="8" y="28"/>
                      <a:pt x="9" y="32"/>
                      <a:pt x="12" y="35"/>
                    </a:cubicBezTo>
                    <a:close/>
                    <a:moveTo>
                      <a:pt x="15" y="15"/>
                    </a:moveTo>
                    <a:cubicBezTo>
                      <a:pt x="14" y="18"/>
                      <a:pt x="13" y="21"/>
                      <a:pt x="13" y="23"/>
                    </a:cubicBezTo>
                    <a:cubicBezTo>
                      <a:pt x="13" y="26"/>
                      <a:pt x="14" y="29"/>
                      <a:pt x="15" y="31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4" y="33"/>
                      <a:pt x="14" y="33"/>
                    </a:cubicBezTo>
                    <a:cubicBezTo>
                      <a:pt x="14" y="33"/>
                      <a:pt x="14" y="32"/>
                      <a:pt x="13" y="32"/>
                    </a:cubicBezTo>
                    <a:cubicBezTo>
                      <a:pt x="12" y="29"/>
                      <a:pt x="11" y="26"/>
                      <a:pt x="11" y="23"/>
                    </a:cubicBezTo>
                    <a:cubicBezTo>
                      <a:pt x="11" y="20"/>
                      <a:pt x="12" y="17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5"/>
                      <a:pt x="15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46" name="íšḻîḑé">
                <a:extLst>
                  <a:ext uri="{FF2B5EF4-FFF2-40B4-BE49-F238E27FC236}">
                    <a16:creationId xmlns:a16="http://schemas.microsoft.com/office/drawing/2014/main" id="{8BCCD53B-2AE7-4396-AE30-1B9A369B86CD}"/>
                  </a:ext>
                </a:extLst>
              </p:cNvPr>
              <p:cNvSpPr/>
              <p:nvPr/>
            </p:nvSpPr>
            <p:spPr bwMode="auto">
              <a:xfrm>
                <a:off x="8200165" y="3107567"/>
                <a:ext cx="428644" cy="305865"/>
              </a:xfrm>
              <a:custGeom>
                <a:avLst/>
                <a:gdLst>
                  <a:gd name="T0" fmla="*/ 9 w 84"/>
                  <a:gd name="T1" fmla="*/ 37 h 60"/>
                  <a:gd name="T2" fmla="*/ 74 w 84"/>
                  <a:gd name="T3" fmla="*/ 37 h 60"/>
                  <a:gd name="T4" fmla="*/ 10 w 84"/>
                  <a:gd name="T5" fmla="*/ 5 h 60"/>
                  <a:gd name="T6" fmla="*/ 11 w 84"/>
                  <a:gd name="T7" fmla="*/ 7 h 60"/>
                  <a:gd name="T8" fmla="*/ 32 w 84"/>
                  <a:gd name="T9" fmla="*/ 24 h 60"/>
                  <a:gd name="T10" fmla="*/ 33 w 84"/>
                  <a:gd name="T11" fmla="*/ 25 h 60"/>
                  <a:gd name="T12" fmla="*/ 34 w 84"/>
                  <a:gd name="T13" fmla="*/ 29 h 60"/>
                  <a:gd name="T14" fmla="*/ 37 w 84"/>
                  <a:gd name="T15" fmla="*/ 29 h 60"/>
                  <a:gd name="T16" fmla="*/ 37 w 84"/>
                  <a:gd name="T17" fmla="*/ 31 h 60"/>
                  <a:gd name="T18" fmla="*/ 41 w 84"/>
                  <a:gd name="T19" fmla="*/ 32 h 60"/>
                  <a:gd name="T20" fmla="*/ 43 w 84"/>
                  <a:gd name="T21" fmla="*/ 32 h 60"/>
                  <a:gd name="T22" fmla="*/ 47 w 84"/>
                  <a:gd name="T23" fmla="*/ 30 h 60"/>
                  <a:gd name="T24" fmla="*/ 48 w 84"/>
                  <a:gd name="T25" fmla="*/ 29 h 60"/>
                  <a:gd name="T26" fmla="*/ 51 w 84"/>
                  <a:gd name="T27" fmla="*/ 27 h 60"/>
                  <a:gd name="T28" fmla="*/ 50 w 84"/>
                  <a:gd name="T29" fmla="*/ 25 h 60"/>
                  <a:gd name="T30" fmla="*/ 52 w 84"/>
                  <a:gd name="T31" fmla="*/ 23 h 60"/>
                  <a:gd name="T32" fmla="*/ 51 w 84"/>
                  <a:gd name="T33" fmla="*/ 20 h 60"/>
                  <a:gd name="T34" fmla="*/ 50 w 84"/>
                  <a:gd name="T35" fmla="*/ 18 h 60"/>
                  <a:gd name="T36" fmla="*/ 49 w 84"/>
                  <a:gd name="T37" fmla="*/ 15 h 60"/>
                  <a:gd name="T38" fmla="*/ 47 w 84"/>
                  <a:gd name="T39" fmla="*/ 15 h 60"/>
                  <a:gd name="T40" fmla="*/ 46 w 84"/>
                  <a:gd name="T41" fmla="*/ 13 h 60"/>
                  <a:gd name="T42" fmla="*/ 42 w 84"/>
                  <a:gd name="T43" fmla="*/ 13 h 60"/>
                  <a:gd name="T44" fmla="*/ 40 w 84"/>
                  <a:gd name="T45" fmla="*/ 12 h 60"/>
                  <a:gd name="T46" fmla="*/ 37 w 84"/>
                  <a:gd name="T47" fmla="*/ 14 h 60"/>
                  <a:gd name="T48" fmla="*/ 35 w 84"/>
                  <a:gd name="T49" fmla="*/ 14 h 60"/>
                  <a:gd name="T50" fmla="*/ 33 w 84"/>
                  <a:gd name="T51" fmla="*/ 18 h 60"/>
                  <a:gd name="T52" fmla="*/ 33 w 84"/>
                  <a:gd name="T53" fmla="*/ 20 h 60"/>
                  <a:gd name="T54" fmla="*/ 31 w 84"/>
                  <a:gd name="T55" fmla="*/ 22 h 60"/>
                  <a:gd name="T56" fmla="*/ 33 w 84"/>
                  <a:gd name="T57" fmla="*/ 22 h 60"/>
                  <a:gd name="T58" fmla="*/ 35 w 84"/>
                  <a:gd name="T59" fmla="*/ 17 h 60"/>
                  <a:gd name="T60" fmla="*/ 39 w 84"/>
                  <a:gd name="T61" fmla="*/ 14 h 60"/>
                  <a:gd name="T62" fmla="*/ 45 w 84"/>
                  <a:gd name="T63" fmla="*/ 14 h 60"/>
                  <a:gd name="T64" fmla="*/ 49 w 84"/>
                  <a:gd name="T65" fmla="*/ 17 h 60"/>
                  <a:gd name="T66" fmla="*/ 50 w 84"/>
                  <a:gd name="T67" fmla="*/ 22 h 60"/>
                  <a:gd name="T68" fmla="*/ 49 w 84"/>
                  <a:gd name="T69" fmla="*/ 26 h 60"/>
                  <a:gd name="T70" fmla="*/ 45 w 84"/>
                  <a:gd name="T71" fmla="*/ 30 h 60"/>
                  <a:gd name="T72" fmla="*/ 39 w 84"/>
                  <a:gd name="T73" fmla="*/ 30 h 60"/>
                  <a:gd name="T74" fmla="*/ 35 w 84"/>
                  <a:gd name="T75" fmla="*/ 27 h 60"/>
                  <a:gd name="T76" fmla="*/ 33 w 84"/>
                  <a:gd name="T77" fmla="*/ 22 h 60"/>
                  <a:gd name="T78" fmla="*/ 42 w 84"/>
                  <a:gd name="T79" fmla="*/ 27 h 60"/>
                  <a:gd name="T80" fmla="*/ 37 w 84"/>
                  <a:gd name="T81" fmla="*/ 22 h 60"/>
                  <a:gd name="T82" fmla="*/ 44 w 84"/>
                  <a:gd name="T83" fmla="*/ 22 h 60"/>
                  <a:gd name="T84" fmla="*/ 42 w 84"/>
                  <a:gd name="T85" fmla="*/ 19 h 60"/>
                  <a:gd name="T86" fmla="*/ 79 w 84"/>
                  <a:gd name="T87" fmla="*/ 6 h 60"/>
                  <a:gd name="T88" fmla="*/ 5 w 84"/>
                  <a:gd name="T89" fmla="*/ 6 h 60"/>
                  <a:gd name="T90" fmla="*/ 0 w 84"/>
                  <a:gd name="T91" fmla="*/ 51 h 60"/>
                  <a:gd name="T92" fmla="*/ 0 w 84"/>
                  <a:gd name="T93" fmla="*/ 55 h 60"/>
                  <a:gd name="T94" fmla="*/ 84 w 84"/>
                  <a:gd name="T95" fmla="*/ 55 h 60"/>
                  <a:gd name="T96" fmla="*/ 76 w 84"/>
                  <a:gd name="T97" fmla="*/ 57 h 60"/>
                  <a:gd name="T98" fmla="*/ 3 w 84"/>
                  <a:gd name="T99" fmla="*/ 53 h 60"/>
                  <a:gd name="T100" fmla="*/ 30 w 84"/>
                  <a:gd name="T101" fmla="*/ 56 h 60"/>
                  <a:gd name="T102" fmla="*/ 54 w 84"/>
                  <a:gd name="T103" fmla="*/ 53 h 60"/>
                  <a:gd name="T104" fmla="*/ 76 w 84"/>
                  <a:gd name="T105" fmla="*/ 57 h 60"/>
                  <a:gd name="T106" fmla="*/ 52 w 84"/>
                  <a:gd name="T107" fmla="*/ 54 h 60"/>
                  <a:gd name="T108" fmla="*/ 53 w 84"/>
                  <a:gd name="T109" fmla="*/ 51 h 60"/>
                  <a:gd name="T110" fmla="*/ 7 w 84"/>
                  <a:gd name="T111" fmla="*/ 43 h 60"/>
                  <a:gd name="T112" fmla="*/ 53 w 84"/>
                  <a:gd name="T113" fmla="*/ 51 h 60"/>
                  <a:gd name="T114" fmla="*/ 8 w 84"/>
                  <a:gd name="T115" fmla="*/ 41 h 60"/>
                  <a:gd name="T116" fmla="*/ 10 w 84"/>
                  <a:gd name="T117" fmla="*/ 3 h 60"/>
                  <a:gd name="T118" fmla="*/ 76 w 84"/>
                  <a:gd name="T119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60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47" name="i$ḷíḓé">
                <a:extLst>
                  <a:ext uri="{FF2B5EF4-FFF2-40B4-BE49-F238E27FC236}">
                    <a16:creationId xmlns:a16="http://schemas.microsoft.com/office/drawing/2014/main" id="{D450312D-3626-4D33-A51C-B34DBCA0B3D1}"/>
                  </a:ext>
                </a:extLst>
              </p:cNvPr>
              <p:cNvSpPr/>
              <p:nvPr/>
            </p:nvSpPr>
            <p:spPr bwMode="auto">
              <a:xfrm>
                <a:off x="6913482" y="4480515"/>
                <a:ext cx="376270" cy="268493"/>
              </a:xfrm>
              <a:custGeom>
                <a:avLst/>
                <a:gdLst>
                  <a:gd name="T0" fmla="*/ 9 w 84"/>
                  <a:gd name="T1" fmla="*/ 37 h 60"/>
                  <a:gd name="T2" fmla="*/ 74 w 84"/>
                  <a:gd name="T3" fmla="*/ 37 h 60"/>
                  <a:gd name="T4" fmla="*/ 10 w 84"/>
                  <a:gd name="T5" fmla="*/ 5 h 60"/>
                  <a:gd name="T6" fmla="*/ 11 w 84"/>
                  <a:gd name="T7" fmla="*/ 7 h 60"/>
                  <a:gd name="T8" fmla="*/ 32 w 84"/>
                  <a:gd name="T9" fmla="*/ 24 h 60"/>
                  <a:gd name="T10" fmla="*/ 33 w 84"/>
                  <a:gd name="T11" fmla="*/ 25 h 60"/>
                  <a:gd name="T12" fmla="*/ 34 w 84"/>
                  <a:gd name="T13" fmla="*/ 29 h 60"/>
                  <a:gd name="T14" fmla="*/ 37 w 84"/>
                  <a:gd name="T15" fmla="*/ 29 h 60"/>
                  <a:gd name="T16" fmla="*/ 37 w 84"/>
                  <a:gd name="T17" fmla="*/ 31 h 60"/>
                  <a:gd name="T18" fmla="*/ 41 w 84"/>
                  <a:gd name="T19" fmla="*/ 32 h 60"/>
                  <a:gd name="T20" fmla="*/ 43 w 84"/>
                  <a:gd name="T21" fmla="*/ 32 h 60"/>
                  <a:gd name="T22" fmla="*/ 47 w 84"/>
                  <a:gd name="T23" fmla="*/ 30 h 60"/>
                  <a:gd name="T24" fmla="*/ 48 w 84"/>
                  <a:gd name="T25" fmla="*/ 29 h 60"/>
                  <a:gd name="T26" fmla="*/ 51 w 84"/>
                  <a:gd name="T27" fmla="*/ 27 h 60"/>
                  <a:gd name="T28" fmla="*/ 50 w 84"/>
                  <a:gd name="T29" fmla="*/ 25 h 60"/>
                  <a:gd name="T30" fmla="*/ 52 w 84"/>
                  <a:gd name="T31" fmla="*/ 23 h 60"/>
                  <a:gd name="T32" fmla="*/ 51 w 84"/>
                  <a:gd name="T33" fmla="*/ 20 h 60"/>
                  <a:gd name="T34" fmla="*/ 50 w 84"/>
                  <a:gd name="T35" fmla="*/ 18 h 60"/>
                  <a:gd name="T36" fmla="*/ 49 w 84"/>
                  <a:gd name="T37" fmla="*/ 15 h 60"/>
                  <a:gd name="T38" fmla="*/ 47 w 84"/>
                  <a:gd name="T39" fmla="*/ 15 h 60"/>
                  <a:gd name="T40" fmla="*/ 46 w 84"/>
                  <a:gd name="T41" fmla="*/ 13 h 60"/>
                  <a:gd name="T42" fmla="*/ 42 w 84"/>
                  <a:gd name="T43" fmla="*/ 13 h 60"/>
                  <a:gd name="T44" fmla="*/ 40 w 84"/>
                  <a:gd name="T45" fmla="*/ 12 h 60"/>
                  <a:gd name="T46" fmla="*/ 37 w 84"/>
                  <a:gd name="T47" fmla="*/ 14 h 60"/>
                  <a:gd name="T48" fmla="*/ 35 w 84"/>
                  <a:gd name="T49" fmla="*/ 14 h 60"/>
                  <a:gd name="T50" fmla="*/ 33 w 84"/>
                  <a:gd name="T51" fmla="*/ 18 h 60"/>
                  <a:gd name="T52" fmla="*/ 33 w 84"/>
                  <a:gd name="T53" fmla="*/ 20 h 60"/>
                  <a:gd name="T54" fmla="*/ 31 w 84"/>
                  <a:gd name="T55" fmla="*/ 22 h 60"/>
                  <a:gd name="T56" fmla="*/ 33 w 84"/>
                  <a:gd name="T57" fmla="*/ 22 h 60"/>
                  <a:gd name="T58" fmla="*/ 35 w 84"/>
                  <a:gd name="T59" fmla="*/ 17 h 60"/>
                  <a:gd name="T60" fmla="*/ 39 w 84"/>
                  <a:gd name="T61" fmla="*/ 14 h 60"/>
                  <a:gd name="T62" fmla="*/ 45 w 84"/>
                  <a:gd name="T63" fmla="*/ 14 h 60"/>
                  <a:gd name="T64" fmla="*/ 49 w 84"/>
                  <a:gd name="T65" fmla="*/ 17 h 60"/>
                  <a:gd name="T66" fmla="*/ 50 w 84"/>
                  <a:gd name="T67" fmla="*/ 22 h 60"/>
                  <a:gd name="T68" fmla="*/ 49 w 84"/>
                  <a:gd name="T69" fmla="*/ 26 h 60"/>
                  <a:gd name="T70" fmla="*/ 45 w 84"/>
                  <a:gd name="T71" fmla="*/ 30 h 60"/>
                  <a:gd name="T72" fmla="*/ 39 w 84"/>
                  <a:gd name="T73" fmla="*/ 30 h 60"/>
                  <a:gd name="T74" fmla="*/ 35 w 84"/>
                  <a:gd name="T75" fmla="*/ 27 h 60"/>
                  <a:gd name="T76" fmla="*/ 33 w 84"/>
                  <a:gd name="T77" fmla="*/ 22 h 60"/>
                  <a:gd name="T78" fmla="*/ 42 w 84"/>
                  <a:gd name="T79" fmla="*/ 27 h 60"/>
                  <a:gd name="T80" fmla="*/ 37 w 84"/>
                  <a:gd name="T81" fmla="*/ 22 h 60"/>
                  <a:gd name="T82" fmla="*/ 44 w 84"/>
                  <a:gd name="T83" fmla="*/ 22 h 60"/>
                  <a:gd name="T84" fmla="*/ 42 w 84"/>
                  <a:gd name="T85" fmla="*/ 19 h 60"/>
                  <a:gd name="T86" fmla="*/ 79 w 84"/>
                  <a:gd name="T87" fmla="*/ 6 h 60"/>
                  <a:gd name="T88" fmla="*/ 5 w 84"/>
                  <a:gd name="T89" fmla="*/ 6 h 60"/>
                  <a:gd name="T90" fmla="*/ 0 w 84"/>
                  <a:gd name="T91" fmla="*/ 51 h 60"/>
                  <a:gd name="T92" fmla="*/ 0 w 84"/>
                  <a:gd name="T93" fmla="*/ 55 h 60"/>
                  <a:gd name="T94" fmla="*/ 84 w 84"/>
                  <a:gd name="T95" fmla="*/ 55 h 60"/>
                  <a:gd name="T96" fmla="*/ 76 w 84"/>
                  <a:gd name="T97" fmla="*/ 57 h 60"/>
                  <a:gd name="T98" fmla="*/ 3 w 84"/>
                  <a:gd name="T99" fmla="*/ 53 h 60"/>
                  <a:gd name="T100" fmla="*/ 30 w 84"/>
                  <a:gd name="T101" fmla="*/ 56 h 60"/>
                  <a:gd name="T102" fmla="*/ 54 w 84"/>
                  <a:gd name="T103" fmla="*/ 53 h 60"/>
                  <a:gd name="T104" fmla="*/ 76 w 84"/>
                  <a:gd name="T105" fmla="*/ 57 h 60"/>
                  <a:gd name="T106" fmla="*/ 52 w 84"/>
                  <a:gd name="T107" fmla="*/ 54 h 60"/>
                  <a:gd name="T108" fmla="*/ 53 w 84"/>
                  <a:gd name="T109" fmla="*/ 51 h 60"/>
                  <a:gd name="T110" fmla="*/ 7 w 84"/>
                  <a:gd name="T111" fmla="*/ 43 h 60"/>
                  <a:gd name="T112" fmla="*/ 53 w 84"/>
                  <a:gd name="T113" fmla="*/ 51 h 60"/>
                  <a:gd name="T114" fmla="*/ 8 w 84"/>
                  <a:gd name="T115" fmla="*/ 41 h 60"/>
                  <a:gd name="T116" fmla="*/ 10 w 84"/>
                  <a:gd name="T117" fmla="*/ 3 h 60"/>
                  <a:gd name="T118" fmla="*/ 76 w 84"/>
                  <a:gd name="T119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60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48" name="îśľîḓe">
                <a:extLst>
                  <a:ext uri="{FF2B5EF4-FFF2-40B4-BE49-F238E27FC236}">
                    <a16:creationId xmlns:a16="http://schemas.microsoft.com/office/drawing/2014/main" id="{F7606B5D-5E2B-412D-A714-019D7BCD5A18}"/>
                  </a:ext>
                </a:extLst>
              </p:cNvPr>
              <p:cNvSpPr/>
              <p:nvPr/>
            </p:nvSpPr>
            <p:spPr bwMode="auto">
              <a:xfrm>
                <a:off x="6538222" y="2271782"/>
                <a:ext cx="323243" cy="340955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49" name="i$ḷîḍè">
                <a:extLst>
                  <a:ext uri="{FF2B5EF4-FFF2-40B4-BE49-F238E27FC236}">
                    <a16:creationId xmlns:a16="http://schemas.microsoft.com/office/drawing/2014/main" id="{8646ABB9-E94B-441F-869C-BEEB3613CF71}"/>
                  </a:ext>
                </a:extLst>
              </p:cNvPr>
              <p:cNvSpPr/>
              <p:nvPr/>
            </p:nvSpPr>
            <p:spPr bwMode="auto">
              <a:xfrm>
                <a:off x="7951851" y="2089846"/>
                <a:ext cx="385943" cy="385941"/>
              </a:xfrm>
              <a:custGeom>
                <a:avLst/>
                <a:gdLst>
                  <a:gd name="T0" fmla="*/ 45 w 62"/>
                  <a:gd name="T1" fmla="*/ 4 h 62"/>
                  <a:gd name="T2" fmla="*/ 45 w 62"/>
                  <a:gd name="T3" fmla="*/ 9 h 62"/>
                  <a:gd name="T4" fmla="*/ 17 w 62"/>
                  <a:gd name="T5" fmla="*/ 52 h 62"/>
                  <a:gd name="T6" fmla="*/ 16 w 62"/>
                  <a:gd name="T7" fmla="*/ 58 h 62"/>
                  <a:gd name="T8" fmla="*/ 19 w 62"/>
                  <a:gd name="T9" fmla="*/ 52 h 62"/>
                  <a:gd name="T10" fmla="*/ 54 w 62"/>
                  <a:gd name="T11" fmla="*/ 19 h 62"/>
                  <a:gd name="T12" fmla="*/ 56 w 62"/>
                  <a:gd name="T13" fmla="*/ 15 h 62"/>
                  <a:gd name="T14" fmla="*/ 53 w 62"/>
                  <a:gd name="T15" fmla="*/ 19 h 62"/>
                  <a:gd name="T16" fmla="*/ 4 w 62"/>
                  <a:gd name="T17" fmla="*/ 46 h 62"/>
                  <a:gd name="T18" fmla="*/ 9 w 62"/>
                  <a:gd name="T19" fmla="*/ 44 h 62"/>
                  <a:gd name="T20" fmla="*/ 61 w 62"/>
                  <a:gd name="T21" fmla="*/ 30 h 62"/>
                  <a:gd name="T22" fmla="*/ 56 w 62"/>
                  <a:gd name="T23" fmla="*/ 32 h 62"/>
                  <a:gd name="T24" fmla="*/ 61 w 62"/>
                  <a:gd name="T25" fmla="*/ 30 h 62"/>
                  <a:gd name="T26" fmla="*/ 1 w 62"/>
                  <a:gd name="T27" fmla="*/ 30 h 62"/>
                  <a:gd name="T28" fmla="*/ 5 w 62"/>
                  <a:gd name="T29" fmla="*/ 32 h 62"/>
                  <a:gd name="T30" fmla="*/ 52 w 62"/>
                  <a:gd name="T31" fmla="*/ 43 h 62"/>
                  <a:gd name="T32" fmla="*/ 57 w 62"/>
                  <a:gd name="T33" fmla="*/ 47 h 62"/>
                  <a:gd name="T34" fmla="*/ 54 w 62"/>
                  <a:gd name="T35" fmla="*/ 43 h 62"/>
                  <a:gd name="T36" fmla="*/ 10 w 62"/>
                  <a:gd name="T37" fmla="*/ 18 h 62"/>
                  <a:gd name="T38" fmla="*/ 4 w 62"/>
                  <a:gd name="T39" fmla="*/ 15 h 62"/>
                  <a:gd name="T40" fmla="*/ 45 w 62"/>
                  <a:gd name="T41" fmla="*/ 52 h 62"/>
                  <a:gd name="T42" fmla="*/ 45 w 62"/>
                  <a:gd name="T43" fmla="*/ 57 h 62"/>
                  <a:gd name="T44" fmla="*/ 47 w 62"/>
                  <a:gd name="T45" fmla="*/ 56 h 62"/>
                  <a:gd name="T46" fmla="*/ 30 w 62"/>
                  <a:gd name="T47" fmla="*/ 56 h 62"/>
                  <a:gd name="T48" fmla="*/ 32 w 62"/>
                  <a:gd name="T49" fmla="*/ 61 h 62"/>
                  <a:gd name="T50" fmla="*/ 17 w 62"/>
                  <a:gd name="T51" fmla="*/ 9 h 62"/>
                  <a:gd name="T52" fmla="*/ 19 w 62"/>
                  <a:gd name="T53" fmla="*/ 8 h 62"/>
                  <a:gd name="T54" fmla="*/ 15 w 62"/>
                  <a:gd name="T55" fmla="*/ 5 h 62"/>
                  <a:gd name="T56" fmla="*/ 32 w 62"/>
                  <a:gd name="T57" fmla="*/ 5 h 62"/>
                  <a:gd name="T58" fmla="*/ 30 w 62"/>
                  <a:gd name="T59" fmla="*/ 1 h 62"/>
                  <a:gd name="T60" fmla="*/ 53 w 62"/>
                  <a:gd name="T61" fmla="*/ 30 h 62"/>
                  <a:gd name="T62" fmla="*/ 29 w 62"/>
                  <a:gd name="T63" fmla="*/ 53 h 62"/>
                  <a:gd name="T64" fmla="*/ 14 w 62"/>
                  <a:gd name="T65" fmla="*/ 19 h 62"/>
                  <a:gd name="T66" fmla="*/ 48 w 62"/>
                  <a:gd name="T67" fmla="*/ 19 h 62"/>
                  <a:gd name="T68" fmla="*/ 46 w 62"/>
                  <a:gd name="T69" fmla="*/ 22 h 62"/>
                  <a:gd name="T70" fmla="*/ 46 w 62"/>
                  <a:gd name="T71" fmla="*/ 22 h 62"/>
                  <a:gd name="T72" fmla="*/ 39 w 62"/>
                  <a:gd name="T73" fmla="*/ 27 h 62"/>
                  <a:gd name="T74" fmla="*/ 31 w 62"/>
                  <a:gd name="T75" fmla="*/ 48 h 62"/>
                  <a:gd name="T76" fmla="*/ 36 w 62"/>
                  <a:gd name="T77" fmla="*/ 27 h 62"/>
                  <a:gd name="T78" fmla="*/ 36 w 62"/>
                  <a:gd name="T79" fmla="*/ 27 h 62"/>
                  <a:gd name="T80" fmla="*/ 23 w 62"/>
                  <a:gd name="T81" fmla="*/ 27 h 62"/>
                  <a:gd name="T82" fmla="*/ 21 w 62"/>
                  <a:gd name="T83" fmla="*/ 27 h 62"/>
                  <a:gd name="T84" fmla="*/ 28 w 62"/>
                  <a:gd name="T85" fmla="*/ 47 h 62"/>
                  <a:gd name="T86" fmla="*/ 28 w 62"/>
                  <a:gd name="T87" fmla="*/ 47 h 62"/>
                  <a:gd name="T88" fmla="*/ 39 w 62"/>
                  <a:gd name="T8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50" name="íşľïḍè">
                <a:extLst>
                  <a:ext uri="{FF2B5EF4-FFF2-40B4-BE49-F238E27FC236}">
                    <a16:creationId xmlns:a16="http://schemas.microsoft.com/office/drawing/2014/main" id="{C30E7D5A-2F32-475A-A7D3-6FF0A331F307}"/>
                  </a:ext>
                </a:extLst>
              </p:cNvPr>
              <p:cNvSpPr/>
              <p:nvPr/>
            </p:nvSpPr>
            <p:spPr bwMode="auto">
              <a:xfrm>
                <a:off x="5908559" y="1717795"/>
                <a:ext cx="315706" cy="348087"/>
              </a:xfrm>
              <a:custGeom>
                <a:avLst/>
                <a:gdLst>
                  <a:gd name="T0" fmla="*/ 33 w 66"/>
                  <a:gd name="T1" fmla="*/ 0 h 73"/>
                  <a:gd name="T2" fmla="*/ 26 w 66"/>
                  <a:gd name="T3" fmla="*/ 6 h 73"/>
                  <a:gd name="T4" fmla="*/ 39 w 66"/>
                  <a:gd name="T5" fmla="*/ 7 h 73"/>
                  <a:gd name="T6" fmla="*/ 28 w 66"/>
                  <a:gd name="T7" fmla="*/ 5 h 73"/>
                  <a:gd name="T8" fmla="*/ 33 w 66"/>
                  <a:gd name="T9" fmla="*/ 1 h 73"/>
                  <a:gd name="T10" fmla="*/ 28 w 66"/>
                  <a:gd name="T11" fmla="*/ 5 h 73"/>
                  <a:gd name="T12" fmla="*/ 50 w 66"/>
                  <a:gd name="T13" fmla="*/ 13 h 73"/>
                  <a:gd name="T14" fmla="*/ 55 w 66"/>
                  <a:gd name="T15" fmla="*/ 15 h 73"/>
                  <a:gd name="T16" fmla="*/ 54 w 66"/>
                  <a:gd name="T17" fmla="*/ 8 h 73"/>
                  <a:gd name="T18" fmla="*/ 45 w 66"/>
                  <a:gd name="T19" fmla="*/ 8 h 73"/>
                  <a:gd name="T20" fmla="*/ 49 w 66"/>
                  <a:gd name="T21" fmla="*/ 11 h 73"/>
                  <a:gd name="T22" fmla="*/ 33 w 66"/>
                  <a:gd name="T23" fmla="*/ 7 h 73"/>
                  <a:gd name="T24" fmla="*/ 17 w 66"/>
                  <a:gd name="T25" fmla="*/ 12 h 73"/>
                  <a:gd name="T26" fmla="*/ 21 w 66"/>
                  <a:gd name="T27" fmla="*/ 8 h 73"/>
                  <a:gd name="T28" fmla="*/ 14 w 66"/>
                  <a:gd name="T29" fmla="*/ 6 h 73"/>
                  <a:gd name="T30" fmla="*/ 10 w 66"/>
                  <a:gd name="T31" fmla="*/ 15 h 73"/>
                  <a:gd name="T32" fmla="*/ 15 w 66"/>
                  <a:gd name="T33" fmla="*/ 12 h 73"/>
                  <a:gd name="T34" fmla="*/ 15 w 66"/>
                  <a:gd name="T35" fmla="*/ 13 h 73"/>
                  <a:gd name="T36" fmla="*/ 0 w 66"/>
                  <a:gd name="T37" fmla="*/ 35 h 73"/>
                  <a:gd name="T38" fmla="*/ 4 w 66"/>
                  <a:gd name="T39" fmla="*/ 43 h 73"/>
                  <a:gd name="T40" fmla="*/ 14 w 66"/>
                  <a:gd name="T41" fmla="*/ 60 h 73"/>
                  <a:gd name="T42" fmla="*/ 11 w 66"/>
                  <a:gd name="T43" fmla="*/ 68 h 73"/>
                  <a:gd name="T44" fmla="*/ 12 w 66"/>
                  <a:gd name="T45" fmla="*/ 73 h 73"/>
                  <a:gd name="T46" fmla="*/ 15 w 66"/>
                  <a:gd name="T47" fmla="*/ 70 h 73"/>
                  <a:gd name="T48" fmla="*/ 20 w 66"/>
                  <a:gd name="T49" fmla="*/ 63 h 73"/>
                  <a:gd name="T50" fmla="*/ 46 w 66"/>
                  <a:gd name="T51" fmla="*/ 63 h 73"/>
                  <a:gd name="T52" fmla="*/ 52 w 66"/>
                  <a:gd name="T53" fmla="*/ 70 h 73"/>
                  <a:gd name="T54" fmla="*/ 57 w 66"/>
                  <a:gd name="T55" fmla="*/ 71 h 73"/>
                  <a:gd name="T56" fmla="*/ 56 w 66"/>
                  <a:gd name="T57" fmla="*/ 67 h 73"/>
                  <a:gd name="T58" fmla="*/ 62 w 66"/>
                  <a:gd name="T59" fmla="*/ 43 h 73"/>
                  <a:gd name="T60" fmla="*/ 66 w 66"/>
                  <a:gd name="T61" fmla="*/ 35 h 73"/>
                  <a:gd name="T62" fmla="*/ 2 w 66"/>
                  <a:gd name="T63" fmla="*/ 38 h 73"/>
                  <a:gd name="T64" fmla="*/ 3 w 66"/>
                  <a:gd name="T65" fmla="*/ 32 h 73"/>
                  <a:gd name="T66" fmla="*/ 3 w 66"/>
                  <a:gd name="T67" fmla="*/ 41 h 73"/>
                  <a:gd name="T68" fmla="*/ 47 w 66"/>
                  <a:gd name="T69" fmla="*/ 8 h 73"/>
                  <a:gd name="T70" fmla="*/ 53 w 66"/>
                  <a:gd name="T71" fmla="*/ 10 h 73"/>
                  <a:gd name="T72" fmla="*/ 47 w 66"/>
                  <a:gd name="T73" fmla="*/ 8 h 73"/>
                  <a:gd name="T74" fmla="*/ 12 w 66"/>
                  <a:gd name="T75" fmla="*/ 10 h 73"/>
                  <a:gd name="T76" fmla="*/ 17 w 66"/>
                  <a:gd name="T77" fmla="*/ 7 h 73"/>
                  <a:gd name="T78" fmla="*/ 11 w 66"/>
                  <a:gd name="T79" fmla="*/ 13 h 73"/>
                  <a:gd name="T80" fmla="*/ 12 w 66"/>
                  <a:gd name="T81" fmla="*/ 66 h 73"/>
                  <a:gd name="T82" fmla="*/ 17 w 66"/>
                  <a:gd name="T83" fmla="*/ 64 h 73"/>
                  <a:gd name="T84" fmla="*/ 53 w 66"/>
                  <a:gd name="T85" fmla="*/ 66 h 73"/>
                  <a:gd name="T86" fmla="*/ 48 w 66"/>
                  <a:gd name="T87" fmla="*/ 64 h 73"/>
                  <a:gd name="T88" fmla="*/ 53 w 66"/>
                  <a:gd name="T89" fmla="*/ 66 h 73"/>
                  <a:gd name="T90" fmla="*/ 6 w 66"/>
                  <a:gd name="T91" fmla="*/ 37 h 73"/>
                  <a:gd name="T92" fmla="*/ 60 w 66"/>
                  <a:gd name="T93" fmla="*/ 37 h 73"/>
                  <a:gd name="T94" fmla="*/ 64 w 66"/>
                  <a:gd name="T95" fmla="*/ 38 h 73"/>
                  <a:gd name="T96" fmla="*/ 62 w 66"/>
                  <a:gd name="T97" fmla="*/ 37 h 73"/>
                  <a:gd name="T98" fmla="*/ 64 w 66"/>
                  <a:gd name="T99" fmla="*/ 35 h 73"/>
                  <a:gd name="T100" fmla="*/ 33 w 66"/>
                  <a:gd name="T101" fmla="*/ 12 h 73"/>
                  <a:gd name="T102" fmla="*/ 33 w 66"/>
                  <a:gd name="T103" fmla="*/ 61 h 73"/>
                  <a:gd name="T104" fmla="*/ 33 w 66"/>
                  <a:gd name="T105" fmla="*/ 12 h 73"/>
                  <a:gd name="T106" fmla="*/ 10 w 66"/>
                  <a:gd name="T107" fmla="*/ 37 h 73"/>
                  <a:gd name="T108" fmla="*/ 56 w 66"/>
                  <a:gd name="T109" fmla="*/ 37 h 73"/>
                  <a:gd name="T110" fmla="*/ 36 w 66"/>
                  <a:gd name="T111" fmla="*/ 35 h 73"/>
                  <a:gd name="T112" fmla="*/ 49 w 66"/>
                  <a:gd name="T113" fmla="*/ 38 h 73"/>
                  <a:gd name="T114" fmla="*/ 32 w 66"/>
                  <a:gd name="T115" fmla="*/ 40 h 73"/>
                  <a:gd name="T116" fmla="*/ 31 w 66"/>
                  <a:gd name="T117" fmla="*/ 32 h 73"/>
                  <a:gd name="T118" fmla="*/ 34 w 66"/>
                  <a:gd name="T119" fmla="*/ 16 h 73"/>
                  <a:gd name="T120" fmla="*/ 36 w 66"/>
                  <a:gd name="T121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" h="73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51" name="ïṣľîďe">
                <a:extLst>
                  <a:ext uri="{FF2B5EF4-FFF2-40B4-BE49-F238E27FC236}">
                    <a16:creationId xmlns:a16="http://schemas.microsoft.com/office/drawing/2014/main" id="{E6CD4B2A-1296-4184-B77B-0AAEC67952C7}"/>
                  </a:ext>
                </a:extLst>
              </p:cNvPr>
              <p:cNvSpPr/>
              <p:nvPr/>
            </p:nvSpPr>
            <p:spPr bwMode="auto">
              <a:xfrm>
                <a:off x="5775182" y="3543823"/>
                <a:ext cx="292609" cy="338210"/>
              </a:xfrm>
              <a:custGeom>
                <a:avLst/>
                <a:gdLst>
                  <a:gd name="T0" fmla="*/ 54 w 62"/>
                  <a:gd name="T1" fmla="*/ 0 h 72"/>
                  <a:gd name="T2" fmla="*/ 8 w 62"/>
                  <a:gd name="T3" fmla="*/ 0 h 72"/>
                  <a:gd name="T4" fmla="*/ 0 w 62"/>
                  <a:gd name="T5" fmla="*/ 8 h 72"/>
                  <a:gd name="T6" fmla="*/ 0 w 62"/>
                  <a:gd name="T7" fmla="*/ 64 h 72"/>
                  <a:gd name="T8" fmla="*/ 8 w 62"/>
                  <a:gd name="T9" fmla="*/ 72 h 72"/>
                  <a:gd name="T10" fmla="*/ 54 w 62"/>
                  <a:gd name="T11" fmla="*/ 72 h 72"/>
                  <a:gd name="T12" fmla="*/ 62 w 62"/>
                  <a:gd name="T13" fmla="*/ 64 h 72"/>
                  <a:gd name="T14" fmla="*/ 62 w 62"/>
                  <a:gd name="T15" fmla="*/ 8 h 72"/>
                  <a:gd name="T16" fmla="*/ 54 w 62"/>
                  <a:gd name="T17" fmla="*/ 0 h 72"/>
                  <a:gd name="T18" fmla="*/ 8 w 62"/>
                  <a:gd name="T19" fmla="*/ 3 h 72"/>
                  <a:gd name="T20" fmla="*/ 54 w 62"/>
                  <a:gd name="T21" fmla="*/ 3 h 72"/>
                  <a:gd name="T22" fmla="*/ 59 w 62"/>
                  <a:gd name="T23" fmla="*/ 8 h 72"/>
                  <a:gd name="T24" fmla="*/ 59 w 62"/>
                  <a:gd name="T25" fmla="*/ 64 h 72"/>
                  <a:gd name="T26" fmla="*/ 54 w 62"/>
                  <a:gd name="T27" fmla="*/ 69 h 72"/>
                  <a:gd name="T28" fmla="*/ 8 w 62"/>
                  <a:gd name="T29" fmla="*/ 69 h 72"/>
                  <a:gd name="T30" fmla="*/ 3 w 62"/>
                  <a:gd name="T31" fmla="*/ 64 h 72"/>
                  <a:gd name="T32" fmla="*/ 3 w 62"/>
                  <a:gd name="T33" fmla="*/ 8 h 72"/>
                  <a:gd name="T34" fmla="*/ 8 w 62"/>
                  <a:gd name="T35" fmla="*/ 3 h 72"/>
                  <a:gd name="T36" fmla="*/ 7 w 62"/>
                  <a:gd name="T37" fmla="*/ 62 h 72"/>
                  <a:gd name="T38" fmla="*/ 55 w 62"/>
                  <a:gd name="T39" fmla="*/ 62 h 72"/>
                  <a:gd name="T40" fmla="*/ 56 w 62"/>
                  <a:gd name="T41" fmla="*/ 61 h 72"/>
                  <a:gd name="T42" fmla="*/ 56 w 62"/>
                  <a:gd name="T43" fmla="*/ 7 h 72"/>
                  <a:gd name="T44" fmla="*/ 55 w 62"/>
                  <a:gd name="T45" fmla="*/ 6 h 72"/>
                  <a:gd name="T46" fmla="*/ 7 w 62"/>
                  <a:gd name="T47" fmla="*/ 6 h 72"/>
                  <a:gd name="T48" fmla="*/ 6 w 62"/>
                  <a:gd name="T49" fmla="*/ 7 h 72"/>
                  <a:gd name="T50" fmla="*/ 6 w 62"/>
                  <a:gd name="T51" fmla="*/ 61 h 72"/>
                  <a:gd name="T52" fmla="*/ 7 w 62"/>
                  <a:gd name="T53" fmla="*/ 62 h 72"/>
                  <a:gd name="T54" fmla="*/ 8 w 62"/>
                  <a:gd name="T55" fmla="*/ 8 h 72"/>
                  <a:gd name="T56" fmla="*/ 54 w 62"/>
                  <a:gd name="T57" fmla="*/ 8 h 72"/>
                  <a:gd name="T58" fmla="*/ 54 w 62"/>
                  <a:gd name="T59" fmla="*/ 60 h 72"/>
                  <a:gd name="T60" fmla="*/ 8 w 62"/>
                  <a:gd name="T61" fmla="*/ 60 h 72"/>
                  <a:gd name="T62" fmla="*/ 8 w 62"/>
                  <a:gd name="T63" fmla="*/ 8 h 72"/>
                  <a:gd name="T64" fmla="*/ 33 w 62"/>
                  <a:gd name="T65" fmla="*/ 66 h 72"/>
                  <a:gd name="T66" fmla="*/ 31 w 62"/>
                  <a:gd name="T67" fmla="*/ 68 h 72"/>
                  <a:gd name="T68" fmla="*/ 29 w 62"/>
                  <a:gd name="T69" fmla="*/ 66 h 72"/>
                  <a:gd name="T70" fmla="*/ 31 w 62"/>
                  <a:gd name="T71" fmla="*/ 64 h 72"/>
                  <a:gd name="T72" fmla="*/ 33 w 62"/>
                  <a:gd name="T73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72">
                    <a:moveTo>
                      <a:pt x="5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4" y="72"/>
                      <a:pt x="8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8" y="72"/>
                      <a:pt x="62" y="68"/>
                      <a:pt x="62" y="6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3"/>
                      <a:pt x="58" y="0"/>
                      <a:pt x="54" y="0"/>
                    </a:cubicBezTo>
                    <a:close/>
                    <a:moveTo>
                      <a:pt x="8" y="3"/>
                    </a:move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9" y="5"/>
                      <a:pt x="59" y="8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7"/>
                      <a:pt x="56" y="69"/>
                      <a:pt x="54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5" y="69"/>
                      <a:pt x="3" y="67"/>
                      <a:pt x="3" y="6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5" y="3"/>
                      <a:pt x="8" y="3"/>
                    </a:cubicBezTo>
                    <a:close/>
                    <a:moveTo>
                      <a:pt x="7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6" y="61"/>
                      <a:pt x="56" y="6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1"/>
                      <a:pt x="7" y="62"/>
                      <a:pt x="7" y="62"/>
                    </a:cubicBezTo>
                    <a:close/>
                    <a:moveTo>
                      <a:pt x="8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8" y="60"/>
                      <a:pt x="8" y="60"/>
                      <a:pt x="8" y="60"/>
                    </a:cubicBezTo>
                    <a:lnTo>
                      <a:pt x="8" y="8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2" y="68"/>
                      <a:pt x="31" y="68"/>
                    </a:cubicBezTo>
                    <a:cubicBezTo>
                      <a:pt x="30" y="68"/>
                      <a:pt x="29" y="67"/>
                      <a:pt x="29" y="66"/>
                    </a:cubicBez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4"/>
                      <a:pt x="33" y="65"/>
                      <a:pt x="33" y="6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52" name="íś1îḑe">
                <a:extLst>
                  <a:ext uri="{FF2B5EF4-FFF2-40B4-BE49-F238E27FC236}">
                    <a16:creationId xmlns:a16="http://schemas.microsoft.com/office/drawing/2014/main" id="{3B851E5B-B423-455F-9F90-C34C94004824}"/>
                  </a:ext>
                </a:extLst>
              </p:cNvPr>
              <p:cNvSpPr/>
              <p:nvPr/>
            </p:nvSpPr>
            <p:spPr bwMode="auto">
              <a:xfrm>
                <a:off x="4459828" y="2887534"/>
                <a:ext cx="428644" cy="305865"/>
              </a:xfrm>
              <a:custGeom>
                <a:avLst/>
                <a:gdLst>
                  <a:gd name="T0" fmla="*/ 9 w 84"/>
                  <a:gd name="T1" fmla="*/ 37 h 60"/>
                  <a:gd name="T2" fmla="*/ 74 w 84"/>
                  <a:gd name="T3" fmla="*/ 37 h 60"/>
                  <a:gd name="T4" fmla="*/ 10 w 84"/>
                  <a:gd name="T5" fmla="*/ 5 h 60"/>
                  <a:gd name="T6" fmla="*/ 11 w 84"/>
                  <a:gd name="T7" fmla="*/ 7 h 60"/>
                  <a:gd name="T8" fmla="*/ 32 w 84"/>
                  <a:gd name="T9" fmla="*/ 24 h 60"/>
                  <a:gd name="T10" fmla="*/ 33 w 84"/>
                  <a:gd name="T11" fmla="*/ 25 h 60"/>
                  <a:gd name="T12" fmla="*/ 34 w 84"/>
                  <a:gd name="T13" fmla="*/ 29 h 60"/>
                  <a:gd name="T14" fmla="*/ 37 w 84"/>
                  <a:gd name="T15" fmla="*/ 29 h 60"/>
                  <a:gd name="T16" fmla="*/ 37 w 84"/>
                  <a:gd name="T17" fmla="*/ 31 h 60"/>
                  <a:gd name="T18" fmla="*/ 41 w 84"/>
                  <a:gd name="T19" fmla="*/ 32 h 60"/>
                  <a:gd name="T20" fmla="*/ 43 w 84"/>
                  <a:gd name="T21" fmla="*/ 32 h 60"/>
                  <a:gd name="T22" fmla="*/ 47 w 84"/>
                  <a:gd name="T23" fmla="*/ 30 h 60"/>
                  <a:gd name="T24" fmla="*/ 48 w 84"/>
                  <a:gd name="T25" fmla="*/ 29 h 60"/>
                  <a:gd name="T26" fmla="*/ 51 w 84"/>
                  <a:gd name="T27" fmla="*/ 27 h 60"/>
                  <a:gd name="T28" fmla="*/ 50 w 84"/>
                  <a:gd name="T29" fmla="*/ 25 h 60"/>
                  <a:gd name="T30" fmla="*/ 52 w 84"/>
                  <a:gd name="T31" fmla="*/ 23 h 60"/>
                  <a:gd name="T32" fmla="*/ 51 w 84"/>
                  <a:gd name="T33" fmla="*/ 20 h 60"/>
                  <a:gd name="T34" fmla="*/ 50 w 84"/>
                  <a:gd name="T35" fmla="*/ 18 h 60"/>
                  <a:gd name="T36" fmla="*/ 49 w 84"/>
                  <a:gd name="T37" fmla="*/ 15 h 60"/>
                  <a:gd name="T38" fmla="*/ 47 w 84"/>
                  <a:gd name="T39" fmla="*/ 15 h 60"/>
                  <a:gd name="T40" fmla="*/ 46 w 84"/>
                  <a:gd name="T41" fmla="*/ 13 h 60"/>
                  <a:gd name="T42" fmla="*/ 42 w 84"/>
                  <a:gd name="T43" fmla="*/ 13 h 60"/>
                  <a:gd name="T44" fmla="*/ 40 w 84"/>
                  <a:gd name="T45" fmla="*/ 12 h 60"/>
                  <a:gd name="T46" fmla="*/ 37 w 84"/>
                  <a:gd name="T47" fmla="*/ 14 h 60"/>
                  <a:gd name="T48" fmla="*/ 35 w 84"/>
                  <a:gd name="T49" fmla="*/ 14 h 60"/>
                  <a:gd name="T50" fmla="*/ 33 w 84"/>
                  <a:gd name="T51" fmla="*/ 18 h 60"/>
                  <a:gd name="T52" fmla="*/ 33 w 84"/>
                  <a:gd name="T53" fmla="*/ 20 h 60"/>
                  <a:gd name="T54" fmla="*/ 31 w 84"/>
                  <a:gd name="T55" fmla="*/ 22 h 60"/>
                  <a:gd name="T56" fmla="*/ 33 w 84"/>
                  <a:gd name="T57" fmla="*/ 22 h 60"/>
                  <a:gd name="T58" fmla="*/ 35 w 84"/>
                  <a:gd name="T59" fmla="*/ 17 h 60"/>
                  <a:gd name="T60" fmla="*/ 39 w 84"/>
                  <a:gd name="T61" fmla="*/ 14 h 60"/>
                  <a:gd name="T62" fmla="*/ 45 w 84"/>
                  <a:gd name="T63" fmla="*/ 14 h 60"/>
                  <a:gd name="T64" fmla="*/ 49 w 84"/>
                  <a:gd name="T65" fmla="*/ 17 h 60"/>
                  <a:gd name="T66" fmla="*/ 50 w 84"/>
                  <a:gd name="T67" fmla="*/ 22 h 60"/>
                  <a:gd name="T68" fmla="*/ 49 w 84"/>
                  <a:gd name="T69" fmla="*/ 26 h 60"/>
                  <a:gd name="T70" fmla="*/ 45 w 84"/>
                  <a:gd name="T71" fmla="*/ 30 h 60"/>
                  <a:gd name="T72" fmla="*/ 39 w 84"/>
                  <a:gd name="T73" fmla="*/ 30 h 60"/>
                  <a:gd name="T74" fmla="*/ 35 w 84"/>
                  <a:gd name="T75" fmla="*/ 27 h 60"/>
                  <a:gd name="T76" fmla="*/ 33 w 84"/>
                  <a:gd name="T77" fmla="*/ 22 h 60"/>
                  <a:gd name="T78" fmla="*/ 42 w 84"/>
                  <a:gd name="T79" fmla="*/ 27 h 60"/>
                  <a:gd name="T80" fmla="*/ 37 w 84"/>
                  <a:gd name="T81" fmla="*/ 22 h 60"/>
                  <a:gd name="T82" fmla="*/ 44 w 84"/>
                  <a:gd name="T83" fmla="*/ 22 h 60"/>
                  <a:gd name="T84" fmla="*/ 42 w 84"/>
                  <a:gd name="T85" fmla="*/ 19 h 60"/>
                  <a:gd name="T86" fmla="*/ 79 w 84"/>
                  <a:gd name="T87" fmla="*/ 6 h 60"/>
                  <a:gd name="T88" fmla="*/ 5 w 84"/>
                  <a:gd name="T89" fmla="*/ 6 h 60"/>
                  <a:gd name="T90" fmla="*/ 0 w 84"/>
                  <a:gd name="T91" fmla="*/ 51 h 60"/>
                  <a:gd name="T92" fmla="*/ 0 w 84"/>
                  <a:gd name="T93" fmla="*/ 55 h 60"/>
                  <a:gd name="T94" fmla="*/ 84 w 84"/>
                  <a:gd name="T95" fmla="*/ 55 h 60"/>
                  <a:gd name="T96" fmla="*/ 76 w 84"/>
                  <a:gd name="T97" fmla="*/ 57 h 60"/>
                  <a:gd name="T98" fmla="*/ 3 w 84"/>
                  <a:gd name="T99" fmla="*/ 53 h 60"/>
                  <a:gd name="T100" fmla="*/ 30 w 84"/>
                  <a:gd name="T101" fmla="*/ 56 h 60"/>
                  <a:gd name="T102" fmla="*/ 54 w 84"/>
                  <a:gd name="T103" fmla="*/ 53 h 60"/>
                  <a:gd name="T104" fmla="*/ 76 w 84"/>
                  <a:gd name="T105" fmla="*/ 57 h 60"/>
                  <a:gd name="T106" fmla="*/ 52 w 84"/>
                  <a:gd name="T107" fmla="*/ 54 h 60"/>
                  <a:gd name="T108" fmla="*/ 53 w 84"/>
                  <a:gd name="T109" fmla="*/ 51 h 60"/>
                  <a:gd name="T110" fmla="*/ 7 w 84"/>
                  <a:gd name="T111" fmla="*/ 43 h 60"/>
                  <a:gd name="T112" fmla="*/ 53 w 84"/>
                  <a:gd name="T113" fmla="*/ 51 h 60"/>
                  <a:gd name="T114" fmla="*/ 8 w 84"/>
                  <a:gd name="T115" fmla="*/ 41 h 60"/>
                  <a:gd name="T116" fmla="*/ 10 w 84"/>
                  <a:gd name="T117" fmla="*/ 3 h 60"/>
                  <a:gd name="T118" fmla="*/ 76 w 84"/>
                  <a:gd name="T119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60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53" name="íṥļîḋé">
                <a:extLst>
                  <a:ext uri="{FF2B5EF4-FFF2-40B4-BE49-F238E27FC236}">
                    <a16:creationId xmlns:a16="http://schemas.microsoft.com/office/drawing/2014/main" id="{9CDA0737-8811-45B3-87C8-C7F82A19E2E4}"/>
                  </a:ext>
                </a:extLst>
              </p:cNvPr>
              <p:cNvSpPr/>
              <p:nvPr/>
            </p:nvSpPr>
            <p:spPr bwMode="auto">
              <a:xfrm>
                <a:off x="5801839" y="2896569"/>
                <a:ext cx="331940" cy="387265"/>
              </a:xfrm>
              <a:custGeom>
                <a:avLst/>
                <a:gdLst>
                  <a:gd name="T0" fmla="*/ 36 w 56"/>
                  <a:gd name="T1" fmla="*/ 14 h 65"/>
                  <a:gd name="T2" fmla="*/ 43 w 56"/>
                  <a:gd name="T3" fmla="*/ 2 h 65"/>
                  <a:gd name="T4" fmla="*/ 41 w 56"/>
                  <a:gd name="T5" fmla="*/ 0 h 65"/>
                  <a:gd name="T6" fmla="*/ 13 w 56"/>
                  <a:gd name="T7" fmla="*/ 1 h 65"/>
                  <a:gd name="T8" fmla="*/ 20 w 56"/>
                  <a:gd name="T9" fmla="*/ 14 h 65"/>
                  <a:gd name="T10" fmla="*/ 0 w 56"/>
                  <a:gd name="T11" fmla="*/ 37 h 65"/>
                  <a:gd name="T12" fmla="*/ 7 w 56"/>
                  <a:gd name="T13" fmla="*/ 65 h 65"/>
                  <a:gd name="T14" fmla="*/ 56 w 56"/>
                  <a:gd name="T15" fmla="*/ 58 h 65"/>
                  <a:gd name="T16" fmla="*/ 36 w 56"/>
                  <a:gd name="T17" fmla="*/ 15 h 65"/>
                  <a:gd name="T18" fmla="*/ 23 w 56"/>
                  <a:gd name="T19" fmla="*/ 4 h 65"/>
                  <a:gd name="T20" fmla="*/ 21 w 56"/>
                  <a:gd name="T21" fmla="*/ 5 h 65"/>
                  <a:gd name="T22" fmla="*/ 22 w 56"/>
                  <a:gd name="T23" fmla="*/ 13 h 65"/>
                  <a:gd name="T24" fmla="*/ 39 w 56"/>
                  <a:gd name="T25" fmla="*/ 3 h 65"/>
                  <a:gd name="T26" fmla="*/ 26 w 56"/>
                  <a:gd name="T27" fmla="*/ 13 h 65"/>
                  <a:gd name="T28" fmla="*/ 33 w 56"/>
                  <a:gd name="T29" fmla="*/ 15 h 65"/>
                  <a:gd name="T30" fmla="*/ 23 w 56"/>
                  <a:gd name="T31" fmla="*/ 16 h 65"/>
                  <a:gd name="T32" fmla="*/ 53 w 56"/>
                  <a:gd name="T33" fmla="*/ 58 h 65"/>
                  <a:gd name="T34" fmla="*/ 7 w 56"/>
                  <a:gd name="T35" fmla="*/ 62 h 65"/>
                  <a:gd name="T36" fmla="*/ 3 w 56"/>
                  <a:gd name="T37" fmla="*/ 37 h 65"/>
                  <a:gd name="T38" fmla="*/ 34 w 56"/>
                  <a:gd name="T39" fmla="*/ 18 h 65"/>
                  <a:gd name="T40" fmla="*/ 53 w 56"/>
                  <a:gd name="T41" fmla="*/ 58 h 65"/>
                  <a:gd name="T42" fmla="*/ 8 w 56"/>
                  <a:gd name="T43" fmla="*/ 54 h 65"/>
                  <a:gd name="T44" fmla="*/ 12 w 56"/>
                  <a:gd name="T45" fmla="*/ 58 h 65"/>
                  <a:gd name="T46" fmla="*/ 6 w 56"/>
                  <a:gd name="T47" fmla="*/ 54 h 65"/>
                  <a:gd name="T48" fmla="*/ 23 w 56"/>
                  <a:gd name="T49" fmla="*/ 21 h 65"/>
                  <a:gd name="T50" fmla="*/ 23 w 56"/>
                  <a:gd name="T51" fmla="*/ 23 h 65"/>
                  <a:gd name="T52" fmla="*/ 28 w 56"/>
                  <a:gd name="T53" fmla="*/ 28 h 65"/>
                  <a:gd name="T54" fmla="*/ 28 w 56"/>
                  <a:gd name="T55" fmla="*/ 53 h 65"/>
                  <a:gd name="T56" fmla="*/ 28 w 56"/>
                  <a:gd name="T57" fmla="*/ 28 h 65"/>
                  <a:gd name="T58" fmla="*/ 17 w 56"/>
                  <a:gd name="T59" fmla="*/ 41 h 65"/>
                  <a:gd name="T60" fmla="*/ 38 w 56"/>
                  <a:gd name="T61" fmla="*/ 41 h 65"/>
                  <a:gd name="T62" fmla="*/ 26 w 56"/>
                  <a:gd name="T63" fmla="*/ 37 h 65"/>
                  <a:gd name="T64" fmla="*/ 32 w 56"/>
                  <a:gd name="T65" fmla="*/ 44 h 65"/>
                  <a:gd name="T66" fmla="*/ 29 w 56"/>
                  <a:gd name="T67" fmla="*/ 49 h 65"/>
                  <a:gd name="T68" fmla="*/ 27 w 56"/>
                  <a:gd name="T69" fmla="*/ 49 h 65"/>
                  <a:gd name="T70" fmla="*/ 24 w 56"/>
                  <a:gd name="T71" fmla="*/ 44 h 65"/>
                  <a:gd name="T72" fmla="*/ 26 w 56"/>
                  <a:gd name="T73" fmla="*/ 44 h 65"/>
                  <a:gd name="T74" fmla="*/ 30 w 56"/>
                  <a:gd name="T75" fmla="*/ 44 h 65"/>
                  <a:gd name="T76" fmla="*/ 24 w 56"/>
                  <a:gd name="T77" fmla="*/ 37 h 65"/>
                  <a:gd name="T78" fmla="*/ 27 w 56"/>
                  <a:gd name="T79" fmla="*/ 32 h 65"/>
                  <a:gd name="T80" fmla="*/ 29 w 56"/>
                  <a:gd name="T81" fmla="*/ 32 h 65"/>
                  <a:gd name="T82" fmla="*/ 32 w 56"/>
                  <a:gd name="T83" fmla="*/ 37 h 65"/>
                  <a:gd name="T84" fmla="*/ 30 w 56"/>
                  <a:gd name="T85" fmla="*/ 37 h 65"/>
                  <a:gd name="T86" fmla="*/ 26 w 56"/>
                  <a:gd name="T87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" h="65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54" name="îSļîďè">
                <a:extLst>
                  <a:ext uri="{FF2B5EF4-FFF2-40B4-BE49-F238E27FC236}">
                    <a16:creationId xmlns:a16="http://schemas.microsoft.com/office/drawing/2014/main" id="{531C9CBB-162F-4A2D-8FF9-997A6E36F1A6}"/>
                  </a:ext>
                </a:extLst>
              </p:cNvPr>
              <p:cNvSpPr/>
              <p:nvPr/>
            </p:nvSpPr>
            <p:spPr bwMode="auto">
              <a:xfrm>
                <a:off x="3501010" y="4288055"/>
                <a:ext cx="385943" cy="385941"/>
              </a:xfrm>
              <a:custGeom>
                <a:avLst/>
                <a:gdLst>
                  <a:gd name="T0" fmla="*/ 45 w 62"/>
                  <a:gd name="T1" fmla="*/ 4 h 62"/>
                  <a:gd name="T2" fmla="*/ 45 w 62"/>
                  <a:gd name="T3" fmla="*/ 9 h 62"/>
                  <a:gd name="T4" fmla="*/ 17 w 62"/>
                  <a:gd name="T5" fmla="*/ 52 h 62"/>
                  <a:gd name="T6" fmla="*/ 16 w 62"/>
                  <a:gd name="T7" fmla="*/ 58 h 62"/>
                  <a:gd name="T8" fmla="*/ 19 w 62"/>
                  <a:gd name="T9" fmla="*/ 52 h 62"/>
                  <a:gd name="T10" fmla="*/ 54 w 62"/>
                  <a:gd name="T11" fmla="*/ 19 h 62"/>
                  <a:gd name="T12" fmla="*/ 56 w 62"/>
                  <a:gd name="T13" fmla="*/ 15 h 62"/>
                  <a:gd name="T14" fmla="*/ 53 w 62"/>
                  <a:gd name="T15" fmla="*/ 19 h 62"/>
                  <a:gd name="T16" fmla="*/ 4 w 62"/>
                  <a:gd name="T17" fmla="*/ 46 h 62"/>
                  <a:gd name="T18" fmla="*/ 9 w 62"/>
                  <a:gd name="T19" fmla="*/ 44 h 62"/>
                  <a:gd name="T20" fmla="*/ 61 w 62"/>
                  <a:gd name="T21" fmla="*/ 30 h 62"/>
                  <a:gd name="T22" fmla="*/ 56 w 62"/>
                  <a:gd name="T23" fmla="*/ 32 h 62"/>
                  <a:gd name="T24" fmla="*/ 61 w 62"/>
                  <a:gd name="T25" fmla="*/ 30 h 62"/>
                  <a:gd name="T26" fmla="*/ 1 w 62"/>
                  <a:gd name="T27" fmla="*/ 30 h 62"/>
                  <a:gd name="T28" fmla="*/ 5 w 62"/>
                  <a:gd name="T29" fmla="*/ 32 h 62"/>
                  <a:gd name="T30" fmla="*/ 52 w 62"/>
                  <a:gd name="T31" fmla="*/ 43 h 62"/>
                  <a:gd name="T32" fmla="*/ 57 w 62"/>
                  <a:gd name="T33" fmla="*/ 47 h 62"/>
                  <a:gd name="T34" fmla="*/ 54 w 62"/>
                  <a:gd name="T35" fmla="*/ 43 h 62"/>
                  <a:gd name="T36" fmla="*/ 10 w 62"/>
                  <a:gd name="T37" fmla="*/ 18 h 62"/>
                  <a:gd name="T38" fmla="*/ 4 w 62"/>
                  <a:gd name="T39" fmla="*/ 15 h 62"/>
                  <a:gd name="T40" fmla="*/ 45 w 62"/>
                  <a:gd name="T41" fmla="*/ 52 h 62"/>
                  <a:gd name="T42" fmla="*/ 45 w 62"/>
                  <a:gd name="T43" fmla="*/ 57 h 62"/>
                  <a:gd name="T44" fmla="*/ 47 w 62"/>
                  <a:gd name="T45" fmla="*/ 56 h 62"/>
                  <a:gd name="T46" fmla="*/ 30 w 62"/>
                  <a:gd name="T47" fmla="*/ 56 h 62"/>
                  <a:gd name="T48" fmla="*/ 32 w 62"/>
                  <a:gd name="T49" fmla="*/ 61 h 62"/>
                  <a:gd name="T50" fmla="*/ 17 w 62"/>
                  <a:gd name="T51" fmla="*/ 9 h 62"/>
                  <a:gd name="T52" fmla="*/ 19 w 62"/>
                  <a:gd name="T53" fmla="*/ 8 h 62"/>
                  <a:gd name="T54" fmla="*/ 15 w 62"/>
                  <a:gd name="T55" fmla="*/ 5 h 62"/>
                  <a:gd name="T56" fmla="*/ 32 w 62"/>
                  <a:gd name="T57" fmla="*/ 5 h 62"/>
                  <a:gd name="T58" fmla="*/ 30 w 62"/>
                  <a:gd name="T59" fmla="*/ 1 h 62"/>
                  <a:gd name="T60" fmla="*/ 53 w 62"/>
                  <a:gd name="T61" fmla="*/ 30 h 62"/>
                  <a:gd name="T62" fmla="*/ 29 w 62"/>
                  <a:gd name="T63" fmla="*/ 53 h 62"/>
                  <a:gd name="T64" fmla="*/ 14 w 62"/>
                  <a:gd name="T65" fmla="*/ 19 h 62"/>
                  <a:gd name="T66" fmla="*/ 48 w 62"/>
                  <a:gd name="T67" fmla="*/ 19 h 62"/>
                  <a:gd name="T68" fmla="*/ 46 w 62"/>
                  <a:gd name="T69" fmla="*/ 22 h 62"/>
                  <a:gd name="T70" fmla="*/ 46 w 62"/>
                  <a:gd name="T71" fmla="*/ 22 h 62"/>
                  <a:gd name="T72" fmla="*/ 39 w 62"/>
                  <a:gd name="T73" fmla="*/ 27 h 62"/>
                  <a:gd name="T74" fmla="*/ 31 w 62"/>
                  <a:gd name="T75" fmla="*/ 48 h 62"/>
                  <a:gd name="T76" fmla="*/ 36 w 62"/>
                  <a:gd name="T77" fmla="*/ 27 h 62"/>
                  <a:gd name="T78" fmla="*/ 36 w 62"/>
                  <a:gd name="T79" fmla="*/ 27 h 62"/>
                  <a:gd name="T80" fmla="*/ 23 w 62"/>
                  <a:gd name="T81" fmla="*/ 27 h 62"/>
                  <a:gd name="T82" fmla="*/ 21 w 62"/>
                  <a:gd name="T83" fmla="*/ 27 h 62"/>
                  <a:gd name="T84" fmla="*/ 28 w 62"/>
                  <a:gd name="T85" fmla="*/ 47 h 62"/>
                  <a:gd name="T86" fmla="*/ 28 w 62"/>
                  <a:gd name="T87" fmla="*/ 47 h 62"/>
                  <a:gd name="T88" fmla="*/ 39 w 62"/>
                  <a:gd name="T8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55" name="îṧľídé">
                <a:extLst>
                  <a:ext uri="{FF2B5EF4-FFF2-40B4-BE49-F238E27FC236}">
                    <a16:creationId xmlns:a16="http://schemas.microsoft.com/office/drawing/2014/main" id="{628F3DE5-1EC3-4052-9223-D3D2891F0E82}"/>
                  </a:ext>
                </a:extLst>
              </p:cNvPr>
              <p:cNvSpPr/>
              <p:nvPr/>
            </p:nvSpPr>
            <p:spPr bwMode="auto">
              <a:xfrm>
                <a:off x="4972332" y="2034995"/>
                <a:ext cx="397043" cy="383809"/>
              </a:xfrm>
              <a:custGeom>
                <a:avLst/>
                <a:gdLst>
                  <a:gd name="T0" fmla="*/ 12 w 63"/>
                  <a:gd name="T1" fmla="*/ 10 h 61"/>
                  <a:gd name="T2" fmla="*/ 13 w 63"/>
                  <a:gd name="T3" fmla="*/ 10 h 61"/>
                  <a:gd name="T4" fmla="*/ 13 w 63"/>
                  <a:gd name="T5" fmla="*/ 12 h 61"/>
                  <a:gd name="T6" fmla="*/ 13 w 63"/>
                  <a:gd name="T7" fmla="*/ 29 h 61"/>
                  <a:gd name="T8" fmla="*/ 13 w 63"/>
                  <a:gd name="T9" fmla="*/ 31 h 61"/>
                  <a:gd name="T10" fmla="*/ 13 w 63"/>
                  <a:gd name="T11" fmla="*/ 31 h 61"/>
                  <a:gd name="T12" fmla="*/ 12 w 63"/>
                  <a:gd name="T13" fmla="*/ 31 h 61"/>
                  <a:gd name="T14" fmla="*/ 12 w 63"/>
                  <a:gd name="T15" fmla="*/ 10 h 61"/>
                  <a:gd name="T16" fmla="*/ 61 w 63"/>
                  <a:gd name="T17" fmla="*/ 59 h 61"/>
                  <a:gd name="T18" fmla="*/ 56 w 63"/>
                  <a:gd name="T19" fmla="*/ 61 h 61"/>
                  <a:gd name="T20" fmla="*/ 51 w 63"/>
                  <a:gd name="T21" fmla="*/ 59 h 61"/>
                  <a:gd name="T22" fmla="*/ 38 w 63"/>
                  <a:gd name="T23" fmla="*/ 47 h 61"/>
                  <a:gd name="T24" fmla="*/ 36 w 63"/>
                  <a:gd name="T25" fmla="*/ 42 h 61"/>
                  <a:gd name="T26" fmla="*/ 32 w 63"/>
                  <a:gd name="T27" fmla="*/ 38 h 61"/>
                  <a:gd name="T28" fmla="*/ 22 w 63"/>
                  <a:gd name="T29" fmla="*/ 41 h 61"/>
                  <a:gd name="T30" fmla="*/ 8 w 63"/>
                  <a:gd name="T31" fmla="*/ 35 h 61"/>
                  <a:gd name="T32" fmla="*/ 8 w 63"/>
                  <a:gd name="T33" fmla="*/ 6 h 61"/>
                  <a:gd name="T34" fmla="*/ 22 w 63"/>
                  <a:gd name="T35" fmla="*/ 0 h 61"/>
                  <a:gd name="T36" fmla="*/ 36 w 63"/>
                  <a:gd name="T37" fmla="*/ 6 h 61"/>
                  <a:gd name="T38" fmla="*/ 39 w 63"/>
                  <a:gd name="T39" fmla="*/ 31 h 61"/>
                  <a:gd name="T40" fmla="*/ 43 w 63"/>
                  <a:gd name="T41" fmla="*/ 35 h 61"/>
                  <a:gd name="T42" fmla="*/ 48 w 63"/>
                  <a:gd name="T43" fmla="*/ 37 h 61"/>
                  <a:gd name="T44" fmla="*/ 60 w 63"/>
                  <a:gd name="T45" fmla="*/ 49 h 61"/>
                  <a:gd name="T46" fmla="*/ 61 w 63"/>
                  <a:gd name="T47" fmla="*/ 59 h 61"/>
                  <a:gd name="T48" fmla="*/ 10 w 63"/>
                  <a:gd name="T49" fmla="*/ 8 h 61"/>
                  <a:gd name="T50" fmla="*/ 5 w 63"/>
                  <a:gd name="T51" fmla="*/ 21 h 61"/>
                  <a:gd name="T52" fmla="*/ 10 w 63"/>
                  <a:gd name="T53" fmla="*/ 33 h 61"/>
                  <a:gd name="T54" fmla="*/ 22 w 63"/>
                  <a:gd name="T55" fmla="*/ 38 h 61"/>
                  <a:gd name="T56" fmla="*/ 34 w 63"/>
                  <a:gd name="T57" fmla="*/ 33 h 61"/>
                  <a:gd name="T58" fmla="*/ 39 w 63"/>
                  <a:gd name="T59" fmla="*/ 21 h 61"/>
                  <a:gd name="T60" fmla="*/ 34 w 63"/>
                  <a:gd name="T61" fmla="*/ 8 h 61"/>
                  <a:gd name="T62" fmla="*/ 22 w 63"/>
                  <a:gd name="T63" fmla="*/ 3 h 61"/>
                  <a:gd name="T64" fmla="*/ 10 w 63"/>
                  <a:gd name="T65" fmla="*/ 8 h 61"/>
                  <a:gd name="T66" fmla="*/ 36 w 63"/>
                  <a:gd name="T67" fmla="*/ 34 h 61"/>
                  <a:gd name="T68" fmla="*/ 34 w 63"/>
                  <a:gd name="T69" fmla="*/ 35 h 61"/>
                  <a:gd name="T70" fmla="*/ 38 w 63"/>
                  <a:gd name="T71" fmla="*/ 39 h 61"/>
                  <a:gd name="T72" fmla="*/ 39 w 63"/>
                  <a:gd name="T73" fmla="*/ 37 h 61"/>
                  <a:gd name="T74" fmla="*/ 40 w 63"/>
                  <a:gd name="T75" fmla="*/ 36 h 61"/>
                  <a:gd name="T76" fmla="*/ 37 w 63"/>
                  <a:gd name="T77" fmla="*/ 33 h 61"/>
                  <a:gd name="T78" fmla="*/ 36 w 63"/>
                  <a:gd name="T79" fmla="*/ 34 h 61"/>
                  <a:gd name="T80" fmla="*/ 41 w 63"/>
                  <a:gd name="T81" fmla="*/ 44 h 61"/>
                  <a:gd name="T82" fmla="*/ 53 w 63"/>
                  <a:gd name="T83" fmla="*/ 57 h 61"/>
                  <a:gd name="T84" fmla="*/ 58 w 63"/>
                  <a:gd name="T85" fmla="*/ 57 h 61"/>
                  <a:gd name="T86" fmla="*/ 60 w 63"/>
                  <a:gd name="T87" fmla="*/ 54 h 61"/>
                  <a:gd name="T88" fmla="*/ 58 w 63"/>
                  <a:gd name="T89" fmla="*/ 51 h 61"/>
                  <a:gd name="T90" fmla="*/ 46 w 63"/>
                  <a:gd name="T91" fmla="*/ 39 h 61"/>
                  <a:gd name="T92" fmla="*/ 43 w 63"/>
                  <a:gd name="T93" fmla="*/ 38 h 61"/>
                  <a:gd name="T94" fmla="*/ 42 w 63"/>
                  <a:gd name="T95" fmla="*/ 38 h 61"/>
                  <a:gd name="T96" fmla="*/ 41 w 63"/>
                  <a:gd name="T97" fmla="*/ 38 h 61"/>
                  <a:gd name="T98" fmla="*/ 40 w 63"/>
                  <a:gd name="T99" fmla="*/ 39 h 61"/>
                  <a:gd name="T100" fmla="*/ 40 w 63"/>
                  <a:gd name="T101" fmla="*/ 40 h 61"/>
                  <a:gd name="T102" fmla="*/ 39 w 63"/>
                  <a:gd name="T103" fmla="*/ 40 h 61"/>
                  <a:gd name="T104" fmla="*/ 41 w 63"/>
                  <a:gd name="T105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61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56" name="iṩḷíḍe">
                <a:extLst>
                  <a:ext uri="{FF2B5EF4-FFF2-40B4-BE49-F238E27FC236}">
                    <a16:creationId xmlns:a16="http://schemas.microsoft.com/office/drawing/2014/main" id="{4C736B5F-CE48-4E6C-A495-CFDE211E6EBC}"/>
                  </a:ext>
                </a:extLst>
              </p:cNvPr>
              <p:cNvSpPr/>
              <p:nvPr/>
            </p:nvSpPr>
            <p:spPr bwMode="auto">
              <a:xfrm>
                <a:off x="7319804" y="5173856"/>
                <a:ext cx="397043" cy="383809"/>
              </a:xfrm>
              <a:custGeom>
                <a:avLst/>
                <a:gdLst>
                  <a:gd name="T0" fmla="*/ 12 w 63"/>
                  <a:gd name="T1" fmla="*/ 10 h 61"/>
                  <a:gd name="T2" fmla="*/ 13 w 63"/>
                  <a:gd name="T3" fmla="*/ 10 h 61"/>
                  <a:gd name="T4" fmla="*/ 13 w 63"/>
                  <a:gd name="T5" fmla="*/ 12 h 61"/>
                  <a:gd name="T6" fmla="*/ 13 w 63"/>
                  <a:gd name="T7" fmla="*/ 29 h 61"/>
                  <a:gd name="T8" fmla="*/ 13 w 63"/>
                  <a:gd name="T9" fmla="*/ 31 h 61"/>
                  <a:gd name="T10" fmla="*/ 13 w 63"/>
                  <a:gd name="T11" fmla="*/ 31 h 61"/>
                  <a:gd name="T12" fmla="*/ 12 w 63"/>
                  <a:gd name="T13" fmla="*/ 31 h 61"/>
                  <a:gd name="T14" fmla="*/ 12 w 63"/>
                  <a:gd name="T15" fmla="*/ 10 h 61"/>
                  <a:gd name="T16" fmla="*/ 61 w 63"/>
                  <a:gd name="T17" fmla="*/ 59 h 61"/>
                  <a:gd name="T18" fmla="*/ 56 w 63"/>
                  <a:gd name="T19" fmla="*/ 61 h 61"/>
                  <a:gd name="T20" fmla="*/ 51 w 63"/>
                  <a:gd name="T21" fmla="*/ 59 h 61"/>
                  <a:gd name="T22" fmla="*/ 38 w 63"/>
                  <a:gd name="T23" fmla="*/ 47 h 61"/>
                  <a:gd name="T24" fmla="*/ 36 w 63"/>
                  <a:gd name="T25" fmla="*/ 42 h 61"/>
                  <a:gd name="T26" fmla="*/ 32 w 63"/>
                  <a:gd name="T27" fmla="*/ 38 h 61"/>
                  <a:gd name="T28" fmla="*/ 22 w 63"/>
                  <a:gd name="T29" fmla="*/ 41 h 61"/>
                  <a:gd name="T30" fmla="*/ 8 w 63"/>
                  <a:gd name="T31" fmla="*/ 35 h 61"/>
                  <a:gd name="T32" fmla="*/ 8 w 63"/>
                  <a:gd name="T33" fmla="*/ 6 h 61"/>
                  <a:gd name="T34" fmla="*/ 22 w 63"/>
                  <a:gd name="T35" fmla="*/ 0 h 61"/>
                  <a:gd name="T36" fmla="*/ 36 w 63"/>
                  <a:gd name="T37" fmla="*/ 6 h 61"/>
                  <a:gd name="T38" fmla="*/ 39 w 63"/>
                  <a:gd name="T39" fmla="*/ 31 h 61"/>
                  <a:gd name="T40" fmla="*/ 43 w 63"/>
                  <a:gd name="T41" fmla="*/ 35 h 61"/>
                  <a:gd name="T42" fmla="*/ 48 w 63"/>
                  <a:gd name="T43" fmla="*/ 37 h 61"/>
                  <a:gd name="T44" fmla="*/ 60 w 63"/>
                  <a:gd name="T45" fmla="*/ 49 h 61"/>
                  <a:gd name="T46" fmla="*/ 61 w 63"/>
                  <a:gd name="T47" fmla="*/ 59 h 61"/>
                  <a:gd name="T48" fmla="*/ 10 w 63"/>
                  <a:gd name="T49" fmla="*/ 8 h 61"/>
                  <a:gd name="T50" fmla="*/ 5 w 63"/>
                  <a:gd name="T51" fmla="*/ 21 h 61"/>
                  <a:gd name="T52" fmla="*/ 10 w 63"/>
                  <a:gd name="T53" fmla="*/ 33 h 61"/>
                  <a:gd name="T54" fmla="*/ 22 w 63"/>
                  <a:gd name="T55" fmla="*/ 38 h 61"/>
                  <a:gd name="T56" fmla="*/ 34 w 63"/>
                  <a:gd name="T57" fmla="*/ 33 h 61"/>
                  <a:gd name="T58" fmla="*/ 39 w 63"/>
                  <a:gd name="T59" fmla="*/ 21 h 61"/>
                  <a:gd name="T60" fmla="*/ 34 w 63"/>
                  <a:gd name="T61" fmla="*/ 8 h 61"/>
                  <a:gd name="T62" fmla="*/ 22 w 63"/>
                  <a:gd name="T63" fmla="*/ 3 h 61"/>
                  <a:gd name="T64" fmla="*/ 10 w 63"/>
                  <a:gd name="T65" fmla="*/ 8 h 61"/>
                  <a:gd name="T66" fmla="*/ 36 w 63"/>
                  <a:gd name="T67" fmla="*/ 34 h 61"/>
                  <a:gd name="T68" fmla="*/ 34 w 63"/>
                  <a:gd name="T69" fmla="*/ 35 h 61"/>
                  <a:gd name="T70" fmla="*/ 38 w 63"/>
                  <a:gd name="T71" fmla="*/ 39 h 61"/>
                  <a:gd name="T72" fmla="*/ 39 w 63"/>
                  <a:gd name="T73" fmla="*/ 37 h 61"/>
                  <a:gd name="T74" fmla="*/ 40 w 63"/>
                  <a:gd name="T75" fmla="*/ 36 h 61"/>
                  <a:gd name="T76" fmla="*/ 37 w 63"/>
                  <a:gd name="T77" fmla="*/ 33 h 61"/>
                  <a:gd name="T78" fmla="*/ 36 w 63"/>
                  <a:gd name="T79" fmla="*/ 34 h 61"/>
                  <a:gd name="T80" fmla="*/ 41 w 63"/>
                  <a:gd name="T81" fmla="*/ 44 h 61"/>
                  <a:gd name="T82" fmla="*/ 53 w 63"/>
                  <a:gd name="T83" fmla="*/ 57 h 61"/>
                  <a:gd name="T84" fmla="*/ 58 w 63"/>
                  <a:gd name="T85" fmla="*/ 57 h 61"/>
                  <a:gd name="T86" fmla="*/ 60 w 63"/>
                  <a:gd name="T87" fmla="*/ 54 h 61"/>
                  <a:gd name="T88" fmla="*/ 58 w 63"/>
                  <a:gd name="T89" fmla="*/ 51 h 61"/>
                  <a:gd name="T90" fmla="*/ 46 w 63"/>
                  <a:gd name="T91" fmla="*/ 39 h 61"/>
                  <a:gd name="T92" fmla="*/ 43 w 63"/>
                  <a:gd name="T93" fmla="*/ 38 h 61"/>
                  <a:gd name="T94" fmla="*/ 42 w 63"/>
                  <a:gd name="T95" fmla="*/ 38 h 61"/>
                  <a:gd name="T96" fmla="*/ 41 w 63"/>
                  <a:gd name="T97" fmla="*/ 38 h 61"/>
                  <a:gd name="T98" fmla="*/ 40 w 63"/>
                  <a:gd name="T99" fmla="*/ 39 h 61"/>
                  <a:gd name="T100" fmla="*/ 40 w 63"/>
                  <a:gd name="T101" fmla="*/ 40 h 61"/>
                  <a:gd name="T102" fmla="*/ 39 w 63"/>
                  <a:gd name="T103" fmla="*/ 40 h 61"/>
                  <a:gd name="T104" fmla="*/ 41 w 63"/>
                  <a:gd name="T105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61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57" name="iṧľíḍé">
                <a:extLst>
                  <a:ext uri="{FF2B5EF4-FFF2-40B4-BE49-F238E27FC236}">
                    <a16:creationId xmlns:a16="http://schemas.microsoft.com/office/drawing/2014/main" id="{43E0BC9E-95AA-4ECD-8591-A17950462B33}"/>
                  </a:ext>
                </a:extLst>
              </p:cNvPr>
              <p:cNvSpPr/>
              <p:nvPr/>
            </p:nvSpPr>
            <p:spPr bwMode="auto">
              <a:xfrm>
                <a:off x="7866024" y="4675976"/>
                <a:ext cx="315253" cy="315255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4 w 35"/>
                  <a:gd name="T21" fmla="*/ 12 h 35"/>
                  <a:gd name="T22" fmla="*/ 19 w 35"/>
                  <a:gd name="T23" fmla="*/ 18 h 35"/>
                  <a:gd name="T24" fmla="*/ 24 w 35"/>
                  <a:gd name="T25" fmla="*/ 23 h 35"/>
                  <a:gd name="T26" fmla="*/ 24 w 35"/>
                  <a:gd name="T27" fmla="*/ 24 h 35"/>
                  <a:gd name="T28" fmla="*/ 24 w 35"/>
                  <a:gd name="T29" fmla="*/ 25 h 35"/>
                  <a:gd name="T30" fmla="*/ 23 w 35"/>
                  <a:gd name="T31" fmla="*/ 24 h 35"/>
                  <a:gd name="T32" fmla="*/ 18 w 35"/>
                  <a:gd name="T33" fmla="*/ 19 h 35"/>
                  <a:gd name="T34" fmla="*/ 12 w 35"/>
                  <a:gd name="T35" fmla="*/ 24 h 35"/>
                  <a:gd name="T36" fmla="*/ 12 w 35"/>
                  <a:gd name="T37" fmla="*/ 25 h 35"/>
                  <a:gd name="T38" fmla="*/ 11 w 35"/>
                  <a:gd name="T39" fmla="*/ 24 h 35"/>
                  <a:gd name="T40" fmla="*/ 11 w 35"/>
                  <a:gd name="T41" fmla="*/ 23 h 35"/>
                  <a:gd name="T42" fmla="*/ 16 w 35"/>
                  <a:gd name="T43" fmla="*/ 18 h 35"/>
                  <a:gd name="T44" fmla="*/ 11 w 35"/>
                  <a:gd name="T45" fmla="*/ 12 h 35"/>
                  <a:gd name="T46" fmla="*/ 11 w 35"/>
                  <a:gd name="T47" fmla="*/ 11 h 35"/>
                  <a:gd name="T48" fmla="*/ 12 w 35"/>
                  <a:gd name="T49" fmla="*/ 11 h 35"/>
                  <a:gd name="T50" fmla="*/ 18 w 35"/>
                  <a:gd name="T51" fmla="*/ 16 h 35"/>
                  <a:gd name="T52" fmla="*/ 23 w 35"/>
                  <a:gd name="T53" fmla="*/ 11 h 35"/>
                  <a:gd name="T54" fmla="*/ 24 w 35"/>
                  <a:gd name="T55" fmla="*/ 11 h 35"/>
                  <a:gd name="T56" fmla="*/ 24 w 35"/>
                  <a:gd name="T57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58" name="iṡļîdê">
                <a:extLst>
                  <a:ext uri="{FF2B5EF4-FFF2-40B4-BE49-F238E27FC236}">
                    <a16:creationId xmlns:a16="http://schemas.microsoft.com/office/drawing/2014/main" id="{5E6A6DD6-DD0A-4EEC-82BA-A1919CAFC1AD}"/>
                  </a:ext>
                </a:extLst>
              </p:cNvPr>
              <p:cNvSpPr/>
              <p:nvPr/>
            </p:nvSpPr>
            <p:spPr bwMode="auto">
              <a:xfrm>
                <a:off x="3324968" y="3698332"/>
                <a:ext cx="280525" cy="327280"/>
              </a:xfrm>
              <a:custGeom>
                <a:avLst/>
                <a:gdLst>
                  <a:gd name="T0" fmla="*/ 36 w 56"/>
                  <a:gd name="T1" fmla="*/ 14 h 65"/>
                  <a:gd name="T2" fmla="*/ 43 w 56"/>
                  <a:gd name="T3" fmla="*/ 2 h 65"/>
                  <a:gd name="T4" fmla="*/ 41 w 56"/>
                  <a:gd name="T5" fmla="*/ 0 h 65"/>
                  <a:gd name="T6" fmla="*/ 13 w 56"/>
                  <a:gd name="T7" fmla="*/ 1 h 65"/>
                  <a:gd name="T8" fmla="*/ 20 w 56"/>
                  <a:gd name="T9" fmla="*/ 14 h 65"/>
                  <a:gd name="T10" fmla="*/ 0 w 56"/>
                  <a:gd name="T11" fmla="*/ 37 h 65"/>
                  <a:gd name="T12" fmla="*/ 7 w 56"/>
                  <a:gd name="T13" fmla="*/ 65 h 65"/>
                  <a:gd name="T14" fmla="*/ 56 w 56"/>
                  <a:gd name="T15" fmla="*/ 58 h 65"/>
                  <a:gd name="T16" fmla="*/ 36 w 56"/>
                  <a:gd name="T17" fmla="*/ 15 h 65"/>
                  <a:gd name="T18" fmla="*/ 23 w 56"/>
                  <a:gd name="T19" fmla="*/ 4 h 65"/>
                  <a:gd name="T20" fmla="*/ 21 w 56"/>
                  <a:gd name="T21" fmla="*/ 5 h 65"/>
                  <a:gd name="T22" fmla="*/ 22 w 56"/>
                  <a:gd name="T23" fmla="*/ 13 h 65"/>
                  <a:gd name="T24" fmla="*/ 39 w 56"/>
                  <a:gd name="T25" fmla="*/ 3 h 65"/>
                  <a:gd name="T26" fmla="*/ 26 w 56"/>
                  <a:gd name="T27" fmla="*/ 13 h 65"/>
                  <a:gd name="T28" fmla="*/ 33 w 56"/>
                  <a:gd name="T29" fmla="*/ 15 h 65"/>
                  <a:gd name="T30" fmla="*/ 23 w 56"/>
                  <a:gd name="T31" fmla="*/ 16 h 65"/>
                  <a:gd name="T32" fmla="*/ 53 w 56"/>
                  <a:gd name="T33" fmla="*/ 58 h 65"/>
                  <a:gd name="T34" fmla="*/ 7 w 56"/>
                  <a:gd name="T35" fmla="*/ 62 h 65"/>
                  <a:gd name="T36" fmla="*/ 3 w 56"/>
                  <a:gd name="T37" fmla="*/ 37 h 65"/>
                  <a:gd name="T38" fmla="*/ 34 w 56"/>
                  <a:gd name="T39" fmla="*/ 18 h 65"/>
                  <a:gd name="T40" fmla="*/ 53 w 56"/>
                  <a:gd name="T41" fmla="*/ 58 h 65"/>
                  <a:gd name="T42" fmla="*/ 8 w 56"/>
                  <a:gd name="T43" fmla="*/ 54 h 65"/>
                  <a:gd name="T44" fmla="*/ 12 w 56"/>
                  <a:gd name="T45" fmla="*/ 58 h 65"/>
                  <a:gd name="T46" fmla="*/ 6 w 56"/>
                  <a:gd name="T47" fmla="*/ 54 h 65"/>
                  <a:gd name="T48" fmla="*/ 23 w 56"/>
                  <a:gd name="T49" fmla="*/ 21 h 65"/>
                  <a:gd name="T50" fmla="*/ 23 w 56"/>
                  <a:gd name="T51" fmla="*/ 23 h 65"/>
                  <a:gd name="T52" fmla="*/ 28 w 56"/>
                  <a:gd name="T53" fmla="*/ 28 h 65"/>
                  <a:gd name="T54" fmla="*/ 28 w 56"/>
                  <a:gd name="T55" fmla="*/ 53 h 65"/>
                  <a:gd name="T56" fmla="*/ 28 w 56"/>
                  <a:gd name="T57" fmla="*/ 28 h 65"/>
                  <a:gd name="T58" fmla="*/ 17 w 56"/>
                  <a:gd name="T59" fmla="*/ 41 h 65"/>
                  <a:gd name="T60" fmla="*/ 38 w 56"/>
                  <a:gd name="T61" fmla="*/ 41 h 65"/>
                  <a:gd name="T62" fmla="*/ 26 w 56"/>
                  <a:gd name="T63" fmla="*/ 37 h 65"/>
                  <a:gd name="T64" fmla="*/ 32 w 56"/>
                  <a:gd name="T65" fmla="*/ 44 h 65"/>
                  <a:gd name="T66" fmla="*/ 29 w 56"/>
                  <a:gd name="T67" fmla="*/ 49 h 65"/>
                  <a:gd name="T68" fmla="*/ 27 w 56"/>
                  <a:gd name="T69" fmla="*/ 49 h 65"/>
                  <a:gd name="T70" fmla="*/ 24 w 56"/>
                  <a:gd name="T71" fmla="*/ 44 h 65"/>
                  <a:gd name="T72" fmla="*/ 26 w 56"/>
                  <a:gd name="T73" fmla="*/ 44 h 65"/>
                  <a:gd name="T74" fmla="*/ 30 w 56"/>
                  <a:gd name="T75" fmla="*/ 44 h 65"/>
                  <a:gd name="T76" fmla="*/ 24 w 56"/>
                  <a:gd name="T77" fmla="*/ 37 h 65"/>
                  <a:gd name="T78" fmla="*/ 27 w 56"/>
                  <a:gd name="T79" fmla="*/ 32 h 65"/>
                  <a:gd name="T80" fmla="*/ 29 w 56"/>
                  <a:gd name="T81" fmla="*/ 32 h 65"/>
                  <a:gd name="T82" fmla="*/ 32 w 56"/>
                  <a:gd name="T83" fmla="*/ 37 h 65"/>
                  <a:gd name="T84" fmla="*/ 30 w 56"/>
                  <a:gd name="T85" fmla="*/ 37 h 65"/>
                  <a:gd name="T86" fmla="*/ 26 w 56"/>
                  <a:gd name="T87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" h="65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59" name="ïṧḷïḋè">
                <a:extLst>
                  <a:ext uri="{FF2B5EF4-FFF2-40B4-BE49-F238E27FC236}">
                    <a16:creationId xmlns:a16="http://schemas.microsoft.com/office/drawing/2014/main" id="{008E505D-1C3C-4A06-8825-A41537883BCD}"/>
                  </a:ext>
                </a:extLst>
              </p:cNvPr>
              <p:cNvSpPr/>
              <p:nvPr/>
            </p:nvSpPr>
            <p:spPr bwMode="auto">
              <a:xfrm>
                <a:off x="3306314" y="4096824"/>
                <a:ext cx="218436" cy="214390"/>
              </a:xfrm>
              <a:custGeom>
                <a:avLst/>
                <a:gdLst>
                  <a:gd name="T0" fmla="*/ 12 w 68"/>
                  <a:gd name="T1" fmla="*/ 0 h 67"/>
                  <a:gd name="T2" fmla="*/ 0 w 68"/>
                  <a:gd name="T3" fmla="*/ 56 h 67"/>
                  <a:gd name="T4" fmla="*/ 57 w 68"/>
                  <a:gd name="T5" fmla="*/ 67 h 67"/>
                  <a:gd name="T6" fmla="*/ 68 w 68"/>
                  <a:gd name="T7" fmla="*/ 11 h 67"/>
                  <a:gd name="T8" fmla="*/ 65 w 68"/>
                  <a:gd name="T9" fmla="*/ 11 h 67"/>
                  <a:gd name="T10" fmla="*/ 57 w 68"/>
                  <a:gd name="T11" fmla="*/ 64 h 67"/>
                  <a:gd name="T12" fmla="*/ 3 w 68"/>
                  <a:gd name="T13" fmla="*/ 56 h 67"/>
                  <a:gd name="T14" fmla="*/ 12 w 68"/>
                  <a:gd name="T15" fmla="*/ 3 h 67"/>
                  <a:gd name="T16" fmla="*/ 65 w 68"/>
                  <a:gd name="T17" fmla="*/ 11 h 67"/>
                  <a:gd name="T18" fmla="*/ 12 w 68"/>
                  <a:gd name="T19" fmla="*/ 5 h 67"/>
                  <a:gd name="T20" fmla="*/ 6 w 68"/>
                  <a:gd name="T21" fmla="*/ 56 h 67"/>
                  <a:gd name="T22" fmla="*/ 56 w 68"/>
                  <a:gd name="T23" fmla="*/ 62 h 67"/>
                  <a:gd name="T24" fmla="*/ 63 w 68"/>
                  <a:gd name="T25" fmla="*/ 12 h 67"/>
                  <a:gd name="T26" fmla="*/ 61 w 68"/>
                  <a:gd name="T27" fmla="*/ 12 h 67"/>
                  <a:gd name="T28" fmla="*/ 35 w 68"/>
                  <a:gd name="T29" fmla="*/ 33 h 67"/>
                  <a:gd name="T30" fmla="*/ 56 w 68"/>
                  <a:gd name="T31" fmla="*/ 7 h 67"/>
                  <a:gd name="T32" fmla="*/ 12 w 68"/>
                  <a:gd name="T33" fmla="*/ 7 h 67"/>
                  <a:gd name="T34" fmla="*/ 33 w 68"/>
                  <a:gd name="T35" fmla="*/ 33 h 67"/>
                  <a:gd name="T36" fmla="*/ 8 w 68"/>
                  <a:gd name="T37" fmla="*/ 12 h 67"/>
                  <a:gd name="T38" fmla="*/ 8 w 68"/>
                  <a:gd name="T39" fmla="*/ 56 h 67"/>
                  <a:gd name="T40" fmla="*/ 33 w 68"/>
                  <a:gd name="T41" fmla="*/ 35 h 67"/>
                  <a:gd name="T42" fmla="*/ 12 w 68"/>
                  <a:gd name="T43" fmla="*/ 60 h 67"/>
                  <a:gd name="T44" fmla="*/ 56 w 68"/>
                  <a:gd name="T45" fmla="*/ 60 h 67"/>
                  <a:gd name="T46" fmla="*/ 35 w 68"/>
                  <a:gd name="T47" fmla="*/ 35 h 67"/>
                  <a:gd name="T48" fmla="*/ 61 w 68"/>
                  <a:gd name="T49" fmla="*/ 56 h 67"/>
                  <a:gd name="T50" fmla="*/ 12 w 68"/>
                  <a:gd name="T51" fmla="*/ 20 h 67"/>
                  <a:gd name="T52" fmla="*/ 19 w 68"/>
                  <a:gd name="T53" fmla="*/ 19 h 67"/>
                  <a:gd name="T54" fmla="*/ 20 w 68"/>
                  <a:gd name="T55" fmla="*/ 12 h 67"/>
                  <a:gd name="T56" fmla="*/ 21 w 68"/>
                  <a:gd name="T57" fmla="*/ 19 h 67"/>
                  <a:gd name="T58" fmla="*/ 29 w 68"/>
                  <a:gd name="T59" fmla="*/ 20 h 67"/>
                  <a:gd name="T60" fmla="*/ 21 w 68"/>
                  <a:gd name="T61" fmla="*/ 21 h 67"/>
                  <a:gd name="T62" fmla="*/ 20 w 68"/>
                  <a:gd name="T63" fmla="*/ 28 h 67"/>
                  <a:gd name="T64" fmla="*/ 19 w 68"/>
                  <a:gd name="T65" fmla="*/ 21 h 67"/>
                  <a:gd name="T66" fmla="*/ 12 w 68"/>
                  <a:gd name="T67" fmla="*/ 20 h 67"/>
                  <a:gd name="T68" fmla="*/ 26 w 68"/>
                  <a:gd name="T69" fmla="*/ 53 h 67"/>
                  <a:gd name="T70" fmla="*/ 25 w 68"/>
                  <a:gd name="T71" fmla="*/ 53 h 67"/>
                  <a:gd name="T72" fmla="*/ 16 w 68"/>
                  <a:gd name="T73" fmla="*/ 53 h 67"/>
                  <a:gd name="T74" fmla="*/ 15 w 68"/>
                  <a:gd name="T75" fmla="*/ 53 h 67"/>
                  <a:gd name="T76" fmla="*/ 19 w 68"/>
                  <a:gd name="T77" fmla="*/ 47 h 67"/>
                  <a:gd name="T78" fmla="*/ 15 w 68"/>
                  <a:gd name="T79" fmla="*/ 42 h 67"/>
                  <a:gd name="T80" fmla="*/ 20 w 68"/>
                  <a:gd name="T81" fmla="*/ 46 h 67"/>
                  <a:gd name="T82" fmla="*/ 26 w 68"/>
                  <a:gd name="T83" fmla="*/ 42 h 67"/>
                  <a:gd name="T84" fmla="*/ 22 w 68"/>
                  <a:gd name="T85" fmla="*/ 47 h 67"/>
                  <a:gd name="T86" fmla="*/ 40 w 68"/>
                  <a:gd name="T87" fmla="*/ 19 h 67"/>
                  <a:gd name="T88" fmla="*/ 56 w 68"/>
                  <a:gd name="T89" fmla="*/ 18 h 67"/>
                  <a:gd name="T90" fmla="*/ 56 w 68"/>
                  <a:gd name="T91" fmla="*/ 20 h 67"/>
                  <a:gd name="T92" fmla="*/ 40 w 68"/>
                  <a:gd name="T93" fmla="*/ 19 h 67"/>
                  <a:gd name="T94" fmla="*/ 55 w 68"/>
                  <a:gd name="T95" fmla="*/ 45 h 67"/>
                  <a:gd name="T96" fmla="*/ 40 w 68"/>
                  <a:gd name="T97" fmla="*/ 44 h 67"/>
                  <a:gd name="T98" fmla="*/ 55 w 68"/>
                  <a:gd name="T99" fmla="*/ 43 h 67"/>
                  <a:gd name="T100" fmla="*/ 56 w 68"/>
                  <a:gd name="T101" fmla="*/ 50 h 67"/>
                  <a:gd name="T102" fmla="*/ 41 w 68"/>
                  <a:gd name="T103" fmla="*/ 51 h 67"/>
                  <a:gd name="T104" fmla="*/ 41 w 68"/>
                  <a:gd name="T105" fmla="*/ 49 h 67"/>
                  <a:gd name="T106" fmla="*/ 56 w 68"/>
                  <a:gd name="T10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7">
                    <a:moveTo>
                      <a:pt x="5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2"/>
                      <a:pt x="5" y="67"/>
                      <a:pt x="12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3" y="67"/>
                      <a:pt x="68" y="62"/>
                      <a:pt x="68" y="56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5"/>
                      <a:pt x="63" y="0"/>
                      <a:pt x="57" y="0"/>
                    </a:cubicBezTo>
                    <a:close/>
                    <a:moveTo>
                      <a:pt x="65" y="11"/>
                    </a:move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61"/>
                      <a:pt x="61" y="64"/>
                      <a:pt x="5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7" y="64"/>
                      <a:pt x="3" y="61"/>
                      <a:pt x="3" y="5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7" y="3"/>
                      <a:pt x="12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1" y="3"/>
                      <a:pt x="65" y="7"/>
                      <a:pt x="65" y="11"/>
                    </a:cubicBezTo>
                    <a:close/>
                    <a:moveTo>
                      <a:pt x="56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9"/>
                      <a:pt x="9" y="62"/>
                      <a:pt x="12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60" y="62"/>
                      <a:pt x="63" y="59"/>
                      <a:pt x="63" y="5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8"/>
                      <a:pt x="60" y="5"/>
                      <a:pt x="56" y="5"/>
                    </a:cubicBezTo>
                    <a:close/>
                    <a:moveTo>
                      <a:pt x="61" y="12"/>
                    </a:moveTo>
                    <a:cubicBezTo>
                      <a:pt x="61" y="33"/>
                      <a:pt x="61" y="33"/>
                      <a:pt x="61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9" y="7"/>
                      <a:pt x="61" y="9"/>
                      <a:pt x="61" y="12"/>
                    </a:cubicBezTo>
                    <a:close/>
                    <a:moveTo>
                      <a:pt x="12" y="7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7"/>
                      <a:pt x="12" y="7"/>
                    </a:cubicBezTo>
                    <a:close/>
                    <a:moveTo>
                      <a:pt x="8" y="56"/>
                    </a:moveTo>
                    <a:cubicBezTo>
                      <a:pt x="8" y="35"/>
                      <a:pt x="8" y="35"/>
                      <a:pt x="8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0" y="60"/>
                      <a:pt x="8" y="58"/>
                      <a:pt x="8" y="56"/>
                    </a:cubicBezTo>
                    <a:close/>
                    <a:moveTo>
                      <a:pt x="56" y="6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8"/>
                      <a:pt x="59" y="60"/>
                      <a:pt x="56" y="60"/>
                    </a:cubicBezTo>
                    <a:close/>
                    <a:moveTo>
                      <a:pt x="12" y="20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3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19" y="27"/>
                      <a:pt x="19" y="27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lose/>
                    <a:moveTo>
                      <a:pt x="26" y="52"/>
                    </a:moveTo>
                    <a:cubicBezTo>
                      <a:pt x="27" y="52"/>
                      <a:pt x="27" y="53"/>
                      <a:pt x="26" y="53"/>
                    </a:cubicBezTo>
                    <a:cubicBezTo>
                      <a:pt x="26" y="53"/>
                      <a:pt x="26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2"/>
                      <a:pt x="15" y="52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4" y="43"/>
                      <a:pt x="14" y="42"/>
                      <a:pt x="15" y="42"/>
                    </a:cubicBezTo>
                    <a:cubicBezTo>
                      <a:pt x="15" y="41"/>
                      <a:pt x="16" y="41"/>
                      <a:pt x="16" y="42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1"/>
                      <a:pt x="26" y="41"/>
                      <a:pt x="26" y="42"/>
                    </a:cubicBezTo>
                    <a:cubicBezTo>
                      <a:pt x="27" y="42"/>
                      <a:pt x="27" y="43"/>
                      <a:pt x="26" y="43"/>
                    </a:cubicBezTo>
                    <a:cubicBezTo>
                      <a:pt x="22" y="47"/>
                      <a:pt x="22" y="47"/>
                      <a:pt x="22" y="47"/>
                    </a:cubicBezTo>
                    <a:lnTo>
                      <a:pt x="26" y="52"/>
                    </a:lnTo>
                    <a:close/>
                    <a:moveTo>
                      <a:pt x="40" y="19"/>
                    </a:moveTo>
                    <a:cubicBezTo>
                      <a:pt x="40" y="19"/>
                      <a:pt x="41" y="18"/>
                      <a:pt x="41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7" y="19"/>
                      <a:pt x="57" y="19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0" y="20"/>
                      <a:pt x="40" y="19"/>
                    </a:cubicBezTo>
                    <a:close/>
                    <a:moveTo>
                      <a:pt x="56" y="44"/>
                    </a:moveTo>
                    <a:cubicBezTo>
                      <a:pt x="56" y="45"/>
                      <a:pt x="56" y="45"/>
                      <a:pt x="55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0" y="45"/>
                      <a:pt x="40" y="44"/>
                    </a:cubicBezTo>
                    <a:cubicBezTo>
                      <a:pt x="40" y="44"/>
                      <a:pt x="41" y="43"/>
                      <a:pt x="4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4"/>
                      <a:pt x="56" y="44"/>
                    </a:cubicBezTo>
                    <a:close/>
                    <a:moveTo>
                      <a:pt x="56" y="50"/>
                    </a:moveTo>
                    <a:cubicBezTo>
                      <a:pt x="56" y="51"/>
                      <a:pt x="56" y="51"/>
                      <a:pt x="55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40" y="50"/>
                      <a:pt x="41" y="49"/>
                      <a:pt x="41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6" y="49"/>
                      <a:pt x="56" y="50"/>
                      <a:pt x="56" y="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60" name="ïśļide">
                <a:extLst>
                  <a:ext uri="{FF2B5EF4-FFF2-40B4-BE49-F238E27FC236}">
                    <a16:creationId xmlns:a16="http://schemas.microsoft.com/office/drawing/2014/main" id="{48FD279B-8E35-4143-8208-1E1527F5A495}"/>
                  </a:ext>
                </a:extLst>
              </p:cNvPr>
              <p:cNvSpPr/>
              <p:nvPr/>
            </p:nvSpPr>
            <p:spPr bwMode="auto">
              <a:xfrm>
                <a:off x="8173878" y="1667655"/>
                <a:ext cx="301451" cy="291404"/>
              </a:xfrm>
              <a:custGeom>
                <a:avLst/>
                <a:gdLst>
                  <a:gd name="T0" fmla="*/ 12 w 63"/>
                  <a:gd name="T1" fmla="*/ 10 h 61"/>
                  <a:gd name="T2" fmla="*/ 13 w 63"/>
                  <a:gd name="T3" fmla="*/ 10 h 61"/>
                  <a:gd name="T4" fmla="*/ 13 w 63"/>
                  <a:gd name="T5" fmla="*/ 12 h 61"/>
                  <a:gd name="T6" fmla="*/ 13 w 63"/>
                  <a:gd name="T7" fmla="*/ 29 h 61"/>
                  <a:gd name="T8" fmla="*/ 13 w 63"/>
                  <a:gd name="T9" fmla="*/ 31 h 61"/>
                  <a:gd name="T10" fmla="*/ 13 w 63"/>
                  <a:gd name="T11" fmla="*/ 31 h 61"/>
                  <a:gd name="T12" fmla="*/ 12 w 63"/>
                  <a:gd name="T13" fmla="*/ 31 h 61"/>
                  <a:gd name="T14" fmla="*/ 12 w 63"/>
                  <a:gd name="T15" fmla="*/ 10 h 61"/>
                  <a:gd name="T16" fmla="*/ 61 w 63"/>
                  <a:gd name="T17" fmla="*/ 59 h 61"/>
                  <a:gd name="T18" fmla="*/ 56 w 63"/>
                  <a:gd name="T19" fmla="*/ 61 h 61"/>
                  <a:gd name="T20" fmla="*/ 51 w 63"/>
                  <a:gd name="T21" fmla="*/ 59 h 61"/>
                  <a:gd name="T22" fmla="*/ 38 w 63"/>
                  <a:gd name="T23" fmla="*/ 47 h 61"/>
                  <a:gd name="T24" fmla="*/ 36 w 63"/>
                  <a:gd name="T25" fmla="*/ 42 h 61"/>
                  <a:gd name="T26" fmla="*/ 32 w 63"/>
                  <a:gd name="T27" fmla="*/ 38 h 61"/>
                  <a:gd name="T28" fmla="*/ 22 w 63"/>
                  <a:gd name="T29" fmla="*/ 41 h 61"/>
                  <a:gd name="T30" fmla="*/ 8 w 63"/>
                  <a:gd name="T31" fmla="*/ 35 h 61"/>
                  <a:gd name="T32" fmla="*/ 8 w 63"/>
                  <a:gd name="T33" fmla="*/ 6 h 61"/>
                  <a:gd name="T34" fmla="*/ 22 w 63"/>
                  <a:gd name="T35" fmla="*/ 0 h 61"/>
                  <a:gd name="T36" fmla="*/ 36 w 63"/>
                  <a:gd name="T37" fmla="*/ 6 h 61"/>
                  <a:gd name="T38" fmla="*/ 39 w 63"/>
                  <a:gd name="T39" fmla="*/ 31 h 61"/>
                  <a:gd name="T40" fmla="*/ 43 w 63"/>
                  <a:gd name="T41" fmla="*/ 35 h 61"/>
                  <a:gd name="T42" fmla="*/ 48 w 63"/>
                  <a:gd name="T43" fmla="*/ 37 h 61"/>
                  <a:gd name="T44" fmla="*/ 60 w 63"/>
                  <a:gd name="T45" fmla="*/ 49 h 61"/>
                  <a:gd name="T46" fmla="*/ 61 w 63"/>
                  <a:gd name="T47" fmla="*/ 59 h 61"/>
                  <a:gd name="T48" fmla="*/ 10 w 63"/>
                  <a:gd name="T49" fmla="*/ 8 h 61"/>
                  <a:gd name="T50" fmla="*/ 5 w 63"/>
                  <a:gd name="T51" fmla="*/ 21 h 61"/>
                  <a:gd name="T52" fmla="*/ 10 w 63"/>
                  <a:gd name="T53" fmla="*/ 33 h 61"/>
                  <a:gd name="T54" fmla="*/ 22 w 63"/>
                  <a:gd name="T55" fmla="*/ 38 h 61"/>
                  <a:gd name="T56" fmla="*/ 34 w 63"/>
                  <a:gd name="T57" fmla="*/ 33 h 61"/>
                  <a:gd name="T58" fmla="*/ 39 w 63"/>
                  <a:gd name="T59" fmla="*/ 21 h 61"/>
                  <a:gd name="T60" fmla="*/ 34 w 63"/>
                  <a:gd name="T61" fmla="*/ 8 h 61"/>
                  <a:gd name="T62" fmla="*/ 22 w 63"/>
                  <a:gd name="T63" fmla="*/ 3 h 61"/>
                  <a:gd name="T64" fmla="*/ 10 w 63"/>
                  <a:gd name="T65" fmla="*/ 8 h 61"/>
                  <a:gd name="T66" fmla="*/ 36 w 63"/>
                  <a:gd name="T67" fmla="*/ 34 h 61"/>
                  <a:gd name="T68" fmla="*/ 34 w 63"/>
                  <a:gd name="T69" fmla="*/ 35 h 61"/>
                  <a:gd name="T70" fmla="*/ 38 w 63"/>
                  <a:gd name="T71" fmla="*/ 39 h 61"/>
                  <a:gd name="T72" fmla="*/ 39 w 63"/>
                  <a:gd name="T73" fmla="*/ 37 h 61"/>
                  <a:gd name="T74" fmla="*/ 40 w 63"/>
                  <a:gd name="T75" fmla="*/ 36 h 61"/>
                  <a:gd name="T76" fmla="*/ 37 w 63"/>
                  <a:gd name="T77" fmla="*/ 33 h 61"/>
                  <a:gd name="T78" fmla="*/ 36 w 63"/>
                  <a:gd name="T79" fmla="*/ 34 h 61"/>
                  <a:gd name="T80" fmla="*/ 41 w 63"/>
                  <a:gd name="T81" fmla="*/ 44 h 61"/>
                  <a:gd name="T82" fmla="*/ 53 w 63"/>
                  <a:gd name="T83" fmla="*/ 57 h 61"/>
                  <a:gd name="T84" fmla="*/ 58 w 63"/>
                  <a:gd name="T85" fmla="*/ 57 h 61"/>
                  <a:gd name="T86" fmla="*/ 60 w 63"/>
                  <a:gd name="T87" fmla="*/ 54 h 61"/>
                  <a:gd name="T88" fmla="*/ 58 w 63"/>
                  <a:gd name="T89" fmla="*/ 51 h 61"/>
                  <a:gd name="T90" fmla="*/ 46 w 63"/>
                  <a:gd name="T91" fmla="*/ 39 h 61"/>
                  <a:gd name="T92" fmla="*/ 43 w 63"/>
                  <a:gd name="T93" fmla="*/ 38 h 61"/>
                  <a:gd name="T94" fmla="*/ 42 w 63"/>
                  <a:gd name="T95" fmla="*/ 38 h 61"/>
                  <a:gd name="T96" fmla="*/ 41 w 63"/>
                  <a:gd name="T97" fmla="*/ 38 h 61"/>
                  <a:gd name="T98" fmla="*/ 40 w 63"/>
                  <a:gd name="T99" fmla="*/ 39 h 61"/>
                  <a:gd name="T100" fmla="*/ 40 w 63"/>
                  <a:gd name="T101" fmla="*/ 40 h 61"/>
                  <a:gd name="T102" fmla="*/ 39 w 63"/>
                  <a:gd name="T103" fmla="*/ 40 h 61"/>
                  <a:gd name="T104" fmla="*/ 41 w 63"/>
                  <a:gd name="T105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61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61" name="îš1íḍe">
                <a:extLst>
                  <a:ext uri="{FF2B5EF4-FFF2-40B4-BE49-F238E27FC236}">
                    <a16:creationId xmlns:a16="http://schemas.microsoft.com/office/drawing/2014/main" id="{69EF22FD-4A70-4089-84BD-874334188A3B}"/>
                  </a:ext>
                </a:extLst>
              </p:cNvPr>
              <p:cNvSpPr/>
              <p:nvPr/>
            </p:nvSpPr>
            <p:spPr bwMode="auto">
              <a:xfrm>
                <a:off x="4420392" y="3824677"/>
                <a:ext cx="329120" cy="329123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7 w 35"/>
                  <a:gd name="T21" fmla="*/ 12 h 35"/>
                  <a:gd name="T22" fmla="*/ 27 w 35"/>
                  <a:gd name="T23" fmla="*/ 14 h 35"/>
                  <a:gd name="T24" fmla="*/ 16 w 35"/>
                  <a:gd name="T25" fmla="*/ 23 h 35"/>
                  <a:gd name="T26" fmla="*/ 16 w 35"/>
                  <a:gd name="T27" fmla="*/ 23 h 35"/>
                  <a:gd name="T28" fmla="*/ 15 w 35"/>
                  <a:gd name="T29" fmla="*/ 23 h 35"/>
                  <a:gd name="T30" fmla="*/ 9 w 35"/>
                  <a:gd name="T31" fmla="*/ 18 h 35"/>
                  <a:gd name="T32" fmla="*/ 9 w 35"/>
                  <a:gd name="T33" fmla="*/ 16 h 35"/>
                  <a:gd name="T34" fmla="*/ 10 w 35"/>
                  <a:gd name="T35" fmla="*/ 16 h 35"/>
                  <a:gd name="T36" fmla="*/ 16 w 35"/>
                  <a:gd name="T37" fmla="*/ 21 h 35"/>
                  <a:gd name="T38" fmla="*/ 26 w 35"/>
                  <a:gd name="T39" fmla="*/ 12 h 35"/>
                  <a:gd name="T40" fmla="*/ 27 w 35"/>
                  <a:gd name="T4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62" name="ís1íḍè">
                <a:extLst>
                  <a:ext uri="{FF2B5EF4-FFF2-40B4-BE49-F238E27FC236}">
                    <a16:creationId xmlns:a16="http://schemas.microsoft.com/office/drawing/2014/main" id="{F16A7DD3-6481-47EB-A8FC-A751C9C07DBD}"/>
                  </a:ext>
                </a:extLst>
              </p:cNvPr>
              <p:cNvSpPr/>
              <p:nvPr/>
            </p:nvSpPr>
            <p:spPr bwMode="auto">
              <a:xfrm>
                <a:off x="6730273" y="2777288"/>
                <a:ext cx="265777" cy="265779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7 w 35"/>
                  <a:gd name="T21" fmla="*/ 12 h 35"/>
                  <a:gd name="T22" fmla="*/ 27 w 35"/>
                  <a:gd name="T23" fmla="*/ 14 h 35"/>
                  <a:gd name="T24" fmla="*/ 16 w 35"/>
                  <a:gd name="T25" fmla="*/ 23 h 35"/>
                  <a:gd name="T26" fmla="*/ 16 w 35"/>
                  <a:gd name="T27" fmla="*/ 23 h 35"/>
                  <a:gd name="T28" fmla="*/ 15 w 35"/>
                  <a:gd name="T29" fmla="*/ 23 h 35"/>
                  <a:gd name="T30" fmla="*/ 9 w 35"/>
                  <a:gd name="T31" fmla="*/ 18 h 35"/>
                  <a:gd name="T32" fmla="*/ 9 w 35"/>
                  <a:gd name="T33" fmla="*/ 16 h 35"/>
                  <a:gd name="T34" fmla="*/ 10 w 35"/>
                  <a:gd name="T35" fmla="*/ 16 h 35"/>
                  <a:gd name="T36" fmla="*/ 16 w 35"/>
                  <a:gd name="T37" fmla="*/ 21 h 35"/>
                  <a:gd name="T38" fmla="*/ 26 w 35"/>
                  <a:gd name="T39" fmla="*/ 12 h 35"/>
                  <a:gd name="T40" fmla="*/ 27 w 35"/>
                  <a:gd name="T4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63" name="iśļiḑé">
                <a:extLst>
                  <a:ext uri="{FF2B5EF4-FFF2-40B4-BE49-F238E27FC236}">
                    <a16:creationId xmlns:a16="http://schemas.microsoft.com/office/drawing/2014/main" id="{A7AEE0A9-C23D-4B9A-9D41-BF1CE3430280}"/>
                  </a:ext>
                </a:extLst>
              </p:cNvPr>
              <p:cNvSpPr/>
              <p:nvPr/>
            </p:nvSpPr>
            <p:spPr bwMode="auto">
              <a:xfrm>
                <a:off x="5418709" y="4208219"/>
                <a:ext cx="424442" cy="461620"/>
              </a:xfrm>
              <a:custGeom>
                <a:avLst/>
                <a:gdLst>
                  <a:gd name="T0" fmla="*/ 42 w 58"/>
                  <a:gd name="T1" fmla="*/ 4 h 63"/>
                  <a:gd name="T2" fmla="*/ 41 w 58"/>
                  <a:gd name="T3" fmla="*/ 10 h 63"/>
                  <a:gd name="T4" fmla="*/ 17 w 58"/>
                  <a:gd name="T5" fmla="*/ 47 h 63"/>
                  <a:gd name="T6" fmla="*/ 15 w 58"/>
                  <a:gd name="T7" fmla="*/ 54 h 63"/>
                  <a:gd name="T8" fmla="*/ 19 w 58"/>
                  <a:gd name="T9" fmla="*/ 47 h 63"/>
                  <a:gd name="T10" fmla="*/ 49 w 58"/>
                  <a:gd name="T11" fmla="*/ 19 h 63"/>
                  <a:gd name="T12" fmla="*/ 53 w 58"/>
                  <a:gd name="T13" fmla="*/ 14 h 63"/>
                  <a:gd name="T14" fmla="*/ 48 w 58"/>
                  <a:gd name="T15" fmla="*/ 19 h 63"/>
                  <a:gd name="T16" fmla="*/ 4 w 58"/>
                  <a:gd name="T17" fmla="*/ 43 h 63"/>
                  <a:gd name="T18" fmla="*/ 11 w 58"/>
                  <a:gd name="T19" fmla="*/ 41 h 63"/>
                  <a:gd name="T20" fmla="*/ 57 w 58"/>
                  <a:gd name="T21" fmla="*/ 28 h 63"/>
                  <a:gd name="T22" fmla="*/ 51 w 58"/>
                  <a:gd name="T23" fmla="*/ 30 h 63"/>
                  <a:gd name="T24" fmla="*/ 57 w 58"/>
                  <a:gd name="T25" fmla="*/ 28 h 63"/>
                  <a:gd name="T26" fmla="*/ 1 w 58"/>
                  <a:gd name="T27" fmla="*/ 28 h 63"/>
                  <a:gd name="T28" fmla="*/ 7 w 58"/>
                  <a:gd name="T29" fmla="*/ 30 h 63"/>
                  <a:gd name="T30" fmla="*/ 48 w 58"/>
                  <a:gd name="T31" fmla="*/ 39 h 63"/>
                  <a:gd name="T32" fmla="*/ 54 w 58"/>
                  <a:gd name="T33" fmla="*/ 44 h 63"/>
                  <a:gd name="T34" fmla="*/ 49 w 58"/>
                  <a:gd name="T35" fmla="*/ 39 h 63"/>
                  <a:gd name="T36" fmla="*/ 5 w 58"/>
                  <a:gd name="T37" fmla="*/ 16 h 63"/>
                  <a:gd name="T38" fmla="*/ 11 w 58"/>
                  <a:gd name="T39" fmla="*/ 18 h 63"/>
                  <a:gd name="T40" fmla="*/ 41 w 58"/>
                  <a:gd name="T41" fmla="*/ 47 h 63"/>
                  <a:gd name="T42" fmla="*/ 42 w 58"/>
                  <a:gd name="T43" fmla="*/ 54 h 63"/>
                  <a:gd name="T44" fmla="*/ 44 w 58"/>
                  <a:gd name="T45" fmla="*/ 53 h 63"/>
                  <a:gd name="T46" fmla="*/ 18 w 58"/>
                  <a:gd name="T47" fmla="*/ 11 h 63"/>
                  <a:gd name="T48" fmla="*/ 16 w 58"/>
                  <a:gd name="T49" fmla="*/ 4 h 63"/>
                  <a:gd name="T50" fmla="*/ 17 w 58"/>
                  <a:gd name="T51" fmla="*/ 10 h 63"/>
                  <a:gd name="T52" fmla="*/ 30 w 58"/>
                  <a:gd name="T53" fmla="*/ 1 h 63"/>
                  <a:gd name="T54" fmla="*/ 28 w 58"/>
                  <a:gd name="T55" fmla="*/ 7 h 63"/>
                  <a:gd name="T56" fmla="*/ 40 w 58"/>
                  <a:gd name="T57" fmla="*/ 41 h 63"/>
                  <a:gd name="T58" fmla="*/ 37 w 58"/>
                  <a:gd name="T59" fmla="*/ 51 h 63"/>
                  <a:gd name="T60" fmla="*/ 38 w 58"/>
                  <a:gd name="T61" fmla="*/ 55 h 63"/>
                  <a:gd name="T62" fmla="*/ 35 w 58"/>
                  <a:gd name="T63" fmla="*/ 60 h 63"/>
                  <a:gd name="T64" fmla="*/ 28 w 58"/>
                  <a:gd name="T65" fmla="*/ 63 h 63"/>
                  <a:gd name="T66" fmla="*/ 21 w 58"/>
                  <a:gd name="T67" fmla="*/ 58 h 63"/>
                  <a:gd name="T68" fmla="*/ 22 w 58"/>
                  <a:gd name="T69" fmla="*/ 53 h 63"/>
                  <a:gd name="T70" fmla="*/ 21 w 58"/>
                  <a:gd name="T71" fmla="*/ 49 h 63"/>
                  <a:gd name="T72" fmla="*/ 13 w 58"/>
                  <a:gd name="T73" fmla="*/ 29 h 63"/>
                  <a:gd name="T74" fmla="*/ 33 w 58"/>
                  <a:gd name="T75" fmla="*/ 61 h 63"/>
                  <a:gd name="T76" fmla="*/ 25 w 58"/>
                  <a:gd name="T77" fmla="*/ 61 h 63"/>
                  <a:gd name="T78" fmla="*/ 33 w 58"/>
                  <a:gd name="T79" fmla="*/ 61 h 63"/>
                  <a:gd name="T80" fmla="*/ 23 w 58"/>
                  <a:gd name="T81" fmla="*/ 58 h 63"/>
                  <a:gd name="T82" fmla="*/ 31 w 58"/>
                  <a:gd name="T83" fmla="*/ 58 h 63"/>
                  <a:gd name="T84" fmla="*/ 34 w 58"/>
                  <a:gd name="T85" fmla="*/ 57 h 63"/>
                  <a:gd name="T86" fmla="*/ 23 w 58"/>
                  <a:gd name="T87" fmla="*/ 55 h 63"/>
                  <a:gd name="T88" fmla="*/ 36 w 58"/>
                  <a:gd name="T89" fmla="*/ 55 h 63"/>
                  <a:gd name="T90" fmla="*/ 25 w 58"/>
                  <a:gd name="T91" fmla="*/ 52 h 63"/>
                  <a:gd name="T92" fmla="*/ 34 w 58"/>
                  <a:gd name="T93" fmla="*/ 52 h 63"/>
                  <a:gd name="T94" fmla="*/ 34 w 58"/>
                  <a:gd name="T95" fmla="*/ 50 h 63"/>
                  <a:gd name="T96" fmla="*/ 25 w 58"/>
                  <a:gd name="T97" fmla="*/ 49 h 63"/>
                  <a:gd name="T98" fmla="*/ 34 w 58"/>
                  <a:gd name="T99" fmla="*/ 50 h 63"/>
                  <a:gd name="T100" fmla="*/ 15 w 58"/>
                  <a:gd name="T101" fmla="*/ 29 h 63"/>
                  <a:gd name="T102" fmla="*/ 25 w 58"/>
                  <a:gd name="T103" fmla="*/ 47 h 63"/>
                  <a:gd name="T104" fmla="*/ 24 w 58"/>
                  <a:gd name="T105" fmla="*/ 31 h 63"/>
                  <a:gd name="T106" fmla="*/ 31 w 58"/>
                  <a:gd name="T107" fmla="*/ 47 h 63"/>
                  <a:gd name="T108" fmla="*/ 35 w 58"/>
                  <a:gd name="T109" fmla="*/ 32 h 63"/>
                  <a:gd name="T110" fmla="*/ 35 w 58"/>
                  <a:gd name="T111" fmla="*/ 4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63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64" name="îsḷîḍè">
                <a:extLst>
                  <a:ext uri="{FF2B5EF4-FFF2-40B4-BE49-F238E27FC236}">
                    <a16:creationId xmlns:a16="http://schemas.microsoft.com/office/drawing/2014/main" id="{C91B6F97-4B03-49C6-8CD8-B7090F4C0471}"/>
                  </a:ext>
                </a:extLst>
              </p:cNvPr>
              <p:cNvSpPr/>
              <p:nvPr/>
            </p:nvSpPr>
            <p:spPr bwMode="auto">
              <a:xfrm>
                <a:off x="4905404" y="3395343"/>
                <a:ext cx="397375" cy="443694"/>
              </a:xfrm>
              <a:custGeom>
                <a:avLst/>
                <a:gdLst>
                  <a:gd name="T0" fmla="*/ 55 w 69"/>
                  <a:gd name="T1" fmla="*/ 0 h 77"/>
                  <a:gd name="T2" fmla="*/ 45 w 69"/>
                  <a:gd name="T3" fmla="*/ 5 h 77"/>
                  <a:gd name="T4" fmla="*/ 31 w 69"/>
                  <a:gd name="T5" fmla="*/ 7 h 77"/>
                  <a:gd name="T6" fmla="*/ 24 w 69"/>
                  <a:gd name="T7" fmla="*/ 7 h 77"/>
                  <a:gd name="T8" fmla="*/ 10 w 69"/>
                  <a:gd name="T9" fmla="*/ 5 h 77"/>
                  <a:gd name="T10" fmla="*/ 0 w 69"/>
                  <a:gd name="T11" fmla="*/ 69 h 77"/>
                  <a:gd name="T12" fmla="*/ 69 w 69"/>
                  <a:gd name="T13" fmla="*/ 14 h 77"/>
                  <a:gd name="T14" fmla="*/ 10 w 69"/>
                  <a:gd name="T15" fmla="*/ 13 h 77"/>
                  <a:gd name="T16" fmla="*/ 24 w 69"/>
                  <a:gd name="T17" fmla="*/ 10 h 77"/>
                  <a:gd name="T18" fmla="*/ 31 w 69"/>
                  <a:gd name="T19" fmla="*/ 10 h 77"/>
                  <a:gd name="T20" fmla="*/ 45 w 69"/>
                  <a:gd name="T21" fmla="*/ 13 h 77"/>
                  <a:gd name="T22" fmla="*/ 55 w 69"/>
                  <a:gd name="T23" fmla="*/ 17 h 77"/>
                  <a:gd name="T24" fmla="*/ 66 w 69"/>
                  <a:gd name="T25" fmla="*/ 14 h 77"/>
                  <a:gd name="T26" fmla="*/ 7 w 69"/>
                  <a:gd name="T27" fmla="*/ 10 h 77"/>
                  <a:gd name="T28" fmla="*/ 61 w 69"/>
                  <a:gd name="T29" fmla="*/ 74 h 77"/>
                  <a:gd name="T30" fmla="*/ 34 w 69"/>
                  <a:gd name="T31" fmla="*/ 39 h 77"/>
                  <a:gd name="T32" fmla="*/ 34 w 69"/>
                  <a:gd name="T33" fmla="*/ 39 h 77"/>
                  <a:gd name="T34" fmla="*/ 33 w 69"/>
                  <a:gd name="T35" fmla="*/ 36 h 77"/>
                  <a:gd name="T36" fmla="*/ 44 w 69"/>
                  <a:gd name="T37" fmla="*/ 33 h 77"/>
                  <a:gd name="T38" fmla="*/ 45 w 69"/>
                  <a:gd name="T39" fmla="*/ 36 h 77"/>
                  <a:gd name="T40" fmla="*/ 54 w 69"/>
                  <a:gd name="T41" fmla="*/ 39 h 77"/>
                  <a:gd name="T42" fmla="*/ 54 w 69"/>
                  <a:gd name="T43" fmla="*/ 39 h 77"/>
                  <a:gd name="T44" fmla="*/ 53 w 69"/>
                  <a:gd name="T45" fmla="*/ 36 h 77"/>
                  <a:gd name="T46" fmla="*/ 14 w 69"/>
                  <a:gd name="T47" fmla="*/ 43 h 77"/>
                  <a:gd name="T48" fmla="*/ 15 w 69"/>
                  <a:gd name="T49" fmla="*/ 46 h 77"/>
                  <a:gd name="T50" fmla="*/ 24 w 69"/>
                  <a:gd name="T51" fmla="*/ 49 h 77"/>
                  <a:gd name="T52" fmla="*/ 24 w 69"/>
                  <a:gd name="T53" fmla="*/ 49 h 77"/>
                  <a:gd name="T54" fmla="*/ 23 w 69"/>
                  <a:gd name="T55" fmla="*/ 46 h 77"/>
                  <a:gd name="T56" fmla="*/ 34 w 69"/>
                  <a:gd name="T57" fmla="*/ 43 h 77"/>
                  <a:gd name="T58" fmla="*/ 35 w 69"/>
                  <a:gd name="T59" fmla="*/ 46 h 77"/>
                  <a:gd name="T60" fmla="*/ 44 w 69"/>
                  <a:gd name="T61" fmla="*/ 49 h 77"/>
                  <a:gd name="T62" fmla="*/ 44 w 69"/>
                  <a:gd name="T63" fmla="*/ 49 h 77"/>
                  <a:gd name="T64" fmla="*/ 43 w 69"/>
                  <a:gd name="T65" fmla="*/ 46 h 77"/>
                  <a:gd name="T66" fmla="*/ 54 w 69"/>
                  <a:gd name="T67" fmla="*/ 43 h 77"/>
                  <a:gd name="T68" fmla="*/ 55 w 69"/>
                  <a:gd name="T69" fmla="*/ 46 h 77"/>
                  <a:gd name="T70" fmla="*/ 14 w 69"/>
                  <a:gd name="T71" fmla="*/ 59 h 77"/>
                  <a:gd name="T72" fmla="*/ 14 w 69"/>
                  <a:gd name="T73" fmla="*/ 59 h 77"/>
                  <a:gd name="T74" fmla="*/ 13 w 69"/>
                  <a:gd name="T75" fmla="*/ 56 h 77"/>
                  <a:gd name="T76" fmla="*/ 24 w 69"/>
                  <a:gd name="T77" fmla="*/ 53 h 77"/>
                  <a:gd name="T78" fmla="*/ 25 w 69"/>
                  <a:gd name="T79" fmla="*/ 56 h 77"/>
                  <a:gd name="T80" fmla="*/ 34 w 69"/>
                  <a:gd name="T81" fmla="*/ 59 h 77"/>
                  <a:gd name="T82" fmla="*/ 34 w 69"/>
                  <a:gd name="T83" fmla="*/ 59 h 77"/>
                  <a:gd name="T84" fmla="*/ 33 w 69"/>
                  <a:gd name="T85" fmla="*/ 56 h 77"/>
                  <a:gd name="T86" fmla="*/ 44 w 69"/>
                  <a:gd name="T87" fmla="*/ 53 h 77"/>
                  <a:gd name="T88" fmla="*/ 45 w 69"/>
                  <a:gd name="T89" fmla="*/ 56 h 77"/>
                  <a:gd name="T90" fmla="*/ 54 w 69"/>
                  <a:gd name="T91" fmla="*/ 59 h 77"/>
                  <a:gd name="T92" fmla="*/ 54 w 69"/>
                  <a:gd name="T93" fmla="*/ 59 h 77"/>
                  <a:gd name="T94" fmla="*/ 53 w 69"/>
                  <a:gd name="T95" fmla="*/ 56 h 77"/>
                  <a:gd name="T96" fmla="*/ 14 w 69"/>
                  <a:gd name="T97" fmla="*/ 63 h 77"/>
                  <a:gd name="T98" fmla="*/ 15 w 69"/>
                  <a:gd name="T99" fmla="*/ 65 h 77"/>
                  <a:gd name="T100" fmla="*/ 24 w 69"/>
                  <a:gd name="T101" fmla="*/ 68 h 77"/>
                  <a:gd name="T102" fmla="*/ 24 w 69"/>
                  <a:gd name="T103" fmla="*/ 68 h 77"/>
                  <a:gd name="T104" fmla="*/ 23 w 69"/>
                  <a:gd name="T105" fmla="*/ 6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77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65" name="ïślíḍe">
                <a:extLst>
                  <a:ext uri="{FF2B5EF4-FFF2-40B4-BE49-F238E27FC236}">
                    <a16:creationId xmlns:a16="http://schemas.microsoft.com/office/drawing/2014/main" id="{A0F5A5AB-3D60-4F76-94E3-B6F58B08DF8C}"/>
                  </a:ext>
                </a:extLst>
              </p:cNvPr>
              <p:cNvSpPr/>
              <p:nvPr/>
            </p:nvSpPr>
            <p:spPr bwMode="auto">
              <a:xfrm>
                <a:off x="3045707" y="2808932"/>
                <a:ext cx="382175" cy="391496"/>
              </a:xfrm>
              <a:custGeom>
                <a:avLst/>
                <a:gdLst>
                  <a:gd name="T0" fmla="*/ 8 w 52"/>
                  <a:gd name="T1" fmla="*/ 19 h 53"/>
                  <a:gd name="T2" fmla="*/ 8 w 52"/>
                  <a:gd name="T3" fmla="*/ 19 h 53"/>
                  <a:gd name="T4" fmla="*/ 8 w 52"/>
                  <a:gd name="T5" fmla="*/ 18 h 53"/>
                  <a:gd name="T6" fmla="*/ 8 w 52"/>
                  <a:gd name="T7" fmla="*/ 17 h 53"/>
                  <a:gd name="T8" fmla="*/ 8 w 52"/>
                  <a:gd name="T9" fmla="*/ 17 h 53"/>
                  <a:gd name="T10" fmla="*/ 15 w 52"/>
                  <a:gd name="T11" fmla="*/ 10 h 53"/>
                  <a:gd name="T12" fmla="*/ 17 w 52"/>
                  <a:gd name="T13" fmla="*/ 10 h 53"/>
                  <a:gd name="T14" fmla="*/ 17 w 52"/>
                  <a:gd name="T15" fmla="*/ 12 h 53"/>
                  <a:gd name="T16" fmla="*/ 13 w 52"/>
                  <a:gd name="T17" fmla="*/ 17 h 53"/>
                  <a:gd name="T18" fmla="*/ 39 w 52"/>
                  <a:gd name="T19" fmla="*/ 17 h 53"/>
                  <a:gd name="T20" fmla="*/ 40 w 52"/>
                  <a:gd name="T21" fmla="*/ 18 h 53"/>
                  <a:gd name="T22" fmla="*/ 39 w 52"/>
                  <a:gd name="T23" fmla="*/ 20 h 53"/>
                  <a:gd name="T24" fmla="*/ 13 w 52"/>
                  <a:gd name="T25" fmla="*/ 20 h 53"/>
                  <a:gd name="T26" fmla="*/ 17 w 52"/>
                  <a:gd name="T27" fmla="*/ 24 h 53"/>
                  <a:gd name="T28" fmla="*/ 17 w 52"/>
                  <a:gd name="T29" fmla="*/ 26 h 53"/>
                  <a:gd name="T30" fmla="*/ 16 w 52"/>
                  <a:gd name="T31" fmla="*/ 26 h 53"/>
                  <a:gd name="T32" fmla="*/ 15 w 52"/>
                  <a:gd name="T33" fmla="*/ 26 h 53"/>
                  <a:gd name="T34" fmla="*/ 8 w 52"/>
                  <a:gd name="T35" fmla="*/ 19 h 53"/>
                  <a:gd name="T36" fmla="*/ 43 w 52"/>
                  <a:gd name="T37" fmla="*/ 34 h 53"/>
                  <a:gd name="T38" fmla="*/ 43 w 52"/>
                  <a:gd name="T39" fmla="*/ 34 h 53"/>
                  <a:gd name="T40" fmla="*/ 36 w 52"/>
                  <a:gd name="T41" fmla="*/ 27 h 53"/>
                  <a:gd name="T42" fmla="*/ 34 w 52"/>
                  <a:gd name="T43" fmla="*/ 27 h 53"/>
                  <a:gd name="T44" fmla="*/ 34 w 52"/>
                  <a:gd name="T45" fmla="*/ 29 h 53"/>
                  <a:gd name="T46" fmla="*/ 39 w 52"/>
                  <a:gd name="T47" fmla="*/ 33 h 53"/>
                  <a:gd name="T48" fmla="*/ 13 w 52"/>
                  <a:gd name="T49" fmla="*/ 33 h 53"/>
                  <a:gd name="T50" fmla="*/ 11 w 52"/>
                  <a:gd name="T51" fmla="*/ 35 h 53"/>
                  <a:gd name="T52" fmla="*/ 13 w 52"/>
                  <a:gd name="T53" fmla="*/ 36 h 53"/>
                  <a:gd name="T54" fmla="*/ 39 w 52"/>
                  <a:gd name="T55" fmla="*/ 36 h 53"/>
                  <a:gd name="T56" fmla="*/ 34 w 52"/>
                  <a:gd name="T57" fmla="*/ 41 h 53"/>
                  <a:gd name="T58" fmla="*/ 34 w 52"/>
                  <a:gd name="T59" fmla="*/ 43 h 53"/>
                  <a:gd name="T60" fmla="*/ 35 w 52"/>
                  <a:gd name="T61" fmla="*/ 43 h 53"/>
                  <a:gd name="T62" fmla="*/ 36 w 52"/>
                  <a:gd name="T63" fmla="*/ 43 h 53"/>
                  <a:gd name="T64" fmla="*/ 43 w 52"/>
                  <a:gd name="T65" fmla="*/ 36 h 53"/>
                  <a:gd name="T66" fmla="*/ 43 w 52"/>
                  <a:gd name="T67" fmla="*/ 36 h 53"/>
                  <a:gd name="T68" fmla="*/ 44 w 52"/>
                  <a:gd name="T69" fmla="*/ 35 h 53"/>
                  <a:gd name="T70" fmla="*/ 43 w 52"/>
                  <a:gd name="T71" fmla="*/ 34 h 53"/>
                  <a:gd name="T72" fmla="*/ 52 w 52"/>
                  <a:gd name="T73" fmla="*/ 7 h 53"/>
                  <a:gd name="T74" fmla="*/ 52 w 52"/>
                  <a:gd name="T75" fmla="*/ 45 h 53"/>
                  <a:gd name="T76" fmla="*/ 45 w 52"/>
                  <a:gd name="T77" fmla="*/ 53 h 53"/>
                  <a:gd name="T78" fmla="*/ 7 w 52"/>
                  <a:gd name="T79" fmla="*/ 53 h 53"/>
                  <a:gd name="T80" fmla="*/ 0 w 52"/>
                  <a:gd name="T81" fmla="*/ 45 h 53"/>
                  <a:gd name="T82" fmla="*/ 0 w 52"/>
                  <a:gd name="T83" fmla="*/ 7 h 53"/>
                  <a:gd name="T84" fmla="*/ 7 w 52"/>
                  <a:gd name="T85" fmla="*/ 0 h 53"/>
                  <a:gd name="T86" fmla="*/ 45 w 52"/>
                  <a:gd name="T87" fmla="*/ 0 h 53"/>
                  <a:gd name="T88" fmla="*/ 52 w 52"/>
                  <a:gd name="T89" fmla="*/ 7 h 53"/>
                  <a:gd name="T90" fmla="*/ 49 w 52"/>
                  <a:gd name="T91" fmla="*/ 7 h 53"/>
                  <a:gd name="T92" fmla="*/ 45 w 52"/>
                  <a:gd name="T93" fmla="*/ 3 h 53"/>
                  <a:gd name="T94" fmla="*/ 7 w 52"/>
                  <a:gd name="T95" fmla="*/ 3 h 53"/>
                  <a:gd name="T96" fmla="*/ 3 w 52"/>
                  <a:gd name="T97" fmla="*/ 7 h 53"/>
                  <a:gd name="T98" fmla="*/ 3 w 52"/>
                  <a:gd name="T99" fmla="*/ 45 h 53"/>
                  <a:gd name="T100" fmla="*/ 7 w 52"/>
                  <a:gd name="T101" fmla="*/ 50 h 53"/>
                  <a:gd name="T102" fmla="*/ 45 w 52"/>
                  <a:gd name="T103" fmla="*/ 50 h 53"/>
                  <a:gd name="T104" fmla="*/ 49 w 52"/>
                  <a:gd name="T105" fmla="*/ 45 h 53"/>
                  <a:gd name="T106" fmla="*/ 49 w 52"/>
                  <a:gd name="T10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3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66" name="îSḷíḑé">
                <a:extLst>
                  <a:ext uri="{FF2B5EF4-FFF2-40B4-BE49-F238E27FC236}">
                    <a16:creationId xmlns:a16="http://schemas.microsoft.com/office/drawing/2014/main" id="{9C83A83D-6481-4183-9710-25B0E2FEF4F8}"/>
                  </a:ext>
                </a:extLst>
              </p:cNvPr>
              <p:cNvSpPr/>
              <p:nvPr/>
            </p:nvSpPr>
            <p:spPr bwMode="auto">
              <a:xfrm>
                <a:off x="5473374" y="2511750"/>
                <a:ext cx="346735" cy="331374"/>
              </a:xfrm>
              <a:custGeom>
                <a:avLst/>
                <a:gdLst>
                  <a:gd name="T0" fmla="*/ 44 w 67"/>
                  <a:gd name="T1" fmla="*/ 21 h 64"/>
                  <a:gd name="T2" fmla="*/ 25 w 67"/>
                  <a:gd name="T3" fmla="*/ 19 h 64"/>
                  <a:gd name="T4" fmla="*/ 24 w 67"/>
                  <a:gd name="T5" fmla="*/ 21 h 64"/>
                  <a:gd name="T6" fmla="*/ 16 w 67"/>
                  <a:gd name="T7" fmla="*/ 30 h 64"/>
                  <a:gd name="T8" fmla="*/ 26 w 67"/>
                  <a:gd name="T9" fmla="*/ 36 h 64"/>
                  <a:gd name="T10" fmla="*/ 32 w 67"/>
                  <a:gd name="T11" fmla="*/ 42 h 64"/>
                  <a:gd name="T12" fmla="*/ 26 w 67"/>
                  <a:gd name="T13" fmla="*/ 48 h 64"/>
                  <a:gd name="T14" fmla="*/ 42 w 67"/>
                  <a:gd name="T15" fmla="*/ 48 h 64"/>
                  <a:gd name="T16" fmla="*/ 36 w 67"/>
                  <a:gd name="T17" fmla="*/ 42 h 64"/>
                  <a:gd name="T18" fmla="*/ 42 w 67"/>
                  <a:gd name="T19" fmla="*/ 36 h 64"/>
                  <a:gd name="T20" fmla="*/ 51 w 67"/>
                  <a:gd name="T21" fmla="*/ 30 h 64"/>
                  <a:gd name="T22" fmla="*/ 19 w 67"/>
                  <a:gd name="T23" fmla="*/ 30 h 64"/>
                  <a:gd name="T24" fmla="*/ 24 w 67"/>
                  <a:gd name="T25" fmla="*/ 31 h 64"/>
                  <a:gd name="T26" fmla="*/ 48 w 67"/>
                  <a:gd name="T27" fmla="*/ 30 h 64"/>
                  <a:gd name="T28" fmla="*/ 44 w 67"/>
                  <a:gd name="T29" fmla="*/ 31 h 64"/>
                  <a:gd name="T30" fmla="*/ 48 w 67"/>
                  <a:gd name="T31" fmla="*/ 30 h 64"/>
                  <a:gd name="T32" fmla="*/ 61 w 67"/>
                  <a:gd name="T33" fmla="*/ 20 h 64"/>
                  <a:gd name="T34" fmla="*/ 51 w 67"/>
                  <a:gd name="T35" fmla="*/ 9 h 64"/>
                  <a:gd name="T36" fmla="*/ 43 w 67"/>
                  <a:gd name="T37" fmla="*/ 0 h 64"/>
                  <a:gd name="T38" fmla="*/ 30 w 67"/>
                  <a:gd name="T39" fmla="*/ 2 h 64"/>
                  <a:gd name="T40" fmla="*/ 19 w 67"/>
                  <a:gd name="T41" fmla="*/ 6 h 64"/>
                  <a:gd name="T42" fmla="*/ 7 w 67"/>
                  <a:gd name="T43" fmla="*/ 13 h 64"/>
                  <a:gd name="T44" fmla="*/ 4 w 67"/>
                  <a:gd name="T45" fmla="*/ 26 h 64"/>
                  <a:gd name="T46" fmla="*/ 7 w 67"/>
                  <a:gd name="T47" fmla="*/ 41 h 64"/>
                  <a:gd name="T48" fmla="*/ 13 w 67"/>
                  <a:gd name="T49" fmla="*/ 55 h 64"/>
                  <a:gd name="T50" fmla="*/ 24 w 67"/>
                  <a:gd name="T51" fmla="*/ 64 h 64"/>
                  <a:gd name="T52" fmla="*/ 34 w 67"/>
                  <a:gd name="T53" fmla="*/ 61 h 64"/>
                  <a:gd name="T54" fmla="*/ 44 w 67"/>
                  <a:gd name="T55" fmla="*/ 64 h 64"/>
                  <a:gd name="T56" fmla="*/ 54 w 67"/>
                  <a:gd name="T57" fmla="*/ 55 h 64"/>
                  <a:gd name="T58" fmla="*/ 61 w 67"/>
                  <a:gd name="T59" fmla="*/ 41 h 64"/>
                  <a:gd name="T60" fmla="*/ 63 w 67"/>
                  <a:gd name="T61" fmla="*/ 26 h 64"/>
                  <a:gd name="T62" fmla="*/ 58 w 67"/>
                  <a:gd name="T63" fmla="*/ 19 h 64"/>
                  <a:gd name="T64" fmla="*/ 54 w 67"/>
                  <a:gd name="T65" fmla="*/ 13 h 64"/>
                  <a:gd name="T66" fmla="*/ 46 w 67"/>
                  <a:gd name="T67" fmla="*/ 7 h 64"/>
                  <a:gd name="T68" fmla="*/ 39 w 67"/>
                  <a:gd name="T69" fmla="*/ 5 h 64"/>
                  <a:gd name="T70" fmla="*/ 29 w 67"/>
                  <a:gd name="T71" fmla="*/ 5 h 64"/>
                  <a:gd name="T72" fmla="*/ 22 w 67"/>
                  <a:gd name="T73" fmla="*/ 7 h 64"/>
                  <a:gd name="T74" fmla="*/ 18 w 67"/>
                  <a:gd name="T75" fmla="*/ 12 h 64"/>
                  <a:gd name="T76" fmla="*/ 9 w 67"/>
                  <a:gd name="T77" fmla="*/ 14 h 64"/>
                  <a:gd name="T78" fmla="*/ 6 w 67"/>
                  <a:gd name="T79" fmla="*/ 28 h 64"/>
                  <a:gd name="T80" fmla="*/ 9 w 67"/>
                  <a:gd name="T81" fmla="*/ 40 h 64"/>
                  <a:gd name="T82" fmla="*/ 9 w 67"/>
                  <a:gd name="T83" fmla="*/ 50 h 64"/>
                  <a:gd name="T84" fmla="*/ 18 w 67"/>
                  <a:gd name="T85" fmla="*/ 53 h 64"/>
                  <a:gd name="T86" fmla="*/ 24 w 67"/>
                  <a:gd name="T87" fmla="*/ 61 h 64"/>
                  <a:gd name="T88" fmla="*/ 33 w 67"/>
                  <a:gd name="T89" fmla="*/ 58 h 64"/>
                  <a:gd name="T90" fmla="*/ 43 w 67"/>
                  <a:gd name="T91" fmla="*/ 61 h 64"/>
                  <a:gd name="T92" fmla="*/ 48 w 67"/>
                  <a:gd name="T93" fmla="*/ 53 h 64"/>
                  <a:gd name="T94" fmla="*/ 10 w 67"/>
                  <a:gd name="T95" fmla="*/ 32 h 64"/>
                  <a:gd name="T96" fmla="*/ 34 w 67"/>
                  <a:gd name="T97" fmla="*/ 56 h 64"/>
                  <a:gd name="T98" fmla="*/ 49 w 67"/>
                  <a:gd name="T99" fmla="*/ 53 h 64"/>
                  <a:gd name="T100" fmla="*/ 58 w 67"/>
                  <a:gd name="T101" fmla="*/ 50 h 64"/>
                  <a:gd name="T102" fmla="*/ 60 w 67"/>
                  <a:gd name="T103" fmla="*/ 32 h 64"/>
                  <a:gd name="T104" fmla="*/ 64 w 67"/>
                  <a:gd name="T10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" h="64">
                    <a:moveTo>
                      <a:pt x="51" y="23"/>
                    </a:moveTo>
                    <a:cubicBezTo>
                      <a:pt x="51" y="22"/>
                      <a:pt x="51" y="21"/>
                      <a:pt x="50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19"/>
                      <a:pt x="43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6" y="22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3"/>
                      <a:pt x="20" y="35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7"/>
                      <a:pt x="26" y="36"/>
                    </a:cubicBezTo>
                    <a:cubicBezTo>
                      <a:pt x="27" y="37"/>
                      <a:pt x="28" y="38"/>
                      <a:pt x="30" y="39"/>
                    </a:cubicBezTo>
                    <a:cubicBezTo>
                      <a:pt x="30" y="39"/>
                      <a:pt x="31" y="39"/>
                      <a:pt x="31" y="40"/>
                    </a:cubicBezTo>
                    <a:cubicBezTo>
                      <a:pt x="31" y="40"/>
                      <a:pt x="32" y="41"/>
                      <a:pt x="32" y="42"/>
                    </a:cubicBezTo>
                    <a:cubicBezTo>
                      <a:pt x="32" y="45"/>
                      <a:pt x="30" y="46"/>
                      <a:pt x="30" y="46"/>
                    </a:cubicBezTo>
                    <a:cubicBezTo>
                      <a:pt x="30" y="46"/>
                      <a:pt x="28" y="47"/>
                      <a:pt x="26" y="47"/>
                    </a:cubicBezTo>
                    <a:cubicBezTo>
                      <a:pt x="26" y="47"/>
                      <a:pt x="26" y="48"/>
                      <a:pt x="26" y="48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2" y="49"/>
                      <a:pt x="42" y="49"/>
                      <a:pt x="42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0" y="47"/>
                      <a:pt x="38" y="46"/>
                      <a:pt x="38" y="46"/>
                    </a:cubicBezTo>
                    <a:cubicBezTo>
                      <a:pt x="37" y="46"/>
                      <a:pt x="36" y="45"/>
                      <a:pt x="36" y="42"/>
                    </a:cubicBezTo>
                    <a:cubicBezTo>
                      <a:pt x="36" y="41"/>
                      <a:pt x="37" y="40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40" y="38"/>
                      <a:pt x="41" y="37"/>
                      <a:pt x="42" y="36"/>
                    </a:cubicBezTo>
                    <a:cubicBezTo>
                      <a:pt x="43" y="37"/>
                      <a:pt x="44" y="37"/>
                      <a:pt x="44" y="37"/>
                    </a:cubicBezTo>
                    <a:cubicBezTo>
                      <a:pt x="45" y="37"/>
                      <a:pt x="45" y="37"/>
                      <a:pt x="46" y="37"/>
                    </a:cubicBezTo>
                    <a:cubicBezTo>
                      <a:pt x="48" y="35"/>
                      <a:pt x="51" y="33"/>
                      <a:pt x="51" y="30"/>
                    </a:cubicBezTo>
                    <a:lnTo>
                      <a:pt x="51" y="23"/>
                    </a:lnTo>
                    <a:close/>
                    <a:moveTo>
                      <a:pt x="23" y="34"/>
                    </a:moveTo>
                    <a:cubicBezTo>
                      <a:pt x="19" y="31"/>
                      <a:pt x="19" y="30"/>
                      <a:pt x="19" y="30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3"/>
                      <a:pt x="24" y="33"/>
                    </a:cubicBezTo>
                    <a:cubicBezTo>
                      <a:pt x="24" y="34"/>
                      <a:pt x="24" y="34"/>
                      <a:pt x="23" y="34"/>
                    </a:cubicBezTo>
                    <a:close/>
                    <a:moveTo>
                      <a:pt x="48" y="30"/>
                    </a:moveTo>
                    <a:cubicBezTo>
                      <a:pt x="48" y="30"/>
                      <a:pt x="48" y="31"/>
                      <a:pt x="44" y="34"/>
                    </a:cubicBezTo>
                    <a:cubicBezTo>
                      <a:pt x="44" y="34"/>
                      <a:pt x="44" y="34"/>
                      <a:pt x="44" y="33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8" y="24"/>
                      <a:pt x="48" y="24"/>
                      <a:pt x="48" y="24"/>
                    </a:cubicBezTo>
                    <a:lnTo>
                      <a:pt x="48" y="30"/>
                    </a:lnTo>
                    <a:close/>
                    <a:moveTo>
                      <a:pt x="63" y="26"/>
                    </a:moveTo>
                    <a:cubicBezTo>
                      <a:pt x="62" y="25"/>
                      <a:pt x="61" y="24"/>
                      <a:pt x="61" y="24"/>
                    </a:cubicBezTo>
                    <a:cubicBezTo>
                      <a:pt x="61" y="23"/>
                      <a:pt x="61" y="21"/>
                      <a:pt x="61" y="20"/>
                    </a:cubicBezTo>
                    <a:cubicBezTo>
                      <a:pt x="62" y="17"/>
                      <a:pt x="62" y="15"/>
                      <a:pt x="61" y="13"/>
                    </a:cubicBezTo>
                    <a:cubicBezTo>
                      <a:pt x="59" y="11"/>
                      <a:pt x="57" y="10"/>
                      <a:pt x="54" y="10"/>
                    </a:cubicBezTo>
                    <a:cubicBezTo>
                      <a:pt x="53" y="10"/>
                      <a:pt x="51" y="10"/>
                      <a:pt x="51" y="9"/>
                    </a:cubicBezTo>
                    <a:cubicBezTo>
                      <a:pt x="50" y="9"/>
                      <a:pt x="49" y="7"/>
                      <a:pt x="49" y="6"/>
                    </a:cubicBezTo>
                    <a:cubicBezTo>
                      <a:pt x="48" y="4"/>
                      <a:pt x="47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1" y="0"/>
                      <a:pt x="39" y="1"/>
                      <a:pt x="37" y="2"/>
                    </a:cubicBezTo>
                    <a:cubicBezTo>
                      <a:pt x="36" y="3"/>
                      <a:pt x="35" y="4"/>
                      <a:pt x="34" y="4"/>
                    </a:cubicBezTo>
                    <a:cubicBezTo>
                      <a:pt x="33" y="4"/>
                      <a:pt x="32" y="3"/>
                      <a:pt x="30" y="2"/>
                    </a:cubicBezTo>
                    <a:cubicBezTo>
                      <a:pt x="29" y="1"/>
                      <a:pt x="27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1" y="1"/>
                      <a:pt x="20" y="4"/>
                      <a:pt x="19" y="6"/>
                    </a:cubicBezTo>
                    <a:cubicBezTo>
                      <a:pt x="18" y="7"/>
                      <a:pt x="18" y="9"/>
                      <a:pt x="17" y="9"/>
                    </a:cubicBezTo>
                    <a:cubicBezTo>
                      <a:pt x="16" y="10"/>
                      <a:pt x="15" y="10"/>
                      <a:pt x="13" y="10"/>
                    </a:cubicBezTo>
                    <a:cubicBezTo>
                      <a:pt x="11" y="10"/>
                      <a:pt x="8" y="11"/>
                      <a:pt x="7" y="13"/>
                    </a:cubicBezTo>
                    <a:cubicBezTo>
                      <a:pt x="5" y="15"/>
                      <a:pt x="6" y="17"/>
                      <a:pt x="6" y="20"/>
                    </a:cubicBezTo>
                    <a:cubicBezTo>
                      <a:pt x="7" y="21"/>
                      <a:pt x="7" y="23"/>
                      <a:pt x="7" y="24"/>
                    </a:cubicBezTo>
                    <a:cubicBezTo>
                      <a:pt x="7" y="24"/>
                      <a:pt x="5" y="25"/>
                      <a:pt x="4" y="26"/>
                    </a:cubicBezTo>
                    <a:cubicBezTo>
                      <a:pt x="3" y="28"/>
                      <a:pt x="0" y="30"/>
                      <a:pt x="0" y="32"/>
                    </a:cubicBezTo>
                    <a:cubicBezTo>
                      <a:pt x="0" y="35"/>
                      <a:pt x="3" y="37"/>
                      <a:pt x="4" y="38"/>
                    </a:cubicBezTo>
                    <a:cubicBezTo>
                      <a:pt x="5" y="39"/>
                      <a:pt x="7" y="40"/>
                      <a:pt x="7" y="41"/>
                    </a:cubicBezTo>
                    <a:cubicBezTo>
                      <a:pt x="7" y="42"/>
                      <a:pt x="7" y="44"/>
                      <a:pt x="6" y="45"/>
                    </a:cubicBezTo>
                    <a:cubicBezTo>
                      <a:pt x="6" y="47"/>
                      <a:pt x="5" y="50"/>
                      <a:pt x="7" y="52"/>
                    </a:cubicBezTo>
                    <a:cubicBezTo>
                      <a:pt x="8" y="54"/>
                      <a:pt x="11" y="54"/>
                      <a:pt x="13" y="55"/>
                    </a:cubicBezTo>
                    <a:cubicBezTo>
                      <a:pt x="15" y="55"/>
                      <a:pt x="16" y="55"/>
                      <a:pt x="17" y="55"/>
                    </a:cubicBezTo>
                    <a:cubicBezTo>
                      <a:pt x="18" y="56"/>
                      <a:pt x="18" y="57"/>
                      <a:pt x="19" y="59"/>
                    </a:cubicBezTo>
                    <a:cubicBezTo>
                      <a:pt x="20" y="61"/>
                      <a:pt x="21" y="63"/>
                      <a:pt x="24" y="64"/>
                    </a:cubicBezTo>
                    <a:cubicBezTo>
                      <a:pt x="24" y="64"/>
                      <a:pt x="25" y="64"/>
                      <a:pt x="25" y="64"/>
                    </a:cubicBezTo>
                    <a:cubicBezTo>
                      <a:pt x="27" y="64"/>
                      <a:pt x="29" y="63"/>
                      <a:pt x="30" y="62"/>
                    </a:cubicBezTo>
                    <a:cubicBezTo>
                      <a:pt x="32" y="62"/>
                      <a:pt x="33" y="61"/>
                      <a:pt x="34" y="61"/>
                    </a:cubicBezTo>
                    <a:cubicBezTo>
                      <a:pt x="35" y="61"/>
                      <a:pt x="36" y="62"/>
                      <a:pt x="37" y="62"/>
                    </a:cubicBezTo>
                    <a:cubicBezTo>
                      <a:pt x="39" y="63"/>
                      <a:pt x="41" y="64"/>
                      <a:pt x="43" y="64"/>
                    </a:cubicBezTo>
                    <a:cubicBezTo>
                      <a:pt x="43" y="64"/>
                      <a:pt x="44" y="64"/>
                      <a:pt x="44" y="64"/>
                    </a:cubicBezTo>
                    <a:cubicBezTo>
                      <a:pt x="47" y="63"/>
                      <a:pt x="48" y="61"/>
                      <a:pt x="49" y="59"/>
                    </a:cubicBezTo>
                    <a:cubicBezTo>
                      <a:pt x="49" y="57"/>
                      <a:pt x="50" y="56"/>
                      <a:pt x="51" y="55"/>
                    </a:cubicBezTo>
                    <a:cubicBezTo>
                      <a:pt x="51" y="55"/>
                      <a:pt x="53" y="55"/>
                      <a:pt x="54" y="55"/>
                    </a:cubicBezTo>
                    <a:cubicBezTo>
                      <a:pt x="57" y="54"/>
                      <a:pt x="59" y="54"/>
                      <a:pt x="61" y="52"/>
                    </a:cubicBezTo>
                    <a:cubicBezTo>
                      <a:pt x="62" y="50"/>
                      <a:pt x="62" y="47"/>
                      <a:pt x="61" y="45"/>
                    </a:cubicBezTo>
                    <a:cubicBezTo>
                      <a:pt x="61" y="44"/>
                      <a:pt x="61" y="42"/>
                      <a:pt x="61" y="41"/>
                    </a:cubicBezTo>
                    <a:cubicBezTo>
                      <a:pt x="61" y="40"/>
                      <a:pt x="62" y="39"/>
                      <a:pt x="63" y="38"/>
                    </a:cubicBezTo>
                    <a:cubicBezTo>
                      <a:pt x="65" y="37"/>
                      <a:pt x="67" y="35"/>
                      <a:pt x="67" y="32"/>
                    </a:cubicBezTo>
                    <a:cubicBezTo>
                      <a:pt x="67" y="30"/>
                      <a:pt x="65" y="28"/>
                      <a:pt x="63" y="26"/>
                    </a:cubicBezTo>
                    <a:close/>
                    <a:moveTo>
                      <a:pt x="54" y="13"/>
                    </a:moveTo>
                    <a:cubicBezTo>
                      <a:pt x="56" y="13"/>
                      <a:pt x="58" y="13"/>
                      <a:pt x="58" y="14"/>
                    </a:cubicBezTo>
                    <a:cubicBezTo>
                      <a:pt x="59" y="15"/>
                      <a:pt x="59" y="17"/>
                      <a:pt x="58" y="19"/>
                    </a:cubicBezTo>
                    <a:cubicBezTo>
                      <a:pt x="58" y="21"/>
                      <a:pt x="58" y="22"/>
                      <a:pt x="58" y="24"/>
                    </a:cubicBezTo>
                    <a:cubicBezTo>
                      <a:pt x="56" y="19"/>
                      <a:pt x="53" y="15"/>
                      <a:pt x="49" y="12"/>
                    </a:cubicBezTo>
                    <a:cubicBezTo>
                      <a:pt x="51" y="13"/>
                      <a:pt x="52" y="13"/>
                      <a:pt x="54" y="13"/>
                    </a:cubicBezTo>
                    <a:close/>
                    <a:moveTo>
                      <a:pt x="39" y="5"/>
                    </a:moveTo>
                    <a:cubicBezTo>
                      <a:pt x="41" y="4"/>
                      <a:pt x="42" y="3"/>
                      <a:pt x="43" y="3"/>
                    </a:cubicBezTo>
                    <a:cubicBezTo>
                      <a:pt x="44" y="4"/>
                      <a:pt x="45" y="6"/>
                      <a:pt x="46" y="7"/>
                    </a:cubicBezTo>
                    <a:cubicBezTo>
                      <a:pt x="47" y="9"/>
                      <a:pt x="47" y="10"/>
                      <a:pt x="48" y="11"/>
                    </a:cubicBezTo>
                    <a:cubicBezTo>
                      <a:pt x="44" y="8"/>
                      <a:pt x="40" y="7"/>
                      <a:pt x="35" y="7"/>
                    </a:cubicBezTo>
                    <a:cubicBezTo>
                      <a:pt x="36" y="6"/>
                      <a:pt x="38" y="6"/>
                      <a:pt x="39" y="5"/>
                    </a:cubicBezTo>
                    <a:close/>
                    <a:moveTo>
                      <a:pt x="22" y="7"/>
                    </a:moveTo>
                    <a:cubicBezTo>
                      <a:pt x="22" y="6"/>
                      <a:pt x="23" y="4"/>
                      <a:pt x="24" y="3"/>
                    </a:cubicBezTo>
                    <a:cubicBezTo>
                      <a:pt x="26" y="3"/>
                      <a:pt x="27" y="4"/>
                      <a:pt x="29" y="5"/>
                    </a:cubicBezTo>
                    <a:cubicBezTo>
                      <a:pt x="30" y="6"/>
                      <a:pt x="32" y="6"/>
                      <a:pt x="33" y="7"/>
                    </a:cubicBezTo>
                    <a:cubicBezTo>
                      <a:pt x="28" y="7"/>
                      <a:pt x="23" y="8"/>
                      <a:pt x="19" y="11"/>
                    </a:cubicBezTo>
                    <a:cubicBezTo>
                      <a:pt x="20" y="10"/>
                      <a:pt x="21" y="9"/>
                      <a:pt x="22" y="7"/>
                    </a:cubicBezTo>
                    <a:close/>
                    <a:moveTo>
                      <a:pt x="9" y="14"/>
                    </a:moveTo>
                    <a:cubicBezTo>
                      <a:pt x="10" y="13"/>
                      <a:pt x="12" y="13"/>
                      <a:pt x="14" y="13"/>
                    </a:cubicBezTo>
                    <a:cubicBezTo>
                      <a:pt x="15" y="13"/>
                      <a:pt x="17" y="13"/>
                      <a:pt x="18" y="12"/>
                    </a:cubicBezTo>
                    <a:cubicBezTo>
                      <a:pt x="14" y="15"/>
                      <a:pt x="11" y="19"/>
                      <a:pt x="10" y="24"/>
                    </a:cubicBezTo>
                    <a:cubicBezTo>
                      <a:pt x="10" y="22"/>
                      <a:pt x="10" y="21"/>
                      <a:pt x="9" y="19"/>
                    </a:cubicBezTo>
                    <a:cubicBezTo>
                      <a:pt x="9" y="17"/>
                      <a:pt x="9" y="15"/>
                      <a:pt x="9" y="14"/>
                    </a:cubicBezTo>
                    <a:close/>
                    <a:moveTo>
                      <a:pt x="6" y="36"/>
                    </a:moveTo>
                    <a:cubicBezTo>
                      <a:pt x="5" y="35"/>
                      <a:pt x="3" y="34"/>
                      <a:pt x="3" y="32"/>
                    </a:cubicBezTo>
                    <a:cubicBezTo>
                      <a:pt x="3" y="31"/>
                      <a:pt x="5" y="30"/>
                      <a:pt x="6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7"/>
                      <a:pt x="8" y="30"/>
                      <a:pt x="8" y="32"/>
                    </a:cubicBezTo>
                    <a:cubicBezTo>
                      <a:pt x="8" y="35"/>
                      <a:pt x="9" y="37"/>
                      <a:pt x="9" y="40"/>
                    </a:cubicBezTo>
                    <a:cubicBezTo>
                      <a:pt x="9" y="38"/>
                      <a:pt x="8" y="37"/>
                      <a:pt x="6" y="36"/>
                    </a:cubicBezTo>
                    <a:close/>
                    <a:moveTo>
                      <a:pt x="14" y="52"/>
                    </a:moveTo>
                    <a:cubicBezTo>
                      <a:pt x="12" y="51"/>
                      <a:pt x="10" y="51"/>
                      <a:pt x="9" y="50"/>
                    </a:cubicBezTo>
                    <a:cubicBezTo>
                      <a:pt x="9" y="49"/>
                      <a:pt x="9" y="47"/>
                      <a:pt x="9" y="46"/>
                    </a:cubicBezTo>
                    <a:cubicBezTo>
                      <a:pt x="10" y="44"/>
                      <a:pt x="10" y="42"/>
                      <a:pt x="10" y="41"/>
                    </a:cubicBezTo>
                    <a:cubicBezTo>
                      <a:pt x="11" y="46"/>
                      <a:pt x="14" y="50"/>
                      <a:pt x="18" y="53"/>
                    </a:cubicBezTo>
                    <a:cubicBezTo>
                      <a:pt x="17" y="52"/>
                      <a:pt x="15" y="52"/>
                      <a:pt x="14" y="52"/>
                    </a:cubicBezTo>
                    <a:close/>
                    <a:moveTo>
                      <a:pt x="29" y="60"/>
                    </a:moveTo>
                    <a:cubicBezTo>
                      <a:pt x="27" y="61"/>
                      <a:pt x="26" y="62"/>
                      <a:pt x="24" y="61"/>
                    </a:cubicBezTo>
                    <a:cubicBezTo>
                      <a:pt x="23" y="61"/>
                      <a:pt x="22" y="59"/>
                      <a:pt x="22" y="57"/>
                    </a:cubicBezTo>
                    <a:cubicBezTo>
                      <a:pt x="21" y="56"/>
                      <a:pt x="20" y="54"/>
                      <a:pt x="19" y="53"/>
                    </a:cubicBezTo>
                    <a:cubicBezTo>
                      <a:pt x="23" y="56"/>
                      <a:pt x="28" y="58"/>
                      <a:pt x="33" y="58"/>
                    </a:cubicBezTo>
                    <a:cubicBezTo>
                      <a:pt x="32" y="58"/>
                      <a:pt x="30" y="59"/>
                      <a:pt x="29" y="60"/>
                    </a:cubicBezTo>
                    <a:close/>
                    <a:moveTo>
                      <a:pt x="46" y="57"/>
                    </a:moveTo>
                    <a:cubicBezTo>
                      <a:pt x="45" y="59"/>
                      <a:pt x="44" y="61"/>
                      <a:pt x="43" y="61"/>
                    </a:cubicBezTo>
                    <a:cubicBezTo>
                      <a:pt x="42" y="62"/>
                      <a:pt x="41" y="61"/>
                      <a:pt x="39" y="60"/>
                    </a:cubicBezTo>
                    <a:cubicBezTo>
                      <a:pt x="37" y="59"/>
                      <a:pt x="36" y="58"/>
                      <a:pt x="35" y="58"/>
                    </a:cubicBezTo>
                    <a:cubicBezTo>
                      <a:pt x="40" y="58"/>
                      <a:pt x="44" y="56"/>
                      <a:pt x="48" y="53"/>
                    </a:cubicBezTo>
                    <a:cubicBezTo>
                      <a:pt x="47" y="54"/>
                      <a:pt x="47" y="56"/>
                      <a:pt x="46" y="57"/>
                    </a:cubicBezTo>
                    <a:close/>
                    <a:moveTo>
                      <a:pt x="34" y="56"/>
                    </a:moveTo>
                    <a:cubicBezTo>
                      <a:pt x="21" y="56"/>
                      <a:pt x="10" y="45"/>
                      <a:pt x="10" y="32"/>
                    </a:cubicBezTo>
                    <a:cubicBezTo>
                      <a:pt x="10" y="19"/>
                      <a:pt x="21" y="9"/>
                      <a:pt x="34" y="9"/>
                    </a:cubicBezTo>
                    <a:cubicBezTo>
                      <a:pt x="47" y="9"/>
                      <a:pt x="58" y="19"/>
                      <a:pt x="58" y="32"/>
                    </a:cubicBezTo>
                    <a:cubicBezTo>
                      <a:pt x="58" y="45"/>
                      <a:pt x="47" y="56"/>
                      <a:pt x="34" y="56"/>
                    </a:cubicBezTo>
                    <a:close/>
                    <a:moveTo>
                      <a:pt x="58" y="50"/>
                    </a:moveTo>
                    <a:cubicBezTo>
                      <a:pt x="58" y="51"/>
                      <a:pt x="56" y="51"/>
                      <a:pt x="54" y="52"/>
                    </a:cubicBezTo>
                    <a:cubicBezTo>
                      <a:pt x="52" y="52"/>
                      <a:pt x="51" y="52"/>
                      <a:pt x="49" y="53"/>
                    </a:cubicBezTo>
                    <a:cubicBezTo>
                      <a:pt x="53" y="50"/>
                      <a:pt x="56" y="46"/>
                      <a:pt x="58" y="41"/>
                    </a:cubicBezTo>
                    <a:cubicBezTo>
                      <a:pt x="58" y="42"/>
                      <a:pt x="58" y="44"/>
                      <a:pt x="58" y="46"/>
                    </a:cubicBezTo>
                    <a:cubicBezTo>
                      <a:pt x="59" y="47"/>
                      <a:pt x="59" y="49"/>
                      <a:pt x="58" y="50"/>
                    </a:cubicBezTo>
                    <a:close/>
                    <a:moveTo>
                      <a:pt x="61" y="36"/>
                    </a:moveTo>
                    <a:cubicBezTo>
                      <a:pt x="60" y="37"/>
                      <a:pt x="59" y="38"/>
                      <a:pt x="58" y="40"/>
                    </a:cubicBezTo>
                    <a:cubicBezTo>
                      <a:pt x="59" y="37"/>
                      <a:pt x="60" y="35"/>
                      <a:pt x="60" y="32"/>
                    </a:cubicBezTo>
                    <a:cubicBezTo>
                      <a:pt x="60" y="30"/>
                      <a:pt x="59" y="27"/>
                      <a:pt x="58" y="25"/>
                    </a:cubicBezTo>
                    <a:cubicBezTo>
                      <a:pt x="59" y="26"/>
                      <a:pt x="60" y="27"/>
                      <a:pt x="61" y="28"/>
                    </a:cubicBezTo>
                    <a:cubicBezTo>
                      <a:pt x="63" y="30"/>
                      <a:pt x="64" y="31"/>
                      <a:pt x="64" y="32"/>
                    </a:cubicBezTo>
                    <a:cubicBezTo>
                      <a:pt x="64" y="34"/>
                      <a:pt x="63" y="35"/>
                      <a:pt x="61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67" name="íṥḻídê">
                <a:extLst>
                  <a:ext uri="{FF2B5EF4-FFF2-40B4-BE49-F238E27FC236}">
                    <a16:creationId xmlns:a16="http://schemas.microsoft.com/office/drawing/2014/main" id="{38CE61BA-C55F-4F07-9C8E-939B006865B0}"/>
                  </a:ext>
                </a:extLst>
              </p:cNvPr>
              <p:cNvSpPr/>
              <p:nvPr/>
            </p:nvSpPr>
            <p:spPr bwMode="auto">
              <a:xfrm>
                <a:off x="4417564" y="5064957"/>
                <a:ext cx="421885" cy="352397"/>
              </a:xfrm>
              <a:custGeom>
                <a:avLst/>
                <a:gdLst>
                  <a:gd name="T0" fmla="*/ 71 w 72"/>
                  <a:gd name="T1" fmla="*/ 15 h 60"/>
                  <a:gd name="T2" fmla="*/ 57 w 72"/>
                  <a:gd name="T3" fmla="*/ 17 h 60"/>
                  <a:gd name="T4" fmla="*/ 44 w 72"/>
                  <a:gd name="T5" fmla="*/ 45 h 60"/>
                  <a:gd name="T6" fmla="*/ 12 w 72"/>
                  <a:gd name="T7" fmla="*/ 45 h 60"/>
                  <a:gd name="T8" fmla="*/ 14 w 72"/>
                  <a:gd name="T9" fmla="*/ 48 h 60"/>
                  <a:gd name="T10" fmla="*/ 48 w 72"/>
                  <a:gd name="T11" fmla="*/ 50 h 60"/>
                  <a:gd name="T12" fmla="*/ 14 w 72"/>
                  <a:gd name="T13" fmla="*/ 51 h 60"/>
                  <a:gd name="T14" fmla="*/ 9 w 72"/>
                  <a:gd name="T15" fmla="*/ 44 h 60"/>
                  <a:gd name="T16" fmla="*/ 8 w 72"/>
                  <a:gd name="T17" fmla="*/ 41 h 60"/>
                  <a:gd name="T18" fmla="*/ 1 w 72"/>
                  <a:gd name="T19" fmla="*/ 22 h 60"/>
                  <a:gd name="T20" fmla="*/ 11 w 72"/>
                  <a:gd name="T21" fmla="*/ 40 h 60"/>
                  <a:gd name="T22" fmla="*/ 44 w 72"/>
                  <a:gd name="T23" fmla="*/ 42 h 60"/>
                  <a:gd name="T24" fmla="*/ 54 w 72"/>
                  <a:gd name="T25" fmla="*/ 16 h 60"/>
                  <a:gd name="T26" fmla="*/ 71 w 72"/>
                  <a:gd name="T27" fmla="*/ 12 h 60"/>
                  <a:gd name="T28" fmla="*/ 18 w 72"/>
                  <a:gd name="T29" fmla="*/ 56 h 60"/>
                  <a:gd name="T30" fmla="*/ 11 w 72"/>
                  <a:gd name="T31" fmla="*/ 56 h 60"/>
                  <a:gd name="T32" fmla="*/ 18 w 72"/>
                  <a:gd name="T33" fmla="*/ 56 h 60"/>
                  <a:gd name="T34" fmla="*/ 15 w 72"/>
                  <a:gd name="T35" fmla="*/ 54 h 60"/>
                  <a:gd name="T36" fmla="*/ 15 w 72"/>
                  <a:gd name="T37" fmla="*/ 58 h 60"/>
                  <a:gd name="T38" fmla="*/ 45 w 72"/>
                  <a:gd name="T39" fmla="*/ 56 h 60"/>
                  <a:gd name="T40" fmla="*/ 38 w 72"/>
                  <a:gd name="T41" fmla="*/ 56 h 60"/>
                  <a:gd name="T42" fmla="*/ 45 w 72"/>
                  <a:gd name="T43" fmla="*/ 56 h 60"/>
                  <a:gd name="T44" fmla="*/ 42 w 72"/>
                  <a:gd name="T45" fmla="*/ 54 h 60"/>
                  <a:gd name="T46" fmla="*/ 42 w 72"/>
                  <a:gd name="T47" fmla="*/ 58 h 60"/>
                  <a:gd name="T48" fmla="*/ 46 w 72"/>
                  <a:gd name="T49" fmla="*/ 35 h 60"/>
                  <a:gd name="T50" fmla="*/ 12 w 72"/>
                  <a:gd name="T51" fmla="*/ 34 h 60"/>
                  <a:gd name="T52" fmla="*/ 12 w 72"/>
                  <a:gd name="T53" fmla="*/ 36 h 60"/>
                  <a:gd name="T54" fmla="*/ 46 w 72"/>
                  <a:gd name="T55" fmla="*/ 35 h 60"/>
                  <a:gd name="T56" fmla="*/ 12 w 72"/>
                  <a:gd name="T57" fmla="*/ 39 h 60"/>
                  <a:gd name="T58" fmla="*/ 43 w 72"/>
                  <a:gd name="T59" fmla="*/ 40 h 60"/>
                  <a:gd name="T60" fmla="*/ 43 w 72"/>
                  <a:gd name="T61" fmla="*/ 38 h 60"/>
                  <a:gd name="T62" fmla="*/ 13 w 72"/>
                  <a:gd name="T63" fmla="*/ 28 h 60"/>
                  <a:gd name="T64" fmla="*/ 16 w 72"/>
                  <a:gd name="T65" fmla="*/ 23 h 60"/>
                  <a:gd name="T66" fmla="*/ 28 w 72"/>
                  <a:gd name="T67" fmla="*/ 14 h 60"/>
                  <a:gd name="T68" fmla="*/ 33 w 72"/>
                  <a:gd name="T69" fmla="*/ 17 h 60"/>
                  <a:gd name="T70" fmla="*/ 36 w 72"/>
                  <a:gd name="T71" fmla="*/ 22 h 60"/>
                  <a:gd name="T72" fmla="*/ 39 w 72"/>
                  <a:gd name="T73" fmla="*/ 17 h 60"/>
                  <a:gd name="T74" fmla="*/ 51 w 72"/>
                  <a:gd name="T75" fmla="*/ 7 h 60"/>
                  <a:gd name="T76" fmla="*/ 51 w 72"/>
                  <a:gd name="T77" fmla="*/ 0 h 60"/>
                  <a:gd name="T78" fmla="*/ 49 w 72"/>
                  <a:gd name="T79" fmla="*/ 5 h 60"/>
                  <a:gd name="T80" fmla="*/ 36 w 72"/>
                  <a:gd name="T81" fmla="*/ 15 h 60"/>
                  <a:gd name="T82" fmla="*/ 31 w 72"/>
                  <a:gd name="T83" fmla="*/ 12 h 60"/>
                  <a:gd name="T84" fmla="*/ 28 w 72"/>
                  <a:gd name="T85" fmla="*/ 7 h 60"/>
                  <a:gd name="T86" fmla="*/ 25 w 72"/>
                  <a:gd name="T87" fmla="*/ 11 h 60"/>
                  <a:gd name="T88" fmla="*/ 13 w 72"/>
                  <a:gd name="T89" fmla="*/ 22 h 60"/>
                  <a:gd name="T90" fmla="*/ 13 w 72"/>
                  <a:gd name="T91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60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68" name="ïŝľíḓê">
                <a:extLst>
                  <a:ext uri="{FF2B5EF4-FFF2-40B4-BE49-F238E27FC236}">
                    <a16:creationId xmlns:a16="http://schemas.microsoft.com/office/drawing/2014/main" id="{359BDED3-24D7-49EE-BDA4-68DC1C9807B7}"/>
                  </a:ext>
                </a:extLst>
              </p:cNvPr>
              <p:cNvSpPr/>
              <p:nvPr/>
            </p:nvSpPr>
            <p:spPr bwMode="auto">
              <a:xfrm>
                <a:off x="6996050" y="2402795"/>
                <a:ext cx="375466" cy="361207"/>
              </a:xfrm>
              <a:custGeom>
                <a:avLst/>
                <a:gdLst>
                  <a:gd name="T0" fmla="*/ 65 w 67"/>
                  <a:gd name="T1" fmla="*/ 41 h 64"/>
                  <a:gd name="T2" fmla="*/ 46 w 67"/>
                  <a:gd name="T3" fmla="*/ 41 h 64"/>
                  <a:gd name="T4" fmla="*/ 46 w 67"/>
                  <a:gd name="T5" fmla="*/ 34 h 64"/>
                  <a:gd name="T6" fmla="*/ 44 w 67"/>
                  <a:gd name="T7" fmla="*/ 32 h 64"/>
                  <a:gd name="T8" fmla="*/ 23 w 67"/>
                  <a:gd name="T9" fmla="*/ 32 h 64"/>
                  <a:gd name="T10" fmla="*/ 21 w 67"/>
                  <a:gd name="T11" fmla="*/ 34 h 64"/>
                  <a:gd name="T12" fmla="*/ 21 w 67"/>
                  <a:gd name="T13" fmla="*/ 47 h 64"/>
                  <a:gd name="T14" fmla="*/ 2 w 67"/>
                  <a:gd name="T15" fmla="*/ 47 h 64"/>
                  <a:gd name="T16" fmla="*/ 0 w 67"/>
                  <a:gd name="T17" fmla="*/ 49 h 64"/>
                  <a:gd name="T18" fmla="*/ 0 w 67"/>
                  <a:gd name="T19" fmla="*/ 62 h 64"/>
                  <a:gd name="T20" fmla="*/ 2 w 67"/>
                  <a:gd name="T21" fmla="*/ 64 h 64"/>
                  <a:gd name="T22" fmla="*/ 23 w 67"/>
                  <a:gd name="T23" fmla="*/ 64 h 64"/>
                  <a:gd name="T24" fmla="*/ 44 w 67"/>
                  <a:gd name="T25" fmla="*/ 64 h 64"/>
                  <a:gd name="T26" fmla="*/ 65 w 67"/>
                  <a:gd name="T27" fmla="*/ 64 h 64"/>
                  <a:gd name="T28" fmla="*/ 67 w 67"/>
                  <a:gd name="T29" fmla="*/ 62 h 64"/>
                  <a:gd name="T30" fmla="*/ 67 w 67"/>
                  <a:gd name="T31" fmla="*/ 43 h 64"/>
                  <a:gd name="T32" fmla="*/ 65 w 67"/>
                  <a:gd name="T33" fmla="*/ 41 h 64"/>
                  <a:gd name="T34" fmla="*/ 45 w 67"/>
                  <a:gd name="T35" fmla="*/ 61 h 64"/>
                  <a:gd name="T36" fmla="*/ 45 w 67"/>
                  <a:gd name="T37" fmla="*/ 44 h 64"/>
                  <a:gd name="T38" fmla="*/ 64 w 67"/>
                  <a:gd name="T39" fmla="*/ 44 h 64"/>
                  <a:gd name="T40" fmla="*/ 64 w 67"/>
                  <a:gd name="T41" fmla="*/ 61 h 64"/>
                  <a:gd name="T42" fmla="*/ 45 w 67"/>
                  <a:gd name="T43" fmla="*/ 61 h 64"/>
                  <a:gd name="T44" fmla="*/ 24 w 67"/>
                  <a:gd name="T45" fmla="*/ 49 h 64"/>
                  <a:gd name="T46" fmla="*/ 24 w 67"/>
                  <a:gd name="T47" fmla="*/ 35 h 64"/>
                  <a:gd name="T48" fmla="*/ 43 w 67"/>
                  <a:gd name="T49" fmla="*/ 35 h 64"/>
                  <a:gd name="T50" fmla="*/ 43 w 67"/>
                  <a:gd name="T51" fmla="*/ 43 h 64"/>
                  <a:gd name="T52" fmla="*/ 43 w 67"/>
                  <a:gd name="T53" fmla="*/ 61 h 64"/>
                  <a:gd name="T54" fmla="*/ 24 w 67"/>
                  <a:gd name="T55" fmla="*/ 61 h 64"/>
                  <a:gd name="T56" fmla="*/ 24 w 67"/>
                  <a:gd name="T57" fmla="*/ 49 h 64"/>
                  <a:gd name="T58" fmla="*/ 22 w 67"/>
                  <a:gd name="T59" fmla="*/ 61 h 64"/>
                  <a:gd name="T60" fmla="*/ 3 w 67"/>
                  <a:gd name="T61" fmla="*/ 61 h 64"/>
                  <a:gd name="T62" fmla="*/ 3 w 67"/>
                  <a:gd name="T63" fmla="*/ 50 h 64"/>
                  <a:gd name="T64" fmla="*/ 22 w 67"/>
                  <a:gd name="T65" fmla="*/ 50 h 64"/>
                  <a:gd name="T66" fmla="*/ 22 w 67"/>
                  <a:gd name="T67" fmla="*/ 61 h 64"/>
                  <a:gd name="T68" fmla="*/ 32 w 67"/>
                  <a:gd name="T69" fmla="*/ 20 h 64"/>
                  <a:gd name="T70" fmla="*/ 32 w 67"/>
                  <a:gd name="T71" fmla="*/ 9 h 64"/>
                  <a:gd name="T72" fmla="*/ 30 w 67"/>
                  <a:gd name="T73" fmla="*/ 10 h 64"/>
                  <a:gd name="T74" fmla="*/ 29 w 67"/>
                  <a:gd name="T75" fmla="*/ 10 h 64"/>
                  <a:gd name="T76" fmla="*/ 29 w 67"/>
                  <a:gd name="T77" fmla="*/ 9 h 64"/>
                  <a:gd name="T78" fmla="*/ 33 w 67"/>
                  <a:gd name="T79" fmla="*/ 6 h 64"/>
                  <a:gd name="T80" fmla="*/ 34 w 67"/>
                  <a:gd name="T81" fmla="*/ 6 h 64"/>
                  <a:gd name="T82" fmla="*/ 34 w 67"/>
                  <a:gd name="T83" fmla="*/ 7 h 64"/>
                  <a:gd name="T84" fmla="*/ 34 w 67"/>
                  <a:gd name="T85" fmla="*/ 20 h 64"/>
                  <a:gd name="T86" fmla="*/ 37 w 67"/>
                  <a:gd name="T87" fmla="*/ 20 h 64"/>
                  <a:gd name="T88" fmla="*/ 38 w 67"/>
                  <a:gd name="T89" fmla="*/ 21 h 64"/>
                  <a:gd name="T90" fmla="*/ 37 w 67"/>
                  <a:gd name="T91" fmla="*/ 22 h 64"/>
                  <a:gd name="T92" fmla="*/ 30 w 67"/>
                  <a:gd name="T93" fmla="*/ 22 h 64"/>
                  <a:gd name="T94" fmla="*/ 29 w 67"/>
                  <a:gd name="T95" fmla="*/ 21 h 64"/>
                  <a:gd name="T96" fmla="*/ 30 w 67"/>
                  <a:gd name="T97" fmla="*/ 20 h 64"/>
                  <a:gd name="T98" fmla="*/ 32 w 67"/>
                  <a:gd name="T99" fmla="*/ 20 h 64"/>
                  <a:gd name="T100" fmla="*/ 33 w 67"/>
                  <a:gd name="T101" fmla="*/ 28 h 64"/>
                  <a:gd name="T102" fmla="*/ 47 w 67"/>
                  <a:gd name="T103" fmla="*/ 14 h 64"/>
                  <a:gd name="T104" fmla="*/ 33 w 67"/>
                  <a:gd name="T105" fmla="*/ 0 h 64"/>
                  <a:gd name="T106" fmla="*/ 20 w 67"/>
                  <a:gd name="T107" fmla="*/ 14 h 64"/>
                  <a:gd name="T108" fmla="*/ 33 w 67"/>
                  <a:gd name="T109" fmla="*/ 28 h 64"/>
                  <a:gd name="T110" fmla="*/ 33 w 67"/>
                  <a:gd name="T111" fmla="*/ 3 h 64"/>
                  <a:gd name="T112" fmla="*/ 44 w 67"/>
                  <a:gd name="T113" fmla="*/ 14 h 64"/>
                  <a:gd name="T114" fmla="*/ 33 w 67"/>
                  <a:gd name="T115" fmla="*/ 25 h 64"/>
                  <a:gd name="T116" fmla="*/ 23 w 67"/>
                  <a:gd name="T117" fmla="*/ 14 h 64"/>
                  <a:gd name="T118" fmla="*/ 33 w 67"/>
                  <a:gd name="T11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" h="64">
                    <a:moveTo>
                      <a:pt x="65" y="41"/>
                    </a:move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2"/>
                      <a:pt x="45" y="32"/>
                      <a:pt x="44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2"/>
                      <a:pt x="21" y="32"/>
                      <a:pt x="21" y="3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8"/>
                      <a:pt x="0" y="49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7" y="63"/>
                      <a:pt x="67" y="62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7" y="42"/>
                      <a:pt x="66" y="41"/>
                      <a:pt x="65" y="41"/>
                    </a:cubicBezTo>
                    <a:close/>
                    <a:moveTo>
                      <a:pt x="45" y="61"/>
                    </a:moveTo>
                    <a:cubicBezTo>
                      <a:pt x="45" y="44"/>
                      <a:pt x="45" y="44"/>
                      <a:pt x="45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61"/>
                      <a:pt x="64" y="61"/>
                      <a:pt x="64" y="61"/>
                    </a:cubicBezTo>
                    <a:lnTo>
                      <a:pt x="45" y="61"/>
                    </a:lnTo>
                    <a:close/>
                    <a:moveTo>
                      <a:pt x="24" y="49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24" y="61"/>
                      <a:pt x="24" y="61"/>
                      <a:pt x="24" y="61"/>
                    </a:cubicBezTo>
                    <a:lnTo>
                      <a:pt x="24" y="49"/>
                    </a:lnTo>
                    <a:close/>
                    <a:moveTo>
                      <a:pt x="22" y="61"/>
                    </a:moveTo>
                    <a:cubicBezTo>
                      <a:pt x="3" y="61"/>
                      <a:pt x="3" y="61"/>
                      <a:pt x="3" y="6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2" y="50"/>
                      <a:pt x="22" y="50"/>
                      <a:pt x="22" y="50"/>
                    </a:cubicBezTo>
                    <a:lnTo>
                      <a:pt x="22" y="61"/>
                    </a:lnTo>
                    <a:close/>
                    <a:moveTo>
                      <a:pt x="32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29" y="11"/>
                      <a:pt x="29" y="10"/>
                    </a:cubicBezTo>
                    <a:cubicBezTo>
                      <a:pt x="29" y="10"/>
                      <a:pt x="29" y="9"/>
                      <a:pt x="29" y="9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4" y="6"/>
                    </a:cubicBezTo>
                    <a:cubicBezTo>
                      <a:pt x="34" y="6"/>
                      <a:pt x="34" y="7"/>
                      <a:pt x="34" y="7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8" y="21"/>
                      <a:pt x="38" y="21"/>
                    </a:cubicBezTo>
                    <a:cubicBezTo>
                      <a:pt x="38" y="22"/>
                      <a:pt x="37" y="22"/>
                      <a:pt x="37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2"/>
                      <a:pt x="29" y="22"/>
                      <a:pt x="29" y="21"/>
                    </a:cubicBezTo>
                    <a:cubicBezTo>
                      <a:pt x="29" y="21"/>
                      <a:pt x="29" y="20"/>
                      <a:pt x="30" y="20"/>
                    </a:cubicBezTo>
                    <a:lnTo>
                      <a:pt x="32" y="20"/>
                    </a:lnTo>
                    <a:close/>
                    <a:moveTo>
                      <a:pt x="33" y="28"/>
                    </a:moveTo>
                    <a:cubicBezTo>
                      <a:pt x="41" y="28"/>
                      <a:pt x="47" y="22"/>
                      <a:pt x="47" y="14"/>
                    </a:cubicBezTo>
                    <a:cubicBezTo>
                      <a:pt x="47" y="7"/>
                      <a:pt x="41" y="0"/>
                      <a:pt x="33" y="0"/>
                    </a:cubicBezTo>
                    <a:cubicBezTo>
                      <a:pt x="26" y="0"/>
                      <a:pt x="20" y="7"/>
                      <a:pt x="20" y="14"/>
                    </a:cubicBezTo>
                    <a:cubicBezTo>
                      <a:pt x="20" y="22"/>
                      <a:pt x="26" y="28"/>
                      <a:pt x="33" y="28"/>
                    </a:cubicBezTo>
                    <a:close/>
                    <a:moveTo>
                      <a:pt x="33" y="3"/>
                    </a:moveTo>
                    <a:cubicBezTo>
                      <a:pt x="39" y="3"/>
                      <a:pt x="44" y="8"/>
                      <a:pt x="44" y="14"/>
                    </a:cubicBezTo>
                    <a:cubicBezTo>
                      <a:pt x="44" y="20"/>
                      <a:pt x="39" y="25"/>
                      <a:pt x="33" y="25"/>
                    </a:cubicBezTo>
                    <a:cubicBezTo>
                      <a:pt x="27" y="25"/>
                      <a:pt x="23" y="20"/>
                      <a:pt x="23" y="14"/>
                    </a:cubicBezTo>
                    <a:cubicBezTo>
                      <a:pt x="23" y="8"/>
                      <a:pt x="27" y="3"/>
                      <a:pt x="33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69" name="ïšļïḑê">
                <a:extLst>
                  <a:ext uri="{FF2B5EF4-FFF2-40B4-BE49-F238E27FC236}">
                    <a16:creationId xmlns:a16="http://schemas.microsoft.com/office/drawing/2014/main" id="{F50291F0-3899-4365-B48D-0199E13D87C9}"/>
                  </a:ext>
                </a:extLst>
              </p:cNvPr>
              <p:cNvSpPr/>
              <p:nvPr/>
            </p:nvSpPr>
            <p:spPr bwMode="auto">
              <a:xfrm>
                <a:off x="4997763" y="2460443"/>
                <a:ext cx="424442" cy="461620"/>
              </a:xfrm>
              <a:custGeom>
                <a:avLst/>
                <a:gdLst>
                  <a:gd name="T0" fmla="*/ 42 w 58"/>
                  <a:gd name="T1" fmla="*/ 4 h 63"/>
                  <a:gd name="T2" fmla="*/ 41 w 58"/>
                  <a:gd name="T3" fmla="*/ 10 h 63"/>
                  <a:gd name="T4" fmla="*/ 17 w 58"/>
                  <a:gd name="T5" fmla="*/ 47 h 63"/>
                  <a:gd name="T6" fmla="*/ 15 w 58"/>
                  <a:gd name="T7" fmla="*/ 54 h 63"/>
                  <a:gd name="T8" fmla="*/ 19 w 58"/>
                  <a:gd name="T9" fmla="*/ 47 h 63"/>
                  <a:gd name="T10" fmla="*/ 49 w 58"/>
                  <a:gd name="T11" fmla="*/ 19 h 63"/>
                  <a:gd name="T12" fmla="*/ 53 w 58"/>
                  <a:gd name="T13" fmla="*/ 14 h 63"/>
                  <a:gd name="T14" fmla="*/ 48 w 58"/>
                  <a:gd name="T15" fmla="*/ 19 h 63"/>
                  <a:gd name="T16" fmla="*/ 4 w 58"/>
                  <a:gd name="T17" fmla="*/ 43 h 63"/>
                  <a:gd name="T18" fmla="*/ 11 w 58"/>
                  <a:gd name="T19" fmla="*/ 41 h 63"/>
                  <a:gd name="T20" fmla="*/ 57 w 58"/>
                  <a:gd name="T21" fmla="*/ 28 h 63"/>
                  <a:gd name="T22" fmla="*/ 51 w 58"/>
                  <a:gd name="T23" fmla="*/ 30 h 63"/>
                  <a:gd name="T24" fmla="*/ 57 w 58"/>
                  <a:gd name="T25" fmla="*/ 28 h 63"/>
                  <a:gd name="T26" fmla="*/ 1 w 58"/>
                  <a:gd name="T27" fmla="*/ 28 h 63"/>
                  <a:gd name="T28" fmla="*/ 7 w 58"/>
                  <a:gd name="T29" fmla="*/ 30 h 63"/>
                  <a:gd name="T30" fmla="*/ 48 w 58"/>
                  <a:gd name="T31" fmla="*/ 39 h 63"/>
                  <a:gd name="T32" fmla="*/ 54 w 58"/>
                  <a:gd name="T33" fmla="*/ 44 h 63"/>
                  <a:gd name="T34" fmla="*/ 49 w 58"/>
                  <a:gd name="T35" fmla="*/ 39 h 63"/>
                  <a:gd name="T36" fmla="*/ 5 w 58"/>
                  <a:gd name="T37" fmla="*/ 16 h 63"/>
                  <a:gd name="T38" fmla="*/ 11 w 58"/>
                  <a:gd name="T39" fmla="*/ 18 h 63"/>
                  <a:gd name="T40" fmla="*/ 41 w 58"/>
                  <a:gd name="T41" fmla="*/ 47 h 63"/>
                  <a:gd name="T42" fmla="*/ 42 w 58"/>
                  <a:gd name="T43" fmla="*/ 54 h 63"/>
                  <a:gd name="T44" fmla="*/ 44 w 58"/>
                  <a:gd name="T45" fmla="*/ 53 h 63"/>
                  <a:gd name="T46" fmla="*/ 18 w 58"/>
                  <a:gd name="T47" fmla="*/ 11 h 63"/>
                  <a:gd name="T48" fmla="*/ 16 w 58"/>
                  <a:gd name="T49" fmla="*/ 4 h 63"/>
                  <a:gd name="T50" fmla="*/ 17 w 58"/>
                  <a:gd name="T51" fmla="*/ 10 h 63"/>
                  <a:gd name="T52" fmla="*/ 30 w 58"/>
                  <a:gd name="T53" fmla="*/ 1 h 63"/>
                  <a:gd name="T54" fmla="*/ 28 w 58"/>
                  <a:gd name="T55" fmla="*/ 7 h 63"/>
                  <a:gd name="T56" fmla="*/ 40 w 58"/>
                  <a:gd name="T57" fmla="*/ 41 h 63"/>
                  <a:gd name="T58" fmla="*/ 37 w 58"/>
                  <a:gd name="T59" fmla="*/ 51 h 63"/>
                  <a:gd name="T60" fmla="*/ 38 w 58"/>
                  <a:gd name="T61" fmla="*/ 55 h 63"/>
                  <a:gd name="T62" fmla="*/ 35 w 58"/>
                  <a:gd name="T63" fmla="*/ 60 h 63"/>
                  <a:gd name="T64" fmla="*/ 28 w 58"/>
                  <a:gd name="T65" fmla="*/ 63 h 63"/>
                  <a:gd name="T66" fmla="*/ 21 w 58"/>
                  <a:gd name="T67" fmla="*/ 58 h 63"/>
                  <a:gd name="T68" fmla="*/ 22 w 58"/>
                  <a:gd name="T69" fmla="*/ 53 h 63"/>
                  <a:gd name="T70" fmla="*/ 21 w 58"/>
                  <a:gd name="T71" fmla="*/ 49 h 63"/>
                  <a:gd name="T72" fmla="*/ 13 w 58"/>
                  <a:gd name="T73" fmla="*/ 29 h 63"/>
                  <a:gd name="T74" fmla="*/ 33 w 58"/>
                  <a:gd name="T75" fmla="*/ 61 h 63"/>
                  <a:gd name="T76" fmla="*/ 25 w 58"/>
                  <a:gd name="T77" fmla="*/ 61 h 63"/>
                  <a:gd name="T78" fmla="*/ 33 w 58"/>
                  <a:gd name="T79" fmla="*/ 61 h 63"/>
                  <a:gd name="T80" fmla="*/ 23 w 58"/>
                  <a:gd name="T81" fmla="*/ 58 h 63"/>
                  <a:gd name="T82" fmla="*/ 31 w 58"/>
                  <a:gd name="T83" fmla="*/ 58 h 63"/>
                  <a:gd name="T84" fmla="*/ 34 w 58"/>
                  <a:gd name="T85" fmla="*/ 57 h 63"/>
                  <a:gd name="T86" fmla="*/ 23 w 58"/>
                  <a:gd name="T87" fmla="*/ 55 h 63"/>
                  <a:gd name="T88" fmla="*/ 36 w 58"/>
                  <a:gd name="T89" fmla="*/ 55 h 63"/>
                  <a:gd name="T90" fmla="*/ 25 w 58"/>
                  <a:gd name="T91" fmla="*/ 52 h 63"/>
                  <a:gd name="T92" fmla="*/ 34 w 58"/>
                  <a:gd name="T93" fmla="*/ 52 h 63"/>
                  <a:gd name="T94" fmla="*/ 34 w 58"/>
                  <a:gd name="T95" fmla="*/ 50 h 63"/>
                  <a:gd name="T96" fmla="*/ 25 w 58"/>
                  <a:gd name="T97" fmla="*/ 49 h 63"/>
                  <a:gd name="T98" fmla="*/ 34 w 58"/>
                  <a:gd name="T99" fmla="*/ 50 h 63"/>
                  <a:gd name="T100" fmla="*/ 15 w 58"/>
                  <a:gd name="T101" fmla="*/ 29 h 63"/>
                  <a:gd name="T102" fmla="*/ 25 w 58"/>
                  <a:gd name="T103" fmla="*/ 47 h 63"/>
                  <a:gd name="T104" fmla="*/ 24 w 58"/>
                  <a:gd name="T105" fmla="*/ 31 h 63"/>
                  <a:gd name="T106" fmla="*/ 31 w 58"/>
                  <a:gd name="T107" fmla="*/ 47 h 63"/>
                  <a:gd name="T108" fmla="*/ 35 w 58"/>
                  <a:gd name="T109" fmla="*/ 32 h 63"/>
                  <a:gd name="T110" fmla="*/ 35 w 58"/>
                  <a:gd name="T111" fmla="*/ 4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63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70" name="ísľïḑe">
                <a:extLst>
                  <a:ext uri="{FF2B5EF4-FFF2-40B4-BE49-F238E27FC236}">
                    <a16:creationId xmlns:a16="http://schemas.microsoft.com/office/drawing/2014/main" id="{1D2BEEB1-EE5C-45C1-8166-CF31ECEBF0FC}"/>
                  </a:ext>
                </a:extLst>
              </p:cNvPr>
              <p:cNvSpPr/>
              <p:nvPr/>
            </p:nvSpPr>
            <p:spPr bwMode="auto">
              <a:xfrm>
                <a:off x="6663686" y="3178272"/>
                <a:ext cx="274883" cy="320698"/>
              </a:xfrm>
              <a:custGeom>
                <a:avLst/>
                <a:gdLst>
                  <a:gd name="T0" fmla="*/ 36 w 56"/>
                  <a:gd name="T1" fmla="*/ 14 h 65"/>
                  <a:gd name="T2" fmla="*/ 43 w 56"/>
                  <a:gd name="T3" fmla="*/ 2 h 65"/>
                  <a:gd name="T4" fmla="*/ 41 w 56"/>
                  <a:gd name="T5" fmla="*/ 0 h 65"/>
                  <a:gd name="T6" fmla="*/ 13 w 56"/>
                  <a:gd name="T7" fmla="*/ 1 h 65"/>
                  <a:gd name="T8" fmla="*/ 20 w 56"/>
                  <a:gd name="T9" fmla="*/ 14 h 65"/>
                  <a:gd name="T10" fmla="*/ 0 w 56"/>
                  <a:gd name="T11" fmla="*/ 37 h 65"/>
                  <a:gd name="T12" fmla="*/ 7 w 56"/>
                  <a:gd name="T13" fmla="*/ 65 h 65"/>
                  <a:gd name="T14" fmla="*/ 56 w 56"/>
                  <a:gd name="T15" fmla="*/ 58 h 65"/>
                  <a:gd name="T16" fmla="*/ 36 w 56"/>
                  <a:gd name="T17" fmla="*/ 15 h 65"/>
                  <a:gd name="T18" fmla="*/ 23 w 56"/>
                  <a:gd name="T19" fmla="*/ 4 h 65"/>
                  <a:gd name="T20" fmla="*/ 21 w 56"/>
                  <a:gd name="T21" fmla="*/ 5 h 65"/>
                  <a:gd name="T22" fmla="*/ 22 w 56"/>
                  <a:gd name="T23" fmla="*/ 13 h 65"/>
                  <a:gd name="T24" fmla="*/ 39 w 56"/>
                  <a:gd name="T25" fmla="*/ 3 h 65"/>
                  <a:gd name="T26" fmla="*/ 26 w 56"/>
                  <a:gd name="T27" fmla="*/ 13 h 65"/>
                  <a:gd name="T28" fmla="*/ 33 w 56"/>
                  <a:gd name="T29" fmla="*/ 15 h 65"/>
                  <a:gd name="T30" fmla="*/ 23 w 56"/>
                  <a:gd name="T31" fmla="*/ 16 h 65"/>
                  <a:gd name="T32" fmla="*/ 53 w 56"/>
                  <a:gd name="T33" fmla="*/ 58 h 65"/>
                  <a:gd name="T34" fmla="*/ 7 w 56"/>
                  <a:gd name="T35" fmla="*/ 62 h 65"/>
                  <a:gd name="T36" fmla="*/ 3 w 56"/>
                  <a:gd name="T37" fmla="*/ 37 h 65"/>
                  <a:gd name="T38" fmla="*/ 34 w 56"/>
                  <a:gd name="T39" fmla="*/ 18 h 65"/>
                  <a:gd name="T40" fmla="*/ 53 w 56"/>
                  <a:gd name="T41" fmla="*/ 58 h 65"/>
                  <a:gd name="T42" fmla="*/ 8 w 56"/>
                  <a:gd name="T43" fmla="*/ 54 h 65"/>
                  <a:gd name="T44" fmla="*/ 12 w 56"/>
                  <a:gd name="T45" fmla="*/ 58 h 65"/>
                  <a:gd name="T46" fmla="*/ 6 w 56"/>
                  <a:gd name="T47" fmla="*/ 54 h 65"/>
                  <a:gd name="T48" fmla="*/ 23 w 56"/>
                  <a:gd name="T49" fmla="*/ 21 h 65"/>
                  <a:gd name="T50" fmla="*/ 23 w 56"/>
                  <a:gd name="T51" fmla="*/ 23 h 65"/>
                  <a:gd name="T52" fmla="*/ 28 w 56"/>
                  <a:gd name="T53" fmla="*/ 28 h 65"/>
                  <a:gd name="T54" fmla="*/ 28 w 56"/>
                  <a:gd name="T55" fmla="*/ 53 h 65"/>
                  <a:gd name="T56" fmla="*/ 28 w 56"/>
                  <a:gd name="T57" fmla="*/ 28 h 65"/>
                  <a:gd name="T58" fmla="*/ 17 w 56"/>
                  <a:gd name="T59" fmla="*/ 41 h 65"/>
                  <a:gd name="T60" fmla="*/ 38 w 56"/>
                  <a:gd name="T61" fmla="*/ 41 h 65"/>
                  <a:gd name="T62" fmla="*/ 26 w 56"/>
                  <a:gd name="T63" fmla="*/ 37 h 65"/>
                  <a:gd name="T64" fmla="*/ 32 w 56"/>
                  <a:gd name="T65" fmla="*/ 44 h 65"/>
                  <a:gd name="T66" fmla="*/ 29 w 56"/>
                  <a:gd name="T67" fmla="*/ 49 h 65"/>
                  <a:gd name="T68" fmla="*/ 27 w 56"/>
                  <a:gd name="T69" fmla="*/ 49 h 65"/>
                  <a:gd name="T70" fmla="*/ 24 w 56"/>
                  <a:gd name="T71" fmla="*/ 44 h 65"/>
                  <a:gd name="T72" fmla="*/ 26 w 56"/>
                  <a:gd name="T73" fmla="*/ 44 h 65"/>
                  <a:gd name="T74" fmla="*/ 30 w 56"/>
                  <a:gd name="T75" fmla="*/ 44 h 65"/>
                  <a:gd name="T76" fmla="*/ 24 w 56"/>
                  <a:gd name="T77" fmla="*/ 37 h 65"/>
                  <a:gd name="T78" fmla="*/ 27 w 56"/>
                  <a:gd name="T79" fmla="*/ 32 h 65"/>
                  <a:gd name="T80" fmla="*/ 29 w 56"/>
                  <a:gd name="T81" fmla="*/ 32 h 65"/>
                  <a:gd name="T82" fmla="*/ 32 w 56"/>
                  <a:gd name="T83" fmla="*/ 37 h 65"/>
                  <a:gd name="T84" fmla="*/ 30 w 56"/>
                  <a:gd name="T85" fmla="*/ 37 h 65"/>
                  <a:gd name="T86" fmla="*/ 26 w 56"/>
                  <a:gd name="T87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" h="65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71" name="ïsļiḓè">
                <a:extLst>
                  <a:ext uri="{FF2B5EF4-FFF2-40B4-BE49-F238E27FC236}">
                    <a16:creationId xmlns:a16="http://schemas.microsoft.com/office/drawing/2014/main" id="{46AC8F47-7477-4CC5-BD89-C8986899CB41}"/>
                  </a:ext>
                </a:extLst>
              </p:cNvPr>
              <p:cNvSpPr/>
              <p:nvPr/>
            </p:nvSpPr>
            <p:spPr bwMode="auto">
              <a:xfrm>
                <a:off x="5514022" y="3600012"/>
                <a:ext cx="191882" cy="191884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4 w 35"/>
                  <a:gd name="T21" fmla="*/ 12 h 35"/>
                  <a:gd name="T22" fmla="*/ 19 w 35"/>
                  <a:gd name="T23" fmla="*/ 18 h 35"/>
                  <a:gd name="T24" fmla="*/ 24 w 35"/>
                  <a:gd name="T25" fmla="*/ 23 h 35"/>
                  <a:gd name="T26" fmla="*/ 24 w 35"/>
                  <a:gd name="T27" fmla="*/ 24 h 35"/>
                  <a:gd name="T28" fmla="*/ 24 w 35"/>
                  <a:gd name="T29" fmla="*/ 25 h 35"/>
                  <a:gd name="T30" fmla="*/ 23 w 35"/>
                  <a:gd name="T31" fmla="*/ 24 h 35"/>
                  <a:gd name="T32" fmla="*/ 18 w 35"/>
                  <a:gd name="T33" fmla="*/ 19 h 35"/>
                  <a:gd name="T34" fmla="*/ 12 w 35"/>
                  <a:gd name="T35" fmla="*/ 24 h 35"/>
                  <a:gd name="T36" fmla="*/ 12 w 35"/>
                  <a:gd name="T37" fmla="*/ 25 h 35"/>
                  <a:gd name="T38" fmla="*/ 11 w 35"/>
                  <a:gd name="T39" fmla="*/ 24 h 35"/>
                  <a:gd name="T40" fmla="*/ 11 w 35"/>
                  <a:gd name="T41" fmla="*/ 23 h 35"/>
                  <a:gd name="T42" fmla="*/ 16 w 35"/>
                  <a:gd name="T43" fmla="*/ 18 h 35"/>
                  <a:gd name="T44" fmla="*/ 11 w 35"/>
                  <a:gd name="T45" fmla="*/ 12 h 35"/>
                  <a:gd name="T46" fmla="*/ 11 w 35"/>
                  <a:gd name="T47" fmla="*/ 11 h 35"/>
                  <a:gd name="T48" fmla="*/ 12 w 35"/>
                  <a:gd name="T49" fmla="*/ 11 h 35"/>
                  <a:gd name="T50" fmla="*/ 18 w 35"/>
                  <a:gd name="T51" fmla="*/ 16 h 35"/>
                  <a:gd name="T52" fmla="*/ 23 w 35"/>
                  <a:gd name="T53" fmla="*/ 11 h 35"/>
                  <a:gd name="T54" fmla="*/ 24 w 35"/>
                  <a:gd name="T55" fmla="*/ 11 h 35"/>
                  <a:gd name="T56" fmla="*/ 24 w 35"/>
                  <a:gd name="T57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72" name="îṧḷiḓe">
                <a:extLst>
                  <a:ext uri="{FF2B5EF4-FFF2-40B4-BE49-F238E27FC236}">
                    <a16:creationId xmlns:a16="http://schemas.microsoft.com/office/drawing/2014/main" id="{5569BE0A-43FF-4463-8203-522132F3EBC4}"/>
                  </a:ext>
                </a:extLst>
              </p:cNvPr>
              <p:cNvSpPr/>
              <p:nvPr/>
            </p:nvSpPr>
            <p:spPr bwMode="auto">
              <a:xfrm>
                <a:off x="6318623" y="3816332"/>
                <a:ext cx="329120" cy="329123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7 w 35"/>
                  <a:gd name="T21" fmla="*/ 12 h 35"/>
                  <a:gd name="T22" fmla="*/ 27 w 35"/>
                  <a:gd name="T23" fmla="*/ 14 h 35"/>
                  <a:gd name="T24" fmla="*/ 16 w 35"/>
                  <a:gd name="T25" fmla="*/ 23 h 35"/>
                  <a:gd name="T26" fmla="*/ 16 w 35"/>
                  <a:gd name="T27" fmla="*/ 23 h 35"/>
                  <a:gd name="T28" fmla="*/ 15 w 35"/>
                  <a:gd name="T29" fmla="*/ 23 h 35"/>
                  <a:gd name="T30" fmla="*/ 9 w 35"/>
                  <a:gd name="T31" fmla="*/ 18 h 35"/>
                  <a:gd name="T32" fmla="*/ 9 w 35"/>
                  <a:gd name="T33" fmla="*/ 16 h 35"/>
                  <a:gd name="T34" fmla="*/ 10 w 35"/>
                  <a:gd name="T35" fmla="*/ 16 h 35"/>
                  <a:gd name="T36" fmla="*/ 16 w 35"/>
                  <a:gd name="T37" fmla="*/ 21 h 35"/>
                  <a:gd name="T38" fmla="*/ 26 w 35"/>
                  <a:gd name="T39" fmla="*/ 12 h 35"/>
                  <a:gd name="T40" fmla="*/ 27 w 35"/>
                  <a:gd name="T4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73" name="ï$1ïďê">
                <a:extLst>
                  <a:ext uri="{FF2B5EF4-FFF2-40B4-BE49-F238E27FC236}">
                    <a16:creationId xmlns:a16="http://schemas.microsoft.com/office/drawing/2014/main" id="{833AA820-CDEC-4BED-9DF6-B6ED4F027CA5}"/>
                  </a:ext>
                </a:extLst>
              </p:cNvPr>
              <p:cNvSpPr/>
              <p:nvPr/>
            </p:nvSpPr>
            <p:spPr bwMode="auto">
              <a:xfrm>
                <a:off x="7931962" y="2574897"/>
                <a:ext cx="232130" cy="232131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7 w 35"/>
                  <a:gd name="T21" fmla="*/ 12 h 35"/>
                  <a:gd name="T22" fmla="*/ 27 w 35"/>
                  <a:gd name="T23" fmla="*/ 14 h 35"/>
                  <a:gd name="T24" fmla="*/ 16 w 35"/>
                  <a:gd name="T25" fmla="*/ 23 h 35"/>
                  <a:gd name="T26" fmla="*/ 16 w 35"/>
                  <a:gd name="T27" fmla="*/ 23 h 35"/>
                  <a:gd name="T28" fmla="*/ 15 w 35"/>
                  <a:gd name="T29" fmla="*/ 23 h 35"/>
                  <a:gd name="T30" fmla="*/ 9 w 35"/>
                  <a:gd name="T31" fmla="*/ 18 h 35"/>
                  <a:gd name="T32" fmla="*/ 9 w 35"/>
                  <a:gd name="T33" fmla="*/ 16 h 35"/>
                  <a:gd name="T34" fmla="*/ 10 w 35"/>
                  <a:gd name="T35" fmla="*/ 16 h 35"/>
                  <a:gd name="T36" fmla="*/ 16 w 35"/>
                  <a:gd name="T37" fmla="*/ 21 h 35"/>
                  <a:gd name="T38" fmla="*/ 26 w 35"/>
                  <a:gd name="T39" fmla="*/ 12 h 35"/>
                  <a:gd name="T40" fmla="*/ 27 w 35"/>
                  <a:gd name="T4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74" name="ïṩļíḑé">
                <a:extLst>
                  <a:ext uri="{FF2B5EF4-FFF2-40B4-BE49-F238E27FC236}">
                    <a16:creationId xmlns:a16="http://schemas.microsoft.com/office/drawing/2014/main" id="{9AAD7EB4-F310-4DBC-A235-DE458E5C7B32}"/>
                  </a:ext>
                </a:extLst>
              </p:cNvPr>
              <p:cNvSpPr/>
              <p:nvPr/>
            </p:nvSpPr>
            <p:spPr bwMode="auto">
              <a:xfrm>
                <a:off x="3996266" y="2020116"/>
                <a:ext cx="421885" cy="352397"/>
              </a:xfrm>
              <a:custGeom>
                <a:avLst/>
                <a:gdLst>
                  <a:gd name="T0" fmla="*/ 71 w 72"/>
                  <a:gd name="T1" fmla="*/ 15 h 60"/>
                  <a:gd name="T2" fmla="*/ 57 w 72"/>
                  <a:gd name="T3" fmla="*/ 17 h 60"/>
                  <a:gd name="T4" fmla="*/ 44 w 72"/>
                  <a:gd name="T5" fmla="*/ 45 h 60"/>
                  <a:gd name="T6" fmla="*/ 12 w 72"/>
                  <a:gd name="T7" fmla="*/ 45 h 60"/>
                  <a:gd name="T8" fmla="*/ 14 w 72"/>
                  <a:gd name="T9" fmla="*/ 48 h 60"/>
                  <a:gd name="T10" fmla="*/ 48 w 72"/>
                  <a:gd name="T11" fmla="*/ 50 h 60"/>
                  <a:gd name="T12" fmla="*/ 14 w 72"/>
                  <a:gd name="T13" fmla="*/ 51 h 60"/>
                  <a:gd name="T14" fmla="*/ 9 w 72"/>
                  <a:gd name="T15" fmla="*/ 44 h 60"/>
                  <a:gd name="T16" fmla="*/ 8 w 72"/>
                  <a:gd name="T17" fmla="*/ 41 h 60"/>
                  <a:gd name="T18" fmla="*/ 1 w 72"/>
                  <a:gd name="T19" fmla="*/ 22 h 60"/>
                  <a:gd name="T20" fmla="*/ 11 w 72"/>
                  <a:gd name="T21" fmla="*/ 40 h 60"/>
                  <a:gd name="T22" fmla="*/ 44 w 72"/>
                  <a:gd name="T23" fmla="*/ 42 h 60"/>
                  <a:gd name="T24" fmla="*/ 54 w 72"/>
                  <a:gd name="T25" fmla="*/ 16 h 60"/>
                  <a:gd name="T26" fmla="*/ 71 w 72"/>
                  <a:gd name="T27" fmla="*/ 12 h 60"/>
                  <a:gd name="T28" fmla="*/ 18 w 72"/>
                  <a:gd name="T29" fmla="*/ 56 h 60"/>
                  <a:gd name="T30" fmla="*/ 11 w 72"/>
                  <a:gd name="T31" fmla="*/ 56 h 60"/>
                  <a:gd name="T32" fmla="*/ 18 w 72"/>
                  <a:gd name="T33" fmla="*/ 56 h 60"/>
                  <a:gd name="T34" fmla="*/ 15 w 72"/>
                  <a:gd name="T35" fmla="*/ 54 h 60"/>
                  <a:gd name="T36" fmla="*/ 15 w 72"/>
                  <a:gd name="T37" fmla="*/ 58 h 60"/>
                  <a:gd name="T38" fmla="*/ 45 w 72"/>
                  <a:gd name="T39" fmla="*/ 56 h 60"/>
                  <a:gd name="T40" fmla="*/ 38 w 72"/>
                  <a:gd name="T41" fmla="*/ 56 h 60"/>
                  <a:gd name="T42" fmla="*/ 45 w 72"/>
                  <a:gd name="T43" fmla="*/ 56 h 60"/>
                  <a:gd name="T44" fmla="*/ 42 w 72"/>
                  <a:gd name="T45" fmla="*/ 54 h 60"/>
                  <a:gd name="T46" fmla="*/ 42 w 72"/>
                  <a:gd name="T47" fmla="*/ 58 h 60"/>
                  <a:gd name="T48" fmla="*/ 46 w 72"/>
                  <a:gd name="T49" fmla="*/ 35 h 60"/>
                  <a:gd name="T50" fmla="*/ 12 w 72"/>
                  <a:gd name="T51" fmla="*/ 34 h 60"/>
                  <a:gd name="T52" fmla="*/ 12 w 72"/>
                  <a:gd name="T53" fmla="*/ 36 h 60"/>
                  <a:gd name="T54" fmla="*/ 46 w 72"/>
                  <a:gd name="T55" fmla="*/ 35 h 60"/>
                  <a:gd name="T56" fmla="*/ 12 w 72"/>
                  <a:gd name="T57" fmla="*/ 39 h 60"/>
                  <a:gd name="T58" fmla="*/ 43 w 72"/>
                  <a:gd name="T59" fmla="*/ 40 h 60"/>
                  <a:gd name="T60" fmla="*/ 43 w 72"/>
                  <a:gd name="T61" fmla="*/ 38 h 60"/>
                  <a:gd name="T62" fmla="*/ 13 w 72"/>
                  <a:gd name="T63" fmla="*/ 28 h 60"/>
                  <a:gd name="T64" fmla="*/ 16 w 72"/>
                  <a:gd name="T65" fmla="*/ 23 h 60"/>
                  <a:gd name="T66" fmla="*/ 28 w 72"/>
                  <a:gd name="T67" fmla="*/ 14 h 60"/>
                  <a:gd name="T68" fmla="*/ 33 w 72"/>
                  <a:gd name="T69" fmla="*/ 17 h 60"/>
                  <a:gd name="T70" fmla="*/ 36 w 72"/>
                  <a:gd name="T71" fmla="*/ 22 h 60"/>
                  <a:gd name="T72" fmla="*/ 39 w 72"/>
                  <a:gd name="T73" fmla="*/ 17 h 60"/>
                  <a:gd name="T74" fmla="*/ 51 w 72"/>
                  <a:gd name="T75" fmla="*/ 7 h 60"/>
                  <a:gd name="T76" fmla="*/ 51 w 72"/>
                  <a:gd name="T77" fmla="*/ 0 h 60"/>
                  <a:gd name="T78" fmla="*/ 49 w 72"/>
                  <a:gd name="T79" fmla="*/ 5 h 60"/>
                  <a:gd name="T80" fmla="*/ 36 w 72"/>
                  <a:gd name="T81" fmla="*/ 15 h 60"/>
                  <a:gd name="T82" fmla="*/ 31 w 72"/>
                  <a:gd name="T83" fmla="*/ 12 h 60"/>
                  <a:gd name="T84" fmla="*/ 28 w 72"/>
                  <a:gd name="T85" fmla="*/ 7 h 60"/>
                  <a:gd name="T86" fmla="*/ 25 w 72"/>
                  <a:gd name="T87" fmla="*/ 11 h 60"/>
                  <a:gd name="T88" fmla="*/ 13 w 72"/>
                  <a:gd name="T89" fmla="*/ 22 h 60"/>
                  <a:gd name="T90" fmla="*/ 13 w 72"/>
                  <a:gd name="T91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60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75" name="íṣľïďè">
                <a:extLst>
                  <a:ext uri="{FF2B5EF4-FFF2-40B4-BE49-F238E27FC236}">
                    <a16:creationId xmlns:a16="http://schemas.microsoft.com/office/drawing/2014/main" id="{4EA53E0C-BD0A-4107-8287-48B05DF2F72D}"/>
                  </a:ext>
                </a:extLst>
              </p:cNvPr>
              <p:cNvSpPr/>
              <p:nvPr/>
            </p:nvSpPr>
            <p:spPr bwMode="auto">
              <a:xfrm>
                <a:off x="7815448" y="5058781"/>
                <a:ext cx="357647" cy="377244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76" name="iṩḻîḑê">
                <a:extLst>
                  <a:ext uri="{FF2B5EF4-FFF2-40B4-BE49-F238E27FC236}">
                    <a16:creationId xmlns:a16="http://schemas.microsoft.com/office/drawing/2014/main" id="{22D7F659-6314-4F36-9DF2-D7AE9879B183}"/>
                  </a:ext>
                </a:extLst>
              </p:cNvPr>
              <p:cNvSpPr/>
              <p:nvPr/>
            </p:nvSpPr>
            <p:spPr bwMode="auto">
              <a:xfrm>
                <a:off x="7522185" y="2726666"/>
                <a:ext cx="270999" cy="363536"/>
              </a:xfrm>
              <a:custGeom>
                <a:avLst/>
                <a:gdLst>
                  <a:gd name="T0" fmla="*/ 13 w 52"/>
                  <a:gd name="T1" fmla="*/ 18 h 70"/>
                  <a:gd name="T2" fmla="*/ 12 w 52"/>
                  <a:gd name="T3" fmla="*/ 17 h 70"/>
                  <a:gd name="T4" fmla="*/ 11 w 52"/>
                  <a:gd name="T5" fmla="*/ 15 h 70"/>
                  <a:gd name="T6" fmla="*/ 51 w 52"/>
                  <a:gd name="T7" fmla="*/ 50 h 70"/>
                  <a:gd name="T8" fmla="*/ 49 w 52"/>
                  <a:gd name="T9" fmla="*/ 60 h 70"/>
                  <a:gd name="T10" fmla="*/ 51 w 52"/>
                  <a:gd name="T11" fmla="*/ 69 h 70"/>
                  <a:gd name="T12" fmla="*/ 0 w 52"/>
                  <a:gd name="T13" fmla="*/ 69 h 70"/>
                  <a:gd name="T14" fmla="*/ 1 w 52"/>
                  <a:gd name="T15" fmla="*/ 60 h 70"/>
                  <a:gd name="T16" fmla="*/ 4 w 52"/>
                  <a:gd name="T17" fmla="*/ 45 h 70"/>
                  <a:gd name="T18" fmla="*/ 19 w 52"/>
                  <a:gd name="T19" fmla="*/ 27 h 70"/>
                  <a:gd name="T20" fmla="*/ 15 w 52"/>
                  <a:gd name="T21" fmla="*/ 30 h 70"/>
                  <a:gd name="T22" fmla="*/ 10 w 52"/>
                  <a:gd name="T23" fmla="*/ 34 h 70"/>
                  <a:gd name="T24" fmla="*/ 2 w 52"/>
                  <a:gd name="T25" fmla="*/ 28 h 70"/>
                  <a:gd name="T26" fmla="*/ 8 w 52"/>
                  <a:gd name="T27" fmla="*/ 14 h 70"/>
                  <a:gd name="T28" fmla="*/ 13 w 52"/>
                  <a:gd name="T29" fmla="*/ 5 h 70"/>
                  <a:gd name="T30" fmla="*/ 12 w 52"/>
                  <a:gd name="T31" fmla="*/ 0 h 70"/>
                  <a:gd name="T32" fmla="*/ 12 w 52"/>
                  <a:gd name="T33" fmla="*/ 0 h 70"/>
                  <a:gd name="T34" fmla="*/ 14 w 52"/>
                  <a:gd name="T35" fmla="*/ 0 h 70"/>
                  <a:gd name="T36" fmla="*/ 43 w 52"/>
                  <a:gd name="T37" fmla="*/ 13 h 70"/>
                  <a:gd name="T38" fmla="*/ 51 w 52"/>
                  <a:gd name="T39" fmla="*/ 47 h 70"/>
                  <a:gd name="T40" fmla="*/ 2 w 52"/>
                  <a:gd name="T41" fmla="*/ 62 h 70"/>
                  <a:gd name="T42" fmla="*/ 48 w 52"/>
                  <a:gd name="T43" fmla="*/ 62 h 70"/>
                  <a:gd name="T44" fmla="*/ 2 w 52"/>
                  <a:gd name="T45" fmla="*/ 62 h 70"/>
                  <a:gd name="T46" fmla="*/ 6 w 52"/>
                  <a:gd name="T47" fmla="*/ 56 h 70"/>
                  <a:gd name="T48" fmla="*/ 44 w 52"/>
                  <a:gd name="T49" fmla="*/ 60 h 70"/>
                  <a:gd name="T50" fmla="*/ 12 w 52"/>
                  <a:gd name="T51" fmla="*/ 41 h 70"/>
                  <a:gd name="T52" fmla="*/ 6 w 52"/>
                  <a:gd name="T53" fmla="*/ 54 h 70"/>
                  <a:gd name="T54" fmla="*/ 15 w 52"/>
                  <a:gd name="T55" fmla="*/ 42 h 70"/>
                  <a:gd name="T56" fmla="*/ 12 w 52"/>
                  <a:gd name="T57" fmla="*/ 48 h 70"/>
                  <a:gd name="T58" fmla="*/ 41 w 52"/>
                  <a:gd name="T59" fmla="*/ 54 h 70"/>
                  <a:gd name="T60" fmla="*/ 39 w 52"/>
                  <a:gd name="T61" fmla="*/ 17 h 70"/>
                  <a:gd name="T62" fmla="*/ 22 w 52"/>
                  <a:gd name="T63" fmla="*/ 6 h 70"/>
                  <a:gd name="T64" fmla="*/ 20 w 52"/>
                  <a:gd name="T65" fmla="*/ 5 h 70"/>
                  <a:gd name="T66" fmla="*/ 18 w 52"/>
                  <a:gd name="T67" fmla="*/ 4 h 70"/>
                  <a:gd name="T68" fmla="*/ 19 w 52"/>
                  <a:gd name="T69" fmla="*/ 7 h 70"/>
                  <a:gd name="T70" fmla="*/ 17 w 52"/>
                  <a:gd name="T71" fmla="*/ 8 h 70"/>
                  <a:gd name="T72" fmla="*/ 11 w 52"/>
                  <a:gd name="T73" fmla="*/ 14 h 70"/>
                  <a:gd name="T74" fmla="*/ 4 w 52"/>
                  <a:gd name="T75" fmla="*/ 28 h 70"/>
                  <a:gd name="T76" fmla="*/ 10 w 52"/>
                  <a:gd name="T77" fmla="*/ 31 h 70"/>
                  <a:gd name="T78" fmla="*/ 16 w 52"/>
                  <a:gd name="T79" fmla="*/ 25 h 70"/>
                  <a:gd name="T80" fmla="*/ 21 w 52"/>
                  <a:gd name="T81" fmla="*/ 25 h 70"/>
                  <a:gd name="T82" fmla="*/ 30 w 52"/>
                  <a:gd name="T83" fmla="*/ 19 h 70"/>
                  <a:gd name="T84" fmla="*/ 44 w 52"/>
                  <a:gd name="T85" fmla="*/ 36 h 70"/>
                  <a:gd name="T86" fmla="*/ 40 w 52"/>
                  <a:gd name="T87" fmla="*/ 16 h 70"/>
                  <a:gd name="T88" fmla="*/ 43 w 52"/>
                  <a:gd name="T89" fmla="*/ 53 h 70"/>
                  <a:gd name="T90" fmla="*/ 44 w 52"/>
                  <a:gd name="T9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70">
                    <a:moveTo>
                      <a:pt x="16" y="14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8"/>
                      <a:pt x="11" y="18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0" y="17"/>
                      <a:pt x="10" y="16"/>
                    </a:cubicBezTo>
                    <a:cubicBezTo>
                      <a:pt x="10" y="16"/>
                      <a:pt x="10" y="15"/>
                      <a:pt x="11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6" y="14"/>
                      <a:pt x="16" y="14"/>
                    </a:cubicBezTo>
                    <a:close/>
                    <a:moveTo>
                      <a:pt x="51" y="50"/>
                    </a:move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5"/>
                      <a:pt x="49" y="56"/>
                      <a:pt x="49" y="58"/>
                    </a:cubicBezTo>
                    <a:cubicBezTo>
                      <a:pt x="49" y="59"/>
                      <a:pt x="49" y="59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0" y="60"/>
                      <a:pt x="51" y="60"/>
                      <a:pt x="51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0" y="70"/>
                      <a:pt x="49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70"/>
                      <a:pt x="0" y="69"/>
                      <a:pt x="0" y="6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0"/>
                      <a:pt x="0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2" y="55"/>
                      <a:pt x="3" y="54"/>
                    </a:cubicBezTo>
                    <a:cubicBezTo>
                      <a:pt x="3" y="53"/>
                      <a:pt x="2" y="49"/>
                      <a:pt x="4" y="45"/>
                    </a:cubicBezTo>
                    <a:cubicBezTo>
                      <a:pt x="5" y="43"/>
                      <a:pt x="8" y="41"/>
                      <a:pt x="11" y="39"/>
                    </a:cubicBezTo>
                    <a:cubicBezTo>
                      <a:pt x="13" y="37"/>
                      <a:pt x="16" y="35"/>
                      <a:pt x="18" y="33"/>
                    </a:cubicBezTo>
                    <a:cubicBezTo>
                      <a:pt x="19" y="31"/>
                      <a:pt x="19" y="29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7" y="27"/>
                      <a:pt x="16" y="27"/>
                    </a:cubicBezTo>
                    <a:cubicBezTo>
                      <a:pt x="16" y="27"/>
                      <a:pt x="15" y="28"/>
                      <a:pt x="15" y="30"/>
                    </a:cubicBezTo>
                    <a:cubicBezTo>
                      <a:pt x="14" y="31"/>
                      <a:pt x="14" y="32"/>
                      <a:pt x="13" y="32"/>
                    </a:cubicBezTo>
                    <a:cubicBezTo>
                      <a:pt x="13" y="33"/>
                      <a:pt x="12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4"/>
                      <a:pt x="8" y="33"/>
                      <a:pt x="7" y="32"/>
                    </a:cubicBezTo>
                    <a:cubicBezTo>
                      <a:pt x="6" y="32"/>
                      <a:pt x="6" y="32"/>
                      <a:pt x="5" y="31"/>
                    </a:cubicBezTo>
                    <a:cubicBezTo>
                      <a:pt x="4" y="31"/>
                      <a:pt x="2" y="30"/>
                      <a:pt x="2" y="2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5"/>
                      <a:pt x="2" y="23"/>
                      <a:pt x="4" y="20"/>
                    </a:cubicBezTo>
                    <a:cubicBezTo>
                      <a:pt x="7" y="17"/>
                      <a:pt x="8" y="15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9" y="12"/>
                      <a:pt x="14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8" y="1"/>
                      <a:pt x="20" y="2"/>
                    </a:cubicBezTo>
                    <a:cubicBezTo>
                      <a:pt x="21" y="2"/>
                      <a:pt x="23" y="2"/>
                      <a:pt x="24" y="2"/>
                    </a:cubicBezTo>
                    <a:cubicBezTo>
                      <a:pt x="30" y="2"/>
                      <a:pt x="37" y="4"/>
                      <a:pt x="43" y="13"/>
                    </a:cubicBezTo>
                    <a:cubicBezTo>
                      <a:pt x="48" y="22"/>
                      <a:pt x="47" y="30"/>
                      <a:pt x="47" y="36"/>
                    </a:cubicBezTo>
                    <a:cubicBezTo>
                      <a:pt x="47" y="39"/>
                      <a:pt x="46" y="41"/>
                      <a:pt x="47" y="42"/>
                    </a:cubicBezTo>
                    <a:cubicBezTo>
                      <a:pt x="48" y="45"/>
                      <a:pt x="51" y="47"/>
                      <a:pt x="51" y="47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49"/>
                      <a:pt x="52" y="49"/>
                      <a:pt x="51" y="50"/>
                    </a:cubicBezTo>
                    <a:close/>
                    <a:moveTo>
                      <a:pt x="2" y="62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6" y="62"/>
                      <a:pt x="6" y="62"/>
                      <a:pt x="6" y="62"/>
                    </a:cubicBezTo>
                    <a:lnTo>
                      <a:pt x="2" y="62"/>
                    </a:lnTo>
                    <a:close/>
                    <a:moveTo>
                      <a:pt x="47" y="58"/>
                    </a:moveTo>
                    <a:cubicBezTo>
                      <a:pt x="47" y="57"/>
                      <a:pt x="46" y="56"/>
                      <a:pt x="44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6"/>
                      <a:pt x="3" y="57"/>
                      <a:pt x="3" y="58"/>
                    </a:cubicBezTo>
                    <a:cubicBezTo>
                      <a:pt x="3" y="59"/>
                      <a:pt x="4" y="60"/>
                      <a:pt x="6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6" y="60"/>
                      <a:pt x="47" y="59"/>
                      <a:pt x="47" y="58"/>
                    </a:cubicBezTo>
                    <a:close/>
                    <a:moveTo>
                      <a:pt x="20" y="34"/>
                    </a:moveTo>
                    <a:cubicBezTo>
                      <a:pt x="18" y="36"/>
                      <a:pt x="15" y="39"/>
                      <a:pt x="12" y="41"/>
                    </a:cubicBezTo>
                    <a:cubicBezTo>
                      <a:pt x="10" y="43"/>
                      <a:pt x="7" y="45"/>
                      <a:pt x="7" y="46"/>
                    </a:cubicBezTo>
                    <a:cubicBezTo>
                      <a:pt x="4" y="50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3"/>
                      <a:pt x="8" y="49"/>
                      <a:pt x="10" y="46"/>
                    </a:cubicBezTo>
                    <a:cubicBezTo>
                      <a:pt x="13" y="44"/>
                      <a:pt x="15" y="42"/>
                      <a:pt x="15" y="42"/>
                    </a:cubicBezTo>
                    <a:cubicBezTo>
                      <a:pt x="16" y="42"/>
                      <a:pt x="16" y="42"/>
                      <a:pt x="17" y="43"/>
                    </a:cubicBezTo>
                    <a:cubicBezTo>
                      <a:pt x="17" y="43"/>
                      <a:pt x="17" y="44"/>
                      <a:pt x="16" y="44"/>
                    </a:cubicBezTo>
                    <a:cubicBezTo>
                      <a:pt x="16" y="44"/>
                      <a:pt x="14" y="46"/>
                      <a:pt x="12" y="48"/>
                    </a:cubicBezTo>
                    <a:cubicBezTo>
                      <a:pt x="10" y="50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3"/>
                      <a:pt x="39" y="49"/>
                      <a:pt x="39" y="45"/>
                    </a:cubicBezTo>
                    <a:cubicBezTo>
                      <a:pt x="39" y="44"/>
                      <a:pt x="39" y="42"/>
                      <a:pt x="40" y="40"/>
                    </a:cubicBezTo>
                    <a:cubicBezTo>
                      <a:pt x="40" y="35"/>
                      <a:pt x="42" y="26"/>
                      <a:pt x="39" y="17"/>
                    </a:cubicBezTo>
                    <a:cubicBezTo>
                      <a:pt x="35" y="7"/>
                      <a:pt x="26" y="6"/>
                      <a:pt x="23" y="6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3"/>
                      <a:pt x="16" y="3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6" y="7"/>
                    </a:cubicBezTo>
                    <a:cubicBezTo>
                      <a:pt x="14" y="10"/>
                      <a:pt x="11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10" y="18"/>
                      <a:pt x="6" y="22"/>
                    </a:cubicBezTo>
                    <a:cubicBezTo>
                      <a:pt x="4" y="24"/>
                      <a:pt x="4" y="26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6" y="29"/>
                    </a:cubicBezTo>
                    <a:cubicBezTo>
                      <a:pt x="7" y="30"/>
                      <a:pt x="8" y="30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0"/>
                      <a:pt x="12" y="30"/>
                      <a:pt x="12" y="29"/>
                    </a:cubicBezTo>
                    <a:cubicBezTo>
                      <a:pt x="13" y="27"/>
                      <a:pt x="14" y="24"/>
                      <a:pt x="16" y="25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cubicBezTo>
                      <a:pt x="26" y="24"/>
                      <a:pt x="27" y="19"/>
                      <a:pt x="28" y="19"/>
                    </a:cubicBezTo>
                    <a:cubicBezTo>
                      <a:pt x="28" y="18"/>
                      <a:pt x="28" y="18"/>
                      <a:pt x="29" y="18"/>
                    </a:cubicBezTo>
                    <a:cubicBezTo>
                      <a:pt x="29" y="18"/>
                      <a:pt x="30" y="19"/>
                      <a:pt x="30" y="19"/>
                    </a:cubicBezTo>
                    <a:cubicBezTo>
                      <a:pt x="29" y="19"/>
                      <a:pt x="28" y="25"/>
                      <a:pt x="22" y="27"/>
                    </a:cubicBezTo>
                    <a:cubicBezTo>
                      <a:pt x="22" y="29"/>
                      <a:pt x="21" y="32"/>
                      <a:pt x="20" y="34"/>
                    </a:cubicBezTo>
                    <a:close/>
                    <a:moveTo>
                      <a:pt x="44" y="36"/>
                    </a:moveTo>
                    <a:cubicBezTo>
                      <a:pt x="45" y="30"/>
                      <a:pt x="45" y="22"/>
                      <a:pt x="40" y="14"/>
                    </a:cubicBezTo>
                    <a:cubicBezTo>
                      <a:pt x="37" y="8"/>
                      <a:pt x="32" y="6"/>
                      <a:pt x="28" y="5"/>
                    </a:cubicBezTo>
                    <a:cubicBezTo>
                      <a:pt x="33" y="6"/>
                      <a:pt x="38" y="9"/>
                      <a:pt x="40" y="16"/>
                    </a:cubicBezTo>
                    <a:cubicBezTo>
                      <a:pt x="44" y="26"/>
                      <a:pt x="42" y="35"/>
                      <a:pt x="42" y="41"/>
                    </a:cubicBezTo>
                    <a:cubicBezTo>
                      <a:pt x="41" y="42"/>
                      <a:pt x="41" y="44"/>
                      <a:pt x="41" y="45"/>
                    </a:cubicBezTo>
                    <a:cubicBezTo>
                      <a:pt x="41" y="48"/>
                      <a:pt x="42" y="51"/>
                      <a:pt x="43" y="53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7"/>
                      <a:pt x="46" y="45"/>
                      <a:pt x="45" y="43"/>
                    </a:cubicBezTo>
                    <a:cubicBezTo>
                      <a:pt x="44" y="41"/>
                      <a:pt x="44" y="39"/>
                      <a:pt x="44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77" name="íŝḻiḓe">
                <a:extLst>
                  <a:ext uri="{FF2B5EF4-FFF2-40B4-BE49-F238E27FC236}">
                    <a16:creationId xmlns:a16="http://schemas.microsoft.com/office/drawing/2014/main" id="{E2BF679C-3185-4B99-8B53-FA7EE7048207}"/>
                  </a:ext>
                </a:extLst>
              </p:cNvPr>
              <p:cNvSpPr/>
              <p:nvPr/>
            </p:nvSpPr>
            <p:spPr bwMode="auto">
              <a:xfrm>
                <a:off x="5177408" y="3040466"/>
                <a:ext cx="239605" cy="245450"/>
              </a:xfrm>
              <a:custGeom>
                <a:avLst/>
                <a:gdLst>
                  <a:gd name="T0" fmla="*/ 8 w 52"/>
                  <a:gd name="T1" fmla="*/ 19 h 53"/>
                  <a:gd name="T2" fmla="*/ 8 w 52"/>
                  <a:gd name="T3" fmla="*/ 19 h 53"/>
                  <a:gd name="T4" fmla="*/ 8 w 52"/>
                  <a:gd name="T5" fmla="*/ 18 h 53"/>
                  <a:gd name="T6" fmla="*/ 8 w 52"/>
                  <a:gd name="T7" fmla="*/ 17 h 53"/>
                  <a:gd name="T8" fmla="*/ 8 w 52"/>
                  <a:gd name="T9" fmla="*/ 17 h 53"/>
                  <a:gd name="T10" fmla="*/ 15 w 52"/>
                  <a:gd name="T11" fmla="*/ 10 h 53"/>
                  <a:gd name="T12" fmla="*/ 17 w 52"/>
                  <a:gd name="T13" fmla="*/ 10 h 53"/>
                  <a:gd name="T14" fmla="*/ 17 w 52"/>
                  <a:gd name="T15" fmla="*/ 12 h 53"/>
                  <a:gd name="T16" fmla="*/ 13 w 52"/>
                  <a:gd name="T17" fmla="*/ 17 h 53"/>
                  <a:gd name="T18" fmla="*/ 39 w 52"/>
                  <a:gd name="T19" fmla="*/ 17 h 53"/>
                  <a:gd name="T20" fmla="*/ 40 w 52"/>
                  <a:gd name="T21" fmla="*/ 18 h 53"/>
                  <a:gd name="T22" fmla="*/ 39 w 52"/>
                  <a:gd name="T23" fmla="*/ 20 h 53"/>
                  <a:gd name="T24" fmla="*/ 13 w 52"/>
                  <a:gd name="T25" fmla="*/ 20 h 53"/>
                  <a:gd name="T26" fmla="*/ 17 w 52"/>
                  <a:gd name="T27" fmla="*/ 24 h 53"/>
                  <a:gd name="T28" fmla="*/ 17 w 52"/>
                  <a:gd name="T29" fmla="*/ 26 h 53"/>
                  <a:gd name="T30" fmla="*/ 16 w 52"/>
                  <a:gd name="T31" fmla="*/ 26 h 53"/>
                  <a:gd name="T32" fmla="*/ 15 w 52"/>
                  <a:gd name="T33" fmla="*/ 26 h 53"/>
                  <a:gd name="T34" fmla="*/ 8 w 52"/>
                  <a:gd name="T35" fmla="*/ 19 h 53"/>
                  <a:gd name="T36" fmla="*/ 43 w 52"/>
                  <a:gd name="T37" fmla="*/ 34 h 53"/>
                  <a:gd name="T38" fmla="*/ 43 w 52"/>
                  <a:gd name="T39" fmla="*/ 34 h 53"/>
                  <a:gd name="T40" fmla="*/ 36 w 52"/>
                  <a:gd name="T41" fmla="*/ 27 h 53"/>
                  <a:gd name="T42" fmla="*/ 34 w 52"/>
                  <a:gd name="T43" fmla="*/ 27 h 53"/>
                  <a:gd name="T44" fmla="*/ 34 w 52"/>
                  <a:gd name="T45" fmla="*/ 29 h 53"/>
                  <a:gd name="T46" fmla="*/ 39 w 52"/>
                  <a:gd name="T47" fmla="*/ 33 h 53"/>
                  <a:gd name="T48" fmla="*/ 13 w 52"/>
                  <a:gd name="T49" fmla="*/ 33 h 53"/>
                  <a:gd name="T50" fmla="*/ 11 w 52"/>
                  <a:gd name="T51" fmla="*/ 35 h 53"/>
                  <a:gd name="T52" fmla="*/ 13 w 52"/>
                  <a:gd name="T53" fmla="*/ 36 h 53"/>
                  <a:gd name="T54" fmla="*/ 39 w 52"/>
                  <a:gd name="T55" fmla="*/ 36 h 53"/>
                  <a:gd name="T56" fmla="*/ 34 w 52"/>
                  <a:gd name="T57" fmla="*/ 41 h 53"/>
                  <a:gd name="T58" fmla="*/ 34 w 52"/>
                  <a:gd name="T59" fmla="*/ 43 h 53"/>
                  <a:gd name="T60" fmla="*/ 35 w 52"/>
                  <a:gd name="T61" fmla="*/ 43 h 53"/>
                  <a:gd name="T62" fmla="*/ 36 w 52"/>
                  <a:gd name="T63" fmla="*/ 43 h 53"/>
                  <a:gd name="T64" fmla="*/ 43 w 52"/>
                  <a:gd name="T65" fmla="*/ 36 h 53"/>
                  <a:gd name="T66" fmla="*/ 43 w 52"/>
                  <a:gd name="T67" fmla="*/ 36 h 53"/>
                  <a:gd name="T68" fmla="*/ 44 w 52"/>
                  <a:gd name="T69" fmla="*/ 35 h 53"/>
                  <a:gd name="T70" fmla="*/ 43 w 52"/>
                  <a:gd name="T71" fmla="*/ 34 h 53"/>
                  <a:gd name="T72" fmla="*/ 52 w 52"/>
                  <a:gd name="T73" fmla="*/ 7 h 53"/>
                  <a:gd name="T74" fmla="*/ 52 w 52"/>
                  <a:gd name="T75" fmla="*/ 45 h 53"/>
                  <a:gd name="T76" fmla="*/ 45 w 52"/>
                  <a:gd name="T77" fmla="*/ 53 h 53"/>
                  <a:gd name="T78" fmla="*/ 7 w 52"/>
                  <a:gd name="T79" fmla="*/ 53 h 53"/>
                  <a:gd name="T80" fmla="*/ 0 w 52"/>
                  <a:gd name="T81" fmla="*/ 45 h 53"/>
                  <a:gd name="T82" fmla="*/ 0 w 52"/>
                  <a:gd name="T83" fmla="*/ 7 h 53"/>
                  <a:gd name="T84" fmla="*/ 7 w 52"/>
                  <a:gd name="T85" fmla="*/ 0 h 53"/>
                  <a:gd name="T86" fmla="*/ 45 w 52"/>
                  <a:gd name="T87" fmla="*/ 0 h 53"/>
                  <a:gd name="T88" fmla="*/ 52 w 52"/>
                  <a:gd name="T89" fmla="*/ 7 h 53"/>
                  <a:gd name="T90" fmla="*/ 49 w 52"/>
                  <a:gd name="T91" fmla="*/ 7 h 53"/>
                  <a:gd name="T92" fmla="*/ 45 w 52"/>
                  <a:gd name="T93" fmla="*/ 3 h 53"/>
                  <a:gd name="T94" fmla="*/ 7 w 52"/>
                  <a:gd name="T95" fmla="*/ 3 h 53"/>
                  <a:gd name="T96" fmla="*/ 3 w 52"/>
                  <a:gd name="T97" fmla="*/ 7 h 53"/>
                  <a:gd name="T98" fmla="*/ 3 w 52"/>
                  <a:gd name="T99" fmla="*/ 45 h 53"/>
                  <a:gd name="T100" fmla="*/ 7 w 52"/>
                  <a:gd name="T101" fmla="*/ 50 h 53"/>
                  <a:gd name="T102" fmla="*/ 45 w 52"/>
                  <a:gd name="T103" fmla="*/ 50 h 53"/>
                  <a:gd name="T104" fmla="*/ 49 w 52"/>
                  <a:gd name="T105" fmla="*/ 45 h 53"/>
                  <a:gd name="T106" fmla="*/ 49 w 52"/>
                  <a:gd name="T10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3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78" name="iŝlîḋè">
                <a:extLst>
                  <a:ext uri="{FF2B5EF4-FFF2-40B4-BE49-F238E27FC236}">
                    <a16:creationId xmlns:a16="http://schemas.microsoft.com/office/drawing/2014/main" id="{4A97ED54-CBC1-4108-A4B5-BF4C17480A25}"/>
                  </a:ext>
                </a:extLst>
              </p:cNvPr>
              <p:cNvSpPr/>
              <p:nvPr/>
            </p:nvSpPr>
            <p:spPr bwMode="auto">
              <a:xfrm>
                <a:off x="6247377" y="3109171"/>
                <a:ext cx="290845" cy="316321"/>
              </a:xfrm>
              <a:custGeom>
                <a:avLst/>
                <a:gdLst>
                  <a:gd name="T0" fmla="*/ 42 w 58"/>
                  <a:gd name="T1" fmla="*/ 4 h 63"/>
                  <a:gd name="T2" fmla="*/ 41 w 58"/>
                  <a:gd name="T3" fmla="*/ 10 h 63"/>
                  <a:gd name="T4" fmla="*/ 17 w 58"/>
                  <a:gd name="T5" fmla="*/ 47 h 63"/>
                  <a:gd name="T6" fmla="*/ 15 w 58"/>
                  <a:gd name="T7" fmla="*/ 54 h 63"/>
                  <a:gd name="T8" fmla="*/ 19 w 58"/>
                  <a:gd name="T9" fmla="*/ 47 h 63"/>
                  <a:gd name="T10" fmla="*/ 49 w 58"/>
                  <a:gd name="T11" fmla="*/ 19 h 63"/>
                  <a:gd name="T12" fmla="*/ 53 w 58"/>
                  <a:gd name="T13" fmla="*/ 14 h 63"/>
                  <a:gd name="T14" fmla="*/ 48 w 58"/>
                  <a:gd name="T15" fmla="*/ 19 h 63"/>
                  <a:gd name="T16" fmla="*/ 4 w 58"/>
                  <a:gd name="T17" fmla="*/ 43 h 63"/>
                  <a:gd name="T18" fmla="*/ 11 w 58"/>
                  <a:gd name="T19" fmla="*/ 41 h 63"/>
                  <a:gd name="T20" fmla="*/ 57 w 58"/>
                  <a:gd name="T21" fmla="*/ 28 h 63"/>
                  <a:gd name="T22" fmla="*/ 51 w 58"/>
                  <a:gd name="T23" fmla="*/ 30 h 63"/>
                  <a:gd name="T24" fmla="*/ 57 w 58"/>
                  <a:gd name="T25" fmla="*/ 28 h 63"/>
                  <a:gd name="T26" fmla="*/ 1 w 58"/>
                  <a:gd name="T27" fmla="*/ 28 h 63"/>
                  <a:gd name="T28" fmla="*/ 7 w 58"/>
                  <a:gd name="T29" fmla="*/ 30 h 63"/>
                  <a:gd name="T30" fmla="*/ 48 w 58"/>
                  <a:gd name="T31" fmla="*/ 39 h 63"/>
                  <a:gd name="T32" fmla="*/ 54 w 58"/>
                  <a:gd name="T33" fmla="*/ 44 h 63"/>
                  <a:gd name="T34" fmla="*/ 49 w 58"/>
                  <a:gd name="T35" fmla="*/ 39 h 63"/>
                  <a:gd name="T36" fmla="*/ 5 w 58"/>
                  <a:gd name="T37" fmla="*/ 16 h 63"/>
                  <a:gd name="T38" fmla="*/ 11 w 58"/>
                  <a:gd name="T39" fmla="*/ 18 h 63"/>
                  <a:gd name="T40" fmla="*/ 41 w 58"/>
                  <a:gd name="T41" fmla="*/ 47 h 63"/>
                  <a:gd name="T42" fmla="*/ 42 w 58"/>
                  <a:gd name="T43" fmla="*/ 54 h 63"/>
                  <a:gd name="T44" fmla="*/ 44 w 58"/>
                  <a:gd name="T45" fmla="*/ 53 h 63"/>
                  <a:gd name="T46" fmla="*/ 18 w 58"/>
                  <a:gd name="T47" fmla="*/ 11 h 63"/>
                  <a:gd name="T48" fmla="*/ 16 w 58"/>
                  <a:gd name="T49" fmla="*/ 4 h 63"/>
                  <a:gd name="T50" fmla="*/ 17 w 58"/>
                  <a:gd name="T51" fmla="*/ 10 h 63"/>
                  <a:gd name="T52" fmla="*/ 30 w 58"/>
                  <a:gd name="T53" fmla="*/ 1 h 63"/>
                  <a:gd name="T54" fmla="*/ 28 w 58"/>
                  <a:gd name="T55" fmla="*/ 7 h 63"/>
                  <a:gd name="T56" fmla="*/ 40 w 58"/>
                  <a:gd name="T57" fmla="*/ 41 h 63"/>
                  <a:gd name="T58" fmla="*/ 37 w 58"/>
                  <a:gd name="T59" fmla="*/ 51 h 63"/>
                  <a:gd name="T60" fmla="*/ 38 w 58"/>
                  <a:gd name="T61" fmla="*/ 55 h 63"/>
                  <a:gd name="T62" fmla="*/ 35 w 58"/>
                  <a:gd name="T63" fmla="*/ 60 h 63"/>
                  <a:gd name="T64" fmla="*/ 28 w 58"/>
                  <a:gd name="T65" fmla="*/ 63 h 63"/>
                  <a:gd name="T66" fmla="*/ 21 w 58"/>
                  <a:gd name="T67" fmla="*/ 58 h 63"/>
                  <a:gd name="T68" fmla="*/ 22 w 58"/>
                  <a:gd name="T69" fmla="*/ 53 h 63"/>
                  <a:gd name="T70" fmla="*/ 21 w 58"/>
                  <a:gd name="T71" fmla="*/ 49 h 63"/>
                  <a:gd name="T72" fmla="*/ 13 w 58"/>
                  <a:gd name="T73" fmla="*/ 29 h 63"/>
                  <a:gd name="T74" fmla="*/ 33 w 58"/>
                  <a:gd name="T75" fmla="*/ 61 h 63"/>
                  <a:gd name="T76" fmla="*/ 25 w 58"/>
                  <a:gd name="T77" fmla="*/ 61 h 63"/>
                  <a:gd name="T78" fmla="*/ 33 w 58"/>
                  <a:gd name="T79" fmla="*/ 61 h 63"/>
                  <a:gd name="T80" fmla="*/ 23 w 58"/>
                  <a:gd name="T81" fmla="*/ 58 h 63"/>
                  <a:gd name="T82" fmla="*/ 31 w 58"/>
                  <a:gd name="T83" fmla="*/ 58 h 63"/>
                  <a:gd name="T84" fmla="*/ 34 w 58"/>
                  <a:gd name="T85" fmla="*/ 57 h 63"/>
                  <a:gd name="T86" fmla="*/ 23 w 58"/>
                  <a:gd name="T87" fmla="*/ 55 h 63"/>
                  <a:gd name="T88" fmla="*/ 36 w 58"/>
                  <a:gd name="T89" fmla="*/ 55 h 63"/>
                  <a:gd name="T90" fmla="*/ 25 w 58"/>
                  <a:gd name="T91" fmla="*/ 52 h 63"/>
                  <a:gd name="T92" fmla="*/ 34 w 58"/>
                  <a:gd name="T93" fmla="*/ 52 h 63"/>
                  <a:gd name="T94" fmla="*/ 34 w 58"/>
                  <a:gd name="T95" fmla="*/ 50 h 63"/>
                  <a:gd name="T96" fmla="*/ 25 w 58"/>
                  <a:gd name="T97" fmla="*/ 49 h 63"/>
                  <a:gd name="T98" fmla="*/ 34 w 58"/>
                  <a:gd name="T99" fmla="*/ 50 h 63"/>
                  <a:gd name="T100" fmla="*/ 15 w 58"/>
                  <a:gd name="T101" fmla="*/ 29 h 63"/>
                  <a:gd name="T102" fmla="*/ 25 w 58"/>
                  <a:gd name="T103" fmla="*/ 47 h 63"/>
                  <a:gd name="T104" fmla="*/ 24 w 58"/>
                  <a:gd name="T105" fmla="*/ 31 h 63"/>
                  <a:gd name="T106" fmla="*/ 31 w 58"/>
                  <a:gd name="T107" fmla="*/ 47 h 63"/>
                  <a:gd name="T108" fmla="*/ 35 w 58"/>
                  <a:gd name="T109" fmla="*/ 32 h 63"/>
                  <a:gd name="T110" fmla="*/ 35 w 58"/>
                  <a:gd name="T111" fmla="*/ 4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63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79" name="ïṥlîde">
                <a:extLst>
                  <a:ext uri="{FF2B5EF4-FFF2-40B4-BE49-F238E27FC236}">
                    <a16:creationId xmlns:a16="http://schemas.microsoft.com/office/drawing/2014/main" id="{2037E606-7F5D-4F92-92F3-88D71644692B}"/>
                  </a:ext>
                </a:extLst>
              </p:cNvPr>
              <p:cNvSpPr/>
              <p:nvPr/>
            </p:nvSpPr>
            <p:spPr bwMode="auto">
              <a:xfrm>
                <a:off x="5960994" y="2348196"/>
                <a:ext cx="250919" cy="188560"/>
              </a:xfrm>
              <a:custGeom>
                <a:avLst/>
                <a:gdLst>
                  <a:gd name="T0" fmla="*/ 53 w 71"/>
                  <a:gd name="T1" fmla="*/ 5 h 51"/>
                  <a:gd name="T2" fmla="*/ 0 w 71"/>
                  <a:gd name="T3" fmla="*/ 12 h 51"/>
                  <a:gd name="T4" fmla="*/ 8 w 71"/>
                  <a:gd name="T5" fmla="*/ 33 h 51"/>
                  <a:gd name="T6" fmla="*/ 12 w 71"/>
                  <a:gd name="T7" fmla="*/ 43 h 51"/>
                  <a:gd name="T8" fmla="*/ 46 w 71"/>
                  <a:gd name="T9" fmla="*/ 40 h 51"/>
                  <a:gd name="T10" fmla="*/ 11 w 71"/>
                  <a:gd name="T11" fmla="*/ 35 h 51"/>
                  <a:gd name="T12" fmla="*/ 48 w 71"/>
                  <a:gd name="T13" fmla="*/ 31 h 51"/>
                  <a:gd name="T14" fmla="*/ 56 w 71"/>
                  <a:gd name="T15" fmla="*/ 6 h 51"/>
                  <a:gd name="T16" fmla="*/ 71 w 71"/>
                  <a:gd name="T17" fmla="*/ 2 h 51"/>
                  <a:gd name="T18" fmla="*/ 45 w 71"/>
                  <a:gd name="T19" fmla="*/ 18 h 51"/>
                  <a:gd name="T20" fmla="*/ 49 w 71"/>
                  <a:gd name="T21" fmla="*/ 18 h 51"/>
                  <a:gd name="T22" fmla="*/ 45 w 71"/>
                  <a:gd name="T23" fmla="*/ 20 h 51"/>
                  <a:gd name="T24" fmla="*/ 9 w 71"/>
                  <a:gd name="T25" fmla="*/ 30 h 51"/>
                  <a:gd name="T26" fmla="*/ 12 w 71"/>
                  <a:gd name="T27" fmla="*/ 32 h 51"/>
                  <a:gd name="T28" fmla="*/ 28 w 71"/>
                  <a:gd name="T29" fmla="*/ 18 h 51"/>
                  <a:gd name="T30" fmla="*/ 35 w 71"/>
                  <a:gd name="T31" fmla="*/ 18 h 51"/>
                  <a:gd name="T32" fmla="*/ 43 w 71"/>
                  <a:gd name="T33" fmla="*/ 18 h 51"/>
                  <a:gd name="T34" fmla="*/ 28 w 71"/>
                  <a:gd name="T35" fmla="*/ 20 h 51"/>
                  <a:gd name="T36" fmla="*/ 28 w 71"/>
                  <a:gd name="T37" fmla="*/ 25 h 51"/>
                  <a:gd name="T38" fmla="*/ 21 w 71"/>
                  <a:gd name="T39" fmla="*/ 25 h 51"/>
                  <a:gd name="T40" fmla="*/ 26 w 71"/>
                  <a:gd name="T41" fmla="*/ 25 h 51"/>
                  <a:gd name="T42" fmla="*/ 20 w 71"/>
                  <a:gd name="T43" fmla="*/ 13 h 51"/>
                  <a:gd name="T44" fmla="*/ 18 w 71"/>
                  <a:gd name="T45" fmla="*/ 18 h 51"/>
                  <a:gd name="T46" fmla="*/ 18 w 71"/>
                  <a:gd name="T47" fmla="*/ 13 h 51"/>
                  <a:gd name="T48" fmla="*/ 19 w 71"/>
                  <a:gd name="T49" fmla="*/ 25 h 51"/>
                  <a:gd name="T50" fmla="*/ 18 w 71"/>
                  <a:gd name="T51" fmla="*/ 20 h 51"/>
                  <a:gd name="T52" fmla="*/ 5 w 71"/>
                  <a:gd name="T53" fmla="*/ 20 h 51"/>
                  <a:gd name="T54" fmla="*/ 13 w 71"/>
                  <a:gd name="T55" fmla="*/ 27 h 51"/>
                  <a:gd name="T56" fmla="*/ 14 w 71"/>
                  <a:gd name="T57" fmla="*/ 32 h 51"/>
                  <a:gd name="T58" fmla="*/ 26 w 71"/>
                  <a:gd name="T59" fmla="*/ 27 h 51"/>
                  <a:gd name="T60" fmla="*/ 21 w 71"/>
                  <a:gd name="T61" fmla="*/ 27 h 51"/>
                  <a:gd name="T62" fmla="*/ 33 w 71"/>
                  <a:gd name="T63" fmla="*/ 32 h 51"/>
                  <a:gd name="T64" fmla="*/ 36 w 71"/>
                  <a:gd name="T65" fmla="*/ 27 h 51"/>
                  <a:gd name="T66" fmla="*/ 35 w 71"/>
                  <a:gd name="T67" fmla="*/ 32 h 51"/>
                  <a:gd name="T68" fmla="*/ 37 w 71"/>
                  <a:gd name="T69" fmla="*/ 20 h 51"/>
                  <a:gd name="T70" fmla="*/ 36 w 71"/>
                  <a:gd name="T71" fmla="*/ 25 h 51"/>
                  <a:gd name="T72" fmla="*/ 9 w 71"/>
                  <a:gd name="T73" fmla="*/ 13 h 51"/>
                  <a:gd name="T74" fmla="*/ 3 w 71"/>
                  <a:gd name="T75" fmla="*/ 14 h 51"/>
                  <a:gd name="T76" fmla="*/ 42 w 71"/>
                  <a:gd name="T77" fmla="*/ 32 h 51"/>
                  <a:gd name="T78" fmla="*/ 46 w 71"/>
                  <a:gd name="T79" fmla="*/ 27 h 51"/>
                  <a:gd name="T80" fmla="*/ 13 w 71"/>
                  <a:gd name="T81" fmla="*/ 44 h 51"/>
                  <a:gd name="T82" fmla="*/ 17 w 71"/>
                  <a:gd name="T83" fmla="*/ 48 h 51"/>
                  <a:gd name="T84" fmla="*/ 12 w 71"/>
                  <a:gd name="T85" fmla="*/ 48 h 51"/>
                  <a:gd name="T86" fmla="*/ 13 w 71"/>
                  <a:gd name="T87" fmla="*/ 49 h 51"/>
                  <a:gd name="T88" fmla="*/ 40 w 71"/>
                  <a:gd name="T89" fmla="*/ 51 h 51"/>
                  <a:gd name="T90" fmla="*/ 40 w 71"/>
                  <a:gd name="T91" fmla="*/ 49 h 51"/>
                  <a:gd name="T92" fmla="*/ 42 w 71"/>
                  <a:gd name="T9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1" h="51">
                    <a:moveTo>
                      <a:pt x="7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4" y="2"/>
                      <a:pt x="5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11"/>
                      <a:pt x="0" y="12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2"/>
                      <a:pt x="7" y="32"/>
                      <a:pt x="8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1"/>
                      <a:pt x="10" y="43"/>
                      <a:pt x="12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2"/>
                      <a:pt x="47" y="41"/>
                    </a:cubicBezTo>
                    <a:cubicBezTo>
                      <a:pt x="47" y="41"/>
                      <a:pt x="46" y="40"/>
                      <a:pt x="4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1" y="40"/>
                      <a:pt x="11" y="39"/>
                      <a:pt x="11" y="3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35"/>
                      <a:pt x="47" y="33"/>
                      <a:pt x="48" y="31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4"/>
                      <a:pt x="58" y="3"/>
                      <a:pt x="59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3"/>
                      <a:pt x="71" y="3"/>
                      <a:pt x="71" y="2"/>
                    </a:cubicBezTo>
                    <a:cubicBezTo>
                      <a:pt x="71" y="1"/>
                      <a:pt x="70" y="0"/>
                      <a:pt x="70" y="0"/>
                    </a:cubicBezTo>
                    <a:close/>
                    <a:moveTo>
                      <a:pt x="49" y="18"/>
                    </a:move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49" y="18"/>
                    </a:lnTo>
                    <a:close/>
                    <a:moveTo>
                      <a:pt x="47" y="25"/>
                    </a:move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8" y="20"/>
                      <a:pt x="48" y="20"/>
                      <a:pt x="48" y="20"/>
                    </a:cubicBezTo>
                    <a:lnTo>
                      <a:pt x="47" y="25"/>
                    </a:lnTo>
                    <a:close/>
                    <a:moveTo>
                      <a:pt x="9" y="30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0" y="31"/>
                      <a:pt x="9" y="30"/>
                    </a:cubicBezTo>
                    <a:close/>
                    <a:moveTo>
                      <a:pt x="35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8"/>
                    </a:lnTo>
                    <a:close/>
                    <a:moveTo>
                      <a:pt x="37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37" y="18"/>
                      <a:pt x="37" y="18"/>
                      <a:pt x="37" y="18"/>
                    </a:cubicBezTo>
                    <a:lnTo>
                      <a:pt x="37" y="13"/>
                    </a:lnTo>
                    <a:close/>
                    <a:moveTo>
                      <a:pt x="28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25"/>
                      <a:pt x="28" y="25"/>
                      <a:pt x="28" y="25"/>
                    </a:cubicBezTo>
                    <a:lnTo>
                      <a:pt x="28" y="20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6" y="25"/>
                    </a:lnTo>
                    <a:close/>
                    <a:moveTo>
                      <a:pt x="26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6" y="18"/>
                    </a:lnTo>
                    <a:close/>
                    <a:moveTo>
                      <a:pt x="18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8" y="13"/>
                      <a:pt x="18" y="13"/>
                      <a:pt x="18" y="13"/>
                    </a:cubicBezTo>
                    <a:lnTo>
                      <a:pt x="18" y="18"/>
                    </a:lnTo>
                    <a:close/>
                    <a:moveTo>
                      <a:pt x="18" y="20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18" y="20"/>
                    </a:lnTo>
                    <a:close/>
                    <a:moveTo>
                      <a:pt x="11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1" y="25"/>
                    </a:lnTo>
                    <a:close/>
                    <a:moveTo>
                      <a:pt x="13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4" y="32"/>
                      <a:pt x="14" y="32"/>
                      <a:pt x="14" y="32"/>
                    </a:cubicBezTo>
                    <a:lnTo>
                      <a:pt x="13" y="27"/>
                    </a:lnTo>
                    <a:close/>
                    <a:moveTo>
                      <a:pt x="21" y="27"/>
                    </a:move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1" y="32"/>
                      <a:pt x="21" y="32"/>
                      <a:pt x="21" y="32"/>
                    </a:cubicBezTo>
                    <a:lnTo>
                      <a:pt x="21" y="27"/>
                    </a:lnTo>
                    <a:close/>
                    <a:moveTo>
                      <a:pt x="28" y="27"/>
                    </a:move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8" y="32"/>
                      <a:pt x="28" y="32"/>
                      <a:pt x="28" y="32"/>
                    </a:cubicBezTo>
                    <a:lnTo>
                      <a:pt x="28" y="27"/>
                    </a:lnTo>
                    <a:close/>
                    <a:moveTo>
                      <a:pt x="36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5" y="32"/>
                      <a:pt x="35" y="32"/>
                      <a:pt x="35" y="32"/>
                    </a:cubicBezTo>
                    <a:lnTo>
                      <a:pt x="36" y="27"/>
                    </a:lnTo>
                    <a:close/>
                    <a:moveTo>
                      <a:pt x="36" y="25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5"/>
                      <a:pt x="42" y="25"/>
                      <a:pt x="42" y="25"/>
                    </a:cubicBezTo>
                    <a:lnTo>
                      <a:pt x="36" y="25"/>
                    </a:ln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4" y="13"/>
                    </a:cubicBezTo>
                    <a:close/>
                    <a:moveTo>
                      <a:pt x="42" y="32"/>
                    </a:move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1"/>
                      <a:pt x="43" y="32"/>
                      <a:pt x="42" y="32"/>
                    </a:cubicBezTo>
                    <a:close/>
                    <a:moveTo>
                      <a:pt x="13" y="44"/>
                    </a:moveTo>
                    <a:cubicBezTo>
                      <a:pt x="11" y="44"/>
                      <a:pt x="10" y="46"/>
                      <a:pt x="10" y="48"/>
                    </a:cubicBezTo>
                    <a:cubicBezTo>
                      <a:pt x="10" y="50"/>
                      <a:pt x="11" y="51"/>
                      <a:pt x="13" y="51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6"/>
                      <a:pt x="15" y="44"/>
                      <a:pt x="13" y="44"/>
                    </a:cubicBezTo>
                    <a:close/>
                    <a:moveTo>
                      <a:pt x="13" y="49"/>
                    </a:move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3" y="46"/>
                      <a:pt x="13" y="46"/>
                    </a:cubicBezTo>
                    <a:cubicBezTo>
                      <a:pt x="14" y="46"/>
                      <a:pt x="15" y="47"/>
                      <a:pt x="15" y="48"/>
                    </a:cubicBezTo>
                    <a:cubicBezTo>
                      <a:pt x="15" y="48"/>
                      <a:pt x="14" y="49"/>
                      <a:pt x="13" y="49"/>
                    </a:cubicBezTo>
                    <a:close/>
                    <a:moveTo>
                      <a:pt x="40" y="44"/>
                    </a:moveTo>
                    <a:cubicBezTo>
                      <a:pt x="38" y="44"/>
                      <a:pt x="37" y="46"/>
                      <a:pt x="37" y="48"/>
                    </a:cubicBezTo>
                    <a:cubicBezTo>
                      <a:pt x="37" y="50"/>
                      <a:pt x="38" y="51"/>
                      <a:pt x="40" y="51"/>
                    </a:cubicBezTo>
                    <a:cubicBezTo>
                      <a:pt x="42" y="51"/>
                      <a:pt x="44" y="50"/>
                      <a:pt x="44" y="48"/>
                    </a:cubicBezTo>
                    <a:cubicBezTo>
                      <a:pt x="44" y="46"/>
                      <a:pt x="42" y="44"/>
                      <a:pt x="40" y="44"/>
                    </a:cubicBezTo>
                    <a:close/>
                    <a:moveTo>
                      <a:pt x="40" y="49"/>
                    </a:moveTo>
                    <a:cubicBezTo>
                      <a:pt x="39" y="49"/>
                      <a:pt x="39" y="48"/>
                      <a:pt x="39" y="48"/>
                    </a:cubicBezTo>
                    <a:cubicBezTo>
                      <a:pt x="39" y="47"/>
                      <a:pt x="39" y="46"/>
                      <a:pt x="40" y="46"/>
                    </a:cubicBezTo>
                    <a:cubicBezTo>
                      <a:pt x="41" y="46"/>
                      <a:pt x="42" y="47"/>
                      <a:pt x="42" y="48"/>
                    </a:cubicBezTo>
                    <a:cubicBezTo>
                      <a:pt x="42" y="48"/>
                      <a:pt x="41" y="49"/>
                      <a:pt x="40" y="4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80" name="îṩļiḑe">
                <a:extLst>
                  <a:ext uri="{FF2B5EF4-FFF2-40B4-BE49-F238E27FC236}">
                    <a16:creationId xmlns:a16="http://schemas.microsoft.com/office/drawing/2014/main" id="{5B5F7D58-406A-452C-B09D-40695139CF1F}"/>
                  </a:ext>
                </a:extLst>
              </p:cNvPr>
              <p:cNvSpPr/>
              <p:nvPr/>
            </p:nvSpPr>
            <p:spPr bwMode="auto">
              <a:xfrm>
                <a:off x="7048915" y="1566049"/>
                <a:ext cx="323243" cy="340955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81" name="ïṧḷíďe">
                <a:extLst>
                  <a:ext uri="{FF2B5EF4-FFF2-40B4-BE49-F238E27FC236}">
                    <a16:creationId xmlns:a16="http://schemas.microsoft.com/office/drawing/2014/main" id="{BEC1E357-D858-4F26-ADED-5CBF3A840DB2}"/>
                  </a:ext>
                </a:extLst>
              </p:cNvPr>
              <p:cNvSpPr/>
              <p:nvPr/>
            </p:nvSpPr>
            <p:spPr bwMode="auto">
              <a:xfrm>
                <a:off x="5147268" y="5467123"/>
                <a:ext cx="299883" cy="284634"/>
              </a:xfrm>
              <a:custGeom>
                <a:avLst/>
                <a:gdLst>
                  <a:gd name="T0" fmla="*/ 75 w 75"/>
                  <a:gd name="T1" fmla="*/ 27 h 71"/>
                  <a:gd name="T2" fmla="*/ 69 w 75"/>
                  <a:gd name="T3" fmla="*/ 14 h 71"/>
                  <a:gd name="T4" fmla="*/ 64 w 75"/>
                  <a:gd name="T5" fmla="*/ 0 h 71"/>
                  <a:gd name="T6" fmla="*/ 5 w 75"/>
                  <a:gd name="T7" fmla="*/ 11 h 71"/>
                  <a:gd name="T8" fmla="*/ 1 w 75"/>
                  <a:gd name="T9" fmla="*/ 26 h 71"/>
                  <a:gd name="T10" fmla="*/ 0 w 75"/>
                  <a:gd name="T11" fmla="*/ 31 h 71"/>
                  <a:gd name="T12" fmla="*/ 1 w 75"/>
                  <a:gd name="T13" fmla="*/ 65 h 71"/>
                  <a:gd name="T14" fmla="*/ 70 w 75"/>
                  <a:gd name="T15" fmla="*/ 71 h 71"/>
                  <a:gd name="T16" fmla="*/ 70 w 75"/>
                  <a:gd name="T17" fmla="*/ 61 h 71"/>
                  <a:gd name="T18" fmla="*/ 4 w 75"/>
                  <a:gd name="T19" fmla="*/ 26 h 71"/>
                  <a:gd name="T20" fmla="*/ 71 w 75"/>
                  <a:gd name="T21" fmla="*/ 26 h 71"/>
                  <a:gd name="T22" fmla="*/ 58 w 75"/>
                  <a:gd name="T23" fmla="*/ 33 h 71"/>
                  <a:gd name="T24" fmla="*/ 54 w 75"/>
                  <a:gd name="T25" fmla="*/ 28 h 71"/>
                  <a:gd name="T26" fmla="*/ 52 w 75"/>
                  <a:gd name="T27" fmla="*/ 31 h 71"/>
                  <a:gd name="T28" fmla="*/ 44 w 75"/>
                  <a:gd name="T29" fmla="*/ 31 h 71"/>
                  <a:gd name="T30" fmla="*/ 52 w 75"/>
                  <a:gd name="T31" fmla="*/ 31 h 71"/>
                  <a:gd name="T32" fmla="*/ 37 w 75"/>
                  <a:gd name="T33" fmla="*/ 33 h 71"/>
                  <a:gd name="T34" fmla="*/ 42 w 75"/>
                  <a:gd name="T35" fmla="*/ 28 h 71"/>
                  <a:gd name="T36" fmla="*/ 28 w 75"/>
                  <a:gd name="T37" fmla="*/ 33 h 71"/>
                  <a:gd name="T38" fmla="*/ 23 w 75"/>
                  <a:gd name="T39" fmla="*/ 28 h 71"/>
                  <a:gd name="T40" fmla="*/ 21 w 75"/>
                  <a:gd name="T41" fmla="*/ 28 h 71"/>
                  <a:gd name="T42" fmla="*/ 17 w 75"/>
                  <a:gd name="T43" fmla="*/ 33 h 71"/>
                  <a:gd name="T44" fmla="*/ 21 w 75"/>
                  <a:gd name="T45" fmla="*/ 28 h 71"/>
                  <a:gd name="T46" fmla="*/ 18 w 75"/>
                  <a:gd name="T47" fmla="*/ 35 h 71"/>
                  <a:gd name="T48" fmla="*/ 28 w 75"/>
                  <a:gd name="T49" fmla="*/ 35 h 71"/>
                  <a:gd name="T50" fmla="*/ 38 w 75"/>
                  <a:gd name="T51" fmla="*/ 35 h 71"/>
                  <a:gd name="T52" fmla="*/ 48 w 75"/>
                  <a:gd name="T53" fmla="*/ 35 h 71"/>
                  <a:gd name="T54" fmla="*/ 58 w 75"/>
                  <a:gd name="T55" fmla="*/ 35 h 71"/>
                  <a:gd name="T56" fmla="*/ 67 w 75"/>
                  <a:gd name="T57" fmla="*/ 62 h 71"/>
                  <a:gd name="T58" fmla="*/ 29 w 75"/>
                  <a:gd name="T59" fmla="*/ 40 h 71"/>
                  <a:gd name="T60" fmla="*/ 13 w 75"/>
                  <a:gd name="T61" fmla="*/ 62 h 71"/>
                  <a:gd name="T62" fmla="*/ 12 w 75"/>
                  <a:gd name="T63" fmla="*/ 33 h 71"/>
                  <a:gd name="T64" fmla="*/ 28 w 75"/>
                  <a:gd name="T65" fmla="*/ 42 h 71"/>
                  <a:gd name="T66" fmla="*/ 68 w 75"/>
                  <a:gd name="T67" fmla="*/ 33 h 71"/>
                  <a:gd name="T68" fmla="*/ 64 w 75"/>
                  <a:gd name="T69" fmla="*/ 28 h 71"/>
                  <a:gd name="T70" fmla="*/ 68 w 75"/>
                  <a:gd name="T71" fmla="*/ 33 h 71"/>
                  <a:gd name="T72" fmla="*/ 11 w 75"/>
                  <a:gd name="T73" fmla="*/ 14 h 71"/>
                  <a:gd name="T74" fmla="*/ 11 w 75"/>
                  <a:gd name="T75" fmla="*/ 3 h 71"/>
                  <a:gd name="T76" fmla="*/ 67 w 75"/>
                  <a:gd name="T77" fmla="*/ 11 h 71"/>
                  <a:gd name="T78" fmla="*/ 11 w 75"/>
                  <a:gd name="T79" fmla="*/ 31 h 71"/>
                  <a:gd name="T80" fmla="*/ 3 w 75"/>
                  <a:gd name="T81" fmla="*/ 31 h 71"/>
                  <a:gd name="T82" fmla="*/ 4 w 75"/>
                  <a:gd name="T83" fmla="*/ 65 h 71"/>
                  <a:gd name="T84" fmla="*/ 29 w 75"/>
                  <a:gd name="T85" fmla="*/ 64 h 71"/>
                  <a:gd name="T86" fmla="*/ 71 w 75"/>
                  <a:gd name="T87" fmla="*/ 67 h 71"/>
                  <a:gd name="T88" fmla="*/ 4 w 75"/>
                  <a:gd name="T89" fmla="*/ 67 h 71"/>
                  <a:gd name="T90" fmla="*/ 62 w 75"/>
                  <a:gd name="T91" fmla="*/ 56 h 71"/>
                  <a:gd name="T92" fmla="*/ 39 w 75"/>
                  <a:gd name="T93" fmla="*/ 40 h 71"/>
                  <a:gd name="T94" fmla="*/ 39 w 75"/>
                  <a:gd name="T95" fmla="*/ 57 h 71"/>
                  <a:gd name="T96" fmla="*/ 60 w 75"/>
                  <a:gd name="T97" fmla="*/ 5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" h="71">
                    <a:moveTo>
                      <a:pt x="75" y="31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3"/>
                      <a:pt x="70" y="12"/>
                      <a:pt x="70" y="11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2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5" y="1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61"/>
                      <a:pt x="1" y="63"/>
                      <a:pt x="1" y="65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9"/>
                      <a:pt x="3" y="71"/>
                      <a:pt x="6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2" y="71"/>
                      <a:pt x="74" y="69"/>
                      <a:pt x="74" y="67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3"/>
                      <a:pt x="72" y="61"/>
                      <a:pt x="70" y="61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3" y="36"/>
                      <a:pt x="75" y="33"/>
                      <a:pt x="75" y="31"/>
                    </a:cubicBezTo>
                    <a:close/>
                    <a:moveTo>
                      <a:pt x="4" y="2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4" y="26"/>
                    </a:lnTo>
                    <a:close/>
                    <a:moveTo>
                      <a:pt x="62" y="31"/>
                    </a:moveTo>
                    <a:cubicBezTo>
                      <a:pt x="62" y="32"/>
                      <a:pt x="60" y="33"/>
                      <a:pt x="58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5" y="33"/>
                      <a:pt x="54" y="32"/>
                      <a:pt x="54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62" y="31"/>
                    </a:lnTo>
                    <a:close/>
                    <a:moveTo>
                      <a:pt x="52" y="31"/>
                    </a:moveTo>
                    <a:cubicBezTo>
                      <a:pt x="52" y="32"/>
                      <a:pt x="50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3"/>
                      <a:pt x="44" y="32"/>
                      <a:pt x="44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2" y="31"/>
                    </a:lnTo>
                    <a:close/>
                    <a:moveTo>
                      <a:pt x="42" y="31"/>
                    </a:moveTo>
                    <a:cubicBezTo>
                      <a:pt x="42" y="32"/>
                      <a:pt x="40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4" y="32"/>
                      <a:pt x="34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1"/>
                    </a:lnTo>
                    <a:close/>
                    <a:moveTo>
                      <a:pt x="32" y="31"/>
                    </a:moveTo>
                    <a:cubicBezTo>
                      <a:pt x="32" y="32"/>
                      <a:pt x="30" y="33"/>
                      <a:pt x="28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3" y="32"/>
                      <a:pt x="23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32" y="28"/>
                      <a:pt x="32" y="28"/>
                      <a:pt x="32" y="28"/>
                    </a:cubicBezTo>
                    <a:lnTo>
                      <a:pt x="32" y="31"/>
                    </a:lnTo>
                    <a:close/>
                    <a:moveTo>
                      <a:pt x="21" y="28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3" y="32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21" y="28"/>
                    </a:lnTo>
                    <a:close/>
                    <a:moveTo>
                      <a:pt x="12" y="33"/>
                    </a:moveTo>
                    <a:cubicBezTo>
                      <a:pt x="13" y="35"/>
                      <a:pt x="15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3" y="35"/>
                      <a:pt x="25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2" y="35"/>
                      <a:pt x="33" y="33"/>
                    </a:cubicBezTo>
                    <a:cubicBezTo>
                      <a:pt x="34" y="35"/>
                      <a:pt x="35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35"/>
                      <a:pt x="42" y="35"/>
                      <a:pt x="43" y="33"/>
                    </a:cubicBezTo>
                    <a:cubicBezTo>
                      <a:pt x="44" y="35"/>
                      <a:pt x="45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0" y="35"/>
                      <a:pt x="52" y="35"/>
                      <a:pt x="53" y="33"/>
                    </a:cubicBezTo>
                    <a:cubicBezTo>
                      <a:pt x="54" y="35"/>
                      <a:pt x="55" y="35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5"/>
                      <a:pt x="62" y="35"/>
                      <a:pt x="63" y="33"/>
                    </a:cubicBezTo>
                    <a:cubicBezTo>
                      <a:pt x="64" y="35"/>
                      <a:pt x="65" y="35"/>
                      <a:pt x="67" y="35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5"/>
                      <a:pt x="11" y="35"/>
                      <a:pt x="12" y="33"/>
                    </a:cubicBezTo>
                    <a:close/>
                    <a:moveTo>
                      <a:pt x="15" y="6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62"/>
                      <a:pt x="28" y="62"/>
                      <a:pt x="28" y="62"/>
                    </a:cubicBezTo>
                    <a:lnTo>
                      <a:pt x="15" y="62"/>
                    </a:lnTo>
                    <a:close/>
                    <a:moveTo>
                      <a:pt x="68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3"/>
                      <a:pt x="64" y="32"/>
                      <a:pt x="64" y="31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2"/>
                      <a:pt x="70" y="33"/>
                      <a:pt x="68" y="33"/>
                    </a:cubicBezTo>
                    <a:close/>
                    <a:moveTo>
                      <a:pt x="67" y="11"/>
                    </a:moveTo>
                    <a:cubicBezTo>
                      <a:pt x="67" y="13"/>
                      <a:pt x="66" y="14"/>
                      <a:pt x="6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3"/>
                      <a:pt x="67" y="4"/>
                      <a:pt x="67" y="5"/>
                    </a:cubicBezTo>
                    <a:lnTo>
                      <a:pt x="67" y="11"/>
                    </a:lnTo>
                    <a:close/>
                    <a:moveTo>
                      <a:pt x="3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0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3"/>
                      <a:pt x="3" y="32"/>
                      <a:pt x="3" y="31"/>
                    </a:cubicBezTo>
                    <a:lnTo>
                      <a:pt x="3" y="28"/>
                    </a:lnTo>
                    <a:close/>
                    <a:moveTo>
                      <a:pt x="4" y="67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5" y="64"/>
                      <a:pt x="6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1" y="65"/>
                      <a:pt x="71" y="65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8"/>
                      <a:pt x="70" y="68"/>
                      <a:pt x="70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8"/>
                      <a:pt x="4" y="67"/>
                    </a:cubicBezTo>
                    <a:close/>
                    <a:moveTo>
                      <a:pt x="39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7"/>
                      <a:pt x="62" y="56"/>
                      <a:pt x="62" y="56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0"/>
                      <a:pt x="38" y="40"/>
                      <a:pt x="38" y="41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7"/>
                      <a:pt x="39" y="57"/>
                    </a:cubicBezTo>
                    <a:close/>
                    <a:moveTo>
                      <a:pt x="40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40" y="55"/>
                      <a:pt x="40" y="55"/>
                      <a:pt x="40" y="55"/>
                    </a:cubicBezTo>
                    <a:lnTo>
                      <a:pt x="4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82" name="isļiḑe">
                <a:extLst>
                  <a:ext uri="{FF2B5EF4-FFF2-40B4-BE49-F238E27FC236}">
                    <a16:creationId xmlns:a16="http://schemas.microsoft.com/office/drawing/2014/main" id="{CC7BEC14-D802-487E-AF88-3D642AC65EF4}"/>
                  </a:ext>
                </a:extLst>
              </p:cNvPr>
              <p:cNvSpPr/>
              <p:nvPr/>
            </p:nvSpPr>
            <p:spPr bwMode="auto">
              <a:xfrm>
                <a:off x="6843052" y="5474730"/>
                <a:ext cx="311167" cy="347437"/>
              </a:xfrm>
              <a:custGeom>
                <a:avLst/>
                <a:gdLst>
                  <a:gd name="T0" fmla="*/ 55 w 69"/>
                  <a:gd name="T1" fmla="*/ 0 h 77"/>
                  <a:gd name="T2" fmla="*/ 45 w 69"/>
                  <a:gd name="T3" fmla="*/ 5 h 77"/>
                  <a:gd name="T4" fmla="*/ 31 w 69"/>
                  <a:gd name="T5" fmla="*/ 7 h 77"/>
                  <a:gd name="T6" fmla="*/ 24 w 69"/>
                  <a:gd name="T7" fmla="*/ 7 h 77"/>
                  <a:gd name="T8" fmla="*/ 10 w 69"/>
                  <a:gd name="T9" fmla="*/ 5 h 77"/>
                  <a:gd name="T10" fmla="*/ 0 w 69"/>
                  <a:gd name="T11" fmla="*/ 69 h 77"/>
                  <a:gd name="T12" fmla="*/ 69 w 69"/>
                  <a:gd name="T13" fmla="*/ 14 h 77"/>
                  <a:gd name="T14" fmla="*/ 10 w 69"/>
                  <a:gd name="T15" fmla="*/ 13 h 77"/>
                  <a:gd name="T16" fmla="*/ 24 w 69"/>
                  <a:gd name="T17" fmla="*/ 10 h 77"/>
                  <a:gd name="T18" fmla="*/ 31 w 69"/>
                  <a:gd name="T19" fmla="*/ 10 h 77"/>
                  <a:gd name="T20" fmla="*/ 45 w 69"/>
                  <a:gd name="T21" fmla="*/ 13 h 77"/>
                  <a:gd name="T22" fmla="*/ 55 w 69"/>
                  <a:gd name="T23" fmla="*/ 17 h 77"/>
                  <a:gd name="T24" fmla="*/ 66 w 69"/>
                  <a:gd name="T25" fmla="*/ 14 h 77"/>
                  <a:gd name="T26" fmla="*/ 7 w 69"/>
                  <a:gd name="T27" fmla="*/ 10 h 77"/>
                  <a:gd name="T28" fmla="*/ 61 w 69"/>
                  <a:gd name="T29" fmla="*/ 74 h 77"/>
                  <a:gd name="T30" fmla="*/ 34 w 69"/>
                  <a:gd name="T31" fmla="*/ 39 h 77"/>
                  <a:gd name="T32" fmla="*/ 34 w 69"/>
                  <a:gd name="T33" fmla="*/ 39 h 77"/>
                  <a:gd name="T34" fmla="*/ 33 w 69"/>
                  <a:gd name="T35" fmla="*/ 36 h 77"/>
                  <a:gd name="T36" fmla="*/ 44 w 69"/>
                  <a:gd name="T37" fmla="*/ 33 h 77"/>
                  <a:gd name="T38" fmla="*/ 45 w 69"/>
                  <a:gd name="T39" fmla="*/ 36 h 77"/>
                  <a:gd name="T40" fmla="*/ 54 w 69"/>
                  <a:gd name="T41" fmla="*/ 39 h 77"/>
                  <a:gd name="T42" fmla="*/ 54 w 69"/>
                  <a:gd name="T43" fmla="*/ 39 h 77"/>
                  <a:gd name="T44" fmla="*/ 53 w 69"/>
                  <a:gd name="T45" fmla="*/ 36 h 77"/>
                  <a:gd name="T46" fmla="*/ 14 w 69"/>
                  <a:gd name="T47" fmla="*/ 43 h 77"/>
                  <a:gd name="T48" fmla="*/ 15 w 69"/>
                  <a:gd name="T49" fmla="*/ 46 h 77"/>
                  <a:gd name="T50" fmla="*/ 24 w 69"/>
                  <a:gd name="T51" fmla="*/ 49 h 77"/>
                  <a:gd name="T52" fmla="*/ 24 w 69"/>
                  <a:gd name="T53" fmla="*/ 49 h 77"/>
                  <a:gd name="T54" fmla="*/ 23 w 69"/>
                  <a:gd name="T55" fmla="*/ 46 h 77"/>
                  <a:gd name="T56" fmla="*/ 34 w 69"/>
                  <a:gd name="T57" fmla="*/ 43 h 77"/>
                  <a:gd name="T58" fmla="*/ 35 w 69"/>
                  <a:gd name="T59" fmla="*/ 46 h 77"/>
                  <a:gd name="T60" fmla="*/ 44 w 69"/>
                  <a:gd name="T61" fmla="*/ 49 h 77"/>
                  <a:gd name="T62" fmla="*/ 44 w 69"/>
                  <a:gd name="T63" fmla="*/ 49 h 77"/>
                  <a:gd name="T64" fmla="*/ 43 w 69"/>
                  <a:gd name="T65" fmla="*/ 46 h 77"/>
                  <a:gd name="T66" fmla="*/ 54 w 69"/>
                  <a:gd name="T67" fmla="*/ 43 h 77"/>
                  <a:gd name="T68" fmla="*/ 55 w 69"/>
                  <a:gd name="T69" fmla="*/ 46 h 77"/>
                  <a:gd name="T70" fmla="*/ 14 w 69"/>
                  <a:gd name="T71" fmla="*/ 59 h 77"/>
                  <a:gd name="T72" fmla="*/ 14 w 69"/>
                  <a:gd name="T73" fmla="*/ 59 h 77"/>
                  <a:gd name="T74" fmla="*/ 13 w 69"/>
                  <a:gd name="T75" fmla="*/ 56 h 77"/>
                  <a:gd name="T76" fmla="*/ 24 w 69"/>
                  <a:gd name="T77" fmla="*/ 53 h 77"/>
                  <a:gd name="T78" fmla="*/ 25 w 69"/>
                  <a:gd name="T79" fmla="*/ 56 h 77"/>
                  <a:gd name="T80" fmla="*/ 34 w 69"/>
                  <a:gd name="T81" fmla="*/ 59 h 77"/>
                  <a:gd name="T82" fmla="*/ 34 w 69"/>
                  <a:gd name="T83" fmla="*/ 59 h 77"/>
                  <a:gd name="T84" fmla="*/ 33 w 69"/>
                  <a:gd name="T85" fmla="*/ 56 h 77"/>
                  <a:gd name="T86" fmla="*/ 44 w 69"/>
                  <a:gd name="T87" fmla="*/ 53 h 77"/>
                  <a:gd name="T88" fmla="*/ 45 w 69"/>
                  <a:gd name="T89" fmla="*/ 56 h 77"/>
                  <a:gd name="T90" fmla="*/ 54 w 69"/>
                  <a:gd name="T91" fmla="*/ 59 h 77"/>
                  <a:gd name="T92" fmla="*/ 54 w 69"/>
                  <a:gd name="T93" fmla="*/ 59 h 77"/>
                  <a:gd name="T94" fmla="*/ 53 w 69"/>
                  <a:gd name="T95" fmla="*/ 56 h 77"/>
                  <a:gd name="T96" fmla="*/ 14 w 69"/>
                  <a:gd name="T97" fmla="*/ 63 h 77"/>
                  <a:gd name="T98" fmla="*/ 15 w 69"/>
                  <a:gd name="T99" fmla="*/ 65 h 77"/>
                  <a:gd name="T100" fmla="*/ 24 w 69"/>
                  <a:gd name="T101" fmla="*/ 68 h 77"/>
                  <a:gd name="T102" fmla="*/ 24 w 69"/>
                  <a:gd name="T103" fmla="*/ 68 h 77"/>
                  <a:gd name="T104" fmla="*/ 23 w 69"/>
                  <a:gd name="T105" fmla="*/ 6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77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83" name="ïšḷîḍê">
                <a:extLst>
                  <a:ext uri="{FF2B5EF4-FFF2-40B4-BE49-F238E27FC236}">
                    <a16:creationId xmlns:a16="http://schemas.microsoft.com/office/drawing/2014/main" id="{FA3E49FD-6F1C-4017-B426-F2804C1F8772}"/>
                  </a:ext>
                </a:extLst>
              </p:cNvPr>
              <p:cNvSpPr/>
              <p:nvPr/>
            </p:nvSpPr>
            <p:spPr bwMode="auto">
              <a:xfrm>
                <a:off x="8626374" y="3481429"/>
                <a:ext cx="328520" cy="317570"/>
              </a:xfrm>
              <a:custGeom>
                <a:avLst/>
                <a:gdLst>
                  <a:gd name="T0" fmla="*/ 12 w 63"/>
                  <a:gd name="T1" fmla="*/ 10 h 61"/>
                  <a:gd name="T2" fmla="*/ 13 w 63"/>
                  <a:gd name="T3" fmla="*/ 10 h 61"/>
                  <a:gd name="T4" fmla="*/ 13 w 63"/>
                  <a:gd name="T5" fmla="*/ 12 h 61"/>
                  <a:gd name="T6" fmla="*/ 13 w 63"/>
                  <a:gd name="T7" fmla="*/ 29 h 61"/>
                  <a:gd name="T8" fmla="*/ 13 w 63"/>
                  <a:gd name="T9" fmla="*/ 31 h 61"/>
                  <a:gd name="T10" fmla="*/ 13 w 63"/>
                  <a:gd name="T11" fmla="*/ 31 h 61"/>
                  <a:gd name="T12" fmla="*/ 12 w 63"/>
                  <a:gd name="T13" fmla="*/ 31 h 61"/>
                  <a:gd name="T14" fmla="*/ 12 w 63"/>
                  <a:gd name="T15" fmla="*/ 10 h 61"/>
                  <a:gd name="T16" fmla="*/ 61 w 63"/>
                  <a:gd name="T17" fmla="*/ 59 h 61"/>
                  <a:gd name="T18" fmla="*/ 56 w 63"/>
                  <a:gd name="T19" fmla="*/ 61 h 61"/>
                  <a:gd name="T20" fmla="*/ 51 w 63"/>
                  <a:gd name="T21" fmla="*/ 59 h 61"/>
                  <a:gd name="T22" fmla="*/ 38 w 63"/>
                  <a:gd name="T23" fmla="*/ 47 h 61"/>
                  <a:gd name="T24" fmla="*/ 36 w 63"/>
                  <a:gd name="T25" fmla="*/ 42 h 61"/>
                  <a:gd name="T26" fmla="*/ 32 w 63"/>
                  <a:gd name="T27" fmla="*/ 38 h 61"/>
                  <a:gd name="T28" fmla="*/ 22 w 63"/>
                  <a:gd name="T29" fmla="*/ 41 h 61"/>
                  <a:gd name="T30" fmla="*/ 8 w 63"/>
                  <a:gd name="T31" fmla="*/ 35 h 61"/>
                  <a:gd name="T32" fmla="*/ 8 w 63"/>
                  <a:gd name="T33" fmla="*/ 6 h 61"/>
                  <a:gd name="T34" fmla="*/ 22 w 63"/>
                  <a:gd name="T35" fmla="*/ 0 h 61"/>
                  <a:gd name="T36" fmla="*/ 36 w 63"/>
                  <a:gd name="T37" fmla="*/ 6 h 61"/>
                  <a:gd name="T38" fmla="*/ 39 w 63"/>
                  <a:gd name="T39" fmla="*/ 31 h 61"/>
                  <a:gd name="T40" fmla="*/ 43 w 63"/>
                  <a:gd name="T41" fmla="*/ 35 h 61"/>
                  <a:gd name="T42" fmla="*/ 48 w 63"/>
                  <a:gd name="T43" fmla="*/ 37 h 61"/>
                  <a:gd name="T44" fmla="*/ 60 w 63"/>
                  <a:gd name="T45" fmla="*/ 49 h 61"/>
                  <a:gd name="T46" fmla="*/ 61 w 63"/>
                  <a:gd name="T47" fmla="*/ 59 h 61"/>
                  <a:gd name="T48" fmla="*/ 10 w 63"/>
                  <a:gd name="T49" fmla="*/ 8 h 61"/>
                  <a:gd name="T50" fmla="*/ 5 w 63"/>
                  <a:gd name="T51" fmla="*/ 21 h 61"/>
                  <a:gd name="T52" fmla="*/ 10 w 63"/>
                  <a:gd name="T53" fmla="*/ 33 h 61"/>
                  <a:gd name="T54" fmla="*/ 22 w 63"/>
                  <a:gd name="T55" fmla="*/ 38 h 61"/>
                  <a:gd name="T56" fmla="*/ 34 w 63"/>
                  <a:gd name="T57" fmla="*/ 33 h 61"/>
                  <a:gd name="T58" fmla="*/ 39 w 63"/>
                  <a:gd name="T59" fmla="*/ 21 h 61"/>
                  <a:gd name="T60" fmla="*/ 34 w 63"/>
                  <a:gd name="T61" fmla="*/ 8 h 61"/>
                  <a:gd name="T62" fmla="*/ 22 w 63"/>
                  <a:gd name="T63" fmla="*/ 3 h 61"/>
                  <a:gd name="T64" fmla="*/ 10 w 63"/>
                  <a:gd name="T65" fmla="*/ 8 h 61"/>
                  <a:gd name="T66" fmla="*/ 36 w 63"/>
                  <a:gd name="T67" fmla="*/ 34 h 61"/>
                  <a:gd name="T68" fmla="*/ 34 w 63"/>
                  <a:gd name="T69" fmla="*/ 35 h 61"/>
                  <a:gd name="T70" fmla="*/ 38 w 63"/>
                  <a:gd name="T71" fmla="*/ 39 h 61"/>
                  <a:gd name="T72" fmla="*/ 39 w 63"/>
                  <a:gd name="T73" fmla="*/ 37 h 61"/>
                  <a:gd name="T74" fmla="*/ 40 w 63"/>
                  <a:gd name="T75" fmla="*/ 36 h 61"/>
                  <a:gd name="T76" fmla="*/ 37 w 63"/>
                  <a:gd name="T77" fmla="*/ 33 h 61"/>
                  <a:gd name="T78" fmla="*/ 36 w 63"/>
                  <a:gd name="T79" fmla="*/ 34 h 61"/>
                  <a:gd name="T80" fmla="*/ 41 w 63"/>
                  <a:gd name="T81" fmla="*/ 44 h 61"/>
                  <a:gd name="T82" fmla="*/ 53 w 63"/>
                  <a:gd name="T83" fmla="*/ 57 h 61"/>
                  <a:gd name="T84" fmla="*/ 58 w 63"/>
                  <a:gd name="T85" fmla="*/ 57 h 61"/>
                  <a:gd name="T86" fmla="*/ 60 w 63"/>
                  <a:gd name="T87" fmla="*/ 54 h 61"/>
                  <a:gd name="T88" fmla="*/ 58 w 63"/>
                  <a:gd name="T89" fmla="*/ 51 h 61"/>
                  <a:gd name="T90" fmla="*/ 46 w 63"/>
                  <a:gd name="T91" fmla="*/ 39 h 61"/>
                  <a:gd name="T92" fmla="*/ 43 w 63"/>
                  <a:gd name="T93" fmla="*/ 38 h 61"/>
                  <a:gd name="T94" fmla="*/ 42 w 63"/>
                  <a:gd name="T95" fmla="*/ 38 h 61"/>
                  <a:gd name="T96" fmla="*/ 41 w 63"/>
                  <a:gd name="T97" fmla="*/ 38 h 61"/>
                  <a:gd name="T98" fmla="*/ 40 w 63"/>
                  <a:gd name="T99" fmla="*/ 39 h 61"/>
                  <a:gd name="T100" fmla="*/ 40 w 63"/>
                  <a:gd name="T101" fmla="*/ 40 h 61"/>
                  <a:gd name="T102" fmla="*/ 39 w 63"/>
                  <a:gd name="T103" fmla="*/ 40 h 61"/>
                  <a:gd name="T104" fmla="*/ 41 w 63"/>
                  <a:gd name="T105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61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84" name="íšľiďè">
                <a:extLst>
                  <a:ext uri="{FF2B5EF4-FFF2-40B4-BE49-F238E27FC236}">
                    <a16:creationId xmlns:a16="http://schemas.microsoft.com/office/drawing/2014/main" id="{40D8DBC6-D69C-4D09-B7E4-7A1D9BF62FB9}"/>
                  </a:ext>
                </a:extLst>
              </p:cNvPr>
              <p:cNvSpPr/>
              <p:nvPr/>
            </p:nvSpPr>
            <p:spPr bwMode="auto">
              <a:xfrm>
                <a:off x="4270782" y="4215532"/>
                <a:ext cx="353973" cy="299836"/>
              </a:xfrm>
              <a:custGeom>
                <a:avLst/>
                <a:gdLst>
                  <a:gd name="T0" fmla="*/ 70 w 72"/>
                  <a:gd name="T1" fmla="*/ 16 h 61"/>
                  <a:gd name="T2" fmla="*/ 56 w 72"/>
                  <a:gd name="T3" fmla="*/ 18 h 61"/>
                  <a:gd name="T4" fmla="*/ 43 w 72"/>
                  <a:gd name="T5" fmla="*/ 46 h 61"/>
                  <a:gd name="T6" fmla="*/ 12 w 72"/>
                  <a:gd name="T7" fmla="*/ 46 h 61"/>
                  <a:gd name="T8" fmla="*/ 13 w 72"/>
                  <a:gd name="T9" fmla="*/ 49 h 61"/>
                  <a:gd name="T10" fmla="*/ 48 w 72"/>
                  <a:gd name="T11" fmla="*/ 51 h 61"/>
                  <a:gd name="T12" fmla="*/ 13 w 72"/>
                  <a:gd name="T13" fmla="*/ 52 h 61"/>
                  <a:gd name="T14" fmla="*/ 9 w 72"/>
                  <a:gd name="T15" fmla="*/ 45 h 61"/>
                  <a:gd name="T16" fmla="*/ 7 w 72"/>
                  <a:gd name="T17" fmla="*/ 42 h 61"/>
                  <a:gd name="T18" fmla="*/ 1 w 72"/>
                  <a:gd name="T19" fmla="*/ 23 h 61"/>
                  <a:gd name="T20" fmla="*/ 10 w 72"/>
                  <a:gd name="T21" fmla="*/ 41 h 61"/>
                  <a:gd name="T22" fmla="*/ 43 w 72"/>
                  <a:gd name="T23" fmla="*/ 43 h 61"/>
                  <a:gd name="T24" fmla="*/ 54 w 72"/>
                  <a:gd name="T25" fmla="*/ 17 h 61"/>
                  <a:gd name="T26" fmla="*/ 70 w 72"/>
                  <a:gd name="T27" fmla="*/ 13 h 61"/>
                  <a:gd name="T28" fmla="*/ 18 w 72"/>
                  <a:gd name="T29" fmla="*/ 57 h 61"/>
                  <a:gd name="T30" fmla="*/ 11 w 72"/>
                  <a:gd name="T31" fmla="*/ 57 h 61"/>
                  <a:gd name="T32" fmla="*/ 18 w 72"/>
                  <a:gd name="T33" fmla="*/ 57 h 61"/>
                  <a:gd name="T34" fmla="*/ 14 w 72"/>
                  <a:gd name="T35" fmla="*/ 55 h 61"/>
                  <a:gd name="T36" fmla="*/ 14 w 72"/>
                  <a:gd name="T37" fmla="*/ 59 h 61"/>
                  <a:gd name="T38" fmla="*/ 45 w 72"/>
                  <a:gd name="T39" fmla="*/ 57 h 61"/>
                  <a:gd name="T40" fmla="*/ 38 w 72"/>
                  <a:gd name="T41" fmla="*/ 57 h 61"/>
                  <a:gd name="T42" fmla="*/ 45 w 72"/>
                  <a:gd name="T43" fmla="*/ 57 h 61"/>
                  <a:gd name="T44" fmla="*/ 41 w 72"/>
                  <a:gd name="T45" fmla="*/ 55 h 61"/>
                  <a:gd name="T46" fmla="*/ 41 w 72"/>
                  <a:gd name="T47" fmla="*/ 59 h 61"/>
                  <a:gd name="T48" fmla="*/ 12 w 72"/>
                  <a:gd name="T49" fmla="*/ 37 h 61"/>
                  <a:gd name="T50" fmla="*/ 45 w 72"/>
                  <a:gd name="T51" fmla="*/ 36 h 61"/>
                  <a:gd name="T52" fmla="*/ 12 w 72"/>
                  <a:gd name="T53" fmla="*/ 35 h 61"/>
                  <a:gd name="T54" fmla="*/ 12 w 72"/>
                  <a:gd name="T55" fmla="*/ 37 h 61"/>
                  <a:gd name="T56" fmla="*/ 12 w 72"/>
                  <a:gd name="T57" fmla="*/ 40 h 61"/>
                  <a:gd name="T58" fmla="*/ 43 w 72"/>
                  <a:gd name="T59" fmla="*/ 41 h 61"/>
                  <a:gd name="T60" fmla="*/ 43 w 72"/>
                  <a:gd name="T61" fmla="*/ 39 h 61"/>
                  <a:gd name="T62" fmla="*/ 37 w 72"/>
                  <a:gd name="T63" fmla="*/ 31 h 61"/>
                  <a:gd name="T64" fmla="*/ 44 w 72"/>
                  <a:gd name="T65" fmla="*/ 30 h 61"/>
                  <a:gd name="T66" fmla="*/ 43 w 72"/>
                  <a:gd name="T67" fmla="*/ 0 h 61"/>
                  <a:gd name="T68" fmla="*/ 36 w 72"/>
                  <a:gd name="T69" fmla="*/ 0 h 61"/>
                  <a:gd name="T70" fmla="*/ 37 w 72"/>
                  <a:gd name="T71" fmla="*/ 31 h 61"/>
                  <a:gd name="T72" fmla="*/ 31 w 72"/>
                  <a:gd name="T73" fmla="*/ 31 h 61"/>
                  <a:gd name="T74" fmla="*/ 32 w 72"/>
                  <a:gd name="T75" fmla="*/ 8 h 61"/>
                  <a:gd name="T76" fmla="*/ 25 w 72"/>
                  <a:gd name="T77" fmla="*/ 8 h 61"/>
                  <a:gd name="T78" fmla="*/ 24 w 72"/>
                  <a:gd name="T79" fmla="*/ 30 h 61"/>
                  <a:gd name="T80" fmla="*/ 13 w 72"/>
                  <a:gd name="T81" fmla="*/ 31 h 61"/>
                  <a:gd name="T82" fmla="*/ 20 w 72"/>
                  <a:gd name="T83" fmla="*/ 30 h 61"/>
                  <a:gd name="T84" fmla="*/ 20 w 72"/>
                  <a:gd name="T85" fmla="*/ 16 h 61"/>
                  <a:gd name="T86" fmla="*/ 13 w 72"/>
                  <a:gd name="T87" fmla="*/ 16 h 61"/>
                  <a:gd name="T88" fmla="*/ 13 w 72"/>
                  <a:gd name="T8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" h="61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85" name="iṩľîde">
                <a:extLst>
                  <a:ext uri="{FF2B5EF4-FFF2-40B4-BE49-F238E27FC236}">
                    <a16:creationId xmlns:a16="http://schemas.microsoft.com/office/drawing/2014/main" id="{3CCD899A-721D-491B-B84E-00C6413176C8}"/>
                  </a:ext>
                </a:extLst>
              </p:cNvPr>
              <p:cNvSpPr/>
              <p:nvPr/>
            </p:nvSpPr>
            <p:spPr bwMode="auto">
              <a:xfrm>
                <a:off x="7414484" y="4462722"/>
                <a:ext cx="427572" cy="402274"/>
              </a:xfrm>
              <a:custGeom>
                <a:avLst/>
                <a:gdLst>
                  <a:gd name="T0" fmla="*/ 23 w 68"/>
                  <a:gd name="T1" fmla="*/ 5 h 67"/>
                  <a:gd name="T2" fmla="*/ 7 w 68"/>
                  <a:gd name="T3" fmla="*/ 11 h 67"/>
                  <a:gd name="T4" fmla="*/ 7 w 68"/>
                  <a:gd name="T5" fmla="*/ 67 h 67"/>
                  <a:gd name="T6" fmla="*/ 38 w 68"/>
                  <a:gd name="T7" fmla="*/ 62 h 67"/>
                  <a:gd name="T8" fmla="*/ 49 w 68"/>
                  <a:gd name="T9" fmla="*/ 56 h 67"/>
                  <a:gd name="T10" fmla="*/ 64 w 68"/>
                  <a:gd name="T11" fmla="*/ 47 h 67"/>
                  <a:gd name="T12" fmla="*/ 60 w 68"/>
                  <a:gd name="T13" fmla="*/ 0 h 67"/>
                  <a:gd name="T14" fmla="*/ 52 w 68"/>
                  <a:gd name="T15" fmla="*/ 51 h 67"/>
                  <a:gd name="T16" fmla="*/ 59 w 68"/>
                  <a:gd name="T17" fmla="*/ 44 h 67"/>
                  <a:gd name="T18" fmla="*/ 56 w 68"/>
                  <a:gd name="T19" fmla="*/ 41 h 67"/>
                  <a:gd name="T20" fmla="*/ 56 w 68"/>
                  <a:gd name="T21" fmla="*/ 51 h 67"/>
                  <a:gd name="T22" fmla="*/ 50 w 68"/>
                  <a:gd name="T23" fmla="*/ 43 h 67"/>
                  <a:gd name="T24" fmla="*/ 33 w 68"/>
                  <a:gd name="T25" fmla="*/ 45 h 67"/>
                  <a:gd name="T26" fmla="*/ 48 w 68"/>
                  <a:gd name="T27" fmla="*/ 53 h 67"/>
                  <a:gd name="T28" fmla="*/ 26 w 68"/>
                  <a:gd name="T29" fmla="*/ 7 h 67"/>
                  <a:gd name="T30" fmla="*/ 65 w 68"/>
                  <a:gd name="T31" fmla="*/ 7 h 67"/>
                  <a:gd name="T32" fmla="*/ 56 w 68"/>
                  <a:gd name="T33" fmla="*/ 39 h 67"/>
                  <a:gd name="T34" fmla="*/ 9 w 68"/>
                  <a:gd name="T35" fmla="*/ 23 h 67"/>
                  <a:gd name="T36" fmla="*/ 12 w 68"/>
                  <a:gd name="T37" fmla="*/ 30 h 67"/>
                  <a:gd name="T38" fmla="*/ 10 w 68"/>
                  <a:gd name="T39" fmla="*/ 32 h 67"/>
                  <a:gd name="T40" fmla="*/ 10 w 68"/>
                  <a:gd name="T41" fmla="*/ 38 h 67"/>
                  <a:gd name="T42" fmla="*/ 12 w 68"/>
                  <a:gd name="T43" fmla="*/ 40 h 67"/>
                  <a:gd name="T44" fmla="*/ 9 w 68"/>
                  <a:gd name="T45" fmla="*/ 47 h 67"/>
                  <a:gd name="T46" fmla="*/ 12 w 68"/>
                  <a:gd name="T47" fmla="*/ 54 h 67"/>
                  <a:gd name="T48" fmla="*/ 9 w 68"/>
                  <a:gd name="T49" fmla="*/ 55 h 67"/>
                  <a:gd name="T50" fmla="*/ 19 w 68"/>
                  <a:gd name="T51" fmla="*/ 61 h 67"/>
                  <a:gd name="T52" fmla="*/ 25 w 68"/>
                  <a:gd name="T53" fmla="*/ 64 h 67"/>
                  <a:gd name="T54" fmla="*/ 3 w 68"/>
                  <a:gd name="T55" fmla="*/ 19 h 67"/>
                  <a:gd name="T56" fmla="*/ 12 w 68"/>
                  <a:gd name="T57" fmla="*/ 22 h 67"/>
                  <a:gd name="T58" fmla="*/ 34 w 68"/>
                  <a:gd name="T59" fmla="*/ 61 h 67"/>
                  <a:gd name="T60" fmla="*/ 19 w 68"/>
                  <a:gd name="T61" fmla="*/ 59 h 67"/>
                  <a:gd name="T62" fmla="*/ 19 w 68"/>
                  <a:gd name="T63" fmla="*/ 8 h 67"/>
                  <a:gd name="T64" fmla="*/ 21 w 68"/>
                  <a:gd name="T65" fmla="*/ 17 h 67"/>
                  <a:gd name="T66" fmla="*/ 24 w 68"/>
                  <a:gd name="T67" fmla="*/ 19 h 67"/>
                  <a:gd name="T68" fmla="*/ 20 w 68"/>
                  <a:gd name="T69" fmla="*/ 26 h 67"/>
                  <a:gd name="T70" fmla="*/ 24 w 68"/>
                  <a:gd name="T71" fmla="*/ 33 h 67"/>
                  <a:gd name="T72" fmla="*/ 21 w 68"/>
                  <a:gd name="T73" fmla="*/ 35 h 67"/>
                  <a:gd name="T74" fmla="*/ 21 w 68"/>
                  <a:gd name="T75" fmla="*/ 41 h 67"/>
                  <a:gd name="T76" fmla="*/ 24 w 68"/>
                  <a:gd name="T77" fmla="*/ 43 h 67"/>
                  <a:gd name="T78" fmla="*/ 21 w 68"/>
                  <a:gd name="T79" fmla="*/ 49 h 67"/>
                  <a:gd name="T80" fmla="*/ 24 w 68"/>
                  <a:gd name="T81" fmla="*/ 51 h 67"/>
                  <a:gd name="T82" fmla="*/ 38 w 68"/>
                  <a:gd name="T83" fmla="*/ 57 h 67"/>
                  <a:gd name="T84" fmla="*/ 40 w 68"/>
                  <a:gd name="T85" fmla="*/ 58 h 67"/>
                  <a:gd name="T86" fmla="*/ 40 w 68"/>
                  <a:gd name="T87" fmla="*/ 55 h 67"/>
                  <a:gd name="T88" fmla="*/ 40 w 68"/>
                  <a:gd name="T89" fmla="*/ 58 h 67"/>
                  <a:gd name="T90" fmla="*/ 33 w 68"/>
                  <a:gd name="T91" fmla="*/ 13 h 67"/>
                  <a:gd name="T92" fmla="*/ 58 w 68"/>
                  <a:gd name="T93" fmla="*/ 11 h 67"/>
                  <a:gd name="T94" fmla="*/ 58 w 68"/>
                  <a:gd name="T95" fmla="*/ 21 h 67"/>
                  <a:gd name="T96" fmla="*/ 33 w 68"/>
                  <a:gd name="T97" fmla="*/ 19 h 67"/>
                  <a:gd name="T98" fmla="*/ 59 w 68"/>
                  <a:gd name="T99" fmla="*/ 28 h 67"/>
                  <a:gd name="T100" fmla="*/ 32 w 68"/>
                  <a:gd name="T101" fmla="*/ 28 h 67"/>
                  <a:gd name="T102" fmla="*/ 59 w 68"/>
                  <a:gd name="T103" fmla="*/ 28 h 67"/>
                  <a:gd name="T104" fmla="*/ 33 w 68"/>
                  <a:gd name="T105" fmla="*/ 37 h 67"/>
                  <a:gd name="T106" fmla="*/ 58 w 68"/>
                  <a:gd name="T107" fmla="*/ 3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7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86" name="í$1ïdê">
                <a:extLst>
                  <a:ext uri="{FF2B5EF4-FFF2-40B4-BE49-F238E27FC236}">
                    <a16:creationId xmlns:a16="http://schemas.microsoft.com/office/drawing/2014/main" id="{E9A5E296-3498-40D4-8FED-7EA60AE4EF33}"/>
                  </a:ext>
                </a:extLst>
              </p:cNvPr>
              <p:cNvSpPr/>
              <p:nvPr/>
            </p:nvSpPr>
            <p:spPr bwMode="auto">
              <a:xfrm>
                <a:off x="7626142" y="3331001"/>
                <a:ext cx="421885" cy="352397"/>
              </a:xfrm>
              <a:custGeom>
                <a:avLst/>
                <a:gdLst>
                  <a:gd name="T0" fmla="*/ 71 w 72"/>
                  <a:gd name="T1" fmla="*/ 15 h 60"/>
                  <a:gd name="T2" fmla="*/ 57 w 72"/>
                  <a:gd name="T3" fmla="*/ 17 h 60"/>
                  <a:gd name="T4" fmla="*/ 44 w 72"/>
                  <a:gd name="T5" fmla="*/ 45 h 60"/>
                  <a:gd name="T6" fmla="*/ 12 w 72"/>
                  <a:gd name="T7" fmla="*/ 45 h 60"/>
                  <a:gd name="T8" fmla="*/ 14 w 72"/>
                  <a:gd name="T9" fmla="*/ 48 h 60"/>
                  <a:gd name="T10" fmla="*/ 48 w 72"/>
                  <a:gd name="T11" fmla="*/ 50 h 60"/>
                  <a:gd name="T12" fmla="*/ 14 w 72"/>
                  <a:gd name="T13" fmla="*/ 51 h 60"/>
                  <a:gd name="T14" fmla="*/ 9 w 72"/>
                  <a:gd name="T15" fmla="*/ 44 h 60"/>
                  <a:gd name="T16" fmla="*/ 8 w 72"/>
                  <a:gd name="T17" fmla="*/ 41 h 60"/>
                  <a:gd name="T18" fmla="*/ 1 w 72"/>
                  <a:gd name="T19" fmla="*/ 22 h 60"/>
                  <a:gd name="T20" fmla="*/ 11 w 72"/>
                  <a:gd name="T21" fmla="*/ 40 h 60"/>
                  <a:gd name="T22" fmla="*/ 44 w 72"/>
                  <a:gd name="T23" fmla="*/ 42 h 60"/>
                  <a:gd name="T24" fmla="*/ 54 w 72"/>
                  <a:gd name="T25" fmla="*/ 16 h 60"/>
                  <a:gd name="T26" fmla="*/ 71 w 72"/>
                  <a:gd name="T27" fmla="*/ 12 h 60"/>
                  <a:gd name="T28" fmla="*/ 18 w 72"/>
                  <a:gd name="T29" fmla="*/ 56 h 60"/>
                  <a:gd name="T30" fmla="*/ 11 w 72"/>
                  <a:gd name="T31" fmla="*/ 56 h 60"/>
                  <a:gd name="T32" fmla="*/ 18 w 72"/>
                  <a:gd name="T33" fmla="*/ 56 h 60"/>
                  <a:gd name="T34" fmla="*/ 15 w 72"/>
                  <a:gd name="T35" fmla="*/ 54 h 60"/>
                  <a:gd name="T36" fmla="*/ 15 w 72"/>
                  <a:gd name="T37" fmla="*/ 58 h 60"/>
                  <a:gd name="T38" fmla="*/ 45 w 72"/>
                  <a:gd name="T39" fmla="*/ 56 h 60"/>
                  <a:gd name="T40" fmla="*/ 38 w 72"/>
                  <a:gd name="T41" fmla="*/ 56 h 60"/>
                  <a:gd name="T42" fmla="*/ 45 w 72"/>
                  <a:gd name="T43" fmla="*/ 56 h 60"/>
                  <a:gd name="T44" fmla="*/ 42 w 72"/>
                  <a:gd name="T45" fmla="*/ 54 h 60"/>
                  <a:gd name="T46" fmla="*/ 42 w 72"/>
                  <a:gd name="T47" fmla="*/ 58 h 60"/>
                  <a:gd name="T48" fmla="*/ 46 w 72"/>
                  <a:gd name="T49" fmla="*/ 35 h 60"/>
                  <a:gd name="T50" fmla="*/ 12 w 72"/>
                  <a:gd name="T51" fmla="*/ 34 h 60"/>
                  <a:gd name="T52" fmla="*/ 12 w 72"/>
                  <a:gd name="T53" fmla="*/ 36 h 60"/>
                  <a:gd name="T54" fmla="*/ 46 w 72"/>
                  <a:gd name="T55" fmla="*/ 35 h 60"/>
                  <a:gd name="T56" fmla="*/ 12 w 72"/>
                  <a:gd name="T57" fmla="*/ 39 h 60"/>
                  <a:gd name="T58" fmla="*/ 43 w 72"/>
                  <a:gd name="T59" fmla="*/ 40 h 60"/>
                  <a:gd name="T60" fmla="*/ 43 w 72"/>
                  <a:gd name="T61" fmla="*/ 38 h 60"/>
                  <a:gd name="T62" fmla="*/ 13 w 72"/>
                  <a:gd name="T63" fmla="*/ 28 h 60"/>
                  <a:gd name="T64" fmla="*/ 16 w 72"/>
                  <a:gd name="T65" fmla="*/ 23 h 60"/>
                  <a:gd name="T66" fmla="*/ 28 w 72"/>
                  <a:gd name="T67" fmla="*/ 14 h 60"/>
                  <a:gd name="T68" fmla="*/ 33 w 72"/>
                  <a:gd name="T69" fmla="*/ 17 h 60"/>
                  <a:gd name="T70" fmla="*/ 36 w 72"/>
                  <a:gd name="T71" fmla="*/ 22 h 60"/>
                  <a:gd name="T72" fmla="*/ 39 w 72"/>
                  <a:gd name="T73" fmla="*/ 17 h 60"/>
                  <a:gd name="T74" fmla="*/ 51 w 72"/>
                  <a:gd name="T75" fmla="*/ 7 h 60"/>
                  <a:gd name="T76" fmla="*/ 51 w 72"/>
                  <a:gd name="T77" fmla="*/ 0 h 60"/>
                  <a:gd name="T78" fmla="*/ 49 w 72"/>
                  <a:gd name="T79" fmla="*/ 5 h 60"/>
                  <a:gd name="T80" fmla="*/ 36 w 72"/>
                  <a:gd name="T81" fmla="*/ 15 h 60"/>
                  <a:gd name="T82" fmla="*/ 31 w 72"/>
                  <a:gd name="T83" fmla="*/ 12 h 60"/>
                  <a:gd name="T84" fmla="*/ 28 w 72"/>
                  <a:gd name="T85" fmla="*/ 7 h 60"/>
                  <a:gd name="T86" fmla="*/ 25 w 72"/>
                  <a:gd name="T87" fmla="*/ 11 h 60"/>
                  <a:gd name="T88" fmla="*/ 13 w 72"/>
                  <a:gd name="T89" fmla="*/ 22 h 60"/>
                  <a:gd name="T90" fmla="*/ 13 w 72"/>
                  <a:gd name="T91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60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87" name="iṣḷïḍe">
                <a:extLst>
                  <a:ext uri="{FF2B5EF4-FFF2-40B4-BE49-F238E27FC236}">
                    <a16:creationId xmlns:a16="http://schemas.microsoft.com/office/drawing/2014/main" id="{9E300F4D-1FC9-4B20-9F3E-2CD7022E6058}"/>
                  </a:ext>
                </a:extLst>
              </p:cNvPr>
              <p:cNvSpPr/>
              <p:nvPr/>
            </p:nvSpPr>
            <p:spPr bwMode="auto">
              <a:xfrm>
                <a:off x="5655996" y="1632312"/>
                <a:ext cx="288083" cy="303868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88" name="ïš1iďe">
                <a:extLst>
                  <a:ext uri="{FF2B5EF4-FFF2-40B4-BE49-F238E27FC236}">
                    <a16:creationId xmlns:a16="http://schemas.microsoft.com/office/drawing/2014/main" id="{98A2F6CC-5A91-4CE7-A953-8008C8F52641}"/>
                  </a:ext>
                </a:extLst>
              </p:cNvPr>
              <p:cNvSpPr/>
              <p:nvPr/>
            </p:nvSpPr>
            <p:spPr bwMode="auto">
              <a:xfrm>
                <a:off x="4791165" y="5149532"/>
                <a:ext cx="329105" cy="382276"/>
              </a:xfrm>
              <a:custGeom>
                <a:avLst/>
                <a:gdLst>
                  <a:gd name="T0" fmla="*/ 31 w 62"/>
                  <a:gd name="T1" fmla="*/ 49 h 70"/>
                  <a:gd name="T2" fmla="*/ 45 w 62"/>
                  <a:gd name="T3" fmla="*/ 35 h 70"/>
                  <a:gd name="T4" fmla="*/ 45 w 62"/>
                  <a:gd name="T5" fmla="*/ 8 h 70"/>
                  <a:gd name="T6" fmla="*/ 17 w 62"/>
                  <a:gd name="T7" fmla="*/ 8 h 70"/>
                  <a:gd name="T8" fmla="*/ 17 w 62"/>
                  <a:gd name="T9" fmla="*/ 35 h 70"/>
                  <a:gd name="T10" fmla="*/ 31 w 62"/>
                  <a:gd name="T11" fmla="*/ 49 h 70"/>
                  <a:gd name="T12" fmla="*/ 31 w 62"/>
                  <a:gd name="T13" fmla="*/ 8 h 70"/>
                  <a:gd name="T14" fmla="*/ 44 w 62"/>
                  <a:gd name="T15" fmla="*/ 21 h 70"/>
                  <a:gd name="T16" fmla="*/ 31 w 62"/>
                  <a:gd name="T17" fmla="*/ 34 h 70"/>
                  <a:gd name="T18" fmla="*/ 18 w 62"/>
                  <a:gd name="T19" fmla="*/ 21 h 70"/>
                  <a:gd name="T20" fmla="*/ 31 w 62"/>
                  <a:gd name="T21" fmla="*/ 8 h 70"/>
                  <a:gd name="T22" fmla="*/ 25 w 62"/>
                  <a:gd name="T23" fmla="*/ 50 h 70"/>
                  <a:gd name="T24" fmla="*/ 27 w 62"/>
                  <a:gd name="T25" fmla="*/ 48 h 70"/>
                  <a:gd name="T26" fmla="*/ 30 w 62"/>
                  <a:gd name="T27" fmla="*/ 50 h 70"/>
                  <a:gd name="T28" fmla="*/ 31 w 62"/>
                  <a:gd name="T29" fmla="*/ 51 h 70"/>
                  <a:gd name="T30" fmla="*/ 32 w 62"/>
                  <a:gd name="T31" fmla="*/ 50 h 70"/>
                  <a:gd name="T32" fmla="*/ 34 w 62"/>
                  <a:gd name="T33" fmla="*/ 48 h 70"/>
                  <a:gd name="T34" fmla="*/ 37 w 62"/>
                  <a:gd name="T35" fmla="*/ 50 h 70"/>
                  <a:gd name="T36" fmla="*/ 31 w 62"/>
                  <a:gd name="T37" fmla="*/ 53 h 70"/>
                  <a:gd name="T38" fmla="*/ 25 w 62"/>
                  <a:gd name="T39" fmla="*/ 50 h 70"/>
                  <a:gd name="T40" fmla="*/ 8 w 62"/>
                  <a:gd name="T41" fmla="*/ 53 h 70"/>
                  <a:gd name="T42" fmla="*/ 31 w 62"/>
                  <a:gd name="T43" fmla="*/ 62 h 70"/>
                  <a:gd name="T44" fmla="*/ 54 w 62"/>
                  <a:gd name="T45" fmla="*/ 53 h 70"/>
                  <a:gd name="T46" fmla="*/ 39 w 62"/>
                  <a:gd name="T47" fmla="*/ 44 h 70"/>
                  <a:gd name="T48" fmla="*/ 35 w 62"/>
                  <a:gd name="T49" fmla="*/ 47 h 70"/>
                  <a:gd name="T50" fmla="*/ 44 w 62"/>
                  <a:gd name="T51" fmla="*/ 51 h 70"/>
                  <a:gd name="T52" fmla="*/ 31 w 62"/>
                  <a:gd name="T53" fmla="*/ 54 h 70"/>
                  <a:gd name="T54" fmla="*/ 18 w 62"/>
                  <a:gd name="T55" fmla="*/ 51 h 70"/>
                  <a:gd name="T56" fmla="*/ 26 w 62"/>
                  <a:gd name="T57" fmla="*/ 47 h 70"/>
                  <a:gd name="T58" fmla="*/ 23 w 62"/>
                  <a:gd name="T59" fmla="*/ 44 h 70"/>
                  <a:gd name="T60" fmla="*/ 8 w 62"/>
                  <a:gd name="T61" fmla="*/ 53 h 70"/>
                  <a:gd name="T62" fmla="*/ 16 w 62"/>
                  <a:gd name="T63" fmla="*/ 51 h 70"/>
                  <a:gd name="T64" fmla="*/ 31 w 62"/>
                  <a:gd name="T65" fmla="*/ 56 h 70"/>
                  <a:gd name="T66" fmla="*/ 46 w 62"/>
                  <a:gd name="T67" fmla="*/ 51 h 70"/>
                  <a:gd name="T68" fmla="*/ 42 w 62"/>
                  <a:gd name="T69" fmla="*/ 47 h 70"/>
                  <a:gd name="T70" fmla="*/ 52 w 62"/>
                  <a:gd name="T71" fmla="*/ 53 h 70"/>
                  <a:gd name="T72" fmla="*/ 31 w 62"/>
                  <a:gd name="T73" fmla="*/ 60 h 70"/>
                  <a:gd name="T74" fmla="*/ 10 w 62"/>
                  <a:gd name="T75" fmla="*/ 53 h 70"/>
                  <a:gd name="T76" fmla="*/ 20 w 62"/>
                  <a:gd name="T77" fmla="*/ 47 h 70"/>
                  <a:gd name="T78" fmla="*/ 16 w 62"/>
                  <a:gd name="T79" fmla="*/ 51 h 70"/>
                  <a:gd name="T80" fmla="*/ 62 w 62"/>
                  <a:gd name="T81" fmla="*/ 55 h 70"/>
                  <a:gd name="T82" fmla="*/ 31 w 62"/>
                  <a:gd name="T83" fmla="*/ 70 h 70"/>
                  <a:gd name="T84" fmla="*/ 0 w 62"/>
                  <a:gd name="T85" fmla="*/ 55 h 70"/>
                  <a:gd name="T86" fmla="*/ 20 w 62"/>
                  <a:gd name="T87" fmla="*/ 41 h 70"/>
                  <a:gd name="T88" fmla="*/ 23 w 62"/>
                  <a:gd name="T89" fmla="*/ 44 h 70"/>
                  <a:gd name="T90" fmla="*/ 3 w 62"/>
                  <a:gd name="T91" fmla="*/ 55 h 70"/>
                  <a:gd name="T92" fmla="*/ 31 w 62"/>
                  <a:gd name="T93" fmla="*/ 67 h 70"/>
                  <a:gd name="T94" fmla="*/ 59 w 62"/>
                  <a:gd name="T95" fmla="*/ 55 h 70"/>
                  <a:gd name="T96" fmla="*/ 39 w 62"/>
                  <a:gd name="T97" fmla="*/ 44 h 70"/>
                  <a:gd name="T98" fmla="*/ 42 w 62"/>
                  <a:gd name="T99" fmla="*/ 41 h 70"/>
                  <a:gd name="T100" fmla="*/ 62 w 62"/>
                  <a:gd name="T101" fmla="*/ 5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" h="70">
                    <a:moveTo>
                      <a:pt x="31" y="49"/>
                    </a:move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27"/>
                      <a:pt x="52" y="15"/>
                      <a:pt x="45" y="8"/>
                    </a:cubicBezTo>
                    <a:cubicBezTo>
                      <a:pt x="37" y="0"/>
                      <a:pt x="25" y="0"/>
                      <a:pt x="17" y="8"/>
                    </a:cubicBezTo>
                    <a:cubicBezTo>
                      <a:pt x="10" y="15"/>
                      <a:pt x="10" y="27"/>
                      <a:pt x="17" y="35"/>
                    </a:cubicBezTo>
                    <a:lnTo>
                      <a:pt x="31" y="49"/>
                    </a:lnTo>
                    <a:close/>
                    <a:moveTo>
                      <a:pt x="31" y="8"/>
                    </a:moveTo>
                    <a:cubicBezTo>
                      <a:pt x="38" y="8"/>
                      <a:pt x="44" y="14"/>
                      <a:pt x="44" y="21"/>
                    </a:cubicBezTo>
                    <a:cubicBezTo>
                      <a:pt x="44" y="29"/>
                      <a:pt x="38" y="34"/>
                      <a:pt x="31" y="34"/>
                    </a:cubicBezTo>
                    <a:cubicBezTo>
                      <a:pt x="24" y="34"/>
                      <a:pt x="18" y="29"/>
                      <a:pt x="18" y="21"/>
                    </a:cubicBezTo>
                    <a:cubicBezTo>
                      <a:pt x="18" y="14"/>
                      <a:pt x="24" y="8"/>
                      <a:pt x="31" y="8"/>
                    </a:cubicBezTo>
                    <a:close/>
                    <a:moveTo>
                      <a:pt x="25" y="50"/>
                    </a:moveTo>
                    <a:cubicBezTo>
                      <a:pt x="25" y="49"/>
                      <a:pt x="26" y="49"/>
                      <a:pt x="27" y="48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1"/>
                      <a:pt x="30" y="51"/>
                      <a:pt x="31" y="51"/>
                    </a:cubicBezTo>
                    <a:cubicBezTo>
                      <a:pt x="31" y="51"/>
                      <a:pt x="32" y="51"/>
                      <a:pt x="32" y="50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6" y="49"/>
                      <a:pt x="37" y="49"/>
                      <a:pt x="37" y="50"/>
                    </a:cubicBezTo>
                    <a:cubicBezTo>
                      <a:pt x="37" y="52"/>
                      <a:pt x="34" y="53"/>
                      <a:pt x="31" y="53"/>
                    </a:cubicBezTo>
                    <a:cubicBezTo>
                      <a:pt x="28" y="53"/>
                      <a:pt x="25" y="52"/>
                      <a:pt x="25" y="50"/>
                    </a:cubicBezTo>
                    <a:close/>
                    <a:moveTo>
                      <a:pt x="8" y="53"/>
                    </a:moveTo>
                    <a:cubicBezTo>
                      <a:pt x="8" y="58"/>
                      <a:pt x="18" y="62"/>
                      <a:pt x="31" y="62"/>
                    </a:cubicBezTo>
                    <a:cubicBezTo>
                      <a:pt x="44" y="62"/>
                      <a:pt x="54" y="58"/>
                      <a:pt x="54" y="53"/>
                    </a:cubicBezTo>
                    <a:cubicBezTo>
                      <a:pt x="54" y="49"/>
                      <a:pt x="48" y="45"/>
                      <a:pt x="39" y="44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1" y="48"/>
                      <a:pt x="44" y="49"/>
                      <a:pt x="44" y="51"/>
                    </a:cubicBezTo>
                    <a:cubicBezTo>
                      <a:pt x="44" y="52"/>
                      <a:pt x="39" y="54"/>
                      <a:pt x="31" y="54"/>
                    </a:cubicBezTo>
                    <a:cubicBezTo>
                      <a:pt x="23" y="54"/>
                      <a:pt x="18" y="52"/>
                      <a:pt x="18" y="51"/>
                    </a:cubicBezTo>
                    <a:cubicBezTo>
                      <a:pt x="18" y="49"/>
                      <a:pt x="21" y="48"/>
                      <a:pt x="26" y="4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4" y="45"/>
                      <a:pt x="8" y="49"/>
                      <a:pt x="8" y="53"/>
                    </a:cubicBezTo>
                    <a:close/>
                    <a:moveTo>
                      <a:pt x="16" y="51"/>
                    </a:moveTo>
                    <a:cubicBezTo>
                      <a:pt x="16" y="54"/>
                      <a:pt x="23" y="56"/>
                      <a:pt x="31" y="56"/>
                    </a:cubicBezTo>
                    <a:cubicBezTo>
                      <a:pt x="39" y="56"/>
                      <a:pt x="46" y="54"/>
                      <a:pt x="46" y="51"/>
                    </a:cubicBezTo>
                    <a:cubicBezTo>
                      <a:pt x="46" y="49"/>
                      <a:pt x="44" y="47"/>
                      <a:pt x="42" y="47"/>
                    </a:cubicBezTo>
                    <a:cubicBezTo>
                      <a:pt x="48" y="48"/>
                      <a:pt x="52" y="50"/>
                      <a:pt x="52" y="53"/>
                    </a:cubicBezTo>
                    <a:cubicBezTo>
                      <a:pt x="52" y="56"/>
                      <a:pt x="43" y="60"/>
                      <a:pt x="31" y="60"/>
                    </a:cubicBezTo>
                    <a:cubicBezTo>
                      <a:pt x="19" y="60"/>
                      <a:pt x="10" y="56"/>
                      <a:pt x="10" y="53"/>
                    </a:cubicBezTo>
                    <a:cubicBezTo>
                      <a:pt x="10" y="50"/>
                      <a:pt x="14" y="48"/>
                      <a:pt x="20" y="47"/>
                    </a:cubicBezTo>
                    <a:cubicBezTo>
                      <a:pt x="17" y="47"/>
                      <a:pt x="16" y="49"/>
                      <a:pt x="16" y="51"/>
                    </a:cubicBezTo>
                    <a:close/>
                    <a:moveTo>
                      <a:pt x="62" y="55"/>
                    </a:moveTo>
                    <a:cubicBezTo>
                      <a:pt x="62" y="64"/>
                      <a:pt x="49" y="70"/>
                      <a:pt x="31" y="70"/>
                    </a:cubicBezTo>
                    <a:cubicBezTo>
                      <a:pt x="13" y="70"/>
                      <a:pt x="0" y="64"/>
                      <a:pt x="0" y="55"/>
                    </a:cubicBezTo>
                    <a:cubicBezTo>
                      <a:pt x="0" y="49"/>
                      <a:pt x="8" y="43"/>
                      <a:pt x="20" y="4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0" y="45"/>
                      <a:pt x="3" y="50"/>
                      <a:pt x="3" y="55"/>
                    </a:cubicBezTo>
                    <a:cubicBezTo>
                      <a:pt x="3" y="61"/>
                      <a:pt x="14" y="67"/>
                      <a:pt x="31" y="67"/>
                    </a:cubicBezTo>
                    <a:cubicBezTo>
                      <a:pt x="48" y="67"/>
                      <a:pt x="59" y="61"/>
                      <a:pt x="59" y="55"/>
                    </a:cubicBezTo>
                    <a:cubicBezTo>
                      <a:pt x="59" y="50"/>
                      <a:pt x="51" y="45"/>
                      <a:pt x="39" y="44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54" y="43"/>
                      <a:pt x="62" y="49"/>
                      <a:pt x="62" y="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89" name="îs1ïḑê">
                <a:extLst>
                  <a:ext uri="{FF2B5EF4-FFF2-40B4-BE49-F238E27FC236}">
                    <a16:creationId xmlns:a16="http://schemas.microsoft.com/office/drawing/2014/main" id="{69196314-9D7E-4355-A818-778DD9F4E602}"/>
                  </a:ext>
                </a:extLst>
              </p:cNvPr>
              <p:cNvSpPr/>
              <p:nvPr/>
            </p:nvSpPr>
            <p:spPr bwMode="auto">
              <a:xfrm>
                <a:off x="8806238" y="3947425"/>
                <a:ext cx="340055" cy="372752"/>
              </a:xfrm>
              <a:custGeom>
                <a:avLst/>
                <a:gdLst>
                  <a:gd name="T0" fmla="*/ 31 w 63"/>
                  <a:gd name="T1" fmla="*/ 45 h 67"/>
                  <a:gd name="T2" fmla="*/ 42 w 63"/>
                  <a:gd name="T3" fmla="*/ 33 h 67"/>
                  <a:gd name="T4" fmla="*/ 52 w 63"/>
                  <a:gd name="T5" fmla="*/ 33 h 67"/>
                  <a:gd name="T6" fmla="*/ 52 w 63"/>
                  <a:gd name="T7" fmla="*/ 0 h 67"/>
                  <a:gd name="T8" fmla="*/ 11 w 63"/>
                  <a:gd name="T9" fmla="*/ 0 h 67"/>
                  <a:gd name="T10" fmla="*/ 11 w 63"/>
                  <a:gd name="T11" fmla="*/ 33 h 67"/>
                  <a:gd name="T12" fmla="*/ 21 w 63"/>
                  <a:gd name="T13" fmla="*/ 33 h 67"/>
                  <a:gd name="T14" fmla="*/ 31 w 63"/>
                  <a:gd name="T15" fmla="*/ 45 h 67"/>
                  <a:gd name="T16" fmla="*/ 15 w 63"/>
                  <a:gd name="T17" fmla="*/ 29 h 67"/>
                  <a:gd name="T18" fmla="*/ 15 w 63"/>
                  <a:gd name="T19" fmla="*/ 4 h 67"/>
                  <a:gd name="T20" fmla="*/ 48 w 63"/>
                  <a:gd name="T21" fmla="*/ 4 h 67"/>
                  <a:gd name="T22" fmla="*/ 48 w 63"/>
                  <a:gd name="T23" fmla="*/ 29 h 67"/>
                  <a:gd name="T24" fmla="*/ 45 w 63"/>
                  <a:gd name="T25" fmla="*/ 29 h 67"/>
                  <a:gd name="T26" fmla="*/ 17 w 63"/>
                  <a:gd name="T27" fmla="*/ 29 h 67"/>
                  <a:gd name="T28" fmla="*/ 15 w 63"/>
                  <a:gd name="T29" fmla="*/ 29 h 67"/>
                  <a:gd name="T30" fmla="*/ 25 w 63"/>
                  <a:gd name="T31" fmla="*/ 47 h 67"/>
                  <a:gd name="T32" fmla="*/ 29 w 63"/>
                  <a:gd name="T33" fmla="*/ 45 h 67"/>
                  <a:gd name="T34" fmla="*/ 30 w 63"/>
                  <a:gd name="T35" fmla="*/ 46 h 67"/>
                  <a:gd name="T36" fmla="*/ 31 w 63"/>
                  <a:gd name="T37" fmla="*/ 47 h 67"/>
                  <a:gd name="T38" fmla="*/ 33 w 63"/>
                  <a:gd name="T39" fmla="*/ 46 h 67"/>
                  <a:gd name="T40" fmla="*/ 34 w 63"/>
                  <a:gd name="T41" fmla="*/ 45 h 67"/>
                  <a:gd name="T42" fmla="*/ 37 w 63"/>
                  <a:gd name="T43" fmla="*/ 47 h 67"/>
                  <a:gd name="T44" fmla="*/ 31 w 63"/>
                  <a:gd name="T45" fmla="*/ 50 h 67"/>
                  <a:gd name="T46" fmla="*/ 25 w 63"/>
                  <a:gd name="T47" fmla="*/ 47 h 67"/>
                  <a:gd name="T48" fmla="*/ 8 w 63"/>
                  <a:gd name="T49" fmla="*/ 50 h 67"/>
                  <a:gd name="T50" fmla="*/ 31 w 63"/>
                  <a:gd name="T51" fmla="*/ 59 h 67"/>
                  <a:gd name="T52" fmla="*/ 54 w 63"/>
                  <a:gd name="T53" fmla="*/ 50 h 67"/>
                  <a:gd name="T54" fmla="*/ 37 w 63"/>
                  <a:gd name="T55" fmla="*/ 41 h 67"/>
                  <a:gd name="T56" fmla="*/ 34 w 63"/>
                  <a:gd name="T57" fmla="*/ 44 h 67"/>
                  <a:gd name="T58" fmla="*/ 44 w 63"/>
                  <a:gd name="T59" fmla="*/ 48 h 67"/>
                  <a:gd name="T60" fmla="*/ 31 w 63"/>
                  <a:gd name="T61" fmla="*/ 51 h 67"/>
                  <a:gd name="T62" fmla="*/ 18 w 63"/>
                  <a:gd name="T63" fmla="*/ 48 h 67"/>
                  <a:gd name="T64" fmla="*/ 28 w 63"/>
                  <a:gd name="T65" fmla="*/ 44 h 67"/>
                  <a:gd name="T66" fmla="*/ 25 w 63"/>
                  <a:gd name="T67" fmla="*/ 41 h 67"/>
                  <a:gd name="T68" fmla="*/ 8 w 63"/>
                  <a:gd name="T69" fmla="*/ 50 h 67"/>
                  <a:gd name="T70" fmla="*/ 16 w 63"/>
                  <a:gd name="T71" fmla="*/ 48 h 67"/>
                  <a:gd name="T72" fmla="*/ 31 w 63"/>
                  <a:gd name="T73" fmla="*/ 53 h 67"/>
                  <a:gd name="T74" fmla="*/ 46 w 63"/>
                  <a:gd name="T75" fmla="*/ 48 h 67"/>
                  <a:gd name="T76" fmla="*/ 42 w 63"/>
                  <a:gd name="T77" fmla="*/ 44 h 67"/>
                  <a:gd name="T78" fmla="*/ 52 w 63"/>
                  <a:gd name="T79" fmla="*/ 50 h 67"/>
                  <a:gd name="T80" fmla="*/ 31 w 63"/>
                  <a:gd name="T81" fmla="*/ 57 h 67"/>
                  <a:gd name="T82" fmla="*/ 10 w 63"/>
                  <a:gd name="T83" fmla="*/ 50 h 67"/>
                  <a:gd name="T84" fmla="*/ 20 w 63"/>
                  <a:gd name="T85" fmla="*/ 44 h 67"/>
                  <a:gd name="T86" fmla="*/ 16 w 63"/>
                  <a:gd name="T87" fmla="*/ 48 h 67"/>
                  <a:gd name="T88" fmla="*/ 63 w 63"/>
                  <a:gd name="T89" fmla="*/ 52 h 67"/>
                  <a:gd name="T90" fmla="*/ 31 w 63"/>
                  <a:gd name="T91" fmla="*/ 67 h 67"/>
                  <a:gd name="T92" fmla="*/ 0 w 63"/>
                  <a:gd name="T93" fmla="*/ 52 h 67"/>
                  <a:gd name="T94" fmla="*/ 22 w 63"/>
                  <a:gd name="T95" fmla="*/ 38 h 67"/>
                  <a:gd name="T96" fmla="*/ 25 w 63"/>
                  <a:gd name="T97" fmla="*/ 40 h 67"/>
                  <a:gd name="T98" fmla="*/ 3 w 63"/>
                  <a:gd name="T99" fmla="*/ 52 h 67"/>
                  <a:gd name="T100" fmla="*/ 31 w 63"/>
                  <a:gd name="T101" fmla="*/ 64 h 67"/>
                  <a:gd name="T102" fmla="*/ 60 w 63"/>
                  <a:gd name="T103" fmla="*/ 52 h 67"/>
                  <a:gd name="T104" fmla="*/ 38 w 63"/>
                  <a:gd name="T105" fmla="*/ 40 h 67"/>
                  <a:gd name="T106" fmla="*/ 40 w 63"/>
                  <a:gd name="T107" fmla="*/ 38 h 67"/>
                  <a:gd name="T108" fmla="*/ 63 w 63"/>
                  <a:gd name="T10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67">
                    <a:moveTo>
                      <a:pt x="31" y="45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1" y="33"/>
                      <a:pt x="21" y="33"/>
                      <a:pt x="21" y="33"/>
                    </a:cubicBezTo>
                    <a:lnTo>
                      <a:pt x="31" y="45"/>
                    </a:lnTo>
                    <a:close/>
                    <a:moveTo>
                      <a:pt x="15" y="2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15" y="29"/>
                    </a:lnTo>
                    <a:close/>
                    <a:moveTo>
                      <a:pt x="25" y="47"/>
                    </a:moveTo>
                    <a:cubicBezTo>
                      <a:pt x="25" y="46"/>
                      <a:pt x="27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1" y="47"/>
                      <a:pt x="31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5"/>
                      <a:pt x="37" y="46"/>
                      <a:pt x="37" y="47"/>
                    </a:cubicBezTo>
                    <a:cubicBezTo>
                      <a:pt x="37" y="49"/>
                      <a:pt x="34" y="50"/>
                      <a:pt x="31" y="50"/>
                    </a:cubicBezTo>
                    <a:cubicBezTo>
                      <a:pt x="28" y="50"/>
                      <a:pt x="25" y="49"/>
                      <a:pt x="25" y="47"/>
                    </a:cubicBezTo>
                    <a:close/>
                    <a:moveTo>
                      <a:pt x="8" y="50"/>
                    </a:moveTo>
                    <a:cubicBezTo>
                      <a:pt x="8" y="55"/>
                      <a:pt x="18" y="59"/>
                      <a:pt x="31" y="59"/>
                    </a:cubicBezTo>
                    <a:cubicBezTo>
                      <a:pt x="44" y="59"/>
                      <a:pt x="54" y="55"/>
                      <a:pt x="54" y="50"/>
                    </a:cubicBezTo>
                    <a:cubicBezTo>
                      <a:pt x="54" y="45"/>
                      <a:pt x="47" y="42"/>
                      <a:pt x="37" y="41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41" y="45"/>
                      <a:pt x="44" y="46"/>
                      <a:pt x="44" y="48"/>
                    </a:cubicBezTo>
                    <a:cubicBezTo>
                      <a:pt x="44" y="49"/>
                      <a:pt x="39" y="51"/>
                      <a:pt x="31" y="51"/>
                    </a:cubicBezTo>
                    <a:cubicBezTo>
                      <a:pt x="23" y="51"/>
                      <a:pt x="18" y="49"/>
                      <a:pt x="18" y="48"/>
                    </a:cubicBezTo>
                    <a:cubicBezTo>
                      <a:pt x="18" y="46"/>
                      <a:pt x="22" y="45"/>
                      <a:pt x="28" y="44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15" y="42"/>
                      <a:pt x="8" y="45"/>
                      <a:pt x="8" y="50"/>
                    </a:cubicBezTo>
                    <a:close/>
                    <a:moveTo>
                      <a:pt x="16" y="48"/>
                    </a:moveTo>
                    <a:cubicBezTo>
                      <a:pt x="16" y="51"/>
                      <a:pt x="24" y="53"/>
                      <a:pt x="31" y="53"/>
                    </a:cubicBezTo>
                    <a:cubicBezTo>
                      <a:pt x="39" y="53"/>
                      <a:pt x="46" y="51"/>
                      <a:pt x="46" y="48"/>
                    </a:cubicBezTo>
                    <a:cubicBezTo>
                      <a:pt x="46" y="46"/>
                      <a:pt x="45" y="44"/>
                      <a:pt x="42" y="44"/>
                    </a:cubicBezTo>
                    <a:cubicBezTo>
                      <a:pt x="48" y="45"/>
                      <a:pt x="52" y="47"/>
                      <a:pt x="52" y="50"/>
                    </a:cubicBezTo>
                    <a:cubicBezTo>
                      <a:pt x="52" y="53"/>
                      <a:pt x="44" y="57"/>
                      <a:pt x="31" y="57"/>
                    </a:cubicBezTo>
                    <a:cubicBezTo>
                      <a:pt x="19" y="57"/>
                      <a:pt x="10" y="53"/>
                      <a:pt x="10" y="50"/>
                    </a:cubicBezTo>
                    <a:cubicBezTo>
                      <a:pt x="10" y="47"/>
                      <a:pt x="14" y="45"/>
                      <a:pt x="20" y="44"/>
                    </a:cubicBezTo>
                    <a:cubicBezTo>
                      <a:pt x="18" y="44"/>
                      <a:pt x="16" y="46"/>
                      <a:pt x="16" y="48"/>
                    </a:cubicBezTo>
                    <a:close/>
                    <a:moveTo>
                      <a:pt x="63" y="52"/>
                    </a:moveTo>
                    <a:cubicBezTo>
                      <a:pt x="63" y="61"/>
                      <a:pt x="49" y="67"/>
                      <a:pt x="31" y="67"/>
                    </a:cubicBezTo>
                    <a:cubicBezTo>
                      <a:pt x="14" y="67"/>
                      <a:pt x="0" y="61"/>
                      <a:pt x="0" y="52"/>
                    </a:cubicBezTo>
                    <a:cubicBezTo>
                      <a:pt x="0" y="45"/>
                      <a:pt x="9" y="40"/>
                      <a:pt x="22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1" y="42"/>
                      <a:pt x="3" y="47"/>
                      <a:pt x="3" y="52"/>
                    </a:cubicBezTo>
                    <a:cubicBezTo>
                      <a:pt x="3" y="58"/>
                      <a:pt x="14" y="64"/>
                      <a:pt x="31" y="64"/>
                    </a:cubicBezTo>
                    <a:cubicBezTo>
                      <a:pt x="48" y="64"/>
                      <a:pt x="60" y="58"/>
                      <a:pt x="60" y="52"/>
                    </a:cubicBezTo>
                    <a:cubicBezTo>
                      <a:pt x="60" y="47"/>
                      <a:pt x="51" y="42"/>
                      <a:pt x="38" y="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53" y="40"/>
                      <a:pt x="63" y="45"/>
                      <a:pt x="63" y="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90" name="îṧḷíḋè">
                <a:extLst>
                  <a:ext uri="{FF2B5EF4-FFF2-40B4-BE49-F238E27FC236}">
                    <a16:creationId xmlns:a16="http://schemas.microsoft.com/office/drawing/2014/main" id="{0BC3D7F9-0788-4BFF-B6AB-050D348E191E}"/>
                  </a:ext>
                </a:extLst>
              </p:cNvPr>
              <p:cNvSpPr/>
              <p:nvPr/>
            </p:nvSpPr>
            <p:spPr bwMode="auto">
              <a:xfrm>
                <a:off x="3612898" y="1953683"/>
                <a:ext cx="268115" cy="293895"/>
              </a:xfrm>
              <a:custGeom>
                <a:avLst/>
                <a:gdLst>
                  <a:gd name="T0" fmla="*/ 31 w 63"/>
                  <a:gd name="T1" fmla="*/ 45 h 67"/>
                  <a:gd name="T2" fmla="*/ 42 w 63"/>
                  <a:gd name="T3" fmla="*/ 33 h 67"/>
                  <a:gd name="T4" fmla="*/ 52 w 63"/>
                  <a:gd name="T5" fmla="*/ 33 h 67"/>
                  <a:gd name="T6" fmla="*/ 52 w 63"/>
                  <a:gd name="T7" fmla="*/ 0 h 67"/>
                  <a:gd name="T8" fmla="*/ 11 w 63"/>
                  <a:gd name="T9" fmla="*/ 0 h 67"/>
                  <a:gd name="T10" fmla="*/ 11 w 63"/>
                  <a:gd name="T11" fmla="*/ 33 h 67"/>
                  <a:gd name="T12" fmla="*/ 21 w 63"/>
                  <a:gd name="T13" fmla="*/ 33 h 67"/>
                  <a:gd name="T14" fmla="*/ 31 w 63"/>
                  <a:gd name="T15" fmla="*/ 45 h 67"/>
                  <a:gd name="T16" fmla="*/ 15 w 63"/>
                  <a:gd name="T17" fmla="*/ 29 h 67"/>
                  <a:gd name="T18" fmla="*/ 15 w 63"/>
                  <a:gd name="T19" fmla="*/ 4 h 67"/>
                  <a:gd name="T20" fmla="*/ 48 w 63"/>
                  <a:gd name="T21" fmla="*/ 4 h 67"/>
                  <a:gd name="T22" fmla="*/ 48 w 63"/>
                  <a:gd name="T23" fmla="*/ 29 h 67"/>
                  <a:gd name="T24" fmla="*/ 45 w 63"/>
                  <a:gd name="T25" fmla="*/ 29 h 67"/>
                  <a:gd name="T26" fmla="*/ 17 w 63"/>
                  <a:gd name="T27" fmla="*/ 29 h 67"/>
                  <a:gd name="T28" fmla="*/ 15 w 63"/>
                  <a:gd name="T29" fmla="*/ 29 h 67"/>
                  <a:gd name="T30" fmla="*/ 25 w 63"/>
                  <a:gd name="T31" fmla="*/ 47 h 67"/>
                  <a:gd name="T32" fmla="*/ 29 w 63"/>
                  <a:gd name="T33" fmla="*/ 45 h 67"/>
                  <a:gd name="T34" fmla="*/ 30 w 63"/>
                  <a:gd name="T35" fmla="*/ 46 h 67"/>
                  <a:gd name="T36" fmla="*/ 31 w 63"/>
                  <a:gd name="T37" fmla="*/ 47 h 67"/>
                  <a:gd name="T38" fmla="*/ 33 w 63"/>
                  <a:gd name="T39" fmla="*/ 46 h 67"/>
                  <a:gd name="T40" fmla="*/ 34 w 63"/>
                  <a:gd name="T41" fmla="*/ 45 h 67"/>
                  <a:gd name="T42" fmla="*/ 37 w 63"/>
                  <a:gd name="T43" fmla="*/ 47 h 67"/>
                  <a:gd name="T44" fmla="*/ 31 w 63"/>
                  <a:gd name="T45" fmla="*/ 50 h 67"/>
                  <a:gd name="T46" fmla="*/ 25 w 63"/>
                  <a:gd name="T47" fmla="*/ 47 h 67"/>
                  <a:gd name="T48" fmla="*/ 8 w 63"/>
                  <a:gd name="T49" fmla="*/ 50 h 67"/>
                  <a:gd name="T50" fmla="*/ 31 w 63"/>
                  <a:gd name="T51" fmla="*/ 59 h 67"/>
                  <a:gd name="T52" fmla="*/ 54 w 63"/>
                  <a:gd name="T53" fmla="*/ 50 h 67"/>
                  <a:gd name="T54" fmla="*/ 37 w 63"/>
                  <a:gd name="T55" fmla="*/ 41 h 67"/>
                  <a:gd name="T56" fmla="*/ 34 w 63"/>
                  <a:gd name="T57" fmla="*/ 44 h 67"/>
                  <a:gd name="T58" fmla="*/ 44 w 63"/>
                  <a:gd name="T59" fmla="*/ 48 h 67"/>
                  <a:gd name="T60" fmla="*/ 31 w 63"/>
                  <a:gd name="T61" fmla="*/ 51 h 67"/>
                  <a:gd name="T62" fmla="*/ 18 w 63"/>
                  <a:gd name="T63" fmla="*/ 48 h 67"/>
                  <a:gd name="T64" fmla="*/ 28 w 63"/>
                  <a:gd name="T65" fmla="*/ 44 h 67"/>
                  <a:gd name="T66" fmla="*/ 25 w 63"/>
                  <a:gd name="T67" fmla="*/ 41 h 67"/>
                  <a:gd name="T68" fmla="*/ 8 w 63"/>
                  <a:gd name="T69" fmla="*/ 50 h 67"/>
                  <a:gd name="T70" fmla="*/ 16 w 63"/>
                  <a:gd name="T71" fmla="*/ 48 h 67"/>
                  <a:gd name="T72" fmla="*/ 31 w 63"/>
                  <a:gd name="T73" fmla="*/ 53 h 67"/>
                  <a:gd name="T74" fmla="*/ 46 w 63"/>
                  <a:gd name="T75" fmla="*/ 48 h 67"/>
                  <a:gd name="T76" fmla="*/ 42 w 63"/>
                  <a:gd name="T77" fmla="*/ 44 h 67"/>
                  <a:gd name="T78" fmla="*/ 52 w 63"/>
                  <a:gd name="T79" fmla="*/ 50 h 67"/>
                  <a:gd name="T80" fmla="*/ 31 w 63"/>
                  <a:gd name="T81" fmla="*/ 57 h 67"/>
                  <a:gd name="T82" fmla="*/ 10 w 63"/>
                  <a:gd name="T83" fmla="*/ 50 h 67"/>
                  <a:gd name="T84" fmla="*/ 20 w 63"/>
                  <a:gd name="T85" fmla="*/ 44 h 67"/>
                  <a:gd name="T86" fmla="*/ 16 w 63"/>
                  <a:gd name="T87" fmla="*/ 48 h 67"/>
                  <a:gd name="T88" fmla="*/ 63 w 63"/>
                  <a:gd name="T89" fmla="*/ 52 h 67"/>
                  <a:gd name="T90" fmla="*/ 31 w 63"/>
                  <a:gd name="T91" fmla="*/ 67 h 67"/>
                  <a:gd name="T92" fmla="*/ 0 w 63"/>
                  <a:gd name="T93" fmla="*/ 52 h 67"/>
                  <a:gd name="T94" fmla="*/ 22 w 63"/>
                  <a:gd name="T95" fmla="*/ 38 h 67"/>
                  <a:gd name="T96" fmla="*/ 25 w 63"/>
                  <a:gd name="T97" fmla="*/ 40 h 67"/>
                  <a:gd name="T98" fmla="*/ 3 w 63"/>
                  <a:gd name="T99" fmla="*/ 52 h 67"/>
                  <a:gd name="T100" fmla="*/ 31 w 63"/>
                  <a:gd name="T101" fmla="*/ 64 h 67"/>
                  <a:gd name="T102" fmla="*/ 60 w 63"/>
                  <a:gd name="T103" fmla="*/ 52 h 67"/>
                  <a:gd name="T104" fmla="*/ 38 w 63"/>
                  <a:gd name="T105" fmla="*/ 40 h 67"/>
                  <a:gd name="T106" fmla="*/ 40 w 63"/>
                  <a:gd name="T107" fmla="*/ 38 h 67"/>
                  <a:gd name="T108" fmla="*/ 63 w 63"/>
                  <a:gd name="T10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67">
                    <a:moveTo>
                      <a:pt x="31" y="45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1" y="33"/>
                      <a:pt x="21" y="33"/>
                      <a:pt x="21" y="33"/>
                    </a:cubicBezTo>
                    <a:lnTo>
                      <a:pt x="31" y="45"/>
                    </a:lnTo>
                    <a:close/>
                    <a:moveTo>
                      <a:pt x="15" y="2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15" y="29"/>
                    </a:lnTo>
                    <a:close/>
                    <a:moveTo>
                      <a:pt x="25" y="47"/>
                    </a:moveTo>
                    <a:cubicBezTo>
                      <a:pt x="25" y="46"/>
                      <a:pt x="27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1" y="47"/>
                      <a:pt x="31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5"/>
                      <a:pt x="37" y="46"/>
                      <a:pt x="37" y="47"/>
                    </a:cubicBezTo>
                    <a:cubicBezTo>
                      <a:pt x="37" y="49"/>
                      <a:pt x="34" y="50"/>
                      <a:pt x="31" y="50"/>
                    </a:cubicBezTo>
                    <a:cubicBezTo>
                      <a:pt x="28" y="50"/>
                      <a:pt x="25" y="49"/>
                      <a:pt x="25" y="47"/>
                    </a:cubicBezTo>
                    <a:close/>
                    <a:moveTo>
                      <a:pt x="8" y="50"/>
                    </a:moveTo>
                    <a:cubicBezTo>
                      <a:pt x="8" y="55"/>
                      <a:pt x="18" y="59"/>
                      <a:pt x="31" y="59"/>
                    </a:cubicBezTo>
                    <a:cubicBezTo>
                      <a:pt x="44" y="59"/>
                      <a:pt x="54" y="55"/>
                      <a:pt x="54" y="50"/>
                    </a:cubicBezTo>
                    <a:cubicBezTo>
                      <a:pt x="54" y="45"/>
                      <a:pt x="47" y="42"/>
                      <a:pt x="37" y="41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41" y="45"/>
                      <a:pt x="44" y="46"/>
                      <a:pt x="44" y="48"/>
                    </a:cubicBezTo>
                    <a:cubicBezTo>
                      <a:pt x="44" y="49"/>
                      <a:pt x="39" y="51"/>
                      <a:pt x="31" y="51"/>
                    </a:cubicBezTo>
                    <a:cubicBezTo>
                      <a:pt x="23" y="51"/>
                      <a:pt x="18" y="49"/>
                      <a:pt x="18" y="48"/>
                    </a:cubicBezTo>
                    <a:cubicBezTo>
                      <a:pt x="18" y="46"/>
                      <a:pt x="22" y="45"/>
                      <a:pt x="28" y="44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15" y="42"/>
                      <a:pt x="8" y="45"/>
                      <a:pt x="8" y="50"/>
                    </a:cubicBezTo>
                    <a:close/>
                    <a:moveTo>
                      <a:pt x="16" y="48"/>
                    </a:moveTo>
                    <a:cubicBezTo>
                      <a:pt x="16" y="51"/>
                      <a:pt x="24" y="53"/>
                      <a:pt x="31" y="53"/>
                    </a:cubicBezTo>
                    <a:cubicBezTo>
                      <a:pt x="39" y="53"/>
                      <a:pt x="46" y="51"/>
                      <a:pt x="46" y="48"/>
                    </a:cubicBezTo>
                    <a:cubicBezTo>
                      <a:pt x="46" y="46"/>
                      <a:pt x="45" y="44"/>
                      <a:pt x="42" y="44"/>
                    </a:cubicBezTo>
                    <a:cubicBezTo>
                      <a:pt x="48" y="45"/>
                      <a:pt x="52" y="47"/>
                      <a:pt x="52" y="50"/>
                    </a:cubicBezTo>
                    <a:cubicBezTo>
                      <a:pt x="52" y="53"/>
                      <a:pt x="44" y="57"/>
                      <a:pt x="31" y="57"/>
                    </a:cubicBezTo>
                    <a:cubicBezTo>
                      <a:pt x="19" y="57"/>
                      <a:pt x="10" y="53"/>
                      <a:pt x="10" y="50"/>
                    </a:cubicBezTo>
                    <a:cubicBezTo>
                      <a:pt x="10" y="47"/>
                      <a:pt x="14" y="45"/>
                      <a:pt x="20" y="44"/>
                    </a:cubicBezTo>
                    <a:cubicBezTo>
                      <a:pt x="18" y="44"/>
                      <a:pt x="16" y="46"/>
                      <a:pt x="16" y="48"/>
                    </a:cubicBezTo>
                    <a:close/>
                    <a:moveTo>
                      <a:pt x="63" y="52"/>
                    </a:moveTo>
                    <a:cubicBezTo>
                      <a:pt x="63" y="61"/>
                      <a:pt x="49" y="67"/>
                      <a:pt x="31" y="67"/>
                    </a:cubicBezTo>
                    <a:cubicBezTo>
                      <a:pt x="14" y="67"/>
                      <a:pt x="0" y="61"/>
                      <a:pt x="0" y="52"/>
                    </a:cubicBezTo>
                    <a:cubicBezTo>
                      <a:pt x="0" y="45"/>
                      <a:pt x="9" y="40"/>
                      <a:pt x="22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1" y="42"/>
                      <a:pt x="3" y="47"/>
                      <a:pt x="3" y="52"/>
                    </a:cubicBezTo>
                    <a:cubicBezTo>
                      <a:pt x="3" y="58"/>
                      <a:pt x="14" y="64"/>
                      <a:pt x="31" y="64"/>
                    </a:cubicBezTo>
                    <a:cubicBezTo>
                      <a:pt x="48" y="64"/>
                      <a:pt x="60" y="58"/>
                      <a:pt x="60" y="52"/>
                    </a:cubicBezTo>
                    <a:cubicBezTo>
                      <a:pt x="60" y="47"/>
                      <a:pt x="51" y="42"/>
                      <a:pt x="38" y="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53" y="40"/>
                      <a:pt x="63" y="45"/>
                      <a:pt x="63" y="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91" name="ïṥ1îḑè">
                <a:extLst>
                  <a:ext uri="{FF2B5EF4-FFF2-40B4-BE49-F238E27FC236}">
                    <a16:creationId xmlns:a16="http://schemas.microsoft.com/office/drawing/2014/main" id="{6BC92CC7-D284-45BC-8349-AAA2653326BF}"/>
                  </a:ext>
                </a:extLst>
              </p:cNvPr>
              <p:cNvSpPr/>
              <p:nvPr/>
            </p:nvSpPr>
            <p:spPr bwMode="auto">
              <a:xfrm>
                <a:off x="6856760" y="1839359"/>
                <a:ext cx="255906" cy="255905"/>
              </a:xfrm>
              <a:custGeom>
                <a:avLst/>
                <a:gdLst>
                  <a:gd name="T0" fmla="*/ 45 w 62"/>
                  <a:gd name="T1" fmla="*/ 4 h 62"/>
                  <a:gd name="T2" fmla="*/ 45 w 62"/>
                  <a:gd name="T3" fmla="*/ 9 h 62"/>
                  <a:gd name="T4" fmla="*/ 17 w 62"/>
                  <a:gd name="T5" fmla="*/ 52 h 62"/>
                  <a:gd name="T6" fmla="*/ 16 w 62"/>
                  <a:gd name="T7" fmla="*/ 58 h 62"/>
                  <a:gd name="T8" fmla="*/ 19 w 62"/>
                  <a:gd name="T9" fmla="*/ 52 h 62"/>
                  <a:gd name="T10" fmla="*/ 54 w 62"/>
                  <a:gd name="T11" fmla="*/ 19 h 62"/>
                  <a:gd name="T12" fmla="*/ 56 w 62"/>
                  <a:gd name="T13" fmla="*/ 15 h 62"/>
                  <a:gd name="T14" fmla="*/ 53 w 62"/>
                  <a:gd name="T15" fmla="*/ 19 h 62"/>
                  <a:gd name="T16" fmla="*/ 4 w 62"/>
                  <a:gd name="T17" fmla="*/ 46 h 62"/>
                  <a:gd name="T18" fmla="*/ 9 w 62"/>
                  <a:gd name="T19" fmla="*/ 44 h 62"/>
                  <a:gd name="T20" fmla="*/ 61 w 62"/>
                  <a:gd name="T21" fmla="*/ 30 h 62"/>
                  <a:gd name="T22" fmla="*/ 56 w 62"/>
                  <a:gd name="T23" fmla="*/ 32 h 62"/>
                  <a:gd name="T24" fmla="*/ 61 w 62"/>
                  <a:gd name="T25" fmla="*/ 30 h 62"/>
                  <a:gd name="T26" fmla="*/ 1 w 62"/>
                  <a:gd name="T27" fmla="*/ 30 h 62"/>
                  <a:gd name="T28" fmla="*/ 5 w 62"/>
                  <a:gd name="T29" fmla="*/ 32 h 62"/>
                  <a:gd name="T30" fmla="*/ 52 w 62"/>
                  <a:gd name="T31" fmla="*/ 43 h 62"/>
                  <a:gd name="T32" fmla="*/ 57 w 62"/>
                  <a:gd name="T33" fmla="*/ 47 h 62"/>
                  <a:gd name="T34" fmla="*/ 54 w 62"/>
                  <a:gd name="T35" fmla="*/ 43 h 62"/>
                  <a:gd name="T36" fmla="*/ 10 w 62"/>
                  <a:gd name="T37" fmla="*/ 18 h 62"/>
                  <a:gd name="T38" fmla="*/ 4 w 62"/>
                  <a:gd name="T39" fmla="*/ 15 h 62"/>
                  <a:gd name="T40" fmla="*/ 45 w 62"/>
                  <a:gd name="T41" fmla="*/ 52 h 62"/>
                  <a:gd name="T42" fmla="*/ 45 w 62"/>
                  <a:gd name="T43" fmla="*/ 57 h 62"/>
                  <a:gd name="T44" fmla="*/ 47 w 62"/>
                  <a:gd name="T45" fmla="*/ 56 h 62"/>
                  <a:gd name="T46" fmla="*/ 30 w 62"/>
                  <a:gd name="T47" fmla="*/ 56 h 62"/>
                  <a:gd name="T48" fmla="*/ 32 w 62"/>
                  <a:gd name="T49" fmla="*/ 61 h 62"/>
                  <a:gd name="T50" fmla="*/ 17 w 62"/>
                  <a:gd name="T51" fmla="*/ 9 h 62"/>
                  <a:gd name="T52" fmla="*/ 19 w 62"/>
                  <a:gd name="T53" fmla="*/ 8 h 62"/>
                  <a:gd name="T54" fmla="*/ 15 w 62"/>
                  <a:gd name="T55" fmla="*/ 5 h 62"/>
                  <a:gd name="T56" fmla="*/ 32 w 62"/>
                  <a:gd name="T57" fmla="*/ 5 h 62"/>
                  <a:gd name="T58" fmla="*/ 30 w 62"/>
                  <a:gd name="T59" fmla="*/ 1 h 62"/>
                  <a:gd name="T60" fmla="*/ 53 w 62"/>
                  <a:gd name="T61" fmla="*/ 30 h 62"/>
                  <a:gd name="T62" fmla="*/ 29 w 62"/>
                  <a:gd name="T63" fmla="*/ 53 h 62"/>
                  <a:gd name="T64" fmla="*/ 14 w 62"/>
                  <a:gd name="T65" fmla="*/ 19 h 62"/>
                  <a:gd name="T66" fmla="*/ 48 w 62"/>
                  <a:gd name="T67" fmla="*/ 19 h 62"/>
                  <a:gd name="T68" fmla="*/ 46 w 62"/>
                  <a:gd name="T69" fmla="*/ 22 h 62"/>
                  <a:gd name="T70" fmla="*/ 46 w 62"/>
                  <a:gd name="T71" fmla="*/ 22 h 62"/>
                  <a:gd name="T72" fmla="*/ 39 w 62"/>
                  <a:gd name="T73" fmla="*/ 27 h 62"/>
                  <a:gd name="T74" fmla="*/ 31 w 62"/>
                  <a:gd name="T75" fmla="*/ 48 h 62"/>
                  <a:gd name="T76" fmla="*/ 36 w 62"/>
                  <a:gd name="T77" fmla="*/ 27 h 62"/>
                  <a:gd name="T78" fmla="*/ 36 w 62"/>
                  <a:gd name="T79" fmla="*/ 27 h 62"/>
                  <a:gd name="T80" fmla="*/ 23 w 62"/>
                  <a:gd name="T81" fmla="*/ 27 h 62"/>
                  <a:gd name="T82" fmla="*/ 21 w 62"/>
                  <a:gd name="T83" fmla="*/ 27 h 62"/>
                  <a:gd name="T84" fmla="*/ 28 w 62"/>
                  <a:gd name="T85" fmla="*/ 47 h 62"/>
                  <a:gd name="T86" fmla="*/ 28 w 62"/>
                  <a:gd name="T87" fmla="*/ 47 h 62"/>
                  <a:gd name="T88" fmla="*/ 39 w 62"/>
                  <a:gd name="T8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92" name="išḷïḋé">
                <a:extLst>
                  <a:ext uri="{FF2B5EF4-FFF2-40B4-BE49-F238E27FC236}">
                    <a16:creationId xmlns:a16="http://schemas.microsoft.com/office/drawing/2014/main" id="{97E874BB-31A1-44EA-BCD9-890FB7C2A914}"/>
                  </a:ext>
                </a:extLst>
              </p:cNvPr>
              <p:cNvSpPr/>
              <p:nvPr/>
            </p:nvSpPr>
            <p:spPr bwMode="auto">
              <a:xfrm>
                <a:off x="7248011" y="3738365"/>
                <a:ext cx="258419" cy="300168"/>
              </a:xfrm>
              <a:custGeom>
                <a:avLst/>
                <a:gdLst>
                  <a:gd name="T0" fmla="*/ 31 w 62"/>
                  <a:gd name="T1" fmla="*/ 49 h 70"/>
                  <a:gd name="T2" fmla="*/ 45 w 62"/>
                  <a:gd name="T3" fmla="*/ 35 h 70"/>
                  <a:gd name="T4" fmla="*/ 45 w 62"/>
                  <a:gd name="T5" fmla="*/ 8 h 70"/>
                  <a:gd name="T6" fmla="*/ 17 w 62"/>
                  <a:gd name="T7" fmla="*/ 8 h 70"/>
                  <a:gd name="T8" fmla="*/ 17 w 62"/>
                  <a:gd name="T9" fmla="*/ 35 h 70"/>
                  <a:gd name="T10" fmla="*/ 31 w 62"/>
                  <a:gd name="T11" fmla="*/ 49 h 70"/>
                  <a:gd name="T12" fmla="*/ 31 w 62"/>
                  <a:gd name="T13" fmla="*/ 8 h 70"/>
                  <a:gd name="T14" fmla="*/ 44 w 62"/>
                  <a:gd name="T15" fmla="*/ 21 h 70"/>
                  <a:gd name="T16" fmla="*/ 31 w 62"/>
                  <a:gd name="T17" fmla="*/ 34 h 70"/>
                  <a:gd name="T18" fmla="*/ 18 w 62"/>
                  <a:gd name="T19" fmla="*/ 21 h 70"/>
                  <a:gd name="T20" fmla="*/ 31 w 62"/>
                  <a:gd name="T21" fmla="*/ 8 h 70"/>
                  <a:gd name="T22" fmla="*/ 25 w 62"/>
                  <a:gd name="T23" fmla="*/ 50 h 70"/>
                  <a:gd name="T24" fmla="*/ 27 w 62"/>
                  <a:gd name="T25" fmla="*/ 48 h 70"/>
                  <a:gd name="T26" fmla="*/ 30 w 62"/>
                  <a:gd name="T27" fmla="*/ 50 h 70"/>
                  <a:gd name="T28" fmla="*/ 31 w 62"/>
                  <a:gd name="T29" fmla="*/ 51 h 70"/>
                  <a:gd name="T30" fmla="*/ 32 w 62"/>
                  <a:gd name="T31" fmla="*/ 50 h 70"/>
                  <a:gd name="T32" fmla="*/ 34 w 62"/>
                  <a:gd name="T33" fmla="*/ 48 h 70"/>
                  <a:gd name="T34" fmla="*/ 37 w 62"/>
                  <a:gd name="T35" fmla="*/ 50 h 70"/>
                  <a:gd name="T36" fmla="*/ 31 w 62"/>
                  <a:gd name="T37" fmla="*/ 53 h 70"/>
                  <a:gd name="T38" fmla="*/ 25 w 62"/>
                  <a:gd name="T39" fmla="*/ 50 h 70"/>
                  <a:gd name="T40" fmla="*/ 8 w 62"/>
                  <a:gd name="T41" fmla="*/ 53 h 70"/>
                  <a:gd name="T42" fmla="*/ 31 w 62"/>
                  <a:gd name="T43" fmla="*/ 62 h 70"/>
                  <a:gd name="T44" fmla="*/ 54 w 62"/>
                  <a:gd name="T45" fmla="*/ 53 h 70"/>
                  <a:gd name="T46" fmla="*/ 39 w 62"/>
                  <a:gd name="T47" fmla="*/ 44 h 70"/>
                  <a:gd name="T48" fmla="*/ 35 w 62"/>
                  <a:gd name="T49" fmla="*/ 47 h 70"/>
                  <a:gd name="T50" fmla="*/ 44 w 62"/>
                  <a:gd name="T51" fmla="*/ 51 h 70"/>
                  <a:gd name="T52" fmla="*/ 31 w 62"/>
                  <a:gd name="T53" fmla="*/ 54 h 70"/>
                  <a:gd name="T54" fmla="*/ 18 w 62"/>
                  <a:gd name="T55" fmla="*/ 51 h 70"/>
                  <a:gd name="T56" fmla="*/ 26 w 62"/>
                  <a:gd name="T57" fmla="*/ 47 h 70"/>
                  <a:gd name="T58" fmla="*/ 23 w 62"/>
                  <a:gd name="T59" fmla="*/ 44 h 70"/>
                  <a:gd name="T60" fmla="*/ 8 w 62"/>
                  <a:gd name="T61" fmla="*/ 53 h 70"/>
                  <a:gd name="T62" fmla="*/ 16 w 62"/>
                  <a:gd name="T63" fmla="*/ 51 h 70"/>
                  <a:gd name="T64" fmla="*/ 31 w 62"/>
                  <a:gd name="T65" fmla="*/ 56 h 70"/>
                  <a:gd name="T66" fmla="*/ 46 w 62"/>
                  <a:gd name="T67" fmla="*/ 51 h 70"/>
                  <a:gd name="T68" fmla="*/ 42 w 62"/>
                  <a:gd name="T69" fmla="*/ 47 h 70"/>
                  <a:gd name="T70" fmla="*/ 52 w 62"/>
                  <a:gd name="T71" fmla="*/ 53 h 70"/>
                  <a:gd name="T72" fmla="*/ 31 w 62"/>
                  <a:gd name="T73" fmla="*/ 60 h 70"/>
                  <a:gd name="T74" fmla="*/ 10 w 62"/>
                  <a:gd name="T75" fmla="*/ 53 h 70"/>
                  <a:gd name="T76" fmla="*/ 20 w 62"/>
                  <a:gd name="T77" fmla="*/ 47 h 70"/>
                  <a:gd name="T78" fmla="*/ 16 w 62"/>
                  <a:gd name="T79" fmla="*/ 51 h 70"/>
                  <a:gd name="T80" fmla="*/ 62 w 62"/>
                  <a:gd name="T81" fmla="*/ 55 h 70"/>
                  <a:gd name="T82" fmla="*/ 31 w 62"/>
                  <a:gd name="T83" fmla="*/ 70 h 70"/>
                  <a:gd name="T84" fmla="*/ 0 w 62"/>
                  <a:gd name="T85" fmla="*/ 55 h 70"/>
                  <a:gd name="T86" fmla="*/ 20 w 62"/>
                  <a:gd name="T87" fmla="*/ 41 h 70"/>
                  <a:gd name="T88" fmla="*/ 23 w 62"/>
                  <a:gd name="T89" fmla="*/ 44 h 70"/>
                  <a:gd name="T90" fmla="*/ 3 w 62"/>
                  <a:gd name="T91" fmla="*/ 55 h 70"/>
                  <a:gd name="T92" fmla="*/ 31 w 62"/>
                  <a:gd name="T93" fmla="*/ 67 h 70"/>
                  <a:gd name="T94" fmla="*/ 59 w 62"/>
                  <a:gd name="T95" fmla="*/ 55 h 70"/>
                  <a:gd name="T96" fmla="*/ 39 w 62"/>
                  <a:gd name="T97" fmla="*/ 44 h 70"/>
                  <a:gd name="T98" fmla="*/ 42 w 62"/>
                  <a:gd name="T99" fmla="*/ 41 h 70"/>
                  <a:gd name="T100" fmla="*/ 62 w 62"/>
                  <a:gd name="T101" fmla="*/ 5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" h="70">
                    <a:moveTo>
                      <a:pt x="31" y="49"/>
                    </a:move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27"/>
                      <a:pt x="52" y="15"/>
                      <a:pt x="45" y="8"/>
                    </a:cubicBezTo>
                    <a:cubicBezTo>
                      <a:pt x="37" y="0"/>
                      <a:pt x="25" y="0"/>
                      <a:pt x="17" y="8"/>
                    </a:cubicBezTo>
                    <a:cubicBezTo>
                      <a:pt x="10" y="15"/>
                      <a:pt x="10" y="27"/>
                      <a:pt x="17" y="35"/>
                    </a:cubicBezTo>
                    <a:lnTo>
                      <a:pt x="31" y="49"/>
                    </a:lnTo>
                    <a:close/>
                    <a:moveTo>
                      <a:pt x="31" y="8"/>
                    </a:moveTo>
                    <a:cubicBezTo>
                      <a:pt x="38" y="8"/>
                      <a:pt x="44" y="14"/>
                      <a:pt x="44" y="21"/>
                    </a:cubicBezTo>
                    <a:cubicBezTo>
                      <a:pt x="44" y="29"/>
                      <a:pt x="38" y="34"/>
                      <a:pt x="31" y="34"/>
                    </a:cubicBezTo>
                    <a:cubicBezTo>
                      <a:pt x="24" y="34"/>
                      <a:pt x="18" y="29"/>
                      <a:pt x="18" y="21"/>
                    </a:cubicBezTo>
                    <a:cubicBezTo>
                      <a:pt x="18" y="14"/>
                      <a:pt x="24" y="8"/>
                      <a:pt x="31" y="8"/>
                    </a:cubicBezTo>
                    <a:close/>
                    <a:moveTo>
                      <a:pt x="25" y="50"/>
                    </a:moveTo>
                    <a:cubicBezTo>
                      <a:pt x="25" y="49"/>
                      <a:pt x="26" y="49"/>
                      <a:pt x="27" y="48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1"/>
                      <a:pt x="30" y="51"/>
                      <a:pt x="31" y="51"/>
                    </a:cubicBezTo>
                    <a:cubicBezTo>
                      <a:pt x="31" y="51"/>
                      <a:pt x="32" y="51"/>
                      <a:pt x="32" y="50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6" y="49"/>
                      <a:pt x="37" y="49"/>
                      <a:pt x="37" y="50"/>
                    </a:cubicBezTo>
                    <a:cubicBezTo>
                      <a:pt x="37" y="52"/>
                      <a:pt x="34" y="53"/>
                      <a:pt x="31" y="53"/>
                    </a:cubicBezTo>
                    <a:cubicBezTo>
                      <a:pt x="28" y="53"/>
                      <a:pt x="25" y="52"/>
                      <a:pt x="25" y="50"/>
                    </a:cubicBezTo>
                    <a:close/>
                    <a:moveTo>
                      <a:pt x="8" y="53"/>
                    </a:moveTo>
                    <a:cubicBezTo>
                      <a:pt x="8" y="58"/>
                      <a:pt x="18" y="62"/>
                      <a:pt x="31" y="62"/>
                    </a:cubicBezTo>
                    <a:cubicBezTo>
                      <a:pt x="44" y="62"/>
                      <a:pt x="54" y="58"/>
                      <a:pt x="54" y="53"/>
                    </a:cubicBezTo>
                    <a:cubicBezTo>
                      <a:pt x="54" y="49"/>
                      <a:pt x="48" y="45"/>
                      <a:pt x="39" y="44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1" y="48"/>
                      <a:pt x="44" y="49"/>
                      <a:pt x="44" y="51"/>
                    </a:cubicBezTo>
                    <a:cubicBezTo>
                      <a:pt x="44" y="52"/>
                      <a:pt x="39" y="54"/>
                      <a:pt x="31" y="54"/>
                    </a:cubicBezTo>
                    <a:cubicBezTo>
                      <a:pt x="23" y="54"/>
                      <a:pt x="18" y="52"/>
                      <a:pt x="18" y="51"/>
                    </a:cubicBezTo>
                    <a:cubicBezTo>
                      <a:pt x="18" y="49"/>
                      <a:pt x="21" y="48"/>
                      <a:pt x="26" y="4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4" y="45"/>
                      <a:pt x="8" y="49"/>
                      <a:pt x="8" y="53"/>
                    </a:cubicBezTo>
                    <a:close/>
                    <a:moveTo>
                      <a:pt x="16" y="51"/>
                    </a:moveTo>
                    <a:cubicBezTo>
                      <a:pt x="16" y="54"/>
                      <a:pt x="23" y="56"/>
                      <a:pt x="31" y="56"/>
                    </a:cubicBezTo>
                    <a:cubicBezTo>
                      <a:pt x="39" y="56"/>
                      <a:pt x="46" y="54"/>
                      <a:pt x="46" y="51"/>
                    </a:cubicBezTo>
                    <a:cubicBezTo>
                      <a:pt x="46" y="49"/>
                      <a:pt x="44" y="47"/>
                      <a:pt x="42" y="47"/>
                    </a:cubicBezTo>
                    <a:cubicBezTo>
                      <a:pt x="48" y="48"/>
                      <a:pt x="52" y="50"/>
                      <a:pt x="52" y="53"/>
                    </a:cubicBezTo>
                    <a:cubicBezTo>
                      <a:pt x="52" y="56"/>
                      <a:pt x="43" y="60"/>
                      <a:pt x="31" y="60"/>
                    </a:cubicBezTo>
                    <a:cubicBezTo>
                      <a:pt x="19" y="60"/>
                      <a:pt x="10" y="56"/>
                      <a:pt x="10" y="53"/>
                    </a:cubicBezTo>
                    <a:cubicBezTo>
                      <a:pt x="10" y="50"/>
                      <a:pt x="14" y="48"/>
                      <a:pt x="20" y="47"/>
                    </a:cubicBezTo>
                    <a:cubicBezTo>
                      <a:pt x="17" y="47"/>
                      <a:pt x="16" y="49"/>
                      <a:pt x="16" y="51"/>
                    </a:cubicBezTo>
                    <a:close/>
                    <a:moveTo>
                      <a:pt x="62" y="55"/>
                    </a:moveTo>
                    <a:cubicBezTo>
                      <a:pt x="62" y="64"/>
                      <a:pt x="49" y="70"/>
                      <a:pt x="31" y="70"/>
                    </a:cubicBezTo>
                    <a:cubicBezTo>
                      <a:pt x="13" y="70"/>
                      <a:pt x="0" y="64"/>
                      <a:pt x="0" y="55"/>
                    </a:cubicBezTo>
                    <a:cubicBezTo>
                      <a:pt x="0" y="49"/>
                      <a:pt x="8" y="43"/>
                      <a:pt x="20" y="4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0" y="45"/>
                      <a:pt x="3" y="50"/>
                      <a:pt x="3" y="55"/>
                    </a:cubicBezTo>
                    <a:cubicBezTo>
                      <a:pt x="3" y="61"/>
                      <a:pt x="14" y="67"/>
                      <a:pt x="31" y="67"/>
                    </a:cubicBezTo>
                    <a:cubicBezTo>
                      <a:pt x="48" y="67"/>
                      <a:pt x="59" y="61"/>
                      <a:pt x="59" y="55"/>
                    </a:cubicBezTo>
                    <a:cubicBezTo>
                      <a:pt x="59" y="50"/>
                      <a:pt x="51" y="45"/>
                      <a:pt x="39" y="44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54" y="43"/>
                      <a:pt x="62" y="49"/>
                      <a:pt x="62" y="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93" name="ïṩľíḍe">
                <a:extLst>
                  <a:ext uri="{FF2B5EF4-FFF2-40B4-BE49-F238E27FC236}">
                    <a16:creationId xmlns:a16="http://schemas.microsoft.com/office/drawing/2014/main" id="{FFB8E318-F08B-4BE3-86E7-3381D1DBD3A8}"/>
                  </a:ext>
                </a:extLst>
              </p:cNvPr>
              <p:cNvSpPr/>
              <p:nvPr/>
            </p:nvSpPr>
            <p:spPr bwMode="auto">
              <a:xfrm>
                <a:off x="6805586" y="4925363"/>
                <a:ext cx="282662" cy="282661"/>
              </a:xfrm>
              <a:custGeom>
                <a:avLst/>
                <a:gdLst>
                  <a:gd name="T0" fmla="*/ 45 w 62"/>
                  <a:gd name="T1" fmla="*/ 4 h 62"/>
                  <a:gd name="T2" fmla="*/ 45 w 62"/>
                  <a:gd name="T3" fmla="*/ 9 h 62"/>
                  <a:gd name="T4" fmla="*/ 17 w 62"/>
                  <a:gd name="T5" fmla="*/ 52 h 62"/>
                  <a:gd name="T6" fmla="*/ 16 w 62"/>
                  <a:gd name="T7" fmla="*/ 58 h 62"/>
                  <a:gd name="T8" fmla="*/ 19 w 62"/>
                  <a:gd name="T9" fmla="*/ 52 h 62"/>
                  <a:gd name="T10" fmla="*/ 54 w 62"/>
                  <a:gd name="T11" fmla="*/ 19 h 62"/>
                  <a:gd name="T12" fmla="*/ 56 w 62"/>
                  <a:gd name="T13" fmla="*/ 15 h 62"/>
                  <a:gd name="T14" fmla="*/ 53 w 62"/>
                  <a:gd name="T15" fmla="*/ 19 h 62"/>
                  <a:gd name="T16" fmla="*/ 4 w 62"/>
                  <a:gd name="T17" fmla="*/ 46 h 62"/>
                  <a:gd name="T18" fmla="*/ 9 w 62"/>
                  <a:gd name="T19" fmla="*/ 44 h 62"/>
                  <a:gd name="T20" fmla="*/ 61 w 62"/>
                  <a:gd name="T21" fmla="*/ 30 h 62"/>
                  <a:gd name="T22" fmla="*/ 56 w 62"/>
                  <a:gd name="T23" fmla="*/ 32 h 62"/>
                  <a:gd name="T24" fmla="*/ 61 w 62"/>
                  <a:gd name="T25" fmla="*/ 30 h 62"/>
                  <a:gd name="T26" fmla="*/ 1 w 62"/>
                  <a:gd name="T27" fmla="*/ 30 h 62"/>
                  <a:gd name="T28" fmla="*/ 5 w 62"/>
                  <a:gd name="T29" fmla="*/ 32 h 62"/>
                  <a:gd name="T30" fmla="*/ 52 w 62"/>
                  <a:gd name="T31" fmla="*/ 43 h 62"/>
                  <a:gd name="T32" fmla="*/ 57 w 62"/>
                  <a:gd name="T33" fmla="*/ 47 h 62"/>
                  <a:gd name="T34" fmla="*/ 54 w 62"/>
                  <a:gd name="T35" fmla="*/ 43 h 62"/>
                  <a:gd name="T36" fmla="*/ 10 w 62"/>
                  <a:gd name="T37" fmla="*/ 18 h 62"/>
                  <a:gd name="T38" fmla="*/ 4 w 62"/>
                  <a:gd name="T39" fmla="*/ 15 h 62"/>
                  <a:gd name="T40" fmla="*/ 45 w 62"/>
                  <a:gd name="T41" fmla="*/ 52 h 62"/>
                  <a:gd name="T42" fmla="*/ 45 w 62"/>
                  <a:gd name="T43" fmla="*/ 57 h 62"/>
                  <a:gd name="T44" fmla="*/ 47 w 62"/>
                  <a:gd name="T45" fmla="*/ 56 h 62"/>
                  <a:gd name="T46" fmla="*/ 30 w 62"/>
                  <a:gd name="T47" fmla="*/ 56 h 62"/>
                  <a:gd name="T48" fmla="*/ 32 w 62"/>
                  <a:gd name="T49" fmla="*/ 61 h 62"/>
                  <a:gd name="T50" fmla="*/ 17 w 62"/>
                  <a:gd name="T51" fmla="*/ 9 h 62"/>
                  <a:gd name="T52" fmla="*/ 19 w 62"/>
                  <a:gd name="T53" fmla="*/ 8 h 62"/>
                  <a:gd name="T54" fmla="*/ 15 w 62"/>
                  <a:gd name="T55" fmla="*/ 5 h 62"/>
                  <a:gd name="T56" fmla="*/ 32 w 62"/>
                  <a:gd name="T57" fmla="*/ 5 h 62"/>
                  <a:gd name="T58" fmla="*/ 30 w 62"/>
                  <a:gd name="T59" fmla="*/ 1 h 62"/>
                  <a:gd name="T60" fmla="*/ 53 w 62"/>
                  <a:gd name="T61" fmla="*/ 30 h 62"/>
                  <a:gd name="T62" fmla="*/ 29 w 62"/>
                  <a:gd name="T63" fmla="*/ 53 h 62"/>
                  <a:gd name="T64" fmla="*/ 14 w 62"/>
                  <a:gd name="T65" fmla="*/ 19 h 62"/>
                  <a:gd name="T66" fmla="*/ 48 w 62"/>
                  <a:gd name="T67" fmla="*/ 19 h 62"/>
                  <a:gd name="T68" fmla="*/ 46 w 62"/>
                  <a:gd name="T69" fmla="*/ 22 h 62"/>
                  <a:gd name="T70" fmla="*/ 46 w 62"/>
                  <a:gd name="T71" fmla="*/ 22 h 62"/>
                  <a:gd name="T72" fmla="*/ 39 w 62"/>
                  <a:gd name="T73" fmla="*/ 27 h 62"/>
                  <a:gd name="T74" fmla="*/ 31 w 62"/>
                  <a:gd name="T75" fmla="*/ 48 h 62"/>
                  <a:gd name="T76" fmla="*/ 36 w 62"/>
                  <a:gd name="T77" fmla="*/ 27 h 62"/>
                  <a:gd name="T78" fmla="*/ 36 w 62"/>
                  <a:gd name="T79" fmla="*/ 27 h 62"/>
                  <a:gd name="T80" fmla="*/ 23 w 62"/>
                  <a:gd name="T81" fmla="*/ 27 h 62"/>
                  <a:gd name="T82" fmla="*/ 21 w 62"/>
                  <a:gd name="T83" fmla="*/ 27 h 62"/>
                  <a:gd name="T84" fmla="*/ 28 w 62"/>
                  <a:gd name="T85" fmla="*/ 47 h 62"/>
                  <a:gd name="T86" fmla="*/ 28 w 62"/>
                  <a:gd name="T87" fmla="*/ 47 h 62"/>
                  <a:gd name="T88" fmla="*/ 39 w 62"/>
                  <a:gd name="T8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94" name="íşļídê">
                <a:extLst>
                  <a:ext uri="{FF2B5EF4-FFF2-40B4-BE49-F238E27FC236}">
                    <a16:creationId xmlns:a16="http://schemas.microsoft.com/office/drawing/2014/main" id="{C72E780A-F7EB-453D-AE59-A32A0114F211}"/>
                  </a:ext>
                </a:extLst>
              </p:cNvPr>
              <p:cNvSpPr/>
              <p:nvPr/>
            </p:nvSpPr>
            <p:spPr bwMode="auto">
              <a:xfrm>
                <a:off x="5499324" y="5343165"/>
                <a:ext cx="269059" cy="253140"/>
              </a:xfrm>
              <a:custGeom>
                <a:avLst/>
                <a:gdLst>
                  <a:gd name="T0" fmla="*/ 23 w 68"/>
                  <a:gd name="T1" fmla="*/ 5 h 67"/>
                  <a:gd name="T2" fmla="*/ 7 w 68"/>
                  <a:gd name="T3" fmla="*/ 11 h 67"/>
                  <a:gd name="T4" fmla="*/ 7 w 68"/>
                  <a:gd name="T5" fmla="*/ 67 h 67"/>
                  <a:gd name="T6" fmla="*/ 38 w 68"/>
                  <a:gd name="T7" fmla="*/ 62 h 67"/>
                  <a:gd name="T8" fmla="*/ 49 w 68"/>
                  <a:gd name="T9" fmla="*/ 56 h 67"/>
                  <a:gd name="T10" fmla="*/ 64 w 68"/>
                  <a:gd name="T11" fmla="*/ 47 h 67"/>
                  <a:gd name="T12" fmla="*/ 60 w 68"/>
                  <a:gd name="T13" fmla="*/ 0 h 67"/>
                  <a:gd name="T14" fmla="*/ 52 w 68"/>
                  <a:gd name="T15" fmla="*/ 51 h 67"/>
                  <a:gd name="T16" fmla="*/ 59 w 68"/>
                  <a:gd name="T17" fmla="*/ 44 h 67"/>
                  <a:gd name="T18" fmla="*/ 56 w 68"/>
                  <a:gd name="T19" fmla="*/ 41 h 67"/>
                  <a:gd name="T20" fmla="*/ 56 w 68"/>
                  <a:gd name="T21" fmla="*/ 51 h 67"/>
                  <a:gd name="T22" fmla="*/ 50 w 68"/>
                  <a:gd name="T23" fmla="*/ 43 h 67"/>
                  <a:gd name="T24" fmla="*/ 33 w 68"/>
                  <a:gd name="T25" fmla="*/ 45 h 67"/>
                  <a:gd name="T26" fmla="*/ 48 w 68"/>
                  <a:gd name="T27" fmla="*/ 53 h 67"/>
                  <a:gd name="T28" fmla="*/ 26 w 68"/>
                  <a:gd name="T29" fmla="*/ 7 h 67"/>
                  <a:gd name="T30" fmla="*/ 65 w 68"/>
                  <a:gd name="T31" fmla="*/ 7 h 67"/>
                  <a:gd name="T32" fmla="*/ 56 w 68"/>
                  <a:gd name="T33" fmla="*/ 39 h 67"/>
                  <a:gd name="T34" fmla="*/ 9 w 68"/>
                  <a:gd name="T35" fmla="*/ 23 h 67"/>
                  <a:gd name="T36" fmla="*/ 12 w 68"/>
                  <a:gd name="T37" fmla="*/ 30 h 67"/>
                  <a:gd name="T38" fmla="*/ 10 w 68"/>
                  <a:gd name="T39" fmla="*/ 32 h 67"/>
                  <a:gd name="T40" fmla="*/ 10 w 68"/>
                  <a:gd name="T41" fmla="*/ 38 h 67"/>
                  <a:gd name="T42" fmla="*/ 12 w 68"/>
                  <a:gd name="T43" fmla="*/ 40 h 67"/>
                  <a:gd name="T44" fmla="*/ 9 w 68"/>
                  <a:gd name="T45" fmla="*/ 47 h 67"/>
                  <a:gd name="T46" fmla="*/ 12 w 68"/>
                  <a:gd name="T47" fmla="*/ 54 h 67"/>
                  <a:gd name="T48" fmla="*/ 9 w 68"/>
                  <a:gd name="T49" fmla="*/ 55 h 67"/>
                  <a:gd name="T50" fmla="*/ 19 w 68"/>
                  <a:gd name="T51" fmla="*/ 61 h 67"/>
                  <a:gd name="T52" fmla="*/ 25 w 68"/>
                  <a:gd name="T53" fmla="*/ 64 h 67"/>
                  <a:gd name="T54" fmla="*/ 3 w 68"/>
                  <a:gd name="T55" fmla="*/ 19 h 67"/>
                  <a:gd name="T56" fmla="*/ 12 w 68"/>
                  <a:gd name="T57" fmla="*/ 22 h 67"/>
                  <a:gd name="T58" fmla="*/ 34 w 68"/>
                  <a:gd name="T59" fmla="*/ 61 h 67"/>
                  <a:gd name="T60" fmla="*/ 19 w 68"/>
                  <a:gd name="T61" fmla="*/ 59 h 67"/>
                  <a:gd name="T62" fmla="*/ 19 w 68"/>
                  <a:gd name="T63" fmla="*/ 8 h 67"/>
                  <a:gd name="T64" fmla="*/ 21 w 68"/>
                  <a:gd name="T65" fmla="*/ 17 h 67"/>
                  <a:gd name="T66" fmla="*/ 24 w 68"/>
                  <a:gd name="T67" fmla="*/ 19 h 67"/>
                  <a:gd name="T68" fmla="*/ 20 w 68"/>
                  <a:gd name="T69" fmla="*/ 26 h 67"/>
                  <a:gd name="T70" fmla="*/ 24 w 68"/>
                  <a:gd name="T71" fmla="*/ 33 h 67"/>
                  <a:gd name="T72" fmla="*/ 21 w 68"/>
                  <a:gd name="T73" fmla="*/ 35 h 67"/>
                  <a:gd name="T74" fmla="*/ 21 w 68"/>
                  <a:gd name="T75" fmla="*/ 41 h 67"/>
                  <a:gd name="T76" fmla="*/ 24 w 68"/>
                  <a:gd name="T77" fmla="*/ 43 h 67"/>
                  <a:gd name="T78" fmla="*/ 21 w 68"/>
                  <a:gd name="T79" fmla="*/ 49 h 67"/>
                  <a:gd name="T80" fmla="*/ 24 w 68"/>
                  <a:gd name="T81" fmla="*/ 51 h 67"/>
                  <a:gd name="T82" fmla="*/ 38 w 68"/>
                  <a:gd name="T83" fmla="*/ 57 h 67"/>
                  <a:gd name="T84" fmla="*/ 40 w 68"/>
                  <a:gd name="T85" fmla="*/ 58 h 67"/>
                  <a:gd name="T86" fmla="*/ 40 w 68"/>
                  <a:gd name="T87" fmla="*/ 55 h 67"/>
                  <a:gd name="T88" fmla="*/ 40 w 68"/>
                  <a:gd name="T89" fmla="*/ 58 h 67"/>
                  <a:gd name="T90" fmla="*/ 33 w 68"/>
                  <a:gd name="T91" fmla="*/ 13 h 67"/>
                  <a:gd name="T92" fmla="*/ 58 w 68"/>
                  <a:gd name="T93" fmla="*/ 11 h 67"/>
                  <a:gd name="T94" fmla="*/ 58 w 68"/>
                  <a:gd name="T95" fmla="*/ 21 h 67"/>
                  <a:gd name="T96" fmla="*/ 33 w 68"/>
                  <a:gd name="T97" fmla="*/ 19 h 67"/>
                  <a:gd name="T98" fmla="*/ 59 w 68"/>
                  <a:gd name="T99" fmla="*/ 28 h 67"/>
                  <a:gd name="T100" fmla="*/ 32 w 68"/>
                  <a:gd name="T101" fmla="*/ 28 h 67"/>
                  <a:gd name="T102" fmla="*/ 59 w 68"/>
                  <a:gd name="T103" fmla="*/ 28 h 67"/>
                  <a:gd name="T104" fmla="*/ 33 w 68"/>
                  <a:gd name="T105" fmla="*/ 37 h 67"/>
                  <a:gd name="T106" fmla="*/ 58 w 68"/>
                  <a:gd name="T107" fmla="*/ 3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67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95" name="ïŝļíḋè">
                <a:extLst>
                  <a:ext uri="{FF2B5EF4-FFF2-40B4-BE49-F238E27FC236}">
                    <a16:creationId xmlns:a16="http://schemas.microsoft.com/office/drawing/2014/main" id="{260D7EF1-B27A-4928-8BE0-4F5167F9B683}"/>
                  </a:ext>
                </a:extLst>
              </p:cNvPr>
              <p:cNvSpPr/>
              <p:nvPr/>
            </p:nvSpPr>
            <p:spPr bwMode="auto">
              <a:xfrm>
                <a:off x="6704825" y="3901485"/>
                <a:ext cx="450645" cy="365668"/>
              </a:xfrm>
              <a:custGeom>
                <a:avLst/>
                <a:gdLst>
                  <a:gd name="T0" fmla="*/ 26 w 74"/>
                  <a:gd name="T1" fmla="*/ 0 h 60"/>
                  <a:gd name="T2" fmla="*/ 19 w 74"/>
                  <a:gd name="T3" fmla="*/ 53 h 60"/>
                  <a:gd name="T4" fmla="*/ 49 w 74"/>
                  <a:gd name="T5" fmla="*/ 60 h 60"/>
                  <a:gd name="T6" fmla="*/ 56 w 74"/>
                  <a:gd name="T7" fmla="*/ 7 h 60"/>
                  <a:gd name="T8" fmla="*/ 53 w 74"/>
                  <a:gd name="T9" fmla="*/ 7 h 60"/>
                  <a:gd name="T10" fmla="*/ 49 w 74"/>
                  <a:gd name="T11" fmla="*/ 57 h 60"/>
                  <a:gd name="T12" fmla="*/ 22 w 74"/>
                  <a:gd name="T13" fmla="*/ 53 h 60"/>
                  <a:gd name="T14" fmla="*/ 26 w 74"/>
                  <a:gd name="T15" fmla="*/ 3 h 60"/>
                  <a:gd name="T16" fmla="*/ 53 w 74"/>
                  <a:gd name="T17" fmla="*/ 7 h 60"/>
                  <a:gd name="T18" fmla="*/ 25 w 74"/>
                  <a:gd name="T19" fmla="*/ 6 h 60"/>
                  <a:gd name="T20" fmla="*/ 24 w 74"/>
                  <a:gd name="T21" fmla="*/ 50 h 60"/>
                  <a:gd name="T22" fmla="*/ 50 w 74"/>
                  <a:gd name="T23" fmla="*/ 51 h 60"/>
                  <a:gd name="T24" fmla="*/ 51 w 74"/>
                  <a:gd name="T25" fmla="*/ 7 h 60"/>
                  <a:gd name="T26" fmla="*/ 49 w 74"/>
                  <a:gd name="T27" fmla="*/ 49 h 60"/>
                  <a:gd name="T28" fmla="*/ 26 w 74"/>
                  <a:gd name="T29" fmla="*/ 8 h 60"/>
                  <a:gd name="T30" fmla="*/ 49 w 74"/>
                  <a:gd name="T31" fmla="*/ 49 h 60"/>
                  <a:gd name="T32" fmla="*/ 37 w 74"/>
                  <a:gd name="T33" fmla="*/ 56 h 60"/>
                  <a:gd name="T34" fmla="*/ 37 w 74"/>
                  <a:gd name="T35" fmla="*/ 52 h 60"/>
                  <a:gd name="T36" fmla="*/ 74 w 74"/>
                  <a:gd name="T37" fmla="*/ 23 h 60"/>
                  <a:gd name="T38" fmla="*/ 67 w 74"/>
                  <a:gd name="T39" fmla="*/ 41 h 60"/>
                  <a:gd name="T40" fmla="*/ 66 w 74"/>
                  <a:gd name="T41" fmla="*/ 39 h 60"/>
                  <a:gd name="T42" fmla="*/ 66 w 74"/>
                  <a:gd name="T43" fmla="*/ 7 h 60"/>
                  <a:gd name="T44" fmla="*/ 68 w 74"/>
                  <a:gd name="T45" fmla="*/ 6 h 60"/>
                  <a:gd name="T46" fmla="*/ 69 w 74"/>
                  <a:gd name="T47" fmla="*/ 23 h 60"/>
                  <a:gd name="T48" fmla="*/ 64 w 74"/>
                  <a:gd name="T49" fmla="*/ 37 h 60"/>
                  <a:gd name="T50" fmla="*/ 63 w 74"/>
                  <a:gd name="T51" fmla="*/ 35 h 60"/>
                  <a:gd name="T52" fmla="*/ 63 w 74"/>
                  <a:gd name="T53" fmla="*/ 11 h 60"/>
                  <a:gd name="T54" fmla="*/ 65 w 74"/>
                  <a:gd name="T55" fmla="*/ 10 h 60"/>
                  <a:gd name="T56" fmla="*/ 64 w 74"/>
                  <a:gd name="T57" fmla="*/ 23 h 60"/>
                  <a:gd name="T58" fmla="*/ 60 w 74"/>
                  <a:gd name="T59" fmla="*/ 33 h 60"/>
                  <a:gd name="T60" fmla="*/ 60 w 74"/>
                  <a:gd name="T61" fmla="*/ 31 h 60"/>
                  <a:gd name="T62" fmla="*/ 60 w 74"/>
                  <a:gd name="T63" fmla="*/ 15 h 60"/>
                  <a:gd name="T64" fmla="*/ 61 w 74"/>
                  <a:gd name="T65" fmla="*/ 14 h 60"/>
                  <a:gd name="T66" fmla="*/ 8 w 74"/>
                  <a:gd name="T67" fmla="*/ 39 h 60"/>
                  <a:gd name="T68" fmla="*/ 7 w 74"/>
                  <a:gd name="T69" fmla="*/ 41 h 60"/>
                  <a:gd name="T70" fmla="*/ 0 w 74"/>
                  <a:gd name="T71" fmla="*/ 23 h 60"/>
                  <a:gd name="T72" fmla="*/ 8 w 74"/>
                  <a:gd name="T73" fmla="*/ 6 h 60"/>
                  <a:gd name="T74" fmla="*/ 2 w 74"/>
                  <a:gd name="T75" fmla="*/ 23 h 60"/>
                  <a:gd name="T76" fmla="*/ 12 w 74"/>
                  <a:gd name="T77" fmla="*/ 35 h 60"/>
                  <a:gd name="T78" fmla="*/ 11 w 74"/>
                  <a:gd name="T79" fmla="*/ 37 h 60"/>
                  <a:gd name="T80" fmla="*/ 6 w 74"/>
                  <a:gd name="T81" fmla="*/ 23 h 60"/>
                  <a:gd name="T82" fmla="*/ 11 w 74"/>
                  <a:gd name="T83" fmla="*/ 10 h 60"/>
                  <a:gd name="T84" fmla="*/ 8 w 74"/>
                  <a:gd name="T85" fmla="*/ 23 h 60"/>
                  <a:gd name="T86" fmla="*/ 15 w 74"/>
                  <a:gd name="T87" fmla="*/ 15 h 60"/>
                  <a:gd name="T88" fmla="*/ 15 w 74"/>
                  <a:gd name="T89" fmla="*/ 31 h 60"/>
                  <a:gd name="T90" fmla="*/ 14 w 74"/>
                  <a:gd name="T91" fmla="*/ 33 h 60"/>
                  <a:gd name="T92" fmla="*/ 11 w 74"/>
                  <a:gd name="T93" fmla="*/ 23 h 60"/>
                  <a:gd name="T94" fmla="*/ 15 w 74"/>
                  <a:gd name="T95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4" h="60">
                    <a:moveTo>
                      <a:pt x="49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6"/>
                      <a:pt x="22" y="60"/>
                      <a:pt x="26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3" y="60"/>
                      <a:pt x="56" y="56"/>
                      <a:pt x="56" y="53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53" y="0"/>
                      <a:pt x="49" y="0"/>
                    </a:cubicBezTo>
                    <a:close/>
                    <a:moveTo>
                      <a:pt x="53" y="7"/>
                    </a:move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5"/>
                      <a:pt x="51" y="57"/>
                      <a:pt x="49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4" y="57"/>
                      <a:pt x="22" y="55"/>
                      <a:pt x="22" y="5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4" y="3"/>
                      <a:pt x="26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5"/>
                      <a:pt x="53" y="7"/>
                    </a:cubicBezTo>
                    <a:close/>
                    <a:moveTo>
                      <a:pt x="50" y="6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1" y="51"/>
                      <a:pt x="51" y="50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lose/>
                    <a:moveTo>
                      <a:pt x="49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49" y="8"/>
                      <a:pt x="49" y="8"/>
                      <a:pt x="49" y="8"/>
                    </a:cubicBezTo>
                    <a:lnTo>
                      <a:pt x="49" y="49"/>
                    </a:lnTo>
                    <a:close/>
                    <a:moveTo>
                      <a:pt x="39" y="54"/>
                    </a:moveTo>
                    <a:cubicBezTo>
                      <a:pt x="39" y="55"/>
                      <a:pt x="38" y="56"/>
                      <a:pt x="37" y="56"/>
                    </a:cubicBezTo>
                    <a:cubicBezTo>
                      <a:pt x="36" y="56"/>
                      <a:pt x="35" y="55"/>
                      <a:pt x="35" y="54"/>
                    </a:cubicBezTo>
                    <a:cubicBezTo>
                      <a:pt x="35" y="53"/>
                      <a:pt x="36" y="52"/>
                      <a:pt x="37" y="52"/>
                    </a:cubicBezTo>
                    <a:cubicBezTo>
                      <a:pt x="38" y="52"/>
                      <a:pt x="39" y="53"/>
                      <a:pt x="39" y="54"/>
                    </a:cubicBezTo>
                    <a:close/>
                    <a:moveTo>
                      <a:pt x="74" y="23"/>
                    </a:moveTo>
                    <a:cubicBezTo>
                      <a:pt x="74" y="30"/>
                      <a:pt x="72" y="36"/>
                      <a:pt x="68" y="41"/>
                    </a:cubicBezTo>
                    <a:cubicBezTo>
                      <a:pt x="68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0"/>
                      <a:pt x="66" y="40"/>
                      <a:pt x="66" y="39"/>
                    </a:cubicBezTo>
                    <a:cubicBezTo>
                      <a:pt x="70" y="35"/>
                      <a:pt x="72" y="29"/>
                      <a:pt x="72" y="23"/>
                    </a:cubicBezTo>
                    <a:cubicBezTo>
                      <a:pt x="72" y="17"/>
                      <a:pt x="70" y="12"/>
                      <a:pt x="66" y="7"/>
                    </a:cubicBezTo>
                    <a:cubicBezTo>
                      <a:pt x="66" y="7"/>
                      <a:pt x="66" y="6"/>
                      <a:pt x="67" y="6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72" y="11"/>
                      <a:pt x="74" y="17"/>
                      <a:pt x="74" y="23"/>
                    </a:cubicBezTo>
                    <a:close/>
                    <a:moveTo>
                      <a:pt x="69" y="23"/>
                    </a:moveTo>
                    <a:cubicBezTo>
                      <a:pt x="69" y="28"/>
                      <a:pt x="67" y="33"/>
                      <a:pt x="65" y="3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7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2"/>
                      <a:pt x="67" y="28"/>
                      <a:pt x="67" y="23"/>
                    </a:cubicBezTo>
                    <a:cubicBezTo>
                      <a:pt x="67" y="19"/>
                      <a:pt x="66" y="15"/>
                      <a:pt x="63" y="11"/>
                    </a:cubicBezTo>
                    <a:cubicBezTo>
                      <a:pt x="63" y="11"/>
                      <a:pt x="63" y="10"/>
                      <a:pt x="63" y="10"/>
                    </a:cubicBezTo>
                    <a:cubicBezTo>
                      <a:pt x="64" y="10"/>
                      <a:pt x="64" y="10"/>
                      <a:pt x="65" y="10"/>
                    </a:cubicBezTo>
                    <a:cubicBezTo>
                      <a:pt x="67" y="14"/>
                      <a:pt x="69" y="19"/>
                      <a:pt x="69" y="23"/>
                    </a:cubicBezTo>
                    <a:close/>
                    <a:moveTo>
                      <a:pt x="64" y="23"/>
                    </a:moveTo>
                    <a:cubicBezTo>
                      <a:pt x="64" y="26"/>
                      <a:pt x="63" y="29"/>
                      <a:pt x="61" y="32"/>
                    </a:cubicBezTo>
                    <a:cubicBezTo>
                      <a:pt x="61" y="32"/>
                      <a:pt x="61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2"/>
                      <a:pt x="59" y="32"/>
                      <a:pt x="60" y="31"/>
                    </a:cubicBezTo>
                    <a:cubicBezTo>
                      <a:pt x="61" y="29"/>
                      <a:pt x="62" y="26"/>
                      <a:pt x="62" y="23"/>
                    </a:cubicBezTo>
                    <a:cubicBezTo>
                      <a:pt x="62" y="21"/>
                      <a:pt x="61" y="18"/>
                      <a:pt x="60" y="15"/>
                    </a:cubicBezTo>
                    <a:cubicBezTo>
                      <a:pt x="59" y="15"/>
                      <a:pt x="59" y="14"/>
                      <a:pt x="60" y="14"/>
                    </a:cubicBezTo>
                    <a:cubicBezTo>
                      <a:pt x="60" y="14"/>
                      <a:pt x="61" y="14"/>
                      <a:pt x="61" y="14"/>
                    </a:cubicBezTo>
                    <a:cubicBezTo>
                      <a:pt x="63" y="17"/>
                      <a:pt x="64" y="20"/>
                      <a:pt x="64" y="23"/>
                    </a:cubicBezTo>
                    <a:close/>
                    <a:moveTo>
                      <a:pt x="8" y="39"/>
                    </a:moveTo>
                    <a:cubicBezTo>
                      <a:pt x="9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36"/>
                      <a:pt x="0" y="30"/>
                      <a:pt x="0" y="23"/>
                    </a:cubicBezTo>
                    <a:cubicBezTo>
                      <a:pt x="0" y="17"/>
                      <a:pt x="3" y="11"/>
                      <a:pt x="7" y="6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5" y="12"/>
                      <a:pt x="2" y="17"/>
                      <a:pt x="2" y="23"/>
                    </a:cubicBezTo>
                    <a:cubicBezTo>
                      <a:pt x="2" y="29"/>
                      <a:pt x="5" y="35"/>
                      <a:pt x="8" y="39"/>
                    </a:cubicBezTo>
                    <a:close/>
                    <a:moveTo>
                      <a:pt x="12" y="35"/>
                    </a:moveTo>
                    <a:cubicBezTo>
                      <a:pt x="12" y="36"/>
                      <a:pt x="12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7"/>
                      <a:pt x="10" y="37"/>
                      <a:pt x="10" y="36"/>
                    </a:cubicBezTo>
                    <a:cubicBezTo>
                      <a:pt x="7" y="33"/>
                      <a:pt x="6" y="28"/>
                      <a:pt x="6" y="23"/>
                    </a:cubicBezTo>
                    <a:cubicBezTo>
                      <a:pt x="6" y="19"/>
                      <a:pt x="7" y="14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9" y="15"/>
                      <a:pt x="8" y="19"/>
                      <a:pt x="8" y="23"/>
                    </a:cubicBezTo>
                    <a:cubicBezTo>
                      <a:pt x="8" y="28"/>
                      <a:pt x="9" y="32"/>
                      <a:pt x="12" y="35"/>
                    </a:cubicBezTo>
                    <a:close/>
                    <a:moveTo>
                      <a:pt x="15" y="15"/>
                    </a:moveTo>
                    <a:cubicBezTo>
                      <a:pt x="14" y="18"/>
                      <a:pt x="13" y="21"/>
                      <a:pt x="13" y="23"/>
                    </a:cubicBezTo>
                    <a:cubicBezTo>
                      <a:pt x="13" y="26"/>
                      <a:pt x="14" y="29"/>
                      <a:pt x="15" y="31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4" y="33"/>
                      <a:pt x="14" y="33"/>
                    </a:cubicBezTo>
                    <a:cubicBezTo>
                      <a:pt x="14" y="33"/>
                      <a:pt x="14" y="32"/>
                      <a:pt x="13" y="32"/>
                    </a:cubicBezTo>
                    <a:cubicBezTo>
                      <a:pt x="12" y="29"/>
                      <a:pt x="11" y="26"/>
                      <a:pt x="11" y="23"/>
                    </a:cubicBezTo>
                    <a:cubicBezTo>
                      <a:pt x="11" y="20"/>
                      <a:pt x="12" y="17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5"/>
                      <a:pt x="15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96" name="išľíḋê">
                <a:extLst>
                  <a:ext uri="{FF2B5EF4-FFF2-40B4-BE49-F238E27FC236}">
                    <a16:creationId xmlns:a16="http://schemas.microsoft.com/office/drawing/2014/main" id="{421B86FE-8E8A-4993-AC87-E70EADEF6C32}"/>
                  </a:ext>
                </a:extLst>
              </p:cNvPr>
              <p:cNvSpPr/>
              <p:nvPr/>
            </p:nvSpPr>
            <p:spPr bwMode="auto">
              <a:xfrm>
                <a:off x="5782123" y="3933313"/>
                <a:ext cx="154602" cy="154603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8 h 35"/>
                  <a:gd name="T4" fmla="*/ 18 w 35"/>
                  <a:gd name="T5" fmla="*/ 35 h 35"/>
                  <a:gd name="T6" fmla="*/ 35 w 35"/>
                  <a:gd name="T7" fmla="*/ 18 h 35"/>
                  <a:gd name="T8" fmla="*/ 18 w 35"/>
                  <a:gd name="T9" fmla="*/ 0 h 35"/>
                  <a:gd name="T10" fmla="*/ 18 w 35"/>
                  <a:gd name="T11" fmla="*/ 32 h 35"/>
                  <a:gd name="T12" fmla="*/ 3 w 35"/>
                  <a:gd name="T13" fmla="*/ 18 h 35"/>
                  <a:gd name="T14" fmla="*/ 18 w 35"/>
                  <a:gd name="T15" fmla="*/ 3 h 35"/>
                  <a:gd name="T16" fmla="*/ 32 w 35"/>
                  <a:gd name="T17" fmla="*/ 18 h 35"/>
                  <a:gd name="T18" fmla="*/ 18 w 35"/>
                  <a:gd name="T19" fmla="*/ 32 h 35"/>
                  <a:gd name="T20" fmla="*/ 27 w 35"/>
                  <a:gd name="T21" fmla="*/ 12 h 35"/>
                  <a:gd name="T22" fmla="*/ 27 w 35"/>
                  <a:gd name="T23" fmla="*/ 14 h 35"/>
                  <a:gd name="T24" fmla="*/ 16 w 35"/>
                  <a:gd name="T25" fmla="*/ 23 h 35"/>
                  <a:gd name="T26" fmla="*/ 16 w 35"/>
                  <a:gd name="T27" fmla="*/ 23 h 35"/>
                  <a:gd name="T28" fmla="*/ 15 w 35"/>
                  <a:gd name="T29" fmla="*/ 23 h 35"/>
                  <a:gd name="T30" fmla="*/ 9 w 35"/>
                  <a:gd name="T31" fmla="*/ 18 h 35"/>
                  <a:gd name="T32" fmla="*/ 9 w 35"/>
                  <a:gd name="T33" fmla="*/ 16 h 35"/>
                  <a:gd name="T34" fmla="*/ 10 w 35"/>
                  <a:gd name="T35" fmla="*/ 16 h 35"/>
                  <a:gd name="T36" fmla="*/ 16 w 35"/>
                  <a:gd name="T37" fmla="*/ 21 h 35"/>
                  <a:gd name="T38" fmla="*/ 26 w 35"/>
                  <a:gd name="T39" fmla="*/ 12 h 35"/>
                  <a:gd name="T40" fmla="*/ 27 w 35"/>
                  <a:gd name="T4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97" name="ï$lïde">
                <a:extLst>
                  <a:ext uri="{FF2B5EF4-FFF2-40B4-BE49-F238E27FC236}">
                    <a16:creationId xmlns:a16="http://schemas.microsoft.com/office/drawing/2014/main" id="{EA0E08E2-ABE5-411D-88A0-73883EFAA0B8}"/>
                  </a:ext>
                </a:extLst>
              </p:cNvPr>
              <p:cNvSpPr/>
              <p:nvPr/>
            </p:nvSpPr>
            <p:spPr bwMode="auto">
              <a:xfrm>
                <a:off x="5176463" y="4958743"/>
                <a:ext cx="432385" cy="456077"/>
              </a:xfrm>
              <a:custGeom>
                <a:avLst/>
                <a:gdLst>
                  <a:gd name="T0" fmla="*/ 22 w 62"/>
                  <a:gd name="T1" fmla="*/ 32 h 65"/>
                  <a:gd name="T2" fmla="*/ 22 w 62"/>
                  <a:gd name="T3" fmla="*/ 52 h 65"/>
                  <a:gd name="T4" fmla="*/ 26 w 62"/>
                  <a:gd name="T5" fmla="*/ 43 h 65"/>
                  <a:gd name="T6" fmla="*/ 47 w 62"/>
                  <a:gd name="T7" fmla="*/ 7 h 65"/>
                  <a:gd name="T8" fmla="*/ 47 w 62"/>
                  <a:gd name="T9" fmla="*/ 19 h 65"/>
                  <a:gd name="T10" fmla="*/ 40 w 62"/>
                  <a:gd name="T11" fmla="*/ 37 h 65"/>
                  <a:gd name="T12" fmla="*/ 36 w 62"/>
                  <a:gd name="T13" fmla="*/ 27 h 65"/>
                  <a:gd name="T14" fmla="*/ 32 w 62"/>
                  <a:gd name="T15" fmla="*/ 26 h 65"/>
                  <a:gd name="T16" fmla="*/ 24 w 62"/>
                  <a:gd name="T17" fmla="*/ 22 h 65"/>
                  <a:gd name="T18" fmla="*/ 18 w 62"/>
                  <a:gd name="T19" fmla="*/ 21 h 65"/>
                  <a:gd name="T20" fmla="*/ 11 w 62"/>
                  <a:gd name="T21" fmla="*/ 28 h 65"/>
                  <a:gd name="T22" fmla="*/ 6 w 62"/>
                  <a:gd name="T23" fmla="*/ 28 h 65"/>
                  <a:gd name="T24" fmla="*/ 3 w 62"/>
                  <a:gd name="T25" fmla="*/ 38 h 65"/>
                  <a:gd name="T26" fmla="*/ 0 w 62"/>
                  <a:gd name="T27" fmla="*/ 43 h 65"/>
                  <a:gd name="T28" fmla="*/ 3 w 62"/>
                  <a:gd name="T29" fmla="*/ 47 h 65"/>
                  <a:gd name="T30" fmla="*/ 6 w 62"/>
                  <a:gd name="T31" fmla="*/ 58 h 65"/>
                  <a:gd name="T32" fmla="*/ 11 w 62"/>
                  <a:gd name="T33" fmla="*/ 58 h 65"/>
                  <a:gd name="T34" fmla="*/ 18 w 62"/>
                  <a:gd name="T35" fmla="*/ 65 h 65"/>
                  <a:gd name="T36" fmla="*/ 24 w 62"/>
                  <a:gd name="T37" fmla="*/ 64 h 65"/>
                  <a:gd name="T38" fmla="*/ 32 w 62"/>
                  <a:gd name="T39" fmla="*/ 60 h 65"/>
                  <a:gd name="T40" fmla="*/ 36 w 62"/>
                  <a:gd name="T41" fmla="*/ 59 h 65"/>
                  <a:gd name="T42" fmla="*/ 40 w 62"/>
                  <a:gd name="T43" fmla="*/ 49 h 65"/>
                  <a:gd name="T44" fmla="*/ 44 w 62"/>
                  <a:gd name="T45" fmla="*/ 46 h 65"/>
                  <a:gd name="T46" fmla="*/ 38 w 62"/>
                  <a:gd name="T47" fmla="*/ 53 h 65"/>
                  <a:gd name="T48" fmla="*/ 22 w 62"/>
                  <a:gd name="T49" fmla="*/ 58 h 65"/>
                  <a:gd name="T50" fmla="*/ 6 w 62"/>
                  <a:gd name="T51" fmla="*/ 53 h 65"/>
                  <a:gd name="T52" fmla="*/ 7 w 62"/>
                  <a:gd name="T53" fmla="*/ 38 h 65"/>
                  <a:gd name="T54" fmla="*/ 18 w 62"/>
                  <a:gd name="T55" fmla="*/ 24 h 65"/>
                  <a:gd name="T56" fmla="*/ 36 w 62"/>
                  <a:gd name="T57" fmla="*/ 30 h 65"/>
                  <a:gd name="T58" fmla="*/ 41 w 62"/>
                  <a:gd name="T59" fmla="*/ 44 h 65"/>
                  <a:gd name="T60" fmla="*/ 59 w 62"/>
                  <a:gd name="T61" fmla="*/ 11 h 65"/>
                  <a:gd name="T62" fmla="*/ 60 w 62"/>
                  <a:gd name="T63" fmla="*/ 7 h 65"/>
                  <a:gd name="T64" fmla="*/ 54 w 62"/>
                  <a:gd name="T65" fmla="*/ 4 h 65"/>
                  <a:gd name="T66" fmla="*/ 49 w 62"/>
                  <a:gd name="T67" fmla="*/ 0 h 65"/>
                  <a:gd name="T68" fmla="*/ 46 w 62"/>
                  <a:gd name="T69" fmla="*/ 0 h 65"/>
                  <a:gd name="T70" fmla="*/ 40 w 62"/>
                  <a:gd name="T71" fmla="*/ 4 h 65"/>
                  <a:gd name="T72" fmla="*/ 38 w 62"/>
                  <a:gd name="T73" fmla="*/ 4 h 65"/>
                  <a:gd name="T74" fmla="*/ 35 w 62"/>
                  <a:gd name="T75" fmla="*/ 11 h 65"/>
                  <a:gd name="T76" fmla="*/ 33 w 62"/>
                  <a:gd name="T77" fmla="*/ 14 h 65"/>
                  <a:gd name="T78" fmla="*/ 35 w 62"/>
                  <a:gd name="T79" fmla="*/ 18 h 65"/>
                  <a:gd name="T80" fmla="*/ 37 w 62"/>
                  <a:gd name="T81" fmla="*/ 24 h 65"/>
                  <a:gd name="T82" fmla="*/ 40 w 62"/>
                  <a:gd name="T83" fmla="*/ 25 h 65"/>
                  <a:gd name="T84" fmla="*/ 46 w 62"/>
                  <a:gd name="T85" fmla="*/ 28 h 65"/>
                  <a:gd name="T86" fmla="*/ 49 w 62"/>
                  <a:gd name="T87" fmla="*/ 29 h 65"/>
                  <a:gd name="T88" fmla="*/ 54 w 62"/>
                  <a:gd name="T89" fmla="*/ 24 h 65"/>
                  <a:gd name="T90" fmla="*/ 57 w 62"/>
                  <a:gd name="T91" fmla="*/ 24 h 65"/>
                  <a:gd name="T92" fmla="*/ 59 w 62"/>
                  <a:gd name="T93" fmla="*/ 18 h 65"/>
                  <a:gd name="T94" fmla="*/ 61 w 62"/>
                  <a:gd name="T95" fmla="*/ 12 h 65"/>
                  <a:gd name="T96" fmla="*/ 52 w 62"/>
                  <a:gd name="T97" fmla="*/ 22 h 65"/>
                  <a:gd name="T98" fmla="*/ 43 w 62"/>
                  <a:gd name="T99" fmla="*/ 25 h 65"/>
                  <a:gd name="T100" fmla="*/ 36 w 62"/>
                  <a:gd name="T101" fmla="*/ 15 h 65"/>
                  <a:gd name="T102" fmla="*/ 38 w 62"/>
                  <a:gd name="T103" fmla="*/ 7 h 65"/>
                  <a:gd name="T104" fmla="*/ 50 w 62"/>
                  <a:gd name="T105" fmla="*/ 3 h 65"/>
                  <a:gd name="T106" fmla="*/ 56 w 62"/>
                  <a:gd name="T10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5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98" name="íṧḻíḓe">
                <a:extLst>
                  <a:ext uri="{FF2B5EF4-FFF2-40B4-BE49-F238E27FC236}">
                    <a16:creationId xmlns:a16="http://schemas.microsoft.com/office/drawing/2014/main" id="{AE89A1D7-69EA-43E7-BEDF-2B7D062D3239}"/>
                  </a:ext>
                </a:extLst>
              </p:cNvPr>
              <p:cNvSpPr/>
              <p:nvPr/>
            </p:nvSpPr>
            <p:spPr bwMode="auto">
              <a:xfrm>
                <a:off x="8282120" y="3507224"/>
                <a:ext cx="277453" cy="284221"/>
              </a:xfrm>
              <a:custGeom>
                <a:avLst/>
                <a:gdLst>
                  <a:gd name="T0" fmla="*/ 8 w 52"/>
                  <a:gd name="T1" fmla="*/ 19 h 53"/>
                  <a:gd name="T2" fmla="*/ 8 w 52"/>
                  <a:gd name="T3" fmla="*/ 19 h 53"/>
                  <a:gd name="T4" fmla="*/ 8 w 52"/>
                  <a:gd name="T5" fmla="*/ 18 h 53"/>
                  <a:gd name="T6" fmla="*/ 8 w 52"/>
                  <a:gd name="T7" fmla="*/ 17 h 53"/>
                  <a:gd name="T8" fmla="*/ 8 w 52"/>
                  <a:gd name="T9" fmla="*/ 17 h 53"/>
                  <a:gd name="T10" fmla="*/ 15 w 52"/>
                  <a:gd name="T11" fmla="*/ 10 h 53"/>
                  <a:gd name="T12" fmla="*/ 17 w 52"/>
                  <a:gd name="T13" fmla="*/ 10 h 53"/>
                  <a:gd name="T14" fmla="*/ 17 w 52"/>
                  <a:gd name="T15" fmla="*/ 12 h 53"/>
                  <a:gd name="T16" fmla="*/ 13 w 52"/>
                  <a:gd name="T17" fmla="*/ 17 h 53"/>
                  <a:gd name="T18" fmla="*/ 39 w 52"/>
                  <a:gd name="T19" fmla="*/ 17 h 53"/>
                  <a:gd name="T20" fmla="*/ 40 w 52"/>
                  <a:gd name="T21" fmla="*/ 18 h 53"/>
                  <a:gd name="T22" fmla="*/ 39 w 52"/>
                  <a:gd name="T23" fmla="*/ 20 h 53"/>
                  <a:gd name="T24" fmla="*/ 13 w 52"/>
                  <a:gd name="T25" fmla="*/ 20 h 53"/>
                  <a:gd name="T26" fmla="*/ 17 w 52"/>
                  <a:gd name="T27" fmla="*/ 24 h 53"/>
                  <a:gd name="T28" fmla="*/ 17 w 52"/>
                  <a:gd name="T29" fmla="*/ 26 h 53"/>
                  <a:gd name="T30" fmla="*/ 16 w 52"/>
                  <a:gd name="T31" fmla="*/ 26 h 53"/>
                  <a:gd name="T32" fmla="*/ 15 w 52"/>
                  <a:gd name="T33" fmla="*/ 26 h 53"/>
                  <a:gd name="T34" fmla="*/ 8 w 52"/>
                  <a:gd name="T35" fmla="*/ 19 h 53"/>
                  <a:gd name="T36" fmla="*/ 43 w 52"/>
                  <a:gd name="T37" fmla="*/ 34 h 53"/>
                  <a:gd name="T38" fmla="*/ 43 w 52"/>
                  <a:gd name="T39" fmla="*/ 34 h 53"/>
                  <a:gd name="T40" fmla="*/ 36 w 52"/>
                  <a:gd name="T41" fmla="*/ 27 h 53"/>
                  <a:gd name="T42" fmla="*/ 34 w 52"/>
                  <a:gd name="T43" fmla="*/ 27 h 53"/>
                  <a:gd name="T44" fmla="*/ 34 w 52"/>
                  <a:gd name="T45" fmla="*/ 29 h 53"/>
                  <a:gd name="T46" fmla="*/ 39 w 52"/>
                  <a:gd name="T47" fmla="*/ 33 h 53"/>
                  <a:gd name="T48" fmla="*/ 13 w 52"/>
                  <a:gd name="T49" fmla="*/ 33 h 53"/>
                  <a:gd name="T50" fmla="*/ 11 w 52"/>
                  <a:gd name="T51" fmla="*/ 35 h 53"/>
                  <a:gd name="T52" fmla="*/ 13 w 52"/>
                  <a:gd name="T53" fmla="*/ 36 h 53"/>
                  <a:gd name="T54" fmla="*/ 39 w 52"/>
                  <a:gd name="T55" fmla="*/ 36 h 53"/>
                  <a:gd name="T56" fmla="*/ 34 w 52"/>
                  <a:gd name="T57" fmla="*/ 41 h 53"/>
                  <a:gd name="T58" fmla="*/ 34 w 52"/>
                  <a:gd name="T59" fmla="*/ 43 h 53"/>
                  <a:gd name="T60" fmla="*/ 35 w 52"/>
                  <a:gd name="T61" fmla="*/ 43 h 53"/>
                  <a:gd name="T62" fmla="*/ 36 w 52"/>
                  <a:gd name="T63" fmla="*/ 43 h 53"/>
                  <a:gd name="T64" fmla="*/ 43 w 52"/>
                  <a:gd name="T65" fmla="*/ 36 h 53"/>
                  <a:gd name="T66" fmla="*/ 43 w 52"/>
                  <a:gd name="T67" fmla="*/ 36 h 53"/>
                  <a:gd name="T68" fmla="*/ 44 w 52"/>
                  <a:gd name="T69" fmla="*/ 35 h 53"/>
                  <a:gd name="T70" fmla="*/ 43 w 52"/>
                  <a:gd name="T71" fmla="*/ 34 h 53"/>
                  <a:gd name="T72" fmla="*/ 52 w 52"/>
                  <a:gd name="T73" fmla="*/ 7 h 53"/>
                  <a:gd name="T74" fmla="*/ 52 w 52"/>
                  <a:gd name="T75" fmla="*/ 45 h 53"/>
                  <a:gd name="T76" fmla="*/ 45 w 52"/>
                  <a:gd name="T77" fmla="*/ 53 h 53"/>
                  <a:gd name="T78" fmla="*/ 7 w 52"/>
                  <a:gd name="T79" fmla="*/ 53 h 53"/>
                  <a:gd name="T80" fmla="*/ 0 w 52"/>
                  <a:gd name="T81" fmla="*/ 45 h 53"/>
                  <a:gd name="T82" fmla="*/ 0 w 52"/>
                  <a:gd name="T83" fmla="*/ 7 h 53"/>
                  <a:gd name="T84" fmla="*/ 7 w 52"/>
                  <a:gd name="T85" fmla="*/ 0 h 53"/>
                  <a:gd name="T86" fmla="*/ 45 w 52"/>
                  <a:gd name="T87" fmla="*/ 0 h 53"/>
                  <a:gd name="T88" fmla="*/ 52 w 52"/>
                  <a:gd name="T89" fmla="*/ 7 h 53"/>
                  <a:gd name="T90" fmla="*/ 49 w 52"/>
                  <a:gd name="T91" fmla="*/ 7 h 53"/>
                  <a:gd name="T92" fmla="*/ 45 w 52"/>
                  <a:gd name="T93" fmla="*/ 3 h 53"/>
                  <a:gd name="T94" fmla="*/ 7 w 52"/>
                  <a:gd name="T95" fmla="*/ 3 h 53"/>
                  <a:gd name="T96" fmla="*/ 3 w 52"/>
                  <a:gd name="T97" fmla="*/ 7 h 53"/>
                  <a:gd name="T98" fmla="*/ 3 w 52"/>
                  <a:gd name="T99" fmla="*/ 45 h 53"/>
                  <a:gd name="T100" fmla="*/ 7 w 52"/>
                  <a:gd name="T101" fmla="*/ 50 h 53"/>
                  <a:gd name="T102" fmla="*/ 45 w 52"/>
                  <a:gd name="T103" fmla="*/ 50 h 53"/>
                  <a:gd name="T104" fmla="*/ 49 w 52"/>
                  <a:gd name="T105" fmla="*/ 45 h 53"/>
                  <a:gd name="T106" fmla="*/ 49 w 52"/>
                  <a:gd name="T10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3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99" name="í$ľîďè">
                <a:extLst>
                  <a:ext uri="{FF2B5EF4-FFF2-40B4-BE49-F238E27FC236}">
                    <a16:creationId xmlns:a16="http://schemas.microsoft.com/office/drawing/2014/main" id="{D1C13B15-7B88-4A2E-AD08-884EAB2A264C}"/>
                  </a:ext>
                </a:extLst>
              </p:cNvPr>
              <p:cNvSpPr/>
              <p:nvPr/>
            </p:nvSpPr>
            <p:spPr bwMode="auto">
              <a:xfrm>
                <a:off x="4577545" y="4645950"/>
                <a:ext cx="304036" cy="335220"/>
              </a:xfrm>
              <a:custGeom>
                <a:avLst/>
                <a:gdLst>
                  <a:gd name="T0" fmla="*/ 33 w 66"/>
                  <a:gd name="T1" fmla="*/ 0 h 73"/>
                  <a:gd name="T2" fmla="*/ 26 w 66"/>
                  <a:gd name="T3" fmla="*/ 6 h 73"/>
                  <a:gd name="T4" fmla="*/ 39 w 66"/>
                  <a:gd name="T5" fmla="*/ 7 h 73"/>
                  <a:gd name="T6" fmla="*/ 28 w 66"/>
                  <a:gd name="T7" fmla="*/ 5 h 73"/>
                  <a:gd name="T8" fmla="*/ 33 w 66"/>
                  <a:gd name="T9" fmla="*/ 1 h 73"/>
                  <a:gd name="T10" fmla="*/ 28 w 66"/>
                  <a:gd name="T11" fmla="*/ 5 h 73"/>
                  <a:gd name="T12" fmla="*/ 50 w 66"/>
                  <a:gd name="T13" fmla="*/ 13 h 73"/>
                  <a:gd name="T14" fmla="*/ 55 w 66"/>
                  <a:gd name="T15" fmla="*/ 15 h 73"/>
                  <a:gd name="T16" fmla="*/ 54 w 66"/>
                  <a:gd name="T17" fmla="*/ 8 h 73"/>
                  <a:gd name="T18" fmla="*/ 45 w 66"/>
                  <a:gd name="T19" fmla="*/ 8 h 73"/>
                  <a:gd name="T20" fmla="*/ 49 w 66"/>
                  <a:gd name="T21" fmla="*/ 11 h 73"/>
                  <a:gd name="T22" fmla="*/ 33 w 66"/>
                  <a:gd name="T23" fmla="*/ 7 h 73"/>
                  <a:gd name="T24" fmla="*/ 17 w 66"/>
                  <a:gd name="T25" fmla="*/ 12 h 73"/>
                  <a:gd name="T26" fmla="*/ 21 w 66"/>
                  <a:gd name="T27" fmla="*/ 8 h 73"/>
                  <a:gd name="T28" fmla="*/ 14 w 66"/>
                  <a:gd name="T29" fmla="*/ 6 h 73"/>
                  <a:gd name="T30" fmla="*/ 10 w 66"/>
                  <a:gd name="T31" fmla="*/ 15 h 73"/>
                  <a:gd name="T32" fmla="*/ 15 w 66"/>
                  <a:gd name="T33" fmla="*/ 12 h 73"/>
                  <a:gd name="T34" fmla="*/ 15 w 66"/>
                  <a:gd name="T35" fmla="*/ 13 h 73"/>
                  <a:gd name="T36" fmla="*/ 0 w 66"/>
                  <a:gd name="T37" fmla="*/ 35 h 73"/>
                  <a:gd name="T38" fmla="*/ 4 w 66"/>
                  <a:gd name="T39" fmla="*/ 43 h 73"/>
                  <a:gd name="T40" fmla="*/ 14 w 66"/>
                  <a:gd name="T41" fmla="*/ 60 h 73"/>
                  <a:gd name="T42" fmla="*/ 11 w 66"/>
                  <a:gd name="T43" fmla="*/ 68 h 73"/>
                  <a:gd name="T44" fmla="*/ 12 w 66"/>
                  <a:gd name="T45" fmla="*/ 73 h 73"/>
                  <a:gd name="T46" fmla="*/ 15 w 66"/>
                  <a:gd name="T47" fmla="*/ 70 h 73"/>
                  <a:gd name="T48" fmla="*/ 20 w 66"/>
                  <a:gd name="T49" fmla="*/ 63 h 73"/>
                  <a:gd name="T50" fmla="*/ 46 w 66"/>
                  <a:gd name="T51" fmla="*/ 63 h 73"/>
                  <a:gd name="T52" fmla="*/ 52 w 66"/>
                  <a:gd name="T53" fmla="*/ 70 h 73"/>
                  <a:gd name="T54" fmla="*/ 57 w 66"/>
                  <a:gd name="T55" fmla="*/ 71 h 73"/>
                  <a:gd name="T56" fmla="*/ 56 w 66"/>
                  <a:gd name="T57" fmla="*/ 67 h 73"/>
                  <a:gd name="T58" fmla="*/ 62 w 66"/>
                  <a:gd name="T59" fmla="*/ 43 h 73"/>
                  <a:gd name="T60" fmla="*/ 66 w 66"/>
                  <a:gd name="T61" fmla="*/ 35 h 73"/>
                  <a:gd name="T62" fmla="*/ 2 w 66"/>
                  <a:gd name="T63" fmla="*/ 38 h 73"/>
                  <a:gd name="T64" fmla="*/ 3 w 66"/>
                  <a:gd name="T65" fmla="*/ 32 h 73"/>
                  <a:gd name="T66" fmla="*/ 3 w 66"/>
                  <a:gd name="T67" fmla="*/ 41 h 73"/>
                  <a:gd name="T68" fmla="*/ 47 w 66"/>
                  <a:gd name="T69" fmla="*/ 8 h 73"/>
                  <a:gd name="T70" fmla="*/ 53 w 66"/>
                  <a:gd name="T71" fmla="*/ 10 h 73"/>
                  <a:gd name="T72" fmla="*/ 47 w 66"/>
                  <a:gd name="T73" fmla="*/ 8 h 73"/>
                  <a:gd name="T74" fmla="*/ 12 w 66"/>
                  <a:gd name="T75" fmla="*/ 10 h 73"/>
                  <a:gd name="T76" fmla="*/ 17 w 66"/>
                  <a:gd name="T77" fmla="*/ 7 h 73"/>
                  <a:gd name="T78" fmla="*/ 11 w 66"/>
                  <a:gd name="T79" fmla="*/ 13 h 73"/>
                  <a:gd name="T80" fmla="*/ 12 w 66"/>
                  <a:gd name="T81" fmla="*/ 66 h 73"/>
                  <a:gd name="T82" fmla="*/ 17 w 66"/>
                  <a:gd name="T83" fmla="*/ 64 h 73"/>
                  <a:gd name="T84" fmla="*/ 53 w 66"/>
                  <a:gd name="T85" fmla="*/ 66 h 73"/>
                  <a:gd name="T86" fmla="*/ 48 w 66"/>
                  <a:gd name="T87" fmla="*/ 64 h 73"/>
                  <a:gd name="T88" fmla="*/ 53 w 66"/>
                  <a:gd name="T89" fmla="*/ 66 h 73"/>
                  <a:gd name="T90" fmla="*/ 6 w 66"/>
                  <a:gd name="T91" fmla="*/ 37 h 73"/>
                  <a:gd name="T92" fmla="*/ 60 w 66"/>
                  <a:gd name="T93" fmla="*/ 37 h 73"/>
                  <a:gd name="T94" fmla="*/ 64 w 66"/>
                  <a:gd name="T95" fmla="*/ 38 h 73"/>
                  <a:gd name="T96" fmla="*/ 62 w 66"/>
                  <a:gd name="T97" fmla="*/ 37 h 73"/>
                  <a:gd name="T98" fmla="*/ 64 w 66"/>
                  <a:gd name="T99" fmla="*/ 35 h 73"/>
                  <a:gd name="T100" fmla="*/ 33 w 66"/>
                  <a:gd name="T101" fmla="*/ 12 h 73"/>
                  <a:gd name="T102" fmla="*/ 33 w 66"/>
                  <a:gd name="T103" fmla="*/ 61 h 73"/>
                  <a:gd name="T104" fmla="*/ 33 w 66"/>
                  <a:gd name="T105" fmla="*/ 12 h 73"/>
                  <a:gd name="T106" fmla="*/ 10 w 66"/>
                  <a:gd name="T107" fmla="*/ 37 h 73"/>
                  <a:gd name="T108" fmla="*/ 56 w 66"/>
                  <a:gd name="T109" fmla="*/ 37 h 73"/>
                  <a:gd name="T110" fmla="*/ 36 w 66"/>
                  <a:gd name="T111" fmla="*/ 35 h 73"/>
                  <a:gd name="T112" fmla="*/ 49 w 66"/>
                  <a:gd name="T113" fmla="*/ 38 h 73"/>
                  <a:gd name="T114" fmla="*/ 32 w 66"/>
                  <a:gd name="T115" fmla="*/ 40 h 73"/>
                  <a:gd name="T116" fmla="*/ 31 w 66"/>
                  <a:gd name="T117" fmla="*/ 32 h 73"/>
                  <a:gd name="T118" fmla="*/ 34 w 66"/>
                  <a:gd name="T119" fmla="*/ 16 h 73"/>
                  <a:gd name="T120" fmla="*/ 36 w 66"/>
                  <a:gd name="T121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" h="73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100" name="ïṩľíḑê">
                <a:extLst>
                  <a:ext uri="{FF2B5EF4-FFF2-40B4-BE49-F238E27FC236}">
                    <a16:creationId xmlns:a16="http://schemas.microsoft.com/office/drawing/2014/main" id="{9D5FB75F-76AC-43EA-B942-98D09E29A4C3}"/>
                  </a:ext>
                </a:extLst>
              </p:cNvPr>
              <p:cNvSpPr/>
              <p:nvPr/>
            </p:nvSpPr>
            <p:spPr bwMode="auto">
              <a:xfrm>
                <a:off x="4124046" y="4572825"/>
                <a:ext cx="323527" cy="307075"/>
              </a:xfrm>
              <a:custGeom>
                <a:avLst/>
                <a:gdLst>
                  <a:gd name="T0" fmla="*/ 75 w 75"/>
                  <a:gd name="T1" fmla="*/ 27 h 71"/>
                  <a:gd name="T2" fmla="*/ 69 w 75"/>
                  <a:gd name="T3" fmla="*/ 14 h 71"/>
                  <a:gd name="T4" fmla="*/ 64 w 75"/>
                  <a:gd name="T5" fmla="*/ 0 h 71"/>
                  <a:gd name="T6" fmla="*/ 5 w 75"/>
                  <a:gd name="T7" fmla="*/ 11 h 71"/>
                  <a:gd name="T8" fmla="*/ 1 w 75"/>
                  <a:gd name="T9" fmla="*/ 26 h 71"/>
                  <a:gd name="T10" fmla="*/ 0 w 75"/>
                  <a:gd name="T11" fmla="*/ 31 h 71"/>
                  <a:gd name="T12" fmla="*/ 1 w 75"/>
                  <a:gd name="T13" fmla="*/ 65 h 71"/>
                  <a:gd name="T14" fmla="*/ 70 w 75"/>
                  <a:gd name="T15" fmla="*/ 71 h 71"/>
                  <a:gd name="T16" fmla="*/ 70 w 75"/>
                  <a:gd name="T17" fmla="*/ 61 h 71"/>
                  <a:gd name="T18" fmla="*/ 4 w 75"/>
                  <a:gd name="T19" fmla="*/ 26 h 71"/>
                  <a:gd name="T20" fmla="*/ 71 w 75"/>
                  <a:gd name="T21" fmla="*/ 26 h 71"/>
                  <a:gd name="T22" fmla="*/ 58 w 75"/>
                  <a:gd name="T23" fmla="*/ 33 h 71"/>
                  <a:gd name="T24" fmla="*/ 54 w 75"/>
                  <a:gd name="T25" fmla="*/ 28 h 71"/>
                  <a:gd name="T26" fmla="*/ 52 w 75"/>
                  <a:gd name="T27" fmla="*/ 31 h 71"/>
                  <a:gd name="T28" fmla="*/ 44 w 75"/>
                  <a:gd name="T29" fmla="*/ 31 h 71"/>
                  <a:gd name="T30" fmla="*/ 52 w 75"/>
                  <a:gd name="T31" fmla="*/ 31 h 71"/>
                  <a:gd name="T32" fmla="*/ 37 w 75"/>
                  <a:gd name="T33" fmla="*/ 33 h 71"/>
                  <a:gd name="T34" fmla="*/ 42 w 75"/>
                  <a:gd name="T35" fmla="*/ 28 h 71"/>
                  <a:gd name="T36" fmla="*/ 28 w 75"/>
                  <a:gd name="T37" fmla="*/ 33 h 71"/>
                  <a:gd name="T38" fmla="*/ 23 w 75"/>
                  <a:gd name="T39" fmla="*/ 28 h 71"/>
                  <a:gd name="T40" fmla="*/ 21 w 75"/>
                  <a:gd name="T41" fmla="*/ 28 h 71"/>
                  <a:gd name="T42" fmla="*/ 17 w 75"/>
                  <a:gd name="T43" fmla="*/ 33 h 71"/>
                  <a:gd name="T44" fmla="*/ 21 w 75"/>
                  <a:gd name="T45" fmla="*/ 28 h 71"/>
                  <a:gd name="T46" fmla="*/ 18 w 75"/>
                  <a:gd name="T47" fmla="*/ 35 h 71"/>
                  <a:gd name="T48" fmla="*/ 28 w 75"/>
                  <a:gd name="T49" fmla="*/ 35 h 71"/>
                  <a:gd name="T50" fmla="*/ 38 w 75"/>
                  <a:gd name="T51" fmla="*/ 35 h 71"/>
                  <a:gd name="T52" fmla="*/ 48 w 75"/>
                  <a:gd name="T53" fmla="*/ 35 h 71"/>
                  <a:gd name="T54" fmla="*/ 58 w 75"/>
                  <a:gd name="T55" fmla="*/ 35 h 71"/>
                  <a:gd name="T56" fmla="*/ 67 w 75"/>
                  <a:gd name="T57" fmla="*/ 62 h 71"/>
                  <a:gd name="T58" fmla="*/ 29 w 75"/>
                  <a:gd name="T59" fmla="*/ 40 h 71"/>
                  <a:gd name="T60" fmla="*/ 13 w 75"/>
                  <a:gd name="T61" fmla="*/ 62 h 71"/>
                  <a:gd name="T62" fmla="*/ 12 w 75"/>
                  <a:gd name="T63" fmla="*/ 33 h 71"/>
                  <a:gd name="T64" fmla="*/ 28 w 75"/>
                  <a:gd name="T65" fmla="*/ 42 h 71"/>
                  <a:gd name="T66" fmla="*/ 68 w 75"/>
                  <a:gd name="T67" fmla="*/ 33 h 71"/>
                  <a:gd name="T68" fmla="*/ 64 w 75"/>
                  <a:gd name="T69" fmla="*/ 28 h 71"/>
                  <a:gd name="T70" fmla="*/ 68 w 75"/>
                  <a:gd name="T71" fmla="*/ 33 h 71"/>
                  <a:gd name="T72" fmla="*/ 11 w 75"/>
                  <a:gd name="T73" fmla="*/ 14 h 71"/>
                  <a:gd name="T74" fmla="*/ 11 w 75"/>
                  <a:gd name="T75" fmla="*/ 3 h 71"/>
                  <a:gd name="T76" fmla="*/ 67 w 75"/>
                  <a:gd name="T77" fmla="*/ 11 h 71"/>
                  <a:gd name="T78" fmla="*/ 11 w 75"/>
                  <a:gd name="T79" fmla="*/ 31 h 71"/>
                  <a:gd name="T80" fmla="*/ 3 w 75"/>
                  <a:gd name="T81" fmla="*/ 31 h 71"/>
                  <a:gd name="T82" fmla="*/ 4 w 75"/>
                  <a:gd name="T83" fmla="*/ 65 h 71"/>
                  <a:gd name="T84" fmla="*/ 29 w 75"/>
                  <a:gd name="T85" fmla="*/ 64 h 71"/>
                  <a:gd name="T86" fmla="*/ 71 w 75"/>
                  <a:gd name="T87" fmla="*/ 67 h 71"/>
                  <a:gd name="T88" fmla="*/ 4 w 75"/>
                  <a:gd name="T89" fmla="*/ 67 h 71"/>
                  <a:gd name="T90" fmla="*/ 62 w 75"/>
                  <a:gd name="T91" fmla="*/ 56 h 71"/>
                  <a:gd name="T92" fmla="*/ 39 w 75"/>
                  <a:gd name="T93" fmla="*/ 40 h 71"/>
                  <a:gd name="T94" fmla="*/ 39 w 75"/>
                  <a:gd name="T95" fmla="*/ 57 h 71"/>
                  <a:gd name="T96" fmla="*/ 60 w 75"/>
                  <a:gd name="T97" fmla="*/ 5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" h="71">
                    <a:moveTo>
                      <a:pt x="75" y="31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3"/>
                      <a:pt x="70" y="12"/>
                      <a:pt x="70" y="11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2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5" y="1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61"/>
                      <a:pt x="1" y="63"/>
                      <a:pt x="1" y="65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9"/>
                      <a:pt x="3" y="71"/>
                      <a:pt x="6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2" y="71"/>
                      <a:pt x="74" y="69"/>
                      <a:pt x="74" y="67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3"/>
                      <a:pt x="72" y="61"/>
                      <a:pt x="70" y="61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3" y="36"/>
                      <a:pt x="75" y="33"/>
                      <a:pt x="75" y="31"/>
                    </a:cubicBezTo>
                    <a:close/>
                    <a:moveTo>
                      <a:pt x="4" y="2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4" y="26"/>
                    </a:lnTo>
                    <a:close/>
                    <a:moveTo>
                      <a:pt x="62" y="31"/>
                    </a:moveTo>
                    <a:cubicBezTo>
                      <a:pt x="62" y="32"/>
                      <a:pt x="60" y="33"/>
                      <a:pt x="58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5" y="33"/>
                      <a:pt x="54" y="32"/>
                      <a:pt x="54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62" y="31"/>
                    </a:lnTo>
                    <a:close/>
                    <a:moveTo>
                      <a:pt x="52" y="31"/>
                    </a:moveTo>
                    <a:cubicBezTo>
                      <a:pt x="52" y="32"/>
                      <a:pt x="50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3"/>
                      <a:pt x="44" y="32"/>
                      <a:pt x="44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2" y="31"/>
                    </a:lnTo>
                    <a:close/>
                    <a:moveTo>
                      <a:pt x="42" y="31"/>
                    </a:moveTo>
                    <a:cubicBezTo>
                      <a:pt x="42" y="32"/>
                      <a:pt x="40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4" y="32"/>
                      <a:pt x="34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1"/>
                    </a:lnTo>
                    <a:close/>
                    <a:moveTo>
                      <a:pt x="32" y="31"/>
                    </a:moveTo>
                    <a:cubicBezTo>
                      <a:pt x="32" y="32"/>
                      <a:pt x="30" y="33"/>
                      <a:pt x="28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3" y="32"/>
                      <a:pt x="23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32" y="28"/>
                      <a:pt x="32" y="28"/>
                      <a:pt x="32" y="28"/>
                    </a:cubicBezTo>
                    <a:lnTo>
                      <a:pt x="32" y="31"/>
                    </a:lnTo>
                    <a:close/>
                    <a:moveTo>
                      <a:pt x="21" y="28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3" y="32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21" y="28"/>
                    </a:lnTo>
                    <a:close/>
                    <a:moveTo>
                      <a:pt x="12" y="33"/>
                    </a:moveTo>
                    <a:cubicBezTo>
                      <a:pt x="13" y="35"/>
                      <a:pt x="15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3" y="35"/>
                      <a:pt x="25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2" y="35"/>
                      <a:pt x="33" y="33"/>
                    </a:cubicBezTo>
                    <a:cubicBezTo>
                      <a:pt x="34" y="35"/>
                      <a:pt x="35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35"/>
                      <a:pt x="42" y="35"/>
                      <a:pt x="43" y="33"/>
                    </a:cubicBezTo>
                    <a:cubicBezTo>
                      <a:pt x="44" y="35"/>
                      <a:pt x="45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0" y="35"/>
                      <a:pt x="52" y="35"/>
                      <a:pt x="53" y="33"/>
                    </a:cubicBezTo>
                    <a:cubicBezTo>
                      <a:pt x="54" y="35"/>
                      <a:pt x="55" y="35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5"/>
                      <a:pt x="62" y="35"/>
                      <a:pt x="63" y="33"/>
                    </a:cubicBezTo>
                    <a:cubicBezTo>
                      <a:pt x="64" y="35"/>
                      <a:pt x="65" y="35"/>
                      <a:pt x="67" y="35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5"/>
                      <a:pt x="11" y="35"/>
                      <a:pt x="12" y="33"/>
                    </a:cubicBezTo>
                    <a:close/>
                    <a:moveTo>
                      <a:pt x="15" y="6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62"/>
                      <a:pt x="28" y="62"/>
                      <a:pt x="28" y="62"/>
                    </a:cubicBezTo>
                    <a:lnTo>
                      <a:pt x="15" y="62"/>
                    </a:lnTo>
                    <a:close/>
                    <a:moveTo>
                      <a:pt x="68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3"/>
                      <a:pt x="64" y="32"/>
                      <a:pt x="64" y="31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2"/>
                      <a:pt x="70" y="33"/>
                      <a:pt x="68" y="33"/>
                    </a:cubicBezTo>
                    <a:close/>
                    <a:moveTo>
                      <a:pt x="67" y="11"/>
                    </a:moveTo>
                    <a:cubicBezTo>
                      <a:pt x="67" y="13"/>
                      <a:pt x="66" y="14"/>
                      <a:pt x="6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3"/>
                      <a:pt x="67" y="4"/>
                      <a:pt x="67" y="5"/>
                    </a:cubicBezTo>
                    <a:lnTo>
                      <a:pt x="67" y="11"/>
                    </a:lnTo>
                    <a:close/>
                    <a:moveTo>
                      <a:pt x="3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0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3"/>
                      <a:pt x="3" y="32"/>
                      <a:pt x="3" y="31"/>
                    </a:cubicBezTo>
                    <a:lnTo>
                      <a:pt x="3" y="28"/>
                    </a:lnTo>
                    <a:close/>
                    <a:moveTo>
                      <a:pt x="4" y="67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5" y="64"/>
                      <a:pt x="6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1" y="65"/>
                      <a:pt x="71" y="65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8"/>
                      <a:pt x="70" y="68"/>
                      <a:pt x="70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8"/>
                      <a:pt x="4" y="67"/>
                    </a:cubicBezTo>
                    <a:close/>
                    <a:moveTo>
                      <a:pt x="39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7"/>
                      <a:pt x="62" y="56"/>
                      <a:pt x="62" y="56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0"/>
                      <a:pt x="38" y="40"/>
                      <a:pt x="38" y="41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7"/>
                      <a:pt x="39" y="57"/>
                    </a:cubicBezTo>
                    <a:close/>
                    <a:moveTo>
                      <a:pt x="40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40" y="55"/>
                      <a:pt x="40" y="55"/>
                      <a:pt x="40" y="55"/>
                    </a:cubicBezTo>
                    <a:lnTo>
                      <a:pt x="4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101" name="îŝļíḑè">
                <a:extLst>
                  <a:ext uri="{FF2B5EF4-FFF2-40B4-BE49-F238E27FC236}">
                    <a16:creationId xmlns:a16="http://schemas.microsoft.com/office/drawing/2014/main" id="{58A7377B-00A5-4A00-95D2-539F80FF7E63}"/>
                  </a:ext>
                </a:extLst>
              </p:cNvPr>
              <p:cNvSpPr/>
              <p:nvPr/>
            </p:nvSpPr>
            <p:spPr bwMode="auto">
              <a:xfrm>
                <a:off x="8238493" y="4190759"/>
                <a:ext cx="395516" cy="335025"/>
              </a:xfrm>
              <a:custGeom>
                <a:avLst/>
                <a:gdLst>
                  <a:gd name="T0" fmla="*/ 70 w 72"/>
                  <a:gd name="T1" fmla="*/ 16 h 61"/>
                  <a:gd name="T2" fmla="*/ 56 w 72"/>
                  <a:gd name="T3" fmla="*/ 18 h 61"/>
                  <a:gd name="T4" fmla="*/ 43 w 72"/>
                  <a:gd name="T5" fmla="*/ 46 h 61"/>
                  <a:gd name="T6" fmla="*/ 12 w 72"/>
                  <a:gd name="T7" fmla="*/ 46 h 61"/>
                  <a:gd name="T8" fmla="*/ 13 w 72"/>
                  <a:gd name="T9" fmla="*/ 49 h 61"/>
                  <a:gd name="T10" fmla="*/ 48 w 72"/>
                  <a:gd name="T11" fmla="*/ 51 h 61"/>
                  <a:gd name="T12" fmla="*/ 13 w 72"/>
                  <a:gd name="T13" fmla="*/ 52 h 61"/>
                  <a:gd name="T14" fmla="*/ 9 w 72"/>
                  <a:gd name="T15" fmla="*/ 45 h 61"/>
                  <a:gd name="T16" fmla="*/ 7 w 72"/>
                  <a:gd name="T17" fmla="*/ 42 h 61"/>
                  <a:gd name="T18" fmla="*/ 1 w 72"/>
                  <a:gd name="T19" fmla="*/ 23 h 61"/>
                  <a:gd name="T20" fmla="*/ 10 w 72"/>
                  <a:gd name="T21" fmla="*/ 41 h 61"/>
                  <a:gd name="T22" fmla="*/ 43 w 72"/>
                  <a:gd name="T23" fmla="*/ 43 h 61"/>
                  <a:gd name="T24" fmla="*/ 54 w 72"/>
                  <a:gd name="T25" fmla="*/ 17 h 61"/>
                  <a:gd name="T26" fmla="*/ 70 w 72"/>
                  <a:gd name="T27" fmla="*/ 13 h 61"/>
                  <a:gd name="T28" fmla="*/ 18 w 72"/>
                  <a:gd name="T29" fmla="*/ 57 h 61"/>
                  <a:gd name="T30" fmla="*/ 11 w 72"/>
                  <a:gd name="T31" fmla="*/ 57 h 61"/>
                  <a:gd name="T32" fmla="*/ 18 w 72"/>
                  <a:gd name="T33" fmla="*/ 57 h 61"/>
                  <a:gd name="T34" fmla="*/ 14 w 72"/>
                  <a:gd name="T35" fmla="*/ 55 h 61"/>
                  <a:gd name="T36" fmla="*/ 14 w 72"/>
                  <a:gd name="T37" fmla="*/ 59 h 61"/>
                  <a:gd name="T38" fmla="*/ 45 w 72"/>
                  <a:gd name="T39" fmla="*/ 57 h 61"/>
                  <a:gd name="T40" fmla="*/ 38 w 72"/>
                  <a:gd name="T41" fmla="*/ 57 h 61"/>
                  <a:gd name="T42" fmla="*/ 45 w 72"/>
                  <a:gd name="T43" fmla="*/ 57 h 61"/>
                  <a:gd name="T44" fmla="*/ 41 w 72"/>
                  <a:gd name="T45" fmla="*/ 55 h 61"/>
                  <a:gd name="T46" fmla="*/ 41 w 72"/>
                  <a:gd name="T47" fmla="*/ 59 h 61"/>
                  <a:gd name="T48" fmla="*/ 12 w 72"/>
                  <a:gd name="T49" fmla="*/ 37 h 61"/>
                  <a:gd name="T50" fmla="*/ 45 w 72"/>
                  <a:gd name="T51" fmla="*/ 36 h 61"/>
                  <a:gd name="T52" fmla="*/ 12 w 72"/>
                  <a:gd name="T53" fmla="*/ 35 h 61"/>
                  <a:gd name="T54" fmla="*/ 12 w 72"/>
                  <a:gd name="T55" fmla="*/ 37 h 61"/>
                  <a:gd name="T56" fmla="*/ 12 w 72"/>
                  <a:gd name="T57" fmla="*/ 40 h 61"/>
                  <a:gd name="T58" fmla="*/ 43 w 72"/>
                  <a:gd name="T59" fmla="*/ 41 h 61"/>
                  <a:gd name="T60" fmla="*/ 43 w 72"/>
                  <a:gd name="T61" fmla="*/ 39 h 61"/>
                  <a:gd name="T62" fmla="*/ 37 w 72"/>
                  <a:gd name="T63" fmla="*/ 31 h 61"/>
                  <a:gd name="T64" fmla="*/ 44 w 72"/>
                  <a:gd name="T65" fmla="*/ 30 h 61"/>
                  <a:gd name="T66" fmla="*/ 43 w 72"/>
                  <a:gd name="T67" fmla="*/ 0 h 61"/>
                  <a:gd name="T68" fmla="*/ 36 w 72"/>
                  <a:gd name="T69" fmla="*/ 0 h 61"/>
                  <a:gd name="T70" fmla="*/ 37 w 72"/>
                  <a:gd name="T71" fmla="*/ 31 h 61"/>
                  <a:gd name="T72" fmla="*/ 31 w 72"/>
                  <a:gd name="T73" fmla="*/ 31 h 61"/>
                  <a:gd name="T74" fmla="*/ 32 w 72"/>
                  <a:gd name="T75" fmla="*/ 8 h 61"/>
                  <a:gd name="T76" fmla="*/ 25 w 72"/>
                  <a:gd name="T77" fmla="*/ 8 h 61"/>
                  <a:gd name="T78" fmla="*/ 24 w 72"/>
                  <a:gd name="T79" fmla="*/ 30 h 61"/>
                  <a:gd name="T80" fmla="*/ 13 w 72"/>
                  <a:gd name="T81" fmla="*/ 31 h 61"/>
                  <a:gd name="T82" fmla="*/ 20 w 72"/>
                  <a:gd name="T83" fmla="*/ 30 h 61"/>
                  <a:gd name="T84" fmla="*/ 20 w 72"/>
                  <a:gd name="T85" fmla="*/ 16 h 61"/>
                  <a:gd name="T86" fmla="*/ 13 w 72"/>
                  <a:gd name="T87" fmla="*/ 16 h 61"/>
                  <a:gd name="T88" fmla="*/ 13 w 72"/>
                  <a:gd name="T8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" h="61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102" name="íṣlîḑe">
                <a:extLst>
                  <a:ext uri="{FF2B5EF4-FFF2-40B4-BE49-F238E27FC236}">
                    <a16:creationId xmlns:a16="http://schemas.microsoft.com/office/drawing/2014/main" id="{386D3664-0543-464A-B10B-DCED6F538115}"/>
                  </a:ext>
                </a:extLst>
              </p:cNvPr>
              <p:cNvSpPr/>
              <p:nvPr/>
            </p:nvSpPr>
            <p:spPr bwMode="auto">
              <a:xfrm>
                <a:off x="7709719" y="3927654"/>
                <a:ext cx="267607" cy="298800"/>
              </a:xfrm>
              <a:custGeom>
                <a:avLst/>
                <a:gdLst>
                  <a:gd name="T0" fmla="*/ 55 w 69"/>
                  <a:gd name="T1" fmla="*/ 0 h 77"/>
                  <a:gd name="T2" fmla="*/ 45 w 69"/>
                  <a:gd name="T3" fmla="*/ 5 h 77"/>
                  <a:gd name="T4" fmla="*/ 31 w 69"/>
                  <a:gd name="T5" fmla="*/ 7 h 77"/>
                  <a:gd name="T6" fmla="*/ 24 w 69"/>
                  <a:gd name="T7" fmla="*/ 7 h 77"/>
                  <a:gd name="T8" fmla="*/ 10 w 69"/>
                  <a:gd name="T9" fmla="*/ 5 h 77"/>
                  <a:gd name="T10" fmla="*/ 0 w 69"/>
                  <a:gd name="T11" fmla="*/ 69 h 77"/>
                  <a:gd name="T12" fmla="*/ 69 w 69"/>
                  <a:gd name="T13" fmla="*/ 14 h 77"/>
                  <a:gd name="T14" fmla="*/ 10 w 69"/>
                  <a:gd name="T15" fmla="*/ 13 h 77"/>
                  <a:gd name="T16" fmla="*/ 24 w 69"/>
                  <a:gd name="T17" fmla="*/ 10 h 77"/>
                  <a:gd name="T18" fmla="*/ 31 w 69"/>
                  <a:gd name="T19" fmla="*/ 10 h 77"/>
                  <a:gd name="T20" fmla="*/ 45 w 69"/>
                  <a:gd name="T21" fmla="*/ 13 h 77"/>
                  <a:gd name="T22" fmla="*/ 55 w 69"/>
                  <a:gd name="T23" fmla="*/ 17 h 77"/>
                  <a:gd name="T24" fmla="*/ 66 w 69"/>
                  <a:gd name="T25" fmla="*/ 14 h 77"/>
                  <a:gd name="T26" fmla="*/ 7 w 69"/>
                  <a:gd name="T27" fmla="*/ 10 h 77"/>
                  <a:gd name="T28" fmla="*/ 61 w 69"/>
                  <a:gd name="T29" fmla="*/ 74 h 77"/>
                  <a:gd name="T30" fmla="*/ 34 w 69"/>
                  <a:gd name="T31" fmla="*/ 39 h 77"/>
                  <a:gd name="T32" fmla="*/ 34 w 69"/>
                  <a:gd name="T33" fmla="*/ 39 h 77"/>
                  <a:gd name="T34" fmla="*/ 33 w 69"/>
                  <a:gd name="T35" fmla="*/ 36 h 77"/>
                  <a:gd name="T36" fmla="*/ 44 w 69"/>
                  <a:gd name="T37" fmla="*/ 33 h 77"/>
                  <a:gd name="T38" fmla="*/ 45 w 69"/>
                  <a:gd name="T39" fmla="*/ 36 h 77"/>
                  <a:gd name="T40" fmla="*/ 54 w 69"/>
                  <a:gd name="T41" fmla="*/ 39 h 77"/>
                  <a:gd name="T42" fmla="*/ 54 w 69"/>
                  <a:gd name="T43" fmla="*/ 39 h 77"/>
                  <a:gd name="T44" fmla="*/ 53 w 69"/>
                  <a:gd name="T45" fmla="*/ 36 h 77"/>
                  <a:gd name="T46" fmla="*/ 14 w 69"/>
                  <a:gd name="T47" fmla="*/ 43 h 77"/>
                  <a:gd name="T48" fmla="*/ 15 w 69"/>
                  <a:gd name="T49" fmla="*/ 46 h 77"/>
                  <a:gd name="T50" fmla="*/ 24 w 69"/>
                  <a:gd name="T51" fmla="*/ 49 h 77"/>
                  <a:gd name="T52" fmla="*/ 24 w 69"/>
                  <a:gd name="T53" fmla="*/ 49 h 77"/>
                  <a:gd name="T54" fmla="*/ 23 w 69"/>
                  <a:gd name="T55" fmla="*/ 46 h 77"/>
                  <a:gd name="T56" fmla="*/ 34 w 69"/>
                  <a:gd name="T57" fmla="*/ 43 h 77"/>
                  <a:gd name="T58" fmla="*/ 35 w 69"/>
                  <a:gd name="T59" fmla="*/ 46 h 77"/>
                  <a:gd name="T60" fmla="*/ 44 w 69"/>
                  <a:gd name="T61" fmla="*/ 49 h 77"/>
                  <a:gd name="T62" fmla="*/ 44 w 69"/>
                  <a:gd name="T63" fmla="*/ 49 h 77"/>
                  <a:gd name="T64" fmla="*/ 43 w 69"/>
                  <a:gd name="T65" fmla="*/ 46 h 77"/>
                  <a:gd name="T66" fmla="*/ 54 w 69"/>
                  <a:gd name="T67" fmla="*/ 43 h 77"/>
                  <a:gd name="T68" fmla="*/ 55 w 69"/>
                  <a:gd name="T69" fmla="*/ 46 h 77"/>
                  <a:gd name="T70" fmla="*/ 14 w 69"/>
                  <a:gd name="T71" fmla="*/ 59 h 77"/>
                  <a:gd name="T72" fmla="*/ 14 w 69"/>
                  <a:gd name="T73" fmla="*/ 59 h 77"/>
                  <a:gd name="T74" fmla="*/ 13 w 69"/>
                  <a:gd name="T75" fmla="*/ 56 h 77"/>
                  <a:gd name="T76" fmla="*/ 24 w 69"/>
                  <a:gd name="T77" fmla="*/ 53 h 77"/>
                  <a:gd name="T78" fmla="*/ 25 w 69"/>
                  <a:gd name="T79" fmla="*/ 56 h 77"/>
                  <a:gd name="T80" fmla="*/ 34 w 69"/>
                  <a:gd name="T81" fmla="*/ 59 h 77"/>
                  <a:gd name="T82" fmla="*/ 34 w 69"/>
                  <a:gd name="T83" fmla="*/ 59 h 77"/>
                  <a:gd name="T84" fmla="*/ 33 w 69"/>
                  <a:gd name="T85" fmla="*/ 56 h 77"/>
                  <a:gd name="T86" fmla="*/ 44 w 69"/>
                  <a:gd name="T87" fmla="*/ 53 h 77"/>
                  <a:gd name="T88" fmla="*/ 45 w 69"/>
                  <a:gd name="T89" fmla="*/ 56 h 77"/>
                  <a:gd name="T90" fmla="*/ 54 w 69"/>
                  <a:gd name="T91" fmla="*/ 59 h 77"/>
                  <a:gd name="T92" fmla="*/ 54 w 69"/>
                  <a:gd name="T93" fmla="*/ 59 h 77"/>
                  <a:gd name="T94" fmla="*/ 53 w 69"/>
                  <a:gd name="T95" fmla="*/ 56 h 77"/>
                  <a:gd name="T96" fmla="*/ 14 w 69"/>
                  <a:gd name="T97" fmla="*/ 63 h 77"/>
                  <a:gd name="T98" fmla="*/ 15 w 69"/>
                  <a:gd name="T99" fmla="*/ 65 h 77"/>
                  <a:gd name="T100" fmla="*/ 24 w 69"/>
                  <a:gd name="T101" fmla="*/ 68 h 77"/>
                  <a:gd name="T102" fmla="*/ 24 w 69"/>
                  <a:gd name="T103" fmla="*/ 68 h 77"/>
                  <a:gd name="T104" fmla="*/ 23 w 69"/>
                  <a:gd name="T105" fmla="*/ 6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77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103" name="ïṣḻíďè">
                <a:extLst>
                  <a:ext uri="{FF2B5EF4-FFF2-40B4-BE49-F238E27FC236}">
                    <a16:creationId xmlns:a16="http://schemas.microsoft.com/office/drawing/2014/main" id="{7549E462-D4F3-44B6-8D95-4B579979E3F4}"/>
                  </a:ext>
                </a:extLst>
              </p:cNvPr>
              <p:cNvSpPr/>
              <p:nvPr/>
            </p:nvSpPr>
            <p:spPr bwMode="auto">
              <a:xfrm>
                <a:off x="5007514" y="1797752"/>
                <a:ext cx="299924" cy="195603"/>
              </a:xfrm>
              <a:custGeom>
                <a:avLst/>
                <a:gdLst>
                  <a:gd name="T0" fmla="*/ 28 w 77"/>
                  <a:gd name="T1" fmla="*/ 2 h 48"/>
                  <a:gd name="T2" fmla="*/ 10 w 77"/>
                  <a:gd name="T3" fmla="*/ 9 h 48"/>
                  <a:gd name="T4" fmla="*/ 0 w 77"/>
                  <a:gd name="T5" fmla="*/ 34 h 48"/>
                  <a:gd name="T6" fmla="*/ 9 w 77"/>
                  <a:gd name="T7" fmla="*/ 42 h 48"/>
                  <a:gd name="T8" fmla="*/ 10 w 77"/>
                  <a:gd name="T9" fmla="*/ 44 h 48"/>
                  <a:gd name="T10" fmla="*/ 11 w 77"/>
                  <a:gd name="T11" fmla="*/ 46 h 48"/>
                  <a:gd name="T12" fmla="*/ 13 w 77"/>
                  <a:gd name="T13" fmla="*/ 47 h 48"/>
                  <a:gd name="T14" fmla="*/ 15 w 77"/>
                  <a:gd name="T15" fmla="*/ 48 h 48"/>
                  <a:gd name="T16" fmla="*/ 19 w 77"/>
                  <a:gd name="T17" fmla="*/ 48 h 48"/>
                  <a:gd name="T18" fmla="*/ 21 w 77"/>
                  <a:gd name="T19" fmla="*/ 47 h 48"/>
                  <a:gd name="T20" fmla="*/ 23 w 77"/>
                  <a:gd name="T21" fmla="*/ 46 h 48"/>
                  <a:gd name="T22" fmla="*/ 25 w 77"/>
                  <a:gd name="T23" fmla="*/ 43 h 48"/>
                  <a:gd name="T24" fmla="*/ 49 w 77"/>
                  <a:gd name="T25" fmla="*/ 42 h 48"/>
                  <a:gd name="T26" fmla="*/ 50 w 77"/>
                  <a:gd name="T27" fmla="*/ 44 h 48"/>
                  <a:gd name="T28" fmla="*/ 52 w 77"/>
                  <a:gd name="T29" fmla="*/ 46 h 48"/>
                  <a:gd name="T30" fmla="*/ 54 w 77"/>
                  <a:gd name="T31" fmla="*/ 47 h 48"/>
                  <a:gd name="T32" fmla="*/ 56 w 77"/>
                  <a:gd name="T33" fmla="*/ 48 h 48"/>
                  <a:gd name="T34" fmla="*/ 60 w 77"/>
                  <a:gd name="T35" fmla="*/ 48 h 48"/>
                  <a:gd name="T36" fmla="*/ 62 w 77"/>
                  <a:gd name="T37" fmla="*/ 47 h 48"/>
                  <a:gd name="T38" fmla="*/ 64 w 77"/>
                  <a:gd name="T39" fmla="*/ 46 h 48"/>
                  <a:gd name="T40" fmla="*/ 65 w 77"/>
                  <a:gd name="T41" fmla="*/ 43 h 48"/>
                  <a:gd name="T42" fmla="*/ 75 w 77"/>
                  <a:gd name="T43" fmla="*/ 42 h 48"/>
                  <a:gd name="T44" fmla="*/ 77 w 77"/>
                  <a:gd name="T45" fmla="*/ 2 h 48"/>
                  <a:gd name="T46" fmla="*/ 3 w 77"/>
                  <a:gd name="T47" fmla="*/ 39 h 48"/>
                  <a:gd name="T48" fmla="*/ 10 w 77"/>
                  <a:gd name="T49" fmla="*/ 35 h 48"/>
                  <a:gd name="T50" fmla="*/ 21 w 77"/>
                  <a:gd name="T51" fmla="*/ 42 h 48"/>
                  <a:gd name="T52" fmla="*/ 19 w 77"/>
                  <a:gd name="T53" fmla="*/ 43 h 48"/>
                  <a:gd name="T54" fmla="*/ 15 w 77"/>
                  <a:gd name="T55" fmla="*/ 44 h 48"/>
                  <a:gd name="T56" fmla="*/ 13 w 77"/>
                  <a:gd name="T57" fmla="*/ 42 h 48"/>
                  <a:gd name="T58" fmla="*/ 12 w 77"/>
                  <a:gd name="T59" fmla="*/ 40 h 48"/>
                  <a:gd name="T60" fmla="*/ 14 w 77"/>
                  <a:gd name="T61" fmla="*/ 36 h 48"/>
                  <a:gd name="T62" fmla="*/ 17 w 77"/>
                  <a:gd name="T63" fmla="*/ 35 h 48"/>
                  <a:gd name="T64" fmla="*/ 20 w 77"/>
                  <a:gd name="T65" fmla="*/ 36 h 48"/>
                  <a:gd name="T66" fmla="*/ 21 w 77"/>
                  <a:gd name="T67" fmla="*/ 40 h 48"/>
                  <a:gd name="T68" fmla="*/ 17 w 77"/>
                  <a:gd name="T69" fmla="*/ 31 h 48"/>
                  <a:gd name="T70" fmla="*/ 3 w 77"/>
                  <a:gd name="T71" fmla="*/ 32 h 48"/>
                  <a:gd name="T72" fmla="*/ 11 w 77"/>
                  <a:gd name="T73" fmla="*/ 12 h 48"/>
                  <a:gd name="T74" fmla="*/ 29 w 77"/>
                  <a:gd name="T75" fmla="*/ 12 h 48"/>
                  <a:gd name="T76" fmla="*/ 22 w 77"/>
                  <a:gd name="T77" fmla="*/ 33 h 48"/>
                  <a:gd name="T78" fmla="*/ 24 w 77"/>
                  <a:gd name="T79" fmla="*/ 35 h 48"/>
                  <a:gd name="T80" fmla="*/ 50 w 77"/>
                  <a:gd name="T81" fmla="*/ 35 h 48"/>
                  <a:gd name="T82" fmla="*/ 61 w 77"/>
                  <a:gd name="T83" fmla="*/ 42 h 48"/>
                  <a:gd name="T84" fmla="*/ 60 w 77"/>
                  <a:gd name="T85" fmla="*/ 43 h 48"/>
                  <a:gd name="T86" fmla="*/ 56 w 77"/>
                  <a:gd name="T87" fmla="*/ 44 h 48"/>
                  <a:gd name="T88" fmla="*/ 54 w 77"/>
                  <a:gd name="T89" fmla="*/ 42 h 48"/>
                  <a:gd name="T90" fmla="*/ 53 w 77"/>
                  <a:gd name="T91" fmla="*/ 40 h 48"/>
                  <a:gd name="T92" fmla="*/ 55 w 77"/>
                  <a:gd name="T93" fmla="*/ 36 h 48"/>
                  <a:gd name="T94" fmla="*/ 58 w 77"/>
                  <a:gd name="T95" fmla="*/ 35 h 48"/>
                  <a:gd name="T96" fmla="*/ 60 w 77"/>
                  <a:gd name="T97" fmla="*/ 36 h 48"/>
                  <a:gd name="T98" fmla="*/ 62 w 77"/>
                  <a:gd name="T99" fmla="*/ 40 h 48"/>
                  <a:gd name="T100" fmla="*/ 66 w 77"/>
                  <a:gd name="T101" fmla="*/ 39 h 48"/>
                  <a:gd name="T102" fmla="*/ 74 w 77"/>
                  <a:gd name="T103" fmla="*/ 39 h 48"/>
                  <a:gd name="T104" fmla="*/ 12 w 77"/>
                  <a:gd name="T105" fmla="*/ 14 h 48"/>
                  <a:gd name="T106" fmla="*/ 7 w 77"/>
                  <a:gd name="T107" fmla="*/ 25 h 48"/>
                  <a:gd name="T108" fmla="*/ 27 w 77"/>
                  <a:gd name="T109" fmla="*/ 14 h 48"/>
                  <a:gd name="T110" fmla="*/ 8 w 77"/>
                  <a:gd name="T111" fmla="*/ 23 h 48"/>
                  <a:gd name="T112" fmla="*/ 25 w 77"/>
                  <a:gd name="T113" fmla="*/ 23 h 48"/>
                  <a:gd name="T114" fmla="*/ 14 w 77"/>
                  <a:gd name="T115" fmla="*/ 29 h 48"/>
                  <a:gd name="T116" fmla="*/ 17 w 77"/>
                  <a:gd name="T117" fmla="*/ 2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7" h="48">
                    <a:moveTo>
                      <a:pt x="75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10" y="44"/>
                      <a:pt x="10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6" y="48"/>
                      <a:pt x="16" y="48"/>
                      <a:pt x="17" y="48"/>
                    </a:cubicBezTo>
                    <a:cubicBezTo>
                      <a:pt x="17" y="48"/>
                      <a:pt x="18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4" y="47"/>
                      <a:pt x="54" y="47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8"/>
                      <a:pt x="57" y="48"/>
                      <a:pt x="58" y="48"/>
                    </a:cubicBezTo>
                    <a:cubicBezTo>
                      <a:pt x="58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60" y="48"/>
                    </a:cubicBezTo>
                    <a:cubicBezTo>
                      <a:pt x="60" y="48"/>
                      <a:pt x="60" y="48"/>
                      <a:pt x="61" y="48"/>
                    </a:cubicBezTo>
                    <a:cubicBezTo>
                      <a:pt x="61" y="48"/>
                      <a:pt x="61" y="48"/>
                      <a:pt x="61" y="47"/>
                    </a:cubicBezTo>
                    <a:cubicBezTo>
                      <a:pt x="61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3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4" y="46"/>
                      <a:pt x="64" y="46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4" y="45"/>
                      <a:pt x="65" y="45"/>
                      <a:pt x="65" y="44"/>
                    </a:cubicBezTo>
                    <a:cubicBezTo>
                      <a:pt x="65" y="44"/>
                      <a:pt x="65" y="44"/>
                      <a:pt x="65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6" y="43"/>
                      <a:pt x="66" y="42"/>
                      <a:pt x="6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7" y="41"/>
                      <a:pt x="77" y="4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8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6"/>
                      <a:pt x="9" y="37"/>
                      <a:pt x="8" y="39"/>
                    </a:cubicBezTo>
                    <a:close/>
                    <a:moveTo>
                      <a:pt x="21" y="41"/>
                    </a:moveTo>
                    <a:cubicBezTo>
                      <a:pt x="21" y="41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1"/>
                      <a:pt x="13" y="41"/>
                    </a:cubicBezTo>
                    <a:cubicBezTo>
                      <a:pt x="13" y="40"/>
                      <a:pt x="12" y="40"/>
                      <a:pt x="12" y="40"/>
                    </a:cubicBezTo>
                    <a:cubicBezTo>
                      <a:pt x="12" y="39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7"/>
                      <a:pt x="14" y="36"/>
                    </a:cubicBezTo>
                    <a:cubicBezTo>
                      <a:pt x="14" y="36"/>
                      <a:pt x="14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5"/>
                      <a:pt x="18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1" y="41"/>
                    </a:cubicBezTo>
                    <a:close/>
                    <a:moveTo>
                      <a:pt x="22" y="33"/>
                    </a:moveTo>
                    <a:cubicBezTo>
                      <a:pt x="21" y="32"/>
                      <a:pt x="19" y="31"/>
                      <a:pt x="17" y="31"/>
                    </a:cubicBezTo>
                    <a:cubicBezTo>
                      <a:pt x="15" y="31"/>
                      <a:pt x="13" y="32"/>
                      <a:pt x="1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3"/>
                      <a:pt x="4" y="2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28" y="33"/>
                      <a:pt x="28" y="33"/>
                    </a:cubicBezTo>
                    <a:lnTo>
                      <a:pt x="22" y="33"/>
                    </a:lnTo>
                    <a:close/>
                    <a:moveTo>
                      <a:pt x="49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7"/>
                      <a:pt x="25" y="36"/>
                      <a:pt x="24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6"/>
                      <a:pt x="49" y="37"/>
                      <a:pt x="49" y="39"/>
                    </a:cubicBezTo>
                    <a:close/>
                    <a:moveTo>
                      <a:pt x="62" y="41"/>
                    </a:moveTo>
                    <a:cubicBezTo>
                      <a:pt x="62" y="41"/>
                      <a:pt x="62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8" y="44"/>
                    </a:cubicBezTo>
                    <a:cubicBezTo>
                      <a:pt x="57" y="44"/>
                      <a:pt x="56" y="44"/>
                      <a:pt x="56" y="44"/>
                    </a:cubicBezTo>
                    <a:cubicBezTo>
                      <a:pt x="56" y="44"/>
                      <a:pt x="55" y="44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3" y="41"/>
                      <a:pt x="53" y="41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6" y="36"/>
                    </a:cubicBezTo>
                    <a:cubicBezTo>
                      <a:pt x="56" y="35"/>
                      <a:pt x="57" y="35"/>
                      <a:pt x="58" y="35"/>
                    </a:cubicBezTo>
                    <a:cubicBezTo>
                      <a:pt x="58" y="35"/>
                      <a:pt x="59" y="35"/>
                      <a:pt x="59" y="36"/>
                    </a:cubicBezTo>
                    <a:cubicBezTo>
                      <a:pt x="59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2" y="38"/>
                      <a:pt x="62" y="39"/>
                      <a:pt x="62" y="40"/>
                    </a:cubicBezTo>
                    <a:cubicBezTo>
                      <a:pt x="62" y="40"/>
                      <a:pt x="62" y="40"/>
                      <a:pt x="62" y="41"/>
                    </a:cubicBezTo>
                    <a:close/>
                    <a:moveTo>
                      <a:pt x="74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7"/>
                      <a:pt x="65" y="36"/>
                      <a:pt x="65" y="35"/>
                    </a:cubicBezTo>
                    <a:cubicBezTo>
                      <a:pt x="74" y="35"/>
                      <a:pt x="74" y="35"/>
                      <a:pt x="74" y="35"/>
                    </a:cubicBezTo>
                    <a:lnTo>
                      <a:pt x="74" y="39"/>
                    </a:lnTo>
                    <a:close/>
                    <a:moveTo>
                      <a:pt x="26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6" y="13"/>
                      <a:pt x="26" y="13"/>
                    </a:cubicBezTo>
                    <a:close/>
                    <a:moveTo>
                      <a:pt x="25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5" y="23"/>
                    </a:lnTo>
                    <a:close/>
                    <a:moveTo>
                      <a:pt x="18" y="28"/>
                    </a:moveTo>
                    <a:cubicBezTo>
                      <a:pt x="18" y="28"/>
                      <a:pt x="18" y="29"/>
                      <a:pt x="1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104" name="iṩḻíde">
                <a:extLst>
                  <a:ext uri="{FF2B5EF4-FFF2-40B4-BE49-F238E27FC236}">
                    <a16:creationId xmlns:a16="http://schemas.microsoft.com/office/drawing/2014/main" id="{B7EACCCF-55A7-4D53-B00B-419261A658E0}"/>
                  </a:ext>
                </a:extLst>
              </p:cNvPr>
              <p:cNvSpPr/>
              <p:nvPr/>
            </p:nvSpPr>
            <p:spPr bwMode="auto">
              <a:xfrm>
                <a:off x="3668030" y="4983937"/>
                <a:ext cx="299924" cy="195603"/>
              </a:xfrm>
              <a:custGeom>
                <a:avLst/>
                <a:gdLst>
                  <a:gd name="T0" fmla="*/ 28 w 77"/>
                  <a:gd name="T1" fmla="*/ 2 h 48"/>
                  <a:gd name="T2" fmla="*/ 10 w 77"/>
                  <a:gd name="T3" fmla="*/ 9 h 48"/>
                  <a:gd name="T4" fmla="*/ 0 w 77"/>
                  <a:gd name="T5" fmla="*/ 34 h 48"/>
                  <a:gd name="T6" fmla="*/ 9 w 77"/>
                  <a:gd name="T7" fmla="*/ 42 h 48"/>
                  <a:gd name="T8" fmla="*/ 10 w 77"/>
                  <a:gd name="T9" fmla="*/ 44 h 48"/>
                  <a:gd name="T10" fmla="*/ 11 w 77"/>
                  <a:gd name="T11" fmla="*/ 46 h 48"/>
                  <a:gd name="T12" fmla="*/ 13 w 77"/>
                  <a:gd name="T13" fmla="*/ 47 h 48"/>
                  <a:gd name="T14" fmla="*/ 15 w 77"/>
                  <a:gd name="T15" fmla="*/ 48 h 48"/>
                  <a:gd name="T16" fmla="*/ 19 w 77"/>
                  <a:gd name="T17" fmla="*/ 48 h 48"/>
                  <a:gd name="T18" fmla="*/ 21 w 77"/>
                  <a:gd name="T19" fmla="*/ 47 h 48"/>
                  <a:gd name="T20" fmla="*/ 23 w 77"/>
                  <a:gd name="T21" fmla="*/ 46 h 48"/>
                  <a:gd name="T22" fmla="*/ 25 w 77"/>
                  <a:gd name="T23" fmla="*/ 43 h 48"/>
                  <a:gd name="T24" fmla="*/ 49 w 77"/>
                  <a:gd name="T25" fmla="*/ 42 h 48"/>
                  <a:gd name="T26" fmla="*/ 50 w 77"/>
                  <a:gd name="T27" fmla="*/ 44 h 48"/>
                  <a:gd name="T28" fmla="*/ 52 w 77"/>
                  <a:gd name="T29" fmla="*/ 46 h 48"/>
                  <a:gd name="T30" fmla="*/ 54 w 77"/>
                  <a:gd name="T31" fmla="*/ 47 h 48"/>
                  <a:gd name="T32" fmla="*/ 56 w 77"/>
                  <a:gd name="T33" fmla="*/ 48 h 48"/>
                  <a:gd name="T34" fmla="*/ 60 w 77"/>
                  <a:gd name="T35" fmla="*/ 48 h 48"/>
                  <a:gd name="T36" fmla="*/ 62 w 77"/>
                  <a:gd name="T37" fmla="*/ 47 h 48"/>
                  <a:gd name="T38" fmla="*/ 64 w 77"/>
                  <a:gd name="T39" fmla="*/ 46 h 48"/>
                  <a:gd name="T40" fmla="*/ 65 w 77"/>
                  <a:gd name="T41" fmla="*/ 43 h 48"/>
                  <a:gd name="T42" fmla="*/ 75 w 77"/>
                  <a:gd name="T43" fmla="*/ 42 h 48"/>
                  <a:gd name="T44" fmla="*/ 77 w 77"/>
                  <a:gd name="T45" fmla="*/ 2 h 48"/>
                  <a:gd name="T46" fmla="*/ 3 w 77"/>
                  <a:gd name="T47" fmla="*/ 39 h 48"/>
                  <a:gd name="T48" fmla="*/ 10 w 77"/>
                  <a:gd name="T49" fmla="*/ 35 h 48"/>
                  <a:gd name="T50" fmla="*/ 21 w 77"/>
                  <a:gd name="T51" fmla="*/ 42 h 48"/>
                  <a:gd name="T52" fmla="*/ 19 w 77"/>
                  <a:gd name="T53" fmla="*/ 43 h 48"/>
                  <a:gd name="T54" fmla="*/ 15 w 77"/>
                  <a:gd name="T55" fmla="*/ 44 h 48"/>
                  <a:gd name="T56" fmla="*/ 13 w 77"/>
                  <a:gd name="T57" fmla="*/ 42 h 48"/>
                  <a:gd name="T58" fmla="*/ 12 w 77"/>
                  <a:gd name="T59" fmla="*/ 40 h 48"/>
                  <a:gd name="T60" fmla="*/ 14 w 77"/>
                  <a:gd name="T61" fmla="*/ 36 h 48"/>
                  <a:gd name="T62" fmla="*/ 17 w 77"/>
                  <a:gd name="T63" fmla="*/ 35 h 48"/>
                  <a:gd name="T64" fmla="*/ 20 w 77"/>
                  <a:gd name="T65" fmla="*/ 36 h 48"/>
                  <a:gd name="T66" fmla="*/ 21 w 77"/>
                  <a:gd name="T67" fmla="*/ 40 h 48"/>
                  <a:gd name="T68" fmla="*/ 17 w 77"/>
                  <a:gd name="T69" fmla="*/ 31 h 48"/>
                  <a:gd name="T70" fmla="*/ 3 w 77"/>
                  <a:gd name="T71" fmla="*/ 32 h 48"/>
                  <a:gd name="T72" fmla="*/ 11 w 77"/>
                  <a:gd name="T73" fmla="*/ 12 h 48"/>
                  <a:gd name="T74" fmla="*/ 29 w 77"/>
                  <a:gd name="T75" fmla="*/ 12 h 48"/>
                  <a:gd name="T76" fmla="*/ 22 w 77"/>
                  <a:gd name="T77" fmla="*/ 33 h 48"/>
                  <a:gd name="T78" fmla="*/ 24 w 77"/>
                  <a:gd name="T79" fmla="*/ 35 h 48"/>
                  <a:gd name="T80" fmla="*/ 50 w 77"/>
                  <a:gd name="T81" fmla="*/ 35 h 48"/>
                  <a:gd name="T82" fmla="*/ 61 w 77"/>
                  <a:gd name="T83" fmla="*/ 42 h 48"/>
                  <a:gd name="T84" fmla="*/ 60 w 77"/>
                  <a:gd name="T85" fmla="*/ 43 h 48"/>
                  <a:gd name="T86" fmla="*/ 56 w 77"/>
                  <a:gd name="T87" fmla="*/ 44 h 48"/>
                  <a:gd name="T88" fmla="*/ 54 w 77"/>
                  <a:gd name="T89" fmla="*/ 42 h 48"/>
                  <a:gd name="T90" fmla="*/ 53 w 77"/>
                  <a:gd name="T91" fmla="*/ 40 h 48"/>
                  <a:gd name="T92" fmla="*/ 55 w 77"/>
                  <a:gd name="T93" fmla="*/ 36 h 48"/>
                  <a:gd name="T94" fmla="*/ 58 w 77"/>
                  <a:gd name="T95" fmla="*/ 35 h 48"/>
                  <a:gd name="T96" fmla="*/ 60 w 77"/>
                  <a:gd name="T97" fmla="*/ 36 h 48"/>
                  <a:gd name="T98" fmla="*/ 62 w 77"/>
                  <a:gd name="T99" fmla="*/ 40 h 48"/>
                  <a:gd name="T100" fmla="*/ 66 w 77"/>
                  <a:gd name="T101" fmla="*/ 39 h 48"/>
                  <a:gd name="T102" fmla="*/ 74 w 77"/>
                  <a:gd name="T103" fmla="*/ 39 h 48"/>
                  <a:gd name="T104" fmla="*/ 12 w 77"/>
                  <a:gd name="T105" fmla="*/ 14 h 48"/>
                  <a:gd name="T106" fmla="*/ 7 w 77"/>
                  <a:gd name="T107" fmla="*/ 25 h 48"/>
                  <a:gd name="T108" fmla="*/ 27 w 77"/>
                  <a:gd name="T109" fmla="*/ 14 h 48"/>
                  <a:gd name="T110" fmla="*/ 8 w 77"/>
                  <a:gd name="T111" fmla="*/ 23 h 48"/>
                  <a:gd name="T112" fmla="*/ 25 w 77"/>
                  <a:gd name="T113" fmla="*/ 23 h 48"/>
                  <a:gd name="T114" fmla="*/ 14 w 77"/>
                  <a:gd name="T115" fmla="*/ 29 h 48"/>
                  <a:gd name="T116" fmla="*/ 17 w 77"/>
                  <a:gd name="T117" fmla="*/ 2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7" h="48">
                    <a:moveTo>
                      <a:pt x="75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10" y="44"/>
                      <a:pt x="10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6" y="48"/>
                      <a:pt x="16" y="48"/>
                      <a:pt x="17" y="48"/>
                    </a:cubicBezTo>
                    <a:cubicBezTo>
                      <a:pt x="17" y="48"/>
                      <a:pt x="18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4" y="47"/>
                      <a:pt x="54" y="47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8"/>
                      <a:pt x="57" y="48"/>
                      <a:pt x="58" y="48"/>
                    </a:cubicBezTo>
                    <a:cubicBezTo>
                      <a:pt x="58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60" y="48"/>
                    </a:cubicBezTo>
                    <a:cubicBezTo>
                      <a:pt x="60" y="48"/>
                      <a:pt x="60" y="48"/>
                      <a:pt x="61" y="48"/>
                    </a:cubicBezTo>
                    <a:cubicBezTo>
                      <a:pt x="61" y="48"/>
                      <a:pt x="61" y="48"/>
                      <a:pt x="61" y="47"/>
                    </a:cubicBezTo>
                    <a:cubicBezTo>
                      <a:pt x="61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3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4" y="46"/>
                      <a:pt x="64" y="46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4" y="45"/>
                      <a:pt x="65" y="45"/>
                      <a:pt x="65" y="44"/>
                    </a:cubicBezTo>
                    <a:cubicBezTo>
                      <a:pt x="65" y="44"/>
                      <a:pt x="65" y="44"/>
                      <a:pt x="65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6" y="43"/>
                      <a:pt x="66" y="42"/>
                      <a:pt x="6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7" y="41"/>
                      <a:pt x="77" y="4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8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6"/>
                      <a:pt x="9" y="37"/>
                      <a:pt x="8" y="39"/>
                    </a:cubicBezTo>
                    <a:close/>
                    <a:moveTo>
                      <a:pt x="21" y="41"/>
                    </a:moveTo>
                    <a:cubicBezTo>
                      <a:pt x="21" y="41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1"/>
                      <a:pt x="13" y="41"/>
                    </a:cubicBezTo>
                    <a:cubicBezTo>
                      <a:pt x="13" y="40"/>
                      <a:pt x="12" y="40"/>
                      <a:pt x="12" y="40"/>
                    </a:cubicBezTo>
                    <a:cubicBezTo>
                      <a:pt x="12" y="39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7"/>
                      <a:pt x="14" y="36"/>
                    </a:cubicBezTo>
                    <a:cubicBezTo>
                      <a:pt x="14" y="36"/>
                      <a:pt x="14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5"/>
                      <a:pt x="18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1" y="41"/>
                    </a:cubicBezTo>
                    <a:close/>
                    <a:moveTo>
                      <a:pt x="22" y="33"/>
                    </a:moveTo>
                    <a:cubicBezTo>
                      <a:pt x="21" y="32"/>
                      <a:pt x="19" y="31"/>
                      <a:pt x="17" y="31"/>
                    </a:cubicBezTo>
                    <a:cubicBezTo>
                      <a:pt x="15" y="31"/>
                      <a:pt x="13" y="32"/>
                      <a:pt x="1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3"/>
                      <a:pt x="4" y="2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28" y="33"/>
                      <a:pt x="28" y="33"/>
                    </a:cubicBezTo>
                    <a:lnTo>
                      <a:pt x="22" y="33"/>
                    </a:lnTo>
                    <a:close/>
                    <a:moveTo>
                      <a:pt x="49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7"/>
                      <a:pt x="25" y="36"/>
                      <a:pt x="24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6"/>
                      <a:pt x="49" y="37"/>
                      <a:pt x="49" y="39"/>
                    </a:cubicBezTo>
                    <a:close/>
                    <a:moveTo>
                      <a:pt x="62" y="41"/>
                    </a:moveTo>
                    <a:cubicBezTo>
                      <a:pt x="62" y="41"/>
                      <a:pt x="62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8" y="44"/>
                    </a:cubicBezTo>
                    <a:cubicBezTo>
                      <a:pt x="57" y="44"/>
                      <a:pt x="56" y="44"/>
                      <a:pt x="56" y="44"/>
                    </a:cubicBezTo>
                    <a:cubicBezTo>
                      <a:pt x="56" y="44"/>
                      <a:pt x="55" y="44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3" y="41"/>
                      <a:pt x="53" y="41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6" y="36"/>
                    </a:cubicBezTo>
                    <a:cubicBezTo>
                      <a:pt x="56" y="35"/>
                      <a:pt x="57" y="35"/>
                      <a:pt x="58" y="35"/>
                    </a:cubicBezTo>
                    <a:cubicBezTo>
                      <a:pt x="58" y="35"/>
                      <a:pt x="59" y="35"/>
                      <a:pt x="59" y="36"/>
                    </a:cubicBezTo>
                    <a:cubicBezTo>
                      <a:pt x="59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2" y="38"/>
                      <a:pt x="62" y="39"/>
                      <a:pt x="62" y="40"/>
                    </a:cubicBezTo>
                    <a:cubicBezTo>
                      <a:pt x="62" y="40"/>
                      <a:pt x="62" y="40"/>
                      <a:pt x="62" y="41"/>
                    </a:cubicBezTo>
                    <a:close/>
                    <a:moveTo>
                      <a:pt x="74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7"/>
                      <a:pt x="65" y="36"/>
                      <a:pt x="65" y="35"/>
                    </a:cubicBezTo>
                    <a:cubicBezTo>
                      <a:pt x="74" y="35"/>
                      <a:pt x="74" y="35"/>
                      <a:pt x="74" y="35"/>
                    </a:cubicBezTo>
                    <a:lnTo>
                      <a:pt x="74" y="39"/>
                    </a:lnTo>
                    <a:close/>
                    <a:moveTo>
                      <a:pt x="26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6" y="13"/>
                      <a:pt x="26" y="13"/>
                    </a:cubicBezTo>
                    <a:close/>
                    <a:moveTo>
                      <a:pt x="25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5" y="23"/>
                    </a:lnTo>
                    <a:close/>
                    <a:moveTo>
                      <a:pt x="18" y="28"/>
                    </a:moveTo>
                    <a:cubicBezTo>
                      <a:pt x="18" y="28"/>
                      <a:pt x="18" y="29"/>
                      <a:pt x="1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105" name="ïṩḻiḍé">
                <a:extLst>
                  <a:ext uri="{FF2B5EF4-FFF2-40B4-BE49-F238E27FC236}">
                    <a16:creationId xmlns:a16="http://schemas.microsoft.com/office/drawing/2014/main" id="{BF1AD0BF-41CC-4A4A-BD18-6A9A378625F8}"/>
                  </a:ext>
                </a:extLst>
              </p:cNvPr>
              <p:cNvSpPr/>
              <p:nvPr/>
            </p:nvSpPr>
            <p:spPr bwMode="auto">
              <a:xfrm>
                <a:off x="4446233" y="1761946"/>
                <a:ext cx="284921" cy="192035"/>
              </a:xfrm>
              <a:custGeom>
                <a:avLst/>
                <a:gdLst>
                  <a:gd name="T0" fmla="*/ 58 w 58"/>
                  <a:gd name="T1" fmla="*/ 18 h 38"/>
                  <a:gd name="T2" fmla="*/ 31 w 58"/>
                  <a:gd name="T3" fmla="*/ 0 h 38"/>
                  <a:gd name="T4" fmla="*/ 1 w 58"/>
                  <a:gd name="T5" fmla="*/ 18 h 38"/>
                  <a:gd name="T6" fmla="*/ 0 w 58"/>
                  <a:gd name="T7" fmla="*/ 20 h 38"/>
                  <a:gd name="T8" fmla="*/ 31 w 58"/>
                  <a:gd name="T9" fmla="*/ 38 h 38"/>
                  <a:gd name="T10" fmla="*/ 58 w 58"/>
                  <a:gd name="T11" fmla="*/ 20 h 38"/>
                  <a:gd name="T12" fmla="*/ 58 w 58"/>
                  <a:gd name="T13" fmla="*/ 18 h 38"/>
                  <a:gd name="T14" fmla="*/ 18 w 58"/>
                  <a:gd name="T15" fmla="*/ 19 h 38"/>
                  <a:gd name="T16" fmla="*/ 16 w 58"/>
                  <a:gd name="T17" fmla="*/ 19 h 38"/>
                  <a:gd name="T18" fmla="*/ 28 w 58"/>
                  <a:gd name="T19" fmla="*/ 34 h 38"/>
                  <a:gd name="T20" fmla="*/ 4 w 58"/>
                  <a:gd name="T21" fmla="*/ 19 h 38"/>
                  <a:gd name="T22" fmla="*/ 27 w 58"/>
                  <a:gd name="T23" fmla="*/ 4 h 38"/>
                  <a:gd name="T24" fmla="*/ 19 w 58"/>
                  <a:gd name="T25" fmla="*/ 9 h 38"/>
                  <a:gd name="T26" fmla="*/ 21 w 58"/>
                  <a:gd name="T27" fmla="*/ 10 h 38"/>
                  <a:gd name="T28" fmla="*/ 31 w 58"/>
                  <a:gd name="T29" fmla="*/ 5 h 38"/>
                  <a:gd name="T30" fmla="*/ 45 w 58"/>
                  <a:gd name="T31" fmla="*/ 19 h 38"/>
                  <a:gd name="T32" fmla="*/ 31 w 58"/>
                  <a:gd name="T33" fmla="*/ 33 h 38"/>
                  <a:gd name="T34" fmla="*/ 18 w 58"/>
                  <a:gd name="T35" fmla="*/ 19 h 38"/>
                  <a:gd name="T36" fmla="*/ 36 w 58"/>
                  <a:gd name="T37" fmla="*/ 34 h 38"/>
                  <a:gd name="T38" fmla="*/ 47 w 58"/>
                  <a:gd name="T39" fmla="*/ 19 h 38"/>
                  <a:gd name="T40" fmla="*/ 38 w 58"/>
                  <a:gd name="T41" fmla="*/ 4 h 38"/>
                  <a:gd name="T42" fmla="*/ 55 w 58"/>
                  <a:gd name="T43" fmla="*/ 19 h 38"/>
                  <a:gd name="T44" fmla="*/ 36 w 58"/>
                  <a:gd name="T45" fmla="*/ 34 h 38"/>
                  <a:gd name="T46" fmla="*/ 40 w 58"/>
                  <a:gd name="T47" fmla="*/ 19 h 38"/>
                  <a:gd name="T48" fmla="*/ 31 w 58"/>
                  <a:gd name="T49" fmla="*/ 28 h 38"/>
                  <a:gd name="T50" fmla="*/ 23 w 58"/>
                  <a:gd name="T51" fmla="*/ 19 h 38"/>
                  <a:gd name="T52" fmla="*/ 31 w 58"/>
                  <a:gd name="T53" fmla="*/ 19 h 38"/>
                  <a:gd name="T54" fmla="*/ 24 w 58"/>
                  <a:gd name="T55" fmla="*/ 14 h 38"/>
                  <a:gd name="T56" fmla="*/ 31 w 58"/>
                  <a:gd name="T57" fmla="*/ 10 h 38"/>
                  <a:gd name="T58" fmla="*/ 40 w 58"/>
                  <a:gd name="T5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58" y="18"/>
                    </a:moveTo>
                    <a:cubicBezTo>
                      <a:pt x="57" y="18"/>
                      <a:pt x="47" y="0"/>
                      <a:pt x="31" y="0"/>
                    </a:cubicBezTo>
                    <a:cubicBezTo>
                      <a:pt x="15" y="0"/>
                      <a:pt x="1" y="17"/>
                      <a:pt x="1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3" y="38"/>
                      <a:pt x="31" y="38"/>
                    </a:cubicBezTo>
                    <a:cubicBezTo>
                      <a:pt x="49" y="38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lose/>
                    <a:moveTo>
                      <a:pt x="18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7"/>
                      <a:pt x="21" y="33"/>
                      <a:pt x="28" y="34"/>
                    </a:cubicBezTo>
                    <a:cubicBezTo>
                      <a:pt x="16" y="33"/>
                      <a:pt x="6" y="22"/>
                      <a:pt x="4" y="19"/>
                    </a:cubicBezTo>
                    <a:cubicBezTo>
                      <a:pt x="6" y="16"/>
                      <a:pt x="16" y="6"/>
                      <a:pt x="27" y="4"/>
                    </a:cubicBezTo>
                    <a:cubicBezTo>
                      <a:pt x="24" y="5"/>
                      <a:pt x="21" y="7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7"/>
                      <a:pt x="27" y="5"/>
                      <a:pt x="31" y="5"/>
                    </a:cubicBezTo>
                    <a:cubicBezTo>
                      <a:pt x="39" y="5"/>
                      <a:pt x="45" y="11"/>
                      <a:pt x="45" y="19"/>
                    </a:cubicBezTo>
                    <a:cubicBezTo>
                      <a:pt x="45" y="27"/>
                      <a:pt x="39" y="33"/>
                      <a:pt x="31" y="33"/>
                    </a:cubicBezTo>
                    <a:cubicBezTo>
                      <a:pt x="24" y="33"/>
                      <a:pt x="18" y="27"/>
                      <a:pt x="18" y="19"/>
                    </a:cubicBezTo>
                    <a:close/>
                    <a:moveTo>
                      <a:pt x="36" y="34"/>
                    </a:moveTo>
                    <a:cubicBezTo>
                      <a:pt x="42" y="32"/>
                      <a:pt x="47" y="26"/>
                      <a:pt x="47" y="19"/>
                    </a:cubicBezTo>
                    <a:cubicBezTo>
                      <a:pt x="47" y="12"/>
                      <a:pt x="43" y="7"/>
                      <a:pt x="38" y="4"/>
                    </a:cubicBezTo>
                    <a:cubicBezTo>
                      <a:pt x="47" y="8"/>
                      <a:pt x="53" y="17"/>
                      <a:pt x="55" y="19"/>
                    </a:cubicBezTo>
                    <a:cubicBezTo>
                      <a:pt x="53" y="22"/>
                      <a:pt x="47" y="32"/>
                      <a:pt x="36" y="34"/>
                    </a:cubicBezTo>
                    <a:close/>
                    <a:moveTo>
                      <a:pt x="40" y="19"/>
                    </a:moveTo>
                    <a:cubicBezTo>
                      <a:pt x="40" y="24"/>
                      <a:pt x="36" y="28"/>
                      <a:pt x="31" y="28"/>
                    </a:cubicBezTo>
                    <a:cubicBezTo>
                      <a:pt x="27" y="28"/>
                      <a:pt x="23" y="24"/>
                      <a:pt x="2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2"/>
                      <a:pt x="29" y="10"/>
                      <a:pt x="31" y="10"/>
                    </a:cubicBezTo>
                    <a:cubicBezTo>
                      <a:pt x="36" y="10"/>
                      <a:pt x="40" y="14"/>
                      <a:pt x="40" y="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106" name="îṣļídè">
                <a:extLst>
                  <a:ext uri="{FF2B5EF4-FFF2-40B4-BE49-F238E27FC236}">
                    <a16:creationId xmlns:a16="http://schemas.microsoft.com/office/drawing/2014/main" id="{C09BAE4C-09E1-4492-A944-2A4F595A0B6E}"/>
                  </a:ext>
                </a:extLst>
              </p:cNvPr>
              <p:cNvSpPr/>
              <p:nvPr/>
            </p:nvSpPr>
            <p:spPr bwMode="auto">
              <a:xfrm>
                <a:off x="7966245" y="4370787"/>
                <a:ext cx="248280" cy="230333"/>
              </a:xfrm>
              <a:custGeom>
                <a:avLst/>
                <a:gdLst>
                  <a:gd name="T0" fmla="*/ 55 w 70"/>
                  <a:gd name="T1" fmla="*/ 45 h 65"/>
                  <a:gd name="T2" fmla="*/ 55 w 70"/>
                  <a:gd name="T3" fmla="*/ 35 h 65"/>
                  <a:gd name="T4" fmla="*/ 29 w 70"/>
                  <a:gd name="T5" fmla="*/ 25 h 65"/>
                  <a:gd name="T6" fmla="*/ 40 w 70"/>
                  <a:gd name="T7" fmla="*/ 50 h 65"/>
                  <a:gd name="T8" fmla="*/ 49 w 70"/>
                  <a:gd name="T9" fmla="*/ 51 h 65"/>
                  <a:gd name="T10" fmla="*/ 64 w 70"/>
                  <a:gd name="T11" fmla="*/ 65 h 65"/>
                  <a:gd name="T12" fmla="*/ 48 w 70"/>
                  <a:gd name="T13" fmla="*/ 44 h 65"/>
                  <a:gd name="T14" fmla="*/ 28 w 70"/>
                  <a:gd name="T15" fmla="*/ 35 h 65"/>
                  <a:gd name="T16" fmla="*/ 48 w 70"/>
                  <a:gd name="T17" fmla="*/ 27 h 65"/>
                  <a:gd name="T18" fmla="*/ 50 w 70"/>
                  <a:gd name="T19" fmla="*/ 47 h 65"/>
                  <a:gd name="T20" fmla="*/ 51 w 70"/>
                  <a:gd name="T21" fmla="*/ 45 h 65"/>
                  <a:gd name="T22" fmla="*/ 66 w 70"/>
                  <a:gd name="T23" fmla="*/ 61 h 65"/>
                  <a:gd name="T24" fmla="*/ 52 w 70"/>
                  <a:gd name="T25" fmla="*/ 50 h 65"/>
                  <a:gd name="T26" fmla="*/ 53 w 70"/>
                  <a:gd name="T27" fmla="*/ 49 h 65"/>
                  <a:gd name="T28" fmla="*/ 55 w 70"/>
                  <a:gd name="T29" fmla="*/ 48 h 65"/>
                  <a:gd name="T30" fmla="*/ 66 w 70"/>
                  <a:gd name="T31" fmla="*/ 61 h 65"/>
                  <a:gd name="T32" fmla="*/ 34 w 70"/>
                  <a:gd name="T33" fmla="*/ 42 h 65"/>
                  <a:gd name="T34" fmla="*/ 32 w 70"/>
                  <a:gd name="T35" fmla="*/ 43 h 65"/>
                  <a:gd name="T36" fmla="*/ 34 w 70"/>
                  <a:gd name="T37" fmla="*/ 28 h 65"/>
                  <a:gd name="T38" fmla="*/ 39 w 70"/>
                  <a:gd name="T39" fmla="*/ 60 h 65"/>
                  <a:gd name="T40" fmla="*/ 33 w 70"/>
                  <a:gd name="T41" fmla="*/ 60 h 65"/>
                  <a:gd name="T42" fmla="*/ 31 w 70"/>
                  <a:gd name="T43" fmla="*/ 60 h 65"/>
                  <a:gd name="T44" fmla="*/ 28 w 70"/>
                  <a:gd name="T45" fmla="*/ 47 h 65"/>
                  <a:gd name="T46" fmla="*/ 18 w 70"/>
                  <a:gd name="T47" fmla="*/ 33 h 65"/>
                  <a:gd name="T48" fmla="*/ 18 w 70"/>
                  <a:gd name="T49" fmla="*/ 31 h 65"/>
                  <a:gd name="T50" fmla="*/ 31 w 70"/>
                  <a:gd name="T51" fmla="*/ 21 h 65"/>
                  <a:gd name="T52" fmla="*/ 45 w 70"/>
                  <a:gd name="T53" fmla="*/ 19 h 65"/>
                  <a:gd name="T54" fmla="*/ 47 w 70"/>
                  <a:gd name="T55" fmla="*/ 19 h 65"/>
                  <a:gd name="T56" fmla="*/ 56 w 70"/>
                  <a:gd name="T57" fmla="*/ 33 h 65"/>
                  <a:gd name="T58" fmla="*/ 55 w 70"/>
                  <a:gd name="T59" fmla="*/ 43 h 65"/>
                  <a:gd name="T60" fmla="*/ 60 w 70"/>
                  <a:gd name="T61" fmla="*/ 45 h 65"/>
                  <a:gd name="T62" fmla="*/ 32 w 70"/>
                  <a:gd name="T63" fmla="*/ 0 h 65"/>
                  <a:gd name="T64" fmla="*/ 51 w 70"/>
                  <a:gd name="T65" fmla="*/ 57 h 65"/>
                  <a:gd name="T66" fmla="*/ 60 w 70"/>
                  <a:gd name="T67" fmla="*/ 24 h 65"/>
                  <a:gd name="T68" fmla="*/ 60 w 70"/>
                  <a:gd name="T69" fmla="*/ 24 h 65"/>
                  <a:gd name="T70" fmla="*/ 33 w 70"/>
                  <a:gd name="T71" fmla="*/ 15 h 65"/>
                  <a:gd name="T72" fmla="*/ 31 w 70"/>
                  <a:gd name="T73" fmla="*/ 15 h 65"/>
                  <a:gd name="T74" fmla="*/ 25 w 70"/>
                  <a:gd name="T75" fmla="*/ 4 h 65"/>
                  <a:gd name="T76" fmla="*/ 25 w 70"/>
                  <a:gd name="T77" fmla="*/ 4 h 65"/>
                  <a:gd name="T78" fmla="*/ 3 w 70"/>
                  <a:gd name="T79" fmla="*/ 31 h 65"/>
                  <a:gd name="T80" fmla="*/ 17 w 70"/>
                  <a:gd name="T81" fmla="*/ 44 h 65"/>
                  <a:gd name="T82" fmla="*/ 4 w 70"/>
                  <a:gd name="T83" fmla="*/ 39 h 65"/>
                  <a:gd name="T84" fmla="*/ 4 w 70"/>
                  <a:gd name="T85" fmla="*/ 3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" h="65">
                    <a:moveTo>
                      <a:pt x="68" y="55"/>
                    </a:moveTo>
                    <a:cubicBezTo>
                      <a:pt x="59" y="47"/>
                      <a:pt x="59" y="47"/>
                      <a:pt x="59" y="47"/>
                    </a:cubicBezTo>
                    <a:cubicBezTo>
                      <a:pt x="58" y="46"/>
                      <a:pt x="56" y="45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4" y="41"/>
                      <a:pt x="55" y="38"/>
                      <a:pt x="55" y="35"/>
                    </a:cubicBezTo>
                    <a:cubicBezTo>
                      <a:pt x="55" y="31"/>
                      <a:pt x="53" y="28"/>
                      <a:pt x="50" y="25"/>
                    </a:cubicBezTo>
                    <a:cubicBezTo>
                      <a:pt x="47" y="22"/>
                      <a:pt x="44" y="21"/>
                      <a:pt x="40" y="21"/>
                    </a:cubicBezTo>
                    <a:cubicBezTo>
                      <a:pt x="36" y="21"/>
                      <a:pt x="32" y="22"/>
                      <a:pt x="29" y="25"/>
                    </a:cubicBezTo>
                    <a:cubicBezTo>
                      <a:pt x="26" y="28"/>
                      <a:pt x="25" y="31"/>
                      <a:pt x="25" y="35"/>
                    </a:cubicBezTo>
                    <a:cubicBezTo>
                      <a:pt x="25" y="39"/>
                      <a:pt x="26" y="43"/>
                      <a:pt x="29" y="46"/>
                    </a:cubicBezTo>
                    <a:cubicBezTo>
                      <a:pt x="32" y="49"/>
                      <a:pt x="36" y="50"/>
                      <a:pt x="40" y="50"/>
                    </a:cubicBezTo>
                    <a:cubicBezTo>
                      <a:pt x="43" y="50"/>
                      <a:pt x="46" y="50"/>
                      <a:pt x="48" y="48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50"/>
                      <a:pt x="49" y="50"/>
                      <a:pt x="49" y="51"/>
                    </a:cubicBezTo>
                    <a:cubicBezTo>
                      <a:pt x="49" y="52"/>
                      <a:pt x="50" y="53"/>
                      <a:pt x="51" y="5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1" y="64"/>
                      <a:pt x="62" y="65"/>
                      <a:pt x="64" y="65"/>
                    </a:cubicBezTo>
                    <a:cubicBezTo>
                      <a:pt x="65" y="65"/>
                      <a:pt x="67" y="64"/>
                      <a:pt x="68" y="63"/>
                    </a:cubicBezTo>
                    <a:cubicBezTo>
                      <a:pt x="70" y="61"/>
                      <a:pt x="70" y="58"/>
                      <a:pt x="68" y="55"/>
                    </a:cubicBezTo>
                    <a:close/>
                    <a:moveTo>
                      <a:pt x="48" y="44"/>
                    </a:moveTo>
                    <a:cubicBezTo>
                      <a:pt x="46" y="46"/>
                      <a:pt x="43" y="47"/>
                      <a:pt x="40" y="47"/>
                    </a:cubicBezTo>
                    <a:cubicBezTo>
                      <a:pt x="37" y="47"/>
                      <a:pt x="34" y="46"/>
                      <a:pt x="31" y="44"/>
                    </a:cubicBezTo>
                    <a:cubicBezTo>
                      <a:pt x="29" y="42"/>
                      <a:pt x="28" y="39"/>
                      <a:pt x="28" y="35"/>
                    </a:cubicBezTo>
                    <a:cubicBezTo>
                      <a:pt x="28" y="32"/>
                      <a:pt x="29" y="29"/>
                      <a:pt x="31" y="27"/>
                    </a:cubicBezTo>
                    <a:cubicBezTo>
                      <a:pt x="34" y="25"/>
                      <a:pt x="37" y="24"/>
                      <a:pt x="40" y="24"/>
                    </a:cubicBezTo>
                    <a:cubicBezTo>
                      <a:pt x="43" y="24"/>
                      <a:pt x="46" y="25"/>
                      <a:pt x="48" y="27"/>
                    </a:cubicBezTo>
                    <a:cubicBezTo>
                      <a:pt x="53" y="32"/>
                      <a:pt x="53" y="39"/>
                      <a:pt x="48" y="44"/>
                    </a:cubicBezTo>
                    <a:close/>
                    <a:moveTo>
                      <a:pt x="51" y="47"/>
                    </a:moveTo>
                    <a:cubicBezTo>
                      <a:pt x="51" y="47"/>
                      <a:pt x="50" y="47"/>
                      <a:pt x="50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5"/>
                      <a:pt x="51" y="4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7"/>
                    </a:cubicBezTo>
                    <a:close/>
                    <a:moveTo>
                      <a:pt x="66" y="61"/>
                    </a:moveTo>
                    <a:cubicBezTo>
                      <a:pt x="65" y="62"/>
                      <a:pt x="63" y="62"/>
                      <a:pt x="62" y="61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2" y="51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3" y="48"/>
                      <a:pt x="53" y="48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5" y="48"/>
                    </a:cubicBezTo>
                    <a:cubicBezTo>
                      <a:pt x="55" y="48"/>
                      <a:pt x="56" y="48"/>
                      <a:pt x="57" y="49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6" y="59"/>
                      <a:pt x="67" y="60"/>
                      <a:pt x="66" y="61"/>
                    </a:cubicBezTo>
                    <a:close/>
                    <a:moveTo>
                      <a:pt x="34" y="29"/>
                    </a:moveTo>
                    <a:cubicBezTo>
                      <a:pt x="32" y="31"/>
                      <a:pt x="31" y="33"/>
                      <a:pt x="31" y="35"/>
                    </a:cubicBezTo>
                    <a:cubicBezTo>
                      <a:pt x="31" y="38"/>
                      <a:pt x="32" y="40"/>
                      <a:pt x="34" y="42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2" y="43"/>
                      <a:pt x="32" y="43"/>
                    </a:cubicBezTo>
                    <a:cubicBezTo>
                      <a:pt x="30" y="41"/>
                      <a:pt x="29" y="38"/>
                      <a:pt x="29" y="35"/>
                    </a:cubicBezTo>
                    <a:cubicBezTo>
                      <a:pt x="29" y="33"/>
                      <a:pt x="30" y="30"/>
                      <a:pt x="32" y="28"/>
                    </a:cubicBezTo>
                    <a:cubicBezTo>
                      <a:pt x="33" y="28"/>
                      <a:pt x="33" y="28"/>
                      <a:pt x="34" y="28"/>
                    </a:cubicBezTo>
                    <a:cubicBezTo>
                      <a:pt x="34" y="28"/>
                      <a:pt x="34" y="29"/>
                      <a:pt x="34" y="29"/>
                    </a:cubicBezTo>
                    <a:close/>
                    <a:moveTo>
                      <a:pt x="49" y="55"/>
                    </a:moveTo>
                    <a:cubicBezTo>
                      <a:pt x="46" y="57"/>
                      <a:pt x="43" y="59"/>
                      <a:pt x="39" y="60"/>
                    </a:cubicBezTo>
                    <a:cubicBezTo>
                      <a:pt x="41" y="58"/>
                      <a:pt x="43" y="55"/>
                      <a:pt x="45" y="52"/>
                    </a:cubicBezTo>
                    <a:cubicBezTo>
                      <a:pt x="44" y="52"/>
                      <a:pt x="43" y="52"/>
                      <a:pt x="42" y="52"/>
                    </a:cubicBezTo>
                    <a:cubicBezTo>
                      <a:pt x="40" y="57"/>
                      <a:pt x="37" y="60"/>
                      <a:pt x="33" y="6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0"/>
                      <a:pt x="31" y="5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6" y="60"/>
                      <a:pt x="22" y="54"/>
                      <a:pt x="20" y="47"/>
                    </a:cubicBezTo>
                    <a:cubicBezTo>
                      <a:pt x="22" y="47"/>
                      <a:pt x="25" y="48"/>
                      <a:pt x="28" y="48"/>
                    </a:cubicBezTo>
                    <a:cubicBezTo>
                      <a:pt x="28" y="48"/>
                      <a:pt x="28" y="48"/>
                      <a:pt x="28" y="47"/>
                    </a:cubicBezTo>
                    <a:cubicBezTo>
                      <a:pt x="27" y="47"/>
                      <a:pt x="27" y="46"/>
                      <a:pt x="26" y="46"/>
                    </a:cubicBezTo>
                    <a:cubicBezTo>
                      <a:pt x="24" y="45"/>
                      <a:pt x="21" y="45"/>
                      <a:pt x="19" y="44"/>
                    </a:cubicBezTo>
                    <a:cubicBezTo>
                      <a:pt x="18" y="41"/>
                      <a:pt x="18" y="37"/>
                      <a:pt x="18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1"/>
                      <a:pt x="24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6"/>
                      <a:pt x="18" y="22"/>
                      <a:pt x="19" y="19"/>
                    </a:cubicBezTo>
                    <a:cubicBezTo>
                      <a:pt x="23" y="18"/>
                      <a:pt x="27" y="17"/>
                      <a:pt x="31" y="17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0"/>
                      <a:pt x="33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7" y="17"/>
                      <a:pt x="41" y="18"/>
                      <a:pt x="45" y="19"/>
                    </a:cubicBezTo>
                    <a:cubicBezTo>
                      <a:pt x="45" y="19"/>
                      <a:pt x="45" y="19"/>
                      <a:pt x="45" y="20"/>
                    </a:cubicBezTo>
                    <a:cubicBezTo>
                      <a:pt x="46" y="20"/>
                      <a:pt x="47" y="20"/>
                      <a:pt x="48" y="21"/>
                    </a:cubicBezTo>
                    <a:cubicBezTo>
                      <a:pt x="47" y="20"/>
                      <a:pt x="47" y="20"/>
                      <a:pt x="47" y="19"/>
                    </a:cubicBezTo>
                    <a:cubicBezTo>
                      <a:pt x="55" y="22"/>
                      <a:pt x="60" y="26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2"/>
                      <a:pt x="56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5"/>
                      <a:pt x="59" y="38"/>
                      <a:pt x="56" y="40"/>
                    </a:cubicBezTo>
                    <a:cubicBezTo>
                      <a:pt x="56" y="41"/>
                      <a:pt x="55" y="42"/>
                      <a:pt x="55" y="43"/>
                    </a:cubicBezTo>
                    <a:cubicBezTo>
                      <a:pt x="57" y="41"/>
                      <a:pt x="59" y="40"/>
                      <a:pt x="60" y="39"/>
                    </a:cubicBezTo>
                    <a:cubicBezTo>
                      <a:pt x="60" y="40"/>
                      <a:pt x="59" y="42"/>
                      <a:pt x="58" y="44"/>
                    </a:cubicBezTo>
                    <a:cubicBezTo>
                      <a:pt x="59" y="44"/>
                      <a:pt x="60" y="45"/>
                      <a:pt x="60" y="45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1"/>
                      <a:pt x="64" y="37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3"/>
                      <a:pt x="32" y="63"/>
                    </a:cubicBezTo>
                    <a:cubicBezTo>
                      <a:pt x="39" y="63"/>
                      <a:pt x="46" y="61"/>
                      <a:pt x="51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9" y="56"/>
                      <a:pt x="49" y="55"/>
                      <a:pt x="49" y="55"/>
                    </a:cubicBezTo>
                    <a:close/>
                    <a:moveTo>
                      <a:pt x="60" y="24"/>
                    </a:moveTo>
                    <a:cubicBezTo>
                      <a:pt x="57" y="21"/>
                      <a:pt x="53" y="19"/>
                      <a:pt x="47" y="17"/>
                    </a:cubicBezTo>
                    <a:cubicBezTo>
                      <a:pt x="45" y="11"/>
                      <a:pt x="42" y="6"/>
                      <a:pt x="39" y="4"/>
                    </a:cubicBezTo>
                    <a:cubicBezTo>
                      <a:pt x="50" y="6"/>
                      <a:pt x="58" y="14"/>
                      <a:pt x="60" y="24"/>
                    </a:cubicBezTo>
                    <a:close/>
                    <a:moveTo>
                      <a:pt x="33" y="3"/>
                    </a:moveTo>
                    <a:cubicBezTo>
                      <a:pt x="38" y="3"/>
                      <a:pt x="42" y="9"/>
                      <a:pt x="44" y="16"/>
                    </a:cubicBezTo>
                    <a:cubicBezTo>
                      <a:pt x="41" y="16"/>
                      <a:pt x="37" y="15"/>
                      <a:pt x="33" y="15"/>
                    </a:cubicBezTo>
                    <a:lnTo>
                      <a:pt x="33" y="3"/>
                    </a:lnTo>
                    <a:close/>
                    <a:moveTo>
                      <a:pt x="31" y="3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7" y="15"/>
                      <a:pt x="23" y="16"/>
                      <a:pt x="20" y="16"/>
                    </a:cubicBezTo>
                    <a:cubicBezTo>
                      <a:pt x="22" y="9"/>
                      <a:pt x="26" y="3"/>
                      <a:pt x="31" y="3"/>
                    </a:cubicBezTo>
                    <a:close/>
                    <a:moveTo>
                      <a:pt x="25" y="4"/>
                    </a:moveTo>
                    <a:cubicBezTo>
                      <a:pt x="22" y="6"/>
                      <a:pt x="19" y="11"/>
                      <a:pt x="18" y="17"/>
                    </a:cubicBezTo>
                    <a:cubicBezTo>
                      <a:pt x="12" y="19"/>
                      <a:pt x="7" y="21"/>
                      <a:pt x="4" y="24"/>
                    </a:cubicBezTo>
                    <a:cubicBezTo>
                      <a:pt x="7" y="14"/>
                      <a:pt x="15" y="6"/>
                      <a:pt x="25" y="4"/>
                    </a:cubicBezTo>
                    <a:close/>
                    <a:moveTo>
                      <a:pt x="17" y="19"/>
                    </a:moveTo>
                    <a:cubicBezTo>
                      <a:pt x="16" y="23"/>
                      <a:pt x="16" y="27"/>
                      <a:pt x="16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6"/>
                      <a:pt x="9" y="22"/>
                      <a:pt x="17" y="19"/>
                    </a:cubicBezTo>
                    <a:close/>
                    <a:moveTo>
                      <a:pt x="16" y="33"/>
                    </a:moveTo>
                    <a:cubicBezTo>
                      <a:pt x="16" y="37"/>
                      <a:pt x="16" y="40"/>
                      <a:pt x="17" y="44"/>
                    </a:cubicBezTo>
                    <a:cubicBezTo>
                      <a:pt x="9" y="41"/>
                      <a:pt x="4" y="37"/>
                      <a:pt x="3" y="33"/>
                    </a:cubicBezTo>
                    <a:lnTo>
                      <a:pt x="16" y="33"/>
                    </a:lnTo>
                    <a:close/>
                    <a:moveTo>
                      <a:pt x="4" y="39"/>
                    </a:moveTo>
                    <a:cubicBezTo>
                      <a:pt x="7" y="42"/>
                      <a:pt x="12" y="44"/>
                      <a:pt x="18" y="46"/>
                    </a:cubicBezTo>
                    <a:cubicBezTo>
                      <a:pt x="19" y="52"/>
                      <a:pt x="22" y="57"/>
                      <a:pt x="25" y="60"/>
                    </a:cubicBezTo>
                    <a:cubicBezTo>
                      <a:pt x="15" y="57"/>
                      <a:pt x="7" y="49"/>
                      <a:pt x="4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107" name="íş1íde">
                <a:extLst>
                  <a:ext uri="{FF2B5EF4-FFF2-40B4-BE49-F238E27FC236}">
                    <a16:creationId xmlns:a16="http://schemas.microsoft.com/office/drawing/2014/main" id="{54DBDC17-275A-445E-97D9-97AE67119B88}"/>
                  </a:ext>
                </a:extLst>
              </p:cNvPr>
              <p:cNvSpPr/>
              <p:nvPr/>
            </p:nvSpPr>
            <p:spPr bwMode="auto">
              <a:xfrm>
                <a:off x="6856905" y="3611909"/>
                <a:ext cx="239130" cy="228536"/>
              </a:xfrm>
              <a:custGeom>
                <a:avLst/>
                <a:gdLst>
                  <a:gd name="T0" fmla="*/ 44 w 67"/>
                  <a:gd name="T1" fmla="*/ 21 h 64"/>
                  <a:gd name="T2" fmla="*/ 25 w 67"/>
                  <a:gd name="T3" fmla="*/ 19 h 64"/>
                  <a:gd name="T4" fmla="*/ 24 w 67"/>
                  <a:gd name="T5" fmla="*/ 21 h 64"/>
                  <a:gd name="T6" fmla="*/ 16 w 67"/>
                  <a:gd name="T7" fmla="*/ 30 h 64"/>
                  <a:gd name="T8" fmla="*/ 26 w 67"/>
                  <a:gd name="T9" fmla="*/ 36 h 64"/>
                  <a:gd name="T10" fmla="*/ 32 w 67"/>
                  <a:gd name="T11" fmla="*/ 42 h 64"/>
                  <a:gd name="T12" fmla="*/ 26 w 67"/>
                  <a:gd name="T13" fmla="*/ 48 h 64"/>
                  <a:gd name="T14" fmla="*/ 42 w 67"/>
                  <a:gd name="T15" fmla="*/ 48 h 64"/>
                  <a:gd name="T16" fmla="*/ 36 w 67"/>
                  <a:gd name="T17" fmla="*/ 42 h 64"/>
                  <a:gd name="T18" fmla="*/ 42 w 67"/>
                  <a:gd name="T19" fmla="*/ 36 h 64"/>
                  <a:gd name="T20" fmla="*/ 51 w 67"/>
                  <a:gd name="T21" fmla="*/ 30 h 64"/>
                  <a:gd name="T22" fmla="*/ 19 w 67"/>
                  <a:gd name="T23" fmla="*/ 30 h 64"/>
                  <a:gd name="T24" fmla="*/ 24 w 67"/>
                  <a:gd name="T25" fmla="*/ 31 h 64"/>
                  <a:gd name="T26" fmla="*/ 48 w 67"/>
                  <a:gd name="T27" fmla="*/ 30 h 64"/>
                  <a:gd name="T28" fmla="*/ 44 w 67"/>
                  <a:gd name="T29" fmla="*/ 31 h 64"/>
                  <a:gd name="T30" fmla="*/ 48 w 67"/>
                  <a:gd name="T31" fmla="*/ 30 h 64"/>
                  <a:gd name="T32" fmla="*/ 61 w 67"/>
                  <a:gd name="T33" fmla="*/ 20 h 64"/>
                  <a:gd name="T34" fmla="*/ 51 w 67"/>
                  <a:gd name="T35" fmla="*/ 9 h 64"/>
                  <a:gd name="T36" fmla="*/ 43 w 67"/>
                  <a:gd name="T37" fmla="*/ 0 h 64"/>
                  <a:gd name="T38" fmla="*/ 30 w 67"/>
                  <a:gd name="T39" fmla="*/ 2 h 64"/>
                  <a:gd name="T40" fmla="*/ 19 w 67"/>
                  <a:gd name="T41" fmla="*/ 6 h 64"/>
                  <a:gd name="T42" fmla="*/ 7 w 67"/>
                  <a:gd name="T43" fmla="*/ 13 h 64"/>
                  <a:gd name="T44" fmla="*/ 4 w 67"/>
                  <a:gd name="T45" fmla="*/ 26 h 64"/>
                  <a:gd name="T46" fmla="*/ 7 w 67"/>
                  <a:gd name="T47" fmla="*/ 41 h 64"/>
                  <a:gd name="T48" fmla="*/ 13 w 67"/>
                  <a:gd name="T49" fmla="*/ 55 h 64"/>
                  <a:gd name="T50" fmla="*/ 24 w 67"/>
                  <a:gd name="T51" fmla="*/ 64 h 64"/>
                  <a:gd name="T52" fmla="*/ 34 w 67"/>
                  <a:gd name="T53" fmla="*/ 61 h 64"/>
                  <a:gd name="T54" fmla="*/ 44 w 67"/>
                  <a:gd name="T55" fmla="*/ 64 h 64"/>
                  <a:gd name="T56" fmla="*/ 54 w 67"/>
                  <a:gd name="T57" fmla="*/ 55 h 64"/>
                  <a:gd name="T58" fmla="*/ 61 w 67"/>
                  <a:gd name="T59" fmla="*/ 41 h 64"/>
                  <a:gd name="T60" fmla="*/ 63 w 67"/>
                  <a:gd name="T61" fmla="*/ 26 h 64"/>
                  <a:gd name="T62" fmla="*/ 58 w 67"/>
                  <a:gd name="T63" fmla="*/ 19 h 64"/>
                  <a:gd name="T64" fmla="*/ 54 w 67"/>
                  <a:gd name="T65" fmla="*/ 13 h 64"/>
                  <a:gd name="T66" fmla="*/ 46 w 67"/>
                  <a:gd name="T67" fmla="*/ 7 h 64"/>
                  <a:gd name="T68" fmla="*/ 39 w 67"/>
                  <a:gd name="T69" fmla="*/ 5 h 64"/>
                  <a:gd name="T70" fmla="*/ 29 w 67"/>
                  <a:gd name="T71" fmla="*/ 5 h 64"/>
                  <a:gd name="T72" fmla="*/ 22 w 67"/>
                  <a:gd name="T73" fmla="*/ 7 h 64"/>
                  <a:gd name="T74" fmla="*/ 18 w 67"/>
                  <a:gd name="T75" fmla="*/ 12 h 64"/>
                  <a:gd name="T76" fmla="*/ 9 w 67"/>
                  <a:gd name="T77" fmla="*/ 14 h 64"/>
                  <a:gd name="T78" fmla="*/ 6 w 67"/>
                  <a:gd name="T79" fmla="*/ 28 h 64"/>
                  <a:gd name="T80" fmla="*/ 9 w 67"/>
                  <a:gd name="T81" fmla="*/ 40 h 64"/>
                  <a:gd name="T82" fmla="*/ 9 w 67"/>
                  <a:gd name="T83" fmla="*/ 50 h 64"/>
                  <a:gd name="T84" fmla="*/ 18 w 67"/>
                  <a:gd name="T85" fmla="*/ 53 h 64"/>
                  <a:gd name="T86" fmla="*/ 24 w 67"/>
                  <a:gd name="T87" fmla="*/ 61 h 64"/>
                  <a:gd name="T88" fmla="*/ 33 w 67"/>
                  <a:gd name="T89" fmla="*/ 58 h 64"/>
                  <a:gd name="T90" fmla="*/ 43 w 67"/>
                  <a:gd name="T91" fmla="*/ 61 h 64"/>
                  <a:gd name="T92" fmla="*/ 48 w 67"/>
                  <a:gd name="T93" fmla="*/ 53 h 64"/>
                  <a:gd name="T94" fmla="*/ 10 w 67"/>
                  <a:gd name="T95" fmla="*/ 32 h 64"/>
                  <a:gd name="T96" fmla="*/ 34 w 67"/>
                  <a:gd name="T97" fmla="*/ 56 h 64"/>
                  <a:gd name="T98" fmla="*/ 49 w 67"/>
                  <a:gd name="T99" fmla="*/ 53 h 64"/>
                  <a:gd name="T100" fmla="*/ 58 w 67"/>
                  <a:gd name="T101" fmla="*/ 50 h 64"/>
                  <a:gd name="T102" fmla="*/ 60 w 67"/>
                  <a:gd name="T103" fmla="*/ 32 h 64"/>
                  <a:gd name="T104" fmla="*/ 64 w 67"/>
                  <a:gd name="T10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" h="64">
                    <a:moveTo>
                      <a:pt x="51" y="23"/>
                    </a:moveTo>
                    <a:cubicBezTo>
                      <a:pt x="51" y="22"/>
                      <a:pt x="51" y="21"/>
                      <a:pt x="50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19"/>
                      <a:pt x="43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6" y="22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3"/>
                      <a:pt x="20" y="35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7"/>
                      <a:pt x="26" y="36"/>
                    </a:cubicBezTo>
                    <a:cubicBezTo>
                      <a:pt x="27" y="37"/>
                      <a:pt x="28" y="38"/>
                      <a:pt x="30" y="39"/>
                    </a:cubicBezTo>
                    <a:cubicBezTo>
                      <a:pt x="30" y="39"/>
                      <a:pt x="31" y="39"/>
                      <a:pt x="31" y="40"/>
                    </a:cubicBezTo>
                    <a:cubicBezTo>
                      <a:pt x="31" y="40"/>
                      <a:pt x="32" y="41"/>
                      <a:pt x="32" y="42"/>
                    </a:cubicBezTo>
                    <a:cubicBezTo>
                      <a:pt x="32" y="45"/>
                      <a:pt x="30" y="46"/>
                      <a:pt x="30" y="46"/>
                    </a:cubicBezTo>
                    <a:cubicBezTo>
                      <a:pt x="30" y="46"/>
                      <a:pt x="28" y="47"/>
                      <a:pt x="26" y="47"/>
                    </a:cubicBezTo>
                    <a:cubicBezTo>
                      <a:pt x="26" y="47"/>
                      <a:pt x="26" y="48"/>
                      <a:pt x="26" y="48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2" y="49"/>
                      <a:pt x="42" y="49"/>
                      <a:pt x="42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0" y="47"/>
                      <a:pt x="38" y="46"/>
                      <a:pt x="38" y="46"/>
                    </a:cubicBezTo>
                    <a:cubicBezTo>
                      <a:pt x="37" y="46"/>
                      <a:pt x="36" y="45"/>
                      <a:pt x="36" y="42"/>
                    </a:cubicBezTo>
                    <a:cubicBezTo>
                      <a:pt x="36" y="41"/>
                      <a:pt x="37" y="40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40" y="38"/>
                      <a:pt x="41" y="37"/>
                      <a:pt x="42" y="36"/>
                    </a:cubicBezTo>
                    <a:cubicBezTo>
                      <a:pt x="43" y="37"/>
                      <a:pt x="44" y="37"/>
                      <a:pt x="44" y="37"/>
                    </a:cubicBezTo>
                    <a:cubicBezTo>
                      <a:pt x="45" y="37"/>
                      <a:pt x="45" y="37"/>
                      <a:pt x="46" y="37"/>
                    </a:cubicBezTo>
                    <a:cubicBezTo>
                      <a:pt x="48" y="35"/>
                      <a:pt x="51" y="33"/>
                      <a:pt x="51" y="30"/>
                    </a:cubicBezTo>
                    <a:lnTo>
                      <a:pt x="51" y="23"/>
                    </a:lnTo>
                    <a:close/>
                    <a:moveTo>
                      <a:pt x="23" y="34"/>
                    </a:moveTo>
                    <a:cubicBezTo>
                      <a:pt x="19" y="31"/>
                      <a:pt x="19" y="30"/>
                      <a:pt x="19" y="30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3"/>
                      <a:pt x="24" y="33"/>
                    </a:cubicBezTo>
                    <a:cubicBezTo>
                      <a:pt x="24" y="34"/>
                      <a:pt x="24" y="34"/>
                      <a:pt x="23" y="34"/>
                    </a:cubicBezTo>
                    <a:close/>
                    <a:moveTo>
                      <a:pt x="48" y="30"/>
                    </a:moveTo>
                    <a:cubicBezTo>
                      <a:pt x="48" y="30"/>
                      <a:pt x="48" y="31"/>
                      <a:pt x="44" y="34"/>
                    </a:cubicBezTo>
                    <a:cubicBezTo>
                      <a:pt x="44" y="34"/>
                      <a:pt x="44" y="34"/>
                      <a:pt x="44" y="33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8" y="24"/>
                      <a:pt x="48" y="24"/>
                      <a:pt x="48" y="24"/>
                    </a:cubicBezTo>
                    <a:lnTo>
                      <a:pt x="48" y="30"/>
                    </a:lnTo>
                    <a:close/>
                    <a:moveTo>
                      <a:pt x="63" y="26"/>
                    </a:moveTo>
                    <a:cubicBezTo>
                      <a:pt x="62" y="25"/>
                      <a:pt x="61" y="24"/>
                      <a:pt x="61" y="24"/>
                    </a:cubicBezTo>
                    <a:cubicBezTo>
                      <a:pt x="61" y="23"/>
                      <a:pt x="61" y="21"/>
                      <a:pt x="61" y="20"/>
                    </a:cubicBezTo>
                    <a:cubicBezTo>
                      <a:pt x="62" y="17"/>
                      <a:pt x="62" y="15"/>
                      <a:pt x="61" y="13"/>
                    </a:cubicBezTo>
                    <a:cubicBezTo>
                      <a:pt x="59" y="11"/>
                      <a:pt x="57" y="10"/>
                      <a:pt x="54" y="10"/>
                    </a:cubicBezTo>
                    <a:cubicBezTo>
                      <a:pt x="53" y="10"/>
                      <a:pt x="51" y="10"/>
                      <a:pt x="51" y="9"/>
                    </a:cubicBezTo>
                    <a:cubicBezTo>
                      <a:pt x="50" y="9"/>
                      <a:pt x="49" y="7"/>
                      <a:pt x="49" y="6"/>
                    </a:cubicBezTo>
                    <a:cubicBezTo>
                      <a:pt x="48" y="4"/>
                      <a:pt x="47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1" y="0"/>
                      <a:pt x="39" y="1"/>
                      <a:pt x="37" y="2"/>
                    </a:cubicBezTo>
                    <a:cubicBezTo>
                      <a:pt x="36" y="3"/>
                      <a:pt x="35" y="4"/>
                      <a:pt x="34" y="4"/>
                    </a:cubicBezTo>
                    <a:cubicBezTo>
                      <a:pt x="33" y="4"/>
                      <a:pt x="32" y="3"/>
                      <a:pt x="30" y="2"/>
                    </a:cubicBezTo>
                    <a:cubicBezTo>
                      <a:pt x="29" y="1"/>
                      <a:pt x="27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1" y="1"/>
                      <a:pt x="20" y="4"/>
                      <a:pt x="19" y="6"/>
                    </a:cubicBezTo>
                    <a:cubicBezTo>
                      <a:pt x="18" y="7"/>
                      <a:pt x="18" y="9"/>
                      <a:pt x="17" y="9"/>
                    </a:cubicBezTo>
                    <a:cubicBezTo>
                      <a:pt x="16" y="10"/>
                      <a:pt x="15" y="10"/>
                      <a:pt x="13" y="10"/>
                    </a:cubicBezTo>
                    <a:cubicBezTo>
                      <a:pt x="11" y="10"/>
                      <a:pt x="8" y="11"/>
                      <a:pt x="7" y="13"/>
                    </a:cubicBezTo>
                    <a:cubicBezTo>
                      <a:pt x="5" y="15"/>
                      <a:pt x="6" y="17"/>
                      <a:pt x="6" y="20"/>
                    </a:cubicBezTo>
                    <a:cubicBezTo>
                      <a:pt x="7" y="21"/>
                      <a:pt x="7" y="23"/>
                      <a:pt x="7" y="24"/>
                    </a:cubicBezTo>
                    <a:cubicBezTo>
                      <a:pt x="7" y="24"/>
                      <a:pt x="5" y="25"/>
                      <a:pt x="4" y="26"/>
                    </a:cubicBezTo>
                    <a:cubicBezTo>
                      <a:pt x="3" y="28"/>
                      <a:pt x="0" y="30"/>
                      <a:pt x="0" y="32"/>
                    </a:cubicBezTo>
                    <a:cubicBezTo>
                      <a:pt x="0" y="35"/>
                      <a:pt x="3" y="37"/>
                      <a:pt x="4" y="38"/>
                    </a:cubicBezTo>
                    <a:cubicBezTo>
                      <a:pt x="5" y="39"/>
                      <a:pt x="7" y="40"/>
                      <a:pt x="7" y="41"/>
                    </a:cubicBezTo>
                    <a:cubicBezTo>
                      <a:pt x="7" y="42"/>
                      <a:pt x="7" y="44"/>
                      <a:pt x="6" y="45"/>
                    </a:cubicBezTo>
                    <a:cubicBezTo>
                      <a:pt x="6" y="47"/>
                      <a:pt x="5" y="50"/>
                      <a:pt x="7" y="52"/>
                    </a:cubicBezTo>
                    <a:cubicBezTo>
                      <a:pt x="8" y="54"/>
                      <a:pt x="11" y="54"/>
                      <a:pt x="13" y="55"/>
                    </a:cubicBezTo>
                    <a:cubicBezTo>
                      <a:pt x="15" y="55"/>
                      <a:pt x="16" y="55"/>
                      <a:pt x="17" y="55"/>
                    </a:cubicBezTo>
                    <a:cubicBezTo>
                      <a:pt x="18" y="56"/>
                      <a:pt x="18" y="57"/>
                      <a:pt x="19" y="59"/>
                    </a:cubicBezTo>
                    <a:cubicBezTo>
                      <a:pt x="20" y="61"/>
                      <a:pt x="21" y="63"/>
                      <a:pt x="24" y="64"/>
                    </a:cubicBezTo>
                    <a:cubicBezTo>
                      <a:pt x="24" y="64"/>
                      <a:pt x="25" y="64"/>
                      <a:pt x="25" y="64"/>
                    </a:cubicBezTo>
                    <a:cubicBezTo>
                      <a:pt x="27" y="64"/>
                      <a:pt x="29" y="63"/>
                      <a:pt x="30" y="62"/>
                    </a:cubicBezTo>
                    <a:cubicBezTo>
                      <a:pt x="32" y="62"/>
                      <a:pt x="33" y="61"/>
                      <a:pt x="34" y="61"/>
                    </a:cubicBezTo>
                    <a:cubicBezTo>
                      <a:pt x="35" y="61"/>
                      <a:pt x="36" y="62"/>
                      <a:pt x="37" y="62"/>
                    </a:cubicBezTo>
                    <a:cubicBezTo>
                      <a:pt x="39" y="63"/>
                      <a:pt x="41" y="64"/>
                      <a:pt x="43" y="64"/>
                    </a:cubicBezTo>
                    <a:cubicBezTo>
                      <a:pt x="43" y="64"/>
                      <a:pt x="44" y="64"/>
                      <a:pt x="44" y="64"/>
                    </a:cubicBezTo>
                    <a:cubicBezTo>
                      <a:pt x="47" y="63"/>
                      <a:pt x="48" y="61"/>
                      <a:pt x="49" y="59"/>
                    </a:cubicBezTo>
                    <a:cubicBezTo>
                      <a:pt x="49" y="57"/>
                      <a:pt x="50" y="56"/>
                      <a:pt x="51" y="55"/>
                    </a:cubicBezTo>
                    <a:cubicBezTo>
                      <a:pt x="51" y="55"/>
                      <a:pt x="53" y="55"/>
                      <a:pt x="54" y="55"/>
                    </a:cubicBezTo>
                    <a:cubicBezTo>
                      <a:pt x="57" y="54"/>
                      <a:pt x="59" y="54"/>
                      <a:pt x="61" y="52"/>
                    </a:cubicBezTo>
                    <a:cubicBezTo>
                      <a:pt x="62" y="50"/>
                      <a:pt x="62" y="47"/>
                      <a:pt x="61" y="45"/>
                    </a:cubicBezTo>
                    <a:cubicBezTo>
                      <a:pt x="61" y="44"/>
                      <a:pt x="61" y="42"/>
                      <a:pt x="61" y="41"/>
                    </a:cubicBezTo>
                    <a:cubicBezTo>
                      <a:pt x="61" y="40"/>
                      <a:pt x="62" y="39"/>
                      <a:pt x="63" y="38"/>
                    </a:cubicBezTo>
                    <a:cubicBezTo>
                      <a:pt x="65" y="37"/>
                      <a:pt x="67" y="35"/>
                      <a:pt x="67" y="32"/>
                    </a:cubicBezTo>
                    <a:cubicBezTo>
                      <a:pt x="67" y="30"/>
                      <a:pt x="65" y="28"/>
                      <a:pt x="63" y="26"/>
                    </a:cubicBezTo>
                    <a:close/>
                    <a:moveTo>
                      <a:pt x="54" y="13"/>
                    </a:moveTo>
                    <a:cubicBezTo>
                      <a:pt x="56" y="13"/>
                      <a:pt x="58" y="13"/>
                      <a:pt x="58" y="14"/>
                    </a:cubicBezTo>
                    <a:cubicBezTo>
                      <a:pt x="59" y="15"/>
                      <a:pt x="59" y="17"/>
                      <a:pt x="58" y="19"/>
                    </a:cubicBezTo>
                    <a:cubicBezTo>
                      <a:pt x="58" y="21"/>
                      <a:pt x="58" y="22"/>
                      <a:pt x="58" y="24"/>
                    </a:cubicBezTo>
                    <a:cubicBezTo>
                      <a:pt x="56" y="19"/>
                      <a:pt x="53" y="15"/>
                      <a:pt x="49" y="12"/>
                    </a:cubicBezTo>
                    <a:cubicBezTo>
                      <a:pt x="51" y="13"/>
                      <a:pt x="52" y="13"/>
                      <a:pt x="54" y="13"/>
                    </a:cubicBezTo>
                    <a:close/>
                    <a:moveTo>
                      <a:pt x="39" y="5"/>
                    </a:moveTo>
                    <a:cubicBezTo>
                      <a:pt x="41" y="4"/>
                      <a:pt x="42" y="3"/>
                      <a:pt x="43" y="3"/>
                    </a:cubicBezTo>
                    <a:cubicBezTo>
                      <a:pt x="44" y="4"/>
                      <a:pt x="45" y="6"/>
                      <a:pt x="46" y="7"/>
                    </a:cubicBezTo>
                    <a:cubicBezTo>
                      <a:pt x="47" y="9"/>
                      <a:pt x="47" y="10"/>
                      <a:pt x="48" y="11"/>
                    </a:cubicBezTo>
                    <a:cubicBezTo>
                      <a:pt x="44" y="8"/>
                      <a:pt x="40" y="7"/>
                      <a:pt x="35" y="7"/>
                    </a:cubicBezTo>
                    <a:cubicBezTo>
                      <a:pt x="36" y="6"/>
                      <a:pt x="38" y="6"/>
                      <a:pt x="39" y="5"/>
                    </a:cubicBezTo>
                    <a:close/>
                    <a:moveTo>
                      <a:pt x="22" y="7"/>
                    </a:moveTo>
                    <a:cubicBezTo>
                      <a:pt x="22" y="6"/>
                      <a:pt x="23" y="4"/>
                      <a:pt x="24" y="3"/>
                    </a:cubicBezTo>
                    <a:cubicBezTo>
                      <a:pt x="26" y="3"/>
                      <a:pt x="27" y="4"/>
                      <a:pt x="29" y="5"/>
                    </a:cubicBezTo>
                    <a:cubicBezTo>
                      <a:pt x="30" y="6"/>
                      <a:pt x="32" y="6"/>
                      <a:pt x="33" y="7"/>
                    </a:cubicBezTo>
                    <a:cubicBezTo>
                      <a:pt x="28" y="7"/>
                      <a:pt x="23" y="8"/>
                      <a:pt x="19" y="11"/>
                    </a:cubicBezTo>
                    <a:cubicBezTo>
                      <a:pt x="20" y="10"/>
                      <a:pt x="21" y="9"/>
                      <a:pt x="22" y="7"/>
                    </a:cubicBezTo>
                    <a:close/>
                    <a:moveTo>
                      <a:pt x="9" y="14"/>
                    </a:moveTo>
                    <a:cubicBezTo>
                      <a:pt x="10" y="13"/>
                      <a:pt x="12" y="13"/>
                      <a:pt x="14" y="13"/>
                    </a:cubicBezTo>
                    <a:cubicBezTo>
                      <a:pt x="15" y="13"/>
                      <a:pt x="17" y="13"/>
                      <a:pt x="18" y="12"/>
                    </a:cubicBezTo>
                    <a:cubicBezTo>
                      <a:pt x="14" y="15"/>
                      <a:pt x="11" y="19"/>
                      <a:pt x="10" y="24"/>
                    </a:cubicBezTo>
                    <a:cubicBezTo>
                      <a:pt x="10" y="22"/>
                      <a:pt x="10" y="21"/>
                      <a:pt x="9" y="19"/>
                    </a:cubicBezTo>
                    <a:cubicBezTo>
                      <a:pt x="9" y="17"/>
                      <a:pt x="9" y="15"/>
                      <a:pt x="9" y="14"/>
                    </a:cubicBezTo>
                    <a:close/>
                    <a:moveTo>
                      <a:pt x="6" y="36"/>
                    </a:moveTo>
                    <a:cubicBezTo>
                      <a:pt x="5" y="35"/>
                      <a:pt x="3" y="34"/>
                      <a:pt x="3" y="32"/>
                    </a:cubicBezTo>
                    <a:cubicBezTo>
                      <a:pt x="3" y="31"/>
                      <a:pt x="5" y="30"/>
                      <a:pt x="6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7"/>
                      <a:pt x="8" y="30"/>
                      <a:pt x="8" y="32"/>
                    </a:cubicBezTo>
                    <a:cubicBezTo>
                      <a:pt x="8" y="35"/>
                      <a:pt x="9" y="37"/>
                      <a:pt x="9" y="40"/>
                    </a:cubicBezTo>
                    <a:cubicBezTo>
                      <a:pt x="9" y="38"/>
                      <a:pt x="8" y="37"/>
                      <a:pt x="6" y="36"/>
                    </a:cubicBezTo>
                    <a:close/>
                    <a:moveTo>
                      <a:pt x="14" y="52"/>
                    </a:moveTo>
                    <a:cubicBezTo>
                      <a:pt x="12" y="51"/>
                      <a:pt x="10" y="51"/>
                      <a:pt x="9" y="50"/>
                    </a:cubicBezTo>
                    <a:cubicBezTo>
                      <a:pt x="9" y="49"/>
                      <a:pt x="9" y="47"/>
                      <a:pt x="9" y="46"/>
                    </a:cubicBezTo>
                    <a:cubicBezTo>
                      <a:pt x="10" y="44"/>
                      <a:pt x="10" y="42"/>
                      <a:pt x="10" y="41"/>
                    </a:cubicBezTo>
                    <a:cubicBezTo>
                      <a:pt x="11" y="46"/>
                      <a:pt x="14" y="50"/>
                      <a:pt x="18" y="53"/>
                    </a:cubicBezTo>
                    <a:cubicBezTo>
                      <a:pt x="17" y="52"/>
                      <a:pt x="15" y="52"/>
                      <a:pt x="14" y="52"/>
                    </a:cubicBezTo>
                    <a:close/>
                    <a:moveTo>
                      <a:pt x="29" y="60"/>
                    </a:moveTo>
                    <a:cubicBezTo>
                      <a:pt x="27" y="61"/>
                      <a:pt x="26" y="62"/>
                      <a:pt x="24" y="61"/>
                    </a:cubicBezTo>
                    <a:cubicBezTo>
                      <a:pt x="23" y="61"/>
                      <a:pt x="22" y="59"/>
                      <a:pt x="22" y="57"/>
                    </a:cubicBezTo>
                    <a:cubicBezTo>
                      <a:pt x="21" y="56"/>
                      <a:pt x="20" y="54"/>
                      <a:pt x="19" y="53"/>
                    </a:cubicBezTo>
                    <a:cubicBezTo>
                      <a:pt x="23" y="56"/>
                      <a:pt x="28" y="58"/>
                      <a:pt x="33" y="58"/>
                    </a:cubicBezTo>
                    <a:cubicBezTo>
                      <a:pt x="32" y="58"/>
                      <a:pt x="30" y="59"/>
                      <a:pt x="29" y="60"/>
                    </a:cubicBezTo>
                    <a:close/>
                    <a:moveTo>
                      <a:pt x="46" y="57"/>
                    </a:moveTo>
                    <a:cubicBezTo>
                      <a:pt x="45" y="59"/>
                      <a:pt x="44" y="61"/>
                      <a:pt x="43" y="61"/>
                    </a:cubicBezTo>
                    <a:cubicBezTo>
                      <a:pt x="42" y="62"/>
                      <a:pt x="41" y="61"/>
                      <a:pt x="39" y="60"/>
                    </a:cubicBezTo>
                    <a:cubicBezTo>
                      <a:pt x="37" y="59"/>
                      <a:pt x="36" y="58"/>
                      <a:pt x="35" y="58"/>
                    </a:cubicBezTo>
                    <a:cubicBezTo>
                      <a:pt x="40" y="58"/>
                      <a:pt x="44" y="56"/>
                      <a:pt x="48" y="53"/>
                    </a:cubicBezTo>
                    <a:cubicBezTo>
                      <a:pt x="47" y="54"/>
                      <a:pt x="47" y="56"/>
                      <a:pt x="46" y="57"/>
                    </a:cubicBezTo>
                    <a:close/>
                    <a:moveTo>
                      <a:pt x="34" y="56"/>
                    </a:moveTo>
                    <a:cubicBezTo>
                      <a:pt x="21" y="56"/>
                      <a:pt x="10" y="45"/>
                      <a:pt x="10" y="32"/>
                    </a:cubicBezTo>
                    <a:cubicBezTo>
                      <a:pt x="10" y="19"/>
                      <a:pt x="21" y="9"/>
                      <a:pt x="34" y="9"/>
                    </a:cubicBezTo>
                    <a:cubicBezTo>
                      <a:pt x="47" y="9"/>
                      <a:pt x="58" y="19"/>
                      <a:pt x="58" y="32"/>
                    </a:cubicBezTo>
                    <a:cubicBezTo>
                      <a:pt x="58" y="45"/>
                      <a:pt x="47" y="56"/>
                      <a:pt x="34" y="56"/>
                    </a:cubicBezTo>
                    <a:close/>
                    <a:moveTo>
                      <a:pt x="58" y="50"/>
                    </a:moveTo>
                    <a:cubicBezTo>
                      <a:pt x="58" y="51"/>
                      <a:pt x="56" y="51"/>
                      <a:pt x="54" y="52"/>
                    </a:cubicBezTo>
                    <a:cubicBezTo>
                      <a:pt x="52" y="52"/>
                      <a:pt x="51" y="52"/>
                      <a:pt x="49" y="53"/>
                    </a:cubicBezTo>
                    <a:cubicBezTo>
                      <a:pt x="53" y="50"/>
                      <a:pt x="56" y="46"/>
                      <a:pt x="58" y="41"/>
                    </a:cubicBezTo>
                    <a:cubicBezTo>
                      <a:pt x="58" y="42"/>
                      <a:pt x="58" y="44"/>
                      <a:pt x="58" y="46"/>
                    </a:cubicBezTo>
                    <a:cubicBezTo>
                      <a:pt x="59" y="47"/>
                      <a:pt x="59" y="49"/>
                      <a:pt x="58" y="50"/>
                    </a:cubicBezTo>
                    <a:close/>
                    <a:moveTo>
                      <a:pt x="61" y="36"/>
                    </a:moveTo>
                    <a:cubicBezTo>
                      <a:pt x="60" y="37"/>
                      <a:pt x="59" y="38"/>
                      <a:pt x="58" y="40"/>
                    </a:cubicBezTo>
                    <a:cubicBezTo>
                      <a:pt x="59" y="37"/>
                      <a:pt x="60" y="35"/>
                      <a:pt x="60" y="32"/>
                    </a:cubicBezTo>
                    <a:cubicBezTo>
                      <a:pt x="60" y="30"/>
                      <a:pt x="59" y="27"/>
                      <a:pt x="58" y="25"/>
                    </a:cubicBezTo>
                    <a:cubicBezTo>
                      <a:pt x="59" y="26"/>
                      <a:pt x="60" y="27"/>
                      <a:pt x="61" y="28"/>
                    </a:cubicBezTo>
                    <a:cubicBezTo>
                      <a:pt x="63" y="30"/>
                      <a:pt x="64" y="31"/>
                      <a:pt x="64" y="32"/>
                    </a:cubicBezTo>
                    <a:cubicBezTo>
                      <a:pt x="64" y="34"/>
                      <a:pt x="63" y="35"/>
                      <a:pt x="61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108" name="ïŝļíḓè">
                <a:extLst>
                  <a:ext uri="{FF2B5EF4-FFF2-40B4-BE49-F238E27FC236}">
                    <a16:creationId xmlns:a16="http://schemas.microsoft.com/office/drawing/2014/main" id="{C91ECE43-EE8A-42BE-8188-777F59104103}"/>
                  </a:ext>
                </a:extLst>
              </p:cNvPr>
              <p:cNvSpPr/>
              <p:nvPr/>
            </p:nvSpPr>
            <p:spPr bwMode="auto">
              <a:xfrm>
                <a:off x="8610410" y="2708898"/>
                <a:ext cx="301764" cy="268451"/>
              </a:xfrm>
              <a:custGeom>
                <a:avLst/>
                <a:gdLst>
                  <a:gd name="T0" fmla="*/ 63 w 65"/>
                  <a:gd name="T1" fmla="*/ 24 h 58"/>
                  <a:gd name="T2" fmla="*/ 49 w 65"/>
                  <a:gd name="T3" fmla="*/ 22 h 58"/>
                  <a:gd name="T4" fmla="*/ 42 w 65"/>
                  <a:gd name="T5" fmla="*/ 16 h 58"/>
                  <a:gd name="T6" fmla="*/ 32 w 65"/>
                  <a:gd name="T7" fmla="*/ 6 h 58"/>
                  <a:gd name="T8" fmla="*/ 24 w 65"/>
                  <a:gd name="T9" fmla="*/ 0 h 58"/>
                  <a:gd name="T10" fmla="*/ 24 w 65"/>
                  <a:gd name="T11" fmla="*/ 23 h 58"/>
                  <a:gd name="T12" fmla="*/ 21 w 65"/>
                  <a:gd name="T13" fmla="*/ 22 h 58"/>
                  <a:gd name="T14" fmla="*/ 3 w 65"/>
                  <a:gd name="T15" fmla="*/ 28 h 58"/>
                  <a:gd name="T16" fmla="*/ 0 w 65"/>
                  <a:gd name="T17" fmla="*/ 34 h 58"/>
                  <a:gd name="T18" fmla="*/ 2 w 65"/>
                  <a:gd name="T19" fmla="*/ 41 h 58"/>
                  <a:gd name="T20" fmla="*/ 5 w 65"/>
                  <a:gd name="T21" fmla="*/ 48 h 58"/>
                  <a:gd name="T22" fmla="*/ 10 w 65"/>
                  <a:gd name="T23" fmla="*/ 55 h 58"/>
                  <a:gd name="T24" fmla="*/ 35 w 65"/>
                  <a:gd name="T25" fmla="*/ 57 h 58"/>
                  <a:gd name="T26" fmla="*/ 45 w 65"/>
                  <a:gd name="T27" fmla="*/ 55 h 58"/>
                  <a:gd name="T28" fmla="*/ 60 w 65"/>
                  <a:gd name="T29" fmla="*/ 57 h 58"/>
                  <a:gd name="T30" fmla="*/ 64 w 65"/>
                  <a:gd name="T31" fmla="*/ 26 h 58"/>
                  <a:gd name="T32" fmla="*/ 9 w 65"/>
                  <a:gd name="T33" fmla="*/ 25 h 58"/>
                  <a:gd name="T34" fmla="*/ 24 w 65"/>
                  <a:gd name="T35" fmla="*/ 28 h 58"/>
                  <a:gd name="T36" fmla="*/ 9 w 65"/>
                  <a:gd name="T37" fmla="*/ 30 h 58"/>
                  <a:gd name="T38" fmla="*/ 9 w 65"/>
                  <a:gd name="T39" fmla="*/ 25 h 58"/>
                  <a:gd name="T40" fmla="*/ 18 w 65"/>
                  <a:gd name="T41" fmla="*/ 32 h 58"/>
                  <a:gd name="T42" fmla="*/ 18 w 65"/>
                  <a:gd name="T43" fmla="*/ 37 h 58"/>
                  <a:gd name="T44" fmla="*/ 6 w 65"/>
                  <a:gd name="T45" fmla="*/ 37 h 58"/>
                  <a:gd name="T46" fmla="*/ 6 w 65"/>
                  <a:gd name="T47" fmla="*/ 32 h 58"/>
                  <a:gd name="T48" fmla="*/ 18 w 65"/>
                  <a:gd name="T49" fmla="*/ 39 h 58"/>
                  <a:gd name="T50" fmla="*/ 23 w 65"/>
                  <a:gd name="T51" fmla="*/ 41 h 58"/>
                  <a:gd name="T52" fmla="*/ 11 w 65"/>
                  <a:gd name="T53" fmla="*/ 43 h 58"/>
                  <a:gd name="T54" fmla="*/ 5 w 65"/>
                  <a:gd name="T55" fmla="*/ 41 h 58"/>
                  <a:gd name="T56" fmla="*/ 11 w 65"/>
                  <a:gd name="T57" fmla="*/ 45 h 58"/>
                  <a:gd name="T58" fmla="*/ 23 w 65"/>
                  <a:gd name="T59" fmla="*/ 45 h 58"/>
                  <a:gd name="T60" fmla="*/ 23 w 65"/>
                  <a:gd name="T61" fmla="*/ 50 h 58"/>
                  <a:gd name="T62" fmla="*/ 8 w 65"/>
                  <a:gd name="T63" fmla="*/ 48 h 58"/>
                  <a:gd name="T64" fmla="*/ 23 w 65"/>
                  <a:gd name="T65" fmla="*/ 52 h 58"/>
                  <a:gd name="T66" fmla="*/ 24 w 65"/>
                  <a:gd name="T67" fmla="*/ 44 h 58"/>
                  <a:gd name="T68" fmla="*/ 22 w 65"/>
                  <a:gd name="T69" fmla="*/ 37 h 58"/>
                  <a:gd name="T70" fmla="*/ 21 w 65"/>
                  <a:gd name="T71" fmla="*/ 32 h 58"/>
                  <a:gd name="T72" fmla="*/ 26 w 65"/>
                  <a:gd name="T73" fmla="*/ 26 h 58"/>
                  <a:gd name="T74" fmla="*/ 28 w 65"/>
                  <a:gd name="T75" fmla="*/ 31 h 58"/>
                  <a:gd name="T76" fmla="*/ 39 w 65"/>
                  <a:gd name="T77" fmla="*/ 40 h 58"/>
                  <a:gd name="T78" fmla="*/ 30 w 65"/>
                  <a:gd name="T79" fmla="*/ 31 h 58"/>
                  <a:gd name="T80" fmla="*/ 29 w 65"/>
                  <a:gd name="T81" fmla="*/ 24 h 58"/>
                  <a:gd name="T82" fmla="*/ 29 w 65"/>
                  <a:gd name="T83" fmla="*/ 24 h 58"/>
                  <a:gd name="T84" fmla="*/ 22 w 65"/>
                  <a:gd name="T85" fmla="*/ 8 h 58"/>
                  <a:gd name="T86" fmla="*/ 28 w 65"/>
                  <a:gd name="T87" fmla="*/ 4 h 58"/>
                  <a:gd name="T88" fmla="*/ 32 w 65"/>
                  <a:gd name="T89" fmla="*/ 14 h 58"/>
                  <a:gd name="T90" fmla="*/ 43 w 65"/>
                  <a:gd name="T91" fmla="*/ 20 h 58"/>
                  <a:gd name="T92" fmla="*/ 46 w 65"/>
                  <a:gd name="T93" fmla="*/ 50 h 58"/>
                  <a:gd name="T94" fmla="*/ 12 w 65"/>
                  <a:gd name="T95" fmla="*/ 52 h 58"/>
                  <a:gd name="T96" fmla="*/ 23 w 65"/>
                  <a:gd name="T97" fmla="*/ 52 h 58"/>
                  <a:gd name="T98" fmla="*/ 61 w 65"/>
                  <a:gd name="T99" fmla="*/ 27 h 58"/>
                  <a:gd name="T100" fmla="*/ 48 w 65"/>
                  <a:gd name="T101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" h="58">
                    <a:moveTo>
                      <a:pt x="64" y="24"/>
                    </a:moveTo>
                    <a:cubicBezTo>
                      <a:pt x="64" y="24"/>
                      <a:pt x="63" y="24"/>
                      <a:pt x="63" y="24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0"/>
                      <a:pt x="46" y="18"/>
                      <a:pt x="45" y="18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39" y="15"/>
                      <a:pt x="37" y="14"/>
                      <a:pt x="35" y="12"/>
                    </a:cubicBezTo>
                    <a:cubicBezTo>
                      <a:pt x="33" y="10"/>
                      <a:pt x="32" y="8"/>
                      <a:pt x="32" y="6"/>
                    </a:cubicBezTo>
                    <a:cubicBezTo>
                      <a:pt x="31" y="4"/>
                      <a:pt x="31" y="2"/>
                      <a:pt x="30" y="1"/>
                    </a:cubicBezTo>
                    <a:cubicBezTo>
                      <a:pt x="28" y="0"/>
                      <a:pt x="26" y="0"/>
                      <a:pt x="24" y="0"/>
                    </a:cubicBezTo>
                    <a:cubicBezTo>
                      <a:pt x="22" y="1"/>
                      <a:pt x="20" y="4"/>
                      <a:pt x="20" y="7"/>
                    </a:cubicBezTo>
                    <a:cubicBezTo>
                      <a:pt x="19" y="14"/>
                      <a:pt x="22" y="1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2"/>
                      <a:pt x="22" y="22"/>
                      <a:pt x="21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2"/>
                      <a:pt x="3" y="25"/>
                      <a:pt x="3" y="28"/>
                    </a:cubicBezTo>
                    <a:cubicBezTo>
                      <a:pt x="3" y="28"/>
                      <a:pt x="3" y="29"/>
                      <a:pt x="4" y="29"/>
                    </a:cubicBezTo>
                    <a:cubicBezTo>
                      <a:pt x="1" y="30"/>
                      <a:pt x="0" y="32"/>
                      <a:pt x="0" y="34"/>
                    </a:cubicBezTo>
                    <a:cubicBezTo>
                      <a:pt x="0" y="36"/>
                      <a:pt x="1" y="38"/>
                      <a:pt x="2" y="39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3"/>
                      <a:pt x="3" y="45"/>
                      <a:pt x="5" y="46"/>
                    </a:cubicBezTo>
                    <a:cubicBezTo>
                      <a:pt x="5" y="46"/>
                      <a:pt x="5" y="47"/>
                      <a:pt x="5" y="48"/>
                    </a:cubicBezTo>
                    <a:cubicBezTo>
                      <a:pt x="5" y="50"/>
                      <a:pt x="6" y="52"/>
                      <a:pt x="8" y="53"/>
                    </a:cubicBezTo>
                    <a:cubicBezTo>
                      <a:pt x="9" y="53"/>
                      <a:pt x="9" y="54"/>
                      <a:pt x="10" y="55"/>
                    </a:cubicBezTo>
                    <a:cubicBezTo>
                      <a:pt x="13" y="57"/>
                      <a:pt x="24" y="58"/>
                      <a:pt x="30" y="58"/>
                    </a:cubicBezTo>
                    <a:cubicBezTo>
                      <a:pt x="32" y="58"/>
                      <a:pt x="34" y="58"/>
                      <a:pt x="35" y="57"/>
                    </a:cubicBezTo>
                    <a:cubicBezTo>
                      <a:pt x="38" y="57"/>
                      <a:pt x="41" y="56"/>
                      <a:pt x="45" y="54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6"/>
                      <a:pt x="46" y="56"/>
                      <a:pt x="46" y="56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7"/>
                      <a:pt x="62" y="56"/>
                      <a:pt x="62" y="5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4" y="25"/>
                      <a:pt x="64" y="24"/>
                    </a:cubicBezTo>
                    <a:close/>
                    <a:moveTo>
                      <a:pt x="9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3" y="25"/>
                      <a:pt x="24" y="26"/>
                      <a:pt x="24" y="28"/>
                    </a:cubicBezTo>
                    <a:cubicBezTo>
                      <a:pt x="24" y="29"/>
                      <a:pt x="23" y="30"/>
                      <a:pt x="21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30"/>
                      <a:pt x="6" y="29"/>
                      <a:pt x="6" y="28"/>
                    </a:cubicBezTo>
                    <a:cubicBezTo>
                      <a:pt x="6" y="26"/>
                      <a:pt x="8" y="25"/>
                      <a:pt x="9" y="25"/>
                    </a:cubicBezTo>
                    <a:close/>
                    <a:moveTo>
                      <a:pt x="6" y="32"/>
                    </a:move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21" y="33"/>
                      <a:pt x="21" y="34"/>
                    </a:cubicBezTo>
                    <a:cubicBezTo>
                      <a:pt x="21" y="36"/>
                      <a:pt x="19" y="37"/>
                      <a:pt x="1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4" y="37"/>
                      <a:pt x="3" y="36"/>
                      <a:pt x="3" y="34"/>
                    </a:cubicBezTo>
                    <a:cubicBezTo>
                      <a:pt x="3" y="33"/>
                      <a:pt x="4" y="32"/>
                      <a:pt x="6" y="32"/>
                    </a:cubicBezTo>
                    <a:close/>
                    <a:moveTo>
                      <a:pt x="8" y="39"/>
                    </a:move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2" y="39"/>
                      <a:pt x="23" y="40"/>
                      <a:pt x="23" y="41"/>
                    </a:cubicBezTo>
                    <a:cubicBezTo>
                      <a:pt x="23" y="42"/>
                      <a:pt x="22" y="43"/>
                      <a:pt x="2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6" y="43"/>
                      <a:pt x="5" y="42"/>
                      <a:pt x="5" y="41"/>
                    </a:cubicBezTo>
                    <a:cubicBezTo>
                      <a:pt x="5" y="40"/>
                      <a:pt x="6" y="39"/>
                      <a:pt x="8" y="39"/>
                    </a:cubicBezTo>
                    <a:close/>
                    <a:moveTo>
                      <a:pt x="11" y="45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5" y="45"/>
                      <a:pt x="26" y="47"/>
                      <a:pt x="26" y="48"/>
                    </a:cubicBezTo>
                    <a:cubicBezTo>
                      <a:pt x="26" y="49"/>
                      <a:pt x="25" y="50"/>
                      <a:pt x="23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50"/>
                      <a:pt x="8" y="49"/>
                      <a:pt x="8" y="48"/>
                    </a:cubicBezTo>
                    <a:cubicBezTo>
                      <a:pt x="8" y="47"/>
                      <a:pt x="9" y="45"/>
                      <a:pt x="11" y="45"/>
                    </a:cubicBezTo>
                    <a:close/>
                    <a:moveTo>
                      <a:pt x="23" y="52"/>
                    </a:moveTo>
                    <a:cubicBezTo>
                      <a:pt x="26" y="52"/>
                      <a:pt x="28" y="50"/>
                      <a:pt x="28" y="48"/>
                    </a:cubicBezTo>
                    <a:cubicBezTo>
                      <a:pt x="28" y="46"/>
                      <a:pt x="26" y="44"/>
                      <a:pt x="24" y="44"/>
                    </a:cubicBezTo>
                    <a:cubicBezTo>
                      <a:pt x="25" y="43"/>
                      <a:pt x="25" y="42"/>
                      <a:pt x="25" y="41"/>
                    </a:cubicBezTo>
                    <a:cubicBezTo>
                      <a:pt x="25" y="39"/>
                      <a:pt x="24" y="38"/>
                      <a:pt x="22" y="37"/>
                    </a:cubicBezTo>
                    <a:cubicBezTo>
                      <a:pt x="22" y="36"/>
                      <a:pt x="23" y="35"/>
                      <a:pt x="23" y="34"/>
                    </a:cubicBezTo>
                    <a:cubicBezTo>
                      <a:pt x="23" y="33"/>
                      <a:pt x="22" y="33"/>
                      <a:pt x="21" y="32"/>
                    </a:cubicBezTo>
                    <a:cubicBezTo>
                      <a:pt x="24" y="32"/>
                      <a:pt x="26" y="30"/>
                      <a:pt x="26" y="28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7"/>
                      <a:pt x="28" y="29"/>
                      <a:pt x="28" y="31"/>
                    </a:cubicBezTo>
                    <a:cubicBezTo>
                      <a:pt x="29" y="38"/>
                      <a:pt x="37" y="41"/>
                      <a:pt x="37" y="41"/>
                    </a:cubicBezTo>
                    <a:cubicBezTo>
                      <a:pt x="38" y="41"/>
                      <a:pt x="38" y="41"/>
                      <a:pt x="39" y="40"/>
                    </a:cubicBezTo>
                    <a:cubicBezTo>
                      <a:pt x="39" y="40"/>
                      <a:pt x="38" y="39"/>
                      <a:pt x="38" y="39"/>
                    </a:cubicBezTo>
                    <a:cubicBezTo>
                      <a:pt x="38" y="39"/>
                      <a:pt x="31" y="37"/>
                      <a:pt x="30" y="31"/>
                    </a:cubicBezTo>
                    <a:cubicBezTo>
                      <a:pt x="30" y="28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3"/>
                    </a:cubicBezTo>
                    <a:cubicBezTo>
                      <a:pt x="29" y="23"/>
                      <a:pt x="21" y="16"/>
                      <a:pt x="22" y="8"/>
                    </a:cubicBezTo>
                    <a:cubicBezTo>
                      <a:pt x="23" y="5"/>
                      <a:pt x="24" y="4"/>
                      <a:pt x="25" y="3"/>
                    </a:cubicBezTo>
                    <a:cubicBezTo>
                      <a:pt x="26" y="3"/>
                      <a:pt x="27" y="3"/>
                      <a:pt x="28" y="4"/>
                    </a:cubicBezTo>
                    <a:cubicBezTo>
                      <a:pt x="28" y="4"/>
                      <a:pt x="29" y="5"/>
                      <a:pt x="29" y="7"/>
                    </a:cubicBezTo>
                    <a:cubicBezTo>
                      <a:pt x="30" y="9"/>
                      <a:pt x="31" y="11"/>
                      <a:pt x="32" y="14"/>
                    </a:cubicBezTo>
                    <a:cubicBezTo>
                      <a:pt x="35" y="17"/>
                      <a:pt x="38" y="18"/>
                      <a:pt x="40" y="19"/>
                    </a:cubicBezTo>
                    <a:cubicBezTo>
                      <a:pt x="41" y="19"/>
                      <a:pt x="42" y="20"/>
                      <a:pt x="43" y="20"/>
                    </a:cubicBezTo>
                    <a:cubicBezTo>
                      <a:pt x="44" y="21"/>
                      <a:pt x="47" y="25"/>
                      <a:pt x="48" y="26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3" y="52"/>
                      <a:pt x="39" y="54"/>
                      <a:pt x="34" y="54"/>
                    </a:cubicBezTo>
                    <a:cubicBezTo>
                      <a:pt x="27" y="55"/>
                      <a:pt x="14" y="54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lnTo>
                      <a:pt x="23" y="52"/>
                    </a:lnTo>
                    <a:close/>
                    <a:moveTo>
                      <a:pt x="50" y="26"/>
                    </a:moveTo>
                    <a:cubicBezTo>
                      <a:pt x="61" y="27"/>
                      <a:pt x="61" y="27"/>
                      <a:pt x="61" y="27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8" y="53"/>
                      <a:pt x="48" y="53"/>
                      <a:pt x="48" y="53"/>
                    </a:cubicBezTo>
                    <a:lnTo>
                      <a:pt x="50" y="2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sp>
            <p:nvSpPr>
              <p:cNvPr id="109" name="íṩļïḋe">
                <a:extLst>
                  <a:ext uri="{FF2B5EF4-FFF2-40B4-BE49-F238E27FC236}">
                    <a16:creationId xmlns:a16="http://schemas.microsoft.com/office/drawing/2014/main" id="{F59A1B9E-33F5-439A-9BC8-E7E356C58BFB}"/>
                  </a:ext>
                </a:extLst>
              </p:cNvPr>
              <p:cNvSpPr/>
              <p:nvPr/>
            </p:nvSpPr>
            <p:spPr bwMode="auto">
              <a:xfrm>
                <a:off x="8014315" y="3728737"/>
                <a:ext cx="236963" cy="159712"/>
              </a:xfrm>
              <a:custGeom>
                <a:avLst/>
                <a:gdLst>
                  <a:gd name="T0" fmla="*/ 58 w 58"/>
                  <a:gd name="T1" fmla="*/ 18 h 38"/>
                  <a:gd name="T2" fmla="*/ 31 w 58"/>
                  <a:gd name="T3" fmla="*/ 0 h 38"/>
                  <a:gd name="T4" fmla="*/ 1 w 58"/>
                  <a:gd name="T5" fmla="*/ 18 h 38"/>
                  <a:gd name="T6" fmla="*/ 0 w 58"/>
                  <a:gd name="T7" fmla="*/ 20 h 38"/>
                  <a:gd name="T8" fmla="*/ 31 w 58"/>
                  <a:gd name="T9" fmla="*/ 38 h 38"/>
                  <a:gd name="T10" fmla="*/ 58 w 58"/>
                  <a:gd name="T11" fmla="*/ 20 h 38"/>
                  <a:gd name="T12" fmla="*/ 58 w 58"/>
                  <a:gd name="T13" fmla="*/ 18 h 38"/>
                  <a:gd name="T14" fmla="*/ 18 w 58"/>
                  <a:gd name="T15" fmla="*/ 19 h 38"/>
                  <a:gd name="T16" fmla="*/ 16 w 58"/>
                  <a:gd name="T17" fmla="*/ 19 h 38"/>
                  <a:gd name="T18" fmla="*/ 28 w 58"/>
                  <a:gd name="T19" fmla="*/ 34 h 38"/>
                  <a:gd name="T20" fmla="*/ 4 w 58"/>
                  <a:gd name="T21" fmla="*/ 19 h 38"/>
                  <a:gd name="T22" fmla="*/ 27 w 58"/>
                  <a:gd name="T23" fmla="*/ 4 h 38"/>
                  <a:gd name="T24" fmla="*/ 19 w 58"/>
                  <a:gd name="T25" fmla="*/ 9 h 38"/>
                  <a:gd name="T26" fmla="*/ 21 w 58"/>
                  <a:gd name="T27" fmla="*/ 10 h 38"/>
                  <a:gd name="T28" fmla="*/ 31 w 58"/>
                  <a:gd name="T29" fmla="*/ 5 h 38"/>
                  <a:gd name="T30" fmla="*/ 45 w 58"/>
                  <a:gd name="T31" fmla="*/ 19 h 38"/>
                  <a:gd name="T32" fmla="*/ 31 w 58"/>
                  <a:gd name="T33" fmla="*/ 33 h 38"/>
                  <a:gd name="T34" fmla="*/ 18 w 58"/>
                  <a:gd name="T35" fmla="*/ 19 h 38"/>
                  <a:gd name="T36" fmla="*/ 36 w 58"/>
                  <a:gd name="T37" fmla="*/ 34 h 38"/>
                  <a:gd name="T38" fmla="*/ 47 w 58"/>
                  <a:gd name="T39" fmla="*/ 19 h 38"/>
                  <a:gd name="T40" fmla="*/ 38 w 58"/>
                  <a:gd name="T41" fmla="*/ 4 h 38"/>
                  <a:gd name="T42" fmla="*/ 55 w 58"/>
                  <a:gd name="T43" fmla="*/ 19 h 38"/>
                  <a:gd name="T44" fmla="*/ 36 w 58"/>
                  <a:gd name="T45" fmla="*/ 34 h 38"/>
                  <a:gd name="T46" fmla="*/ 40 w 58"/>
                  <a:gd name="T47" fmla="*/ 19 h 38"/>
                  <a:gd name="T48" fmla="*/ 31 w 58"/>
                  <a:gd name="T49" fmla="*/ 28 h 38"/>
                  <a:gd name="T50" fmla="*/ 23 w 58"/>
                  <a:gd name="T51" fmla="*/ 19 h 38"/>
                  <a:gd name="T52" fmla="*/ 31 w 58"/>
                  <a:gd name="T53" fmla="*/ 19 h 38"/>
                  <a:gd name="T54" fmla="*/ 24 w 58"/>
                  <a:gd name="T55" fmla="*/ 14 h 38"/>
                  <a:gd name="T56" fmla="*/ 31 w 58"/>
                  <a:gd name="T57" fmla="*/ 10 h 38"/>
                  <a:gd name="T58" fmla="*/ 40 w 58"/>
                  <a:gd name="T5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8">
                    <a:moveTo>
                      <a:pt x="58" y="18"/>
                    </a:moveTo>
                    <a:cubicBezTo>
                      <a:pt x="57" y="18"/>
                      <a:pt x="47" y="0"/>
                      <a:pt x="31" y="0"/>
                    </a:cubicBezTo>
                    <a:cubicBezTo>
                      <a:pt x="15" y="0"/>
                      <a:pt x="1" y="17"/>
                      <a:pt x="1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3" y="38"/>
                      <a:pt x="31" y="38"/>
                    </a:cubicBezTo>
                    <a:cubicBezTo>
                      <a:pt x="49" y="38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lose/>
                    <a:moveTo>
                      <a:pt x="18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7"/>
                      <a:pt x="21" y="33"/>
                      <a:pt x="28" y="34"/>
                    </a:cubicBezTo>
                    <a:cubicBezTo>
                      <a:pt x="16" y="33"/>
                      <a:pt x="6" y="22"/>
                      <a:pt x="4" y="19"/>
                    </a:cubicBezTo>
                    <a:cubicBezTo>
                      <a:pt x="6" y="16"/>
                      <a:pt x="16" y="6"/>
                      <a:pt x="27" y="4"/>
                    </a:cubicBezTo>
                    <a:cubicBezTo>
                      <a:pt x="24" y="5"/>
                      <a:pt x="21" y="7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7"/>
                      <a:pt x="27" y="5"/>
                      <a:pt x="31" y="5"/>
                    </a:cubicBezTo>
                    <a:cubicBezTo>
                      <a:pt x="39" y="5"/>
                      <a:pt x="45" y="11"/>
                      <a:pt x="45" y="19"/>
                    </a:cubicBezTo>
                    <a:cubicBezTo>
                      <a:pt x="45" y="27"/>
                      <a:pt x="39" y="33"/>
                      <a:pt x="31" y="33"/>
                    </a:cubicBezTo>
                    <a:cubicBezTo>
                      <a:pt x="24" y="33"/>
                      <a:pt x="18" y="27"/>
                      <a:pt x="18" y="19"/>
                    </a:cubicBezTo>
                    <a:close/>
                    <a:moveTo>
                      <a:pt x="36" y="34"/>
                    </a:moveTo>
                    <a:cubicBezTo>
                      <a:pt x="42" y="32"/>
                      <a:pt x="47" y="26"/>
                      <a:pt x="47" y="19"/>
                    </a:cubicBezTo>
                    <a:cubicBezTo>
                      <a:pt x="47" y="12"/>
                      <a:pt x="43" y="7"/>
                      <a:pt x="38" y="4"/>
                    </a:cubicBezTo>
                    <a:cubicBezTo>
                      <a:pt x="47" y="8"/>
                      <a:pt x="53" y="17"/>
                      <a:pt x="55" y="19"/>
                    </a:cubicBezTo>
                    <a:cubicBezTo>
                      <a:pt x="53" y="22"/>
                      <a:pt x="47" y="32"/>
                      <a:pt x="36" y="34"/>
                    </a:cubicBezTo>
                    <a:close/>
                    <a:moveTo>
                      <a:pt x="40" y="19"/>
                    </a:moveTo>
                    <a:cubicBezTo>
                      <a:pt x="40" y="24"/>
                      <a:pt x="36" y="28"/>
                      <a:pt x="31" y="28"/>
                    </a:cubicBezTo>
                    <a:cubicBezTo>
                      <a:pt x="27" y="28"/>
                      <a:pt x="23" y="24"/>
                      <a:pt x="2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2"/>
                      <a:pt x="29" y="10"/>
                      <a:pt x="31" y="10"/>
                    </a:cubicBezTo>
                    <a:cubicBezTo>
                      <a:pt x="36" y="10"/>
                      <a:pt x="40" y="14"/>
                      <a:pt x="40" y="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1"/>
              </a:p>
            </p:txBody>
          </p:sp>
          <p:grpSp>
            <p:nvGrpSpPr>
              <p:cNvPr id="110" name="iṥḻiḋé">
                <a:extLst>
                  <a:ext uri="{FF2B5EF4-FFF2-40B4-BE49-F238E27FC236}">
                    <a16:creationId xmlns:a16="http://schemas.microsoft.com/office/drawing/2014/main" id="{64C4AF0E-593C-4861-AD38-8800F67793F6}"/>
                  </a:ext>
                </a:extLst>
              </p:cNvPr>
              <p:cNvGrpSpPr/>
              <p:nvPr/>
            </p:nvGrpSpPr>
            <p:grpSpPr>
              <a:xfrm>
                <a:off x="5178411" y="3478838"/>
                <a:ext cx="1967226" cy="3379165"/>
                <a:chOff x="3724275" y="1833563"/>
                <a:chExt cx="1316038" cy="2260600"/>
              </a:xfrm>
            </p:grpSpPr>
            <p:sp>
              <p:nvSpPr>
                <p:cNvPr id="111" name="iṡļíḑe">
                  <a:extLst>
                    <a:ext uri="{FF2B5EF4-FFF2-40B4-BE49-F238E27FC236}">
                      <a16:creationId xmlns:a16="http://schemas.microsoft.com/office/drawing/2014/main" id="{6A8EFF05-617A-4195-BBE8-8E5E89D8EDB1}"/>
                    </a:ext>
                  </a:extLst>
                </p:cNvPr>
                <p:cNvSpPr/>
                <p:nvPr/>
              </p:nvSpPr>
              <p:spPr bwMode="auto">
                <a:xfrm>
                  <a:off x="4216400" y="2362201"/>
                  <a:ext cx="330200" cy="381000"/>
                </a:xfrm>
                <a:custGeom>
                  <a:avLst/>
                  <a:gdLst>
                    <a:gd name="T0" fmla="*/ 208 w 208"/>
                    <a:gd name="T1" fmla="*/ 240 h 240"/>
                    <a:gd name="T2" fmla="*/ 0 w 208"/>
                    <a:gd name="T3" fmla="*/ 240 h 240"/>
                    <a:gd name="T4" fmla="*/ 8 w 208"/>
                    <a:gd name="T5" fmla="*/ 0 h 240"/>
                    <a:gd name="T6" fmla="*/ 199 w 208"/>
                    <a:gd name="T7" fmla="*/ 0 h 240"/>
                    <a:gd name="T8" fmla="*/ 208 w 208"/>
                    <a:gd name="T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240">
                      <a:moveTo>
                        <a:pt x="208" y="240"/>
                      </a:moveTo>
                      <a:lnTo>
                        <a:pt x="0" y="240"/>
                      </a:lnTo>
                      <a:lnTo>
                        <a:pt x="8" y="0"/>
                      </a:lnTo>
                      <a:lnTo>
                        <a:pt x="199" y="0"/>
                      </a:lnTo>
                      <a:lnTo>
                        <a:pt x="208" y="240"/>
                      </a:lnTo>
                      <a:close/>
                    </a:path>
                  </a:pathLst>
                </a:custGeom>
                <a:solidFill>
                  <a:srgbClr val="F1C9A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îślîdê">
                  <a:extLst>
                    <a:ext uri="{FF2B5EF4-FFF2-40B4-BE49-F238E27FC236}">
                      <a16:creationId xmlns:a16="http://schemas.microsoft.com/office/drawing/2014/main" id="{9E00199E-F1AA-4A1A-A471-18E8676E29BB}"/>
                    </a:ext>
                  </a:extLst>
                </p:cNvPr>
                <p:cNvSpPr/>
                <p:nvPr/>
              </p:nvSpPr>
              <p:spPr bwMode="auto">
                <a:xfrm>
                  <a:off x="4111625" y="1833563"/>
                  <a:ext cx="538163" cy="676275"/>
                </a:xfrm>
                <a:custGeom>
                  <a:avLst/>
                  <a:gdLst>
                    <a:gd name="T0" fmla="*/ 179 w 179"/>
                    <a:gd name="T1" fmla="*/ 109 h 226"/>
                    <a:gd name="T2" fmla="*/ 90 w 179"/>
                    <a:gd name="T3" fmla="*/ 0 h 226"/>
                    <a:gd name="T4" fmla="*/ 0 w 179"/>
                    <a:gd name="T5" fmla="*/ 109 h 226"/>
                    <a:gd name="T6" fmla="*/ 42 w 179"/>
                    <a:gd name="T7" fmla="*/ 194 h 226"/>
                    <a:gd name="T8" fmla="*/ 49 w 179"/>
                    <a:gd name="T9" fmla="*/ 218 h 226"/>
                    <a:gd name="T10" fmla="*/ 59 w 179"/>
                    <a:gd name="T11" fmla="*/ 226 h 226"/>
                    <a:gd name="T12" fmla="*/ 121 w 179"/>
                    <a:gd name="T13" fmla="*/ 226 h 226"/>
                    <a:gd name="T14" fmla="*/ 131 w 179"/>
                    <a:gd name="T15" fmla="*/ 218 h 226"/>
                    <a:gd name="T16" fmla="*/ 138 w 179"/>
                    <a:gd name="T17" fmla="*/ 194 h 226"/>
                    <a:gd name="T18" fmla="*/ 179 w 179"/>
                    <a:gd name="T19" fmla="*/ 109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9" h="226">
                      <a:moveTo>
                        <a:pt x="179" y="109"/>
                      </a:moveTo>
                      <a:cubicBezTo>
                        <a:pt x="179" y="54"/>
                        <a:pt x="171" y="0"/>
                        <a:pt x="90" y="0"/>
                      </a:cubicBezTo>
                      <a:cubicBezTo>
                        <a:pt x="7" y="0"/>
                        <a:pt x="0" y="54"/>
                        <a:pt x="0" y="109"/>
                      </a:cubicBezTo>
                      <a:cubicBezTo>
                        <a:pt x="0" y="145"/>
                        <a:pt x="17" y="176"/>
                        <a:pt x="42" y="194"/>
                      </a:cubicBezTo>
                      <a:cubicBezTo>
                        <a:pt x="49" y="218"/>
                        <a:pt x="49" y="218"/>
                        <a:pt x="49" y="218"/>
                      </a:cubicBezTo>
                      <a:cubicBezTo>
                        <a:pt x="50" y="223"/>
                        <a:pt x="55" y="226"/>
                        <a:pt x="59" y="226"/>
                      </a:cubicBezTo>
                      <a:cubicBezTo>
                        <a:pt x="121" y="226"/>
                        <a:pt x="121" y="226"/>
                        <a:pt x="121" y="226"/>
                      </a:cubicBezTo>
                      <a:cubicBezTo>
                        <a:pt x="125" y="226"/>
                        <a:pt x="130" y="223"/>
                        <a:pt x="131" y="218"/>
                      </a:cubicBezTo>
                      <a:cubicBezTo>
                        <a:pt x="138" y="194"/>
                        <a:pt x="138" y="194"/>
                        <a:pt x="138" y="194"/>
                      </a:cubicBezTo>
                      <a:cubicBezTo>
                        <a:pt x="163" y="176"/>
                        <a:pt x="179" y="145"/>
                        <a:pt x="179" y="109"/>
                      </a:cubicBezTo>
                      <a:close/>
                    </a:path>
                  </a:pathLst>
                </a:custGeom>
                <a:solidFill>
                  <a:srgbClr val="634E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îṥļíďê">
                  <a:extLst>
                    <a:ext uri="{FF2B5EF4-FFF2-40B4-BE49-F238E27FC236}">
                      <a16:creationId xmlns:a16="http://schemas.microsoft.com/office/drawing/2014/main" id="{8C1ECE2C-8987-4707-A0C6-2DA4E25755ED}"/>
                    </a:ext>
                  </a:extLst>
                </p:cNvPr>
                <p:cNvSpPr/>
                <p:nvPr/>
              </p:nvSpPr>
              <p:spPr bwMode="auto">
                <a:xfrm>
                  <a:off x="3724275" y="2557463"/>
                  <a:ext cx="1316038" cy="1536700"/>
                </a:xfrm>
                <a:custGeom>
                  <a:avLst/>
                  <a:gdLst>
                    <a:gd name="T0" fmla="*/ 405 w 438"/>
                    <a:gd name="T1" fmla="*/ 60 h 514"/>
                    <a:gd name="T2" fmla="*/ 287 w 438"/>
                    <a:gd name="T3" fmla="*/ 28 h 514"/>
                    <a:gd name="T4" fmla="*/ 282 w 438"/>
                    <a:gd name="T5" fmla="*/ 8 h 514"/>
                    <a:gd name="T6" fmla="*/ 219 w 438"/>
                    <a:gd name="T7" fmla="*/ 0 h 514"/>
                    <a:gd name="T8" fmla="*/ 156 w 438"/>
                    <a:gd name="T9" fmla="*/ 8 h 514"/>
                    <a:gd name="T10" fmla="*/ 152 w 438"/>
                    <a:gd name="T11" fmla="*/ 28 h 514"/>
                    <a:gd name="T12" fmla="*/ 33 w 438"/>
                    <a:gd name="T13" fmla="*/ 60 h 514"/>
                    <a:gd name="T14" fmla="*/ 0 w 438"/>
                    <a:gd name="T15" fmla="*/ 93 h 514"/>
                    <a:gd name="T16" fmla="*/ 7 w 438"/>
                    <a:gd name="T17" fmla="*/ 258 h 514"/>
                    <a:gd name="T18" fmla="*/ 65 w 438"/>
                    <a:gd name="T19" fmla="*/ 344 h 514"/>
                    <a:gd name="T20" fmla="*/ 35 w 438"/>
                    <a:gd name="T21" fmla="*/ 514 h 514"/>
                    <a:gd name="T22" fmla="*/ 402 w 438"/>
                    <a:gd name="T23" fmla="*/ 514 h 514"/>
                    <a:gd name="T24" fmla="*/ 371 w 438"/>
                    <a:gd name="T25" fmla="*/ 344 h 514"/>
                    <a:gd name="T26" fmla="*/ 431 w 438"/>
                    <a:gd name="T27" fmla="*/ 258 h 514"/>
                    <a:gd name="T28" fmla="*/ 438 w 438"/>
                    <a:gd name="T29" fmla="*/ 93 h 514"/>
                    <a:gd name="T30" fmla="*/ 405 w 438"/>
                    <a:gd name="T31" fmla="*/ 60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8" h="514">
                      <a:moveTo>
                        <a:pt x="405" y="60"/>
                      </a:moveTo>
                      <a:cubicBezTo>
                        <a:pt x="287" y="28"/>
                        <a:pt x="287" y="28"/>
                        <a:pt x="287" y="28"/>
                      </a:cubicBezTo>
                      <a:cubicBezTo>
                        <a:pt x="282" y="8"/>
                        <a:pt x="282" y="8"/>
                        <a:pt x="282" y="8"/>
                      </a:cubicBezTo>
                      <a:cubicBezTo>
                        <a:pt x="282" y="8"/>
                        <a:pt x="235" y="0"/>
                        <a:pt x="219" y="0"/>
                      </a:cubicBezTo>
                      <a:cubicBezTo>
                        <a:pt x="203" y="0"/>
                        <a:pt x="156" y="8"/>
                        <a:pt x="156" y="8"/>
                      </a:cubicBezTo>
                      <a:cubicBezTo>
                        <a:pt x="152" y="28"/>
                        <a:pt x="152" y="28"/>
                        <a:pt x="152" y="28"/>
                      </a:cubicBezTo>
                      <a:cubicBezTo>
                        <a:pt x="33" y="60"/>
                        <a:pt x="33" y="60"/>
                        <a:pt x="33" y="60"/>
                      </a:cubicBezTo>
                      <a:cubicBezTo>
                        <a:pt x="15" y="66"/>
                        <a:pt x="0" y="75"/>
                        <a:pt x="0" y="93"/>
                      </a:cubicBezTo>
                      <a:cubicBezTo>
                        <a:pt x="0" y="93"/>
                        <a:pt x="3" y="213"/>
                        <a:pt x="7" y="258"/>
                      </a:cubicBezTo>
                      <a:cubicBezTo>
                        <a:pt x="9" y="285"/>
                        <a:pt x="15" y="341"/>
                        <a:pt x="65" y="344"/>
                      </a:cubicBezTo>
                      <a:cubicBezTo>
                        <a:pt x="35" y="514"/>
                        <a:pt x="35" y="514"/>
                        <a:pt x="35" y="514"/>
                      </a:cubicBezTo>
                      <a:cubicBezTo>
                        <a:pt x="402" y="514"/>
                        <a:pt x="402" y="514"/>
                        <a:pt x="402" y="514"/>
                      </a:cubicBezTo>
                      <a:cubicBezTo>
                        <a:pt x="371" y="344"/>
                        <a:pt x="371" y="344"/>
                        <a:pt x="371" y="344"/>
                      </a:cubicBezTo>
                      <a:cubicBezTo>
                        <a:pt x="424" y="344"/>
                        <a:pt x="428" y="285"/>
                        <a:pt x="431" y="258"/>
                      </a:cubicBezTo>
                      <a:cubicBezTo>
                        <a:pt x="436" y="213"/>
                        <a:pt x="438" y="93"/>
                        <a:pt x="438" y="93"/>
                      </a:cubicBezTo>
                      <a:cubicBezTo>
                        <a:pt x="438" y="75"/>
                        <a:pt x="425" y="67"/>
                        <a:pt x="405" y="6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ïşľîḋè">
              <a:extLst>
                <a:ext uri="{FF2B5EF4-FFF2-40B4-BE49-F238E27FC236}">
                  <a16:creationId xmlns:a16="http://schemas.microsoft.com/office/drawing/2014/main" id="{128E8DA3-A0EE-4DCD-9E63-62030944781C}"/>
                </a:ext>
              </a:extLst>
            </p:cNvPr>
            <p:cNvGrpSpPr/>
            <p:nvPr/>
          </p:nvGrpSpPr>
          <p:grpSpPr>
            <a:xfrm>
              <a:off x="769946" y="1268715"/>
              <a:ext cx="2844393" cy="970279"/>
              <a:chOff x="4897502" y="1153721"/>
              <a:chExt cx="2108063" cy="970279"/>
            </a:xfrm>
          </p:grpSpPr>
          <p:sp>
            <p:nvSpPr>
              <p:cNvPr id="25" name="íṥľïḍè">
                <a:extLst>
                  <a:ext uri="{FF2B5EF4-FFF2-40B4-BE49-F238E27FC236}">
                    <a16:creationId xmlns:a16="http://schemas.microsoft.com/office/drawing/2014/main" id="{D24AE19E-E317-4F39-9C80-4B4F712201AD}"/>
                  </a:ext>
                </a:extLst>
              </p:cNvPr>
              <p:cNvSpPr/>
              <p:nvPr/>
            </p:nvSpPr>
            <p:spPr bwMode="auto">
              <a:xfrm>
                <a:off x="4897502" y="156660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6" name="íṩļíḑê">
                <a:extLst>
                  <a:ext uri="{FF2B5EF4-FFF2-40B4-BE49-F238E27FC236}">
                    <a16:creationId xmlns:a16="http://schemas.microsoft.com/office/drawing/2014/main" id="{245467A1-700A-483C-BC8A-3FF0771B39EF}"/>
                  </a:ext>
                </a:extLst>
              </p:cNvPr>
              <p:cNvSpPr txBox="1"/>
              <p:nvPr/>
            </p:nvSpPr>
            <p:spPr bwMode="auto">
              <a:xfrm>
                <a:off x="4897502" y="1153721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360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01.Text here</a:t>
                </a:r>
              </a:p>
            </p:txBody>
          </p:sp>
        </p:grpSp>
        <p:grpSp>
          <p:nvGrpSpPr>
            <p:cNvPr id="5" name="i$ľïḑe">
              <a:extLst>
                <a:ext uri="{FF2B5EF4-FFF2-40B4-BE49-F238E27FC236}">
                  <a16:creationId xmlns:a16="http://schemas.microsoft.com/office/drawing/2014/main" id="{78BCFD38-6F0A-456C-846F-BB310B13D0A9}"/>
                </a:ext>
              </a:extLst>
            </p:cNvPr>
            <p:cNvGrpSpPr/>
            <p:nvPr/>
          </p:nvGrpSpPr>
          <p:grpSpPr>
            <a:xfrm>
              <a:off x="769946" y="2887791"/>
              <a:ext cx="2844393" cy="970279"/>
              <a:chOff x="4897502" y="1153721"/>
              <a:chExt cx="2108063" cy="970279"/>
            </a:xfrm>
          </p:grpSpPr>
          <p:sp>
            <p:nvSpPr>
              <p:cNvPr id="23" name="iṥľíḋé">
                <a:extLst>
                  <a:ext uri="{FF2B5EF4-FFF2-40B4-BE49-F238E27FC236}">
                    <a16:creationId xmlns:a16="http://schemas.microsoft.com/office/drawing/2014/main" id="{0260E954-9001-4DD0-BB0E-F3B5BC333B58}"/>
                  </a:ext>
                </a:extLst>
              </p:cNvPr>
              <p:cNvSpPr/>
              <p:nvPr/>
            </p:nvSpPr>
            <p:spPr bwMode="auto">
              <a:xfrm>
                <a:off x="4897502" y="156660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4" name="ïSľïďê">
                <a:extLst>
                  <a:ext uri="{FF2B5EF4-FFF2-40B4-BE49-F238E27FC236}">
                    <a16:creationId xmlns:a16="http://schemas.microsoft.com/office/drawing/2014/main" id="{5F576344-C2FA-4C0C-B424-3C9ED0ED2AFB}"/>
                  </a:ext>
                </a:extLst>
              </p:cNvPr>
              <p:cNvSpPr txBox="1"/>
              <p:nvPr/>
            </p:nvSpPr>
            <p:spPr bwMode="auto">
              <a:xfrm>
                <a:off x="4897502" y="1153721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360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03.Text here</a:t>
                </a:r>
              </a:p>
            </p:txBody>
          </p:sp>
        </p:grpSp>
        <p:grpSp>
          <p:nvGrpSpPr>
            <p:cNvPr id="6" name="ísľiďe">
              <a:extLst>
                <a:ext uri="{FF2B5EF4-FFF2-40B4-BE49-F238E27FC236}">
                  <a16:creationId xmlns:a16="http://schemas.microsoft.com/office/drawing/2014/main" id="{22140FCC-1017-4024-B456-C1E3E8A58340}"/>
                </a:ext>
              </a:extLst>
            </p:cNvPr>
            <p:cNvGrpSpPr/>
            <p:nvPr/>
          </p:nvGrpSpPr>
          <p:grpSpPr>
            <a:xfrm>
              <a:off x="769946" y="4506868"/>
              <a:ext cx="2844393" cy="970279"/>
              <a:chOff x="4897502" y="1153721"/>
              <a:chExt cx="2108063" cy="970279"/>
            </a:xfrm>
          </p:grpSpPr>
          <p:sp>
            <p:nvSpPr>
              <p:cNvPr id="21" name="ïṡļïḓe">
                <a:extLst>
                  <a:ext uri="{FF2B5EF4-FFF2-40B4-BE49-F238E27FC236}">
                    <a16:creationId xmlns:a16="http://schemas.microsoft.com/office/drawing/2014/main" id="{2EDA1292-2804-4921-A04F-2E41A4A60F03}"/>
                  </a:ext>
                </a:extLst>
              </p:cNvPr>
              <p:cNvSpPr/>
              <p:nvPr/>
            </p:nvSpPr>
            <p:spPr bwMode="auto">
              <a:xfrm>
                <a:off x="4897502" y="156660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2" name="ïSľîḓé">
                <a:extLst>
                  <a:ext uri="{FF2B5EF4-FFF2-40B4-BE49-F238E27FC236}">
                    <a16:creationId xmlns:a16="http://schemas.microsoft.com/office/drawing/2014/main" id="{7C642319-B075-4B6B-A753-3A7E08515EEE}"/>
                  </a:ext>
                </a:extLst>
              </p:cNvPr>
              <p:cNvSpPr txBox="1"/>
              <p:nvPr/>
            </p:nvSpPr>
            <p:spPr bwMode="auto">
              <a:xfrm>
                <a:off x="4897502" y="1153721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360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05.Text here</a:t>
                </a:r>
              </a:p>
            </p:txBody>
          </p:sp>
        </p:grpSp>
        <p:grpSp>
          <p:nvGrpSpPr>
            <p:cNvPr id="7" name="îšļide">
              <a:extLst>
                <a:ext uri="{FF2B5EF4-FFF2-40B4-BE49-F238E27FC236}">
                  <a16:creationId xmlns:a16="http://schemas.microsoft.com/office/drawing/2014/main" id="{251A63F1-EE20-4960-A26C-63BB3BBC8BB4}"/>
                </a:ext>
              </a:extLst>
            </p:cNvPr>
            <p:cNvGrpSpPr/>
            <p:nvPr/>
          </p:nvGrpSpPr>
          <p:grpSpPr>
            <a:xfrm>
              <a:off x="8682184" y="1268715"/>
              <a:ext cx="2844393" cy="970279"/>
              <a:chOff x="4897502" y="1153721"/>
              <a:chExt cx="2108063" cy="970279"/>
            </a:xfrm>
          </p:grpSpPr>
          <p:sp>
            <p:nvSpPr>
              <p:cNvPr id="19" name="ï$ḻíďe">
                <a:extLst>
                  <a:ext uri="{FF2B5EF4-FFF2-40B4-BE49-F238E27FC236}">
                    <a16:creationId xmlns:a16="http://schemas.microsoft.com/office/drawing/2014/main" id="{6CC78A29-5929-4FAE-83C3-0FF65766B04B}"/>
                  </a:ext>
                </a:extLst>
              </p:cNvPr>
              <p:cNvSpPr/>
              <p:nvPr/>
            </p:nvSpPr>
            <p:spPr bwMode="auto">
              <a:xfrm>
                <a:off x="4897502" y="156660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0" name="îSḷíḍè">
                <a:extLst>
                  <a:ext uri="{FF2B5EF4-FFF2-40B4-BE49-F238E27FC236}">
                    <a16:creationId xmlns:a16="http://schemas.microsoft.com/office/drawing/2014/main" id="{C1A0325B-690F-43C2-BEB4-CEDD727A7449}"/>
                  </a:ext>
                </a:extLst>
              </p:cNvPr>
              <p:cNvSpPr txBox="1"/>
              <p:nvPr/>
            </p:nvSpPr>
            <p:spPr bwMode="auto">
              <a:xfrm>
                <a:off x="4897502" y="1153721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360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02.Text here</a:t>
                </a:r>
              </a:p>
            </p:txBody>
          </p:sp>
        </p:grpSp>
        <p:grpSp>
          <p:nvGrpSpPr>
            <p:cNvPr id="8" name="ïś1îḑè">
              <a:extLst>
                <a:ext uri="{FF2B5EF4-FFF2-40B4-BE49-F238E27FC236}">
                  <a16:creationId xmlns:a16="http://schemas.microsoft.com/office/drawing/2014/main" id="{3D61BF4F-A1E6-48FF-A324-C093ECE7D0F4}"/>
                </a:ext>
              </a:extLst>
            </p:cNvPr>
            <p:cNvGrpSpPr/>
            <p:nvPr/>
          </p:nvGrpSpPr>
          <p:grpSpPr>
            <a:xfrm>
              <a:off x="8682184" y="2887791"/>
              <a:ext cx="2844393" cy="970279"/>
              <a:chOff x="4897502" y="1153721"/>
              <a:chExt cx="2108063" cy="970279"/>
            </a:xfrm>
          </p:grpSpPr>
          <p:sp>
            <p:nvSpPr>
              <p:cNvPr id="17" name="íslïḑê">
                <a:extLst>
                  <a:ext uri="{FF2B5EF4-FFF2-40B4-BE49-F238E27FC236}">
                    <a16:creationId xmlns:a16="http://schemas.microsoft.com/office/drawing/2014/main" id="{A29D7FE5-204D-40AB-A860-BB274F920E79}"/>
                  </a:ext>
                </a:extLst>
              </p:cNvPr>
              <p:cNvSpPr/>
              <p:nvPr/>
            </p:nvSpPr>
            <p:spPr bwMode="auto">
              <a:xfrm>
                <a:off x="4897502" y="156660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8" name="îṡļîďe">
                <a:extLst>
                  <a:ext uri="{FF2B5EF4-FFF2-40B4-BE49-F238E27FC236}">
                    <a16:creationId xmlns:a16="http://schemas.microsoft.com/office/drawing/2014/main" id="{9F53509F-5BFF-40C3-91AD-F6C65642DAEE}"/>
                  </a:ext>
                </a:extLst>
              </p:cNvPr>
              <p:cNvSpPr txBox="1"/>
              <p:nvPr/>
            </p:nvSpPr>
            <p:spPr bwMode="auto">
              <a:xfrm>
                <a:off x="4897502" y="1153721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360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04.Text here</a:t>
                </a:r>
              </a:p>
            </p:txBody>
          </p:sp>
        </p:grpSp>
        <p:grpSp>
          <p:nvGrpSpPr>
            <p:cNvPr id="9" name="iṩľïḑé">
              <a:extLst>
                <a:ext uri="{FF2B5EF4-FFF2-40B4-BE49-F238E27FC236}">
                  <a16:creationId xmlns:a16="http://schemas.microsoft.com/office/drawing/2014/main" id="{2D071EE3-294D-438A-BAC0-AAD04A9128BA}"/>
                </a:ext>
              </a:extLst>
            </p:cNvPr>
            <p:cNvGrpSpPr/>
            <p:nvPr/>
          </p:nvGrpSpPr>
          <p:grpSpPr>
            <a:xfrm>
              <a:off x="8682184" y="4506868"/>
              <a:ext cx="2844393" cy="970279"/>
              <a:chOff x="4897502" y="1153721"/>
              <a:chExt cx="2108063" cy="970279"/>
            </a:xfrm>
          </p:grpSpPr>
          <p:sp>
            <p:nvSpPr>
              <p:cNvPr id="15" name="îŝḷíḑé">
                <a:extLst>
                  <a:ext uri="{FF2B5EF4-FFF2-40B4-BE49-F238E27FC236}">
                    <a16:creationId xmlns:a16="http://schemas.microsoft.com/office/drawing/2014/main" id="{EA61575D-D45C-4114-8FB0-ED18E2590593}"/>
                  </a:ext>
                </a:extLst>
              </p:cNvPr>
              <p:cNvSpPr/>
              <p:nvPr/>
            </p:nvSpPr>
            <p:spPr bwMode="auto">
              <a:xfrm>
                <a:off x="4897502" y="156660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6" name="íṡḻîḑe">
                <a:extLst>
                  <a:ext uri="{FF2B5EF4-FFF2-40B4-BE49-F238E27FC236}">
                    <a16:creationId xmlns:a16="http://schemas.microsoft.com/office/drawing/2014/main" id="{24BFCF59-2F6C-4646-9CD9-2F8A121EACB8}"/>
                  </a:ext>
                </a:extLst>
              </p:cNvPr>
              <p:cNvSpPr txBox="1"/>
              <p:nvPr/>
            </p:nvSpPr>
            <p:spPr bwMode="auto">
              <a:xfrm>
                <a:off x="4897502" y="1153721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360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06.Text here</a:t>
                </a:r>
              </a:p>
            </p:txBody>
          </p:sp>
        </p:grpSp>
        <p:grpSp>
          <p:nvGrpSpPr>
            <p:cNvPr id="10" name="išlîḑè">
              <a:extLst>
                <a:ext uri="{FF2B5EF4-FFF2-40B4-BE49-F238E27FC236}">
                  <a16:creationId xmlns:a16="http://schemas.microsoft.com/office/drawing/2014/main" id="{9B3F33C8-55F9-4E91-9F63-4766E9898698}"/>
                </a:ext>
              </a:extLst>
            </p:cNvPr>
            <p:cNvGrpSpPr/>
            <p:nvPr/>
          </p:nvGrpSpPr>
          <p:grpSpPr>
            <a:xfrm>
              <a:off x="669925" y="2578395"/>
              <a:ext cx="2944414" cy="1534287"/>
              <a:chOff x="669925" y="2578395"/>
              <a:chExt cx="2944414" cy="1534287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D1F606D3-4513-42A5-984F-D9F777E29C1B}"/>
                  </a:ext>
                </a:extLst>
              </p:cNvPr>
              <p:cNvCxnSpPr/>
              <p:nvPr/>
            </p:nvCxnSpPr>
            <p:spPr>
              <a:xfrm>
                <a:off x="669925" y="2578395"/>
                <a:ext cx="2944414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5BEFE37D-75A9-4088-A433-C79F989776C3}"/>
                  </a:ext>
                </a:extLst>
              </p:cNvPr>
              <p:cNvCxnSpPr/>
              <p:nvPr/>
            </p:nvCxnSpPr>
            <p:spPr>
              <a:xfrm>
                <a:off x="669925" y="4112682"/>
                <a:ext cx="2944414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BC0D85A-7313-4148-8A59-34E19AADB5C8}"/>
                </a:ext>
              </a:extLst>
            </p:cNvPr>
            <p:cNvCxnSpPr/>
            <p:nvPr/>
          </p:nvCxnSpPr>
          <p:spPr>
            <a:xfrm>
              <a:off x="8690969" y="2578395"/>
              <a:ext cx="284740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139478F-E921-4683-966C-892BA20BC871}"/>
                </a:ext>
              </a:extLst>
            </p:cNvPr>
            <p:cNvCxnSpPr/>
            <p:nvPr/>
          </p:nvCxnSpPr>
          <p:spPr>
            <a:xfrm>
              <a:off x="8690969" y="4112682"/>
              <a:ext cx="284740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266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993435" y="15493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0C9534-8A7B-4753-99DC-B7D46367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D22711-D748-412D-9EFF-2707EC5E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5" name="3f211933-deb8-46ce-a5d4-7b2905eb93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B04E22D-B1C1-4349-A788-D0788E94160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6035" y="1484783"/>
            <a:ext cx="10619931" cy="4287404"/>
            <a:chOff x="786035" y="1484783"/>
            <a:chExt cx="10619931" cy="4287404"/>
          </a:xfrm>
        </p:grpSpPr>
        <p:sp>
          <p:nvSpPr>
            <p:cNvPr id="6" name="îṣḷidê">
              <a:extLst>
                <a:ext uri="{FF2B5EF4-FFF2-40B4-BE49-F238E27FC236}">
                  <a16:creationId xmlns:a16="http://schemas.microsoft.com/office/drawing/2014/main" id="{A03F64ED-C8E1-44B7-B153-0F5920206A9B}"/>
                </a:ext>
              </a:extLst>
            </p:cNvPr>
            <p:cNvSpPr/>
            <p:nvPr/>
          </p:nvSpPr>
          <p:spPr>
            <a:xfrm flipH="1">
              <a:off x="6325206" y="1485554"/>
              <a:ext cx="5080760" cy="2377514"/>
            </a:xfrm>
            <a:prstGeom prst="homePlat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ṣḷïḑè">
              <a:extLst>
                <a:ext uri="{FF2B5EF4-FFF2-40B4-BE49-F238E27FC236}">
                  <a16:creationId xmlns:a16="http://schemas.microsoft.com/office/drawing/2014/main" id="{3AA02521-E20F-4F67-BBB4-C26EB50119CF}"/>
                </a:ext>
              </a:extLst>
            </p:cNvPr>
            <p:cNvSpPr/>
            <p:nvPr/>
          </p:nvSpPr>
          <p:spPr>
            <a:xfrm flipH="1">
              <a:off x="6325206" y="1484784"/>
              <a:ext cx="1789886" cy="2378284"/>
            </a:xfrm>
            <a:custGeom>
              <a:avLst/>
              <a:gdLst>
                <a:gd name="connsiteX0" fmla="*/ 0 w 21600"/>
                <a:gd name="connsiteY0" fmla="*/ 7 h 21607"/>
                <a:gd name="connsiteX1" fmla="*/ 11937 w 21600"/>
                <a:gd name="connsiteY1" fmla="*/ 21607 h 21607"/>
                <a:gd name="connsiteX2" fmla="*/ 21600 w 21600"/>
                <a:gd name="connsiteY2" fmla="*/ 10558 h 21607"/>
                <a:gd name="connsiteX3" fmla="*/ 11937 w 21600"/>
                <a:gd name="connsiteY3" fmla="*/ 0 h 21607"/>
                <a:gd name="connsiteX4" fmla="*/ 0 w 21600"/>
                <a:gd name="connsiteY4" fmla="*/ 7 h 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7" extrusionOk="0">
                  <a:moveTo>
                    <a:pt x="0" y="7"/>
                  </a:moveTo>
                  <a:lnTo>
                    <a:pt x="11937" y="21607"/>
                  </a:lnTo>
                  <a:lnTo>
                    <a:pt x="21600" y="10558"/>
                  </a:lnTo>
                  <a:lnTo>
                    <a:pt x="119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s1íďê">
              <a:extLst>
                <a:ext uri="{FF2B5EF4-FFF2-40B4-BE49-F238E27FC236}">
                  <a16:creationId xmlns:a16="http://schemas.microsoft.com/office/drawing/2014/main" id="{20BA5256-F31C-44F7-BDD6-45C3FFDC7F2F}"/>
                </a:ext>
              </a:extLst>
            </p:cNvPr>
            <p:cNvSpPr/>
            <p:nvPr/>
          </p:nvSpPr>
          <p:spPr>
            <a:xfrm rot="10800000">
              <a:off x="6317548" y="1484783"/>
              <a:ext cx="1793540" cy="2382289"/>
            </a:xfrm>
            <a:custGeom>
              <a:avLst/>
              <a:gdLst>
                <a:gd name="connsiteX0" fmla="*/ 0 w 21563"/>
                <a:gd name="connsiteY0" fmla="*/ 0 h 21492"/>
                <a:gd name="connsiteX1" fmla="*/ 11774 w 21563"/>
                <a:gd name="connsiteY1" fmla="*/ 21492 h 21492"/>
                <a:gd name="connsiteX2" fmla="*/ 21563 w 21563"/>
                <a:gd name="connsiteY2" fmla="*/ 11065 h 21492"/>
                <a:gd name="connsiteX3" fmla="*/ 11835 w 21563"/>
                <a:gd name="connsiteY3" fmla="*/ 58 h 21492"/>
                <a:gd name="connsiteX4" fmla="*/ 0 w 21563"/>
                <a:gd name="connsiteY4" fmla="*/ 0 h 21492"/>
                <a:gd name="connsiteX0" fmla="*/ 0 w 21563"/>
                <a:gd name="connsiteY0" fmla="*/ 29 h 21521"/>
                <a:gd name="connsiteX1" fmla="*/ 11774 w 21563"/>
                <a:gd name="connsiteY1" fmla="*/ 21521 h 21521"/>
                <a:gd name="connsiteX2" fmla="*/ 21563 w 21563"/>
                <a:gd name="connsiteY2" fmla="*/ 11094 h 21521"/>
                <a:gd name="connsiteX3" fmla="*/ 11798 w 21563"/>
                <a:gd name="connsiteY3" fmla="*/ 0 h 21521"/>
                <a:gd name="connsiteX4" fmla="*/ 0 w 21563"/>
                <a:gd name="connsiteY4" fmla="*/ 29 h 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3" h="21521" extrusionOk="0">
                  <a:moveTo>
                    <a:pt x="0" y="29"/>
                  </a:moveTo>
                  <a:lnTo>
                    <a:pt x="11774" y="21521"/>
                  </a:lnTo>
                  <a:lnTo>
                    <a:pt x="21563" y="11094"/>
                  </a:lnTo>
                  <a:lnTo>
                    <a:pt x="1179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ŝ1ïdé">
              <a:extLst>
                <a:ext uri="{FF2B5EF4-FFF2-40B4-BE49-F238E27FC236}">
                  <a16:creationId xmlns:a16="http://schemas.microsoft.com/office/drawing/2014/main" id="{C5821FC9-DA75-4C53-A05F-3308C66AA68B}"/>
                </a:ext>
              </a:extLst>
            </p:cNvPr>
            <p:cNvSpPr/>
            <p:nvPr/>
          </p:nvSpPr>
          <p:spPr>
            <a:xfrm flipH="1">
              <a:off x="6527838" y="2425280"/>
              <a:ext cx="929935" cy="4972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4="http://schemas.microsoft.com/office/drawing/2010/main" xmlns:a16="http://schemas.microsoft.com/office/drawing/2014/main"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90000" tIns="46800" rIns="90000" bIns="46800" anchor="ctr">
              <a:norm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1600" b="1" dirty="0">
                  <a:solidFill>
                    <a:schemeClr val="bg1">
                      <a:lumMod val="100000"/>
                    </a:schemeClr>
                  </a:solidFill>
                </a:rPr>
                <a:t>Keyword</a:t>
              </a:r>
              <a:endParaRPr lang="zh-CN" altLang="en-US" sz="16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10" name="îṣḷîďé">
              <a:extLst>
                <a:ext uri="{FF2B5EF4-FFF2-40B4-BE49-F238E27FC236}">
                  <a16:creationId xmlns:a16="http://schemas.microsoft.com/office/drawing/2014/main" id="{F9874DA1-529B-4C8B-A6AB-EBF71F2530ED}"/>
                </a:ext>
              </a:extLst>
            </p:cNvPr>
            <p:cNvSpPr txBox="1"/>
            <p:nvPr/>
          </p:nvSpPr>
          <p:spPr>
            <a:xfrm>
              <a:off x="786035" y="2124000"/>
              <a:ext cx="954107" cy="92333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sz="5400" b="1" dirty="0">
                  <a:solidFill>
                    <a:schemeClr val="accent1"/>
                  </a:solidFill>
                </a:rPr>
                <a:t>01</a:t>
              </a:r>
            </a:p>
          </p:txBody>
        </p:sp>
        <p:sp>
          <p:nvSpPr>
            <p:cNvPr id="11" name="iS1iḑé">
              <a:extLst>
                <a:ext uri="{FF2B5EF4-FFF2-40B4-BE49-F238E27FC236}">
                  <a16:creationId xmlns:a16="http://schemas.microsoft.com/office/drawing/2014/main" id="{C24F54ED-3263-4F37-B0B8-F9DC3BDAA3FC}"/>
                </a:ext>
              </a:extLst>
            </p:cNvPr>
            <p:cNvSpPr/>
            <p:nvPr/>
          </p:nvSpPr>
          <p:spPr>
            <a:xfrm>
              <a:off x="788883" y="3041918"/>
              <a:ext cx="917947" cy="288226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850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</a:rPr>
                <a:t>Text here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2" name="íśļíḍe">
              <a:extLst>
                <a:ext uri="{FF2B5EF4-FFF2-40B4-BE49-F238E27FC236}">
                  <a16:creationId xmlns:a16="http://schemas.microsoft.com/office/drawing/2014/main" id="{11821820-FD15-487C-A169-42E460263DC7}"/>
                </a:ext>
              </a:extLst>
            </p:cNvPr>
            <p:cNvGrpSpPr/>
            <p:nvPr/>
          </p:nvGrpSpPr>
          <p:grpSpPr>
            <a:xfrm>
              <a:off x="909889" y="3668431"/>
              <a:ext cx="371561" cy="371561"/>
              <a:chOff x="1631504" y="4324694"/>
              <a:chExt cx="432048" cy="432048"/>
            </a:xfrm>
          </p:grpSpPr>
          <p:sp>
            <p:nvSpPr>
              <p:cNvPr id="30" name="íşļíḋé">
                <a:extLst>
                  <a:ext uri="{FF2B5EF4-FFF2-40B4-BE49-F238E27FC236}">
                    <a16:creationId xmlns:a16="http://schemas.microsoft.com/office/drawing/2014/main" id="{957FFE9E-ACD4-49D5-9E7C-6D6F5F5E7423}"/>
                  </a:ext>
                </a:extLst>
              </p:cNvPr>
              <p:cNvSpPr/>
              <p:nvPr/>
            </p:nvSpPr>
            <p:spPr>
              <a:xfrm>
                <a:off x="1631504" y="4324694"/>
                <a:ext cx="432048" cy="432048"/>
              </a:xfrm>
              <a:prstGeom prst="roundRect">
                <a:avLst>
                  <a:gd name="adj" fmla="val 141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ṥḻïďe">
                <a:extLst>
                  <a:ext uri="{FF2B5EF4-FFF2-40B4-BE49-F238E27FC236}">
                    <a16:creationId xmlns:a16="http://schemas.microsoft.com/office/drawing/2014/main" id="{EE8C4704-0588-4063-AD8A-4059DCF2E552}"/>
                  </a:ext>
                </a:extLst>
              </p:cNvPr>
              <p:cNvSpPr/>
              <p:nvPr/>
            </p:nvSpPr>
            <p:spPr bwMode="auto">
              <a:xfrm>
                <a:off x="1730527" y="4423717"/>
                <a:ext cx="234003" cy="23400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ïsļíḓé">
              <a:extLst>
                <a:ext uri="{FF2B5EF4-FFF2-40B4-BE49-F238E27FC236}">
                  <a16:creationId xmlns:a16="http://schemas.microsoft.com/office/drawing/2014/main" id="{F1344574-4FD2-4B72-A9E5-805554BB4A7E}"/>
                </a:ext>
              </a:extLst>
            </p:cNvPr>
            <p:cNvSpPr txBox="1"/>
            <p:nvPr/>
          </p:nvSpPr>
          <p:spPr>
            <a:xfrm>
              <a:off x="2545615" y="2124000"/>
              <a:ext cx="954107" cy="92333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02</a:t>
              </a:r>
            </a:p>
          </p:txBody>
        </p:sp>
        <p:sp>
          <p:nvSpPr>
            <p:cNvPr id="14" name="íṣļiḑé">
              <a:extLst>
                <a:ext uri="{FF2B5EF4-FFF2-40B4-BE49-F238E27FC236}">
                  <a16:creationId xmlns:a16="http://schemas.microsoft.com/office/drawing/2014/main" id="{4D644E47-FCD5-44E1-80F1-1E098551EF08}"/>
                </a:ext>
              </a:extLst>
            </p:cNvPr>
            <p:cNvSpPr/>
            <p:nvPr/>
          </p:nvSpPr>
          <p:spPr>
            <a:xfrm>
              <a:off x="2516779" y="3041918"/>
              <a:ext cx="917946" cy="288226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850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grpSp>
          <p:nvGrpSpPr>
            <p:cNvPr id="15" name="îṥ1ïḓè">
              <a:extLst>
                <a:ext uri="{FF2B5EF4-FFF2-40B4-BE49-F238E27FC236}">
                  <a16:creationId xmlns:a16="http://schemas.microsoft.com/office/drawing/2014/main" id="{C6D2A24F-82B9-495B-AB61-ECBB6AA3D8B9}"/>
                </a:ext>
              </a:extLst>
            </p:cNvPr>
            <p:cNvGrpSpPr/>
            <p:nvPr/>
          </p:nvGrpSpPr>
          <p:grpSpPr>
            <a:xfrm>
              <a:off x="2669469" y="3668431"/>
              <a:ext cx="371561" cy="371561"/>
              <a:chOff x="2581164" y="3432222"/>
              <a:chExt cx="371561" cy="371561"/>
            </a:xfrm>
          </p:grpSpPr>
          <p:sp>
            <p:nvSpPr>
              <p:cNvPr id="28" name="iSļiḓé">
                <a:extLst>
                  <a:ext uri="{FF2B5EF4-FFF2-40B4-BE49-F238E27FC236}">
                    <a16:creationId xmlns:a16="http://schemas.microsoft.com/office/drawing/2014/main" id="{FC01D513-F13C-4D3E-8383-E186C9BD6610}"/>
                  </a:ext>
                </a:extLst>
              </p:cNvPr>
              <p:cNvSpPr/>
              <p:nvPr/>
            </p:nvSpPr>
            <p:spPr>
              <a:xfrm>
                <a:off x="2581164" y="3432222"/>
                <a:ext cx="371561" cy="371561"/>
              </a:xfrm>
              <a:prstGeom prst="roundRect">
                <a:avLst>
                  <a:gd name="adj" fmla="val 14132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9" name="íşľídê">
                <a:extLst>
                  <a:ext uri="{FF2B5EF4-FFF2-40B4-BE49-F238E27FC236}">
                    <a16:creationId xmlns:a16="http://schemas.microsoft.com/office/drawing/2014/main" id="{B188FC26-A530-458D-A167-B9C5104245A6}"/>
                  </a:ext>
                </a:extLst>
              </p:cNvPr>
              <p:cNvSpPr/>
              <p:nvPr/>
            </p:nvSpPr>
            <p:spPr bwMode="auto">
              <a:xfrm>
                <a:off x="2666324" y="3522041"/>
                <a:ext cx="201242" cy="191923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6" name="íşľíďè">
              <a:extLst>
                <a:ext uri="{FF2B5EF4-FFF2-40B4-BE49-F238E27FC236}">
                  <a16:creationId xmlns:a16="http://schemas.microsoft.com/office/drawing/2014/main" id="{DE35F038-A899-4CA1-A14D-515560021B1B}"/>
                </a:ext>
              </a:extLst>
            </p:cNvPr>
            <p:cNvSpPr txBox="1"/>
            <p:nvPr/>
          </p:nvSpPr>
          <p:spPr>
            <a:xfrm>
              <a:off x="4305195" y="2124000"/>
              <a:ext cx="954107" cy="92333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03</a:t>
              </a: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ACC06CB-C292-491D-B39D-C05B0BE0F706}"/>
                </a:ext>
              </a:extLst>
            </p:cNvPr>
            <p:cNvCxnSpPr>
              <a:cxnSpLocks/>
            </p:cNvCxnSpPr>
            <p:nvPr/>
          </p:nvCxnSpPr>
          <p:spPr>
            <a:xfrm>
              <a:off x="2510180" y="2247854"/>
              <a:ext cx="0" cy="1783398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AF55A00-5AFA-4935-823D-377278FC76AC}"/>
                </a:ext>
              </a:extLst>
            </p:cNvPr>
            <p:cNvCxnSpPr>
              <a:cxnSpLocks/>
            </p:cNvCxnSpPr>
            <p:nvPr/>
          </p:nvCxnSpPr>
          <p:spPr>
            <a:xfrm>
              <a:off x="4269760" y="2247854"/>
              <a:ext cx="0" cy="1783398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ïṧḷîḓê">
              <a:extLst>
                <a:ext uri="{FF2B5EF4-FFF2-40B4-BE49-F238E27FC236}">
                  <a16:creationId xmlns:a16="http://schemas.microsoft.com/office/drawing/2014/main" id="{59E60D7F-F943-4C2E-938C-136CC1AB1945}"/>
                </a:ext>
              </a:extLst>
            </p:cNvPr>
            <p:cNvSpPr/>
            <p:nvPr/>
          </p:nvSpPr>
          <p:spPr>
            <a:xfrm>
              <a:off x="4276359" y="3041918"/>
              <a:ext cx="917946" cy="288226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850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grpSp>
          <p:nvGrpSpPr>
            <p:cNvPr id="20" name="ïsļídé">
              <a:extLst>
                <a:ext uri="{FF2B5EF4-FFF2-40B4-BE49-F238E27FC236}">
                  <a16:creationId xmlns:a16="http://schemas.microsoft.com/office/drawing/2014/main" id="{7B846AAF-418B-4203-A8B8-89CC7720F408}"/>
                </a:ext>
              </a:extLst>
            </p:cNvPr>
            <p:cNvGrpSpPr/>
            <p:nvPr/>
          </p:nvGrpSpPr>
          <p:grpSpPr>
            <a:xfrm>
              <a:off x="4429048" y="3668431"/>
              <a:ext cx="371561" cy="371561"/>
              <a:chOff x="4340743" y="3432222"/>
              <a:chExt cx="371561" cy="371561"/>
            </a:xfrm>
          </p:grpSpPr>
          <p:sp>
            <p:nvSpPr>
              <p:cNvPr id="26" name="ïṣlíḑe">
                <a:extLst>
                  <a:ext uri="{FF2B5EF4-FFF2-40B4-BE49-F238E27FC236}">
                    <a16:creationId xmlns:a16="http://schemas.microsoft.com/office/drawing/2014/main" id="{C2A96C81-A005-452D-B081-674AFF5C3995}"/>
                  </a:ext>
                </a:extLst>
              </p:cNvPr>
              <p:cNvSpPr/>
              <p:nvPr/>
            </p:nvSpPr>
            <p:spPr>
              <a:xfrm>
                <a:off x="4340743" y="3432222"/>
                <a:ext cx="371561" cy="371561"/>
              </a:xfrm>
              <a:prstGeom prst="roundRect">
                <a:avLst>
                  <a:gd name="adj" fmla="val 14132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7" name="ï$ľiḍe">
                <a:extLst>
                  <a:ext uri="{FF2B5EF4-FFF2-40B4-BE49-F238E27FC236}">
                    <a16:creationId xmlns:a16="http://schemas.microsoft.com/office/drawing/2014/main" id="{77728189-0298-4751-8B52-A92CB5647527}"/>
                  </a:ext>
                </a:extLst>
              </p:cNvPr>
              <p:cNvSpPr/>
              <p:nvPr/>
            </p:nvSpPr>
            <p:spPr bwMode="auto">
              <a:xfrm>
                <a:off x="4469387" y="3517382"/>
                <a:ext cx="114274" cy="201242"/>
              </a:xfrm>
              <a:custGeom>
                <a:avLst/>
                <a:gdLst>
                  <a:gd name="T0" fmla="*/ 36 w 123"/>
                  <a:gd name="T1" fmla="*/ 18 h 217"/>
                  <a:gd name="T2" fmla="*/ 56 w 123"/>
                  <a:gd name="T3" fmla="*/ 18 h 217"/>
                  <a:gd name="T4" fmla="*/ 56 w 123"/>
                  <a:gd name="T5" fmla="*/ 33 h 217"/>
                  <a:gd name="T6" fmla="*/ 36 w 123"/>
                  <a:gd name="T7" fmla="*/ 33 h 217"/>
                  <a:gd name="T8" fmla="*/ 36 w 123"/>
                  <a:gd name="T9" fmla="*/ 18 h 217"/>
                  <a:gd name="T10" fmla="*/ 66 w 123"/>
                  <a:gd name="T11" fmla="*/ 33 h 217"/>
                  <a:gd name="T12" fmla="*/ 86 w 123"/>
                  <a:gd name="T13" fmla="*/ 33 h 217"/>
                  <a:gd name="T14" fmla="*/ 86 w 123"/>
                  <a:gd name="T15" fmla="*/ 18 h 217"/>
                  <a:gd name="T16" fmla="*/ 66 w 123"/>
                  <a:gd name="T17" fmla="*/ 18 h 217"/>
                  <a:gd name="T18" fmla="*/ 66 w 123"/>
                  <a:gd name="T19" fmla="*/ 33 h 217"/>
                  <a:gd name="T20" fmla="*/ 103 w 123"/>
                  <a:gd name="T21" fmla="*/ 62 h 217"/>
                  <a:gd name="T22" fmla="*/ 123 w 123"/>
                  <a:gd name="T23" fmla="*/ 62 h 217"/>
                  <a:gd name="T24" fmla="*/ 123 w 123"/>
                  <a:gd name="T25" fmla="*/ 149 h 217"/>
                  <a:gd name="T26" fmla="*/ 123 w 123"/>
                  <a:gd name="T27" fmla="*/ 149 h 217"/>
                  <a:gd name="T28" fmla="*/ 123 w 123"/>
                  <a:gd name="T29" fmla="*/ 154 h 217"/>
                  <a:gd name="T30" fmla="*/ 62 w 123"/>
                  <a:gd name="T31" fmla="*/ 217 h 217"/>
                  <a:gd name="T32" fmla="*/ 0 w 123"/>
                  <a:gd name="T33" fmla="*/ 154 h 217"/>
                  <a:gd name="T34" fmla="*/ 0 w 123"/>
                  <a:gd name="T35" fmla="*/ 149 h 217"/>
                  <a:gd name="T36" fmla="*/ 0 w 123"/>
                  <a:gd name="T37" fmla="*/ 149 h 217"/>
                  <a:gd name="T38" fmla="*/ 0 w 123"/>
                  <a:gd name="T39" fmla="*/ 62 h 217"/>
                  <a:gd name="T40" fmla="*/ 20 w 123"/>
                  <a:gd name="T41" fmla="*/ 62 h 217"/>
                  <a:gd name="T42" fmla="*/ 20 w 123"/>
                  <a:gd name="T43" fmla="*/ 0 h 217"/>
                  <a:gd name="T44" fmla="*/ 103 w 123"/>
                  <a:gd name="T45" fmla="*/ 0 h 217"/>
                  <a:gd name="T46" fmla="*/ 103 w 123"/>
                  <a:gd name="T47" fmla="*/ 62 h 217"/>
                  <a:gd name="T48" fmla="*/ 30 w 123"/>
                  <a:gd name="T49" fmla="*/ 62 h 217"/>
                  <a:gd name="T50" fmla="*/ 93 w 123"/>
                  <a:gd name="T51" fmla="*/ 62 h 217"/>
                  <a:gd name="T52" fmla="*/ 93 w 123"/>
                  <a:gd name="T53" fmla="*/ 10 h 217"/>
                  <a:gd name="T54" fmla="*/ 30 w 123"/>
                  <a:gd name="T55" fmla="*/ 10 h 217"/>
                  <a:gd name="T56" fmla="*/ 30 w 123"/>
                  <a:gd name="T57" fmla="*/ 62 h 217"/>
                  <a:gd name="T58" fmla="*/ 76 w 123"/>
                  <a:gd name="T59" fmla="*/ 137 h 217"/>
                  <a:gd name="T60" fmla="*/ 98 w 123"/>
                  <a:gd name="T61" fmla="*/ 115 h 217"/>
                  <a:gd name="T62" fmla="*/ 98 w 123"/>
                  <a:gd name="T63" fmla="*/ 109 h 217"/>
                  <a:gd name="T64" fmla="*/ 91 w 123"/>
                  <a:gd name="T65" fmla="*/ 102 h 217"/>
                  <a:gd name="T66" fmla="*/ 85 w 123"/>
                  <a:gd name="T67" fmla="*/ 102 h 217"/>
                  <a:gd name="T68" fmla="*/ 63 w 123"/>
                  <a:gd name="T69" fmla="*/ 124 h 217"/>
                  <a:gd name="T70" fmla="*/ 42 w 123"/>
                  <a:gd name="T71" fmla="*/ 102 h 217"/>
                  <a:gd name="T72" fmla="*/ 36 w 123"/>
                  <a:gd name="T73" fmla="*/ 102 h 217"/>
                  <a:gd name="T74" fmla="*/ 29 w 123"/>
                  <a:gd name="T75" fmla="*/ 109 h 217"/>
                  <a:gd name="T76" fmla="*/ 29 w 123"/>
                  <a:gd name="T77" fmla="*/ 115 h 217"/>
                  <a:gd name="T78" fmla="*/ 50 w 123"/>
                  <a:gd name="T79" fmla="*/ 137 h 217"/>
                  <a:gd name="T80" fmla="*/ 29 w 123"/>
                  <a:gd name="T81" fmla="*/ 158 h 217"/>
                  <a:gd name="T82" fmla="*/ 29 w 123"/>
                  <a:gd name="T83" fmla="*/ 164 h 217"/>
                  <a:gd name="T84" fmla="*/ 36 w 123"/>
                  <a:gd name="T85" fmla="*/ 171 h 217"/>
                  <a:gd name="T86" fmla="*/ 42 w 123"/>
                  <a:gd name="T87" fmla="*/ 171 h 217"/>
                  <a:gd name="T88" fmla="*/ 63 w 123"/>
                  <a:gd name="T89" fmla="*/ 150 h 217"/>
                  <a:gd name="T90" fmla="*/ 85 w 123"/>
                  <a:gd name="T91" fmla="*/ 171 h 217"/>
                  <a:gd name="T92" fmla="*/ 91 w 123"/>
                  <a:gd name="T93" fmla="*/ 171 h 217"/>
                  <a:gd name="T94" fmla="*/ 98 w 123"/>
                  <a:gd name="T95" fmla="*/ 164 h 217"/>
                  <a:gd name="T96" fmla="*/ 98 w 123"/>
                  <a:gd name="T97" fmla="*/ 158 h 217"/>
                  <a:gd name="T98" fmla="*/ 76 w 123"/>
                  <a:gd name="T99" fmla="*/ 13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3" h="217">
                    <a:moveTo>
                      <a:pt x="36" y="18"/>
                    </a:moveTo>
                    <a:lnTo>
                      <a:pt x="56" y="18"/>
                    </a:lnTo>
                    <a:lnTo>
                      <a:pt x="56" y="33"/>
                    </a:lnTo>
                    <a:lnTo>
                      <a:pt x="36" y="33"/>
                    </a:lnTo>
                    <a:lnTo>
                      <a:pt x="36" y="18"/>
                    </a:lnTo>
                    <a:close/>
                    <a:moveTo>
                      <a:pt x="66" y="33"/>
                    </a:moveTo>
                    <a:lnTo>
                      <a:pt x="86" y="33"/>
                    </a:lnTo>
                    <a:lnTo>
                      <a:pt x="86" y="18"/>
                    </a:lnTo>
                    <a:lnTo>
                      <a:pt x="66" y="18"/>
                    </a:lnTo>
                    <a:lnTo>
                      <a:pt x="66" y="33"/>
                    </a:lnTo>
                    <a:close/>
                    <a:moveTo>
                      <a:pt x="103" y="62"/>
                    </a:moveTo>
                    <a:lnTo>
                      <a:pt x="123" y="62"/>
                    </a:lnTo>
                    <a:lnTo>
                      <a:pt x="123" y="149"/>
                    </a:lnTo>
                    <a:lnTo>
                      <a:pt x="123" y="149"/>
                    </a:lnTo>
                    <a:cubicBezTo>
                      <a:pt x="123" y="151"/>
                      <a:pt x="123" y="152"/>
                      <a:pt x="123" y="154"/>
                    </a:cubicBezTo>
                    <a:cubicBezTo>
                      <a:pt x="123" y="194"/>
                      <a:pt x="96" y="217"/>
                      <a:pt x="62" y="217"/>
                    </a:cubicBezTo>
                    <a:cubicBezTo>
                      <a:pt x="28" y="217"/>
                      <a:pt x="0" y="194"/>
                      <a:pt x="0" y="154"/>
                    </a:cubicBezTo>
                    <a:cubicBezTo>
                      <a:pt x="0" y="152"/>
                      <a:pt x="0" y="151"/>
                      <a:pt x="0" y="149"/>
                    </a:cubicBezTo>
                    <a:lnTo>
                      <a:pt x="0" y="149"/>
                    </a:lnTo>
                    <a:lnTo>
                      <a:pt x="0" y="62"/>
                    </a:lnTo>
                    <a:lnTo>
                      <a:pt x="20" y="62"/>
                    </a:lnTo>
                    <a:lnTo>
                      <a:pt x="20" y="0"/>
                    </a:lnTo>
                    <a:lnTo>
                      <a:pt x="103" y="0"/>
                    </a:lnTo>
                    <a:lnTo>
                      <a:pt x="103" y="62"/>
                    </a:lnTo>
                    <a:close/>
                    <a:moveTo>
                      <a:pt x="30" y="62"/>
                    </a:moveTo>
                    <a:lnTo>
                      <a:pt x="93" y="62"/>
                    </a:lnTo>
                    <a:lnTo>
                      <a:pt x="93" y="10"/>
                    </a:lnTo>
                    <a:lnTo>
                      <a:pt x="30" y="10"/>
                    </a:lnTo>
                    <a:lnTo>
                      <a:pt x="30" y="62"/>
                    </a:lnTo>
                    <a:close/>
                    <a:moveTo>
                      <a:pt x="76" y="137"/>
                    </a:moveTo>
                    <a:lnTo>
                      <a:pt x="98" y="115"/>
                    </a:lnTo>
                    <a:cubicBezTo>
                      <a:pt x="100" y="113"/>
                      <a:pt x="100" y="111"/>
                      <a:pt x="98" y="109"/>
                    </a:cubicBezTo>
                    <a:lnTo>
                      <a:pt x="91" y="102"/>
                    </a:lnTo>
                    <a:cubicBezTo>
                      <a:pt x="89" y="100"/>
                      <a:pt x="87" y="100"/>
                      <a:pt x="85" y="102"/>
                    </a:cubicBezTo>
                    <a:lnTo>
                      <a:pt x="63" y="124"/>
                    </a:lnTo>
                    <a:lnTo>
                      <a:pt x="42" y="102"/>
                    </a:lnTo>
                    <a:cubicBezTo>
                      <a:pt x="40" y="100"/>
                      <a:pt x="38" y="100"/>
                      <a:pt x="36" y="102"/>
                    </a:cubicBezTo>
                    <a:lnTo>
                      <a:pt x="29" y="109"/>
                    </a:lnTo>
                    <a:cubicBezTo>
                      <a:pt x="27" y="111"/>
                      <a:pt x="27" y="113"/>
                      <a:pt x="29" y="115"/>
                    </a:cubicBezTo>
                    <a:lnTo>
                      <a:pt x="50" y="137"/>
                    </a:lnTo>
                    <a:lnTo>
                      <a:pt x="29" y="158"/>
                    </a:lnTo>
                    <a:cubicBezTo>
                      <a:pt x="27" y="160"/>
                      <a:pt x="27" y="162"/>
                      <a:pt x="29" y="164"/>
                    </a:cubicBezTo>
                    <a:lnTo>
                      <a:pt x="36" y="171"/>
                    </a:lnTo>
                    <a:cubicBezTo>
                      <a:pt x="38" y="173"/>
                      <a:pt x="40" y="173"/>
                      <a:pt x="42" y="171"/>
                    </a:cubicBezTo>
                    <a:lnTo>
                      <a:pt x="63" y="150"/>
                    </a:lnTo>
                    <a:lnTo>
                      <a:pt x="85" y="171"/>
                    </a:lnTo>
                    <a:cubicBezTo>
                      <a:pt x="87" y="173"/>
                      <a:pt x="89" y="173"/>
                      <a:pt x="91" y="171"/>
                    </a:cubicBezTo>
                    <a:lnTo>
                      <a:pt x="98" y="164"/>
                    </a:lnTo>
                    <a:cubicBezTo>
                      <a:pt x="100" y="162"/>
                      <a:pt x="100" y="160"/>
                      <a:pt x="98" y="158"/>
                    </a:cubicBezTo>
                    <a:lnTo>
                      <a:pt x="76" y="1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1" name="išḷíḑê">
              <a:extLst>
                <a:ext uri="{FF2B5EF4-FFF2-40B4-BE49-F238E27FC236}">
                  <a16:creationId xmlns:a16="http://schemas.microsoft.com/office/drawing/2014/main" id="{C24F54ED-3263-4F37-B0B8-F9DC3BDAA3FC}"/>
                </a:ext>
              </a:extLst>
            </p:cNvPr>
            <p:cNvSpPr/>
            <p:nvPr/>
          </p:nvSpPr>
          <p:spPr>
            <a:xfrm>
              <a:off x="788883" y="4219317"/>
              <a:ext cx="917947" cy="288226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850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b="1" dirty="0"/>
                <a:t>Keyword</a:t>
              </a:r>
              <a:endParaRPr lang="zh-CN" altLang="en-US" sz="1600" b="1" dirty="0"/>
            </a:p>
          </p:txBody>
        </p:sp>
        <p:sp>
          <p:nvSpPr>
            <p:cNvPr id="22" name="ïṩ1ïdê">
              <a:extLst>
                <a:ext uri="{FF2B5EF4-FFF2-40B4-BE49-F238E27FC236}">
                  <a16:creationId xmlns:a16="http://schemas.microsoft.com/office/drawing/2014/main" id="{4D644E47-FCD5-44E1-80F1-1E098551EF08}"/>
                </a:ext>
              </a:extLst>
            </p:cNvPr>
            <p:cNvSpPr/>
            <p:nvPr/>
          </p:nvSpPr>
          <p:spPr>
            <a:xfrm>
              <a:off x="2516779" y="4219317"/>
              <a:ext cx="917946" cy="288226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850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b="1" dirty="0"/>
                <a:t>Keyword</a:t>
              </a:r>
              <a:endParaRPr lang="zh-CN" altLang="en-US" sz="1600" b="1" dirty="0"/>
            </a:p>
          </p:txBody>
        </p:sp>
        <p:sp>
          <p:nvSpPr>
            <p:cNvPr id="23" name="isḷiḍê">
              <a:extLst>
                <a:ext uri="{FF2B5EF4-FFF2-40B4-BE49-F238E27FC236}">
                  <a16:creationId xmlns:a16="http://schemas.microsoft.com/office/drawing/2014/main" id="{59E60D7F-F943-4C2E-938C-136CC1AB1945}"/>
                </a:ext>
              </a:extLst>
            </p:cNvPr>
            <p:cNvSpPr/>
            <p:nvPr/>
          </p:nvSpPr>
          <p:spPr>
            <a:xfrm>
              <a:off x="4276359" y="4219317"/>
              <a:ext cx="917946" cy="288226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850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b="1" dirty="0"/>
                <a:t>Keyword</a:t>
              </a:r>
              <a:endParaRPr lang="zh-CN" altLang="en-US" sz="1600" b="1" dirty="0"/>
            </a:p>
          </p:txBody>
        </p:sp>
        <p:sp>
          <p:nvSpPr>
            <p:cNvPr id="24" name="îṩlïḋe">
              <a:extLst>
                <a:ext uri="{FF2B5EF4-FFF2-40B4-BE49-F238E27FC236}">
                  <a16:creationId xmlns:a16="http://schemas.microsoft.com/office/drawing/2014/main" id="{1A91E3BF-E0AD-4547-BC6A-D898E0422619}"/>
                </a:ext>
              </a:extLst>
            </p:cNvPr>
            <p:cNvSpPr/>
            <p:nvPr/>
          </p:nvSpPr>
          <p:spPr bwMode="auto">
            <a:xfrm>
              <a:off x="6317547" y="4802794"/>
              <a:ext cx="5088419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You can use the icon library in </a:t>
              </a:r>
              <a:r>
                <a:rPr lang="en-US" altLang="zh-CN" sz="1100" dirty="0" err="1"/>
                <a:t>iSlide</a:t>
              </a:r>
              <a:r>
                <a:rPr lang="en-US" altLang="zh-CN" sz="1100" dirty="0"/>
                <a:t>  (www.islide.cc) to filter and replace existing icon elements with one click.</a:t>
              </a:r>
            </a:p>
          </p:txBody>
        </p:sp>
        <p:sp>
          <p:nvSpPr>
            <p:cNvPr id="25" name="íşľíḍê">
              <a:extLst>
                <a:ext uri="{FF2B5EF4-FFF2-40B4-BE49-F238E27FC236}">
                  <a16:creationId xmlns:a16="http://schemas.microsoft.com/office/drawing/2014/main" id="{633BAF64-4B74-45E5-A3C7-E7268E5B090E}"/>
                </a:ext>
              </a:extLst>
            </p:cNvPr>
            <p:cNvSpPr txBox="1"/>
            <p:nvPr/>
          </p:nvSpPr>
          <p:spPr bwMode="auto">
            <a:xfrm>
              <a:off x="6317547" y="4389914"/>
              <a:ext cx="5088419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468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0709F9-8561-4816-A337-5C65C9E0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</a:t>
            </a:r>
            <a:r>
              <a:rPr lang="en-US" altLang="zh-CN" dirty="0" err="1"/>
              <a:t>edClick</a:t>
            </a:r>
            <a:r>
              <a:rPr lang="en-US" altLang="zh-CN" dirty="0"/>
              <a:t> to edit Master title </a:t>
            </a:r>
            <a:r>
              <a:rPr lang="en-US" altLang="zh-CN" dirty="0" err="1"/>
              <a:t>styleit</a:t>
            </a:r>
            <a:r>
              <a:rPr lang="en-US" altLang="zh-CN" dirty="0"/>
              <a:t>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12C025-B3BD-4E6D-AF76-F263D730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grpSp>
        <p:nvGrpSpPr>
          <p:cNvPr id="5" name="18053105-e546-4f12-9f01-72323c949c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0033241-CAAC-4FB9-B17B-FEBA587D77D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1130300"/>
            <a:ext cx="10845801" cy="5003800"/>
            <a:chOff x="673099" y="1130300"/>
            <a:chExt cx="10845801" cy="5003800"/>
          </a:xfrm>
        </p:grpSpPr>
        <p:grpSp>
          <p:nvGrpSpPr>
            <p:cNvPr id="6" name="iṡlíďè">
              <a:extLst>
                <a:ext uri="{FF2B5EF4-FFF2-40B4-BE49-F238E27FC236}">
                  <a16:creationId xmlns:a16="http://schemas.microsoft.com/office/drawing/2014/main" id="{3DE55F62-7C06-4108-A1FF-A57B77DDECDF}"/>
                </a:ext>
              </a:extLst>
            </p:cNvPr>
            <p:cNvGrpSpPr/>
            <p:nvPr/>
          </p:nvGrpSpPr>
          <p:grpSpPr>
            <a:xfrm>
              <a:off x="4586963" y="3314700"/>
              <a:ext cx="3018074" cy="2819400"/>
              <a:chOff x="4586963" y="2222500"/>
              <a:chExt cx="3018074" cy="2819400"/>
            </a:xfrm>
            <a:solidFill>
              <a:schemeClr val="bg1">
                <a:lumMod val="95000"/>
              </a:schemeClr>
            </a:solidFill>
          </p:grpSpPr>
          <p:sp>
            <p:nvSpPr>
              <p:cNvPr id="25" name="íṡ1îḋê">
                <a:extLst>
                  <a:ext uri="{FF2B5EF4-FFF2-40B4-BE49-F238E27FC236}">
                    <a16:creationId xmlns:a16="http://schemas.microsoft.com/office/drawing/2014/main" id="{7E3FE2E0-78F4-4FE3-9A7A-CF77CF288685}"/>
                  </a:ext>
                </a:extLst>
              </p:cNvPr>
              <p:cNvSpPr/>
              <p:nvPr/>
            </p:nvSpPr>
            <p:spPr bwMode="auto">
              <a:xfrm>
                <a:off x="5362663" y="2222500"/>
                <a:ext cx="1465213" cy="1415543"/>
              </a:xfrm>
              <a:custGeom>
                <a:avLst/>
                <a:gdLst>
                  <a:gd name="T0" fmla="*/ 119 w 238"/>
                  <a:gd name="T1" fmla="*/ 72 h 230"/>
                  <a:gd name="T2" fmla="*/ 171 w 238"/>
                  <a:gd name="T3" fmla="*/ 162 h 230"/>
                  <a:gd name="T4" fmla="*/ 146 w 238"/>
                  <a:gd name="T5" fmla="*/ 176 h 230"/>
                  <a:gd name="T6" fmla="*/ 192 w 238"/>
                  <a:gd name="T7" fmla="*/ 203 h 230"/>
                  <a:gd name="T8" fmla="*/ 238 w 238"/>
                  <a:gd name="T9" fmla="*/ 230 h 230"/>
                  <a:gd name="T10" fmla="*/ 238 w 238"/>
                  <a:gd name="T11" fmla="*/ 176 h 230"/>
                  <a:gd name="T12" fmla="*/ 238 w 238"/>
                  <a:gd name="T13" fmla="*/ 123 h 230"/>
                  <a:gd name="T14" fmla="*/ 213 w 238"/>
                  <a:gd name="T15" fmla="*/ 138 h 230"/>
                  <a:gd name="T16" fmla="*/ 140 w 238"/>
                  <a:gd name="T17" fmla="*/ 12 h 230"/>
                  <a:gd name="T18" fmla="*/ 119 w 238"/>
                  <a:gd name="T19" fmla="*/ 0 h 230"/>
                  <a:gd name="T20" fmla="*/ 119 w 238"/>
                  <a:gd name="T21" fmla="*/ 0 h 230"/>
                  <a:gd name="T22" fmla="*/ 98 w 238"/>
                  <a:gd name="T23" fmla="*/ 12 h 230"/>
                  <a:gd name="T24" fmla="*/ 0 w 238"/>
                  <a:gd name="T25" fmla="*/ 183 h 230"/>
                  <a:gd name="T26" fmla="*/ 42 w 238"/>
                  <a:gd name="T27" fmla="*/ 207 h 230"/>
                  <a:gd name="T28" fmla="*/ 119 w 238"/>
                  <a:gd name="T29" fmla="*/ 7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0">
                    <a:moveTo>
                      <a:pt x="119" y="72"/>
                    </a:moveTo>
                    <a:cubicBezTo>
                      <a:pt x="171" y="162"/>
                      <a:pt x="171" y="162"/>
                      <a:pt x="171" y="162"/>
                    </a:cubicBezTo>
                    <a:cubicBezTo>
                      <a:pt x="146" y="176"/>
                      <a:pt x="146" y="176"/>
                      <a:pt x="146" y="176"/>
                    </a:cubicBezTo>
                    <a:cubicBezTo>
                      <a:pt x="192" y="203"/>
                      <a:pt x="192" y="203"/>
                      <a:pt x="192" y="203"/>
                    </a:cubicBezTo>
                    <a:cubicBezTo>
                      <a:pt x="238" y="230"/>
                      <a:pt x="238" y="230"/>
                      <a:pt x="238" y="230"/>
                    </a:cubicBezTo>
                    <a:cubicBezTo>
                      <a:pt x="238" y="176"/>
                      <a:pt x="238" y="176"/>
                      <a:pt x="238" y="176"/>
                    </a:cubicBezTo>
                    <a:cubicBezTo>
                      <a:pt x="238" y="123"/>
                      <a:pt x="238" y="123"/>
                      <a:pt x="238" y="123"/>
                    </a:cubicBezTo>
                    <a:cubicBezTo>
                      <a:pt x="213" y="138"/>
                      <a:pt x="213" y="138"/>
                      <a:pt x="213" y="138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6" y="5"/>
                      <a:pt x="128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1" y="0"/>
                      <a:pt x="103" y="5"/>
                      <a:pt x="98" y="12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42" y="207"/>
                      <a:pt x="42" y="207"/>
                      <a:pt x="42" y="207"/>
                    </a:cubicBezTo>
                    <a:lnTo>
                      <a:pt x="119" y="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îṣ1iḑê">
                <a:extLst>
                  <a:ext uri="{FF2B5EF4-FFF2-40B4-BE49-F238E27FC236}">
                    <a16:creationId xmlns:a16="http://schemas.microsoft.com/office/drawing/2014/main" id="{2FB782A6-2F49-4556-B059-8024A2FAF9BA}"/>
                  </a:ext>
                </a:extLst>
              </p:cNvPr>
              <p:cNvSpPr/>
              <p:nvPr/>
            </p:nvSpPr>
            <p:spPr bwMode="auto">
              <a:xfrm>
                <a:off x="4586963" y="3448135"/>
                <a:ext cx="1367336" cy="1409700"/>
              </a:xfrm>
              <a:custGeom>
                <a:avLst/>
                <a:gdLst>
                  <a:gd name="T0" fmla="*/ 118 w 222"/>
                  <a:gd name="T1" fmla="*/ 92 h 229"/>
                  <a:gd name="T2" fmla="*/ 144 w 222"/>
                  <a:gd name="T3" fmla="*/ 106 h 229"/>
                  <a:gd name="T4" fmla="*/ 144 w 222"/>
                  <a:gd name="T5" fmla="*/ 53 h 229"/>
                  <a:gd name="T6" fmla="*/ 144 w 222"/>
                  <a:gd name="T7" fmla="*/ 0 h 229"/>
                  <a:gd name="T8" fmla="*/ 97 w 222"/>
                  <a:gd name="T9" fmla="*/ 26 h 229"/>
                  <a:gd name="T10" fmla="*/ 51 w 222"/>
                  <a:gd name="T11" fmla="*/ 53 h 229"/>
                  <a:gd name="T12" fmla="*/ 77 w 222"/>
                  <a:gd name="T13" fmla="*/ 67 h 229"/>
                  <a:gd name="T14" fmla="*/ 4 w 222"/>
                  <a:gd name="T15" fmla="*/ 193 h 229"/>
                  <a:gd name="T16" fmla="*/ 4 w 222"/>
                  <a:gd name="T17" fmla="*/ 217 h 229"/>
                  <a:gd name="T18" fmla="*/ 25 w 222"/>
                  <a:gd name="T19" fmla="*/ 229 h 229"/>
                  <a:gd name="T20" fmla="*/ 222 w 222"/>
                  <a:gd name="T21" fmla="*/ 229 h 229"/>
                  <a:gd name="T22" fmla="*/ 222 w 222"/>
                  <a:gd name="T23" fmla="*/ 181 h 229"/>
                  <a:gd name="T24" fmla="*/ 67 w 222"/>
                  <a:gd name="T25" fmla="*/ 181 h 229"/>
                  <a:gd name="T26" fmla="*/ 118 w 222"/>
                  <a:gd name="T27" fmla="*/ 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229">
                    <a:moveTo>
                      <a:pt x="118" y="92"/>
                    </a:move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53"/>
                      <a:pt x="144" y="53"/>
                      <a:pt x="144" y="53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4" y="193"/>
                      <a:pt x="4" y="193"/>
                      <a:pt x="4" y="193"/>
                    </a:cubicBezTo>
                    <a:cubicBezTo>
                      <a:pt x="0" y="200"/>
                      <a:pt x="0" y="210"/>
                      <a:pt x="4" y="217"/>
                    </a:cubicBezTo>
                    <a:cubicBezTo>
                      <a:pt x="8" y="225"/>
                      <a:pt x="16" y="229"/>
                      <a:pt x="25" y="229"/>
                    </a:cubicBezTo>
                    <a:cubicBezTo>
                      <a:pt x="222" y="229"/>
                      <a:pt x="222" y="229"/>
                      <a:pt x="222" y="229"/>
                    </a:cubicBezTo>
                    <a:cubicBezTo>
                      <a:pt x="222" y="181"/>
                      <a:pt x="222" y="181"/>
                      <a:pt x="222" y="181"/>
                    </a:cubicBezTo>
                    <a:cubicBezTo>
                      <a:pt x="67" y="181"/>
                      <a:pt x="67" y="181"/>
                      <a:pt x="67" y="181"/>
                    </a:cubicBezTo>
                    <a:lnTo>
                      <a:pt x="118" y="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îṥlíḓè">
                <a:extLst>
                  <a:ext uri="{FF2B5EF4-FFF2-40B4-BE49-F238E27FC236}">
                    <a16:creationId xmlns:a16="http://schemas.microsoft.com/office/drawing/2014/main" id="{533A4573-A69C-4EF0-9B27-1AF55834E187}"/>
                  </a:ext>
                </a:extLst>
              </p:cNvPr>
              <p:cNvSpPr/>
              <p:nvPr/>
            </p:nvSpPr>
            <p:spPr bwMode="auto">
              <a:xfrm>
                <a:off x="5990820" y="3588375"/>
                <a:ext cx="1614217" cy="1453525"/>
              </a:xfrm>
              <a:custGeom>
                <a:avLst/>
                <a:gdLst>
                  <a:gd name="T0" fmla="*/ 160 w 262"/>
                  <a:gd name="T1" fmla="*/ 0 h 236"/>
                  <a:gd name="T2" fmla="*/ 118 w 262"/>
                  <a:gd name="T3" fmla="*/ 24 h 236"/>
                  <a:gd name="T4" fmla="*/ 195 w 262"/>
                  <a:gd name="T5" fmla="*/ 159 h 236"/>
                  <a:gd name="T6" fmla="*/ 92 w 262"/>
                  <a:gd name="T7" fmla="*/ 159 h 236"/>
                  <a:gd name="T8" fmla="*/ 92 w 262"/>
                  <a:gd name="T9" fmla="*/ 130 h 236"/>
                  <a:gd name="T10" fmla="*/ 46 w 262"/>
                  <a:gd name="T11" fmla="*/ 156 h 236"/>
                  <a:gd name="T12" fmla="*/ 0 w 262"/>
                  <a:gd name="T13" fmla="*/ 183 h 236"/>
                  <a:gd name="T14" fmla="*/ 46 w 262"/>
                  <a:gd name="T15" fmla="*/ 209 h 236"/>
                  <a:gd name="T16" fmla="*/ 92 w 262"/>
                  <a:gd name="T17" fmla="*/ 236 h 236"/>
                  <a:gd name="T18" fmla="*/ 92 w 262"/>
                  <a:gd name="T19" fmla="*/ 207 h 236"/>
                  <a:gd name="T20" fmla="*/ 237 w 262"/>
                  <a:gd name="T21" fmla="*/ 207 h 236"/>
                  <a:gd name="T22" fmla="*/ 237 w 262"/>
                  <a:gd name="T23" fmla="*/ 207 h 236"/>
                  <a:gd name="T24" fmla="*/ 258 w 262"/>
                  <a:gd name="T25" fmla="*/ 195 h 236"/>
                  <a:gd name="T26" fmla="*/ 258 w 262"/>
                  <a:gd name="T27" fmla="*/ 171 h 236"/>
                  <a:gd name="T28" fmla="*/ 160 w 262"/>
                  <a:gd name="T2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236">
                    <a:moveTo>
                      <a:pt x="160" y="0"/>
                    </a:moveTo>
                    <a:cubicBezTo>
                      <a:pt x="118" y="24"/>
                      <a:pt x="118" y="24"/>
                      <a:pt x="118" y="24"/>
                    </a:cubicBezTo>
                    <a:cubicBezTo>
                      <a:pt x="195" y="159"/>
                      <a:pt x="195" y="159"/>
                      <a:pt x="195" y="159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2" y="130"/>
                      <a:pt x="92" y="130"/>
                      <a:pt x="92" y="130"/>
                    </a:cubicBezTo>
                    <a:cubicBezTo>
                      <a:pt x="46" y="156"/>
                      <a:pt x="46" y="156"/>
                      <a:pt x="46" y="156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46" y="209"/>
                      <a:pt x="46" y="209"/>
                      <a:pt x="46" y="209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237" y="207"/>
                      <a:pt x="237" y="207"/>
                      <a:pt x="237" y="207"/>
                    </a:cubicBezTo>
                    <a:cubicBezTo>
                      <a:pt x="237" y="207"/>
                      <a:pt x="237" y="207"/>
                      <a:pt x="237" y="207"/>
                    </a:cubicBezTo>
                    <a:cubicBezTo>
                      <a:pt x="246" y="207"/>
                      <a:pt x="254" y="202"/>
                      <a:pt x="258" y="195"/>
                    </a:cubicBezTo>
                    <a:cubicBezTo>
                      <a:pt x="262" y="187"/>
                      <a:pt x="262" y="178"/>
                      <a:pt x="258" y="171"/>
                    </a:cubicBezTo>
                    <a:lnTo>
                      <a:pt x="1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ïṥļîḑe">
              <a:extLst>
                <a:ext uri="{FF2B5EF4-FFF2-40B4-BE49-F238E27FC236}">
                  <a16:creationId xmlns:a16="http://schemas.microsoft.com/office/drawing/2014/main" id="{B35249FE-9F09-4D92-A23F-BE4B3B6AF70C}"/>
                </a:ext>
              </a:extLst>
            </p:cNvPr>
            <p:cNvSpPr txBox="1"/>
            <p:nvPr/>
          </p:nvSpPr>
          <p:spPr bwMode="auto">
            <a:xfrm>
              <a:off x="4911489" y="4615067"/>
              <a:ext cx="2369022" cy="56653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</a:t>
              </a:r>
            </a:p>
          </p:txBody>
        </p:sp>
        <p:sp>
          <p:nvSpPr>
            <p:cNvPr id="8" name="îslîdè">
              <a:extLst>
                <a:ext uri="{FF2B5EF4-FFF2-40B4-BE49-F238E27FC236}">
                  <a16:creationId xmlns:a16="http://schemas.microsoft.com/office/drawing/2014/main" id="{4C4E712C-FA78-4E8C-A8D0-6E184EA3A7DE}"/>
                </a:ext>
              </a:extLst>
            </p:cNvPr>
            <p:cNvSpPr txBox="1"/>
            <p:nvPr/>
          </p:nvSpPr>
          <p:spPr bwMode="auto">
            <a:xfrm>
              <a:off x="673099" y="4589667"/>
              <a:ext cx="358933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9" name="íŝľide">
              <a:extLst>
                <a:ext uri="{FF2B5EF4-FFF2-40B4-BE49-F238E27FC236}">
                  <a16:creationId xmlns:a16="http://schemas.microsoft.com/office/drawing/2014/main" id="{CBED18D3-1869-4C84-9829-77394A634394}"/>
                </a:ext>
              </a:extLst>
            </p:cNvPr>
            <p:cNvSpPr/>
            <p:nvPr/>
          </p:nvSpPr>
          <p:spPr bwMode="auto">
            <a:xfrm>
              <a:off x="673099" y="5031473"/>
              <a:ext cx="3589337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5D2FBFB-ADD8-4375-BD44-A3C09BEBAFE2}"/>
                </a:ext>
              </a:extLst>
            </p:cNvPr>
            <p:cNvCxnSpPr/>
            <p:nvPr/>
          </p:nvCxnSpPr>
          <p:spPr>
            <a:xfrm flipH="1">
              <a:off x="673099" y="5950035"/>
              <a:ext cx="374650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ï$ḷîḑê">
              <a:extLst>
                <a:ext uri="{FF2B5EF4-FFF2-40B4-BE49-F238E27FC236}">
                  <a16:creationId xmlns:a16="http://schemas.microsoft.com/office/drawing/2014/main" id="{C7A97600-8C52-4C0B-BD6F-EE3C40E75BEB}"/>
                </a:ext>
              </a:extLst>
            </p:cNvPr>
            <p:cNvSpPr txBox="1"/>
            <p:nvPr/>
          </p:nvSpPr>
          <p:spPr bwMode="auto">
            <a:xfrm>
              <a:off x="7929563" y="4589667"/>
              <a:ext cx="358933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2" name="iSlíďé">
              <a:extLst>
                <a:ext uri="{FF2B5EF4-FFF2-40B4-BE49-F238E27FC236}">
                  <a16:creationId xmlns:a16="http://schemas.microsoft.com/office/drawing/2014/main" id="{73BA2392-9DB8-40BD-9DD3-6883E3582DBA}"/>
                </a:ext>
              </a:extLst>
            </p:cNvPr>
            <p:cNvSpPr/>
            <p:nvPr/>
          </p:nvSpPr>
          <p:spPr bwMode="auto">
            <a:xfrm>
              <a:off x="7929563" y="5031473"/>
              <a:ext cx="3589337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171450" marR="0" lvl="0" indent="-17145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2A85D61-4E0D-4704-B217-8DD75C04A946}"/>
                </a:ext>
              </a:extLst>
            </p:cNvPr>
            <p:cNvCxnSpPr/>
            <p:nvPr/>
          </p:nvCxnSpPr>
          <p:spPr>
            <a:xfrm flipH="1">
              <a:off x="7772398" y="5950035"/>
              <a:ext cx="374650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ṥḻíḓé">
              <a:extLst>
                <a:ext uri="{FF2B5EF4-FFF2-40B4-BE49-F238E27FC236}">
                  <a16:creationId xmlns:a16="http://schemas.microsoft.com/office/drawing/2014/main" id="{3EC6FB84-A2D1-4F2F-A398-37FB68D93918}"/>
                </a:ext>
              </a:extLst>
            </p:cNvPr>
            <p:cNvSpPr txBox="1"/>
            <p:nvPr/>
          </p:nvSpPr>
          <p:spPr bwMode="auto">
            <a:xfrm>
              <a:off x="673099" y="1130300"/>
              <a:ext cx="1084580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5" name="îṧḷiďe">
              <a:extLst>
                <a:ext uri="{FF2B5EF4-FFF2-40B4-BE49-F238E27FC236}">
                  <a16:creationId xmlns:a16="http://schemas.microsoft.com/office/drawing/2014/main" id="{F57B1291-F4F8-4B0F-87D0-DC05B788BABE}"/>
                </a:ext>
              </a:extLst>
            </p:cNvPr>
            <p:cNvSpPr/>
            <p:nvPr/>
          </p:nvSpPr>
          <p:spPr bwMode="auto">
            <a:xfrm>
              <a:off x="673099" y="1572106"/>
              <a:ext cx="10845800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grpSp>
          <p:nvGrpSpPr>
            <p:cNvPr id="16" name="iS1íḓè">
              <a:extLst>
                <a:ext uri="{FF2B5EF4-FFF2-40B4-BE49-F238E27FC236}">
                  <a16:creationId xmlns:a16="http://schemas.microsoft.com/office/drawing/2014/main" id="{887F9732-1D84-4B00-8524-E247116D21AC}"/>
                </a:ext>
              </a:extLst>
            </p:cNvPr>
            <p:cNvGrpSpPr/>
            <p:nvPr/>
          </p:nvGrpSpPr>
          <p:grpSpPr>
            <a:xfrm>
              <a:off x="753007" y="3606151"/>
              <a:ext cx="847193" cy="847193"/>
              <a:chOff x="753007" y="2242886"/>
              <a:chExt cx="643355" cy="643355"/>
            </a:xfrm>
          </p:grpSpPr>
          <p:sp>
            <p:nvSpPr>
              <p:cNvPr id="23" name="îSļïďê">
                <a:extLst>
                  <a:ext uri="{FF2B5EF4-FFF2-40B4-BE49-F238E27FC236}">
                    <a16:creationId xmlns:a16="http://schemas.microsoft.com/office/drawing/2014/main" id="{09A7BEC7-82BD-4EC2-B753-D069726860E0}"/>
                  </a:ext>
                </a:extLst>
              </p:cNvPr>
              <p:cNvSpPr/>
              <p:nvPr/>
            </p:nvSpPr>
            <p:spPr bwMode="auto">
              <a:xfrm>
                <a:off x="753007" y="2242886"/>
                <a:ext cx="643355" cy="643355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îṣľiḍè">
                <a:extLst>
                  <a:ext uri="{FF2B5EF4-FFF2-40B4-BE49-F238E27FC236}">
                    <a16:creationId xmlns:a16="http://schemas.microsoft.com/office/drawing/2014/main" id="{27E194AE-19E7-43C9-B478-67E70D2587D7}"/>
                  </a:ext>
                </a:extLst>
              </p:cNvPr>
              <p:cNvSpPr/>
              <p:nvPr/>
            </p:nvSpPr>
            <p:spPr bwMode="auto">
              <a:xfrm>
                <a:off x="882575" y="2373167"/>
                <a:ext cx="384218" cy="382790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îŝľíḋé">
              <a:extLst>
                <a:ext uri="{FF2B5EF4-FFF2-40B4-BE49-F238E27FC236}">
                  <a16:creationId xmlns:a16="http://schemas.microsoft.com/office/drawing/2014/main" id="{067B5CB0-9026-4B1D-9CE3-3FC67D90E591}"/>
                </a:ext>
              </a:extLst>
            </p:cNvPr>
            <p:cNvGrpSpPr/>
            <p:nvPr/>
          </p:nvGrpSpPr>
          <p:grpSpPr>
            <a:xfrm>
              <a:off x="10620907" y="3606151"/>
              <a:ext cx="847193" cy="847193"/>
              <a:chOff x="753007" y="2242886"/>
              <a:chExt cx="643355" cy="643355"/>
            </a:xfrm>
          </p:grpSpPr>
          <p:sp>
            <p:nvSpPr>
              <p:cNvPr id="21" name="îśḻïḍè">
                <a:extLst>
                  <a:ext uri="{FF2B5EF4-FFF2-40B4-BE49-F238E27FC236}">
                    <a16:creationId xmlns:a16="http://schemas.microsoft.com/office/drawing/2014/main" id="{D578ADF9-F490-45E6-B67D-98E1172BBA37}"/>
                  </a:ext>
                </a:extLst>
              </p:cNvPr>
              <p:cNvSpPr/>
              <p:nvPr/>
            </p:nvSpPr>
            <p:spPr bwMode="auto">
              <a:xfrm>
                <a:off x="753007" y="2242886"/>
                <a:ext cx="643355" cy="643355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ïślîḍé">
                <a:extLst>
                  <a:ext uri="{FF2B5EF4-FFF2-40B4-BE49-F238E27FC236}">
                    <a16:creationId xmlns:a16="http://schemas.microsoft.com/office/drawing/2014/main" id="{A71362DE-BED9-4F4B-827D-924B568B13BA}"/>
                  </a:ext>
                </a:extLst>
              </p:cNvPr>
              <p:cNvSpPr/>
              <p:nvPr/>
            </p:nvSpPr>
            <p:spPr bwMode="auto">
              <a:xfrm>
                <a:off x="882575" y="2373167"/>
                <a:ext cx="384218" cy="382790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ïsļïḍe">
              <a:extLst>
                <a:ext uri="{FF2B5EF4-FFF2-40B4-BE49-F238E27FC236}">
                  <a16:creationId xmlns:a16="http://schemas.microsoft.com/office/drawing/2014/main" id="{89F077FB-0BDF-41AE-97E1-C9A961DDFC80}"/>
                </a:ext>
              </a:extLst>
            </p:cNvPr>
            <p:cNvGrpSpPr/>
            <p:nvPr/>
          </p:nvGrpSpPr>
          <p:grpSpPr>
            <a:xfrm>
              <a:off x="5510685" y="2273300"/>
              <a:ext cx="1169168" cy="1169166"/>
              <a:chOff x="753007" y="2242886"/>
              <a:chExt cx="643355" cy="643355"/>
            </a:xfrm>
          </p:grpSpPr>
          <p:sp>
            <p:nvSpPr>
              <p:cNvPr id="19" name="íšḻîḑè">
                <a:extLst>
                  <a:ext uri="{FF2B5EF4-FFF2-40B4-BE49-F238E27FC236}">
                    <a16:creationId xmlns:a16="http://schemas.microsoft.com/office/drawing/2014/main" id="{22090245-BB93-42D4-948C-4977423E1CD2}"/>
                  </a:ext>
                </a:extLst>
              </p:cNvPr>
              <p:cNvSpPr/>
              <p:nvPr/>
            </p:nvSpPr>
            <p:spPr bwMode="auto">
              <a:xfrm>
                <a:off x="753007" y="2242886"/>
                <a:ext cx="643355" cy="643355"/>
              </a:xfrm>
              <a:prstGeom prst="roundRect">
                <a:avLst/>
              </a:prstGeom>
              <a:solidFill>
                <a:schemeClr val="accent1"/>
              </a:solidFill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íšľîdé">
                <a:extLst>
                  <a:ext uri="{FF2B5EF4-FFF2-40B4-BE49-F238E27FC236}">
                    <a16:creationId xmlns:a16="http://schemas.microsoft.com/office/drawing/2014/main" id="{4E6C5EDD-A61C-4177-992F-C410B503689D}"/>
                  </a:ext>
                </a:extLst>
              </p:cNvPr>
              <p:cNvSpPr/>
              <p:nvPr/>
            </p:nvSpPr>
            <p:spPr bwMode="auto">
              <a:xfrm>
                <a:off x="882575" y="2373167"/>
                <a:ext cx="384218" cy="382790"/>
              </a:xfrm>
              <a:custGeom>
                <a:avLst/>
                <a:gdLst>
                  <a:gd name="connsiteX0" fmla="*/ 0 w 607639"/>
                  <a:gd name="connsiteY0" fmla="*/ 547235 h 605381"/>
                  <a:gd name="connsiteX1" fmla="*/ 23853 w 607639"/>
                  <a:gd name="connsiteY1" fmla="*/ 547235 h 605381"/>
                  <a:gd name="connsiteX2" fmla="*/ 36136 w 607639"/>
                  <a:gd name="connsiteY2" fmla="*/ 547235 h 605381"/>
                  <a:gd name="connsiteX3" fmla="*/ 190916 w 607639"/>
                  <a:gd name="connsiteY3" fmla="*/ 547235 h 605381"/>
                  <a:gd name="connsiteX4" fmla="*/ 212990 w 607639"/>
                  <a:gd name="connsiteY4" fmla="*/ 547235 h 605381"/>
                  <a:gd name="connsiteX5" fmla="*/ 394560 w 607639"/>
                  <a:gd name="connsiteY5" fmla="*/ 547235 h 605381"/>
                  <a:gd name="connsiteX6" fmla="*/ 416634 w 607639"/>
                  <a:gd name="connsiteY6" fmla="*/ 547235 h 605381"/>
                  <a:gd name="connsiteX7" fmla="*/ 571503 w 607639"/>
                  <a:gd name="connsiteY7" fmla="*/ 547235 h 605381"/>
                  <a:gd name="connsiteX8" fmla="*/ 583786 w 607639"/>
                  <a:gd name="connsiteY8" fmla="*/ 547235 h 605381"/>
                  <a:gd name="connsiteX9" fmla="*/ 607639 w 607639"/>
                  <a:gd name="connsiteY9" fmla="*/ 547235 h 605381"/>
                  <a:gd name="connsiteX10" fmla="*/ 607639 w 607639"/>
                  <a:gd name="connsiteY10" fmla="*/ 605381 h 605381"/>
                  <a:gd name="connsiteX11" fmla="*/ 0 w 607639"/>
                  <a:gd name="connsiteY11" fmla="*/ 605381 h 605381"/>
                  <a:gd name="connsiteX12" fmla="*/ 321849 w 607639"/>
                  <a:gd name="connsiteY12" fmla="*/ 269278 h 605381"/>
                  <a:gd name="connsiteX13" fmla="*/ 394531 w 607639"/>
                  <a:gd name="connsiteY13" fmla="*/ 269278 h 605381"/>
                  <a:gd name="connsiteX14" fmla="*/ 394531 w 607639"/>
                  <a:gd name="connsiteY14" fmla="*/ 511247 h 605381"/>
                  <a:gd name="connsiteX15" fmla="*/ 358501 w 607639"/>
                  <a:gd name="connsiteY15" fmla="*/ 511247 h 605381"/>
                  <a:gd name="connsiteX16" fmla="*/ 321849 w 607639"/>
                  <a:gd name="connsiteY16" fmla="*/ 511247 h 605381"/>
                  <a:gd name="connsiteX17" fmla="*/ 212966 w 607639"/>
                  <a:gd name="connsiteY17" fmla="*/ 269278 h 605381"/>
                  <a:gd name="connsiteX18" fmla="*/ 285790 w 607639"/>
                  <a:gd name="connsiteY18" fmla="*/ 269278 h 605381"/>
                  <a:gd name="connsiteX19" fmla="*/ 285790 w 607639"/>
                  <a:gd name="connsiteY19" fmla="*/ 511247 h 605381"/>
                  <a:gd name="connsiteX20" fmla="*/ 249111 w 607639"/>
                  <a:gd name="connsiteY20" fmla="*/ 511247 h 605381"/>
                  <a:gd name="connsiteX21" fmla="*/ 212966 w 607639"/>
                  <a:gd name="connsiteY21" fmla="*/ 511247 h 605381"/>
                  <a:gd name="connsiteX22" fmla="*/ 446972 w 607639"/>
                  <a:gd name="connsiteY22" fmla="*/ 242181 h 605381"/>
                  <a:gd name="connsiteX23" fmla="*/ 553523 w 607639"/>
                  <a:gd name="connsiteY23" fmla="*/ 242181 h 605381"/>
                  <a:gd name="connsiteX24" fmla="*/ 553523 w 607639"/>
                  <a:gd name="connsiteY24" fmla="*/ 453133 h 605381"/>
                  <a:gd name="connsiteX25" fmla="*/ 583788 w 607639"/>
                  <a:gd name="connsiteY25" fmla="*/ 453133 h 605381"/>
                  <a:gd name="connsiteX26" fmla="*/ 583788 w 607639"/>
                  <a:gd name="connsiteY26" fmla="*/ 511247 h 605381"/>
                  <a:gd name="connsiteX27" fmla="*/ 547648 w 607639"/>
                  <a:gd name="connsiteY27" fmla="*/ 511247 h 605381"/>
                  <a:gd name="connsiteX28" fmla="*/ 452758 w 607639"/>
                  <a:gd name="connsiteY28" fmla="*/ 511247 h 605381"/>
                  <a:gd name="connsiteX29" fmla="*/ 416618 w 607639"/>
                  <a:gd name="connsiteY29" fmla="*/ 511247 h 605381"/>
                  <a:gd name="connsiteX30" fmla="*/ 416618 w 607639"/>
                  <a:gd name="connsiteY30" fmla="*/ 453133 h 605381"/>
                  <a:gd name="connsiteX31" fmla="*/ 446972 w 607639"/>
                  <a:gd name="connsiteY31" fmla="*/ 453133 h 605381"/>
                  <a:gd name="connsiteX32" fmla="*/ 54106 w 607639"/>
                  <a:gd name="connsiteY32" fmla="*/ 242181 h 605381"/>
                  <a:gd name="connsiteX33" fmla="*/ 160624 w 607639"/>
                  <a:gd name="connsiteY33" fmla="*/ 242181 h 605381"/>
                  <a:gd name="connsiteX34" fmla="*/ 160624 w 607639"/>
                  <a:gd name="connsiteY34" fmla="*/ 453133 h 605381"/>
                  <a:gd name="connsiteX35" fmla="*/ 190879 w 607639"/>
                  <a:gd name="connsiteY35" fmla="*/ 453133 h 605381"/>
                  <a:gd name="connsiteX36" fmla="*/ 190879 w 607639"/>
                  <a:gd name="connsiteY36" fmla="*/ 511247 h 605381"/>
                  <a:gd name="connsiteX37" fmla="*/ 154839 w 607639"/>
                  <a:gd name="connsiteY37" fmla="*/ 511247 h 605381"/>
                  <a:gd name="connsiteX38" fmla="*/ 59891 w 607639"/>
                  <a:gd name="connsiteY38" fmla="*/ 511247 h 605381"/>
                  <a:gd name="connsiteX39" fmla="*/ 23851 w 607639"/>
                  <a:gd name="connsiteY39" fmla="*/ 511247 h 605381"/>
                  <a:gd name="connsiteX40" fmla="*/ 23851 w 607639"/>
                  <a:gd name="connsiteY40" fmla="*/ 453133 h 605381"/>
                  <a:gd name="connsiteX41" fmla="*/ 54106 w 607639"/>
                  <a:gd name="connsiteY41" fmla="*/ 453133 h 605381"/>
                  <a:gd name="connsiteX42" fmla="*/ 303820 w 607639"/>
                  <a:gd name="connsiteY42" fmla="*/ 98933 h 605381"/>
                  <a:gd name="connsiteX43" fmla="*/ 323120 w 607639"/>
                  <a:gd name="connsiteY43" fmla="*/ 118162 h 605381"/>
                  <a:gd name="connsiteX44" fmla="*/ 303820 w 607639"/>
                  <a:gd name="connsiteY44" fmla="*/ 137391 h 605381"/>
                  <a:gd name="connsiteX45" fmla="*/ 284520 w 607639"/>
                  <a:gd name="connsiteY45" fmla="*/ 118162 h 605381"/>
                  <a:gd name="connsiteX46" fmla="*/ 303820 w 607639"/>
                  <a:gd name="connsiteY46" fmla="*/ 98933 h 605381"/>
                  <a:gd name="connsiteX47" fmla="*/ 303749 w 607639"/>
                  <a:gd name="connsiteY47" fmla="*/ 62835 h 605381"/>
                  <a:gd name="connsiteX48" fmla="*/ 248388 w 607639"/>
                  <a:gd name="connsiteY48" fmla="*/ 118116 h 605381"/>
                  <a:gd name="connsiteX49" fmla="*/ 303749 w 607639"/>
                  <a:gd name="connsiteY49" fmla="*/ 173397 h 605381"/>
                  <a:gd name="connsiteX50" fmla="*/ 359111 w 607639"/>
                  <a:gd name="connsiteY50" fmla="*/ 118116 h 605381"/>
                  <a:gd name="connsiteX51" fmla="*/ 303749 w 607639"/>
                  <a:gd name="connsiteY51" fmla="*/ 62835 h 605381"/>
                  <a:gd name="connsiteX52" fmla="*/ 303749 w 607639"/>
                  <a:gd name="connsiteY52" fmla="*/ 0 h 605381"/>
                  <a:gd name="connsiteX53" fmla="*/ 586964 w 607639"/>
                  <a:gd name="connsiteY53" fmla="*/ 141490 h 605381"/>
                  <a:gd name="connsiteX54" fmla="*/ 586964 w 607639"/>
                  <a:gd name="connsiteY54" fmla="*/ 206192 h 605381"/>
                  <a:gd name="connsiteX55" fmla="*/ 20535 w 607639"/>
                  <a:gd name="connsiteY55" fmla="*/ 206192 h 605381"/>
                  <a:gd name="connsiteX56" fmla="*/ 20535 w 607639"/>
                  <a:gd name="connsiteY56" fmla="*/ 141490 h 60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07639" h="605381">
                    <a:moveTo>
                      <a:pt x="0" y="547235"/>
                    </a:moveTo>
                    <a:lnTo>
                      <a:pt x="23853" y="547235"/>
                    </a:lnTo>
                    <a:lnTo>
                      <a:pt x="36136" y="547235"/>
                    </a:lnTo>
                    <a:lnTo>
                      <a:pt x="190916" y="547235"/>
                    </a:lnTo>
                    <a:lnTo>
                      <a:pt x="212990" y="547235"/>
                    </a:lnTo>
                    <a:lnTo>
                      <a:pt x="394560" y="547235"/>
                    </a:lnTo>
                    <a:lnTo>
                      <a:pt x="416634" y="547235"/>
                    </a:lnTo>
                    <a:lnTo>
                      <a:pt x="571503" y="547235"/>
                    </a:lnTo>
                    <a:lnTo>
                      <a:pt x="583786" y="547235"/>
                    </a:lnTo>
                    <a:lnTo>
                      <a:pt x="607639" y="547235"/>
                    </a:lnTo>
                    <a:lnTo>
                      <a:pt x="607639" y="605381"/>
                    </a:lnTo>
                    <a:lnTo>
                      <a:pt x="0" y="605381"/>
                    </a:lnTo>
                    <a:close/>
                    <a:moveTo>
                      <a:pt x="321849" y="269278"/>
                    </a:moveTo>
                    <a:lnTo>
                      <a:pt x="394531" y="269278"/>
                    </a:lnTo>
                    <a:lnTo>
                      <a:pt x="394531" y="511247"/>
                    </a:lnTo>
                    <a:lnTo>
                      <a:pt x="358501" y="511247"/>
                    </a:lnTo>
                    <a:lnTo>
                      <a:pt x="321849" y="511247"/>
                    </a:lnTo>
                    <a:close/>
                    <a:moveTo>
                      <a:pt x="212966" y="269278"/>
                    </a:moveTo>
                    <a:lnTo>
                      <a:pt x="285790" y="269278"/>
                    </a:lnTo>
                    <a:lnTo>
                      <a:pt x="285790" y="511247"/>
                    </a:lnTo>
                    <a:lnTo>
                      <a:pt x="249111" y="511247"/>
                    </a:lnTo>
                    <a:lnTo>
                      <a:pt x="212966" y="511247"/>
                    </a:lnTo>
                    <a:close/>
                    <a:moveTo>
                      <a:pt x="446972" y="242181"/>
                    </a:moveTo>
                    <a:lnTo>
                      <a:pt x="553523" y="242181"/>
                    </a:lnTo>
                    <a:lnTo>
                      <a:pt x="553523" y="453133"/>
                    </a:lnTo>
                    <a:lnTo>
                      <a:pt x="583788" y="453133"/>
                    </a:lnTo>
                    <a:lnTo>
                      <a:pt x="583788" y="511247"/>
                    </a:lnTo>
                    <a:lnTo>
                      <a:pt x="547648" y="511247"/>
                    </a:lnTo>
                    <a:lnTo>
                      <a:pt x="452758" y="511247"/>
                    </a:lnTo>
                    <a:lnTo>
                      <a:pt x="416618" y="511247"/>
                    </a:lnTo>
                    <a:lnTo>
                      <a:pt x="416618" y="453133"/>
                    </a:lnTo>
                    <a:lnTo>
                      <a:pt x="446972" y="453133"/>
                    </a:lnTo>
                    <a:close/>
                    <a:moveTo>
                      <a:pt x="54106" y="242181"/>
                    </a:moveTo>
                    <a:lnTo>
                      <a:pt x="160624" y="242181"/>
                    </a:lnTo>
                    <a:lnTo>
                      <a:pt x="160624" y="453133"/>
                    </a:lnTo>
                    <a:lnTo>
                      <a:pt x="190879" y="453133"/>
                    </a:lnTo>
                    <a:lnTo>
                      <a:pt x="190879" y="511247"/>
                    </a:lnTo>
                    <a:lnTo>
                      <a:pt x="154839" y="511247"/>
                    </a:lnTo>
                    <a:lnTo>
                      <a:pt x="59891" y="511247"/>
                    </a:lnTo>
                    <a:lnTo>
                      <a:pt x="23851" y="511247"/>
                    </a:lnTo>
                    <a:lnTo>
                      <a:pt x="23851" y="453133"/>
                    </a:lnTo>
                    <a:lnTo>
                      <a:pt x="54106" y="453133"/>
                    </a:lnTo>
                    <a:close/>
                    <a:moveTo>
                      <a:pt x="303820" y="98933"/>
                    </a:moveTo>
                    <a:cubicBezTo>
                      <a:pt x="314479" y="98933"/>
                      <a:pt x="323120" y="107542"/>
                      <a:pt x="323120" y="118162"/>
                    </a:cubicBezTo>
                    <a:cubicBezTo>
                      <a:pt x="323120" y="128782"/>
                      <a:pt x="314479" y="137391"/>
                      <a:pt x="303820" y="137391"/>
                    </a:cubicBezTo>
                    <a:cubicBezTo>
                      <a:pt x="293161" y="137391"/>
                      <a:pt x="284520" y="128782"/>
                      <a:pt x="284520" y="118162"/>
                    </a:cubicBezTo>
                    <a:cubicBezTo>
                      <a:pt x="284520" y="107542"/>
                      <a:pt x="293161" y="98933"/>
                      <a:pt x="303820" y="98933"/>
                    </a:cubicBezTo>
                    <a:close/>
                    <a:moveTo>
                      <a:pt x="303749" y="62835"/>
                    </a:moveTo>
                    <a:cubicBezTo>
                      <a:pt x="273221" y="62835"/>
                      <a:pt x="248388" y="87631"/>
                      <a:pt x="248388" y="118116"/>
                    </a:cubicBezTo>
                    <a:cubicBezTo>
                      <a:pt x="248388" y="148600"/>
                      <a:pt x="273221" y="173397"/>
                      <a:pt x="303749" y="173397"/>
                    </a:cubicBezTo>
                    <a:cubicBezTo>
                      <a:pt x="334278" y="173397"/>
                      <a:pt x="359111" y="148600"/>
                      <a:pt x="359111" y="118116"/>
                    </a:cubicBezTo>
                    <a:cubicBezTo>
                      <a:pt x="359111" y="87631"/>
                      <a:pt x="334278" y="62835"/>
                      <a:pt x="303749" y="62835"/>
                    </a:cubicBezTo>
                    <a:close/>
                    <a:moveTo>
                      <a:pt x="303749" y="0"/>
                    </a:moveTo>
                    <a:lnTo>
                      <a:pt x="586964" y="141490"/>
                    </a:lnTo>
                    <a:lnTo>
                      <a:pt x="586964" y="206192"/>
                    </a:lnTo>
                    <a:lnTo>
                      <a:pt x="20535" y="206192"/>
                    </a:lnTo>
                    <a:lnTo>
                      <a:pt x="20535" y="1414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5035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EB590F-9932-4A88-B449-0B33C734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A298F5-5A29-4527-8F1A-A6223906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grpSp>
        <p:nvGrpSpPr>
          <p:cNvPr id="5" name="311f4e3a-3ee7-457c-b621-80829db5ec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6961057-CBAC-43DD-A770-64CA4110002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56387" y="1123951"/>
            <a:ext cx="10762938" cy="4960049"/>
            <a:chOff x="756387" y="1123951"/>
            <a:chExt cx="10762938" cy="4960049"/>
          </a:xfrm>
        </p:grpSpPr>
        <p:grpSp>
          <p:nvGrpSpPr>
            <p:cNvPr id="6" name="iślïḋe">
              <a:extLst>
                <a:ext uri="{FF2B5EF4-FFF2-40B4-BE49-F238E27FC236}">
                  <a16:creationId xmlns:a16="http://schemas.microsoft.com/office/drawing/2014/main" id="{3D19E085-6CC1-40C0-8A39-426A17CEDE6E}"/>
                </a:ext>
              </a:extLst>
            </p:cNvPr>
            <p:cNvGrpSpPr/>
            <p:nvPr/>
          </p:nvGrpSpPr>
          <p:grpSpPr>
            <a:xfrm>
              <a:off x="5914873" y="1584000"/>
              <a:ext cx="5604452" cy="4127710"/>
              <a:chOff x="5914873" y="1854001"/>
              <a:chExt cx="5604452" cy="4127710"/>
            </a:xfrm>
          </p:grpSpPr>
          <p:sp>
            <p:nvSpPr>
              <p:cNvPr id="11" name="iṧliḋè">
                <a:extLst>
                  <a:ext uri="{FF2B5EF4-FFF2-40B4-BE49-F238E27FC236}">
                    <a16:creationId xmlns:a16="http://schemas.microsoft.com/office/drawing/2014/main" id="{7340650B-45C0-4791-9B6F-047FFF8ABF36}"/>
                  </a:ext>
                </a:extLst>
              </p:cNvPr>
              <p:cNvSpPr/>
              <p:nvPr/>
            </p:nvSpPr>
            <p:spPr>
              <a:xfrm flipV="1">
                <a:off x="6637198" y="5652359"/>
                <a:ext cx="4286725" cy="32935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iSḻîḓê">
                <a:extLst>
                  <a:ext uri="{FF2B5EF4-FFF2-40B4-BE49-F238E27FC236}">
                    <a16:creationId xmlns:a16="http://schemas.microsoft.com/office/drawing/2014/main" id="{8759B5AB-9FFD-4486-B253-E9934B43A633}"/>
                  </a:ext>
                </a:extLst>
              </p:cNvPr>
              <p:cNvSpPr/>
              <p:nvPr/>
            </p:nvSpPr>
            <p:spPr>
              <a:xfrm rot="4599532" flipV="1">
                <a:off x="4135771" y="3633103"/>
                <a:ext cx="3824378" cy="26617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şḻîdè">
                <a:extLst>
                  <a:ext uri="{FF2B5EF4-FFF2-40B4-BE49-F238E27FC236}">
                    <a16:creationId xmlns:a16="http://schemas.microsoft.com/office/drawing/2014/main" id="{9B76372D-858D-4F96-9AB1-EC930F485B39}"/>
                  </a:ext>
                </a:extLst>
              </p:cNvPr>
              <p:cNvSpPr/>
              <p:nvPr/>
            </p:nvSpPr>
            <p:spPr>
              <a:xfrm>
                <a:off x="6637198" y="3746341"/>
                <a:ext cx="1081297" cy="1081299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100" b="1"/>
                  <a:t>Text here</a:t>
                </a:r>
                <a:endParaRPr lang="en-US" altLang="zh-CN" sz="1100" b="1" dirty="0"/>
              </a:p>
            </p:txBody>
          </p:sp>
          <p:sp>
            <p:nvSpPr>
              <p:cNvPr id="14" name="ïṡḻîďe">
                <a:extLst>
                  <a:ext uri="{FF2B5EF4-FFF2-40B4-BE49-F238E27FC236}">
                    <a16:creationId xmlns:a16="http://schemas.microsoft.com/office/drawing/2014/main" id="{11034764-847E-4258-8EA5-EF6C1B09B595}"/>
                  </a:ext>
                </a:extLst>
              </p:cNvPr>
              <p:cNvSpPr/>
              <p:nvPr/>
            </p:nvSpPr>
            <p:spPr>
              <a:xfrm>
                <a:off x="8069143" y="3966785"/>
                <a:ext cx="1433632" cy="1433634"/>
              </a:xfrm>
              <a:prstGeom prst="ellipse">
                <a:avLst/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400" b="1"/>
                  <a:t>Text here</a:t>
                </a:r>
                <a:endParaRPr lang="en-US" altLang="zh-CN" sz="1400" b="1" dirty="0"/>
              </a:p>
            </p:txBody>
          </p:sp>
          <p:sp>
            <p:nvSpPr>
              <p:cNvPr id="15" name="íşlïḓe">
                <a:extLst>
                  <a:ext uri="{FF2B5EF4-FFF2-40B4-BE49-F238E27FC236}">
                    <a16:creationId xmlns:a16="http://schemas.microsoft.com/office/drawing/2014/main" id="{AF6D452F-603F-4772-AF7A-CD21EEABA96E}"/>
                  </a:ext>
                </a:extLst>
              </p:cNvPr>
              <p:cNvSpPr/>
              <p:nvPr/>
            </p:nvSpPr>
            <p:spPr>
              <a:xfrm>
                <a:off x="7314119" y="2187709"/>
                <a:ext cx="1676618" cy="1676622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400" b="1"/>
                  <a:t>Text here</a:t>
                </a:r>
                <a:endParaRPr lang="en-US" altLang="zh-CN" sz="1400" b="1" dirty="0"/>
              </a:p>
            </p:txBody>
          </p:sp>
          <p:sp>
            <p:nvSpPr>
              <p:cNvPr id="16" name="íŝļiḋe">
                <a:extLst>
                  <a:ext uri="{FF2B5EF4-FFF2-40B4-BE49-F238E27FC236}">
                    <a16:creationId xmlns:a16="http://schemas.microsoft.com/office/drawing/2014/main" id="{C3C2CF76-FF13-4B4C-8EF1-01C6A15C70D9}"/>
                  </a:ext>
                </a:extLst>
              </p:cNvPr>
              <p:cNvSpPr/>
              <p:nvPr/>
            </p:nvSpPr>
            <p:spPr>
              <a:xfrm>
                <a:off x="9188376" y="2135909"/>
                <a:ext cx="2330949" cy="2330954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2000" b="1"/>
                  <a:t>Text here</a:t>
                </a:r>
                <a:endParaRPr lang="en-US" altLang="zh-CN" sz="2000" b="1" dirty="0"/>
              </a:p>
            </p:txBody>
          </p:sp>
          <p:sp>
            <p:nvSpPr>
              <p:cNvPr id="17" name="îṩḻide">
                <a:extLst>
                  <a:ext uri="{FF2B5EF4-FFF2-40B4-BE49-F238E27FC236}">
                    <a16:creationId xmlns:a16="http://schemas.microsoft.com/office/drawing/2014/main" id="{F27D46BD-6CDE-4268-9FAE-02F3521D5798}"/>
                  </a:ext>
                </a:extLst>
              </p:cNvPr>
              <p:cNvSpPr/>
              <p:nvPr/>
            </p:nvSpPr>
            <p:spPr>
              <a:xfrm>
                <a:off x="9830998" y="4647310"/>
                <a:ext cx="824602" cy="82460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altLang="zh-CN" sz="1100" b="1" dirty="0"/>
              </a:p>
            </p:txBody>
          </p:sp>
          <p:sp>
            <p:nvSpPr>
              <p:cNvPr id="18" name="iṡḷíḑè">
                <a:extLst>
                  <a:ext uri="{FF2B5EF4-FFF2-40B4-BE49-F238E27FC236}">
                    <a16:creationId xmlns:a16="http://schemas.microsoft.com/office/drawing/2014/main" id="{DCFBAA4D-2E9C-40CA-873B-316E3EC6310C}"/>
                  </a:ext>
                </a:extLst>
              </p:cNvPr>
              <p:cNvSpPr/>
              <p:nvPr/>
            </p:nvSpPr>
            <p:spPr>
              <a:xfrm>
                <a:off x="6240931" y="2531952"/>
                <a:ext cx="969494" cy="96949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altLang="zh-CN" sz="1100" b="1" dirty="0"/>
              </a:p>
            </p:txBody>
          </p: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A33A229-F34C-4649-B3F7-435FA3D57E07}"/>
                </a:ext>
              </a:extLst>
            </p:cNvPr>
            <p:cNvCxnSpPr/>
            <p:nvPr/>
          </p:nvCxnSpPr>
          <p:spPr>
            <a:xfrm>
              <a:off x="831000" y="1123951"/>
              <a:ext cx="0" cy="496004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işḷïdé">
              <a:extLst>
                <a:ext uri="{FF2B5EF4-FFF2-40B4-BE49-F238E27FC236}">
                  <a16:creationId xmlns:a16="http://schemas.microsoft.com/office/drawing/2014/main" id="{9E5FB49A-6A7A-4347-9ACC-11B188CE0912}"/>
                </a:ext>
              </a:extLst>
            </p:cNvPr>
            <p:cNvGrpSpPr/>
            <p:nvPr/>
          </p:nvGrpSpPr>
          <p:grpSpPr>
            <a:xfrm>
              <a:off x="756387" y="3032121"/>
              <a:ext cx="4497085" cy="793758"/>
              <a:chOff x="756387" y="1123951"/>
              <a:chExt cx="4497085" cy="793758"/>
            </a:xfrm>
          </p:grpSpPr>
          <p:sp>
            <p:nvSpPr>
              <p:cNvPr id="9" name="ïṡlîḍé">
                <a:extLst>
                  <a:ext uri="{FF2B5EF4-FFF2-40B4-BE49-F238E27FC236}">
                    <a16:creationId xmlns:a16="http://schemas.microsoft.com/office/drawing/2014/main" id="{92068C61-6847-4C07-AE2F-943B685CC089}"/>
                  </a:ext>
                </a:extLst>
              </p:cNvPr>
              <p:cNvSpPr txBox="1"/>
              <p:nvPr/>
            </p:nvSpPr>
            <p:spPr>
              <a:xfrm>
                <a:off x="980225" y="1123951"/>
                <a:ext cx="4273247" cy="79375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/>
                  <a:t>Supporting text here.</a:t>
                </a:r>
                <a:br>
                  <a:rPr lang="en-US" altLang="zh-CN" sz="1000"/>
                </a:br>
                <a:r>
                  <a:rPr lang="en-US" altLang="zh-CN" sz="1000"/>
                  <a:t>When you copy &amp; paste, choose "keep text only" option.</a:t>
                </a:r>
                <a:endParaRPr lang="en-US" altLang="zh-CN" sz="1000" dirty="0"/>
              </a:p>
            </p:txBody>
          </p:sp>
          <p:sp>
            <p:nvSpPr>
              <p:cNvPr id="10" name="îṥḷiḑe">
                <a:extLst>
                  <a:ext uri="{FF2B5EF4-FFF2-40B4-BE49-F238E27FC236}">
                    <a16:creationId xmlns:a16="http://schemas.microsoft.com/office/drawing/2014/main" id="{2EDF9F11-D9C3-4209-B6F6-3A0A12C3781F}"/>
                  </a:ext>
                </a:extLst>
              </p:cNvPr>
              <p:cNvSpPr/>
              <p:nvPr/>
            </p:nvSpPr>
            <p:spPr bwMode="auto">
              <a:xfrm>
                <a:off x="756387" y="1446218"/>
                <a:ext cx="149225" cy="14922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725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33020-1DC7-4CEC-8882-837500D6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89F37-244B-4BB6-8522-9477E2D4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grpSp>
        <p:nvGrpSpPr>
          <p:cNvPr id="5" name="adce5ed6-0f07-4da4-99fd-7f5f7764c3c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31FB919-F6EB-4490-853F-8BB0F3A687A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536701"/>
            <a:ext cx="10858500" cy="3996874"/>
            <a:chOff x="660400" y="1536701"/>
            <a:chExt cx="10858500" cy="3996874"/>
          </a:xfrm>
        </p:grpSpPr>
        <p:grpSp>
          <p:nvGrpSpPr>
            <p:cNvPr id="6" name="isļïḋé">
              <a:extLst>
                <a:ext uri="{FF2B5EF4-FFF2-40B4-BE49-F238E27FC236}">
                  <a16:creationId xmlns:a16="http://schemas.microsoft.com/office/drawing/2014/main" id="{852B6282-F6D3-48D0-B160-7E35756120BA}"/>
                </a:ext>
              </a:extLst>
            </p:cNvPr>
            <p:cNvGrpSpPr/>
            <p:nvPr/>
          </p:nvGrpSpPr>
          <p:grpSpPr>
            <a:xfrm>
              <a:off x="4026214" y="1536701"/>
              <a:ext cx="4139574" cy="3784601"/>
              <a:chOff x="1067142" y="1509486"/>
              <a:chExt cx="4513065" cy="4126063"/>
            </a:xfrm>
          </p:grpSpPr>
          <p:grpSp>
            <p:nvGrpSpPr>
              <p:cNvPr id="24" name="î$ľïḓê">
                <a:extLst>
                  <a:ext uri="{FF2B5EF4-FFF2-40B4-BE49-F238E27FC236}">
                    <a16:creationId xmlns:a16="http://schemas.microsoft.com/office/drawing/2014/main" id="{D3C056B0-DD3E-4474-BDFB-C4F8C1D47D69}"/>
                  </a:ext>
                </a:extLst>
              </p:cNvPr>
              <p:cNvGrpSpPr/>
              <p:nvPr/>
            </p:nvGrpSpPr>
            <p:grpSpPr>
              <a:xfrm>
                <a:off x="1067142" y="1509486"/>
                <a:ext cx="4513065" cy="4126063"/>
                <a:chOff x="3302342" y="546212"/>
                <a:chExt cx="5843064" cy="5342011"/>
              </a:xfrm>
            </p:grpSpPr>
            <p:sp>
              <p:nvSpPr>
                <p:cNvPr id="30" name="iŝḻïḑé">
                  <a:extLst>
                    <a:ext uri="{FF2B5EF4-FFF2-40B4-BE49-F238E27FC236}">
                      <a16:creationId xmlns:a16="http://schemas.microsoft.com/office/drawing/2014/main" id="{5248312F-A604-443E-BF3F-75D349F36D8B}"/>
                    </a:ext>
                  </a:extLst>
                </p:cNvPr>
                <p:cNvSpPr/>
                <p:nvPr/>
              </p:nvSpPr>
              <p:spPr>
                <a:xfrm rot="18900000" flipH="1">
                  <a:off x="6593271" y="1987505"/>
                  <a:ext cx="2552135" cy="2552135"/>
                </a:xfrm>
                <a:prstGeom prst="teardrop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išļíďe">
                  <a:extLst>
                    <a:ext uri="{FF2B5EF4-FFF2-40B4-BE49-F238E27FC236}">
                      <a16:creationId xmlns:a16="http://schemas.microsoft.com/office/drawing/2014/main" id="{3B0FBEE7-9329-4C89-8704-D728BE0F7732}"/>
                    </a:ext>
                  </a:extLst>
                </p:cNvPr>
                <p:cNvSpPr/>
                <p:nvPr/>
              </p:nvSpPr>
              <p:spPr>
                <a:xfrm rot="18900000" flipH="1">
                  <a:off x="6672493" y="827585"/>
                  <a:ext cx="1705474" cy="1705474"/>
                </a:xfrm>
                <a:prstGeom prst="teardrop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íṣľiďè">
                  <a:extLst>
                    <a:ext uri="{FF2B5EF4-FFF2-40B4-BE49-F238E27FC236}">
                      <a16:creationId xmlns:a16="http://schemas.microsoft.com/office/drawing/2014/main" id="{9606C974-7838-4A37-823D-3DBEF0F1217D}"/>
                    </a:ext>
                  </a:extLst>
                </p:cNvPr>
                <p:cNvSpPr/>
                <p:nvPr/>
              </p:nvSpPr>
              <p:spPr>
                <a:xfrm rot="2700000">
                  <a:off x="4294345" y="1229609"/>
                  <a:ext cx="2237783" cy="2237783"/>
                </a:xfrm>
                <a:prstGeom prst="teardrop">
                  <a:avLst/>
                </a:prstGeom>
                <a:solidFill>
                  <a:schemeClr val="accent1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íŝḻide">
                  <a:extLst>
                    <a:ext uri="{FF2B5EF4-FFF2-40B4-BE49-F238E27FC236}">
                      <a16:creationId xmlns:a16="http://schemas.microsoft.com/office/drawing/2014/main" id="{27307AA6-5044-4D76-A934-6F6A52F71832}"/>
                    </a:ext>
                  </a:extLst>
                </p:cNvPr>
                <p:cNvSpPr/>
                <p:nvPr/>
              </p:nvSpPr>
              <p:spPr>
                <a:xfrm rot="2700000">
                  <a:off x="5254783" y="546212"/>
                  <a:ext cx="1285875" cy="1285875"/>
                </a:xfrm>
                <a:prstGeom prst="teardrop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íŝḷíḋè">
                  <a:extLst>
                    <a:ext uri="{FF2B5EF4-FFF2-40B4-BE49-F238E27FC236}">
                      <a16:creationId xmlns:a16="http://schemas.microsoft.com/office/drawing/2014/main" id="{2012B7A4-70BE-40B9-B4D3-20DFCDA99104}"/>
                    </a:ext>
                  </a:extLst>
                </p:cNvPr>
                <p:cNvSpPr/>
                <p:nvPr/>
              </p:nvSpPr>
              <p:spPr>
                <a:xfrm rot="2700000">
                  <a:off x="3302342" y="2718238"/>
                  <a:ext cx="3169985" cy="3169985"/>
                </a:xfrm>
                <a:prstGeom prst="teardrop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5" name="í$lïḋè">
                <a:extLst>
                  <a:ext uri="{FF2B5EF4-FFF2-40B4-BE49-F238E27FC236}">
                    <a16:creationId xmlns:a16="http://schemas.microsoft.com/office/drawing/2014/main" id="{B419A1BD-916F-435F-9854-260791B86EBE}"/>
                  </a:ext>
                </a:extLst>
              </p:cNvPr>
              <p:cNvSpPr/>
              <p:nvPr/>
            </p:nvSpPr>
            <p:spPr bwMode="auto">
              <a:xfrm>
                <a:off x="2513991" y="2621812"/>
                <a:ext cx="424066" cy="358366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iṩ1íḋè">
                <a:extLst>
                  <a:ext uri="{FF2B5EF4-FFF2-40B4-BE49-F238E27FC236}">
                    <a16:creationId xmlns:a16="http://schemas.microsoft.com/office/drawing/2014/main" id="{1E00DECA-E3C7-406C-806C-9163F4C451FF}"/>
                  </a:ext>
                </a:extLst>
              </p:cNvPr>
              <p:cNvSpPr/>
              <p:nvPr/>
            </p:nvSpPr>
            <p:spPr bwMode="auto">
              <a:xfrm>
                <a:off x="2816012" y="1763668"/>
                <a:ext cx="511496" cy="432251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îşľiďè">
                <a:extLst>
                  <a:ext uri="{FF2B5EF4-FFF2-40B4-BE49-F238E27FC236}">
                    <a16:creationId xmlns:a16="http://schemas.microsoft.com/office/drawing/2014/main" id="{2F191EDD-21F9-44DE-89F6-A4DA648C80AD}"/>
                  </a:ext>
                </a:extLst>
              </p:cNvPr>
              <p:cNvSpPr/>
              <p:nvPr/>
            </p:nvSpPr>
            <p:spPr bwMode="auto">
              <a:xfrm>
                <a:off x="4089576" y="2192590"/>
                <a:ext cx="456434" cy="385719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ïṧľïḓè">
                <a:extLst>
                  <a:ext uri="{FF2B5EF4-FFF2-40B4-BE49-F238E27FC236}">
                    <a16:creationId xmlns:a16="http://schemas.microsoft.com/office/drawing/2014/main" id="{5A37F6AE-52EB-40BC-AF1C-C4BEFA77EA9B}"/>
                  </a:ext>
                </a:extLst>
              </p:cNvPr>
              <p:cNvSpPr/>
              <p:nvPr/>
            </p:nvSpPr>
            <p:spPr bwMode="auto">
              <a:xfrm>
                <a:off x="1796641" y="3892058"/>
                <a:ext cx="1081612" cy="914040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îSļïḍê">
                <a:extLst>
                  <a:ext uri="{FF2B5EF4-FFF2-40B4-BE49-F238E27FC236}">
                    <a16:creationId xmlns:a16="http://schemas.microsoft.com/office/drawing/2014/main" id="{D9E9228C-ABD0-47C1-878A-19CC7B4DBAFA}"/>
                  </a:ext>
                </a:extLst>
              </p:cNvPr>
              <p:cNvSpPr/>
              <p:nvPr/>
            </p:nvSpPr>
            <p:spPr bwMode="auto">
              <a:xfrm>
                <a:off x="4134802" y="3204305"/>
                <a:ext cx="824111" cy="696433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iṧlíḍé">
              <a:extLst>
                <a:ext uri="{FF2B5EF4-FFF2-40B4-BE49-F238E27FC236}">
                  <a16:creationId xmlns:a16="http://schemas.microsoft.com/office/drawing/2014/main" id="{CAECD122-8B17-407F-AA95-13E495653361}"/>
                </a:ext>
              </a:extLst>
            </p:cNvPr>
            <p:cNvGrpSpPr/>
            <p:nvPr/>
          </p:nvGrpSpPr>
          <p:grpSpPr>
            <a:xfrm>
              <a:off x="8507726" y="2427155"/>
              <a:ext cx="3011174" cy="2410090"/>
              <a:chOff x="8507726" y="1781570"/>
              <a:chExt cx="3011174" cy="2410090"/>
            </a:xfrm>
          </p:grpSpPr>
          <p:grpSp>
            <p:nvGrpSpPr>
              <p:cNvPr id="18" name="îSḻïďe">
                <a:extLst>
                  <a:ext uri="{FF2B5EF4-FFF2-40B4-BE49-F238E27FC236}">
                    <a16:creationId xmlns:a16="http://schemas.microsoft.com/office/drawing/2014/main" id="{6E17A807-FDF3-4CF9-B711-ECC2717D9939}"/>
                  </a:ext>
                </a:extLst>
              </p:cNvPr>
              <p:cNvGrpSpPr/>
              <p:nvPr/>
            </p:nvGrpSpPr>
            <p:grpSpPr>
              <a:xfrm>
                <a:off x="8507726" y="1781570"/>
                <a:ext cx="3011174" cy="1017430"/>
                <a:chOff x="8661000" y="1781570"/>
                <a:chExt cx="2295000" cy="1017430"/>
              </a:xfrm>
            </p:grpSpPr>
            <p:sp>
              <p:nvSpPr>
                <p:cNvPr id="22" name="ïṣļiďé">
                  <a:extLst>
                    <a:ext uri="{FF2B5EF4-FFF2-40B4-BE49-F238E27FC236}">
                      <a16:creationId xmlns:a16="http://schemas.microsoft.com/office/drawing/2014/main" id="{7B8CADD5-8F1D-4DFF-BA39-3B2FD5F599D4}"/>
                    </a:ext>
                  </a:extLst>
                </p:cNvPr>
                <p:cNvSpPr txBox="1"/>
                <p:nvPr/>
              </p:nvSpPr>
              <p:spPr>
                <a:xfrm>
                  <a:off x="8661000" y="1781570"/>
                  <a:ext cx="2295000" cy="3925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 lnSpcReduction="1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de-DE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  <p:sp>
              <p:nvSpPr>
                <p:cNvPr id="23" name="ïŝliďé">
                  <a:extLst>
                    <a:ext uri="{FF2B5EF4-FFF2-40B4-BE49-F238E27FC236}">
                      <a16:creationId xmlns:a16="http://schemas.microsoft.com/office/drawing/2014/main" id="{DE6CD723-38F8-479A-AB6A-088A66468859}"/>
                    </a:ext>
                  </a:extLst>
                </p:cNvPr>
                <p:cNvSpPr txBox="1"/>
                <p:nvPr/>
              </p:nvSpPr>
              <p:spPr>
                <a:xfrm>
                  <a:off x="8661000" y="2174082"/>
                  <a:ext cx="2295000" cy="6249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text.…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</a:t>
                  </a:r>
                </a:p>
              </p:txBody>
            </p:sp>
          </p:grpSp>
          <p:grpSp>
            <p:nvGrpSpPr>
              <p:cNvPr id="19" name="îṡ1ïde">
                <a:extLst>
                  <a:ext uri="{FF2B5EF4-FFF2-40B4-BE49-F238E27FC236}">
                    <a16:creationId xmlns:a16="http://schemas.microsoft.com/office/drawing/2014/main" id="{38AD2E47-07CB-4E80-8584-4443AD4EF8DA}"/>
                  </a:ext>
                </a:extLst>
              </p:cNvPr>
              <p:cNvGrpSpPr/>
              <p:nvPr/>
            </p:nvGrpSpPr>
            <p:grpSpPr>
              <a:xfrm>
                <a:off x="8507726" y="3174230"/>
                <a:ext cx="3011174" cy="1017430"/>
                <a:chOff x="8661000" y="1781570"/>
                <a:chExt cx="2295000" cy="1017430"/>
              </a:xfrm>
            </p:grpSpPr>
            <p:sp>
              <p:nvSpPr>
                <p:cNvPr id="20" name="íSļîḍe">
                  <a:extLst>
                    <a:ext uri="{FF2B5EF4-FFF2-40B4-BE49-F238E27FC236}">
                      <a16:creationId xmlns:a16="http://schemas.microsoft.com/office/drawing/2014/main" id="{96482A5F-84CF-4327-8B69-E53663D8FCE3}"/>
                    </a:ext>
                  </a:extLst>
                </p:cNvPr>
                <p:cNvSpPr txBox="1"/>
                <p:nvPr/>
              </p:nvSpPr>
              <p:spPr>
                <a:xfrm>
                  <a:off x="8661000" y="1781570"/>
                  <a:ext cx="2295000" cy="3925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 lnSpcReduction="1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de-DE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  <p:sp>
              <p:nvSpPr>
                <p:cNvPr id="21" name="îṡḷíḍé">
                  <a:extLst>
                    <a:ext uri="{FF2B5EF4-FFF2-40B4-BE49-F238E27FC236}">
                      <a16:creationId xmlns:a16="http://schemas.microsoft.com/office/drawing/2014/main" id="{19353327-4E08-4D23-802F-7581FB5BB62A}"/>
                    </a:ext>
                  </a:extLst>
                </p:cNvPr>
                <p:cNvSpPr txBox="1"/>
                <p:nvPr/>
              </p:nvSpPr>
              <p:spPr>
                <a:xfrm>
                  <a:off x="8661000" y="2174082"/>
                  <a:ext cx="2295000" cy="6249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text.…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</a:t>
                  </a:r>
                </a:p>
              </p:txBody>
            </p:sp>
          </p:grpSp>
        </p:grpSp>
        <p:grpSp>
          <p:nvGrpSpPr>
            <p:cNvPr id="8" name="íṧlîḑê">
              <a:extLst>
                <a:ext uri="{FF2B5EF4-FFF2-40B4-BE49-F238E27FC236}">
                  <a16:creationId xmlns:a16="http://schemas.microsoft.com/office/drawing/2014/main" id="{61B163C3-2F69-4814-84F1-52CE13A94A7F}"/>
                </a:ext>
              </a:extLst>
            </p:cNvPr>
            <p:cNvGrpSpPr/>
            <p:nvPr/>
          </p:nvGrpSpPr>
          <p:grpSpPr>
            <a:xfrm>
              <a:off x="660400" y="1730825"/>
              <a:ext cx="3011174" cy="3802750"/>
              <a:chOff x="8507726" y="1781570"/>
              <a:chExt cx="3011174" cy="3802750"/>
            </a:xfrm>
          </p:grpSpPr>
          <p:grpSp>
            <p:nvGrpSpPr>
              <p:cNvPr id="9" name="îşļiḍè">
                <a:extLst>
                  <a:ext uri="{FF2B5EF4-FFF2-40B4-BE49-F238E27FC236}">
                    <a16:creationId xmlns:a16="http://schemas.microsoft.com/office/drawing/2014/main" id="{F8C7325B-DD05-43E0-9E45-7E0545748617}"/>
                  </a:ext>
                </a:extLst>
              </p:cNvPr>
              <p:cNvGrpSpPr/>
              <p:nvPr/>
            </p:nvGrpSpPr>
            <p:grpSpPr>
              <a:xfrm>
                <a:off x="8507726" y="1781570"/>
                <a:ext cx="3011174" cy="1017430"/>
                <a:chOff x="8661000" y="1781570"/>
                <a:chExt cx="2295000" cy="1017430"/>
              </a:xfrm>
            </p:grpSpPr>
            <p:sp>
              <p:nvSpPr>
                <p:cNvPr id="16" name="ïṩļïdè">
                  <a:extLst>
                    <a:ext uri="{FF2B5EF4-FFF2-40B4-BE49-F238E27FC236}">
                      <a16:creationId xmlns:a16="http://schemas.microsoft.com/office/drawing/2014/main" id="{63029F5C-F3AA-4221-B7F5-1F1AEBFCB284}"/>
                    </a:ext>
                  </a:extLst>
                </p:cNvPr>
                <p:cNvSpPr txBox="1"/>
                <p:nvPr/>
              </p:nvSpPr>
              <p:spPr>
                <a:xfrm>
                  <a:off x="8661000" y="1781570"/>
                  <a:ext cx="2295000" cy="3925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 lnSpcReduction="1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de-DE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  <p:sp>
              <p:nvSpPr>
                <p:cNvPr id="17" name="ïṡḻiḑé">
                  <a:extLst>
                    <a:ext uri="{FF2B5EF4-FFF2-40B4-BE49-F238E27FC236}">
                      <a16:creationId xmlns:a16="http://schemas.microsoft.com/office/drawing/2014/main" id="{DCE7CEA6-0E75-4B79-B71B-E162E0350134}"/>
                    </a:ext>
                  </a:extLst>
                </p:cNvPr>
                <p:cNvSpPr txBox="1"/>
                <p:nvPr/>
              </p:nvSpPr>
              <p:spPr>
                <a:xfrm>
                  <a:off x="8661000" y="2174082"/>
                  <a:ext cx="2295000" cy="6249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text.…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</a:t>
                  </a:r>
                </a:p>
              </p:txBody>
            </p:sp>
          </p:grpSp>
          <p:grpSp>
            <p:nvGrpSpPr>
              <p:cNvPr id="10" name="íšľîḋè">
                <a:extLst>
                  <a:ext uri="{FF2B5EF4-FFF2-40B4-BE49-F238E27FC236}">
                    <a16:creationId xmlns:a16="http://schemas.microsoft.com/office/drawing/2014/main" id="{7E27002A-3BBD-4DD1-8141-1C72704BAEB2}"/>
                  </a:ext>
                </a:extLst>
              </p:cNvPr>
              <p:cNvGrpSpPr/>
              <p:nvPr/>
            </p:nvGrpSpPr>
            <p:grpSpPr>
              <a:xfrm>
                <a:off x="8507726" y="3174230"/>
                <a:ext cx="3011174" cy="1017430"/>
                <a:chOff x="8661000" y="1781570"/>
                <a:chExt cx="2295000" cy="1017430"/>
              </a:xfrm>
            </p:grpSpPr>
            <p:sp>
              <p:nvSpPr>
                <p:cNvPr id="14" name="ïṩ1îdè">
                  <a:extLst>
                    <a:ext uri="{FF2B5EF4-FFF2-40B4-BE49-F238E27FC236}">
                      <a16:creationId xmlns:a16="http://schemas.microsoft.com/office/drawing/2014/main" id="{83EB91BA-2130-4C4C-A304-F0854A155EE0}"/>
                    </a:ext>
                  </a:extLst>
                </p:cNvPr>
                <p:cNvSpPr txBox="1"/>
                <p:nvPr/>
              </p:nvSpPr>
              <p:spPr>
                <a:xfrm>
                  <a:off x="8661000" y="1781570"/>
                  <a:ext cx="2295000" cy="39251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 lnSpcReduction="1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de-DE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  <p:sp>
              <p:nvSpPr>
                <p:cNvPr id="15" name="ïšḷïḑé">
                  <a:extLst>
                    <a:ext uri="{FF2B5EF4-FFF2-40B4-BE49-F238E27FC236}">
                      <a16:creationId xmlns:a16="http://schemas.microsoft.com/office/drawing/2014/main" id="{999BA965-0587-44BC-AC5F-4E40BFC37ED5}"/>
                    </a:ext>
                  </a:extLst>
                </p:cNvPr>
                <p:cNvSpPr txBox="1"/>
                <p:nvPr/>
              </p:nvSpPr>
              <p:spPr>
                <a:xfrm>
                  <a:off x="8661000" y="2174082"/>
                  <a:ext cx="2295000" cy="6249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text.…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</a:t>
                  </a:r>
                </a:p>
              </p:txBody>
            </p:sp>
          </p:grpSp>
          <p:grpSp>
            <p:nvGrpSpPr>
              <p:cNvPr id="11" name="ïŝḻîḋe">
                <a:extLst>
                  <a:ext uri="{FF2B5EF4-FFF2-40B4-BE49-F238E27FC236}">
                    <a16:creationId xmlns:a16="http://schemas.microsoft.com/office/drawing/2014/main" id="{D3E8B022-70E5-451A-9CA8-027BB2A75E36}"/>
                  </a:ext>
                </a:extLst>
              </p:cNvPr>
              <p:cNvGrpSpPr/>
              <p:nvPr/>
            </p:nvGrpSpPr>
            <p:grpSpPr>
              <a:xfrm>
                <a:off x="8507726" y="4566890"/>
                <a:ext cx="3011174" cy="1017430"/>
                <a:chOff x="8661000" y="1781570"/>
                <a:chExt cx="2295000" cy="1017430"/>
              </a:xfrm>
            </p:grpSpPr>
            <p:sp>
              <p:nvSpPr>
                <p:cNvPr id="12" name="ïsļíḋe">
                  <a:extLst>
                    <a:ext uri="{FF2B5EF4-FFF2-40B4-BE49-F238E27FC236}">
                      <a16:creationId xmlns:a16="http://schemas.microsoft.com/office/drawing/2014/main" id="{7B2C2E77-40C7-42A6-9B3B-98EE842625BC}"/>
                    </a:ext>
                  </a:extLst>
                </p:cNvPr>
                <p:cNvSpPr txBox="1"/>
                <p:nvPr/>
              </p:nvSpPr>
              <p:spPr>
                <a:xfrm>
                  <a:off x="8661000" y="1781570"/>
                  <a:ext cx="2295000" cy="3925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 lnSpcReduction="1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de-DE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  <p:sp>
              <p:nvSpPr>
                <p:cNvPr id="13" name="iṡliḋè">
                  <a:extLst>
                    <a:ext uri="{FF2B5EF4-FFF2-40B4-BE49-F238E27FC236}">
                      <a16:creationId xmlns:a16="http://schemas.microsoft.com/office/drawing/2014/main" id="{0BB70887-530B-41B8-B6CC-DFA246F13A0F}"/>
                    </a:ext>
                  </a:extLst>
                </p:cNvPr>
                <p:cNvSpPr txBox="1"/>
                <p:nvPr/>
              </p:nvSpPr>
              <p:spPr>
                <a:xfrm>
                  <a:off x="8661000" y="2174082"/>
                  <a:ext cx="2295000" cy="6249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text.…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3416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1E57A-C31A-4D2D-B55C-A7A9552C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1E6E85-72E4-4D9C-887F-F1194FB4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grpSp>
        <p:nvGrpSpPr>
          <p:cNvPr id="5" name="e970190b-e23f-4a22-b776-48134cf3d8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49A52A8-240B-40FD-9EC0-E0833652999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0247" y="1494141"/>
            <a:ext cx="10831506" cy="3869718"/>
            <a:chOff x="680247" y="1494141"/>
            <a:chExt cx="10831506" cy="3869718"/>
          </a:xfrm>
        </p:grpSpPr>
        <p:grpSp>
          <p:nvGrpSpPr>
            <p:cNvPr id="6" name="îsḻiḑê">
              <a:extLst>
                <a:ext uri="{FF2B5EF4-FFF2-40B4-BE49-F238E27FC236}">
                  <a16:creationId xmlns:a16="http://schemas.microsoft.com/office/drawing/2014/main" id="{7BB65C8F-E473-4A84-9573-E2989EB4ACD6}"/>
                </a:ext>
              </a:extLst>
            </p:cNvPr>
            <p:cNvGrpSpPr/>
            <p:nvPr/>
          </p:nvGrpSpPr>
          <p:grpSpPr>
            <a:xfrm>
              <a:off x="680247" y="2011436"/>
              <a:ext cx="3832018" cy="3352423"/>
              <a:chOff x="1104904" y="1488750"/>
              <a:chExt cx="3555805" cy="3352423"/>
            </a:xfrm>
          </p:grpSpPr>
          <p:sp>
            <p:nvSpPr>
              <p:cNvPr id="51" name="î$ļîḓé">
                <a:extLst>
                  <a:ext uri="{FF2B5EF4-FFF2-40B4-BE49-F238E27FC236}">
                    <a16:creationId xmlns:a16="http://schemas.microsoft.com/office/drawing/2014/main" id="{74C98081-8F2B-44CB-B25E-43F14C2797FE}"/>
                  </a:ext>
                </a:extLst>
              </p:cNvPr>
              <p:cNvSpPr/>
              <p:nvPr/>
            </p:nvSpPr>
            <p:spPr>
              <a:xfrm>
                <a:off x="1104904" y="4419546"/>
                <a:ext cx="3555805" cy="10159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58" dirty="0"/>
              </a:p>
            </p:txBody>
          </p: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622C73CD-59D4-4907-B05B-6EDE2A53BEF7}"/>
                  </a:ext>
                </a:extLst>
              </p:cNvPr>
              <p:cNvCxnSpPr/>
              <p:nvPr/>
            </p:nvCxnSpPr>
            <p:spPr>
              <a:xfrm rot="16200000" flipV="1">
                <a:off x="123408" y="2924956"/>
                <a:ext cx="2880000" cy="758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îṧľiḋe">
                <a:extLst>
                  <a:ext uri="{FF2B5EF4-FFF2-40B4-BE49-F238E27FC236}">
                    <a16:creationId xmlns:a16="http://schemas.microsoft.com/office/drawing/2014/main" id="{28B61A72-3698-4A3B-8EAC-33AC1D6EAD22}"/>
                  </a:ext>
                </a:extLst>
              </p:cNvPr>
              <p:cNvSpPr/>
              <p:nvPr/>
            </p:nvSpPr>
            <p:spPr>
              <a:xfrm>
                <a:off x="1424335" y="2928750"/>
                <a:ext cx="285732" cy="1440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58" dirty="0"/>
              </a:p>
            </p:txBody>
          </p: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6F805A49-2CD1-42FB-8691-36D8F5508191}"/>
                  </a:ext>
                </a:extLst>
              </p:cNvPr>
              <p:cNvCxnSpPr/>
              <p:nvPr/>
            </p:nvCxnSpPr>
            <p:spPr>
              <a:xfrm rot="16200000" flipV="1">
                <a:off x="629350" y="2924956"/>
                <a:ext cx="2880000" cy="758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îṥľïďè">
                <a:extLst>
                  <a:ext uri="{FF2B5EF4-FFF2-40B4-BE49-F238E27FC236}">
                    <a16:creationId xmlns:a16="http://schemas.microsoft.com/office/drawing/2014/main" id="{C38D5285-5067-465D-BE2C-89733256A9CE}"/>
                  </a:ext>
                </a:extLst>
              </p:cNvPr>
              <p:cNvSpPr/>
              <p:nvPr/>
            </p:nvSpPr>
            <p:spPr>
              <a:xfrm>
                <a:off x="1930278" y="1776750"/>
                <a:ext cx="285732" cy="2592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58" dirty="0"/>
              </a:p>
            </p:txBody>
          </p: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F30965C0-3F8A-4EFB-91D5-CABB0CB04AC7}"/>
                  </a:ext>
                </a:extLst>
              </p:cNvPr>
              <p:cNvCxnSpPr/>
              <p:nvPr/>
            </p:nvCxnSpPr>
            <p:spPr>
              <a:xfrm rot="16200000" flipV="1">
                <a:off x="1135293" y="2924956"/>
                <a:ext cx="2880000" cy="758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ísliḓe">
                <a:extLst>
                  <a:ext uri="{FF2B5EF4-FFF2-40B4-BE49-F238E27FC236}">
                    <a16:creationId xmlns:a16="http://schemas.microsoft.com/office/drawing/2014/main" id="{8EED9C27-6C55-463B-ACB0-728D6D30B6B3}"/>
                  </a:ext>
                </a:extLst>
              </p:cNvPr>
              <p:cNvSpPr/>
              <p:nvPr/>
            </p:nvSpPr>
            <p:spPr>
              <a:xfrm>
                <a:off x="2436221" y="3216750"/>
                <a:ext cx="285732" cy="1152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58" dirty="0"/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25A1E900-A559-4A02-B654-004E154F8A04}"/>
                  </a:ext>
                </a:extLst>
              </p:cNvPr>
              <p:cNvCxnSpPr/>
              <p:nvPr/>
            </p:nvCxnSpPr>
            <p:spPr>
              <a:xfrm rot="16200000" flipV="1">
                <a:off x="1641236" y="2924956"/>
                <a:ext cx="2880000" cy="758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í$líde">
                <a:extLst>
                  <a:ext uri="{FF2B5EF4-FFF2-40B4-BE49-F238E27FC236}">
                    <a16:creationId xmlns:a16="http://schemas.microsoft.com/office/drawing/2014/main" id="{535DF171-410E-4B53-8A26-645544C96DE1}"/>
                  </a:ext>
                </a:extLst>
              </p:cNvPr>
              <p:cNvSpPr/>
              <p:nvPr/>
            </p:nvSpPr>
            <p:spPr>
              <a:xfrm>
                <a:off x="2942164" y="3792750"/>
                <a:ext cx="285732" cy="576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58" dirty="0"/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0B2A0674-0906-4A60-BC70-5B8DB4BF2F38}"/>
                  </a:ext>
                </a:extLst>
              </p:cNvPr>
              <p:cNvCxnSpPr/>
              <p:nvPr/>
            </p:nvCxnSpPr>
            <p:spPr>
              <a:xfrm rot="16200000" flipV="1">
                <a:off x="2147179" y="2924956"/>
                <a:ext cx="2880000" cy="758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ï$ḷïďé">
                <a:extLst>
                  <a:ext uri="{FF2B5EF4-FFF2-40B4-BE49-F238E27FC236}">
                    <a16:creationId xmlns:a16="http://schemas.microsoft.com/office/drawing/2014/main" id="{1A046854-6391-4EAE-8DD3-BC05FD2552B7}"/>
                  </a:ext>
                </a:extLst>
              </p:cNvPr>
              <p:cNvSpPr/>
              <p:nvPr/>
            </p:nvSpPr>
            <p:spPr>
              <a:xfrm>
                <a:off x="3448107" y="2640750"/>
                <a:ext cx="285732" cy="1728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58" dirty="0"/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F82B13FF-D185-4180-9309-011CD7342C18}"/>
                  </a:ext>
                </a:extLst>
              </p:cNvPr>
              <p:cNvCxnSpPr/>
              <p:nvPr/>
            </p:nvCxnSpPr>
            <p:spPr>
              <a:xfrm rot="16200000" flipV="1">
                <a:off x="2653125" y="2924956"/>
                <a:ext cx="2880000" cy="758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îsľîde">
                <a:extLst>
                  <a:ext uri="{FF2B5EF4-FFF2-40B4-BE49-F238E27FC236}">
                    <a16:creationId xmlns:a16="http://schemas.microsoft.com/office/drawing/2014/main" id="{50ACC5A0-0BAB-44B8-A24A-41CFB390B0E5}"/>
                  </a:ext>
                </a:extLst>
              </p:cNvPr>
              <p:cNvSpPr/>
              <p:nvPr/>
            </p:nvSpPr>
            <p:spPr>
              <a:xfrm>
                <a:off x="3954052" y="3504750"/>
                <a:ext cx="285732" cy="864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58" dirty="0"/>
              </a:p>
            </p:txBody>
          </p:sp>
          <p:sp>
            <p:nvSpPr>
              <p:cNvPr id="64" name="îŝḻîḓe">
                <a:extLst>
                  <a:ext uri="{FF2B5EF4-FFF2-40B4-BE49-F238E27FC236}">
                    <a16:creationId xmlns:a16="http://schemas.microsoft.com/office/drawing/2014/main" id="{E9A4C5D5-5156-4970-B2AA-443A48CBA935}"/>
                  </a:ext>
                </a:extLst>
              </p:cNvPr>
              <p:cNvSpPr/>
              <p:nvPr/>
            </p:nvSpPr>
            <p:spPr>
              <a:xfrm>
                <a:off x="1392040" y="4561032"/>
                <a:ext cx="338446" cy="280141"/>
              </a:xfrm>
              <a:prstGeom prst="rect">
                <a:avLst/>
              </a:prstGeom>
            </p:spPr>
            <p:txBody>
              <a:bodyPr wrap="none" lIns="90000" tIns="46800" rIns="90000" bIns="4680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50%</a:t>
                </a:r>
              </a:p>
            </p:txBody>
          </p:sp>
          <p:sp>
            <p:nvSpPr>
              <p:cNvPr id="65" name="íŝ1iḍê">
                <a:extLst>
                  <a:ext uri="{FF2B5EF4-FFF2-40B4-BE49-F238E27FC236}">
                    <a16:creationId xmlns:a16="http://schemas.microsoft.com/office/drawing/2014/main" id="{B39A8788-8903-4910-9CCA-9AFAD83C92A5}"/>
                  </a:ext>
                </a:extLst>
              </p:cNvPr>
              <p:cNvSpPr/>
              <p:nvPr/>
            </p:nvSpPr>
            <p:spPr>
              <a:xfrm>
                <a:off x="1899171" y="4561032"/>
                <a:ext cx="338446" cy="280141"/>
              </a:xfrm>
              <a:prstGeom prst="rect">
                <a:avLst/>
              </a:prstGeom>
            </p:spPr>
            <p:txBody>
              <a:bodyPr wrap="none" lIns="90000" tIns="46800" rIns="90000" bIns="4680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90%</a:t>
                </a:r>
              </a:p>
            </p:txBody>
          </p:sp>
          <p:sp>
            <p:nvSpPr>
              <p:cNvPr id="66" name="iṩľíḋé">
                <a:extLst>
                  <a:ext uri="{FF2B5EF4-FFF2-40B4-BE49-F238E27FC236}">
                    <a16:creationId xmlns:a16="http://schemas.microsoft.com/office/drawing/2014/main" id="{4841E76F-A964-4CD8-883C-0D65C3AE2670}"/>
                  </a:ext>
                </a:extLst>
              </p:cNvPr>
              <p:cNvSpPr/>
              <p:nvPr/>
            </p:nvSpPr>
            <p:spPr>
              <a:xfrm>
                <a:off x="2406302" y="4561032"/>
                <a:ext cx="338446" cy="280141"/>
              </a:xfrm>
              <a:prstGeom prst="rect">
                <a:avLst/>
              </a:prstGeom>
            </p:spPr>
            <p:txBody>
              <a:bodyPr wrap="none" lIns="90000" tIns="46800" rIns="90000" bIns="4680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40%</a:t>
                </a:r>
              </a:p>
            </p:txBody>
          </p:sp>
          <p:sp>
            <p:nvSpPr>
              <p:cNvPr id="67" name="ísḷiḋe">
                <a:extLst>
                  <a:ext uri="{FF2B5EF4-FFF2-40B4-BE49-F238E27FC236}">
                    <a16:creationId xmlns:a16="http://schemas.microsoft.com/office/drawing/2014/main" id="{9F1F260B-0DED-4EB9-AD46-3B6310BABA04}"/>
                  </a:ext>
                </a:extLst>
              </p:cNvPr>
              <p:cNvSpPr/>
              <p:nvPr/>
            </p:nvSpPr>
            <p:spPr>
              <a:xfrm>
                <a:off x="2913433" y="4561032"/>
                <a:ext cx="338446" cy="280141"/>
              </a:xfrm>
              <a:prstGeom prst="rect">
                <a:avLst/>
              </a:prstGeom>
            </p:spPr>
            <p:txBody>
              <a:bodyPr wrap="none" lIns="90000" tIns="46800" rIns="90000" bIns="4680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20%</a:t>
                </a:r>
              </a:p>
            </p:txBody>
          </p:sp>
          <p:sp>
            <p:nvSpPr>
              <p:cNvPr id="68" name="íŝḷîḋê">
                <a:extLst>
                  <a:ext uri="{FF2B5EF4-FFF2-40B4-BE49-F238E27FC236}">
                    <a16:creationId xmlns:a16="http://schemas.microsoft.com/office/drawing/2014/main" id="{318CBC45-0372-466F-9F22-0D9F1D7A4E8E}"/>
                  </a:ext>
                </a:extLst>
              </p:cNvPr>
              <p:cNvSpPr/>
              <p:nvPr/>
            </p:nvSpPr>
            <p:spPr>
              <a:xfrm>
                <a:off x="3420564" y="4561032"/>
                <a:ext cx="338446" cy="280141"/>
              </a:xfrm>
              <a:prstGeom prst="rect">
                <a:avLst/>
              </a:prstGeom>
            </p:spPr>
            <p:txBody>
              <a:bodyPr wrap="none" lIns="90000" tIns="46800" rIns="90000" bIns="4680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60%</a:t>
                </a:r>
              </a:p>
            </p:txBody>
          </p:sp>
          <p:sp>
            <p:nvSpPr>
              <p:cNvPr id="69" name="ïṣ1iḑe">
                <a:extLst>
                  <a:ext uri="{FF2B5EF4-FFF2-40B4-BE49-F238E27FC236}">
                    <a16:creationId xmlns:a16="http://schemas.microsoft.com/office/drawing/2014/main" id="{DDB3AE6F-C506-48BD-8183-9EB81EB5C83B}"/>
                  </a:ext>
                </a:extLst>
              </p:cNvPr>
              <p:cNvSpPr/>
              <p:nvPr/>
            </p:nvSpPr>
            <p:spPr>
              <a:xfrm>
                <a:off x="3927695" y="4561032"/>
                <a:ext cx="338446" cy="280141"/>
              </a:xfrm>
              <a:prstGeom prst="rect">
                <a:avLst/>
              </a:prstGeom>
            </p:spPr>
            <p:txBody>
              <a:bodyPr wrap="none" lIns="90000" tIns="46800" rIns="90000" bIns="4680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30%</a:t>
                </a:r>
              </a:p>
            </p:txBody>
          </p:sp>
        </p:grpSp>
        <p:grpSp>
          <p:nvGrpSpPr>
            <p:cNvPr id="7" name="íŝḻîḍe">
              <a:extLst>
                <a:ext uri="{FF2B5EF4-FFF2-40B4-BE49-F238E27FC236}">
                  <a16:creationId xmlns:a16="http://schemas.microsoft.com/office/drawing/2014/main" id="{2DFE372C-FCB9-4BD4-A8EB-8341495F6DE4}"/>
                </a:ext>
              </a:extLst>
            </p:cNvPr>
            <p:cNvGrpSpPr/>
            <p:nvPr/>
          </p:nvGrpSpPr>
          <p:grpSpPr>
            <a:xfrm>
              <a:off x="5142265" y="1494141"/>
              <a:ext cx="2911953" cy="1034588"/>
              <a:chOff x="5426890" y="1235493"/>
              <a:chExt cx="2911953" cy="1034588"/>
            </a:xfrm>
          </p:grpSpPr>
          <p:grpSp>
            <p:nvGrpSpPr>
              <p:cNvPr id="45" name="iSḻiḍè">
                <a:extLst>
                  <a:ext uri="{FF2B5EF4-FFF2-40B4-BE49-F238E27FC236}">
                    <a16:creationId xmlns:a16="http://schemas.microsoft.com/office/drawing/2014/main" id="{35BA5094-C541-4893-AE59-39D3A6ED1C39}"/>
                  </a:ext>
                </a:extLst>
              </p:cNvPr>
              <p:cNvGrpSpPr/>
              <p:nvPr/>
            </p:nvGrpSpPr>
            <p:grpSpPr>
              <a:xfrm>
                <a:off x="6096000" y="1235493"/>
                <a:ext cx="2242843" cy="1034588"/>
                <a:chOff x="719137" y="1429926"/>
                <a:chExt cx="4739253" cy="1034588"/>
              </a:xfrm>
            </p:grpSpPr>
            <p:sp>
              <p:nvSpPr>
                <p:cNvPr id="49" name="iṥľïdè">
                  <a:extLst>
                    <a:ext uri="{FF2B5EF4-FFF2-40B4-BE49-F238E27FC236}">
                      <a16:creationId xmlns:a16="http://schemas.microsoft.com/office/drawing/2014/main" id="{1D1626E3-D43E-4478-AAE8-10361A8FFB28}"/>
                    </a:ext>
                  </a:extLst>
                </p:cNvPr>
                <p:cNvSpPr/>
                <p:nvPr/>
              </p:nvSpPr>
              <p:spPr bwMode="auto">
                <a:xfrm>
                  <a:off x="719137" y="1871732"/>
                  <a:ext cx="4739253" cy="592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50" name="ïŝḷïḓè">
                  <a:extLst>
                    <a:ext uri="{FF2B5EF4-FFF2-40B4-BE49-F238E27FC236}">
                      <a16:creationId xmlns:a16="http://schemas.microsoft.com/office/drawing/2014/main" id="{D6534CF4-C760-41A2-B4B5-814B6B471481}"/>
                    </a:ext>
                  </a:extLst>
                </p:cNvPr>
                <p:cNvSpPr txBox="1"/>
                <p:nvPr/>
              </p:nvSpPr>
              <p:spPr bwMode="auto">
                <a:xfrm>
                  <a:off x="719137" y="1429926"/>
                  <a:ext cx="4739253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  <p:grpSp>
            <p:nvGrpSpPr>
              <p:cNvPr id="46" name="iş1íḓe">
                <a:extLst>
                  <a:ext uri="{FF2B5EF4-FFF2-40B4-BE49-F238E27FC236}">
                    <a16:creationId xmlns:a16="http://schemas.microsoft.com/office/drawing/2014/main" id="{358FAC94-9C61-47CA-A20C-8C050FFA29EF}"/>
                  </a:ext>
                </a:extLst>
              </p:cNvPr>
              <p:cNvGrpSpPr/>
              <p:nvPr/>
            </p:nvGrpSpPr>
            <p:grpSpPr>
              <a:xfrm>
                <a:off x="5426890" y="1388372"/>
                <a:ext cx="577851" cy="577851"/>
                <a:chOff x="727728" y="2924550"/>
                <a:chExt cx="577851" cy="577851"/>
              </a:xfrm>
            </p:grpSpPr>
            <p:sp>
              <p:nvSpPr>
                <p:cNvPr id="47" name="íSḻïdê">
                  <a:extLst>
                    <a:ext uri="{FF2B5EF4-FFF2-40B4-BE49-F238E27FC236}">
                      <a16:creationId xmlns:a16="http://schemas.microsoft.com/office/drawing/2014/main" id="{D33BFD26-9193-40AF-B965-D29B0667EBD4}"/>
                    </a:ext>
                  </a:extLst>
                </p:cNvPr>
                <p:cNvSpPr/>
                <p:nvPr/>
              </p:nvSpPr>
              <p:spPr>
                <a:xfrm>
                  <a:off x="727728" y="2924550"/>
                  <a:ext cx="577851" cy="5778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 sz="3200"/>
                  </a:pPr>
                  <a:endParaRPr sz="1600"/>
                </a:p>
              </p:txBody>
            </p:sp>
            <p:sp>
              <p:nvSpPr>
                <p:cNvPr id="48" name="íśľïḋê">
                  <a:extLst>
                    <a:ext uri="{FF2B5EF4-FFF2-40B4-BE49-F238E27FC236}">
                      <a16:creationId xmlns:a16="http://schemas.microsoft.com/office/drawing/2014/main" id="{FB41275F-E605-47F3-AB34-2A494BCB6573}"/>
                    </a:ext>
                  </a:extLst>
                </p:cNvPr>
                <p:cNvSpPr/>
                <p:nvPr/>
              </p:nvSpPr>
              <p:spPr>
                <a:xfrm>
                  <a:off x="875750" y="3082088"/>
                  <a:ext cx="281804" cy="262772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/>
                </a:p>
              </p:txBody>
            </p:sp>
          </p:grpSp>
        </p:grpSp>
        <p:grpSp>
          <p:nvGrpSpPr>
            <p:cNvPr id="8" name="îṩ1íḍe">
              <a:extLst>
                <a:ext uri="{FF2B5EF4-FFF2-40B4-BE49-F238E27FC236}">
                  <a16:creationId xmlns:a16="http://schemas.microsoft.com/office/drawing/2014/main" id="{8865021E-0D4F-4F8F-A47B-C528E5F233CB}"/>
                </a:ext>
              </a:extLst>
            </p:cNvPr>
            <p:cNvGrpSpPr/>
            <p:nvPr/>
          </p:nvGrpSpPr>
          <p:grpSpPr>
            <a:xfrm>
              <a:off x="8599800" y="1494141"/>
              <a:ext cx="2911953" cy="1034588"/>
              <a:chOff x="5426890" y="1235493"/>
              <a:chExt cx="2911953" cy="1034588"/>
            </a:xfrm>
          </p:grpSpPr>
          <p:grpSp>
            <p:nvGrpSpPr>
              <p:cNvPr id="39" name="îsľîḓé">
                <a:extLst>
                  <a:ext uri="{FF2B5EF4-FFF2-40B4-BE49-F238E27FC236}">
                    <a16:creationId xmlns:a16="http://schemas.microsoft.com/office/drawing/2014/main" id="{176CA43D-1541-4868-B340-39FCFB1F0E40}"/>
                  </a:ext>
                </a:extLst>
              </p:cNvPr>
              <p:cNvGrpSpPr/>
              <p:nvPr/>
            </p:nvGrpSpPr>
            <p:grpSpPr>
              <a:xfrm>
                <a:off x="6096000" y="1235493"/>
                <a:ext cx="2242843" cy="1034588"/>
                <a:chOff x="719137" y="1429926"/>
                <a:chExt cx="4739253" cy="1034588"/>
              </a:xfrm>
            </p:grpSpPr>
            <p:sp>
              <p:nvSpPr>
                <p:cNvPr id="43" name="îŝľíḋê">
                  <a:extLst>
                    <a:ext uri="{FF2B5EF4-FFF2-40B4-BE49-F238E27FC236}">
                      <a16:creationId xmlns:a16="http://schemas.microsoft.com/office/drawing/2014/main" id="{648BF9B8-468F-48BD-A115-A79AB5A574E2}"/>
                    </a:ext>
                  </a:extLst>
                </p:cNvPr>
                <p:cNvSpPr/>
                <p:nvPr/>
              </p:nvSpPr>
              <p:spPr bwMode="auto">
                <a:xfrm>
                  <a:off x="719137" y="1871732"/>
                  <a:ext cx="4739253" cy="592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44" name="îsḻíḍé">
                  <a:extLst>
                    <a:ext uri="{FF2B5EF4-FFF2-40B4-BE49-F238E27FC236}">
                      <a16:creationId xmlns:a16="http://schemas.microsoft.com/office/drawing/2014/main" id="{5A6CBE60-8BC0-494F-B4BA-B32F36CA44BF}"/>
                    </a:ext>
                  </a:extLst>
                </p:cNvPr>
                <p:cNvSpPr txBox="1"/>
                <p:nvPr/>
              </p:nvSpPr>
              <p:spPr bwMode="auto">
                <a:xfrm>
                  <a:off x="719137" y="1429926"/>
                  <a:ext cx="4739253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  <p:grpSp>
            <p:nvGrpSpPr>
              <p:cNvPr id="40" name="íṡļîďe">
                <a:extLst>
                  <a:ext uri="{FF2B5EF4-FFF2-40B4-BE49-F238E27FC236}">
                    <a16:creationId xmlns:a16="http://schemas.microsoft.com/office/drawing/2014/main" id="{0A2BCB23-AD05-47A7-B1BB-5243F4707F8A}"/>
                  </a:ext>
                </a:extLst>
              </p:cNvPr>
              <p:cNvGrpSpPr/>
              <p:nvPr/>
            </p:nvGrpSpPr>
            <p:grpSpPr>
              <a:xfrm>
                <a:off x="5426890" y="1388372"/>
                <a:ext cx="577851" cy="577851"/>
                <a:chOff x="727728" y="2924550"/>
                <a:chExt cx="577851" cy="577851"/>
              </a:xfrm>
            </p:grpSpPr>
            <p:sp>
              <p:nvSpPr>
                <p:cNvPr id="41" name="iṥ1íḋé">
                  <a:extLst>
                    <a:ext uri="{FF2B5EF4-FFF2-40B4-BE49-F238E27FC236}">
                      <a16:creationId xmlns:a16="http://schemas.microsoft.com/office/drawing/2014/main" id="{19977AC4-344C-4365-A50A-E8F6B87EED52}"/>
                    </a:ext>
                  </a:extLst>
                </p:cNvPr>
                <p:cNvSpPr/>
                <p:nvPr/>
              </p:nvSpPr>
              <p:spPr>
                <a:xfrm>
                  <a:off x="727728" y="2924550"/>
                  <a:ext cx="577851" cy="5778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 sz="3200"/>
                  </a:pPr>
                  <a:endParaRPr sz="1600"/>
                </a:p>
              </p:txBody>
            </p:sp>
            <p:sp>
              <p:nvSpPr>
                <p:cNvPr id="42" name="íṩ1íḍe">
                  <a:extLst>
                    <a:ext uri="{FF2B5EF4-FFF2-40B4-BE49-F238E27FC236}">
                      <a16:creationId xmlns:a16="http://schemas.microsoft.com/office/drawing/2014/main" id="{916C5510-C219-4D45-B294-73FFE56629F7}"/>
                    </a:ext>
                  </a:extLst>
                </p:cNvPr>
                <p:cNvSpPr/>
                <p:nvPr/>
              </p:nvSpPr>
              <p:spPr>
                <a:xfrm>
                  <a:off x="875750" y="3082088"/>
                  <a:ext cx="281804" cy="262772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/>
                </a:p>
              </p:txBody>
            </p:sp>
          </p:grpSp>
        </p:grpSp>
        <p:grpSp>
          <p:nvGrpSpPr>
            <p:cNvPr id="9" name="iS1îḑé">
              <a:extLst>
                <a:ext uri="{FF2B5EF4-FFF2-40B4-BE49-F238E27FC236}">
                  <a16:creationId xmlns:a16="http://schemas.microsoft.com/office/drawing/2014/main" id="{E72D3C93-E992-48DB-8E85-9A19D9435EB5}"/>
                </a:ext>
              </a:extLst>
            </p:cNvPr>
            <p:cNvGrpSpPr/>
            <p:nvPr/>
          </p:nvGrpSpPr>
          <p:grpSpPr>
            <a:xfrm>
              <a:off x="5142265" y="2934142"/>
              <a:ext cx="2911953" cy="1034588"/>
              <a:chOff x="5426890" y="1235493"/>
              <a:chExt cx="2911953" cy="1034588"/>
            </a:xfrm>
          </p:grpSpPr>
          <p:grpSp>
            <p:nvGrpSpPr>
              <p:cNvPr id="33" name="ïš1ïḓè">
                <a:extLst>
                  <a:ext uri="{FF2B5EF4-FFF2-40B4-BE49-F238E27FC236}">
                    <a16:creationId xmlns:a16="http://schemas.microsoft.com/office/drawing/2014/main" id="{41E2AA0E-696E-41D0-B6D0-ADF4AEB06E05}"/>
                  </a:ext>
                </a:extLst>
              </p:cNvPr>
              <p:cNvGrpSpPr/>
              <p:nvPr/>
            </p:nvGrpSpPr>
            <p:grpSpPr>
              <a:xfrm>
                <a:off x="6096000" y="1235493"/>
                <a:ext cx="2242843" cy="1034588"/>
                <a:chOff x="719137" y="1429926"/>
                <a:chExt cx="4739253" cy="1034588"/>
              </a:xfrm>
            </p:grpSpPr>
            <p:sp>
              <p:nvSpPr>
                <p:cNvPr id="37" name="ïSļiḑè">
                  <a:extLst>
                    <a:ext uri="{FF2B5EF4-FFF2-40B4-BE49-F238E27FC236}">
                      <a16:creationId xmlns:a16="http://schemas.microsoft.com/office/drawing/2014/main" id="{73035FBE-EBFF-4498-B88A-E2513F997592}"/>
                    </a:ext>
                  </a:extLst>
                </p:cNvPr>
                <p:cNvSpPr/>
                <p:nvPr/>
              </p:nvSpPr>
              <p:spPr bwMode="auto">
                <a:xfrm>
                  <a:off x="719137" y="1871732"/>
                  <a:ext cx="4739253" cy="592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38" name="îslîḍè">
                  <a:extLst>
                    <a:ext uri="{FF2B5EF4-FFF2-40B4-BE49-F238E27FC236}">
                      <a16:creationId xmlns:a16="http://schemas.microsoft.com/office/drawing/2014/main" id="{91280ABD-3B95-4771-A12A-57D31EBFF352}"/>
                    </a:ext>
                  </a:extLst>
                </p:cNvPr>
                <p:cNvSpPr txBox="1"/>
                <p:nvPr/>
              </p:nvSpPr>
              <p:spPr bwMode="auto">
                <a:xfrm>
                  <a:off x="719137" y="1429926"/>
                  <a:ext cx="4739253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  <p:grpSp>
            <p:nvGrpSpPr>
              <p:cNvPr id="34" name="ïṡlïḑe">
                <a:extLst>
                  <a:ext uri="{FF2B5EF4-FFF2-40B4-BE49-F238E27FC236}">
                    <a16:creationId xmlns:a16="http://schemas.microsoft.com/office/drawing/2014/main" id="{B894981F-5D52-4B4B-9EE0-E79E23CE2446}"/>
                  </a:ext>
                </a:extLst>
              </p:cNvPr>
              <p:cNvGrpSpPr/>
              <p:nvPr/>
            </p:nvGrpSpPr>
            <p:grpSpPr>
              <a:xfrm>
                <a:off x="5426890" y="1388372"/>
                <a:ext cx="577851" cy="577851"/>
                <a:chOff x="727728" y="2924550"/>
                <a:chExt cx="577851" cy="577851"/>
              </a:xfrm>
            </p:grpSpPr>
            <p:sp>
              <p:nvSpPr>
                <p:cNvPr id="35" name="ïṣľïḋé">
                  <a:extLst>
                    <a:ext uri="{FF2B5EF4-FFF2-40B4-BE49-F238E27FC236}">
                      <a16:creationId xmlns:a16="http://schemas.microsoft.com/office/drawing/2014/main" id="{F977FE9E-68BF-4FE4-879D-F2FBE07D7568}"/>
                    </a:ext>
                  </a:extLst>
                </p:cNvPr>
                <p:cNvSpPr/>
                <p:nvPr/>
              </p:nvSpPr>
              <p:spPr>
                <a:xfrm>
                  <a:off x="727728" y="2924550"/>
                  <a:ext cx="577851" cy="5778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 sz="3200"/>
                  </a:pPr>
                  <a:endParaRPr sz="1600"/>
                </a:p>
              </p:txBody>
            </p:sp>
            <p:sp>
              <p:nvSpPr>
                <p:cNvPr id="36" name="íşḷiḓé">
                  <a:extLst>
                    <a:ext uri="{FF2B5EF4-FFF2-40B4-BE49-F238E27FC236}">
                      <a16:creationId xmlns:a16="http://schemas.microsoft.com/office/drawing/2014/main" id="{71DF05A0-28A5-4C1B-BF17-4A44BD1710F4}"/>
                    </a:ext>
                  </a:extLst>
                </p:cNvPr>
                <p:cNvSpPr/>
                <p:nvPr/>
              </p:nvSpPr>
              <p:spPr>
                <a:xfrm>
                  <a:off x="875750" y="3082088"/>
                  <a:ext cx="281804" cy="262772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/>
                </a:p>
              </p:txBody>
            </p:sp>
          </p:grpSp>
        </p:grpSp>
        <p:grpSp>
          <p:nvGrpSpPr>
            <p:cNvPr id="10" name="ïšlïde">
              <a:extLst>
                <a:ext uri="{FF2B5EF4-FFF2-40B4-BE49-F238E27FC236}">
                  <a16:creationId xmlns:a16="http://schemas.microsoft.com/office/drawing/2014/main" id="{137DF455-6901-46F9-A8D4-AD5F9A0680D6}"/>
                </a:ext>
              </a:extLst>
            </p:cNvPr>
            <p:cNvGrpSpPr/>
            <p:nvPr/>
          </p:nvGrpSpPr>
          <p:grpSpPr>
            <a:xfrm>
              <a:off x="8599800" y="2934142"/>
              <a:ext cx="2911953" cy="1034588"/>
              <a:chOff x="5426890" y="1235493"/>
              <a:chExt cx="2911953" cy="1034588"/>
            </a:xfrm>
          </p:grpSpPr>
          <p:grpSp>
            <p:nvGrpSpPr>
              <p:cNvPr id="27" name="îŝlíḓê">
                <a:extLst>
                  <a:ext uri="{FF2B5EF4-FFF2-40B4-BE49-F238E27FC236}">
                    <a16:creationId xmlns:a16="http://schemas.microsoft.com/office/drawing/2014/main" id="{8BD7ECDB-7579-4372-8C5C-62A3A695D1F9}"/>
                  </a:ext>
                </a:extLst>
              </p:cNvPr>
              <p:cNvGrpSpPr/>
              <p:nvPr/>
            </p:nvGrpSpPr>
            <p:grpSpPr>
              <a:xfrm>
                <a:off x="6096000" y="1235493"/>
                <a:ext cx="2242843" cy="1034588"/>
                <a:chOff x="719137" y="1429926"/>
                <a:chExt cx="4739253" cy="1034588"/>
              </a:xfrm>
            </p:grpSpPr>
            <p:sp>
              <p:nvSpPr>
                <p:cNvPr id="31" name="ïşḻïḑê">
                  <a:extLst>
                    <a:ext uri="{FF2B5EF4-FFF2-40B4-BE49-F238E27FC236}">
                      <a16:creationId xmlns:a16="http://schemas.microsoft.com/office/drawing/2014/main" id="{10A38018-B7FB-4769-A387-B8C6F1DBAB28}"/>
                    </a:ext>
                  </a:extLst>
                </p:cNvPr>
                <p:cNvSpPr/>
                <p:nvPr/>
              </p:nvSpPr>
              <p:spPr bwMode="auto">
                <a:xfrm>
                  <a:off x="719137" y="1871732"/>
                  <a:ext cx="4739253" cy="592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32" name="ïśliḍe">
                  <a:extLst>
                    <a:ext uri="{FF2B5EF4-FFF2-40B4-BE49-F238E27FC236}">
                      <a16:creationId xmlns:a16="http://schemas.microsoft.com/office/drawing/2014/main" id="{C67485A9-E58D-414D-A13E-5C3428A22A7F}"/>
                    </a:ext>
                  </a:extLst>
                </p:cNvPr>
                <p:cNvSpPr txBox="1"/>
                <p:nvPr/>
              </p:nvSpPr>
              <p:spPr bwMode="auto">
                <a:xfrm>
                  <a:off x="719137" y="1429926"/>
                  <a:ext cx="4739253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  <p:grpSp>
            <p:nvGrpSpPr>
              <p:cNvPr id="28" name="îŝḻïḋé">
                <a:extLst>
                  <a:ext uri="{FF2B5EF4-FFF2-40B4-BE49-F238E27FC236}">
                    <a16:creationId xmlns:a16="http://schemas.microsoft.com/office/drawing/2014/main" id="{585A6FC0-33B8-447E-8ECD-855F55A888D7}"/>
                  </a:ext>
                </a:extLst>
              </p:cNvPr>
              <p:cNvGrpSpPr/>
              <p:nvPr/>
            </p:nvGrpSpPr>
            <p:grpSpPr>
              <a:xfrm>
                <a:off x="5426890" y="1388372"/>
                <a:ext cx="577851" cy="577851"/>
                <a:chOff x="727728" y="2924550"/>
                <a:chExt cx="577851" cy="577851"/>
              </a:xfrm>
            </p:grpSpPr>
            <p:sp>
              <p:nvSpPr>
                <p:cNvPr id="29" name="íṥļîḑe">
                  <a:extLst>
                    <a:ext uri="{FF2B5EF4-FFF2-40B4-BE49-F238E27FC236}">
                      <a16:creationId xmlns:a16="http://schemas.microsoft.com/office/drawing/2014/main" id="{604884C0-C164-47A6-A213-91DB746E38DF}"/>
                    </a:ext>
                  </a:extLst>
                </p:cNvPr>
                <p:cNvSpPr/>
                <p:nvPr/>
              </p:nvSpPr>
              <p:spPr>
                <a:xfrm>
                  <a:off x="727728" y="2924550"/>
                  <a:ext cx="577851" cy="5778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 sz="3200"/>
                  </a:pPr>
                  <a:endParaRPr sz="1600"/>
                </a:p>
              </p:txBody>
            </p:sp>
            <p:sp>
              <p:nvSpPr>
                <p:cNvPr id="30" name="íṥ1îḑé">
                  <a:extLst>
                    <a:ext uri="{FF2B5EF4-FFF2-40B4-BE49-F238E27FC236}">
                      <a16:creationId xmlns:a16="http://schemas.microsoft.com/office/drawing/2014/main" id="{4A3C694E-169D-4FE0-B1E6-2525DBFF7D1E}"/>
                    </a:ext>
                  </a:extLst>
                </p:cNvPr>
                <p:cNvSpPr/>
                <p:nvPr/>
              </p:nvSpPr>
              <p:spPr>
                <a:xfrm>
                  <a:off x="875750" y="3082088"/>
                  <a:ext cx="281804" cy="262772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/>
                </a:p>
              </p:txBody>
            </p:sp>
          </p:grpSp>
        </p:grpSp>
        <p:grpSp>
          <p:nvGrpSpPr>
            <p:cNvPr id="11" name="ïSḻîḑé">
              <a:extLst>
                <a:ext uri="{FF2B5EF4-FFF2-40B4-BE49-F238E27FC236}">
                  <a16:creationId xmlns:a16="http://schemas.microsoft.com/office/drawing/2014/main" id="{2679B7B9-857C-425F-9E9C-D8A08E2C6BF8}"/>
                </a:ext>
              </a:extLst>
            </p:cNvPr>
            <p:cNvGrpSpPr/>
            <p:nvPr/>
          </p:nvGrpSpPr>
          <p:grpSpPr>
            <a:xfrm>
              <a:off x="5142265" y="4315436"/>
              <a:ext cx="2911953" cy="1034588"/>
              <a:chOff x="5426890" y="1235493"/>
              <a:chExt cx="2911953" cy="1034588"/>
            </a:xfrm>
          </p:grpSpPr>
          <p:grpSp>
            <p:nvGrpSpPr>
              <p:cNvPr id="21" name="ïṥľïḓè">
                <a:extLst>
                  <a:ext uri="{FF2B5EF4-FFF2-40B4-BE49-F238E27FC236}">
                    <a16:creationId xmlns:a16="http://schemas.microsoft.com/office/drawing/2014/main" id="{F8300626-05FE-4699-AC26-0C093D20BC51}"/>
                  </a:ext>
                </a:extLst>
              </p:cNvPr>
              <p:cNvGrpSpPr/>
              <p:nvPr/>
            </p:nvGrpSpPr>
            <p:grpSpPr>
              <a:xfrm>
                <a:off x="6096000" y="1235493"/>
                <a:ext cx="2242843" cy="1034588"/>
                <a:chOff x="719137" y="1429926"/>
                <a:chExt cx="4739253" cy="1034588"/>
              </a:xfrm>
            </p:grpSpPr>
            <p:sp>
              <p:nvSpPr>
                <p:cNvPr id="25" name="iṩlíḓé">
                  <a:extLst>
                    <a:ext uri="{FF2B5EF4-FFF2-40B4-BE49-F238E27FC236}">
                      <a16:creationId xmlns:a16="http://schemas.microsoft.com/office/drawing/2014/main" id="{64BA9D34-C090-42F8-B9C9-7EA1627BE8C8}"/>
                    </a:ext>
                  </a:extLst>
                </p:cNvPr>
                <p:cNvSpPr/>
                <p:nvPr/>
              </p:nvSpPr>
              <p:spPr bwMode="auto">
                <a:xfrm>
                  <a:off x="719137" y="1871732"/>
                  <a:ext cx="4739253" cy="592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26" name="îṣlïḍé">
                  <a:extLst>
                    <a:ext uri="{FF2B5EF4-FFF2-40B4-BE49-F238E27FC236}">
                      <a16:creationId xmlns:a16="http://schemas.microsoft.com/office/drawing/2014/main" id="{B90F0A8E-F279-4CF8-9348-C9DC107AA69C}"/>
                    </a:ext>
                  </a:extLst>
                </p:cNvPr>
                <p:cNvSpPr txBox="1"/>
                <p:nvPr/>
              </p:nvSpPr>
              <p:spPr bwMode="auto">
                <a:xfrm>
                  <a:off x="719137" y="1429926"/>
                  <a:ext cx="4739253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  <p:grpSp>
            <p:nvGrpSpPr>
              <p:cNvPr id="22" name="íṡḻíḓe">
                <a:extLst>
                  <a:ext uri="{FF2B5EF4-FFF2-40B4-BE49-F238E27FC236}">
                    <a16:creationId xmlns:a16="http://schemas.microsoft.com/office/drawing/2014/main" id="{A17CCBA1-0658-4667-96FD-0F5D3D6B394A}"/>
                  </a:ext>
                </a:extLst>
              </p:cNvPr>
              <p:cNvGrpSpPr/>
              <p:nvPr/>
            </p:nvGrpSpPr>
            <p:grpSpPr>
              <a:xfrm>
                <a:off x="5426890" y="1388372"/>
                <a:ext cx="577851" cy="577851"/>
                <a:chOff x="727728" y="2924550"/>
                <a:chExt cx="577851" cy="577851"/>
              </a:xfrm>
            </p:grpSpPr>
            <p:sp>
              <p:nvSpPr>
                <p:cNvPr id="23" name="íšľíḑe">
                  <a:extLst>
                    <a:ext uri="{FF2B5EF4-FFF2-40B4-BE49-F238E27FC236}">
                      <a16:creationId xmlns:a16="http://schemas.microsoft.com/office/drawing/2014/main" id="{6442A8A5-84AA-4D2C-9B3C-EE55780F51DC}"/>
                    </a:ext>
                  </a:extLst>
                </p:cNvPr>
                <p:cNvSpPr/>
                <p:nvPr/>
              </p:nvSpPr>
              <p:spPr>
                <a:xfrm>
                  <a:off x="727728" y="2924550"/>
                  <a:ext cx="577851" cy="5778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 sz="3200"/>
                  </a:pPr>
                  <a:endParaRPr sz="1600"/>
                </a:p>
              </p:txBody>
            </p:sp>
            <p:sp>
              <p:nvSpPr>
                <p:cNvPr id="24" name="iŝlíḑé">
                  <a:extLst>
                    <a:ext uri="{FF2B5EF4-FFF2-40B4-BE49-F238E27FC236}">
                      <a16:creationId xmlns:a16="http://schemas.microsoft.com/office/drawing/2014/main" id="{5E86A79E-746A-4D7A-84C7-D2B5D15587D7}"/>
                    </a:ext>
                  </a:extLst>
                </p:cNvPr>
                <p:cNvSpPr/>
                <p:nvPr/>
              </p:nvSpPr>
              <p:spPr>
                <a:xfrm>
                  <a:off x="875750" y="3082088"/>
                  <a:ext cx="281804" cy="262772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/>
                </a:p>
              </p:txBody>
            </p:sp>
          </p:grpSp>
        </p:grpSp>
        <p:grpSp>
          <p:nvGrpSpPr>
            <p:cNvPr id="12" name="ï$1ïďê">
              <a:extLst>
                <a:ext uri="{FF2B5EF4-FFF2-40B4-BE49-F238E27FC236}">
                  <a16:creationId xmlns:a16="http://schemas.microsoft.com/office/drawing/2014/main" id="{751A27CA-0220-4F48-85D4-D29681ECC97E}"/>
                </a:ext>
              </a:extLst>
            </p:cNvPr>
            <p:cNvGrpSpPr/>
            <p:nvPr/>
          </p:nvGrpSpPr>
          <p:grpSpPr>
            <a:xfrm>
              <a:off x="8599800" y="4315436"/>
              <a:ext cx="2911953" cy="1034588"/>
              <a:chOff x="5426890" y="1235493"/>
              <a:chExt cx="2911953" cy="1034588"/>
            </a:xfrm>
          </p:grpSpPr>
          <p:grpSp>
            <p:nvGrpSpPr>
              <p:cNvPr id="15" name="iṥliḋe">
                <a:extLst>
                  <a:ext uri="{FF2B5EF4-FFF2-40B4-BE49-F238E27FC236}">
                    <a16:creationId xmlns:a16="http://schemas.microsoft.com/office/drawing/2014/main" id="{F479BCDE-E99C-4377-A5DE-D8678E5E98BC}"/>
                  </a:ext>
                </a:extLst>
              </p:cNvPr>
              <p:cNvGrpSpPr/>
              <p:nvPr/>
            </p:nvGrpSpPr>
            <p:grpSpPr>
              <a:xfrm>
                <a:off x="6096000" y="1235493"/>
                <a:ext cx="2242843" cy="1034588"/>
                <a:chOff x="719137" y="1429926"/>
                <a:chExt cx="4739253" cy="1034588"/>
              </a:xfrm>
            </p:grpSpPr>
            <p:sp>
              <p:nvSpPr>
                <p:cNvPr id="19" name="iṧlíḓè">
                  <a:extLst>
                    <a:ext uri="{FF2B5EF4-FFF2-40B4-BE49-F238E27FC236}">
                      <a16:creationId xmlns:a16="http://schemas.microsoft.com/office/drawing/2014/main" id="{11DF08BA-45E9-4A4F-8545-B91EDB87367A}"/>
                    </a:ext>
                  </a:extLst>
                </p:cNvPr>
                <p:cNvSpPr/>
                <p:nvPr/>
              </p:nvSpPr>
              <p:spPr bwMode="auto">
                <a:xfrm>
                  <a:off x="719137" y="1871732"/>
                  <a:ext cx="4739253" cy="592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20" name="ísľíḓe">
                  <a:extLst>
                    <a:ext uri="{FF2B5EF4-FFF2-40B4-BE49-F238E27FC236}">
                      <a16:creationId xmlns:a16="http://schemas.microsoft.com/office/drawing/2014/main" id="{A71D45ED-DBB7-44CA-9D80-6D2CCB0BDB65}"/>
                    </a:ext>
                  </a:extLst>
                </p:cNvPr>
                <p:cNvSpPr txBox="1"/>
                <p:nvPr/>
              </p:nvSpPr>
              <p:spPr bwMode="auto">
                <a:xfrm>
                  <a:off x="719137" y="1429926"/>
                  <a:ext cx="4739253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  <p:grpSp>
            <p:nvGrpSpPr>
              <p:cNvPr id="16" name="íṧlîdé">
                <a:extLst>
                  <a:ext uri="{FF2B5EF4-FFF2-40B4-BE49-F238E27FC236}">
                    <a16:creationId xmlns:a16="http://schemas.microsoft.com/office/drawing/2014/main" id="{B8294302-1A2A-4AEE-A58C-7677FE7920F0}"/>
                  </a:ext>
                </a:extLst>
              </p:cNvPr>
              <p:cNvGrpSpPr/>
              <p:nvPr/>
            </p:nvGrpSpPr>
            <p:grpSpPr>
              <a:xfrm>
                <a:off x="5426890" y="1388372"/>
                <a:ext cx="577851" cy="577851"/>
                <a:chOff x="727728" y="2924550"/>
                <a:chExt cx="577851" cy="577851"/>
              </a:xfrm>
            </p:grpSpPr>
            <p:sp>
              <p:nvSpPr>
                <p:cNvPr id="17" name="îṥļîḑê">
                  <a:extLst>
                    <a:ext uri="{FF2B5EF4-FFF2-40B4-BE49-F238E27FC236}">
                      <a16:creationId xmlns:a16="http://schemas.microsoft.com/office/drawing/2014/main" id="{C4CD2576-51EC-44C4-B23A-760335C0C155}"/>
                    </a:ext>
                  </a:extLst>
                </p:cNvPr>
                <p:cNvSpPr/>
                <p:nvPr/>
              </p:nvSpPr>
              <p:spPr>
                <a:xfrm>
                  <a:off x="727728" y="2924550"/>
                  <a:ext cx="577851" cy="5778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 sz="3200"/>
                  </a:pPr>
                  <a:endParaRPr sz="1600"/>
                </a:p>
              </p:txBody>
            </p:sp>
            <p:sp>
              <p:nvSpPr>
                <p:cNvPr id="18" name="ïṩlïḍê">
                  <a:extLst>
                    <a:ext uri="{FF2B5EF4-FFF2-40B4-BE49-F238E27FC236}">
                      <a16:creationId xmlns:a16="http://schemas.microsoft.com/office/drawing/2014/main" id="{EA7D008C-C642-4673-B82A-5C3F1FB4BA27}"/>
                    </a:ext>
                  </a:extLst>
                </p:cNvPr>
                <p:cNvSpPr/>
                <p:nvPr/>
              </p:nvSpPr>
              <p:spPr>
                <a:xfrm>
                  <a:off x="875750" y="3082088"/>
                  <a:ext cx="281804" cy="262772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/>
                </a:p>
              </p:txBody>
            </p:sp>
          </p:grpSp>
        </p:grp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656088D-9C03-42B1-B159-DF813CF9E6D1}"/>
                </a:ext>
              </a:extLst>
            </p:cNvPr>
            <p:cNvCxnSpPr/>
            <p:nvPr/>
          </p:nvCxnSpPr>
          <p:spPr>
            <a:xfrm>
              <a:off x="5952265" y="2697648"/>
              <a:ext cx="555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F539C3A-4A20-46BE-AC92-DDA05AD62717}"/>
                </a:ext>
              </a:extLst>
            </p:cNvPr>
            <p:cNvCxnSpPr/>
            <p:nvPr/>
          </p:nvCxnSpPr>
          <p:spPr>
            <a:xfrm>
              <a:off x="5952265" y="4137648"/>
              <a:ext cx="555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402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993435" y="15747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30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C6D8B-67DD-415D-930F-3710EFA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DAD426-1090-4A64-BC8D-4D5CD232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/>
          </a:p>
        </p:txBody>
      </p:sp>
      <p:grpSp>
        <p:nvGrpSpPr>
          <p:cNvPr id="5" name="99df9b78-0bad-45b2-a47b-2cded0ae77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56925CA-858E-4E4D-8532-640A56CA23C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756193"/>
            <a:ext cx="10850564" cy="3508287"/>
            <a:chOff x="669924" y="1756193"/>
            <a:chExt cx="10850564" cy="3508287"/>
          </a:xfrm>
        </p:grpSpPr>
        <p:sp>
          <p:nvSpPr>
            <p:cNvPr id="6" name="îş1iḑê">
              <a:extLst>
                <a:ext uri="{FF2B5EF4-FFF2-40B4-BE49-F238E27FC236}">
                  <a16:creationId xmlns:a16="http://schemas.microsoft.com/office/drawing/2014/main" id="{19C61D46-1944-42A4-B1B7-B999640165E7}"/>
                </a:ext>
              </a:extLst>
            </p:cNvPr>
            <p:cNvSpPr/>
            <p:nvPr/>
          </p:nvSpPr>
          <p:spPr bwMode="auto">
            <a:xfrm flipH="1">
              <a:off x="669924" y="3686772"/>
              <a:ext cx="4622967" cy="0"/>
            </a:xfrm>
            <a:prstGeom prst="line">
              <a:avLst/>
            </a:prstGeom>
            <a:noFill/>
            <a:ln w="2222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7" name="iṣḻîdé">
              <a:extLst>
                <a:ext uri="{FF2B5EF4-FFF2-40B4-BE49-F238E27FC236}">
                  <a16:creationId xmlns:a16="http://schemas.microsoft.com/office/drawing/2014/main" id="{176612AE-9F6A-46AC-85E5-6C697DCA5079}"/>
                </a:ext>
              </a:extLst>
            </p:cNvPr>
            <p:cNvSpPr/>
            <p:nvPr/>
          </p:nvSpPr>
          <p:spPr bwMode="auto">
            <a:xfrm>
              <a:off x="6994185" y="3168005"/>
              <a:ext cx="4526303" cy="0"/>
            </a:xfrm>
            <a:prstGeom prst="line">
              <a:avLst/>
            </a:prstGeom>
            <a:noFill/>
            <a:ln w="2222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ïšlîdé">
              <a:extLst>
                <a:ext uri="{FF2B5EF4-FFF2-40B4-BE49-F238E27FC236}">
                  <a16:creationId xmlns:a16="http://schemas.microsoft.com/office/drawing/2014/main" id="{31C30AF8-E0DB-4D7B-B176-4C3B007926B7}"/>
                </a:ext>
              </a:extLst>
            </p:cNvPr>
            <p:cNvSpPr/>
            <p:nvPr/>
          </p:nvSpPr>
          <p:spPr bwMode="auto">
            <a:xfrm>
              <a:off x="5199451" y="2513910"/>
              <a:ext cx="1830181" cy="183018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íş1ïďe">
              <a:extLst>
                <a:ext uri="{FF2B5EF4-FFF2-40B4-BE49-F238E27FC236}">
                  <a16:creationId xmlns:a16="http://schemas.microsoft.com/office/drawing/2014/main" id="{C5745F17-C228-4EC2-A750-4255A4E8CB96}"/>
                </a:ext>
              </a:extLst>
            </p:cNvPr>
            <p:cNvSpPr/>
            <p:nvPr/>
          </p:nvSpPr>
          <p:spPr bwMode="auto">
            <a:xfrm>
              <a:off x="5241338" y="3342001"/>
              <a:ext cx="1459635" cy="673430"/>
            </a:xfrm>
            <a:custGeom>
              <a:avLst/>
              <a:gdLst>
                <a:gd name="T0" fmla="*/ 0 w 453"/>
                <a:gd name="T1" fmla="*/ 2147483646 h 209"/>
                <a:gd name="T2" fmla="*/ 2147483646 w 453"/>
                <a:gd name="T3" fmla="*/ 2147483646 h 209"/>
                <a:gd name="T4" fmla="*/ 2147483646 w 453"/>
                <a:gd name="T5" fmla="*/ 0 h 209"/>
                <a:gd name="T6" fmla="*/ 2147483646 w 453"/>
                <a:gd name="T7" fmla="*/ 2147483646 h 209"/>
                <a:gd name="T8" fmla="*/ 2147483646 w 453"/>
                <a:gd name="T9" fmla="*/ 2147483646 h 209"/>
                <a:gd name="T10" fmla="*/ 2147483646 w 453"/>
                <a:gd name="T11" fmla="*/ 214748364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" h="209">
                  <a:moveTo>
                    <a:pt x="0" y="107"/>
                  </a:moveTo>
                  <a:lnTo>
                    <a:pt x="84" y="107"/>
                  </a:lnTo>
                  <a:lnTo>
                    <a:pt x="269" y="0"/>
                  </a:lnTo>
                  <a:lnTo>
                    <a:pt x="453" y="106"/>
                  </a:lnTo>
                  <a:lnTo>
                    <a:pt x="266" y="209"/>
                  </a:lnTo>
                  <a:lnTo>
                    <a:pt x="266" y="80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" name="ïšļïḓè">
              <a:extLst>
                <a:ext uri="{FF2B5EF4-FFF2-40B4-BE49-F238E27FC236}">
                  <a16:creationId xmlns:a16="http://schemas.microsoft.com/office/drawing/2014/main" id="{014D2DE0-21B6-49EB-AA7D-1E3B6E055DE0}"/>
                </a:ext>
              </a:extLst>
            </p:cNvPr>
            <p:cNvSpPr/>
            <p:nvPr/>
          </p:nvSpPr>
          <p:spPr bwMode="auto">
            <a:xfrm>
              <a:off x="5531331" y="2842569"/>
              <a:ext cx="1462856" cy="673428"/>
            </a:xfrm>
            <a:custGeom>
              <a:avLst/>
              <a:gdLst>
                <a:gd name="T0" fmla="*/ 2147483646 w 454"/>
                <a:gd name="T1" fmla="*/ 2147483646 h 209"/>
                <a:gd name="T2" fmla="*/ 2147483646 w 454"/>
                <a:gd name="T3" fmla="*/ 2147483646 h 209"/>
                <a:gd name="T4" fmla="*/ 2147483646 w 454"/>
                <a:gd name="T5" fmla="*/ 2147483646 h 209"/>
                <a:gd name="T6" fmla="*/ 0 w 454"/>
                <a:gd name="T7" fmla="*/ 2147483646 h 209"/>
                <a:gd name="T8" fmla="*/ 2147483646 w 454"/>
                <a:gd name="T9" fmla="*/ 0 h 209"/>
                <a:gd name="T10" fmla="*/ 2147483646 w 454"/>
                <a:gd name="T11" fmla="*/ 214748364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4" h="209">
                  <a:moveTo>
                    <a:pt x="454" y="102"/>
                  </a:moveTo>
                  <a:lnTo>
                    <a:pt x="369" y="102"/>
                  </a:lnTo>
                  <a:lnTo>
                    <a:pt x="184" y="209"/>
                  </a:lnTo>
                  <a:lnTo>
                    <a:pt x="0" y="103"/>
                  </a:lnTo>
                  <a:lnTo>
                    <a:pt x="187" y="0"/>
                  </a:lnTo>
                  <a:lnTo>
                    <a:pt x="187" y="129"/>
                  </a:lnTo>
                </a:path>
              </a:pathLst>
            </a:custGeom>
            <a:noFill/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1" name="iṥḷïḑè">
              <a:extLst>
                <a:ext uri="{FF2B5EF4-FFF2-40B4-BE49-F238E27FC236}">
                  <a16:creationId xmlns:a16="http://schemas.microsoft.com/office/drawing/2014/main" id="{BC66B1CF-CE61-4B3E-B5D7-2FFCDD8B50E8}"/>
                </a:ext>
              </a:extLst>
            </p:cNvPr>
            <p:cNvSpPr/>
            <p:nvPr/>
          </p:nvSpPr>
          <p:spPr bwMode="auto">
            <a:xfrm>
              <a:off x="669925" y="2169073"/>
              <a:ext cx="4494081" cy="151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You can use the icon library in </a:t>
              </a:r>
              <a:r>
                <a:rPr lang="en-US" altLang="zh-CN" sz="1100" dirty="0" err="1"/>
                <a:t>iSlide</a:t>
              </a:r>
              <a:r>
                <a:rPr lang="en-US" altLang="zh-CN" sz="1100" dirty="0"/>
                <a:t>  (www.islide.cc) to filter and replace existing icon elements with one click.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2" name="ïŝḷíḋê">
              <a:extLst>
                <a:ext uri="{FF2B5EF4-FFF2-40B4-BE49-F238E27FC236}">
                  <a16:creationId xmlns:a16="http://schemas.microsoft.com/office/drawing/2014/main" id="{2C339CBF-B078-4134-BECB-44A65CC0BF2D}"/>
                </a:ext>
              </a:extLst>
            </p:cNvPr>
            <p:cNvSpPr txBox="1"/>
            <p:nvPr/>
          </p:nvSpPr>
          <p:spPr bwMode="auto">
            <a:xfrm>
              <a:off x="669925" y="1756193"/>
              <a:ext cx="4494081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3" name="ï$lïḋè">
              <a:extLst>
                <a:ext uri="{FF2B5EF4-FFF2-40B4-BE49-F238E27FC236}">
                  <a16:creationId xmlns:a16="http://schemas.microsoft.com/office/drawing/2014/main" id="{E5F21D17-61A9-4466-A4EF-38613927A28D}"/>
                </a:ext>
              </a:extLst>
            </p:cNvPr>
            <p:cNvSpPr/>
            <p:nvPr/>
          </p:nvSpPr>
          <p:spPr bwMode="auto">
            <a:xfrm>
              <a:off x="7026407" y="3746781"/>
              <a:ext cx="4494081" cy="151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You can use the icon library in </a:t>
              </a:r>
              <a:r>
                <a:rPr lang="en-US" altLang="zh-CN" sz="1100" dirty="0" err="1"/>
                <a:t>iSlide</a:t>
              </a:r>
              <a:r>
                <a:rPr lang="en-US" altLang="zh-CN" sz="1100" dirty="0"/>
                <a:t>  (www.islide.cc) to filter and replace existing icon elements with one click.</a:t>
              </a:r>
            </a:p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4" name="íṧ1ïḍè">
              <a:extLst>
                <a:ext uri="{FF2B5EF4-FFF2-40B4-BE49-F238E27FC236}">
                  <a16:creationId xmlns:a16="http://schemas.microsoft.com/office/drawing/2014/main" id="{7AF1CCFA-77E5-4700-AA9E-01DD2BB82C9F}"/>
                </a:ext>
              </a:extLst>
            </p:cNvPr>
            <p:cNvSpPr txBox="1"/>
            <p:nvPr/>
          </p:nvSpPr>
          <p:spPr bwMode="auto">
            <a:xfrm>
              <a:off x="7026407" y="3333901"/>
              <a:ext cx="4494081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446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D2114-C62E-4888-B530-AD95F4C7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1C9FCA-D8D3-4BE3-A824-2CA66C02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/>
          </a:p>
        </p:txBody>
      </p:sp>
      <p:grpSp>
        <p:nvGrpSpPr>
          <p:cNvPr id="5" name="b6c2150d-2233-4464-b550-091596b696b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322C7B1-C38F-40C8-AE04-DCFE9DB821F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512" y="1844333"/>
            <a:ext cx="10848976" cy="3443741"/>
            <a:chOff x="671512" y="1844333"/>
            <a:chExt cx="10848976" cy="3443741"/>
          </a:xfrm>
        </p:grpSpPr>
        <p:grpSp>
          <p:nvGrpSpPr>
            <p:cNvPr id="6" name="îṩ1ïḋe">
              <a:extLst>
                <a:ext uri="{FF2B5EF4-FFF2-40B4-BE49-F238E27FC236}">
                  <a16:creationId xmlns:a16="http://schemas.microsoft.com/office/drawing/2014/main" id="{CDF93460-011D-453B-8CD0-78B646E20235}"/>
                </a:ext>
              </a:extLst>
            </p:cNvPr>
            <p:cNvGrpSpPr/>
            <p:nvPr/>
          </p:nvGrpSpPr>
          <p:grpSpPr>
            <a:xfrm>
              <a:off x="6096000" y="1850072"/>
              <a:ext cx="5424488" cy="3157855"/>
              <a:chOff x="6096000" y="2209800"/>
              <a:chExt cx="5424488" cy="3157855"/>
            </a:xfrm>
          </p:grpSpPr>
          <p:sp>
            <p:nvSpPr>
              <p:cNvPr id="16" name="íṣḷíḍé">
                <a:extLst>
                  <a:ext uri="{FF2B5EF4-FFF2-40B4-BE49-F238E27FC236}">
                    <a16:creationId xmlns:a16="http://schemas.microsoft.com/office/drawing/2014/main" id="{BE867EAD-6BFF-4852-ACE3-3AD746CB2E64}"/>
                  </a:ext>
                </a:extLst>
              </p:cNvPr>
              <p:cNvSpPr/>
              <p:nvPr/>
            </p:nvSpPr>
            <p:spPr>
              <a:xfrm>
                <a:off x="6096000" y="2209800"/>
                <a:ext cx="1668324" cy="152273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rtlCol="0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</a:rPr>
                  <a:t>Text here</a:t>
                </a:r>
                <a:endParaRPr lang="zh-CN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íṣ1îḍé">
                <a:extLst>
                  <a:ext uri="{FF2B5EF4-FFF2-40B4-BE49-F238E27FC236}">
                    <a16:creationId xmlns:a16="http://schemas.microsoft.com/office/drawing/2014/main" id="{72825918-6BE1-4F63-A3F7-8AFF12D83CF1}"/>
                  </a:ext>
                </a:extLst>
              </p:cNvPr>
              <p:cNvSpPr/>
              <p:nvPr/>
            </p:nvSpPr>
            <p:spPr>
              <a:xfrm>
                <a:off x="9852164" y="2209800"/>
                <a:ext cx="1668324" cy="152273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rtlCol="0" anchor="ctr">
                <a:normAutofit/>
              </a:bodyPr>
              <a:lstStyle/>
              <a:p>
                <a:pPr algn="ctr"/>
                <a:r>
                  <a:rPr lang="en-US" altLang="zh-CN" sz="1600" b="1">
                    <a:solidFill>
                      <a:schemeClr val="tx1"/>
                    </a:solidFill>
                  </a:rPr>
                  <a:t>Text here</a:t>
                </a:r>
                <a:endParaRPr lang="zh-CN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ïṣḷîḍê">
                <a:extLst>
                  <a:ext uri="{FF2B5EF4-FFF2-40B4-BE49-F238E27FC236}">
                    <a16:creationId xmlns:a16="http://schemas.microsoft.com/office/drawing/2014/main" id="{402A3FF4-6C37-4567-A944-2C73821CD391}"/>
                  </a:ext>
                </a:extLst>
              </p:cNvPr>
              <p:cNvSpPr/>
              <p:nvPr/>
            </p:nvSpPr>
            <p:spPr>
              <a:xfrm>
                <a:off x="7986953" y="3844925"/>
                <a:ext cx="1668324" cy="1522730"/>
              </a:xfrm>
              <a:prstGeom prst="rect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rtlCol="0" anchor="ctr">
                <a:norm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/>
                    </a:solidFill>
                  </a:rPr>
                  <a:t>Text here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i$ľíḑê">
                <a:extLst>
                  <a:ext uri="{FF2B5EF4-FFF2-40B4-BE49-F238E27FC236}">
                    <a16:creationId xmlns:a16="http://schemas.microsoft.com/office/drawing/2014/main" id="{D98D7198-82A6-4F0B-A352-8F3A923DFC1F}"/>
                  </a:ext>
                </a:extLst>
              </p:cNvPr>
              <p:cNvSpPr/>
              <p:nvPr/>
            </p:nvSpPr>
            <p:spPr>
              <a:xfrm>
                <a:off x="6096000" y="3844925"/>
                <a:ext cx="1668324" cy="1522730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îSľïḑê">
                <a:extLst>
                  <a:ext uri="{FF2B5EF4-FFF2-40B4-BE49-F238E27FC236}">
                    <a16:creationId xmlns:a16="http://schemas.microsoft.com/office/drawing/2014/main" id="{8ADF3AD5-748A-43E2-87FE-4674D469F66F}"/>
                  </a:ext>
                </a:extLst>
              </p:cNvPr>
              <p:cNvSpPr/>
              <p:nvPr/>
            </p:nvSpPr>
            <p:spPr>
              <a:xfrm>
                <a:off x="9852164" y="3844925"/>
                <a:ext cx="1668324" cy="1522730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íṩľide">
                <a:extLst>
                  <a:ext uri="{FF2B5EF4-FFF2-40B4-BE49-F238E27FC236}">
                    <a16:creationId xmlns:a16="http://schemas.microsoft.com/office/drawing/2014/main" id="{67B8B1C8-5894-40F5-888D-41BA645E4473}"/>
                  </a:ext>
                </a:extLst>
              </p:cNvPr>
              <p:cNvSpPr/>
              <p:nvPr/>
            </p:nvSpPr>
            <p:spPr>
              <a:xfrm>
                <a:off x="7986953" y="2209800"/>
                <a:ext cx="1668324" cy="1522730"/>
              </a:xfrm>
              <a:prstGeom prst="rect">
                <a:avLst/>
              </a:prstGeom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ïSľîḑé">
              <a:extLst>
                <a:ext uri="{FF2B5EF4-FFF2-40B4-BE49-F238E27FC236}">
                  <a16:creationId xmlns:a16="http://schemas.microsoft.com/office/drawing/2014/main" id="{E0C01E72-CF76-4DE0-968F-85FC15465F7F}"/>
                </a:ext>
              </a:extLst>
            </p:cNvPr>
            <p:cNvGrpSpPr/>
            <p:nvPr/>
          </p:nvGrpSpPr>
          <p:grpSpPr>
            <a:xfrm>
              <a:off x="671512" y="1844333"/>
              <a:ext cx="4344488" cy="1044667"/>
              <a:chOff x="719137" y="2442364"/>
              <a:chExt cx="5376847" cy="1044667"/>
            </a:xfrm>
          </p:grpSpPr>
          <p:sp>
            <p:nvSpPr>
              <p:cNvPr id="14" name="íṣľîḋé">
                <a:extLst>
                  <a:ext uri="{FF2B5EF4-FFF2-40B4-BE49-F238E27FC236}">
                    <a16:creationId xmlns:a16="http://schemas.microsoft.com/office/drawing/2014/main" id="{2906369E-E27C-4147-998F-7BC01803E345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60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5" name="iṩ1îḓé">
                <a:extLst>
                  <a:ext uri="{FF2B5EF4-FFF2-40B4-BE49-F238E27FC236}">
                    <a16:creationId xmlns:a16="http://schemas.microsoft.com/office/drawing/2014/main" id="{B9EBCC59-876F-4BDB-A60A-67DD5BE6E16C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01.Text here</a:t>
                </a:r>
              </a:p>
            </p:txBody>
          </p:sp>
        </p:grpSp>
        <p:grpSp>
          <p:nvGrpSpPr>
            <p:cNvPr id="8" name="îṧlíḋe">
              <a:extLst>
                <a:ext uri="{FF2B5EF4-FFF2-40B4-BE49-F238E27FC236}">
                  <a16:creationId xmlns:a16="http://schemas.microsoft.com/office/drawing/2014/main" id="{1D585E0B-E8FE-4782-ABC7-01D1B2907937}"/>
                </a:ext>
              </a:extLst>
            </p:cNvPr>
            <p:cNvGrpSpPr/>
            <p:nvPr/>
          </p:nvGrpSpPr>
          <p:grpSpPr>
            <a:xfrm>
              <a:off x="671512" y="3043870"/>
              <a:ext cx="4344488" cy="1044667"/>
              <a:chOff x="719137" y="2442364"/>
              <a:chExt cx="5376847" cy="1044667"/>
            </a:xfrm>
          </p:grpSpPr>
          <p:sp>
            <p:nvSpPr>
              <p:cNvPr id="12" name="išlîḋê">
                <a:extLst>
                  <a:ext uri="{FF2B5EF4-FFF2-40B4-BE49-F238E27FC236}">
                    <a16:creationId xmlns:a16="http://schemas.microsoft.com/office/drawing/2014/main" id="{A0853B00-5979-47FA-B8B6-424DF79AD5C5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60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3" name="ïşḻïḓè">
                <a:extLst>
                  <a:ext uri="{FF2B5EF4-FFF2-40B4-BE49-F238E27FC236}">
                    <a16:creationId xmlns:a16="http://schemas.microsoft.com/office/drawing/2014/main" id="{D0604228-39A8-4937-AAC1-2FBD9729B964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02.Text here</a:t>
                </a:r>
              </a:p>
            </p:txBody>
          </p:sp>
        </p:grpSp>
        <p:grpSp>
          <p:nvGrpSpPr>
            <p:cNvPr id="9" name="iṥḻïḍé">
              <a:extLst>
                <a:ext uri="{FF2B5EF4-FFF2-40B4-BE49-F238E27FC236}">
                  <a16:creationId xmlns:a16="http://schemas.microsoft.com/office/drawing/2014/main" id="{BBB16F23-7044-4691-89DD-0AFE2C1ECA9B}"/>
                </a:ext>
              </a:extLst>
            </p:cNvPr>
            <p:cNvGrpSpPr/>
            <p:nvPr/>
          </p:nvGrpSpPr>
          <p:grpSpPr>
            <a:xfrm>
              <a:off x="671512" y="4243407"/>
              <a:ext cx="4344488" cy="1044667"/>
              <a:chOff x="719137" y="2442364"/>
              <a:chExt cx="5376847" cy="1044667"/>
            </a:xfrm>
          </p:grpSpPr>
          <p:sp>
            <p:nvSpPr>
              <p:cNvPr id="10" name="iṥḻiḋe">
                <a:extLst>
                  <a:ext uri="{FF2B5EF4-FFF2-40B4-BE49-F238E27FC236}">
                    <a16:creationId xmlns:a16="http://schemas.microsoft.com/office/drawing/2014/main" id="{66DC0D86-7C83-477C-8FCC-D50875251BEE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60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1" name="išļîḋê">
                <a:extLst>
                  <a:ext uri="{FF2B5EF4-FFF2-40B4-BE49-F238E27FC236}">
                    <a16:creationId xmlns:a16="http://schemas.microsoft.com/office/drawing/2014/main" id="{59843471-A680-4FB8-AADE-1944E8C70F88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03.Text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0792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94BD1B-FDBF-4BF7-9BDA-98B63D3F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FDED95-3417-4ABC-B292-410B18EB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/>
          </a:p>
        </p:txBody>
      </p:sp>
      <p:grpSp>
        <p:nvGrpSpPr>
          <p:cNvPr id="5" name="d980655a-927c-40e3-9dc7-3f0185e98bb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052BCBB-E0C8-427B-B0FF-AFFB292DAE7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9358" y="1135555"/>
            <a:ext cx="10848323" cy="5008856"/>
            <a:chOff x="679358" y="1135555"/>
            <a:chExt cx="10848323" cy="5008856"/>
          </a:xfrm>
        </p:grpSpPr>
        <p:sp>
          <p:nvSpPr>
            <p:cNvPr id="6" name="išļidê">
              <a:extLst>
                <a:ext uri="{FF2B5EF4-FFF2-40B4-BE49-F238E27FC236}">
                  <a16:creationId xmlns:a16="http://schemas.microsoft.com/office/drawing/2014/main" id="{E256B816-A7D3-489D-817E-09F8507C5DD3}"/>
                </a:ext>
              </a:extLst>
            </p:cNvPr>
            <p:cNvSpPr/>
            <p:nvPr/>
          </p:nvSpPr>
          <p:spPr bwMode="auto">
            <a:xfrm>
              <a:off x="4813567" y="2865889"/>
              <a:ext cx="2391621" cy="207048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íṩḷíḋê">
              <a:extLst>
                <a:ext uri="{FF2B5EF4-FFF2-40B4-BE49-F238E27FC236}">
                  <a16:creationId xmlns:a16="http://schemas.microsoft.com/office/drawing/2014/main" id="{62872C9A-71DE-4C2C-A704-74E27CD2E0B1}"/>
                </a:ext>
              </a:extLst>
            </p:cNvPr>
            <p:cNvSpPr/>
            <p:nvPr/>
          </p:nvSpPr>
          <p:spPr bwMode="auto">
            <a:xfrm>
              <a:off x="3391694" y="1777828"/>
              <a:ext cx="2932482" cy="4176885"/>
            </a:xfrm>
            <a:custGeom>
              <a:avLst/>
              <a:gdLst>
                <a:gd name="T0" fmla="*/ 0 w 986"/>
                <a:gd name="T1" fmla="*/ 2147483646 h 1404"/>
                <a:gd name="T2" fmla="*/ 2147483646 w 986"/>
                <a:gd name="T3" fmla="*/ 0 h 1404"/>
                <a:gd name="T4" fmla="*/ 2147483646 w 986"/>
                <a:gd name="T5" fmla="*/ 2147483646 h 14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6" h="1404">
                  <a:moveTo>
                    <a:pt x="0" y="1404"/>
                  </a:moveTo>
                  <a:lnTo>
                    <a:pt x="814" y="0"/>
                  </a:lnTo>
                  <a:lnTo>
                    <a:pt x="986" y="329"/>
                  </a:lnTo>
                </a:path>
              </a:pathLst>
            </a:custGeom>
            <a:noFill/>
            <a:ln w="22225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endParaRPr lang="zh-CN" altLang="en-US"/>
            </a:p>
          </p:txBody>
        </p:sp>
        <p:sp>
          <p:nvSpPr>
            <p:cNvPr id="8" name="îşḻïḋé">
              <a:extLst>
                <a:ext uri="{FF2B5EF4-FFF2-40B4-BE49-F238E27FC236}">
                  <a16:creationId xmlns:a16="http://schemas.microsoft.com/office/drawing/2014/main" id="{34C6F4D3-8D6B-49F7-AD80-E9AED3F2CEA1}"/>
                </a:ext>
              </a:extLst>
            </p:cNvPr>
            <p:cNvSpPr/>
            <p:nvPr/>
          </p:nvSpPr>
          <p:spPr bwMode="auto">
            <a:xfrm>
              <a:off x="3972697" y="4889893"/>
              <a:ext cx="4827609" cy="838757"/>
            </a:xfrm>
            <a:custGeom>
              <a:avLst/>
              <a:gdLst>
                <a:gd name="T0" fmla="*/ 2147483646 w 1623"/>
                <a:gd name="T1" fmla="*/ 2147483646 h 281"/>
                <a:gd name="T2" fmla="*/ 0 w 1623"/>
                <a:gd name="T3" fmla="*/ 2147483646 h 281"/>
                <a:gd name="T4" fmla="*/ 2147483646 w 1623"/>
                <a:gd name="T5" fmla="*/ 0 h 2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3" h="281">
                  <a:moveTo>
                    <a:pt x="1623" y="281"/>
                  </a:moveTo>
                  <a:lnTo>
                    <a:pt x="0" y="277"/>
                  </a:lnTo>
                  <a:lnTo>
                    <a:pt x="174" y="0"/>
                  </a:lnTo>
                </a:path>
              </a:pathLst>
            </a:custGeom>
            <a:noFill/>
            <a:ln w="22225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endParaRPr lang="zh-CN" altLang="en-US"/>
            </a:p>
          </p:txBody>
        </p:sp>
        <p:sp>
          <p:nvSpPr>
            <p:cNvPr id="9" name="isľîḓè">
              <a:extLst>
                <a:ext uri="{FF2B5EF4-FFF2-40B4-BE49-F238E27FC236}">
                  <a16:creationId xmlns:a16="http://schemas.microsoft.com/office/drawing/2014/main" id="{C944EBA7-62AC-4512-9379-8627EDCDC6DF}"/>
                </a:ext>
              </a:extLst>
            </p:cNvPr>
            <p:cNvSpPr/>
            <p:nvPr/>
          </p:nvSpPr>
          <p:spPr bwMode="auto">
            <a:xfrm>
              <a:off x="5876275" y="1135555"/>
              <a:ext cx="2404297" cy="4189562"/>
            </a:xfrm>
            <a:custGeom>
              <a:avLst/>
              <a:gdLst>
                <a:gd name="T0" fmla="*/ 0 w 808"/>
                <a:gd name="T1" fmla="*/ 0 h 1408"/>
                <a:gd name="T2" fmla="*/ 2147483646 w 808"/>
                <a:gd name="T3" fmla="*/ 2147483646 h 1408"/>
                <a:gd name="T4" fmla="*/ 2147483646 w 808"/>
                <a:gd name="T5" fmla="*/ 2147483646 h 1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8" h="1408">
                  <a:moveTo>
                    <a:pt x="0" y="0"/>
                  </a:moveTo>
                  <a:lnTo>
                    <a:pt x="808" y="1408"/>
                  </a:lnTo>
                  <a:lnTo>
                    <a:pt x="430" y="1407"/>
                  </a:lnTo>
                </a:path>
              </a:pathLst>
            </a:custGeom>
            <a:noFill/>
            <a:ln w="22225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" name="iṥlïḑe">
              <a:extLst>
                <a:ext uri="{FF2B5EF4-FFF2-40B4-BE49-F238E27FC236}">
                  <a16:creationId xmlns:a16="http://schemas.microsoft.com/office/drawing/2014/main" id="{435A5EE2-7CF6-452E-8D09-C12434ECD2E1}"/>
                </a:ext>
              </a:extLst>
            </p:cNvPr>
            <p:cNvSpPr txBox="1"/>
            <p:nvPr/>
          </p:nvSpPr>
          <p:spPr bwMode="auto">
            <a:xfrm>
              <a:off x="4431000" y="1627611"/>
              <a:ext cx="133107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/>
                <a:t>Text</a:t>
              </a:r>
            </a:p>
          </p:txBody>
        </p:sp>
        <p:sp>
          <p:nvSpPr>
            <p:cNvPr id="11" name="ïṣļíḑê">
              <a:extLst>
                <a:ext uri="{FF2B5EF4-FFF2-40B4-BE49-F238E27FC236}">
                  <a16:creationId xmlns:a16="http://schemas.microsoft.com/office/drawing/2014/main" id="{90AEA523-D7D4-4907-B2E6-A58788C0AF2E}"/>
                </a:ext>
              </a:extLst>
            </p:cNvPr>
            <p:cNvSpPr txBox="1"/>
            <p:nvPr/>
          </p:nvSpPr>
          <p:spPr bwMode="auto">
            <a:xfrm>
              <a:off x="3519045" y="5731531"/>
              <a:ext cx="133107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/>
                <a:t>Text</a:t>
              </a:r>
            </a:p>
          </p:txBody>
        </p:sp>
        <p:sp>
          <p:nvSpPr>
            <p:cNvPr id="12" name="îṧlïďê">
              <a:extLst>
                <a:ext uri="{FF2B5EF4-FFF2-40B4-BE49-F238E27FC236}">
                  <a16:creationId xmlns:a16="http://schemas.microsoft.com/office/drawing/2014/main" id="{62690638-E429-42D3-8960-8E43472A719B}"/>
                </a:ext>
              </a:extLst>
            </p:cNvPr>
            <p:cNvSpPr txBox="1"/>
            <p:nvPr/>
          </p:nvSpPr>
          <p:spPr bwMode="auto">
            <a:xfrm>
              <a:off x="8280572" y="5309271"/>
              <a:ext cx="133107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/>
                <a:t>Text</a:t>
              </a:r>
            </a:p>
          </p:txBody>
        </p:sp>
        <p:grpSp>
          <p:nvGrpSpPr>
            <p:cNvPr id="13" name="ïṣḻïdé">
              <a:extLst>
                <a:ext uri="{FF2B5EF4-FFF2-40B4-BE49-F238E27FC236}">
                  <a16:creationId xmlns:a16="http://schemas.microsoft.com/office/drawing/2014/main" id="{5D61A1EF-303F-4DDA-B037-996DD8B3BD53}"/>
                </a:ext>
              </a:extLst>
            </p:cNvPr>
            <p:cNvGrpSpPr/>
            <p:nvPr/>
          </p:nvGrpSpPr>
          <p:grpSpPr>
            <a:xfrm>
              <a:off x="5418648" y="3843078"/>
              <a:ext cx="1181458" cy="699429"/>
              <a:chOff x="10332724" y="5313107"/>
              <a:chExt cx="1181458" cy="699429"/>
            </a:xfrm>
          </p:grpSpPr>
          <p:sp>
            <p:nvSpPr>
              <p:cNvPr id="18" name="išľíḑè">
                <a:extLst>
                  <a:ext uri="{FF2B5EF4-FFF2-40B4-BE49-F238E27FC236}">
                    <a16:creationId xmlns:a16="http://schemas.microsoft.com/office/drawing/2014/main" id="{BD387864-EEB8-4E1C-B45D-A5541ECFACD4}"/>
                  </a:ext>
                </a:extLst>
              </p:cNvPr>
              <p:cNvSpPr/>
              <p:nvPr/>
            </p:nvSpPr>
            <p:spPr>
              <a:xfrm>
                <a:off x="10698902" y="5313107"/>
                <a:ext cx="449102" cy="272872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52K</a:t>
                </a:r>
              </a:p>
            </p:txBody>
          </p:sp>
          <p:sp>
            <p:nvSpPr>
              <p:cNvPr id="19" name="îş1iḑê">
                <a:extLst>
                  <a:ext uri="{FF2B5EF4-FFF2-40B4-BE49-F238E27FC236}">
                    <a16:creationId xmlns:a16="http://schemas.microsoft.com/office/drawing/2014/main" id="{FF9B0520-E539-459A-8F63-E68FAA9AA192}"/>
                  </a:ext>
                </a:extLst>
              </p:cNvPr>
              <p:cNvSpPr txBox="1"/>
              <p:nvPr/>
            </p:nvSpPr>
            <p:spPr bwMode="auto">
              <a:xfrm>
                <a:off x="10332724" y="5593302"/>
                <a:ext cx="1181458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sp>
          <p:nvSpPr>
            <p:cNvPr id="14" name="ïṣ1ídé">
              <a:extLst>
                <a:ext uri="{FF2B5EF4-FFF2-40B4-BE49-F238E27FC236}">
                  <a16:creationId xmlns:a16="http://schemas.microsoft.com/office/drawing/2014/main" id="{8425065D-9FDB-47F0-B521-9702C9F38EF8}"/>
                </a:ext>
              </a:extLst>
            </p:cNvPr>
            <p:cNvSpPr/>
            <p:nvPr/>
          </p:nvSpPr>
          <p:spPr bwMode="auto">
            <a:xfrm>
              <a:off x="679358" y="3170159"/>
              <a:ext cx="3707200" cy="124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You can use the icon library in </a:t>
              </a:r>
              <a:r>
                <a:rPr lang="en-US" altLang="zh-CN" sz="1000" dirty="0" err="1"/>
                <a:t>iSlide</a:t>
              </a:r>
              <a:r>
                <a:rPr lang="en-US" altLang="zh-CN" sz="1000" dirty="0"/>
                <a:t>  (www.islide.cc) to filter and replace existing icon elements with one click.</a:t>
              </a:r>
            </a:p>
          </p:txBody>
        </p:sp>
        <p:sp>
          <p:nvSpPr>
            <p:cNvPr id="15" name="îṡḷîḍé">
              <a:extLst>
                <a:ext uri="{FF2B5EF4-FFF2-40B4-BE49-F238E27FC236}">
                  <a16:creationId xmlns:a16="http://schemas.microsoft.com/office/drawing/2014/main" id="{A2582C4C-3577-4575-92E8-C450B7F6026C}"/>
                </a:ext>
              </a:extLst>
            </p:cNvPr>
            <p:cNvSpPr txBox="1"/>
            <p:nvPr/>
          </p:nvSpPr>
          <p:spPr bwMode="auto">
            <a:xfrm>
              <a:off x="679358" y="2757279"/>
              <a:ext cx="370720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6" name="íṩlïḋé">
              <a:extLst>
                <a:ext uri="{FF2B5EF4-FFF2-40B4-BE49-F238E27FC236}">
                  <a16:creationId xmlns:a16="http://schemas.microsoft.com/office/drawing/2014/main" id="{B4052E63-0962-4352-9B93-6C7E461F79F1}"/>
                </a:ext>
              </a:extLst>
            </p:cNvPr>
            <p:cNvSpPr/>
            <p:nvPr/>
          </p:nvSpPr>
          <p:spPr bwMode="auto">
            <a:xfrm>
              <a:off x="7571365" y="3170159"/>
              <a:ext cx="3956316" cy="124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You can use the icon library in </a:t>
              </a:r>
              <a:r>
                <a:rPr lang="en-US" altLang="zh-CN" sz="1000" dirty="0" err="1"/>
                <a:t>iSlide</a:t>
              </a:r>
              <a:r>
                <a:rPr lang="en-US" altLang="zh-CN" sz="1000" dirty="0"/>
                <a:t>  (www.islide.cc) to filter and replace existing icon elements with one click.</a:t>
              </a:r>
            </a:p>
          </p:txBody>
        </p:sp>
        <p:sp>
          <p:nvSpPr>
            <p:cNvPr id="17" name="iṩ1îḑê">
              <a:extLst>
                <a:ext uri="{FF2B5EF4-FFF2-40B4-BE49-F238E27FC236}">
                  <a16:creationId xmlns:a16="http://schemas.microsoft.com/office/drawing/2014/main" id="{F6BA6794-D49B-4B39-9508-C59802DC8753}"/>
                </a:ext>
              </a:extLst>
            </p:cNvPr>
            <p:cNvSpPr txBox="1"/>
            <p:nvPr/>
          </p:nvSpPr>
          <p:spPr bwMode="auto">
            <a:xfrm>
              <a:off x="7571365" y="2757279"/>
              <a:ext cx="3956316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30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006135" y="15239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4B39AE-2888-4D19-A078-A30D9089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0CC65E-8D82-4D62-A2DF-54569DBB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grpSp>
        <p:nvGrpSpPr>
          <p:cNvPr id="5" name="07679ef0-260f-498f-ac1b-1cfd86388bf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56CA3FB-E567-4748-AEBB-E48EC6D41A8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2076511"/>
            <a:ext cx="10852150" cy="2252489"/>
            <a:chOff x="669925" y="2076511"/>
            <a:chExt cx="10852150" cy="2252489"/>
          </a:xfrm>
        </p:grpSpPr>
        <p:sp>
          <p:nvSpPr>
            <p:cNvPr id="6" name="ïṣ1ïḋe">
              <a:extLst>
                <a:ext uri="{FF2B5EF4-FFF2-40B4-BE49-F238E27FC236}">
                  <a16:creationId xmlns:a16="http://schemas.microsoft.com/office/drawing/2014/main" id="{805D92BE-4D4C-4CA5-8618-F9B66A28DF17}"/>
                </a:ext>
              </a:extLst>
            </p:cNvPr>
            <p:cNvSpPr/>
            <p:nvPr/>
          </p:nvSpPr>
          <p:spPr>
            <a:xfrm>
              <a:off x="1812507" y="2076511"/>
              <a:ext cx="360001" cy="439097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S</a:t>
              </a:r>
            </a:p>
          </p:txBody>
        </p:sp>
        <p:sp>
          <p:nvSpPr>
            <p:cNvPr id="7" name="iṣľíḋe">
              <a:extLst>
                <a:ext uri="{FF2B5EF4-FFF2-40B4-BE49-F238E27FC236}">
                  <a16:creationId xmlns:a16="http://schemas.microsoft.com/office/drawing/2014/main" id="{FB20B447-B9FB-4226-B4CF-D892BD930EC5}"/>
                </a:ext>
              </a:extLst>
            </p:cNvPr>
            <p:cNvSpPr/>
            <p:nvPr/>
          </p:nvSpPr>
          <p:spPr>
            <a:xfrm>
              <a:off x="4548169" y="2076511"/>
              <a:ext cx="360001" cy="439097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2"/>
                  </a:solidFill>
                </a:rPr>
                <a:t>W</a:t>
              </a:r>
            </a:p>
          </p:txBody>
        </p:sp>
        <p:sp>
          <p:nvSpPr>
            <p:cNvPr id="8" name="ïṥḻïde">
              <a:extLst>
                <a:ext uri="{FF2B5EF4-FFF2-40B4-BE49-F238E27FC236}">
                  <a16:creationId xmlns:a16="http://schemas.microsoft.com/office/drawing/2014/main" id="{02ACF929-C9D4-44A0-84DA-C27B1E51148B}"/>
                </a:ext>
              </a:extLst>
            </p:cNvPr>
            <p:cNvSpPr/>
            <p:nvPr/>
          </p:nvSpPr>
          <p:spPr>
            <a:xfrm>
              <a:off x="7283831" y="2076511"/>
              <a:ext cx="360001" cy="439097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3"/>
                  </a:solidFill>
                </a:rPr>
                <a:t>O</a:t>
              </a:r>
            </a:p>
          </p:txBody>
        </p:sp>
        <p:sp>
          <p:nvSpPr>
            <p:cNvPr id="9" name="ïṡľiďè">
              <a:extLst>
                <a:ext uri="{FF2B5EF4-FFF2-40B4-BE49-F238E27FC236}">
                  <a16:creationId xmlns:a16="http://schemas.microsoft.com/office/drawing/2014/main" id="{A79B36EA-F9A2-4D4A-9DC8-50F7C29ABC93}"/>
                </a:ext>
              </a:extLst>
            </p:cNvPr>
            <p:cNvSpPr/>
            <p:nvPr/>
          </p:nvSpPr>
          <p:spPr>
            <a:xfrm>
              <a:off x="10019492" y="2076511"/>
              <a:ext cx="360001" cy="439097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4"/>
                  </a:solidFill>
                </a:rPr>
                <a:t>T</a:t>
              </a:r>
            </a:p>
          </p:txBody>
        </p:sp>
        <p:grpSp>
          <p:nvGrpSpPr>
            <p:cNvPr id="10" name="îṡḻíḋe">
              <a:extLst>
                <a:ext uri="{FF2B5EF4-FFF2-40B4-BE49-F238E27FC236}">
                  <a16:creationId xmlns:a16="http://schemas.microsoft.com/office/drawing/2014/main" id="{BD39423A-943B-46D4-B339-7D456F32E9A0}"/>
                </a:ext>
              </a:extLst>
            </p:cNvPr>
            <p:cNvGrpSpPr/>
            <p:nvPr/>
          </p:nvGrpSpPr>
          <p:grpSpPr>
            <a:xfrm>
              <a:off x="669925" y="2709000"/>
              <a:ext cx="2645166" cy="1620000"/>
              <a:chOff x="8272811" y="1138455"/>
              <a:chExt cx="3258525" cy="1839228"/>
            </a:xfrm>
          </p:grpSpPr>
          <p:sp>
            <p:nvSpPr>
              <p:cNvPr id="20" name="ïSlîdè">
                <a:extLst>
                  <a:ext uri="{FF2B5EF4-FFF2-40B4-BE49-F238E27FC236}">
                    <a16:creationId xmlns:a16="http://schemas.microsoft.com/office/drawing/2014/main" id="{12784E92-27DA-40C9-83C9-B1D834D12844}"/>
                  </a:ext>
                </a:extLst>
              </p:cNvPr>
              <p:cNvSpPr/>
              <p:nvPr/>
            </p:nvSpPr>
            <p:spPr bwMode="auto">
              <a:xfrm>
                <a:off x="8272811" y="1138455"/>
                <a:ext cx="3258525" cy="439126"/>
              </a:xfrm>
              <a:prstGeom prst="rect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</a:rPr>
                  <a:t>Text here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íṧlîdé">
                <a:extLst>
                  <a:ext uri="{FF2B5EF4-FFF2-40B4-BE49-F238E27FC236}">
                    <a16:creationId xmlns:a16="http://schemas.microsoft.com/office/drawing/2014/main" id="{76ECEECB-5D61-4168-A4C9-34937C95938C}"/>
                  </a:ext>
                </a:extLst>
              </p:cNvPr>
              <p:cNvSpPr/>
              <p:nvPr/>
            </p:nvSpPr>
            <p:spPr bwMode="auto">
              <a:xfrm>
                <a:off x="8272811" y="1577581"/>
                <a:ext cx="3258525" cy="14001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You can use the icon library in </a:t>
                </a:r>
                <a:r>
                  <a:rPr lang="en-US" altLang="zh-CN" sz="900" dirty="0" err="1"/>
                  <a:t>iSlide</a:t>
                </a:r>
                <a:r>
                  <a:rPr lang="en-US" altLang="zh-CN" sz="900" dirty="0"/>
                  <a:t>  (www.islide.cc) to filter and replace existing icon elements with one click.</a:t>
                </a:r>
              </a:p>
            </p:txBody>
          </p:sp>
        </p:grpSp>
        <p:grpSp>
          <p:nvGrpSpPr>
            <p:cNvPr id="11" name="í$ḻïḋê">
              <a:extLst>
                <a:ext uri="{FF2B5EF4-FFF2-40B4-BE49-F238E27FC236}">
                  <a16:creationId xmlns:a16="http://schemas.microsoft.com/office/drawing/2014/main" id="{48B5F9B6-C7FB-4CEE-86B2-4FAF66D1E2CA}"/>
                </a:ext>
              </a:extLst>
            </p:cNvPr>
            <p:cNvGrpSpPr/>
            <p:nvPr/>
          </p:nvGrpSpPr>
          <p:grpSpPr>
            <a:xfrm>
              <a:off x="3405586" y="2709000"/>
              <a:ext cx="2645166" cy="1620000"/>
              <a:chOff x="8272811" y="1138455"/>
              <a:chExt cx="3258525" cy="1839228"/>
            </a:xfrm>
          </p:grpSpPr>
          <p:sp>
            <p:nvSpPr>
              <p:cNvPr id="18" name="íšľíḍê">
                <a:extLst>
                  <a:ext uri="{FF2B5EF4-FFF2-40B4-BE49-F238E27FC236}">
                    <a16:creationId xmlns:a16="http://schemas.microsoft.com/office/drawing/2014/main" id="{D2C4C81F-F6D3-41C7-8E9A-BD9E6A711D0F}"/>
                  </a:ext>
                </a:extLst>
              </p:cNvPr>
              <p:cNvSpPr/>
              <p:nvPr/>
            </p:nvSpPr>
            <p:spPr bwMode="auto">
              <a:xfrm>
                <a:off x="8272811" y="1138455"/>
                <a:ext cx="3258525" cy="439126"/>
              </a:xfrm>
              <a:prstGeom prst="rect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</a:rPr>
                  <a:t>Text here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ïŝḷîdè">
                <a:extLst>
                  <a:ext uri="{FF2B5EF4-FFF2-40B4-BE49-F238E27FC236}">
                    <a16:creationId xmlns:a16="http://schemas.microsoft.com/office/drawing/2014/main" id="{E2124C9B-FF2C-49C9-9B57-607B49123244}"/>
                  </a:ext>
                </a:extLst>
              </p:cNvPr>
              <p:cNvSpPr/>
              <p:nvPr/>
            </p:nvSpPr>
            <p:spPr bwMode="auto">
              <a:xfrm>
                <a:off x="8272811" y="1577581"/>
                <a:ext cx="3258525" cy="14001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You can use the icon library in </a:t>
                </a:r>
                <a:r>
                  <a:rPr lang="en-US" altLang="zh-CN" sz="900" dirty="0" err="1"/>
                  <a:t>iSlide</a:t>
                </a:r>
                <a:r>
                  <a:rPr lang="en-US" altLang="zh-CN" sz="900" dirty="0"/>
                  <a:t>  (www.islide.cc) to filter and replace existing icon elements with one click.</a:t>
                </a:r>
              </a:p>
            </p:txBody>
          </p:sp>
        </p:grpSp>
        <p:grpSp>
          <p:nvGrpSpPr>
            <p:cNvPr id="12" name="íšlíḑè">
              <a:extLst>
                <a:ext uri="{FF2B5EF4-FFF2-40B4-BE49-F238E27FC236}">
                  <a16:creationId xmlns:a16="http://schemas.microsoft.com/office/drawing/2014/main" id="{C15FB0EC-7469-4AE9-8EA4-8D805012198E}"/>
                </a:ext>
              </a:extLst>
            </p:cNvPr>
            <p:cNvGrpSpPr/>
            <p:nvPr/>
          </p:nvGrpSpPr>
          <p:grpSpPr>
            <a:xfrm>
              <a:off x="6141247" y="2709000"/>
              <a:ext cx="2645166" cy="1620000"/>
              <a:chOff x="8272811" y="1138455"/>
              <a:chExt cx="3258525" cy="1839228"/>
            </a:xfrm>
          </p:grpSpPr>
          <p:sp>
            <p:nvSpPr>
              <p:cNvPr id="16" name="íS1íḍê">
                <a:extLst>
                  <a:ext uri="{FF2B5EF4-FFF2-40B4-BE49-F238E27FC236}">
                    <a16:creationId xmlns:a16="http://schemas.microsoft.com/office/drawing/2014/main" id="{83CAD913-B5D5-43BE-B990-22619C965584}"/>
                  </a:ext>
                </a:extLst>
              </p:cNvPr>
              <p:cNvSpPr/>
              <p:nvPr/>
            </p:nvSpPr>
            <p:spPr bwMode="auto">
              <a:xfrm>
                <a:off x="8272811" y="1138455"/>
                <a:ext cx="3258525" cy="439126"/>
              </a:xfrm>
              <a:prstGeom prst="rect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</a:rPr>
                  <a:t>Text here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ïṣḷîďe">
                <a:extLst>
                  <a:ext uri="{FF2B5EF4-FFF2-40B4-BE49-F238E27FC236}">
                    <a16:creationId xmlns:a16="http://schemas.microsoft.com/office/drawing/2014/main" id="{A2240C08-31CE-440A-B5FA-AF5EF19EBB5E}"/>
                  </a:ext>
                </a:extLst>
              </p:cNvPr>
              <p:cNvSpPr/>
              <p:nvPr/>
            </p:nvSpPr>
            <p:spPr bwMode="auto">
              <a:xfrm>
                <a:off x="8272811" y="1577581"/>
                <a:ext cx="3258525" cy="14001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You can use the icon library in </a:t>
                </a:r>
                <a:r>
                  <a:rPr lang="en-US" altLang="zh-CN" sz="900" dirty="0" err="1"/>
                  <a:t>iSlide</a:t>
                </a:r>
                <a:r>
                  <a:rPr lang="en-US" altLang="zh-CN" sz="900" dirty="0"/>
                  <a:t>  (www.islide.cc) to filter and replace existing icon elements with one click.</a:t>
                </a:r>
              </a:p>
            </p:txBody>
          </p:sp>
        </p:grpSp>
        <p:grpSp>
          <p:nvGrpSpPr>
            <p:cNvPr id="13" name="iŝḻiḑe">
              <a:extLst>
                <a:ext uri="{FF2B5EF4-FFF2-40B4-BE49-F238E27FC236}">
                  <a16:creationId xmlns:a16="http://schemas.microsoft.com/office/drawing/2014/main" id="{AD6F6550-3FC2-444C-89C0-ADA0DCF9A76D}"/>
                </a:ext>
              </a:extLst>
            </p:cNvPr>
            <p:cNvGrpSpPr/>
            <p:nvPr/>
          </p:nvGrpSpPr>
          <p:grpSpPr>
            <a:xfrm>
              <a:off x="8876909" y="2709000"/>
              <a:ext cx="2645166" cy="1620000"/>
              <a:chOff x="8272811" y="1138455"/>
              <a:chExt cx="3258525" cy="1839228"/>
            </a:xfrm>
          </p:grpSpPr>
          <p:sp>
            <p:nvSpPr>
              <p:cNvPr id="14" name="ïṡļiďé">
                <a:extLst>
                  <a:ext uri="{FF2B5EF4-FFF2-40B4-BE49-F238E27FC236}">
                    <a16:creationId xmlns:a16="http://schemas.microsoft.com/office/drawing/2014/main" id="{9622D48A-34B3-4BC0-B2D6-BCE618E9A8C7}"/>
                  </a:ext>
                </a:extLst>
              </p:cNvPr>
              <p:cNvSpPr/>
              <p:nvPr/>
            </p:nvSpPr>
            <p:spPr bwMode="auto">
              <a:xfrm>
                <a:off x="8272811" y="1138455"/>
                <a:ext cx="3258525" cy="439126"/>
              </a:xfrm>
              <a:prstGeom prst="rect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</a:rPr>
                  <a:t>Text here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ïśľiḑè">
                <a:extLst>
                  <a:ext uri="{FF2B5EF4-FFF2-40B4-BE49-F238E27FC236}">
                    <a16:creationId xmlns:a16="http://schemas.microsoft.com/office/drawing/2014/main" id="{DEE672FB-BD80-451D-831C-D48C13999F1C}"/>
                  </a:ext>
                </a:extLst>
              </p:cNvPr>
              <p:cNvSpPr/>
              <p:nvPr/>
            </p:nvSpPr>
            <p:spPr bwMode="auto">
              <a:xfrm>
                <a:off x="8272811" y="1577581"/>
                <a:ext cx="3258525" cy="14001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You can use the icon library in </a:t>
                </a:r>
                <a:r>
                  <a:rPr lang="en-US" altLang="zh-CN" sz="900" dirty="0" err="1"/>
                  <a:t>iSlide</a:t>
                </a:r>
                <a:r>
                  <a:rPr lang="en-US" altLang="zh-CN" sz="900" dirty="0"/>
                  <a:t>  (www.islide.cc) to filter and replace existing icon elements with one click.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128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57eed32-41ec-4115-aef6-1e104583e2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13A90C7-2A19-4903-9388-256E26FC8DD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6143625"/>
            <a:chOff x="0" y="0"/>
            <a:chExt cx="12192000" cy="6143625"/>
          </a:xfrm>
        </p:grpSpPr>
        <p:sp>
          <p:nvSpPr>
            <p:cNvPr id="6" name="iṧ1ïḋê">
              <a:extLst>
                <a:ext uri="{FF2B5EF4-FFF2-40B4-BE49-F238E27FC236}">
                  <a16:creationId xmlns:a16="http://schemas.microsoft.com/office/drawing/2014/main" id="{F501B2E7-58FF-434A-87C1-E4069B19796F}"/>
                </a:ext>
              </a:extLst>
            </p:cNvPr>
            <p:cNvSpPr/>
            <p:nvPr/>
          </p:nvSpPr>
          <p:spPr bwMode="auto">
            <a:xfrm>
              <a:off x="0" y="0"/>
              <a:ext cx="12192000" cy="2832124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lt1"/>
                </a:solidFill>
              </a:endParaRPr>
            </a:p>
          </p:txBody>
        </p:sp>
        <p:sp>
          <p:nvSpPr>
            <p:cNvPr id="7" name="í$ḻîḑé">
              <a:extLst>
                <a:ext uri="{FF2B5EF4-FFF2-40B4-BE49-F238E27FC236}">
                  <a16:creationId xmlns:a16="http://schemas.microsoft.com/office/drawing/2014/main" id="{AE002F54-12E9-44DC-8651-9E7305736A64}"/>
                </a:ext>
              </a:extLst>
            </p:cNvPr>
            <p:cNvSpPr/>
            <p:nvPr/>
          </p:nvSpPr>
          <p:spPr bwMode="auto">
            <a:xfrm>
              <a:off x="671512" y="0"/>
              <a:ext cx="10848976" cy="2832124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lt1"/>
                </a:solidFill>
              </a:endParaRPr>
            </a:p>
          </p:txBody>
        </p:sp>
        <p:sp>
          <p:nvSpPr>
            <p:cNvPr id="8" name="ïşlïḓè">
              <a:extLst>
                <a:ext uri="{FF2B5EF4-FFF2-40B4-BE49-F238E27FC236}">
                  <a16:creationId xmlns:a16="http://schemas.microsoft.com/office/drawing/2014/main" id="{7758EE2D-3C21-4A69-92BA-CCA21C2F6940}"/>
                </a:ext>
              </a:extLst>
            </p:cNvPr>
            <p:cNvSpPr/>
            <p:nvPr/>
          </p:nvSpPr>
          <p:spPr bwMode="auto">
            <a:xfrm>
              <a:off x="669924" y="4957280"/>
              <a:ext cx="10850564" cy="584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489CB26-3B03-409D-999D-25E421120F82}"/>
                </a:ext>
              </a:extLst>
            </p:cNvPr>
            <p:cNvCxnSpPr/>
            <p:nvPr/>
          </p:nvCxnSpPr>
          <p:spPr>
            <a:xfrm>
              <a:off x="669925" y="6143625"/>
              <a:ext cx="1085056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išḻíďe">
              <a:extLst>
                <a:ext uri="{FF2B5EF4-FFF2-40B4-BE49-F238E27FC236}">
                  <a16:creationId xmlns:a16="http://schemas.microsoft.com/office/drawing/2014/main" id="{0013B4A6-CA2E-41F3-9E78-E04E4F471EC3}"/>
                </a:ext>
              </a:extLst>
            </p:cNvPr>
            <p:cNvGrpSpPr/>
            <p:nvPr/>
          </p:nvGrpSpPr>
          <p:grpSpPr>
            <a:xfrm>
              <a:off x="2139991" y="5121516"/>
              <a:ext cx="2495502" cy="1022109"/>
              <a:chOff x="2123661" y="5121516"/>
              <a:chExt cx="2495502" cy="1022109"/>
            </a:xfrm>
          </p:grpSpPr>
          <p:sp>
            <p:nvSpPr>
              <p:cNvPr id="27" name="ïsḷidé">
                <a:extLst>
                  <a:ext uri="{FF2B5EF4-FFF2-40B4-BE49-F238E27FC236}">
                    <a16:creationId xmlns:a16="http://schemas.microsoft.com/office/drawing/2014/main" id="{23D9D290-FC4A-43F9-8C89-073D0111339A}"/>
                  </a:ext>
                </a:extLst>
              </p:cNvPr>
              <p:cNvSpPr/>
              <p:nvPr/>
            </p:nvSpPr>
            <p:spPr>
              <a:xfrm>
                <a:off x="3138186" y="5121516"/>
                <a:ext cx="449102" cy="272872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</a:rPr>
                  <a:t>36K</a:t>
                </a:r>
              </a:p>
            </p:txBody>
          </p:sp>
          <p:sp>
            <p:nvSpPr>
              <p:cNvPr id="28" name="ïsļíḑê">
                <a:extLst>
                  <a:ext uri="{FF2B5EF4-FFF2-40B4-BE49-F238E27FC236}">
                    <a16:creationId xmlns:a16="http://schemas.microsoft.com/office/drawing/2014/main" id="{648A271E-F9FA-4567-A890-E8DAA01A5612}"/>
                  </a:ext>
                </a:extLst>
              </p:cNvPr>
              <p:cNvSpPr txBox="1"/>
              <p:nvPr/>
            </p:nvSpPr>
            <p:spPr bwMode="auto">
              <a:xfrm>
                <a:off x="2123661" y="5558625"/>
                <a:ext cx="2495502" cy="58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2018 Q1</a:t>
                </a:r>
              </a:p>
            </p:txBody>
          </p:sp>
        </p:grpSp>
        <p:grpSp>
          <p:nvGrpSpPr>
            <p:cNvPr id="11" name="íşļîḋè">
              <a:extLst>
                <a:ext uri="{FF2B5EF4-FFF2-40B4-BE49-F238E27FC236}">
                  <a16:creationId xmlns:a16="http://schemas.microsoft.com/office/drawing/2014/main" id="{64816EFB-61CF-4824-A4DF-AD3EBCA2B2A9}"/>
                </a:ext>
              </a:extLst>
            </p:cNvPr>
            <p:cNvGrpSpPr/>
            <p:nvPr/>
          </p:nvGrpSpPr>
          <p:grpSpPr>
            <a:xfrm>
              <a:off x="7620432" y="5121516"/>
              <a:ext cx="2512853" cy="1022109"/>
              <a:chOff x="6223203" y="5121516"/>
              <a:chExt cx="2512853" cy="1022109"/>
            </a:xfrm>
          </p:grpSpPr>
          <p:sp>
            <p:nvSpPr>
              <p:cNvPr id="25" name="iś1íḓê">
                <a:extLst>
                  <a:ext uri="{FF2B5EF4-FFF2-40B4-BE49-F238E27FC236}">
                    <a16:creationId xmlns:a16="http://schemas.microsoft.com/office/drawing/2014/main" id="{7C9578EB-9321-410D-BBEA-6C800BB9DAD2}"/>
                  </a:ext>
                </a:extLst>
              </p:cNvPr>
              <p:cNvSpPr/>
              <p:nvPr/>
            </p:nvSpPr>
            <p:spPr>
              <a:xfrm>
                <a:off x="7255079" y="5121516"/>
                <a:ext cx="449102" cy="272872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accent3"/>
                    </a:solidFill>
                  </a:rPr>
                  <a:t>52K</a:t>
                </a:r>
              </a:p>
            </p:txBody>
          </p:sp>
          <p:sp>
            <p:nvSpPr>
              <p:cNvPr id="26" name="íšľïdê">
                <a:extLst>
                  <a:ext uri="{FF2B5EF4-FFF2-40B4-BE49-F238E27FC236}">
                    <a16:creationId xmlns:a16="http://schemas.microsoft.com/office/drawing/2014/main" id="{AE4EA043-8848-4187-9620-9D7CA15ECA26}"/>
                  </a:ext>
                </a:extLst>
              </p:cNvPr>
              <p:cNvSpPr txBox="1"/>
              <p:nvPr/>
            </p:nvSpPr>
            <p:spPr bwMode="auto">
              <a:xfrm>
                <a:off x="6223203" y="5558625"/>
                <a:ext cx="2512853" cy="58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2018 Q2</a:t>
                </a: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3DC7F04-0211-49EA-88CC-8A98CAC8C72D}"/>
                </a:ext>
              </a:extLst>
            </p:cNvPr>
            <p:cNvCxnSpPr/>
            <p:nvPr/>
          </p:nvCxnSpPr>
          <p:spPr>
            <a:xfrm>
              <a:off x="6096000" y="2832124"/>
              <a:ext cx="0" cy="331150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iṥ1íďe">
              <a:extLst>
                <a:ext uri="{FF2B5EF4-FFF2-40B4-BE49-F238E27FC236}">
                  <a16:creationId xmlns:a16="http://schemas.microsoft.com/office/drawing/2014/main" id="{B0F480AC-AAE8-477F-9A34-384AD66ECF0C}"/>
                </a:ext>
              </a:extLst>
            </p:cNvPr>
            <p:cNvGrpSpPr/>
            <p:nvPr/>
          </p:nvGrpSpPr>
          <p:grpSpPr>
            <a:xfrm>
              <a:off x="2882917" y="2338777"/>
              <a:ext cx="1009650" cy="1009646"/>
              <a:chOff x="727728" y="2924550"/>
              <a:chExt cx="577851" cy="577851"/>
            </a:xfrm>
          </p:grpSpPr>
          <p:sp>
            <p:nvSpPr>
              <p:cNvPr id="23" name="ïsḷîḓè">
                <a:extLst>
                  <a:ext uri="{FF2B5EF4-FFF2-40B4-BE49-F238E27FC236}">
                    <a16:creationId xmlns:a16="http://schemas.microsoft.com/office/drawing/2014/main" id="{6535026A-8419-488D-BCC3-907197771894}"/>
                  </a:ext>
                </a:extLst>
              </p:cNvPr>
              <p:cNvSpPr/>
              <p:nvPr/>
            </p:nvSpPr>
            <p:spPr>
              <a:xfrm>
                <a:off x="727728" y="2924550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defRPr sz="3200"/>
                </a:pPr>
                <a:endParaRPr sz="1600"/>
              </a:p>
            </p:txBody>
          </p:sp>
          <p:sp>
            <p:nvSpPr>
              <p:cNvPr id="24" name="iṥ1ïďè">
                <a:extLst>
                  <a:ext uri="{FF2B5EF4-FFF2-40B4-BE49-F238E27FC236}">
                    <a16:creationId xmlns:a16="http://schemas.microsoft.com/office/drawing/2014/main" id="{06E506B6-D484-420D-A367-082395305366}"/>
                  </a:ext>
                </a:extLst>
              </p:cNvPr>
              <p:cNvSpPr/>
              <p:nvPr/>
            </p:nvSpPr>
            <p:spPr>
              <a:xfrm>
                <a:off x="876799" y="3072573"/>
                <a:ext cx="279708" cy="281804"/>
              </a:xfrm>
              <a:custGeom>
                <a:avLst/>
                <a:gdLst>
                  <a:gd name="connsiteX0" fmla="*/ 386204 w 602205"/>
                  <a:gd name="connsiteY0" fmla="*/ 222916 h 606722"/>
                  <a:gd name="connsiteX1" fmla="*/ 516692 w 602205"/>
                  <a:gd name="connsiteY1" fmla="*/ 222916 h 606722"/>
                  <a:gd name="connsiteX2" fmla="*/ 545129 w 602205"/>
                  <a:gd name="connsiteY2" fmla="*/ 231976 h 606722"/>
                  <a:gd name="connsiteX3" fmla="*/ 594743 w 602205"/>
                  <a:gd name="connsiteY3" fmla="*/ 270632 h 606722"/>
                  <a:gd name="connsiteX4" fmla="*/ 602205 w 602205"/>
                  <a:gd name="connsiteY4" fmla="*/ 285329 h 606722"/>
                  <a:gd name="connsiteX5" fmla="*/ 594944 w 602205"/>
                  <a:gd name="connsiteY5" fmla="*/ 300228 h 606722"/>
                  <a:gd name="connsiteX6" fmla="*/ 545129 w 602205"/>
                  <a:gd name="connsiteY6" fmla="*/ 340293 h 606722"/>
                  <a:gd name="connsiteX7" fmla="*/ 516692 w 602205"/>
                  <a:gd name="connsiteY7" fmla="*/ 351769 h 606722"/>
                  <a:gd name="connsiteX8" fmla="*/ 386204 w 602205"/>
                  <a:gd name="connsiteY8" fmla="*/ 351769 h 606722"/>
                  <a:gd name="connsiteX9" fmla="*/ 85299 w 602205"/>
                  <a:gd name="connsiteY9" fmla="*/ 131463 h 606722"/>
                  <a:gd name="connsiteX10" fmla="*/ 216777 w 602205"/>
                  <a:gd name="connsiteY10" fmla="*/ 131463 h 606722"/>
                  <a:gd name="connsiteX11" fmla="*/ 216777 w 602205"/>
                  <a:gd name="connsiteY11" fmla="*/ 260386 h 606722"/>
                  <a:gd name="connsiteX12" fmla="*/ 85299 w 602205"/>
                  <a:gd name="connsiteY12" fmla="*/ 260386 h 606722"/>
                  <a:gd name="connsiteX13" fmla="*/ 57068 w 602205"/>
                  <a:gd name="connsiteY13" fmla="*/ 248501 h 606722"/>
                  <a:gd name="connsiteX14" fmla="*/ 7058 w 602205"/>
                  <a:gd name="connsiteY14" fmla="*/ 206803 h 606722"/>
                  <a:gd name="connsiteX15" fmla="*/ 0 w 602205"/>
                  <a:gd name="connsiteY15" fmla="*/ 192903 h 606722"/>
                  <a:gd name="connsiteX16" fmla="*/ 7260 w 602205"/>
                  <a:gd name="connsiteY16" fmla="*/ 178802 h 606722"/>
                  <a:gd name="connsiteX17" fmla="*/ 57068 w 602205"/>
                  <a:gd name="connsiteY17" fmla="*/ 139924 h 606722"/>
                  <a:gd name="connsiteX18" fmla="*/ 85299 w 602205"/>
                  <a:gd name="connsiteY18" fmla="*/ 131463 h 606722"/>
                  <a:gd name="connsiteX19" fmla="*/ 386204 w 602205"/>
                  <a:gd name="connsiteY19" fmla="*/ 42904 h 606722"/>
                  <a:gd name="connsiteX20" fmla="*/ 516692 w 602205"/>
                  <a:gd name="connsiteY20" fmla="*/ 42904 h 606722"/>
                  <a:gd name="connsiteX21" fmla="*/ 545129 w 602205"/>
                  <a:gd name="connsiteY21" fmla="*/ 51964 h 606722"/>
                  <a:gd name="connsiteX22" fmla="*/ 594743 w 602205"/>
                  <a:gd name="connsiteY22" fmla="*/ 90620 h 606722"/>
                  <a:gd name="connsiteX23" fmla="*/ 602205 w 602205"/>
                  <a:gd name="connsiteY23" fmla="*/ 105317 h 606722"/>
                  <a:gd name="connsiteX24" fmla="*/ 594944 w 602205"/>
                  <a:gd name="connsiteY24" fmla="*/ 120216 h 606722"/>
                  <a:gd name="connsiteX25" fmla="*/ 545129 w 602205"/>
                  <a:gd name="connsiteY25" fmla="*/ 160281 h 606722"/>
                  <a:gd name="connsiteX26" fmla="*/ 516692 w 602205"/>
                  <a:gd name="connsiteY26" fmla="*/ 171757 h 606722"/>
                  <a:gd name="connsiteX27" fmla="*/ 386204 w 602205"/>
                  <a:gd name="connsiteY27" fmla="*/ 171757 h 606722"/>
                  <a:gd name="connsiteX28" fmla="*/ 297432 w 602205"/>
                  <a:gd name="connsiteY28" fmla="*/ 0 h 606722"/>
                  <a:gd name="connsiteX29" fmla="*/ 337765 w 602205"/>
                  <a:gd name="connsiteY29" fmla="*/ 40274 h 606722"/>
                  <a:gd name="connsiteX30" fmla="*/ 337765 w 602205"/>
                  <a:gd name="connsiteY30" fmla="*/ 496775 h 606722"/>
                  <a:gd name="connsiteX31" fmla="*/ 419238 w 602205"/>
                  <a:gd name="connsiteY31" fmla="*/ 496775 h 606722"/>
                  <a:gd name="connsiteX32" fmla="*/ 455739 w 602205"/>
                  <a:gd name="connsiteY32" fmla="*/ 515100 h 606722"/>
                  <a:gd name="connsiteX33" fmla="*/ 497887 w 602205"/>
                  <a:gd name="connsiteY33" fmla="*/ 572490 h 606722"/>
                  <a:gd name="connsiteX34" fmla="*/ 500912 w 602205"/>
                  <a:gd name="connsiteY34" fmla="*/ 595647 h 606722"/>
                  <a:gd name="connsiteX35" fmla="*/ 480342 w 602205"/>
                  <a:gd name="connsiteY35" fmla="*/ 606722 h 606722"/>
                  <a:gd name="connsiteX36" fmla="*/ 121580 w 602205"/>
                  <a:gd name="connsiteY36" fmla="*/ 606722 h 606722"/>
                  <a:gd name="connsiteX37" fmla="*/ 101010 w 602205"/>
                  <a:gd name="connsiteY37" fmla="*/ 595647 h 606722"/>
                  <a:gd name="connsiteX38" fmla="*/ 104237 w 602205"/>
                  <a:gd name="connsiteY38" fmla="*/ 572490 h 606722"/>
                  <a:gd name="connsiteX39" fmla="*/ 146183 w 602205"/>
                  <a:gd name="connsiteY39" fmla="*/ 515100 h 606722"/>
                  <a:gd name="connsiteX40" fmla="*/ 182684 w 602205"/>
                  <a:gd name="connsiteY40" fmla="*/ 496775 h 606722"/>
                  <a:gd name="connsiteX41" fmla="*/ 257099 w 602205"/>
                  <a:gd name="connsiteY41" fmla="*/ 496775 h 606722"/>
                  <a:gd name="connsiteX42" fmla="*/ 257099 w 602205"/>
                  <a:gd name="connsiteY42" fmla="*/ 40274 h 606722"/>
                  <a:gd name="connsiteX43" fmla="*/ 297432 w 602205"/>
                  <a:gd name="connsiteY43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2205" h="606722">
                    <a:moveTo>
                      <a:pt x="386204" y="222916"/>
                    </a:moveTo>
                    <a:lnTo>
                      <a:pt x="516692" y="222916"/>
                    </a:lnTo>
                    <a:cubicBezTo>
                      <a:pt x="525163" y="222916"/>
                      <a:pt x="537465" y="225936"/>
                      <a:pt x="545129" y="231976"/>
                    </a:cubicBezTo>
                    <a:lnTo>
                      <a:pt x="594743" y="270632"/>
                    </a:lnTo>
                    <a:cubicBezTo>
                      <a:pt x="599381" y="274256"/>
                      <a:pt x="602205" y="279692"/>
                      <a:pt x="602205" y="285329"/>
                    </a:cubicBezTo>
                    <a:cubicBezTo>
                      <a:pt x="602205" y="291168"/>
                      <a:pt x="599381" y="296604"/>
                      <a:pt x="594944" y="300228"/>
                    </a:cubicBezTo>
                    <a:lnTo>
                      <a:pt x="545129" y="340293"/>
                    </a:lnTo>
                    <a:cubicBezTo>
                      <a:pt x="539280" y="344924"/>
                      <a:pt x="526978" y="351769"/>
                      <a:pt x="516692" y="351769"/>
                    </a:cubicBezTo>
                    <a:lnTo>
                      <a:pt x="386204" y="351769"/>
                    </a:lnTo>
                    <a:close/>
                    <a:moveTo>
                      <a:pt x="85299" y="131463"/>
                    </a:moveTo>
                    <a:lnTo>
                      <a:pt x="216777" y="131463"/>
                    </a:lnTo>
                    <a:lnTo>
                      <a:pt x="216777" y="260386"/>
                    </a:lnTo>
                    <a:lnTo>
                      <a:pt x="85299" y="260386"/>
                    </a:lnTo>
                    <a:cubicBezTo>
                      <a:pt x="74813" y="260386"/>
                      <a:pt x="62311" y="252530"/>
                      <a:pt x="57068" y="248501"/>
                    </a:cubicBezTo>
                    <a:lnTo>
                      <a:pt x="7058" y="206803"/>
                    </a:lnTo>
                    <a:cubicBezTo>
                      <a:pt x="2621" y="203177"/>
                      <a:pt x="0" y="198140"/>
                      <a:pt x="0" y="192903"/>
                    </a:cubicBezTo>
                    <a:cubicBezTo>
                      <a:pt x="0" y="187464"/>
                      <a:pt x="2621" y="182428"/>
                      <a:pt x="7260" y="178802"/>
                    </a:cubicBezTo>
                    <a:lnTo>
                      <a:pt x="57068" y="139924"/>
                    </a:lnTo>
                    <a:cubicBezTo>
                      <a:pt x="64327" y="134082"/>
                      <a:pt x="76426" y="131463"/>
                      <a:pt x="85299" y="131463"/>
                    </a:cubicBezTo>
                    <a:close/>
                    <a:moveTo>
                      <a:pt x="386204" y="42904"/>
                    </a:moveTo>
                    <a:lnTo>
                      <a:pt x="516692" y="42904"/>
                    </a:lnTo>
                    <a:cubicBezTo>
                      <a:pt x="525163" y="42904"/>
                      <a:pt x="537667" y="46125"/>
                      <a:pt x="545129" y="51964"/>
                    </a:cubicBezTo>
                    <a:lnTo>
                      <a:pt x="594743" y="90620"/>
                    </a:lnTo>
                    <a:cubicBezTo>
                      <a:pt x="599381" y="94244"/>
                      <a:pt x="602205" y="99680"/>
                      <a:pt x="602205" y="105317"/>
                    </a:cubicBezTo>
                    <a:cubicBezTo>
                      <a:pt x="602205" y="111156"/>
                      <a:pt x="599381" y="116592"/>
                      <a:pt x="594944" y="120216"/>
                    </a:cubicBezTo>
                    <a:lnTo>
                      <a:pt x="545129" y="160281"/>
                    </a:lnTo>
                    <a:cubicBezTo>
                      <a:pt x="539280" y="164912"/>
                      <a:pt x="526978" y="171757"/>
                      <a:pt x="516692" y="171757"/>
                    </a:cubicBezTo>
                    <a:lnTo>
                      <a:pt x="386204" y="171757"/>
                    </a:lnTo>
                    <a:close/>
                    <a:moveTo>
                      <a:pt x="297432" y="0"/>
                    </a:moveTo>
                    <a:cubicBezTo>
                      <a:pt x="319615" y="0"/>
                      <a:pt x="337765" y="18123"/>
                      <a:pt x="337765" y="40274"/>
                    </a:cubicBezTo>
                    <a:lnTo>
                      <a:pt x="337765" y="496775"/>
                    </a:lnTo>
                    <a:lnTo>
                      <a:pt x="419238" y="496775"/>
                    </a:lnTo>
                    <a:cubicBezTo>
                      <a:pt x="432346" y="496775"/>
                      <a:pt x="448076" y="504629"/>
                      <a:pt x="455739" y="515100"/>
                    </a:cubicBezTo>
                    <a:lnTo>
                      <a:pt x="497887" y="572490"/>
                    </a:lnTo>
                    <a:cubicBezTo>
                      <a:pt x="503332" y="580142"/>
                      <a:pt x="504542" y="588599"/>
                      <a:pt x="500912" y="595647"/>
                    </a:cubicBezTo>
                    <a:cubicBezTo>
                      <a:pt x="497282" y="602695"/>
                      <a:pt x="489820" y="606722"/>
                      <a:pt x="480342" y="606722"/>
                    </a:cubicBezTo>
                    <a:lnTo>
                      <a:pt x="121580" y="606722"/>
                    </a:lnTo>
                    <a:cubicBezTo>
                      <a:pt x="112102" y="606722"/>
                      <a:pt x="104640" y="602695"/>
                      <a:pt x="101010" y="595647"/>
                    </a:cubicBezTo>
                    <a:cubicBezTo>
                      <a:pt x="97380" y="588599"/>
                      <a:pt x="98590" y="580142"/>
                      <a:pt x="104237" y="572490"/>
                    </a:cubicBezTo>
                    <a:lnTo>
                      <a:pt x="146183" y="515100"/>
                    </a:lnTo>
                    <a:cubicBezTo>
                      <a:pt x="153846" y="504629"/>
                      <a:pt x="169576" y="496775"/>
                      <a:pt x="182684" y="496775"/>
                    </a:cubicBezTo>
                    <a:lnTo>
                      <a:pt x="257099" y="496775"/>
                    </a:lnTo>
                    <a:lnTo>
                      <a:pt x="257099" y="40274"/>
                    </a:lnTo>
                    <a:cubicBezTo>
                      <a:pt x="257099" y="18123"/>
                      <a:pt x="275249" y="0"/>
                      <a:pt x="2974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/>
              </a:p>
            </p:txBody>
          </p:sp>
        </p:grpSp>
        <p:grpSp>
          <p:nvGrpSpPr>
            <p:cNvPr id="14" name="íšḻïḑé">
              <a:extLst>
                <a:ext uri="{FF2B5EF4-FFF2-40B4-BE49-F238E27FC236}">
                  <a16:creationId xmlns:a16="http://schemas.microsoft.com/office/drawing/2014/main" id="{92FF458B-0F69-478B-9439-30BABADFC3FD}"/>
                </a:ext>
              </a:extLst>
            </p:cNvPr>
            <p:cNvGrpSpPr/>
            <p:nvPr/>
          </p:nvGrpSpPr>
          <p:grpSpPr>
            <a:xfrm>
              <a:off x="744112" y="3461715"/>
              <a:ext cx="5287260" cy="1382273"/>
              <a:chOff x="1420537" y="2728336"/>
              <a:chExt cx="3523335" cy="1382273"/>
            </a:xfrm>
          </p:grpSpPr>
          <p:sp>
            <p:nvSpPr>
              <p:cNvPr id="21" name="îSḷíďe">
                <a:extLst>
                  <a:ext uri="{FF2B5EF4-FFF2-40B4-BE49-F238E27FC236}">
                    <a16:creationId xmlns:a16="http://schemas.microsoft.com/office/drawing/2014/main" id="{FFBEB413-3A9F-43FA-A64C-17768EA8A1B3}"/>
                  </a:ext>
                </a:extLst>
              </p:cNvPr>
              <p:cNvSpPr/>
              <p:nvPr/>
            </p:nvSpPr>
            <p:spPr bwMode="auto">
              <a:xfrm>
                <a:off x="1420537" y="3141216"/>
                <a:ext cx="3523335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altLang="zh-CN" sz="1100" dirty="0"/>
                  <a:t>Supporting text here.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altLang="zh-CN" sz="1100" dirty="0"/>
                  <a:t>You can use the icon library in </a:t>
                </a:r>
                <a:r>
                  <a:rPr lang="en-US" altLang="zh-CN" sz="1100" dirty="0" err="1"/>
                  <a:t>iSlide</a:t>
                </a:r>
                <a:r>
                  <a:rPr lang="en-US" altLang="zh-CN" sz="1100" dirty="0"/>
                  <a:t>  (www.islide.cc) to filter and replace existing icon elements with one click.</a:t>
                </a:r>
              </a:p>
            </p:txBody>
          </p:sp>
          <p:sp>
            <p:nvSpPr>
              <p:cNvPr id="22" name="işļïḑe">
                <a:extLst>
                  <a:ext uri="{FF2B5EF4-FFF2-40B4-BE49-F238E27FC236}">
                    <a16:creationId xmlns:a16="http://schemas.microsoft.com/office/drawing/2014/main" id="{964245CD-D2C7-4F55-B4D0-57916EDE9D33}"/>
                  </a:ext>
                </a:extLst>
              </p:cNvPr>
              <p:cNvSpPr txBox="1"/>
              <p:nvPr/>
            </p:nvSpPr>
            <p:spPr bwMode="auto">
              <a:xfrm>
                <a:off x="1420537" y="2728336"/>
                <a:ext cx="3523335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5" name="ïšḷîḋe">
              <a:extLst>
                <a:ext uri="{FF2B5EF4-FFF2-40B4-BE49-F238E27FC236}">
                  <a16:creationId xmlns:a16="http://schemas.microsoft.com/office/drawing/2014/main" id="{DCFCA746-24F9-43F6-A41F-B07FA5C75114}"/>
                </a:ext>
              </a:extLst>
            </p:cNvPr>
            <p:cNvGrpSpPr/>
            <p:nvPr/>
          </p:nvGrpSpPr>
          <p:grpSpPr>
            <a:xfrm>
              <a:off x="8372033" y="2338777"/>
              <a:ext cx="1009650" cy="1009646"/>
              <a:chOff x="727728" y="2924550"/>
              <a:chExt cx="577851" cy="577851"/>
            </a:xfrm>
          </p:grpSpPr>
          <p:sp>
            <p:nvSpPr>
              <p:cNvPr id="19" name="íṥlíḑê">
                <a:extLst>
                  <a:ext uri="{FF2B5EF4-FFF2-40B4-BE49-F238E27FC236}">
                    <a16:creationId xmlns:a16="http://schemas.microsoft.com/office/drawing/2014/main" id="{A9EDE4E3-AEFC-417C-B152-DE72566E8907}"/>
                  </a:ext>
                </a:extLst>
              </p:cNvPr>
              <p:cNvSpPr/>
              <p:nvPr/>
            </p:nvSpPr>
            <p:spPr>
              <a:xfrm>
                <a:off x="727728" y="2924550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defRPr sz="3200"/>
                </a:pPr>
                <a:endParaRPr sz="1600"/>
              </a:p>
            </p:txBody>
          </p:sp>
          <p:sp>
            <p:nvSpPr>
              <p:cNvPr id="20" name="ïšḻîḋê">
                <a:extLst>
                  <a:ext uri="{FF2B5EF4-FFF2-40B4-BE49-F238E27FC236}">
                    <a16:creationId xmlns:a16="http://schemas.microsoft.com/office/drawing/2014/main" id="{E417A588-19F7-4B35-BAB7-D31901FCFA90}"/>
                  </a:ext>
                </a:extLst>
              </p:cNvPr>
              <p:cNvSpPr/>
              <p:nvPr/>
            </p:nvSpPr>
            <p:spPr>
              <a:xfrm>
                <a:off x="876799" y="3072573"/>
                <a:ext cx="279708" cy="281804"/>
              </a:xfrm>
              <a:custGeom>
                <a:avLst/>
                <a:gdLst>
                  <a:gd name="connsiteX0" fmla="*/ 386204 w 602205"/>
                  <a:gd name="connsiteY0" fmla="*/ 222916 h 606722"/>
                  <a:gd name="connsiteX1" fmla="*/ 516692 w 602205"/>
                  <a:gd name="connsiteY1" fmla="*/ 222916 h 606722"/>
                  <a:gd name="connsiteX2" fmla="*/ 545129 w 602205"/>
                  <a:gd name="connsiteY2" fmla="*/ 231976 h 606722"/>
                  <a:gd name="connsiteX3" fmla="*/ 594743 w 602205"/>
                  <a:gd name="connsiteY3" fmla="*/ 270632 h 606722"/>
                  <a:gd name="connsiteX4" fmla="*/ 602205 w 602205"/>
                  <a:gd name="connsiteY4" fmla="*/ 285329 h 606722"/>
                  <a:gd name="connsiteX5" fmla="*/ 594944 w 602205"/>
                  <a:gd name="connsiteY5" fmla="*/ 300228 h 606722"/>
                  <a:gd name="connsiteX6" fmla="*/ 545129 w 602205"/>
                  <a:gd name="connsiteY6" fmla="*/ 340293 h 606722"/>
                  <a:gd name="connsiteX7" fmla="*/ 516692 w 602205"/>
                  <a:gd name="connsiteY7" fmla="*/ 351769 h 606722"/>
                  <a:gd name="connsiteX8" fmla="*/ 386204 w 602205"/>
                  <a:gd name="connsiteY8" fmla="*/ 351769 h 606722"/>
                  <a:gd name="connsiteX9" fmla="*/ 85299 w 602205"/>
                  <a:gd name="connsiteY9" fmla="*/ 131463 h 606722"/>
                  <a:gd name="connsiteX10" fmla="*/ 216777 w 602205"/>
                  <a:gd name="connsiteY10" fmla="*/ 131463 h 606722"/>
                  <a:gd name="connsiteX11" fmla="*/ 216777 w 602205"/>
                  <a:gd name="connsiteY11" fmla="*/ 260386 h 606722"/>
                  <a:gd name="connsiteX12" fmla="*/ 85299 w 602205"/>
                  <a:gd name="connsiteY12" fmla="*/ 260386 h 606722"/>
                  <a:gd name="connsiteX13" fmla="*/ 57068 w 602205"/>
                  <a:gd name="connsiteY13" fmla="*/ 248501 h 606722"/>
                  <a:gd name="connsiteX14" fmla="*/ 7058 w 602205"/>
                  <a:gd name="connsiteY14" fmla="*/ 206803 h 606722"/>
                  <a:gd name="connsiteX15" fmla="*/ 0 w 602205"/>
                  <a:gd name="connsiteY15" fmla="*/ 192903 h 606722"/>
                  <a:gd name="connsiteX16" fmla="*/ 7260 w 602205"/>
                  <a:gd name="connsiteY16" fmla="*/ 178802 h 606722"/>
                  <a:gd name="connsiteX17" fmla="*/ 57068 w 602205"/>
                  <a:gd name="connsiteY17" fmla="*/ 139924 h 606722"/>
                  <a:gd name="connsiteX18" fmla="*/ 85299 w 602205"/>
                  <a:gd name="connsiteY18" fmla="*/ 131463 h 606722"/>
                  <a:gd name="connsiteX19" fmla="*/ 386204 w 602205"/>
                  <a:gd name="connsiteY19" fmla="*/ 42904 h 606722"/>
                  <a:gd name="connsiteX20" fmla="*/ 516692 w 602205"/>
                  <a:gd name="connsiteY20" fmla="*/ 42904 h 606722"/>
                  <a:gd name="connsiteX21" fmla="*/ 545129 w 602205"/>
                  <a:gd name="connsiteY21" fmla="*/ 51964 h 606722"/>
                  <a:gd name="connsiteX22" fmla="*/ 594743 w 602205"/>
                  <a:gd name="connsiteY22" fmla="*/ 90620 h 606722"/>
                  <a:gd name="connsiteX23" fmla="*/ 602205 w 602205"/>
                  <a:gd name="connsiteY23" fmla="*/ 105317 h 606722"/>
                  <a:gd name="connsiteX24" fmla="*/ 594944 w 602205"/>
                  <a:gd name="connsiteY24" fmla="*/ 120216 h 606722"/>
                  <a:gd name="connsiteX25" fmla="*/ 545129 w 602205"/>
                  <a:gd name="connsiteY25" fmla="*/ 160281 h 606722"/>
                  <a:gd name="connsiteX26" fmla="*/ 516692 w 602205"/>
                  <a:gd name="connsiteY26" fmla="*/ 171757 h 606722"/>
                  <a:gd name="connsiteX27" fmla="*/ 386204 w 602205"/>
                  <a:gd name="connsiteY27" fmla="*/ 171757 h 606722"/>
                  <a:gd name="connsiteX28" fmla="*/ 297432 w 602205"/>
                  <a:gd name="connsiteY28" fmla="*/ 0 h 606722"/>
                  <a:gd name="connsiteX29" fmla="*/ 337765 w 602205"/>
                  <a:gd name="connsiteY29" fmla="*/ 40274 h 606722"/>
                  <a:gd name="connsiteX30" fmla="*/ 337765 w 602205"/>
                  <a:gd name="connsiteY30" fmla="*/ 496775 h 606722"/>
                  <a:gd name="connsiteX31" fmla="*/ 419238 w 602205"/>
                  <a:gd name="connsiteY31" fmla="*/ 496775 h 606722"/>
                  <a:gd name="connsiteX32" fmla="*/ 455739 w 602205"/>
                  <a:gd name="connsiteY32" fmla="*/ 515100 h 606722"/>
                  <a:gd name="connsiteX33" fmla="*/ 497887 w 602205"/>
                  <a:gd name="connsiteY33" fmla="*/ 572490 h 606722"/>
                  <a:gd name="connsiteX34" fmla="*/ 500912 w 602205"/>
                  <a:gd name="connsiteY34" fmla="*/ 595647 h 606722"/>
                  <a:gd name="connsiteX35" fmla="*/ 480342 w 602205"/>
                  <a:gd name="connsiteY35" fmla="*/ 606722 h 606722"/>
                  <a:gd name="connsiteX36" fmla="*/ 121580 w 602205"/>
                  <a:gd name="connsiteY36" fmla="*/ 606722 h 606722"/>
                  <a:gd name="connsiteX37" fmla="*/ 101010 w 602205"/>
                  <a:gd name="connsiteY37" fmla="*/ 595647 h 606722"/>
                  <a:gd name="connsiteX38" fmla="*/ 104237 w 602205"/>
                  <a:gd name="connsiteY38" fmla="*/ 572490 h 606722"/>
                  <a:gd name="connsiteX39" fmla="*/ 146183 w 602205"/>
                  <a:gd name="connsiteY39" fmla="*/ 515100 h 606722"/>
                  <a:gd name="connsiteX40" fmla="*/ 182684 w 602205"/>
                  <a:gd name="connsiteY40" fmla="*/ 496775 h 606722"/>
                  <a:gd name="connsiteX41" fmla="*/ 257099 w 602205"/>
                  <a:gd name="connsiteY41" fmla="*/ 496775 h 606722"/>
                  <a:gd name="connsiteX42" fmla="*/ 257099 w 602205"/>
                  <a:gd name="connsiteY42" fmla="*/ 40274 h 606722"/>
                  <a:gd name="connsiteX43" fmla="*/ 297432 w 602205"/>
                  <a:gd name="connsiteY43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2205" h="606722">
                    <a:moveTo>
                      <a:pt x="386204" y="222916"/>
                    </a:moveTo>
                    <a:lnTo>
                      <a:pt x="516692" y="222916"/>
                    </a:lnTo>
                    <a:cubicBezTo>
                      <a:pt x="525163" y="222916"/>
                      <a:pt x="537465" y="225936"/>
                      <a:pt x="545129" y="231976"/>
                    </a:cubicBezTo>
                    <a:lnTo>
                      <a:pt x="594743" y="270632"/>
                    </a:lnTo>
                    <a:cubicBezTo>
                      <a:pt x="599381" y="274256"/>
                      <a:pt x="602205" y="279692"/>
                      <a:pt x="602205" y="285329"/>
                    </a:cubicBezTo>
                    <a:cubicBezTo>
                      <a:pt x="602205" y="291168"/>
                      <a:pt x="599381" y="296604"/>
                      <a:pt x="594944" y="300228"/>
                    </a:cubicBezTo>
                    <a:lnTo>
                      <a:pt x="545129" y="340293"/>
                    </a:lnTo>
                    <a:cubicBezTo>
                      <a:pt x="539280" y="344924"/>
                      <a:pt x="526978" y="351769"/>
                      <a:pt x="516692" y="351769"/>
                    </a:cubicBezTo>
                    <a:lnTo>
                      <a:pt x="386204" y="351769"/>
                    </a:lnTo>
                    <a:close/>
                    <a:moveTo>
                      <a:pt x="85299" y="131463"/>
                    </a:moveTo>
                    <a:lnTo>
                      <a:pt x="216777" y="131463"/>
                    </a:lnTo>
                    <a:lnTo>
                      <a:pt x="216777" y="260386"/>
                    </a:lnTo>
                    <a:lnTo>
                      <a:pt x="85299" y="260386"/>
                    </a:lnTo>
                    <a:cubicBezTo>
                      <a:pt x="74813" y="260386"/>
                      <a:pt x="62311" y="252530"/>
                      <a:pt x="57068" y="248501"/>
                    </a:cubicBezTo>
                    <a:lnTo>
                      <a:pt x="7058" y="206803"/>
                    </a:lnTo>
                    <a:cubicBezTo>
                      <a:pt x="2621" y="203177"/>
                      <a:pt x="0" y="198140"/>
                      <a:pt x="0" y="192903"/>
                    </a:cubicBezTo>
                    <a:cubicBezTo>
                      <a:pt x="0" y="187464"/>
                      <a:pt x="2621" y="182428"/>
                      <a:pt x="7260" y="178802"/>
                    </a:cubicBezTo>
                    <a:lnTo>
                      <a:pt x="57068" y="139924"/>
                    </a:lnTo>
                    <a:cubicBezTo>
                      <a:pt x="64327" y="134082"/>
                      <a:pt x="76426" y="131463"/>
                      <a:pt x="85299" y="131463"/>
                    </a:cubicBezTo>
                    <a:close/>
                    <a:moveTo>
                      <a:pt x="386204" y="42904"/>
                    </a:moveTo>
                    <a:lnTo>
                      <a:pt x="516692" y="42904"/>
                    </a:lnTo>
                    <a:cubicBezTo>
                      <a:pt x="525163" y="42904"/>
                      <a:pt x="537667" y="46125"/>
                      <a:pt x="545129" y="51964"/>
                    </a:cubicBezTo>
                    <a:lnTo>
                      <a:pt x="594743" y="90620"/>
                    </a:lnTo>
                    <a:cubicBezTo>
                      <a:pt x="599381" y="94244"/>
                      <a:pt x="602205" y="99680"/>
                      <a:pt x="602205" y="105317"/>
                    </a:cubicBezTo>
                    <a:cubicBezTo>
                      <a:pt x="602205" y="111156"/>
                      <a:pt x="599381" y="116592"/>
                      <a:pt x="594944" y="120216"/>
                    </a:cubicBezTo>
                    <a:lnTo>
                      <a:pt x="545129" y="160281"/>
                    </a:lnTo>
                    <a:cubicBezTo>
                      <a:pt x="539280" y="164912"/>
                      <a:pt x="526978" y="171757"/>
                      <a:pt x="516692" y="171757"/>
                    </a:cubicBezTo>
                    <a:lnTo>
                      <a:pt x="386204" y="171757"/>
                    </a:lnTo>
                    <a:close/>
                    <a:moveTo>
                      <a:pt x="297432" y="0"/>
                    </a:moveTo>
                    <a:cubicBezTo>
                      <a:pt x="319615" y="0"/>
                      <a:pt x="337765" y="18123"/>
                      <a:pt x="337765" y="40274"/>
                    </a:cubicBezTo>
                    <a:lnTo>
                      <a:pt x="337765" y="496775"/>
                    </a:lnTo>
                    <a:lnTo>
                      <a:pt x="419238" y="496775"/>
                    </a:lnTo>
                    <a:cubicBezTo>
                      <a:pt x="432346" y="496775"/>
                      <a:pt x="448076" y="504629"/>
                      <a:pt x="455739" y="515100"/>
                    </a:cubicBezTo>
                    <a:lnTo>
                      <a:pt x="497887" y="572490"/>
                    </a:lnTo>
                    <a:cubicBezTo>
                      <a:pt x="503332" y="580142"/>
                      <a:pt x="504542" y="588599"/>
                      <a:pt x="500912" y="595647"/>
                    </a:cubicBezTo>
                    <a:cubicBezTo>
                      <a:pt x="497282" y="602695"/>
                      <a:pt x="489820" y="606722"/>
                      <a:pt x="480342" y="606722"/>
                    </a:cubicBezTo>
                    <a:lnTo>
                      <a:pt x="121580" y="606722"/>
                    </a:lnTo>
                    <a:cubicBezTo>
                      <a:pt x="112102" y="606722"/>
                      <a:pt x="104640" y="602695"/>
                      <a:pt x="101010" y="595647"/>
                    </a:cubicBezTo>
                    <a:cubicBezTo>
                      <a:pt x="97380" y="588599"/>
                      <a:pt x="98590" y="580142"/>
                      <a:pt x="104237" y="572490"/>
                    </a:cubicBezTo>
                    <a:lnTo>
                      <a:pt x="146183" y="515100"/>
                    </a:lnTo>
                    <a:cubicBezTo>
                      <a:pt x="153846" y="504629"/>
                      <a:pt x="169576" y="496775"/>
                      <a:pt x="182684" y="496775"/>
                    </a:cubicBezTo>
                    <a:lnTo>
                      <a:pt x="257099" y="496775"/>
                    </a:lnTo>
                    <a:lnTo>
                      <a:pt x="257099" y="40274"/>
                    </a:lnTo>
                    <a:cubicBezTo>
                      <a:pt x="257099" y="18123"/>
                      <a:pt x="275249" y="0"/>
                      <a:pt x="2974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/>
              </a:p>
            </p:txBody>
          </p:sp>
        </p:grpSp>
        <p:grpSp>
          <p:nvGrpSpPr>
            <p:cNvPr id="16" name="ïṥḷîḍé">
              <a:extLst>
                <a:ext uri="{FF2B5EF4-FFF2-40B4-BE49-F238E27FC236}">
                  <a16:creationId xmlns:a16="http://schemas.microsoft.com/office/drawing/2014/main" id="{344FEC00-60EF-44F7-B73B-D0A75FDA30DE}"/>
                </a:ext>
              </a:extLst>
            </p:cNvPr>
            <p:cNvGrpSpPr/>
            <p:nvPr/>
          </p:nvGrpSpPr>
          <p:grpSpPr>
            <a:xfrm>
              <a:off x="6233228" y="3461715"/>
              <a:ext cx="5287260" cy="1382273"/>
              <a:chOff x="1420537" y="2728336"/>
              <a:chExt cx="3523335" cy="1382273"/>
            </a:xfrm>
          </p:grpSpPr>
          <p:sp>
            <p:nvSpPr>
              <p:cNvPr id="17" name="ïślíḋe">
                <a:extLst>
                  <a:ext uri="{FF2B5EF4-FFF2-40B4-BE49-F238E27FC236}">
                    <a16:creationId xmlns:a16="http://schemas.microsoft.com/office/drawing/2014/main" id="{1C026905-E99A-4D95-B001-5D2DCBDD50EA}"/>
                  </a:ext>
                </a:extLst>
              </p:cNvPr>
              <p:cNvSpPr/>
              <p:nvPr/>
            </p:nvSpPr>
            <p:spPr bwMode="auto">
              <a:xfrm>
                <a:off x="1420537" y="3141216"/>
                <a:ext cx="3523335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altLang="zh-CN" sz="1100" dirty="0"/>
                  <a:t>Supporting text here.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altLang="zh-CN" sz="1100" dirty="0"/>
                  <a:t>You can use the icon library in </a:t>
                </a:r>
                <a:r>
                  <a:rPr lang="en-US" altLang="zh-CN" sz="1100" dirty="0" err="1"/>
                  <a:t>iSlide</a:t>
                </a:r>
                <a:r>
                  <a:rPr lang="en-US" altLang="zh-CN" sz="1100" dirty="0"/>
                  <a:t>  (www.islide.cc) to filter and replace existing icon elements with one click.</a:t>
                </a:r>
              </a:p>
            </p:txBody>
          </p:sp>
          <p:sp>
            <p:nvSpPr>
              <p:cNvPr id="18" name="ïṡlïḓé">
                <a:extLst>
                  <a:ext uri="{FF2B5EF4-FFF2-40B4-BE49-F238E27FC236}">
                    <a16:creationId xmlns:a16="http://schemas.microsoft.com/office/drawing/2014/main" id="{F9D080C7-0366-423F-B5CA-3B03DE046944}"/>
                  </a:ext>
                </a:extLst>
              </p:cNvPr>
              <p:cNvSpPr txBox="1"/>
              <p:nvPr/>
            </p:nvSpPr>
            <p:spPr bwMode="auto">
              <a:xfrm>
                <a:off x="1420537" y="2728336"/>
                <a:ext cx="3523335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AA4F61AE-CBEB-432B-ADB0-6092EB07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Click to edit Master title style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AB21F8-10FE-4805-8D6E-6EE5D167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360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br>
              <a:rPr lang="en-US" altLang="zh-CN" dirty="0"/>
            </a:br>
            <a:r>
              <a:rPr lang="en-US" altLang="zh-CN" dirty="0"/>
              <a:t>And Your Slogan Here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Officeplus.cn</a:t>
            </a:r>
          </a:p>
          <a:p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A32EDBC-1CAB-4B40-829D-39CFDCD0FF84}"/>
              </a:ext>
            </a:extLst>
          </p:cNvPr>
          <p:cNvSpPr/>
          <p:nvPr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D7AF11-F8A8-0145-BAD9-78AFBCB7C74C}"/>
              </a:ext>
            </a:extLst>
          </p:cNvPr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304095C-DD5C-8A41-B630-48B384B67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E66A13-D7B8-D949-8C7E-ED106A816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12E74B8-EF49-374E-893C-7126B1DE25B4}"/>
              </a:ext>
            </a:extLst>
          </p:cNvPr>
          <p:cNvSpPr txBox="1"/>
          <p:nvPr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0CCB469-CE5A-684D-BA2A-7E24B144C30B}"/>
              </a:ext>
            </a:extLst>
          </p:cNvPr>
          <p:cNvSpPr txBox="1"/>
          <p:nvPr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A91C95E-EFB9-7847-BAB9-F8211ED1B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F629808-348E-3D49-9CCB-55456D38B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hlinkClick r:id="rId5"/>
            <a:extLst>
              <a:ext uri="{FF2B5EF4-FFF2-40B4-BE49-F238E27FC236}">
                <a16:creationId xmlns:a16="http://schemas.microsoft.com/office/drawing/2014/main" id="{17091EC3-94C3-F249-811B-6DA6AD034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17" y="333066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74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4DB00F-8B45-4546-BAB4-3E1B463502C1}"/>
              </a:ext>
            </a:extLst>
          </p:cNvPr>
          <p:cNvSpPr/>
          <p:nvPr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BBFA2D-36FE-A247-BED6-8A1C80F88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20921A-92F1-164B-8132-4C5EFC305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F209A09-154B-9241-BB4E-9CE6652DEBBB}"/>
              </a:ext>
            </a:extLst>
          </p:cNvPr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6E35313-1B57-4847-A0D7-C12A772B1386}"/>
              </a:ext>
            </a:extLst>
          </p:cNvPr>
          <p:cNvSpPr txBox="1"/>
          <p:nvPr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897657-5CA2-BD4A-A869-658994AABEAA}"/>
              </a:ext>
            </a:extLst>
          </p:cNvPr>
          <p:cNvSpPr txBox="1"/>
          <p:nvPr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C22344E-897B-8840-A443-1B41547B5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hlinkClick r:id="rId5"/>
            <a:extLst>
              <a:ext uri="{FF2B5EF4-FFF2-40B4-BE49-F238E27FC236}">
                <a16:creationId xmlns:a16="http://schemas.microsoft.com/office/drawing/2014/main" id="{1403DF26-B0DD-B845-B65B-6669B45DDE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17" y="333066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A563612-9799-6243-9D44-B7D46B85C9B2}"/>
              </a:ext>
            </a:extLst>
          </p:cNvPr>
          <p:cNvSpPr/>
          <p:nvPr/>
        </p:nvSpPr>
        <p:spPr>
          <a:xfrm>
            <a:off x="0" y="3091548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35DA10-401F-B744-A831-5D0D6C19EC28}"/>
              </a:ext>
            </a:extLst>
          </p:cNvPr>
          <p:cNvSpPr txBox="1"/>
          <p:nvPr/>
        </p:nvSpPr>
        <p:spPr>
          <a:xfrm>
            <a:off x="1656322" y="421358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4C83C6-AFF2-6449-A030-D1D94B760B8B}"/>
              </a:ext>
            </a:extLst>
          </p:cNvPr>
          <p:cNvSpPr txBox="1"/>
          <p:nvPr/>
        </p:nvSpPr>
        <p:spPr>
          <a:xfrm>
            <a:off x="1392410" y="5003190"/>
            <a:ext cx="2730235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D2DC2C-E21C-8542-A5DE-6F42E58EEFD3}"/>
              </a:ext>
            </a:extLst>
          </p:cNvPr>
          <p:cNvSpPr txBox="1"/>
          <p:nvPr/>
        </p:nvSpPr>
        <p:spPr>
          <a:xfrm>
            <a:off x="4862328" y="5032048"/>
            <a:ext cx="2467342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 dirty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2E0D27-1C8F-3041-BB3C-955007CD284A}"/>
              </a:ext>
            </a:extLst>
          </p:cNvPr>
          <p:cNvSpPr txBox="1"/>
          <p:nvPr/>
        </p:nvSpPr>
        <p:spPr>
          <a:xfrm>
            <a:off x="8195898" y="5038138"/>
            <a:ext cx="2492990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 dirty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13" name="直接连接符 19">
            <a:extLst>
              <a:ext uri="{FF2B5EF4-FFF2-40B4-BE49-F238E27FC236}">
                <a16:creationId xmlns:a16="http://schemas.microsoft.com/office/drawing/2014/main" id="{FD402F21-75A8-6F47-A589-4006F274B849}"/>
              </a:ext>
            </a:extLst>
          </p:cNvPr>
          <p:cNvCxnSpPr>
            <a:cxnSpLocks/>
          </p:cNvCxnSpPr>
          <p:nvPr/>
        </p:nvCxnSpPr>
        <p:spPr>
          <a:xfrm>
            <a:off x="4427763" y="5171852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0">
            <a:extLst>
              <a:ext uri="{FF2B5EF4-FFF2-40B4-BE49-F238E27FC236}">
                <a16:creationId xmlns:a16="http://schemas.microsoft.com/office/drawing/2014/main" id="{338D52E9-1E14-A847-993C-EA8B88BE7708}"/>
              </a:ext>
            </a:extLst>
          </p:cNvPr>
          <p:cNvCxnSpPr>
            <a:cxnSpLocks/>
          </p:cNvCxnSpPr>
          <p:nvPr/>
        </p:nvCxnSpPr>
        <p:spPr>
          <a:xfrm>
            <a:off x="7792439" y="5171852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hlinkClick r:id="rId2"/>
            <a:extLst>
              <a:ext uri="{FF2B5EF4-FFF2-40B4-BE49-F238E27FC236}">
                <a16:creationId xmlns:a16="http://schemas.microsoft.com/office/drawing/2014/main" id="{9E9812F4-83C7-3841-A2F6-A4E35B8C6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6" y="6384756"/>
            <a:ext cx="1712686" cy="22607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FCDB13A5-9F58-1844-8D40-33F0EC875DD3}"/>
              </a:ext>
            </a:extLst>
          </p:cNvPr>
          <p:cNvGrpSpPr/>
          <p:nvPr/>
        </p:nvGrpSpPr>
        <p:grpSpPr>
          <a:xfrm>
            <a:off x="4751397" y="1696591"/>
            <a:ext cx="2689206" cy="2689206"/>
            <a:chOff x="3719938" y="1381885"/>
            <a:chExt cx="2689206" cy="2689206"/>
          </a:xfrm>
        </p:grpSpPr>
        <p:sp>
          <p:nvSpPr>
            <p:cNvPr id="5" name="矩形: 圆角 8">
              <a:extLst>
                <a:ext uri="{FF2B5EF4-FFF2-40B4-BE49-F238E27FC236}">
                  <a16:creationId xmlns:a16="http://schemas.microsoft.com/office/drawing/2014/main" id="{C3730027-48D9-B54E-9E2C-AF84E8FF41EC}"/>
                </a:ext>
              </a:extLst>
            </p:cNvPr>
            <p:cNvSpPr/>
            <p:nvPr/>
          </p:nvSpPr>
          <p:spPr>
            <a:xfrm>
              <a:off x="3719938" y="1381885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C21B9DE-AA50-F347-81FC-A3A5D0BF5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216" y="1671155"/>
              <a:ext cx="2130649" cy="2130649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130479E-F140-7743-A19D-D68CE00F3A63}"/>
              </a:ext>
            </a:extLst>
          </p:cNvPr>
          <p:cNvGrpSpPr/>
          <p:nvPr/>
        </p:nvGrpSpPr>
        <p:grpSpPr>
          <a:xfrm>
            <a:off x="1454724" y="1696580"/>
            <a:ext cx="2689206" cy="2689206"/>
            <a:chOff x="311716" y="1375785"/>
            <a:chExt cx="2689206" cy="2689206"/>
          </a:xfrm>
        </p:grpSpPr>
        <p:sp>
          <p:nvSpPr>
            <p:cNvPr id="4" name="矩形: 圆角 7">
              <a:extLst>
                <a:ext uri="{FF2B5EF4-FFF2-40B4-BE49-F238E27FC236}">
                  <a16:creationId xmlns:a16="http://schemas.microsoft.com/office/drawing/2014/main" id="{86DCF978-BF36-064B-8888-2EE2D23F20AF}"/>
                </a:ext>
              </a:extLst>
            </p:cNvPr>
            <p:cNvSpPr/>
            <p:nvPr/>
          </p:nvSpPr>
          <p:spPr>
            <a:xfrm>
              <a:off x="311716" y="1375785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046F5BB-DAEA-FC42-B9E5-7A9BC4C8D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96" y="1652106"/>
              <a:ext cx="2130649" cy="2130649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B298A88-FEDF-0740-B89C-4D1B53E8B4BD}"/>
              </a:ext>
            </a:extLst>
          </p:cNvPr>
          <p:cNvGrpSpPr/>
          <p:nvPr/>
        </p:nvGrpSpPr>
        <p:grpSpPr>
          <a:xfrm>
            <a:off x="8097792" y="1624389"/>
            <a:ext cx="2689206" cy="2689206"/>
            <a:chOff x="6952343" y="1327408"/>
            <a:chExt cx="2689206" cy="2689206"/>
          </a:xfrm>
        </p:grpSpPr>
        <p:sp>
          <p:nvSpPr>
            <p:cNvPr id="9" name="矩形: 圆角 12">
              <a:extLst>
                <a:ext uri="{FF2B5EF4-FFF2-40B4-BE49-F238E27FC236}">
                  <a16:creationId xmlns:a16="http://schemas.microsoft.com/office/drawing/2014/main" id="{11CC4DE9-23A2-F54C-BB2C-926D657EC1EF}"/>
                </a:ext>
              </a:extLst>
            </p:cNvPr>
            <p:cNvSpPr/>
            <p:nvPr/>
          </p:nvSpPr>
          <p:spPr>
            <a:xfrm>
              <a:off x="6952343" y="1327408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52E9C50-8208-BC41-94EC-05C61FBAE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21" y="1600586"/>
              <a:ext cx="2130649" cy="2130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1859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01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C7AEB26-ED7B-4049-8ABC-0703AE3C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5" y="180779"/>
            <a:ext cx="1122205" cy="63124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9E7127B-297D-5A4E-ABF3-97F34521D321}"/>
              </a:ext>
            </a:extLst>
          </p:cNvPr>
          <p:cNvSpPr/>
          <p:nvPr/>
        </p:nvSpPr>
        <p:spPr>
          <a:xfrm>
            <a:off x="920739" y="161606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6875936-6A0D-9049-B56B-0379218D4666}"/>
              </a:ext>
            </a:extLst>
          </p:cNvPr>
          <p:cNvSpPr/>
          <p:nvPr/>
        </p:nvSpPr>
        <p:spPr>
          <a:xfrm>
            <a:off x="2177201" y="1602121"/>
            <a:ext cx="1402001" cy="286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字体使用 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行距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声明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28A0762-9644-8247-A3C1-C2013D2B31C9}"/>
              </a:ext>
            </a:extLst>
          </p:cNvPr>
          <p:cNvSpPr/>
          <p:nvPr/>
        </p:nvSpPr>
        <p:spPr>
          <a:xfrm>
            <a:off x="3311793" y="1602121"/>
            <a:ext cx="7440874" cy="365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微软雅黑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正文 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1.5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bing.cn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algn="just" defTabSz="609585">
              <a:lnSpc>
                <a:spcPct val="130000"/>
              </a:lnSpc>
              <a:defRPr/>
            </a:pP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本网站所提供的任何信息内容（包括但不限于 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PPT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模板、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Word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文档、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Excel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图表、图片素材等）均受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中华人民共和国著作权法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信息网络传播权保护条例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及其他适用的法律法规的保护，未经权利人书面明确授权，信息内容的任何部分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包括图片或图表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不得被全部或部分的复制、传播、销售，否则将承担法律责任。</a:t>
            </a:r>
          </a:p>
        </p:txBody>
      </p:sp>
      <p:pic>
        <p:nvPicPr>
          <p:cNvPr id="3" name="图片 2">
            <a:hlinkClick r:id="rId3"/>
            <a:extLst>
              <a:ext uri="{FF2B5EF4-FFF2-40B4-BE49-F238E27FC236}">
                <a16:creationId xmlns:a16="http://schemas.microsoft.com/office/drawing/2014/main" id="{3D752E8A-D54E-0E4E-AAC1-3EB170F71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75" y="6371867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8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16A65-16A9-4AB4-A0E3-66E02CDE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A5EDB5-61DE-40C0-93D2-553978D1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5" name="f9535133-5073-48e9-b0d4-b6b8035d2c9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585A495-24CF-4AB0-BC81-C18AAD722DB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629000"/>
            <a:ext cx="10850564" cy="4050030"/>
            <a:chOff x="669925" y="1629000"/>
            <a:chExt cx="10850564" cy="4050030"/>
          </a:xfrm>
        </p:grpSpPr>
        <p:sp>
          <p:nvSpPr>
            <p:cNvPr id="6" name="îSľïḓê">
              <a:extLst>
                <a:ext uri="{FF2B5EF4-FFF2-40B4-BE49-F238E27FC236}">
                  <a16:creationId xmlns:a16="http://schemas.microsoft.com/office/drawing/2014/main" id="{AFD5BA6E-9D3E-4A74-A931-6A2102C4A628}"/>
                </a:ext>
              </a:extLst>
            </p:cNvPr>
            <p:cNvSpPr/>
            <p:nvPr/>
          </p:nvSpPr>
          <p:spPr>
            <a:xfrm>
              <a:off x="669925" y="3716880"/>
              <a:ext cx="10850564" cy="196215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ï$ḷïḋe">
              <a:extLst>
                <a:ext uri="{FF2B5EF4-FFF2-40B4-BE49-F238E27FC236}">
                  <a16:creationId xmlns:a16="http://schemas.microsoft.com/office/drawing/2014/main" id="{ACFDC706-FE91-4F88-BA99-88FA478FA510}"/>
                </a:ext>
              </a:extLst>
            </p:cNvPr>
            <p:cNvSpPr/>
            <p:nvPr/>
          </p:nvSpPr>
          <p:spPr bwMode="auto">
            <a:xfrm>
              <a:off x="671417" y="1629000"/>
              <a:ext cx="2058157" cy="196215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8" name="îSľïde">
              <a:extLst>
                <a:ext uri="{FF2B5EF4-FFF2-40B4-BE49-F238E27FC236}">
                  <a16:creationId xmlns:a16="http://schemas.microsoft.com/office/drawing/2014/main" id="{256890AC-D1FC-4C88-B9A5-09CCCB31DDA9}"/>
                </a:ext>
              </a:extLst>
            </p:cNvPr>
            <p:cNvSpPr/>
            <p:nvPr/>
          </p:nvSpPr>
          <p:spPr bwMode="auto">
            <a:xfrm>
              <a:off x="2856000" y="1629000"/>
              <a:ext cx="2058157" cy="196215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9" name="ïṥľïḍè">
              <a:extLst>
                <a:ext uri="{FF2B5EF4-FFF2-40B4-BE49-F238E27FC236}">
                  <a16:creationId xmlns:a16="http://schemas.microsoft.com/office/drawing/2014/main" id="{523F0B2B-03D4-435A-862A-439E7A7E3CE6}"/>
                </a:ext>
              </a:extLst>
            </p:cNvPr>
            <p:cNvSpPr/>
            <p:nvPr/>
          </p:nvSpPr>
          <p:spPr>
            <a:xfrm>
              <a:off x="2856000" y="3716880"/>
              <a:ext cx="8664489" cy="19621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0" name="îṩḻíde">
              <a:extLst>
                <a:ext uri="{FF2B5EF4-FFF2-40B4-BE49-F238E27FC236}">
                  <a16:creationId xmlns:a16="http://schemas.microsoft.com/office/drawing/2014/main" id="{F1EFB821-CB97-4C04-89D7-F23C09C57963}"/>
                </a:ext>
              </a:extLst>
            </p:cNvPr>
            <p:cNvSpPr/>
            <p:nvPr/>
          </p:nvSpPr>
          <p:spPr bwMode="auto">
            <a:xfrm>
              <a:off x="5022208" y="1641286"/>
              <a:ext cx="6498281" cy="194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28600" indent="-2286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zh-CN" sz="1100" dirty="0"/>
                <a:t>Supporting text here. </a:t>
              </a:r>
            </a:p>
            <a:p>
              <a:pPr marL="228600" indent="-2286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zh-CN" sz="1100" dirty="0"/>
                <a:t>When you copy &amp; paste, choose "keep text only" option.</a:t>
              </a:r>
            </a:p>
            <a:p>
              <a:pPr marL="228600" indent="-2286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zh-CN" sz="1100" dirty="0"/>
                <a:t>……</a:t>
              </a:r>
            </a:p>
          </p:txBody>
        </p:sp>
        <p:grpSp>
          <p:nvGrpSpPr>
            <p:cNvPr id="11" name="iṡḷiḍê">
              <a:extLst>
                <a:ext uri="{FF2B5EF4-FFF2-40B4-BE49-F238E27FC236}">
                  <a16:creationId xmlns:a16="http://schemas.microsoft.com/office/drawing/2014/main" id="{6E7115BA-DDC5-4118-A858-C4AFC9DB1B72}"/>
                </a:ext>
              </a:extLst>
            </p:cNvPr>
            <p:cNvGrpSpPr/>
            <p:nvPr/>
          </p:nvGrpSpPr>
          <p:grpSpPr>
            <a:xfrm>
              <a:off x="5022358" y="3938622"/>
              <a:ext cx="6498130" cy="1518662"/>
              <a:chOff x="1152840" y="1202654"/>
              <a:chExt cx="3622790" cy="1056347"/>
            </a:xfrm>
          </p:grpSpPr>
          <p:sp>
            <p:nvSpPr>
              <p:cNvPr id="12" name="îşlíḑe">
                <a:extLst>
                  <a:ext uri="{FF2B5EF4-FFF2-40B4-BE49-F238E27FC236}">
                    <a16:creationId xmlns:a16="http://schemas.microsoft.com/office/drawing/2014/main" id="{11BBF37E-91CF-430C-9315-6B8F258D1221}"/>
                  </a:ext>
                </a:extLst>
              </p:cNvPr>
              <p:cNvSpPr/>
              <p:nvPr/>
            </p:nvSpPr>
            <p:spPr bwMode="auto">
              <a:xfrm>
                <a:off x="1152840" y="1615535"/>
                <a:ext cx="3622790" cy="64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When you copy &amp; paste, choose "keep text only" option.</a:t>
                </a:r>
              </a:p>
            </p:txBody>
          </p:sp>
          <p:sp>
            <p:nvSpPr>
              <p:cNvPr id="13" name="ïṣḷíḋe">
                <a:extLst>
                  <a:ext uri="{FF2B5EF4-FFF2-40B4-BE49-F238E27FC236}">
                    <a16:creationId xmlns:a16="http://schemas.microsoft.com/office/drawing/2014/main" id="{AD0B20CB-073A-4A48-AB73-8141EF084419}"/>
                  </a:ext>
                </a:extLst>
              </p:cNvPr>
              <p:cNvSpPr txBox="1"/>
              <p:nvPr/>
            </p:nvSpPr>
            <p:spPr bwMode="auto">
              <a:xfrm>
                <a:off x="1152840" y="1202654"/>
                <a:ext cx="362279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324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020A7-3BD8-4B65-B94E-8A679C0F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1A83C8-48BD-4989-98C6-F9B7481F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eaa0331c-16e8-4281-b904-f792e61b02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41A5BE3-A7E5-419A-80AB-258F3716FC2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4803" y="1134000"/>
            <a:ext cx="10851972" cy="5109253"/>
            <a:chOff x="674803" y="1134000"/>
            <a:chExt cx="10851972" cy="5109253"/>
          </a:xfrm>
        </p:grpSpPr>
        <p:sp>
          <p:nvSpPr>
            <p:cNvPr id="6" name="íśḻîḓê">
              <a:extLst>
                <a:ext uri="{FF2B5EF4-FFF2-40B4-BE49-F238E27FC236}">
                  <a16:creationId xmlns:a16="http://schemas.microsoft.com/office/drawing/2014/main" id="{1C4A397F-F6BA-4597-9919-A4D1D29D6C0E}"/>
                </a:ext>
              </a:extLst>
            </p:cNvPr>
            <p:cNvSpPr/>
            <p:nvPr/>
          </p:nvSpPr>
          <p:spPr bwMode="auto">
            <a:xfrm>
              <a:off x="6477383" y="1718220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You can use the icon library in </a:t>
              </a:r>
              <a:r>
                <a:rPr lang="en-US" altLang="zh-CN" sz="1100" dirty="0" err="1"/>
                <a:t>iSlide</a:t>
              </a:r>
              <a:r>
                <a:rPr lang="en-US" altLang="zh-CN" sz="1100" dirty="0"/>
                <a:t>  (www.islide.cc) to filter and replace existing icon elements with one click.</a:t>
              </a:r>
            </a:p>
          </p:txBody>
        </p:sp>
        <p:sp>
          <p:nvSpPr>
            <p:cNvPr id="7" name="îṥļíḓé">
              <a:extLst>
                <a:ext uri="{FF2B5EF4-FFF2-40B4-BE49-F238E27FC236}">
                  <a16:creationId xmlns:a16="http://schemas.microsoft.com/office/drawing/2014/main" id="{67729D99-3786-4566-B673-8F406423AD5B}"/>
                </a:ext>
              </a:extLst>
            </p:cNvPr>
            <p:cNvSpPr txBox="1"/>
            <p:nvPr/>
          </p:nvSpPr>
          <p:spPr bwMode="auto">
            <a:xfrm>
              <a:off x="6477383" y="1265584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F9D6237-1A03-4E94-8C1D-2C02AF2744EB}"/>
                </a:ext>
              </a:extLst>
            </p:cNvPr>
            <p:cNvCxnSpPr/>
            <p:nvPr/>
          </p:nvCxnSpPr>
          <p:spPr>
            <a:xfrm>
              <a:off x="6477383" y="1718220"/>
              <a:ext cx="504939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ïṩļîḍè">
              <a:extLst>
                <a:ext uri="{FF2B5EF4-FFF2-40B4-BE49-F238E27FC236}">
                  <a16:creationId xmlns:a16="http://schemas.microsoft.com/office/drawing/2014/main" id="{F7BF6430-37C7-4704-89A8-9AE173F293EA}"/>
                </a:ext>
              </a:extLst>
            </p:cNvPr>
            <p:cNvSpPr/>
            <p:nvPr/>
          </p:nvSpPr>
          <p:spPr bwMode="auto">
            <a:xfrm>
              <a:off x="6477383" y="3496040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You can use the icon library in </a:t>
              </a:r>
              <a:r>
                <a:rPr lang="en-US" altLang="zh-CN" sz="1100" dirty="0" err="1"/>
                <a:t>iSlide</a:t>
              </a:r>
              <a:r>
                <a:rPr lang="en-US" altLang="zh-CN" sz="1100" dirty="0"/>
                <a:t>  (www.islide.cc) to filter and replace existing icon elements with one click.</a:t>
              </a:r>
            </a:p>
          </p:txBody>
        </p:sp>
        <p:sp>
          <p:nvSpPr>
            <p:cNvPr id="10" name="ïślïdê">
              <a:extLst>
                <a:ext uri="{FF2B5EF4-FFF2-40B4-BE49-F238E27FC236}">
                  <a16:creationId xmlns:a16="http://schemas.microsoft.com/office/drawing/2014/main" id="{EF7708B2-7343-4F3A-B502-F68A5886B634}"/>
                </a:ext>
              </a:extLst>
            </p:cNvPr>
            <p:cNvSpPr txBox="1"/>
            <p:nvPr/>
          </p:nvSpPr>
          <p:spPr bwMode="auto">
            <a:xfrm>
              <a:off x="6477383" y="3043404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AAAC973-A3E1-4501-A029-1746CFC1D867}"/>
                </a:ext>
              </a:extLst>
            </p:cNvPr>
            <p:cNvCxnSpPr/>
            <p:nvPr/>
          </p:nvCxnSpPr>
          <p:spPr>
            <a:xfrm>
              <a:off x="6477383" y="3496040"/>
              <a:ext cx="504939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îśļiḓè">
              <a:extLst>
                <a:ext uri="{FF2B5EF4-FFF2-40B4-BE49-F238E27FC236}">
                  <a16:creationId xmlns:a16="http://schemas.microsoft.com/office/drawing/2014/main" id="{7F4CB1F2-70FD-4028-AAC7-107CB730D218}"/>
                </a:ext>
              </a:extLst>
            </p:cNvPr>
            <p:cNvSpPr/>
            <p:nvPr/>
          </p:nvSpPr>
          <p:spPr bwMode="auto">
            <a:xfrm>
              <a:off x="6477383" y="5273860"/>
              <a:ext cx="504939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You can use the icon library in </a:t>
              </a:r>
              <a:r>
                <a:rPr lang="en-US" altLang="zh-CN" sz="1100" dirty="0" err="1"/>
                <a:t>iSlide</a:t>
              </a:r>
              <a:r>
                <a:rPr lang="en-US" altLang="zh-CN" sz="1100" dirty="0"/>
                <a:t>  (www.islide.cc) to filter and replace existing icon elements with one click.</a:t>
              </a:r>
            </a:p>
          </p:txBody>
        </p:sp>
        <p:sp>
          <p:nvSpPr>
            <p:cNvPr id="13" name="îslidê">
              <a:extLst>
                <a:ext uri="{FF2B5EF4-FFF2-40B4-BE49-F238E27FC236}">
                  <a16:creationId xmlns:a16="http://schemas.microsoft.com/office/drawing/2014/main" id="{D1AF90D9-8CED-44F3-AD55-ACE91B4C64D8}"/>
                </a:ext>
              </a:extLst>
            </p:cNvPr>
            <p:cNvSpPr txBox="1"/>
            <p:nvPr/>
          </p:nvSpPr>
          <p:spPr bwMode="auto">
            <a:xfrm>
              <a:off x="6477383" y="4821224"/>
              <a:ext cx="504939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D970618-2614-4AF6-AB1C-09DF99FBB494}"/>
                </a:ext>
              </a:extLst>
            </p:cNvPr>
            <p:cNvCxnSpPr/>
            <p:nvPr/>
          </p:nvCxnSpPr>
          <p:spPr>
            <a:xfrm>
              <a:off x="6477383" y="5273860"/>
              <a:ext cx="504939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ṡľïďê">
              <a:extLst>
                <a:ext uri="{FF2B5EF4-FFF2-40B4-BE49-F238E27FC236}">
                  <a16:creationId xmlns:a16="http://schemas.microsoft.com/office/drawing/2014/main" id="{FA24EED8-548A-47A4-ACD1-97B09B0F4607}"/>
                </a:ext>
              </a:extLst>
            </p:cNvPr>
            <p:cNvSpPr/>
            <p:nvPr/>
          </p:nvSpPr>
          <p:spPr bwMode="auto">
            <a:xfrm>
              <a:off x="11046000" y="1134000"/>
              <a:ext cx="471197" cy="544464"/>
            </a:xfrm>
            <a:custGeom>
              <a:avLst/>
              <a:gdLst>
                <a:gd name="connsiteX0" fmla="*/ 382817 w 525077"/>
                <a:gd name="connsiteY0" fmla="*/ 436659 h 606722"/>
                <a:gd name="connsiteX1" fmla="*/ 409138 w 525077"/>
                <a:gd name="connsiteY1" fmla="*/ 462945 h 606722"/>
                <a:gd name="connsiteX2" fmla="*/ 382817 w 525077"/>
                <a:gd name="connsiteY2" fmla="*/ 489231 h 606722"/>
                <a:gd name="connsiteX3" fmla="*/ 356496 w 525077"/>
                <a:gd name="connsiteY3" fmla="*/ 462945 h 606722"/>
                <a:gd name="connsiteX4" fmla="*/ 382817 w 525077"/>
                <a:gd name="connsiteY4" fmla="*/ 436659 h 606722"/>
                <a:gd name="connsiteX5" fmla="*/ 145718 w 525077"/>
                <a:gd name="connsiteY5" fmla="*/ 436659 h 606722"/>
                <a:gd name="connsiteX6" fmla="*/ 172039 w 525077"/>
                <a:gd name="connsiteY6" fmla="*/ 462945 h 606722"/>
                <a:gd name="connsiteX7" fmla="*/ 145718 w 525077"/>
                <a:gd name="connsiteY7" fmla="*/ 489231 h 606722"/>
                <a:gd name="connsiteX8" fmla="*/ 119397 w 525077"/>
                <a:gd name="connsiteY8" fmla="*/ 462945 h 606722"/>
                <a:gd name="connsiteX9" fmla="*/ 145718 w 525077"/>
                <a:gd name="connsiteY9" fmla="*/ 436659 h 606722"/>
                <a:gd name="connsiteX10" fmla="*/ 382817 w 525077"/>
                <a:gd name="connsiteY10" fmla="*/ 122713 h 606722"/>
                <a:gd name="connsiteX11" fmla="*/ 409138 w 525077"/>
                <a:gd name="connsiteY11" fmla="*/ 149020 h 606722"/>
                <a:gd name="connsiteX12" fmla="*/ 409138 w 525077"/>
                <a:gd name="connsiteY12" fmla="*/ 359474 h 606722"/>
                <a:gd name="connsiteX13" fmla="*/ 382817 w 525077"/>
                <a:gd name="connsiteY13" fmla="*/ 385781 h 606722"/>
                <a:gd name="connsiteX14" fmla="*/ 356496 w 525077"/>
                <a:gd name="connsiteY14" fmla="*/ 359474 h 606722"/>
                <a:gd name="connsiteX15" fmla="*/ 356496 w 525077"/>
                <a:gd name="connsiteY15" fmla="*/ 149020 h 606722"/>
                <a:gd name="connsiteX16" fmla="*/ 382817 w 525077"/>
                <a:gd name="connsiteY16" fmla="*/ 122713 h 606722"/>
                <a:gd name="connsiteX17" fmla="*/ 145718 w 525077"/>
                <a:gd name="connsiteY17" fmla="*/ 122713 h 606722"/>
                <a:gd name="connsiteX18" fmla="*/ 172039 w 525077"/>
                <a:gd name="connsiteY18" fmla="*/ 149020 h 606722"/>
                <a:gd name="connsiteX19" fmla="*/ 172039 w 525077"/>
                <a:gd name="connsiteY19" fmla="*/ 359474 h 606722"/>
                <a:gd name="connsiteX20" fmla="*/ 145718 w 525077"/>
                <a:gd name="connsiteY20" fmla="*/ 385781 h 606722"/>
                <a:gd name="connsiteX21" fmla="*/ 119397 w 525077"/>
                <a:gd name="connsiteY21" fmla="*/ 359474 h 606722"/>
                <a:gd name="connsiteX22" fmla="*/ 119397 w 525077"/>
                <a:gd name="connsiteY22" fmla="*/ 149020 h 606722"/>
                <a:gd name="connsiteX23" fmla="*/ 145718 w 525077"/>
                <a:gd name="connsiteY23" fmla="*/ 122713 h 606722"/>
                <a:gd name="connsiteX24" fmla="*/ 289731 w 525077"/>
                <a:gd name="connsiteY24" fmla="*/ 52611 h 606722"/>
                <a:gd name="connsiteX25" fmla="*/ 289731 w 525077"/>
                <a:gd name="connsiteY25" fmla="*/ 554111 h 606722"/>
                <a:gd name="connsiteX26" fmla="*/ 474163 w 525077"/>
                <a:gd name="connsiteY26" fmla="*/ 554111 h 606722"/>
                <a:gd name="connsiteX27" fmla="*/ 474163 w 525077"/>
                <a:gd name="connsiteY27" fmla="*/ 52611 h 606722"/>
                <a:gd name="connsiteX28" fmla="*/ 52695 w 525077"/>
                <a:gd name="connsiteY28" fmla="*/ 52611 h 606722"/>
                <a:gd name="connsiteX29" fmla="*/ 52695 w 525077"/>
                <a:gd name="connsiteY29" fmla="*/ 554111 h 606722"/>
                <a:gd name="connsiteX30" fmla="*/ 237037 w 525077"/>
                <a:gd name="connsiteY30" fmla="*/ 554111 h 606722"/>
                <a:gd name="connsiteX31" fmla="*/ 237037 w 525077"/>
                <a:gd name="connsiteY31" fmla="*/ 52611 h 606722"/>
                <a:gd name="connsiteX32" fmla="*/ 26347 w 525077"/>
                <a:gd name="connsiteY32" fmla="*/ 0 h 606722"/>
                <a:gd name="connsiteX33" fmla="*/ 498730 w 525077"/>
                <a:gd name="connsiteY33" fmla="*/ 0 h 606722"/>
                <a:gd name="connsiteX34" fmla="*/ 525077 w 525077"/>
                <a:gd name="connsiteY34" fmla="*/ 26306 h 606722"/>
                <a:gd name="connsiteX35" fmla="*/ 525077 w 525077"/>
                <a:gd name="connsiteY35" fmla="*/ 580416 h 606722"/>
                <a:gd name="connsiteX36" fmla="*/ 498730 w 525077"/>
                <a:gd name="connsiteY36" fmla="*/ 606722 h 606722"/>
                <a:gd name="connsiteX37" fmla="*/ 26347 w 525077"/>
                <a:gd name="connsiteY37" fmla="*/ 606722 h 606722"/>
                <a:gd name="connsiteX38" fmla="*/ 0 w 525077"/>
                <a:gd name="connsiteY38" fmla="*/ 580416 h 606722"/>
                <a:gd name="connsiteX39" fmla="*/ 0 w 525077"/>
                <a:gd name="connsiteY39" fmla="*/ 26306 h 606722"/>
                <a:gd name="connsiteX40" fmla="*/ 26347 w 525077"/>
                <a:gd name="connsiteY4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5077" h="606722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ï$ḷíḍé">
              <a:extLst>
                <a:ext uri="{FF2B5EF4-FFF2-40B4-BE49-F238E27FC236}">
                  <a16:creationId xmlns:a16="http://schemas.microsoft.com/office/drawing/2014/main" id="{3A27DCD3-1057-42E8-BC98-C0C54D135738}"/>
                </a:ext>
              </a:extLst>
            </p:cNvPr>
            <p:cNvSpPr/>
            <p:nvPr/>
          </p:nvSpPr>
          <p:spPr bwMode="auto">
            <a:xfrm>
              <a:off x="11046000" y="2911820"/>
              <a:ext cx="471197" cy="544464"/>
            </a:xfrm>
            <a:custGeom>
              <a:avLst/>
              <a:gdLst>
                <a:gd name="connsiteX0" fmla="*/ 382817 w 525077"/>
                <a:gd name="connsiteY0" fmla="*/ 436659 h 606722"/>
                <a:gd name="connsiteX1" fmla="*/ 409138 w 525077"/>
                <a:gd name="connsiteY1" fmla="*/ 462945 h 606722"/>
                <a:gd name="connsiteX2" fmla="*/ 382817 w 525077"/>
                <a:gd name="connsiteY2" fmla="*/ 489231 h 606722"/>
                <a:gd name="connsiteX3" fmla="*/ 356496 w 525077"/>
                <a:gd name="connsiteY3" fmla="*/ 462945 h 606722"/>
                <a:gd name="connsiteX4" fmla="*/ 382817 w 525077"/>
                <a:gd name="connsiteY4" fmla="*/ 436659 h 606722"/>
                <a:gd name="connsiteX5" fmla="*/ 145718 w 525077"/>
                <a:gd name="connsiteY5" fmla="*/ 436659 h 606722"/>
                <a:gd name="connsiteX6" fmla="*/ 172039 w 525077"/>
                <a:gd name="connsiteY6" fmla="*/ 462945 h 606722"/>
                <a:gd name="connsiteX7" fmla="*/ 145718 w 525077"/>
                <a:gd name="connsiteY7" fmla="*/ 489231 h 606722"/>
                <a:gd name="connsiteX8" fmla="*/ 119397 w 525077"/>
                <a:gd name="connsiteY8" fmla="*/ 462945 h 606722"/>
                <a:gd name="connsiteX9" fmla="*/ 145718 w 525077"/>
                <a:gd name="connsiteY9" fmla="*/ 436659 h 606722"/>
                <a:gd name="connsiteX10" fmla="*/ 382817 w 525077"/>
                <a:gd name="connsiteY10" fmla="*/ 122713 h 606722"/>
                <a:gd name="connsiteX11" fmla="*/ 409138 w 525077"/>
                <a:gd name="connsiteY11" fmla="*/ 149020 h 606722"/>
                <a:gd name="connsiteX12" fmla="*/ 409138 w 525077"/>
                <a:gd name="connsiteY12" fmla="*/ 359474 h 606722"/>
                <a:gd name="connsiteX13" fmla="*/ 382817 w 525077"/>
                <a:gd name="connsiteY13" fmla="*/ 385781 h 606722"/>
                <a:gd name="connsiteX14" fmla="*/ 356496 w 525077"/>
                <a:gd name="connsiteY14" fmla="*/ 359474 h 606722"/>
                <a:gd name="connsiteX15" fmla="*/ 356496 w 525077"/>
                <a:gd name="connsiteY15" fmla="*/ 149020 h 606722"/>
                <a:gd name="connsiteX16" fmla="*/ 382817 w 525077"/>
                <a:gd name="connsiteY16" fmla="*/ 122713 h 606722"/>
                <a:gd name="connsiteX17" fmla="*/ 145718 w 525077"/>
                <a:gd name="connsiteY17" fmla="*/ 122713 h 606722"/>
                <a:gd name="connsiteX18" fmla="*/ 172039 w 525077"/>
                <a:gd name="connsiteY18" fmla="*/ 149020 h 606722"/>
                <a:gd name="connsiteX19" fmla="*/ 172039 w 525077"/>
                <a:gd name="connsiteY19" fmla="*/ 359474 h 606722"/>
                <a:gd name="connsiteX20" fmla="*/ 145718 w 525077"/>
                <a:gd name="connsiteY20" fmla="*/ 385781 h 606722"/>
                <a:gd name="connsiteX21" fmla="*/ 119397 w 525077"/>
                <a:gd name="connsiteY21" fmla="*/ 359474 h 606722"/>
                <a:gd name="connsiteX22" fmla="*/ 119397 w 525077"/>
                <a:gd name="connsiteY22" fmla="*/ 149020 h 606722"/>
                <a:gd name="connsiteX23" fmla="*/ 145718 w 525077"/>
                <a:gd name="connsiteY23" fmla="*/ 122713 h 606722"/>
                <a:gd name="connsiteX24" fmla="*/ 289731 w 525077"/>
                <a:gd name="connsiteY24" fmla="*/ 52611 h 606722"/>
                <a:gd name="connsiteX25" fmla="*/ 289731 w 525077"/>
                <a:gd name="connsiteY25" fmla="*/ 554111 h 606722"/>
                <a:gd name="connsiteX26" fmla="*/ 474163 w 525077"/>
                <a:gd name="connsiteY26" fmla="*/ 554111 h 606722"/>
                <a:gd name="connsiteX27" fmla="*/ 474163 w 525077"/>
                <a:gd name="connsiteY27" fmla="*/ 52611 h 606722"/>
                <a:gd name="connsiteX28" fmla="*/ 52695 w 525077"/>
                <a:gd name="connsiteY28" fmla="*/ 52611 h 606722"/>
                <a:gd name="connsiteX29" fmla="*/ 52695 w 525077"/>
                <a:gd name="connsiteY29" fmla="*/ 554111 h 606722"/>
                <a:gd name="connsiteX30" fmla="*/ 237037 w 525077"/>
                <a:gd name="connsiteY30" fmla="*/ 554111 h 606722"/>
                <a:gd name="connsiteX31" fmla="*/ 237037 w 525077"/>
                <a:gd name="connsiteY31" fmla="*/ 52611 h 606722"/>
                <a:gd name="connsiteX32" fmla="*/ 26347 w 525077"/>
                <a:gd name="connsiteY32" fmla="*/ 0 h 606722"/>
                <a:gd name="connsiteX33" fmla="*/ 498730 w 525077"/>
                <a:gd name="connsiteY33" fmla="*/ 0 h 606722"/>
                <a:gd name="connsiteX34" fmla="*/ 525077 w 525077"/>
                <a:gd name="connsiteY34" fmla="*/ 26306 h 606722"/>
                <a:gd name="connsiteX35" fmla="*/ 525077 w 525077"/>
                <a:gd name="connsiteY35" fmla="*/ 580416 h 606722"/>
                <a:gd name="connsiteX36" fmla="*/ 498730 w 525077"/>
                <a:gd name="connsiteY36" fmla="*/ 606722 h 606722"/>
                <a:gd name="connsiteX37" fmla="*/ 26347 w 525077"/>
                <a:gd name="connsiteY37" fmla="*/ 606722 h 606722"/>
                <a:gd name="connsiteX38" fmla="*/ 0 w 525077"/>
                <a:gd name="connsiteY38" fmla="*/ 580416 h 606722"/>
                <a:gd name="connsiteX39" fmla="*/ 0 w 525077"/>
                <a:gd name="connsiteY39" fmla="*/ 26306 h 606722"/>
                <a:gd name="connsiteX40" fmla="*/ 26347 w 525077"/>
                <a:gd name="connsiteY4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5077" h="606722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iṩḷiḑè">
              <a:extLst>
                <a:ext uri="{FF2B5EF4-FFF2-40B4-BE49-F238E27FC236}">
                  <a16:creationId xmlns:a16="http://schemas.microsoft.com/office/drawing/2014/main" id="{E57186E9-65CB-48FF-8451-B4619DE10FA0}"/>
                </a:ext>
              </a:extLst>
            </p:cNvPr>
            <p:cNvSpPr/>
            <p:nvPr/>
          </p:nvSpPr>
          <p:spPr bwMode="auto">
            <a:xfrm>
              <a:off x="11046000" y="4689640"/>
              <a:ext cx="471197" cy="544464"/>
            </a:xfrm>
            <a:custGeom>
              <a:avLst/>
              <a:gdLst>
                <a:gd name="connsiteX0" fmla="*/ 382817 w 525077"/>
                <a:gd name="connsiteY0" fmla="*/ 436659 h 606722"/>
                <a:gd name="connsiteX1" fmla="*/ 409138 w 525077"/>
                <a:gd name="connsiteY1" fmla="*/ 462945 h 606722"/>
                <a:gd name="connsiteX2" fmla="*/ 382817 w 525077"/>
                <a:gd name="connsiteY2" fmla="*/ 489231 h 606722"/>
                <a:gd name="connsiteX3" fmla="*/ 356496 w 525077"/>
                <a:gd name="connsiteY3" fmla="*/ 462945 h 606722"/>
                <a:gd name="connsiteX4" fmla="*/ 382817 w 525077"/>
                <a:gd name="connsiteY4" fmla="*/ 436659 h 606722"/>
                <a:gd name="connsiteX5" fmla="*/ 145718 w 525077"/>
                <a:gd name="connsiteY5" fmla="*/ 436659 h 606722"/>
                <a:gd name="connsiteX6" fmla="*/ 172039 w 525077"/>
                <a:gd name="connsiteY6" fmla="*/ 462945 h 606722"/>
                <a:gd name="connsiteX7" fmla="*/ 145718 w 525077"/>
                <a:gd name="connsiteY7" fmla="*/ 489231 h 606722"/>
                <a:gd name="connsiteX8" fmla="*/ 119397 w 525077"/>
                <a:gd name="connsiteY8" fmla="*/ 462945 h 606722"/>
                <a:gd name="connsiteX9" fmla="*/ 145718 w 525077"/>
                <a:gd name="connsiteY9" fmla="*/ 436659 h 606722"/>
                <a:gd name="connsiteX10" fmla="*/ 382817 w 525077"/>
                <a:gd name="connsiteY10" fmla="*/ 122713 h 606722"/>
                <a:gd name="connsiteX11" fmla="*/ 409138 w 525077"/>
                <a:gd name="connsiteY11" fmla="*/ 149020 h 606722"/>
                <a:gd name="connsiteX12" fmla="*/ 409138 w 525077"/>
                <a:gd name="connsiteY12" fmla="*/ 359474 h 606722"/>
                <a:gd name="connsiteX13" fmla="*/ 382817 w 525077"/>
                <a:gd name="connsiteY13" fmla="*/ 385781 h 606722"/>
                <a:gd name="connsiteX14" fmla="*/ 356496 w 525077"/>
                <a:gd name="connsiteY14" fmla="*/ 359474 h 606722"/>
                <a:gd name="connsiteX15" fmla="*/ 356496 w 525077"/>
                <a:gd name="connsiteY15" fmla="*/ 149020 h 606722"/>
                <a:gd name="connsiteX16" fmla="*/ 382817 w 525077"/>
                <a:gd name="connsiteY16" fmla="*/ 122713 h 606722"/>
                <a:gd name="connsiteX17" fmla="*/ 145718 w 525077"/>
                <a:gd name="connsiteY17" fmla="*/ 122713 h 606722"/>
                <a:gd name="connsiteX18" fmla="*/ 172039 w 525077"/>
                <a:gd name="connsiteY18" fmla="*/ 149020 h 606722"/>
                <a:gd name="connsiteX19" fmla="*/ 172039 w 525077"/>
                <a:gd name="connsiteY19" fmla="*/ 359474 h 606722"/>
                <a:gd name="connsiteX20" fmla="*/ 145718 w 525077"/>
                <a:gd name="connsiteY20" fmla="*/ 385781 h 606722"/>
                <a:gd name="connsiteX21" fmla="*/ 119397 w 525077"/>
                <a:gd name="connsiteY21" fmla="*/ 359474 h 606722"/>
                <a:gd name="connsiteX22" fmla="*/ 119397 w 525077"/>
                <a:gd name="connsiteY22" fmla="*/ 149020 h 606722"/>
                <a:gd name="connsiteX23" fmla="*/ 145718 w 525077"/>
                <a:gd name="connsiteY23" fmla="*/ 122713 h 606722"/>
                <a:gd name="connsiteX24" fmla="*/ 289731 w 525077"/>
                <a:gd name="connsiteY24" fmla="*/ 52611 h 606722"/>
                <a:gd name="connsiteX25" fmla="*/ 289731 w 525077"/>
                <a:gd name="connsiteY25" fmla="*/ 554111 h 606722"/>
                <a:gd name="connsiteX26" fmla="*/ 474163 w 525077"/>
                <a:gd name="connsiteY26" fmla="*/ 554111 h 606722"/>
                <a:gd name="connsiteX27" fmla="*/ 474163 w 525077"/>
                <a:gd name="connsiteY27" fmla="*/ 52611 h 606722"/>
                <a:gd name="connsiteX28" fmla="*/ 52695 w 525077"/>
                <a:gd name="connsiteY28" fmla="*/ 52611 h 606722"/>
                <a:gd name="connsiteX29" fmla="*/ 52695 w 525077"/>
                <a:gd name="connsiteY29" fmla="*/ 554111 h 606722"/>
                <a:gd name="connsiteX30" fmla="*/ 237037 w 525077"/>
                <a:gd name="connsiteY30" fmla="*/ 554111 h 606722"/>
                <a:gd name="connsiteX31" fmla="*/ 237037 w 525077"/>
                <a:gd name="connsiteY31" fmla="*/ 52611 h 606722"/>
                <a:gd name="connsiteX32" fmla="*/ 26347 w 525077"/>
                <a:gd name="connsiteY32" fmla="*/ 0 h 606722"/>
                <a:gd name="connsiteX33" fmla="*/ 498730 w 525077"/>
                <a:gd name="connsiteY33" fmla="*/ 0 h 606722"/>
                <a:gd name="connsiteX34" fmla="*/ 525077 w 525077"/>
                <a:gd name="connsiteY34" fmla="*/ 26306 h 606722"/>
                <a:gd name="connsiteX35" fmla="*/ 525077 w 525077"/>
                <a:gd name="connsiteY35" fmla="*/ 580416 h 606722"/>
                <a:gd name="connsiteX36" fmla="*/ 498730 w 525077"/>
                <a:gd name="connsiteY36" fmla="*/ 606722 h 606722"/>
                <a:gd name="connsiteX37" fmla="*/ 26347 w 525077"/>
                <a:gd name="connsiteY37" fmla="*/ 606722 h 606722"/>
                <a:gd name="connsiteX38" fmla="*/ 0 w 525077"/>
                <a:gd name="connsiteY38" fmla="*/ 580416 h 606722"/>
                <a:gd name="connsiteX39" fmla="*/ 0 w 525077"/>
                <a:gd name="connsiteY39" fmla="*/ 26306 h 606722"/>
                <a:gd name="connsiteX40" fmla="*/ 26347 w 525077"/>
                <a:gd name="connsiteY4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5077" h="606722">
                  <a:moveTo>
                    <a:pt x="382817" y="436659"/>
                  </a:moveTo>
                  <a:cubicBezTo>
                    <a:pt x="397354" y="436659"/>
                    <a:pt x="409138" y="448428"/>
                    <a:pt x="409138" y="462945"/>
                  </a:cubicBezTo>
                  <a:cubicBezTo>
                    <a:pt x="409138" y="477462"/>
                    <a:pt x="397354" y="489231"/>
                    <a:pt x="382817" y="489231"/>
                  </a:cubicBezTo>
                  <a:cubicBezTo>
                    <a:pt x="368280" y="489231"/>
                    <a:pt x="356496" y="477462"/>
                    <a:pt x="356496" y="462945"/>
                  </a:cubicBezTo>
                  <a:cubicBezTo>
                    <a:pt x="356496" y="448428"/>
                    <a:pt x="368280" y="436659"/>
                    <a:pt x="382817" y="436659"/>
                  </a:cubicBezTo>
                  <a:close/>
                  <a:moveTo>
                    <a:pt x="145718" y="436659"/>
                  </a:moveTo>
                  <a:cubicBezTo>
                    <a:pt x="160255" y="436659"/>
                    <a:pt x="172039" y="448428"/>
                    <a:pt x="172039" y="462945"/>
                  </a:cubicBezTo>
                  <a:cubicBezTo>
                    <a:pt x="172039" y="477462"/>
                    <a:pt x="160255" y="489231"/>
                    <a:pt x="145718" y="489231"/>
                  </a:cubicBezTo>
                  <a:cubicBezTo>
                    <a:pt x="131181" y="489231"/>
                    <a:pt x="119397" y="477462"/>
                    <a:pt x="119397" y="462945"/>
                  </a:cubicBezTo>
                  <a:cubicBezTo>
                    <a:pt x="119397" y="448428"/>
                    <a:pt x="131181" y="436659"/>
                    <a:pt x="145718" y="436659"/>
                  </a:cubicBezTo>
                  <a:close/>
                  <a:moveTo>
                    <a:pt x="382817" y="122713"/>
                  </a:moveTo>
                  <a:cubicBezTo>
                    <a:pt x="397311" y="122713"/>
                    <a:pt x="409138" y="134534"/>
                    <a:pt x="409138" y="149020"/>
                  </a:cubicBezTo>
                  <a:lnTo>
                    <a:pt x="409138" y="359474"/>
                  </a:lnTo>
                  <a:cubicBezTo>
                    <a:pt x="409138" y="373961"/>
                    <a:pt x="397311" y="385781"/>
                    <a:pt x="382817" y="385781"/>
                  </a:cubicBezTo>
                  <a:cubicBezTo>
                    <a:pt x="368234" y="385781"/>
                    <a:pt x="356496" y="373961"/>
                    <a:pt x="356496" y="359474"/>
                  </a:cubicBezTo>
                  <a:lnTo>
                    <a:pt x="356496" y="149020"/>
                  </a:lnTo>
                  <a:cubicBezTo>
                    <a:pt x="356496" y="134534"/>
                    <a:pt x="368234" y="122713"/>
                    <a:pt x="382817" y="122713"/>
                  </a:cubicBezTo>
                  <a:close/>
                  <a:moveTo>
                    <a:pt x="145718" y="122713"/>
                  </a:moveTo>
                  <a:cubicBezTo>
                    <a:pt x="160301" y="122713"/>
                    <a:pt x="172039" y="134534"/>
                    <a:pt x="172039" y="149020"/>
                  </a:cubicBezTo>
                  <a:lnTo>
                    <a:pt x="172039" y="359474"/>
                  </a:lnTo>
                  <a:cubicBezTo>
                    <a:pt x="172039" y="373961"/>
                    <a:pt x="160301" y="385781"/>
                    <a:pt x="145718" y="385781"/>
                  </a:cubicBezTo>
                  <a:cubicBezTo>
                    <a:pt x="131224" y="385781"/>
                    <a:pt x="119397" y="373961"/>
                    <a:pt x="119397" y="359474"/>
                  </a:cubicBezTo>
                  <a:lnTo>
                    <a:pt x="119397" y="149020"/>
                  </a:lnTo>
                  <a:cubicBezTo>
                    <a:pt x="119397" y="134534"/>
                    <a:pt x="131224" y="122713"/>
                    <a:pt x="145718" y="122713"/>
                  </a:cubicBezTo>
                  <a:close/>
                  <a:moveTo>
                    <a:pt x="289731" y="52611"/>
                  </a:moveTo>
                  <a:lnTo>
                    <a:pt x="289731" y="554111"/>
                  </a:lnTo>
                  <a:lnTo>
                    <a:pt x="474163" y="554111"/>
                  </a:lnTo>
                  <a:lnTo>
                    <a:pt x="474163" y="52611"/>
                  </a:lnTo>
                  <a:close/>
                  <a:moveTo>
                    <a:pt x="52695" y="52611"/>
                  </a:moveTo>
                  <a:lnTo>
                    <a:pt x="52695" y="554111"/>
                  </a:lnTo>
                  <a:lnTo>
                    <a:pt x="237037" y="554111"/>
                  </a:lnTo>
                  <a:lnTo>
                    <a:pt x="237037" y="52611"/>
                  </a:lnTo>
                  <a:close/>
                  <a:moveTo>
                    <a:pt x="26347" y="0"/>
                  </a:moveTo>
                  <a:lnTo>
                    <a:pt x="498730" y="0"/>
                  </a:lnTo>
                  <a:cubicBezTo>
                    <a:pt x="513239" y="0"/>
                    <a:pt x="525077" y="11820"/>
                    <a:pt x="525077" y="26306"/>
                  </a:cubicBezTo>
                  <a:lnTo>
                    <a:pt x="525077" y="580416"/>
                  </a:lnTo>
                  <a:cubicBezTo>
                    <a:pt x="525077" y="594902"/>
                    <a:pt x="513328" y="606722"/>
                    <a:pt x="498730" y="606722"/>
                  </a:cubicBezTo>
                  <a:lnTo>
                    <a:pt x="26347" y="606722"/>
                  </a:lnTo>
                  <a:cubicBezTo>
                    <a:pt x="11749" y="606722"/>
                    <a:pt x="0" y="594902"/>
                    <a:pt x="0" y="580416"/>
                  </a:cubicBezTo>
                  <a:lnTo>
                    <a:pt x="0" y="26306"/>
                  </a:lnTo>
                  <a:cubicBezTo>
                    <a:pt x="0" y="11820"/>
                    <a:pt x="11749" y="0"/>
                    <a:pt x="26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5D09B089-35B2-49F5-B2EF-FBA83EC00E91}"/>
                </a:ext>
              </a:extLst>
            </p:cNvPr>
            <p:cNvCxnSpPr/>
            <p:nvPr/>
          </p:nvCxnSpPr>
          <p:spPr>
            <a:xfrm>
              <a:off x="5646000" y="1134847"/>
              <a:ext cx="0" cy="500877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ïsľíḓ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44EE58B0-E23B-443A-AB89-5F40B1F394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8001" y="1485716"/>
              <a:ext cx="2958733" cy="2840436"/>
              <a:chOff x="3587267" y="1156374"/>
              <a:chExt cx="5017466" cy="4816856"/>
            </a:xfrm>
          </p:grpSpPr>
          <p:sp>
            <p:nvSpPr>
              <p:cNvPr id="22" name="îṣliďé">
                <a:extLst>
                  <a:ext uri="{FF2B5EF4-FFF2-40B4-BE49-F238E27FC236}">
                    <a16:creationId xmlns:a16="http://schemas.microsoft.com/office/drawing/2014/main" id="{87065A5E-39B2-434E-B5B8-057F396A48D9}"/>
                  </a:ext>
                </a:extLst>
              </p:cNvPr>
              <p:cNvSpPr/>
              <p:nvPr/>
            </p:nvSpPr>
            <p:spPr bwMode="auto">
              <a:xfrm>
                <a:off x="3587267" y="3280605"/>
                <a:ext cx="3099416" cy="2692625"/>
              </a:xfrm>
              <a:custGeom>
                <a:avLst/>
                <a:gdLst>
                  <a:gd name="T0" fmla="*/ 188 w 2781"/>
                  <a:gd name="T1" fmla="*/ 699 h 2416"/>
                  <a:gd name="T2" fmla="*/ 659 w 2781"/>
                  <a:gd name="T3" fmla="*/ 2416 h 2416"/>
                  <a:gd name="T4" fmla="*/ 2781 w 2781"/>
                  <a:gd name="T5" fmla="*/ 1834 h 2416"/>
                  <a:gd name="T6" fmla="*/ 2597 w 2781"/>
                  <a:gd name="T7" fmla="*/ 1803 h 2416"/>
                  <a:gd name="T8" fmla="*/ 680 w 2781"/>
                  <a:gd name="T9" fmla="*/ 2327 h 2416"/>
                  <a:gd name="T10" fmla="*/ 235 w 2781"/>
                  <a:gd name="T11" fmla="*/ 703 h 2416"/>
                  <a:gd name="T12" fmla="*/ 188 w 2781"/>
                  <a:gd name="T13" fmla="*/ 699 h 2416"/>
                  <a:gd name="T14" fmla="*/ 42 w 2781"/>
                  <a:gd name="T15" fmla="*/ 0 h 2416"/>
                  <a:gd name="T16" fmla="*/ 0 w 2781"/>
                  <a:gd name="T17" fmla="*/ 11 h 2416"/>
                  <a:gd name="T18" fmla="*/ 117 w 2781"/>
                  <a:gd name="T19" fmla="*/ 437 h 2416"/>
                  <a:gd name="T20" fmla="*/ 129 w 2781"/>
                  <a:gd name="T21" fmla="*/ 319 h 2416"/>
                  <a:gd name="T22" fmla="*/ 42 w 2781"/>
                  <a:gd name="T23" fmla="*/ 0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1" h="2416">
                    <a:moveTo>
                      <a:pt x="188" y="699"/>
                    </a:moveTo>
                    <a:lnTo>
                      <a:pt x="659" y="2416"/>
                    </a:lnTo>
                    <a:lnTo>
                      <a:pt x="2781" y="1834"/>
                    </a:lnTo>
                    <a:lnTo>
                      <a:pt x="2597" y="1803"/>
                    </a:lnTo>
                    <a:lnTo>
                      <a:pt x="680" y="2327"/>
                    </a:lnTo>
                    <a:lnTo>
                      <a:pt x="235" y="703"/>
                    </a:lnTo>
                    <a:lnTo>
                      <a:pt x="188" y="699"/>
                    </a:lnTo>
                    <a:close/>
                    <a:moveTo>
                      <a:pt x="42" y="0"/>
                    </a:moveTo>
                    <a:lnTo>
                      <a:pt x="0" y="11"/>
                    </a:lnTo>
                    <a:lnTo>
                      <a:pt x="117" y="437"/>
                    </a:lnTo>
                    <a:lnTo>
                      <a:pt x="129" y="31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2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íṩḷíḑé">
                <a:extLst>
                  <a:ext uri="{FF2B5EF4-FFF2-40B4-BE49-F238E27FC236}">
                    <a16:creationId xmlns:a16="http://schemas.microsoft.com/office/drawing/2014/main" id="{068BFF4D-B13E-4A53-80A4-3B57BFD0F405}"/>
                  </a:ext>
                </a:extLst>
              </p:cNvPr>
              <p:cNvSpPr/>
              <p:nvPr/>
            </p:nvSpPr>
            <p:spPr bwMode="auto">
              <a:xfrm>
                <a:off x="3587267" y="3280605"/>
                <a:ext cx="3099416" cy="2692625"/>
              </a:xfrm>
              <a:custGeom>
                <a:avLst/>
                <a:gdLst>
                  <a:gd name="T0" fmla="*/ 188 w 2781"/>
                  <a:gd name="T1" fmla="*/ 699 h 2416"/>
                  <a:gd name="T2" fmla="*/ 659 w 2781"/>
                  <a:gd name="T3" fmla="*/ 2416 h 2416"/>
                  <a:gd name="T4" fmla="*/ 2781 w 2781"/>
                  <a:gd name="T5" fmla="*/ 1834 h 2416"/>
                  <a:gd name="T6" fmla="*/ 2597 w 2781"/>
                  <a:gd name="T7" fmla="*/ 1803 h 2416"/>
                  <a:gd name="T8" fmla="*/ 680 w 2781"/>
                  <a:gd name="T9" fmla="*/ 2327 h 2416"/>
                  <a:gd name="T10" fmla="*/ 235 w 2781"/>
                  <a:gd name="T11" fmla="*/ 703 h 2416"/>
                  <a:gd name="T12" fmla="*/ 188 w 2781"/>
                  <a:gd name="T13" fmla="*/ 699 h 2416"/>
                  <a:gd name="T14" fmla="*/ 42 w 2781"/>
                  <a:gd name="T15" fmla="*/ 0 h 2416"/>
                  <a:gd name="T16" fmla="*/ 0 w 2781"/>
                  <a:gd name="T17" fmla="*/ 11 h 2416"/>
                  <a:gd name="T18" fmla="*/ 117 w 2781"/>
                  <a:gd name="T19" fmla="*/ 437 h 2416"/>
                  <a:gd name="T20" fmla="*/ 129 w 2781"/>
                  <a:gd name="T21" fmla="*/ 319 h 2416"/>
                  <a:gd name="T22" fmla="*/ 42 w 2781"/>
                  <a:gd name="T23" fmla="*/ 0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1" h="2416">
                    <a:moveTo>
                      <a:pt x="188" y="699"/>
                    </a:moveTo>
                    <a:lnTo>
                      <a:pt x="659" y="2416"/>
                    </a:lnTo>
                    <a:lnTo>
                      <a:pt x="2781" y="1834"/>
                    </a:lnTo>
                    <a:lnTo>
                      <a:pt x="2597" y="1803"/>
                    </a:lnTo>
                    <a:lnTo>
                      <a:pt x="680" y="2327"/>
                    </a:lnTo>
                    <a:lnTo>
                      <a:pt x="235" y="703"/>
                    </a:lnTo>
                    <a:lnTo>
                      <a:pt x="188" y="699"/>
                    </a:lnTo>
                    <a:moveTo>
                      <a:pt x="42" y="0"/>
                    </a:moveTo>
                    <a:lnTo>
                      <a:pt x="0" y="11"/>
                    </a:lnTo>
                    <a:lnTo>
                      <a:pt x="117" y="437"/>
                    </a:lnTo>
                    <a:lnTo>
                      <a:pt x="129" y="319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ṧľïḋe">
                <a:extLst>
                  <a:ext uri="{FF2B5EF4-FFF2-40B4-BE49-F238E27FC236}">
                    <a16:creationId xmlns:a16="http://schemas.microsoft.com/office/drawing/2014/main" id="{6DA88D54-6220-4425-9B04-F83534A1EF62}"/>
                  </a:ext>
                </a:extLst>
              </p:cNvPr>
              <p:cNvSpPr/>
              <p:nvPr/>
            </p:nvSpPr>
            <p:spPr bwMode="auto">
              <a:xfrm>
                <a:off x="3610672" y="2192856"/>
                <a:ext cx="4398920" cy="3681184"/>
              </a:xfrm>
              <a:custGeom>
                <a:avLst/>
                <a:gdLst>
                  <a:gd name="T0" fmla="*/ 659 w 3947"/>
                  <a:gd name="T1" fmla="*/ 3303 h 3303"/>
                  <a:gd name="T2" fmla="*/ 0 w 3947"/>
                  <a:gd name="T3" fmla="*/ 899 h 3303"/>
                  <a:gd name="T4" fmla="*/ 3288 w 3947"/>
                  <a:gd name="T5" fmla="*/ 0 h 3303"/>
                  <a:gd name="T6" fmla="*/ 3947 w 3947"/>
                  <a:gd name="T7" fmla="*/ 2404 h 3303"/>
                  <a:gd name="T8" fmla="*/ 659 w 3947"/>
                  <a:gd name="T9" fmla="*/ 3303 h 3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7" h="3303">
                    <a:moveTo>
                      <a:pt x="659" y="3303"/>
                    </a:moveTo>
                    <a:lnTo>
                      <a:pt x="0" y="899"/>
                    </a:lnTo>
                    <a:lnTo>
                      <a:pt x="3288" y="0"/>
                    </a:lnTo>
                    <a:lnTo>
                      <a:pt x="3947" y="2404"/>
                    </a:lnTo>
                    <a:lnTo>
                      <a:pt x="659" y="330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sliďê">
                <a:extLst>
                  <a:ext uri="{FF2B5EF4-FFF2-40B4-BE49-F238E27FC236}">
                    <a16:creationId xmlns:a16="http://schemas.microsoft.com/office/drawing/2014/main" id="{6EB38ED5-F95B-4415-AB75-67CFAE1D6855}"/>
                  </a:ext>
                </a:extLst>
              </p:cNvPr>
              <p:cNvSpPr/>
              <p:nvPr/>
            </p:nvSpPr>
            <p:spPr bwMode="auto">
              <a:xfrm>
                <a:off x="3610672" y="2192856"/>
                <a:ext cx="4398920" cy="3681184"/>
              </a:xfrm>
              <a:custGeom>
                <a:avLst/>
                <a:gdLst>
                  <a:gd name="T0" fmla="*/ 659 w 3947"/>
                  <a:gd name="T1" fmla="*/ 3303 h 3303"/>
                  <a:gd name="T2" fmla="*/ 0 w 3947"/>
                  <a:gd name="T3" fmla="*/ 899 h 3303"/>
                  <a:gd name="T4" fmla="*/ 3288 w 3947"/>
                  <a:gd name="T5" fmla="*/ 0 h 3303"/>
                  <a:gd name="T6" fmla="*/ 3947 w 3947"/>
                  <a:gd name="T7" fmla="*/ 2404 h 3303"/>
                  <a:gd name="T8" fmla="*/ 659 w 3947"/>
                  <a:gd name="T9" fmla="*/ 3303 h 3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7" h="3303">
                    <a:moveTo>
                      <a:pt x="659" y="3303"/>
                    </a:moveTo>
                    <a:lnTo>
                      <a:pt x="0" y="899"/>
                    </a:lnTo>
                    <a:lnTo>
                      <a:pt x="3288" y="0"/>
                    </a:lnTo>
                    <a:lnTo>
                      <a:pt x="3947" y="2404"/>
                    </a:lnTo>
                    <a:lnTo>
                      <a:pt x="659" y="330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śḻïďè">
                <a:extLst>
                  <a:ext uri="{FF2B5EF4-FFF2-40B4-BE49-F238E27FC236}">
                    <a16:creationId xmlns:a16="http://schemas.microsoft.com/office/drawing/2014/main" id="{E7F9FFBC-AE0A-41FA-98CB-2C9CD7C67544}"/>
                  </a:ext>
                </a:extLst>
              </p:cNvPr>
              <p:cNvSpPr/>
              <p:nvPr/>
            </p:nvSpPr>
            <p:spPr bwMode="auto">
              <a:xfrm>
                <a:off x="5664689" y="2537236"/>
                <a:ext cx="1299503" cy="422395"/>
              </a:xfrm>
              <a:custGeom>
                <a:avLst/>
                <a:gdLst>
                  <a:gd name="T0" fmla="*/ 1166 w 1166"/>
                  <a:gd name="T1" fmla="*/ 66 h 379"/>
                  <a:gd name="T2" fmla="*/ 17 w 1166"/>
                  <a:gd name="T3" fmla="*/ 379 h 379"/>
                  <a:gd name="T4" fmla="*/ 0 w 1166"/>
                  <a:gd name="T5" fmla="*/ 315 h 379"/>
                  <a:gd name="T6" fmla="*/ 1147 w 1166"/>
                  <a:gd name="T7" fmla="*/ 0 h 379"/>
                  <a:gd name="T8" fmla="*/ 1166 w 1166"/>
                  <a:gd name="T9" fmla="*/ 66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6" h="379">
                    <a:moveTo>
                      <a:pt x="1166" y="66"/>
                    </a:moveTo>
                    <a:lnTo>
                      <a:pt x="17" y="379"/>
                    </a:lnTo>
                    <a:lnTo>
                      <a:pt x="0" y="315"/>
                    </a:lnTo>
                    <a:lnTo>
                      <a:pt x="1147" y="0"/>
                    </a:lnTo>
                    <a:lnTo>
                      <a:pt x="1166" y="66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ṥļïḑè">
                <a:extLst>
                  <a:ext uri="{FF2B5EF4-FFF2-40B4-BE49-F238E27FC236}">
                    <a16:creationId xmlns:a16="http://schemas.microsoft.com/office/drawing/2014/main" id="{5A561728-E03C-4A4E-A32E-5D176596E46E}"/>
                  </a:ext>
                </a:extLst>
              </p:cNvPr>
              <p:cNvSpPr/>
              <p:nvPr/>
            </p:nvSpPr>
            <p:spPr bwMode="auto">
              <a:xfrm>
                <a:off x="5664689" y="2537236"/>
                <a:ext cx="1299503" cy="422395"/>
              </a:xfrm>
              <a:custGeom>
                <a:avLst/>
                <a:gdLst>
                  <a:gd name="T0" fmla="*/ 1166 w 1166"/>
                  <a:gd name="T1" fmla="*/ 66 h 379"/>
                  <a:gd name="T2" fmla="*/ 17 w 1166"/>
                  <a:gd name="T3" fmla="*/ 379 h 379"/>
                  <a:gd name="T4" fmla="*/ 0 w 1166"/>
                  <a:gd name="T5" fmla="*/ 315 h 379"/>
                  <a:gd name="T6" fmla="*/ 1147 w 1166"/>
                  <a:gd name="T7" fmla="*/ 0 h 379"/>
                  <a:gd name="T8" fmla="*/ 1166 w 1166"/>
                  <a:gd name="T9" fmla="*/ 66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6" h="379">
                    <a:moveTo>
                      <a:pt x="1166" y="66"/>
                    </a:moveTo>
                    <a:lnTo>
                      <a:pt x="17" y="379"/>
                    </a:lnTo>
                    <a:lnTo>
                      <a:pt x="0" y="315"/>
                    </a:lnTo>
                    <a:lnTo>
                      <a:pt x="1147" y="0"/>
                    </a:lnTo>
                    <a:lnTo>
                      <a:pt x="1166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śľïḑé">
                <a:extLst>
                  <a:ext uri="{FF2B5EF4-FFF2-40B4-BE49-F238E27FC236}">
                    <a16:creationId xmlns:a16="http://schemas.microsoft.com/office/drawing/2014/main" id="{5A8EA726-6420-4FC6-A57D-0BABF06927C9}"/>
                  </a:ext>
                </a:extLst>
              </p:cNvPr>
              <p:cNvSpPr/>
              <p:nvPr/>
            </p:nvSpPr>
            <p:spPr bwMode="auto">
              <a:xfrm>
                <a:off x="5903192" y="2705525"/>
                <a:ext cx="1096665" cy="332120"/>
              </a:xfrm>
              <a:custGeom>
                <a:avLst/>
                <a:gdLst>
                  <a:gd name="T0" fmla="*/ 984 w 984"/>
                  <a:gd name="T1" fmla="*/ 32 h 298"/>
                  <a:gd name="T2" fmla="*/ 9 w 984"/>
                  <a:gd name="T3" fmla="*/ 298 h 298"/>
                  <a:gd name="T4" fmla="*/ 0 w 984"/>
                  <a:gd name="T5" fmla="*/ 267 h 298"/>
                  <a:gd name="T6" fmla="*/ 974 w 984"/>
                  <a:gd name="T7" fmla="*/ 0 h 298"/>
                  <a:gd name="T8" fmla="*/ 984 w 984"/>
                  <a:gd name="T9" fmla="*/ 32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4" h="298">
                    <a:moveTo>
                      <a:pt x="984" y="32"/>
                    </a:moveTo>
                    <a:lnTo>
                      <a:pt x="9" y="298"/>
                    </a:lnTo>
                    <a:lnTo>
                      <a:pt x="0" y="267"/>
                    </a:lnTo>
                    <a:lnTo>
                      <a:pt x="974" y="0"/>
                    </a:lnTo>
                    <a:lnTo>
                      <a:pt x="984" y="32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ṣļidé">
                <a:extLst>
                  <a:ext uri="{FF2B5EF4-FFF2-40B4-BE49-F238E27FC236}">
                    <a16:creationId xmlns:a16="http://schemas.microsoft.com/office/drawing/2014/main" id="{AB48724A-6AE5-48EB-B819-02EC99E216E8}"/>
                  </a:ext>
                </a:extLst>
              </p:cNvPr>
              <p:cNvSpPr/>
              <p:nvPr/>
            </p:nvSpPr>
            <p:spPr bwMode="auto">
              <a:xfrm>
                <a:off x="5903192" y="2705525"/>
                <a:ext cx="1096665" cy="332120"/>
              </a:xfrm>
              <a:custGeom>
                <a:avLst/>
                <a:gdLst>
                  <a:gd name="T0" fmla="*/ 984 w 984"/>
                  <a:gd name="T1" fmla="*/ 32 h 298"/>
                  <a:gd name="T2" fmla="*/ 9 w 984"/>
                  <a:gd name="T3" fmla="*/ 298 h 298"/>
                  <a:gd name="T4" fmla="*/ 0 w 984"/>
                  <a:gd name="T5" fmla="*/ 267 h 298"/>
                  <a:gd name="T6" fmla="*/ 974 w 984"/>
                  <a:gd name="T7" fmla="*/ 0 h 298"/>
                  <a:gd name="T8" fmla="*/ 984 w 984"/>
                  <a:gd name="T9" fmla="*/ 32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4" h="298">
                    <a:moveTo>
                      <a:pt x="984" y="32"/>
                    </a:moveTo>
                    <a:lnTo>
                      <a:pt x="9" y="298"/>
                    </a:lnTo>
                    <a:lnTo>
                      <a:pt x="0" y="267"/>
                    </a:lnTo>
                    <a:lnTo>
                      <a:pt x="974" y="0"/>
                    </a:lnTo>
                    <a:lnTo>
                      <a:pt x="984" y="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iṡlîḋè">
                <a:extLst>
                  <a:ext uri="{FF2B5EF4-FFF2-40B4-BE49-F238E27FC236}">
                    <a16:creationId xmlns:a16="http://schemas.microsoft.com/office/drawing/2014/main" id="{40256F1B-BBC5-4208-A423-772FCBAE7F3D}"/>
                  </a:ext>
                </a:extLst>
              </p:cNvPr>
              <p:cNvSpPr/>
              <p:nvPr/>
            </p:nvSpPr>
            <p:spPr bwMode="auto">
              <a:xfrm>
                <a:off x="5739361" y="2809173"/>
                <a:ext cx="1288358" cy="385616"/>
              </a:xfrm>
              <a:custGeom>
                <a:avLst/>
                <a:gdLst>
                  <a:gd name="T0" fmla="*/ 1156 w 1156"/>
                  <a:gd name="T1" fmla="*/ 33 h 346"/>
                  <a:gd name="T2" fmla="*/ 9 w 1156"/>
                  <a:gd name="T3" fmla="*/ 346 h 346"/>
                  <a:gd name="T4" fmla="*/ 0 w 1156"/>
                  <a:gd name="T5" fmla="*/ 313 h 346"/>
                  <a:gd name="T6" fmla="*/ 1147 w 1156"/>
                  <a:gd name="T7" fmla="*/ 0 h 346"/>
                  <a:gd name="T8" fmla="*/ 1156 w 1156"/>
                  <a:gd name="T9" fmla="*/ 3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6" h="346">
                    <a:moveTo>
                      <a:pt x="1156" y="33"/>
                    </a:moveTo>
                    <a:lnTo>
                      <a:pt x="9" y="346"/>
                    </a:lnTo>
                    <a:lnTo>
                      <a:pt x="0" y="313"/>
                    </a:lnTo>
                    <a:lnTo>
                      <a:pt x="1147" y="0"/>
                    </a:lnTo>
                    <a:lnTo>
                      <a:pt x="1156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ṡḷíďé">
                <a:extLst>
                  <a:ext uri="{FF2B5EF4-FFF2-40B4-BE49-F238E27FC236}">
                    <a16:creationId xmlns:a16="http://schemas.microsoft.com/office/drawing/2014/main" id="{4FA3C001-A334-4116-883B-0D1C9D92BF67}"/>
                  </a:ext>
                </a:extLst>
              </p:cNvPr>
              <p:cNvSpPr/>
              <p:nvPr/>
            </p:nvSpPr>
            <p:spPr bwMode="auto">
              <a:xfrm>
                <a:off x="5739361" y="2809173"/>
                <a:ext cx="1288358" cy="385616"/>
              </a:xfrm>
              <a:custGeom>
                <a:avLst/>
                <a:gdLst>
                  <a:gd name="T0" fmla="*/ 1156 w 1156"/>
                  <a:gd name="T1" fmla="*/ 33 h 346"/>
                  <a:gd name="T2" fmla="*/ 9 w 1156"/>
                  <a:gd name="T3" fmla="*/ 346 h 346"/>
                  <a:gd name="T4" fmla="*/ 0 w 1156"/>
                  <a:gd name="T5" fmla="*/ 313 h 346"/>
                  <a:gd name="T6" fmla="*/ 1147 w 1156"/>
                  <a:gd name="T7" fmla="*/ 0 h 346"/>
                  <a:gd name="T8" fmla="*/ 1156 w 1156"/>
                  <a:gd name="T9" fmla="*/ 3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6" h="346">
                    <a:moveTo>
                      <a:pt x="1156" y="33"/>
                    </a:moveTo>
                    <a:lnTo>
                      <a:pt x="9" y="346"/>
                    </a:lnTo>
                    <a:lnTo>
                      <a:pt x="0" y="313"/>
                    </a:lnTo>
                    <a:lnTo>
                      <a:pt x="1147" y="0"/>
                    </a:lnTo>
                    <a:lnTo>
                      <a:pt x="1156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śļíďe">
                <a:extLst>
                  <a:ext uri="{FF2B5EF4-FFF2-40B4-BE49-F238E27FC236}">
                    <a16:creationId xmlns:a16="http://schemas.microsoft.com/office/drawing/2014/main" id="{06ACC7A8-4670-45A7-9688-8D6858883E3A}"/>
                  </a:ext>
                </a:extLst>
              </p:cNvPr>
              <p:cNvSpPr/>
              <p:nvPr/>
            </p:nvSpPr>
            <p:spPr bwMode="auto">
              <a:xfrm>
                <a:off x="5766109" y="2911707"/>
                <a:ext cx="1289473" cy="386731"/>
              </a:xfrm>
              <a:custGeom>
                <a:avLst/>
                <a:gdLst>
                  <a:gd name="T0" fmla="*/ 1157 w 1157"/>
                  <a:gd name="T1" fmla="*/ 33 h 347"/>
                  <a:gd name="T2" fmla="*/ 10 w 1157"/>
                  <a:gd name="T3" fmla="*/ 347 h 347"/>
                  <a:gd name="T4" fmla="*/ 0 w 1157"/>
                  <a:gd name="T5" fmla="*/ 314 h 347"/>
                  <a:gd name="T6" fmla="*/ 1149 w 1157"/>
                  <a:gd name="T7" fmla="*/ 0 h 347"/>
                  <a:gd name="T8" fmla="*/ 1157 w 1157"/>
                  <a:gd name="T9" fmla="*/ 3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7" h="347">
                    <a:moveTo>
                      <a:pt x="1157" y="33"/>
                    </a:moveTo>
                    <a:lnTo>
                      <a:pt x="10" y="347"/>
                    </a:lnTo>
                    <a:lnTo>
                      <a:pt x="0" y="314"/>
                    </a:lnTo>
                    <a:lnTo>
                      <a:pt x="1149" y="0"/>
                    </a:lnTo>
                    <a:lnTo>
                      <a:pt x="1157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ṡlïḋê">
                <a:extLst>
                  <a:ext uri="{FF2B5EF4-FFF2-40B4-BE49-F238E27FC236}">
                    <a16:creationId xmlns:a16="http://schemas.microsoft.com/office/drawing/2014/main" id="{7353B5A1-2020-4A09-923D-7C414CBF388F}"/>
                  </a:ext>
                </a:extLst>
              </p:cNvPr>
              <p:cNvSpPr/>
              <p:nvPr/>
            </p:nvSpPr>
            <p:spPr bwMode="auto">
              <a:xfrm>
                <a:off x="5766109" y="2911707"/>
                <a:ext cx="1289473" cy="386731"/>
              </a:xfrm>
              <a:custGeom>
                <a:avLst/>
                <a:gdLst>
                  <a:gd name="T0" fmla="*/ 1157 w 1157"/>
                  <a:gd name="T1" fmla="*/ 33 h 347"/>
                  <a:gd name="T2" fmla="*/ 10 w 1157"/>
                  <a:gd name="T3" fmla="*/ 347 h 347"/>
                  <a:gd name="T4" fmla="*/ 0 w 1157"/>
                  <a:gd name="T5" fmla="*/ 314 h 347"/>
                  <a:gd name="T6" fmla="*/ 1149 w 1157"/>
                  <a:gd name="T7" fmla="*/ 0 h 347"/>
                  <a:gd name="T8" fmla="*/ 1157 w 1157"/>
                  <a:gd name="T9" fmla="*/ 3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7" h="347">
                    <a:moveTo>
                      <a:pt x="1157" y="33"/>
                    </a:moveTo>
                    <a:lnTo>
                      <a:pt x="10" y="347"/>
                    </a:lnTo>
                    <a:lnTo>
                      <a:pt x="0" y="314"/>
                    </a:lnTo>
                    <a:lnTo>
                      <a:pt x="1149" y="0"/>
                    </a:lnTo>
                    <a:lnTo>
                      <a:pt x="1157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Sļîďè">
                <a:extLst>
                  <a:ext uri="{FF2B5EF4-FFF2-40B4-BE49-F238E27FC236}">
                    <a16:creationId xmlns:a16="http://schemas.microsoft.com/office/drawing/2014/main" id="{269AE2D5-D33B-47A8-B83F-CF0A16BECCE2}"/>
                  </a:ext>
                </a:extLst>
              </p:cNvPr>
              <p:cNvSpPr/>
              <p:nvPr/>
            </p:nvSpPr>
            <p:spPr bwMode="auto">
              <a:xfrm>
                <a:off x="5795086" y="3015355"/>
                <a:ext cx="1289473" cy="385616"/>
              </a:xfrm>
              <a:custGeom>
                <a:avLst/>
                <a:gdLst>
                  <a:gd name="T0" fmla="*/ 1157 w 1157"/>
                  <a:gd name="T1" fmla="*/ 33 h 346"/>
                  <a:gd name="T2" fmla="*/ 9 w 1157"/>
                  <a:gd name="T3" fmla="*/ 346 h 346"/>
                  <a:gd name="T4" fmla="*/ 0 w 1157"/>
                  <a:gd name="T5" fmla="*/ 315 h 346"/>
                  <a:gd name="T6" fmla="*/ 1148 w 1157"/>
                  <a:gd name="T7" fmla="*/ 0 h 346"/>
                  <a:gd name="T8" fmla="*/ 1157 w 1157"/>
                  <a:gd name="T9" fmla="*/ 3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7" h="346">
                    <a:moveTo>
                      <a:pt x="1157" y="33"/>
                    </a:moveTo>
                    <a:lnTo>
                      <a:pt x="9" y="346"/>
                    </a:lnTo>
                    <a:lnTo>
                      <a:pt x="0" y="315"/>
                    </a:lnTo>
                    <a:lnTo>
                      <a:pt x="1148" y="0"/>
                    </a:lnTo>
                    <a:lnTo>
                      <a:pt x="1157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íSliḓé">
                <a:extLst>
                  <a:ext uri="{FF2B5EF4-FFF2-40B4-BE49-F238E27FC236}">
                    <a16:creationId xmlns:a16="http://schemas.microsoft.com/office/drawing/2014/main" id="{4CE6D343-F79F-478D-A86F-92200E943B01}"/>
                  </a:ext>
                </a:extLst>
              </p:cNvPr>
              <p:cNvSpPr/>
              <p:nvPr/>
            </p:nvSpPr>
            <p:spPr bwMode="auto">
              <a:xfrm>
                <a:off x="5795086" y="3015355"/>
                <a:ext cx="1289473" cy="385616"/>
              </a:xfrm>
              <a:custGeom>
                <a:avLst/>
                <a:gdLst>
                  <a:gd name="T0" fmla="*/ 1157 w 1157"/>
                  <a:gd name="T1" fmla="*/ 33 h 346"/>
                  <a:gd name="T2" fmla="*/ 9 w 1157"/>
                  <a:gd name="T3" fmla="*/ 346 h 346"/>
                  <a:gd name="T4" fmla="*/ 0 w 1157"/>
                  <a:gd name="T5" fmla="*/ 315 h 346"/>
                  <a:gd name="T6" fmla="*/ 1148 w 1157"/>
                  <a:gd name="T7" fmla="*/ 0 h 346"/>
                  <a:gd name="T8" fmla="*/ 1157 w 1157"/>
                  <a:gd name="T9" fmla="*/ 3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7" h="346">
                    <a:moveTo>
                      <a:pt x="1157" y="33"/>
                    </a:moveTo>
                    <a:lnTo>
                      <a:pt x="9" y="346"/>
                    </a:lnTo>
                    <a:lnTo>
                      <a:pt x="0" y="315"/>
                    </a:lnTo>
                    <a:lnTo>
                      <a:pt x="1148" y="0"/>
                    </a:lnTo>
                    <a:lnTo>
                      <a:pt x="1157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ṧľiďe">
                <a:extLst>
                  <a:ext uri="{FF2B5EF4-FFF2-40B4-BE49-F238E27FC236}">
                    <a16:creationId xmlns:a16="http://schemas.microsoft.com/office/drawing/2014/main" id="{C595D5CC-D535-4D5E-BA29-66521B54348A}"/>
                  </a:ext>
                </a:extLst>
              </p:cNvPr>
              <p:cNvSpPr/>
              <p:nvPr/>
            </p:nvSpPr>
            <p:spPr bwMode="auto">
              <a:xfrm>
                <a:off x="5824063" y="3120118"/>
                <a:ext cx="1289473" cy="384502"/>
              </a:xfrm>
              <a:custGeom>
                <a:avLst/>
                <a:gdLst>
                  <a:gd name="T0" fmla="*/ 1157 w 1157"/>
                  <a:gd name="T1" fmla="*/ 31 h 345"/>
                  <a:gd name="T2" fmla="*/ 8 w 1157"/>
                  <a:gd name="T3" fmla="*/ 345 h 345"/>
                  <a:gd name="T4" fmla="*/ 0 w 1157"/>
                  <a:gd name="T5" fmla="*/ 313 h 345"/>
                  <a:gd name="T6" fmla="*/ 1148 w 1157"/>
                  <a:gd name="T7" fmla="*/ 0 h 345"/>
                  <a:gd name="T8" fmla="*/ 1157 w 1157"/>
                  <a:gd name="T9" fmla="*/ 3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7" h="345">
                    <a:moveTo>
                      <a:pt x="1157" y="31"/>
                    </a:moveTo>
                    <a:lnTo>
                      <a:pt x="8" y="345"/>
                    </a:lnTo>
                    <a:lnTo>
                      <a:pt x="0" y="313"/>
                    </a:lnTo>
                    <a:lnTo>
                      <a:pt x="1148" y="0"/>
                    </a:lnTo>
                    <a:lnTo>
                      <a:pt x="1157" y="31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îṡľïḋe">
                <a:extLst>
                  <a:ext uri="{FF2B5EF4-FFF2-40B4-BE49-F238E27FC236}">
                    <a16:creationId xmlns:a16="http://schemas.microsoft.com/office/drawing/2014/main" id="{C5808560-FB67-4A28-80AF-90B2AC2C5318}"/>
                  </a:ext>
                </a:extLst>
              </p:cNvPr>
              <p:cNvSpPr/>
              <p:nvPr/>
            </p:nvSpPr>
            <p:spPr bwMode="auto">
              <a:xfrm>
                <a:off x="5824063" y="3120118"/>
                <a:ext cx="1289473" cy="384502"/>
              </a:xfrm>
              <a:custGeom>
                <a:avLst/>
                <a:gdLst>
                  <a:gd name="T0" fmla="*/ 1157 w 1157"/>
                  <a:gd name="T1" fmla="*/ 31 h 345"/>
                  <a:gd name="T2" fmla="*/ 8 w 1157"/>
                  <a:gd name="T3" fmla="*/ 345 h 345"/>
                  <a:gd name="T4" fmla="*/ 0 w 1157"/>
                  <a:gd name="T5" fmla="*/ 313 h 345"/>
                  <a:gd name="T6" fmla="*/ 1148 w 1157"/>
                  <a:gd name="T7" fmla="*/ 0 h 345"/>
                  <a:gd name="T8" fmla="*/ 1157 w 1157"/>
                  <a:gd name="T9" fmla="*/ 3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7" h="345">
                    <a:moveTo>
                      <a:pt x="1157" y="31"/>
                    </a:moveTo>
                    <a:lnTo>
                      <a:pt x="8" y="345"/>
                    </a:lnTo>
                    <a:lnTo>
                      <a:pt x="0" y="313"/>
                    </a:lnTo>
                    <a:lnTo>
                      <a:pt x="1148" y="0"/>
                    </a:lnTo>
                    <a:lnTo>
                      <a:pt x="1157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şḷîḋé">
                <a:extLst>
                  <a:ext uri="{FF2B5EF4-FFF2-40B4-BE49-F238E27FC236}">
                    <a16:creationId xmlns:a16="http://schemas.microsoft.com/office/drawing/2014/main" id="{6C20A970-D7DD-4D3A-9A1C-26030188F742}"/>
                  </a:ext>
                </a:extLst>
              </p:cNvPr>
              <p:cNvSpPr/>
              <p:nvPr/>
            </p:nvSpPr>
            <p:spPr bwMode="auto">
              <a:xfrm>
                <a:off x="5854154" y="3228224"/>
                <a:ext cx="1289473" cy="385616"/>
              </a:xfrm>
              <a:custGeom>
                <a:avLst/>
                <a:gdLst>
                  <a:gd name="T0" fmla="*/ 1157 w 1157"/>
                  <a:gd name="T1" fmla="*/ 33 h 346"/>
                  <a:gd name="T2" fmla="*/ 8 w 1157"/>
                  <a:gd name="T3" fmla="*/ 346 h 346"/>
                  <a:gd name="T4" fmla="*/ 0 w 1157"/>
                  <a:gd name="T5" fmla="*/ 313 h 346"/>
                  <a:gd name="T6" fmla="*/ 1148 w 1157"/>
                  <a:gd name="T7" fmla="*/ 0 h 346"/>
                  <a:gd name="T8" fmla="*/ 1157 w 1157"/>
                  <a:gd name="T9" fmla="*/ 3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7" h="346">
                    <a:moveTo>
                      <a:pt x="1157" y="33"/>
                    </a:moveTo>
                    <a:lnTo>
                      <a:pt x="8" y="346"/>
                    </a:lnTo>
                    <a:lnTo>
                      <a:pt x="0" y="313"/>
                    </a:lnTo>
                    <a:lnTo>
                      <a:pt x="1148" y="0"/>
                    </a:lnTo>
                    <a:lnTo>
                      <a:pt x="1157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$1íde">
                <a:extLst>
                  <a:ext uri="{FF2B5EF4-FFF2-40B4-BE49-F238E27FC236}">
                    <a16:creationId xmlns:a16="http://schemas.microsoft.com/office/drawing/2014/main" id="{4F2F1E50-C214-46C5-90E2-183ADFA0483C}"/>
                  </a:ext>
                </a:extLst>
              </p:cNvPr>
              <p:cNvSpPr/>
              <p:nvPr/>
            </p:nvSpPr>
            <p:spPr bwMode="auto">
              <a:xfrm>
                <a:off x="5854154" y="3228224"/>
                <a:ext cx="1289473" cy="385616"/>
              </a:xfrm>
              <a:custGeom>
                <a:avLst/>
                <a:gdLst>
                  <a:gd name="T0" fmla="*/ 1157 w 1157"/>
                  <a:gd name="T1" fmla="*/ 33 h 346"/>
                  <a:gd name="T2" fmla="*/ 8 w 1157"/>
                  <a:gd name="T3" fmla="*/ 346 h 346"/>
                  <a:gd name="T4" fmla="*/ 0 w 1157"/>
                  <a:gd name="T5" fmla="*/ 313 h 346"/>
                  <a:gd name="T6" fmla="*/ 1148 w 1157"/>
                  <a:gd name="T7" fmla="*/ 0 h 346"/>
                  <a:gd name="T8" fmla="*/ 1157 w 1157"/>
                  <a:gd name="T9" fmla="*/ 3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7" h="346">
                    <a:moveTo>
                      <a:pt x="1157" y="33"/>
                    </a:moveTo>
                    <a:lnTo>
                      <a:pt x="8" y="346"/>
                    </a:lnTo>
                    <a:lnTo>
                      <a:pt x="0" y="313"/>
                    </a:lnTo>
                    <a:lnTo>
                      <a:pt x="1148" y="0"/>
                    </a:lnTo>
                    <a:lnTo>
                      <a:pt x="1157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ïśľíďê">
                <a:extLst>
                  <a:ext uri="{FF2B5EF4-FFF2-40B4-BE49-F238E27FC236}">
                    <a16:creationId xmlns:a16="http://schemas.microsoft.com/office/drawing/2014/main" id="{0FB65969-570E-4F20-8FA1-447D3049888A}"/>
                  </a:ext>
                </a:extLst>
              </p:cNvPr>
              <p:cNvSpPr/>
              <p:nvPr/>
            </p:nvSpPr>
            <p:spPr bwMode="auto">
              <a:xfrm>
                <a:off x="5883131" y="3330758"/>
                <a:ext cx="1288358" cy="386731"/>
              </a:xfrm>
              <a:custGeom>
                <a:avLst/>
                <a:gdLst>
                  <a:gd name="T0" fmla="*/ 1156 w 1156"/>
                  <a:gd name="T1" fmla="*/ 33 h 347"/>
                  <a:gd name="T2" fmla="*/ 8 w 1156"/>
                  <a:gd name="T3" fmla="*/ 347 h 347"/>
                  <a:gd name="T4" fmla="*/ 0 w 1156"/>
                  <a:gd name="T5" fmla="*/ 315 h 347"/>
                  <a:gd name="T6" fmla="*/ 1146 w 1156"/>
                  <a:gd name="T7" fmla="*/ 0 h 347"/>
                  <a:gd name="T8" fmla="*/ 1156 w 1156"/>
                  <a:gd name="T9" fmla="*/ 3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6" h="347">
                    <a:moveTo>
                      <a:pt x="1156" y="33"/>
                    </a:moveTo>
                    <a:lnTo>
                      <a:pt x="8" y="347"/>
                    </a:lnTo>
                    <a:lnTo>
                      <a:pt x="0" y="315"/>
                    </a:lnTo>
                    <a:lnTo>
                      <a:pt x="1146" y="0"/>
                    </a:lnTo>
                    <a:lnTo>
                      <a:pt x="1156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ṥľïde">
                <a:extLst>
                  <a:ext uri="{FF2B5EF4-FFF2-40B4-BE49-F238E27FC236}">
                    <a16:creationId xmlns:a16="http://schemas.microsoft.com/office/drawing/2014/main" id="{032803C6-1237-4A86-98B9-3ED1C0474FC4}"/>
                  </a:ext>
                </a:extLst>
              </p:cNvPr>
              <p:cNvSpPr/>
              <p:nvPr/>
            </p:nvSpPr>
            <p:spPr bwMode="auto">
              <a:xfrm>
                <a:off x="5883131" y="3330758"/>
                <a:ext cx="1288358" cy="386731"/>
              </a:xfrm>
              <a:custGeom>
                <a:avLst/>
                <a:gdLst>
                  <a:gd name="T0" fmla="*/ 1156 w 1156"/>
                  <a:gd name="T1" fmla="*/ 33 h 347"/>
                  <a:gd name="T2" fmla="*/ 8 w 1156"/>
                  <a:gd name="T3" fmla="*/ 347 h 347"/>
                  <a:gd name="T4" fmla="*/ 0 w 1156"/>
                  <a:gd name="T5" fmla="*/ 315 h 347"/>
                  <a:gd name="T6" fmla="*/ 1146 w 1156"/>
                  <a:gd name="T7" fmla="*/ 0 h 347"/>
                  <a:gd name="T8" fmla="*/ 1156 w 1156"/>
                  <a:gd name="T9" fmla="*/ 3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6" h="347">
                    <a:moveTo>
                      <a:pt x="1156" y="33"/>
                    </a:moveTo>
                    <a:lnTo>
                      <a:pt x="8" y="347"/>
                    </a:lnTo>
                    <a:lnTo>
                      <a:pt x="0" y="315"/>
                    </a:lnTo>
                    <a:lnTo>
                      <a:pt x="1146" y="0"/>
                    </a:lnTo>
                    <a:lnTo>
                      <a:pt x="1156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îṣľiḋê">
                <a:extLst>
                  <a:ext uri="{FF2B5EF4-FFF2-40B4-BE49-F238E27FC236}">
                    <a16:creationId xmlns:a16="http://schemas.microsoft.com/office/drawing/2014/main" id="{68368D79-343C-4DB3-8B37-C5AD8584AADC}"/>
                  </a:ext>
                </a:extLst>
              </p:cNvPr>
              <p:cNvSpPr/>
              <p:nvPr/>
            </p:nvSpPr>
            <p:spPr bwMode="auto">
              <a:xfrm>
                <a:off x="5910994" y="3524680"/>
                <a:ext cx="960696" cy="295342"/>
              </a:xfrm>
              <a:custGeom>
                <a:avLst/>
                <a:gdLst>
                  <a:gd name="T0" fmla="*/ 862 w 862"/>
                  <a:gd name="T1" fmla="*/ 33 h 265"/>
                  <a:gd name="T2" fmla="*/ 9 w 862"/>
                  <a:gd name="T3" fmla="*/ 265 h 265"/>
                  <a:gd name="T4" fmla="*/ 0 w 862"/>
                  <a:gd name="T5" fmla="*/ 234 h 265"/>
                  <a:gd name="T6" fmla="*/ 852 w 862"/>
                  <a:gd name="T7" fmla="*/ 0 h 265"/>
                  <a:gd name="T8" fmla="*/ 862 w 862"/>
                  <a:gd name="T9" fmla="*/ 3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2" h="265">
                    <a:moveTo>
                      <a:pt x="862" y="33"/>
                    </a:moveTo>
                    <a:lnTo>
                      <a:pt x="9" y="265"/>
                    </a:lnTo>
                    <a:lnTo>
                      <a:pt x="0" y="234"/>
                    </a:lnTo>
                    <a:lnTo>
                      <a:pt x="852" y="0"/>
                    </a:lnTo>
                    <a:lnTo>
                      <a:pt x="862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šḻíḓê">
                <a:extLst>
                  <a:ext uri="{FF2B5EF4-FFF2-40B4-BE49-F238E27FC236}">
                    <a16:creationId xmlns:a16="http://schemas.microsoft.com/office/drawing/2014/main" id="{F4C988AA-8E8A-4A25-8DF1-9D4E6AA93120}"/>
                  </a:ext>
                </a:extLst>
              </p:cNvPr>
              <p:cNvSpPr/>
              <p:nvPr/>
            </p:nvSpPr>
            <p:spPr bwMode="auto">
              <a:xfrm>
                <a:off x="5910994" y="3524680"/>
                <a:ext cx="960696" cy="295342"/>
              </a:xfrm>
              <a:custGeom>
                <a:avLst/>
                <a:gdLst>
                  <a:gd name="T0" fmla="*/ 862 w 862"/>
                  <a:gd name="T1" fmla="*/ 33 h 265"/>
                  <a:gd name="T2" fmla="*/ 9 w 862"/>
                  <a:gd name="T3" fmla="*/ 265 h 265"/>
                  <a:gd name="T4" fmla="*/ 0 w 862"/>
                  <a:gd name="T5" fmla="*/ 234 h 265"/>
                  <a:gd name="T6" fmla="*/ 852 w 862"/>
                  <a:gd name="T7" fmla="*/ 0 h 265"/>
                  <a:gd name="T8" fmla="*/ 862 w 862"/>
                  <a:gd name="T9" fmla="*/ 3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2" h="265">
                    <a:moveTo>
                      <a:pt x="862" y="33"/>
                    </a:moveTo>
                    <a:lnTo>
                      <a:pt x="9" y="265"/>
                    </a:lnTo>
                    <a:lnTo>
                      <a:pt x="0" y="234"/>
                    </a:lnTo>
                    <a:lnTo>
                      <a:pt x="852" y="0"/>
                    </a:lnTo>
                    <a:lnTo>
                      <a:pt x="862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ṧḷîḓé">
                <a:extLst>
                  <a:ext uri="{FF2B5EF4-FFF2-40B4-BE49-F238E27FC236}">
                    <a16:creationId xmlns:a16="http://schemas.microsoft.com/office/drawing/2014/main" id="{80413720-929D-4027-AD94-7B3E61D08EEA}"/>
                  </a:ext>
                </a:extLst>
              </p:cNvPr>
              <p:cNvSpPr/>
              <p:nvPr/>
            </p:nvSpPr>
            <p:spPr bwMode="auto">
              <a:xfrm>
                <a:off x="4739657" y="5215372"/>
                <a:ext cx="119252" cy="119252"/>
              </a:xfrm>
              <a:custGeom>
                <a:avLst/>
                <a:gdLst>
                  <a:gd name="T0" fmla="*/ 107 w 107"/>
                  <a:gd name="T1" fmla="*/ 84 h 107"/>
                  <a:gd name="T2" fmla="*/ 23 w 107"/>
                  <a:gd name="T3" fmla="*/ 107 h 107"/>
                  <a:gd name="T4" fmla="*/ 0 w 107"/>
                  <a:gd name="T5" fmla="*/ 23 h 107"/>
                  <a:gd name="T6" fmla="*/ 84 w 107"/>
                  <a:gd name="T7" fmla="*/ 0 h 107"/>
                  <a:gd name="T8" fmla="*/ 107 w 107"/>
                  <a:gd name="T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107" y="84"/>
                    </a:moveTo>
                    <a:lnTo>
                      <a:pt x="23" y="107"/>
                    </a:lnTo>
                    <a:lnTo>
                      <a:pt x="0" y="23"/>
                    </a:lnTo>
                    <a:lnTo>
                      <a:pt x="84" y="0"/>
                    </a:lnTo>
                    <a:lnTo>
                      <a:pt x="107" y="84"/>
                    </a:lnTo>
                    <a:close/>
                  </a:path>
                </a:pathLst>
              </a:custGeom>
              <a:solidFill>
                <a:srgbClr val="54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íṧḷiḍé">
                <a:extLst>
                  <a:ext uri="{FF2B5EF4-FFF2-40B4-BE49-F238E27FC236}">
                    <a16:creationId xmlns:a16="http://schemas.microsoft.com/office/drawing/2014/main" id="{C4522074-13B1-46BC-B87C-BF493451879A}"/>
                  </a:ext>
                </a:extLst>
              </p:cNvPr>
              <p:cNvSpPr/>
              <p:nvPr/>
            </p:nvSpPr>
            <p:spPr bwMode="auto">
              <a:xfrm>
                <a:off x="4925778" y="5162991"/>
                <a:ext cx="222899" cy="93618"/>
              </a:xfrm>
              <a:custGeom>
                <a:avLst/>
                <a:gdLst>
                  <a:gd name="T0" fmla="*/ 200 w 200"/>
                  <a:gd name="T1" fmla="*/ 33 h 84"/>
                  <a:gd name="T2" fmla="*/ 8 w 200"/>
                  <a:gd name="T3" fmla="*/ 84 h 84"/>
                  <a:gd name="T4" fmla="*/ 0 w 200"/>
                  <a:gd name="T5" fmla="*/ 53 h 84"/>
                  <a:gd name="T6" fmla="*/ 191 w 200"/>
                  <a:gd name="T7" fmla="*/ 0 h 84"/>
                  <a:gd name="T8" fmla="*/ 200 w 200"/>
                  <a:gd name="T9" fmla="*/ 3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84">
                    <a:moveTo>
                      <a:pt x="200" y="33"/>
                    </a:moveTo>
                    <a:lnTo>
                      <a:pt x="8" y="84"/>
                    </a:lnTo>
                    <a:lnTo>
                      <a:pt x="0" y="53"/>
                    </a:lnTo>
                    <a:lnTo>
                      <a:pt x="191" y="0"/>
                    </a:lnTo>
                    <a:lnTo>
                      <a:pt x="200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îśľîḍé">
                <a:extLst>
                  <a:ext uri="{FF2B5EF4-FFF2-40B4-BE49-F238E27FC236}">
                    <a16:creationId xmlns:a16="http://schemas.microsoft.com/office/drawing/2014/main" id="{CEA4F791-4714-4F75-8647-94E6FBE88DAB}"/>
                  </a:ext>
                </a:extLst>
              </p:cNvPr>
              <p:cNvSpPr/>
              <p:nvPr/>
            </p:nvSpPr>
            <p:spPr bwMode="auto">
              <a:xfrm>
                <a:off x="4780894" y="5368058"/>
                <a:ext cx="119252" cy="119252"/>
              </a:xfrm>
              <a:custGeom>
                <a:avLst/>
                <a:gdLst>
                  <a:gd name="T0" fmla="*/ 107 w 107"/>
                  <a:gd name="T1" fmla="*/ 84 h 107"/>
                  <a:gd name="T2" fmla="*/ 23 w 107"/>
                  <a:gd name="T3" fmla="*/ 107 h 107"/>
                  <a:gd name="T4" fmla="*/ 0 w 107"/>
                  <a:gd name="T5" fmla="*/ 23 h 107"/>
                  <a:gd name="T6" fmla="*/ 84 w 107"/>
                  <a:gd name="T7" fmla="*/ 0 h 107"/>
                  <a:gd name="T8" fmla="*/ 107 w 107"/>
                  <a:gd name="T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107" y="84"/>
                    </a:moveTo>
                    <a:lnTo>
                      <a:pt x="23" y="107"/>
                    </a:lnTo>
                    <a:lnTo>
                      <a:pt x="0" y="23"/>
                    </a:lnTo>
                    <a:lnTo>
                      <a:pt x="84" y="0"/>
                    </a:lnTo>
                    <a:lnTo>
                      <a:pt x="107" y="84"/>
                    </a:lnTo>
                    <a:close/>
                  </a:path>
                </a:pathLst>
              </a:custGeom>
              <a:solidFill>
                <a:srgbClr val="F4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Sḻîḓé">
                <a:extLst>
                  <a:ext uri="{FF2B5EF4-FFF2-40B4-BE49-F238E27FC236}">
                    <a16:creationId xmlns:a16="http://schemas.microsoft.com/office/drawing/2014/main" id="{9C9A28B8-02D1-4C02-9334-0454130FDB10}"/>
                  </a:ext>
                </a:extLst>
              </p:cNvPr>
              <p:cNvSpPr/>
              <p:nvPr/>
            </p:nvSpPr>
            <p:spPr bwMode="auto">
              <a:xfrm>
                <a:off x="4967014" y="5241006"/>
                <a:ext cx="495951" cy="168289"/>
              </a:xfrm>
              <a:custGeom>
                <a:avLst/>
                <a:gdLst>
                  <a:gd name="T0" fmla="*/ 445 w 445"/>
                  <a:gd name="T1" fmla="*/ 33 h 151"/>
                  <a:gd name="T2" fmla="*/ 8 w 445"/>
                  <a:gd name="T3" fmla="*/ 151 h 151"/>
                  <a:gd name="T4" fmla="*/ 0 w 445"/>
                  <a:gd name="T5" fmla="*/ 120 h 151"/>
                  <a:gd name="T6" fmla="*/ 435 w 445"/>
                  <a:gd name="T7" fmla="*/ 0 h 151"/>
                  <a:gd name="T8" fmla="*/ 445 w 445"/>
                  <a:gd name="T9" fmla="*/ 3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151">
                    <a:moveTo>
                      <a:pt x="445" y="33"/>
                    </a:moveTo>
                    <a:lnTo>
                      <a:pt x="8" y="151"/>
                    </a:lnTo>
                    <a:lnTo>
                      <a:pt x="0" y="120"/>
                    </a:lnTo>
                    <a:lnTo>
                      <a:pt x="435" y="0"/>
                    </a:lnTo>
                    <a:lnTo>
                      <a:pt x="445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ṡ1íďe">
                <a:extLst>
                  <a:ext uri="{FF2B5EF4-FFF2-40B4-BE49-F238E27FC236}">
                    <a16:creationId xmlns:a16="http://schemas.microsoft.com/office/drawing/2014/main" id="{97C9D011-390C-443E-A278-D4451D74E617}"/>
                  </a:ext>
                </a:extLst>
              </p:cNvPr>
              <p:cNvSpPr/>
              <p:nvPr/>
            </p:nvSpPr>
            <p:spPr bwMode="auto">
              <a:xfrm>
                <a:off x="5149792" y="4963496"/>
                <a:ext cx="212869" cy="91389"/>
              </a:xfrm>
              <a:custGeom>
                <a:avLst/>
                <a:gdLst>
                  <a:gd name="T0" fmla="*/ 191 w 191"/>
                  <a:gd name="T1" fmla="*/ 32 h 82"/>
                  <a:gd name="T2" fmla="*/ 10 w 191"/>
                  <a:gd name="T3" fmla="*/ 82 h 82"/>
                  <a:gd name="T4" fmla="*/ 0 w 191"/>
                  <a:gd name="T5" fmla="*/ 50 h 82"/>
                  <a:gd name="T6" fmla="*/ 183 w 191"/>
                  <a:gd name="T7" fmla="*/ 0 h 82"/>
                  <a:gd name="T8" fmla="*/ 191 w 191"/>
                  <a:gd name="T9" fmla="*/ 3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82">
                    <a:moveTo>
                      <a:pt x="191" y="32"/>
                    </a:moveTo>
                    <a:lnTo>
                      <a:pt x="10" y="82"/>
                    </a:lnTo>
                    <a:lnTo>
                      <a:pt x="0" y="50"/>
                    </a:lnTo>
                    <a:lnTo>
                      <a:pt x="183" y="0"/>
                    </a:lnTo>
                    <a:lnTo>
                      <a:pt x="191" y="32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ṩļíďe">
                <a:extLst>
                  <a:ext uri="{FF2B5EF4-FFF2-40B4-BE49-F238E27FC236}">
                    <a16:creationId xmlns:a16="http://schemas.microsoft.com/office/drawing/2014/main" id="{EB02484B-7FE0-4315-A6FD-B484A783EA04}"/>
                  </a:ext>
                </a:extLst>
              </p:cNvPr>
              <p:cNvSpPr/>
              <p:nvPr/>
            </p:nvSpPr>
            <p:spPr bwMode="auto">
              <a:xfrm>
                <a:off x="5149792" y="4963496"/>
                <a:ext cx="212869" cy="91389"/>
              </a:xfrm>
              <a:custGeom>
                <a:avLst/>
                <a:gdLst>
                  <a:gd name="T0" fmla="*/ 191 w 191"/>
                  <a:gd name="T1" fmla="*/ 32 h 82"/>
                  <a:gd name="T2" fmla="*/ 10 w 191"/>
                  <a:gd name="T3" fmla="*/ 82 h 82"/>
                  <a:gd name="T4" fmla="*/ 0 w 191"/>
                  <a:gd name="T5" fmla="*/ 50 h 82"/>
                  <a:gd name="T6" fmla="*/ 183 w 191"/>
                  <a:gd name="T7" fmla="*/ 0 h 82"/>
                  <a:gd name="T8" fmla="*/ 191 w 191"/>
                  <a:gd name="T9" fmla="*/ 3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82">
                    <a:moveTo>
                      <a:pt x="191" y="32"/>
                    </a:moveTo>
                    <a:lnTo>
                      <a:pt x="10" y="82"/>
                    </a:lnTo>
                    <a:lnTo>
                      <a:pt x="0" y="50"/>
                    </a:lnTo>
                    <a:lnTo>
                      <a:pt x="183" y="0"/>
                    </a:lnTo>
                    <a:lnTo>
                      <a:pt x="191" y="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ṣḷïḑè">
                <a:extLst>
                  <a:ext uri="{FF2B5EF4-FFF2-40B4-BE49-F238E27FC236}">
                    <a16:creationId xmlns:a16="http://schemas.microsoft.com/office/drawing/2014/main" id="{C653DBB1-59E2-4034-B6B0-7C562C412C39}"/>
                  </a:ext>
                </a:extLst>
              </p:cNvPr>
              <p:cNvSpPr/>
              <p:nvPr/>
            </p:nvSpPr>
            <p:spPr bwMode="auto">
              <a:xfrm>
                <a:off x="4396392" y="4466430"/>
                <a:ext cx="200609" cy="620775"/>
              </a:xfrm>
              <a:custGeom>
                <a:avLst/>
                <a:gdLst>
                  <a:gd name="T0" fmla="*/ 180 w 180"/>
                  <a:gd name="T1" fmla="*/ 550 h 557"/>
                  <a:gd name="T2" fmla="*/ 151 w 180"/>
                  <a:gd name="T3" fmla="*/ 557 h 557"/>
                  <a:gd name="T4" fmla="*/ 0 w 180"/>
                  <a:gd name="T5" fmla="*/ 8 h 557"/>
                  <a:gd name="T6" fmla="*/ 28 w 180"/>
                  <a:gd name="T7" fmla="*/ 0 h 557"/>
                  <a:gd name="T8" fmla="*/ 180 w 180"/>
                  <a:gd name="T9" fmla="*/ 55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57">
                    <a:moveTo>
                      <a:pt x="180" y="550"/>
                    </a:moveTo>
                    <a:lnTo>
                      <a:pt x="151" y="557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180" y="550"/>
                    </a:lnTo>
                    <a:close/>
                  </a:path>
                </a:pathLst>
              </a:custGeom>
              <a:solidFill>
                <a:srgbClr val="54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íṩlîḍê">
                <a:extLst>
                  <a:ext uri="{FF2B5EF4-FFF2-40B4-BE49-F238E27FC236}">
                    <a16:creationId xmlns:a16="http://schemas.microsoft.com/office/drawing/2014/main" id="{FBD732B7-E568-4B53-9615-C979CDBAC2D2}"/>
                  </a:ext>
                </a:extLst>
              </p:cNvPr>
              <p:cNvSpPr/>
              <p:nvPr/>
            </p:nvSpPr>
            <p:spPr bwMode="auto">
              <a:xfrm>
                <a:off x="4396392" y="4466430"/>
                <a:ext cx="200609" cy="620775"/>
              </a:xfrm>
              <a:custGeom>
                <a:avLst/>
                <a:gdLst>
                  <a:gd name="T0" fmla="*/ 180 w 180"/>
                  <a:gd name="T1" fmla="*/ 550 h 557"/>
                  <a:gd name="T2" fmla="*/ 151 w 180"/>
                  <a:gd name="T3" fmla="*/ 557 h 557"/>
                  <a:gd name="T4" fmla="*/ 0 w 180"/>
                  <a:gd name="T5" fmla="*/ 8 h 557"/>
                  <a:gd name="T6" fmla="*/ 28 w 180"/>
                  <a:gd name="T7" fmla="*/ 0 h 557"/>
                  <a:gd name="T8" fmla="*/ 180 w 180"/>
                  <a:gd name="T9" fmla="*/ 55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57">
                    <a:moveTo>
                      <a:pt x="180" y="550"/>
                    </a:moveTo>
                    <a:lnTo>
                      <a:pt x="151" y="557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180" y="5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ṧľiḑé">
                <a:extLst>
                  <a:ext uri="{FF2B5EF4-FFF2-40B4-BE49-F238E27FC236}">
                    <a16:creationId xmlns:a16="http://schemas.microsoft.com/office/drawing/2014/main" id="{1521BB0E-0639-489C-9D1D-AFBE9E332841}"/>
                  </a:ext>
                </a:extLst>
              </p:cNvPr>
              <p:cNvSpPr/>
              <p:nvPr/>
            </p:nvSpPr>
            <p:spPr bwMode="auto">
              <a:xfrm>
                <a:off x="4496697" y="4706047"/>
                <a:ext cx="131511" cy="373357"/>
              </a:xfrm>
              <a:custGeom>
                <a:avLst/>
                <a:gdLst>
                  <a:gd name="T0" fmla="*/ 118 w 118"/>
                  <a:gd name="T1" fmla="*/ 326 h 335"/>
                  <a:gd name="T2" fmla="*/ 90 w 118"/>
                  <a:gd name="T3" fmla="*/ 335 h 335"/>
                  <a:gd name="T4" fmla="*/ 0 w 118"/>
                  <a:gd name="T5" fmla="*/ 8 h 335"/>
                  <a:gd name="T6" fmla="*/ 28 w 118"/>
                  <a:gd name="T7" fmla="*/ 0 h 335"/>
                  <a:gd name="T8" fmla="*/ 118 w 118"/>
                  <a:gd name="T9" fmla="*/ 32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335">
                    <a:moveTo>
                      <a:pt x="118" y="326"/>
                    </a:moveTo>
                    <a:lnTo>
                      <a:pt x="90" y="335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118" y="326"/>
                    </a:lnTo>
                    <a:close/>
                  </a:path>
                </a:pathLst>
              </a:custGeom>
              <a:solidFill>
                <a:srgbClr val="F4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ṧḻiḍè">
                <a:extLst>
                  <a:ext uri="{FF2B5EF4-FFF2-40B4-BE49-F238E27FC236}">
                    <a16:creationId xmlns:a16="http://schemas.microsoft.com/office/drawing/2014/main" id="{533CC0E0-7C72-4D64-97EF-5B33A72F294E}"/>
                  </a:ext>
                </a:extLst>
              </p:cNvPr>
              <p:cNvSpPr/>
              <p:nvPr/>
            </p:nvSpPr>
            <p:spPr bwMode="auto">
              <a:xfrm>
                <a:off x="4496697" y="4706047"/>
                <a:ext cx="131511" cy="373357"/>
              </a:xfrm>
              <a:custGeom>
                <a:avLst/>
                <a:gdLst>
                  <a:gd name="T0" fmla="*/ 118 w 118"/>
                  <a:gd name="T1" fmla="*/ 326 h 335"/>
                  <a:gd name="T2" fmla="*/ 90 w 118"/>
                  <a:gd name="T3" fmla="*/ 335 h 335"/>
                  <a:gd name="T4" fmla="*/ 0 w 118"/>
                  <a:gd name="T5" fmla="*/ 8 h 335"/>
                  <a:gd name="T6" fmla="*/ 28 w 118"/>
                  <a:gd name="T7" fmla="*/ 0 h 335"/>
                  <a:gd name="T8" fmla="*/ 118 w 118"/>
                  <a:gd name="T9" fmla="*/ 32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335">
                    <a:moveTo>
                      <a:pt x="118" y="326"/>
                    </a:moveTo>
                    <a:lnTo>
                      <a:pt x="90" y="335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118" y="3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$ḻíďê">
                <a:extLst>
                  <a:ext uri="{FF2B5EF4-FFF2-40B4-BE49-F238E27FC236}">
                    <a16:creationId xmlns:a16="http://schemas.microsoft.com/office/drawing/2014/main" id="{481EFA3E-2C50-46E5-99B9-775C525AB90F}"/>
                  </a:ext>
                </a:extLst>
              </p:cNvPr>
              <p:cNvSpPr/>
              <p:nvPr/>
            </p:nvSpPr>
            <p:spPr bwMode="auto">
              <a:xfrm>
                <a:off x="4537933" y="4531071"/>
                <a:ext cx="172747" cy="523814"/>
              </a:xfrm>
              <a:custGeom>
                <a:avLst/>
                <a:gdLst>
                  <a:gd name="T0" fmla="*/ 155 w 155"/>
                  <a:gd name="T1" fmla="*/ 463 h 470"/>
                  <a:gd name="T2" fmla="*/ 127 w 155"/>
                  <a:gd name="T3" fmla="*/ 470 h 470"/>
                  <a:gd name="T4" fmla="*/ 0 w 155"/>
                  <a:gd name="T5" fmla="*/ 7 h 470"/>
                  <a:gd name="T6" fmla="*/ 28 w 155"/>
                  <a:gd name="T7" fmla="*/ 0 h 470"/>
                  <a:gd name="T8" fmla="*/ 155 w 155"/>
                  <a:gd name="T9" fmla="*/ 463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470">
                    <a:moveTo>
                      <a:pt x="155" y="463"/>
                    </a:moveTo>
                    <a:lnTo>
                      <a:pt x="127" y="470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155" y="463"/>
                    </a:lnTo>
                    <a:close/>
                  </a:path>
                </a:pathLst>
              </a:custGeom>
              <a:solidFill>
                <a:srgbClr val="54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i$ľiḑê">
                <a:extLst>
                  <a:ext uri="{FF2B5EF4-FFF2-40B4-BE49-F238E27FC236}">
                    <a16:creationId xmlns:a16="http://schemas.microsoft.com/office/drawing/2014/main" id="{292F9134-E236-4563-9741-921B2060B8CA}"/>
                  </a:ext>
                </a:extLst>
              </p:cNvPr>
              <p:cNvSpPr/>
              <p:nvPr/>
            </p:nvSpPr>
            <p:spPr bwMode="auto">
              <a:xfrm>
                <a:off x="4537933" y="4531071"/>
                <a:ext cx="172747" cy="523814"/>
              </a:xfrm>
              <a:custGeom>
                <a:avLst/>
                <a:gdLst>
                  <a:gd name="T0" fmla="*/ 155 w 155"/>
                  <a:gd name="T1" fmla="*/ 463 h 470"/>
                  <a:gd name="T2" fmla="*/ 127 w 155"/>
                  <a:gd name="T3" fmla="*/ 470 h 470"/>
                  <a:gd name="T4" fmla="*/ 0 w 155"/>
                  <a:gd name="T5" fmla="*/ 7 h 470"/>
                  <a:gd name="T6" fmla="*/ 28 w 155"/>
                  <a:gd name="T7" fmla="*/ 0 h 470"/>
                  <a:gd name="T8" fmla="*/ 155 w 155"/>
                  <a:gd name="T9" fmla="*/ 463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470">
                    <a:moveTo>
                      <a:pt x="155" y="463"/>
                    </a:moveTo>
                    <a:lnTo>
                      <a:pt x="127" y="470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155" y="4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šļíḍè">
                <a:extLst>
                  <a:ext uri="{FF2B5EF4-FFF2-40B4-BE49-F238E27FC236}">
                    <a16:creationId xmlns:a16="http://schemas.microsoft.com/office/drawing/2014/main" id="{D704FD18-E89C-4472-99AD-E2A55B32FAAC}"/>
                  </a:ext>
                </a:extLst>
              </p:cNvPr>
              <p:cNvSpPr/>
              <p:nvPr/>
            </p:nvSpPr>
            <p:spPr bwMode="auto">
              <a:xfrm>
                <a:off x="4590314" y="4597941"/>
                <a:ext cx="152686" cy="449143"/>
              </a:xfrm>
              <a:custGeom>
                <a:avLst/>
                <a:gdLst>
                  <a:gd name="T0" fmla="*/ 137 w 137"/>
                  <a:gd name="T1" fmla="*/ 395 h 403"/>
                  <a:gd name="T2" fmla="*/ 108 w 137"/>
                  <a:gd name="T3" fmla="*/ 403 h 403"/>
                  <a:gd name="T4" fmla="*/ 0 w 137"/>
                  <a:gd name="T5" fmla="*/ 9 h 403"/>
                  <a:gd name="T6" fmla="*/ 28 w 137"/>
                  <a:gd name="T7" fmla="*/ 0 h 403"/>
                  <a:gd name="T8" fmla="*/ 137 w 137"/>
                  <a:gd name="T9" fmla="*/ 39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403">
                    <a:moveTo>
                      <a:pt x="137" y="395"/>
                    </a:moveTo>
                    <a:lnTo>
                      <a:pt x="108" y="403"/>
                    </a:lnTo>
                    <a:lnTo>
                      <a:pt x="0" y="9"/>
                    </a:lnTo>
                    <a:lnTo>
                      <a:pt x="28" y="0"/>
                    </a:lnTo>
                    <a:lnTo>
                      <a:pt x="137" y="395"/>
                    </a:lnTo>
                    <a:close/>
                  </a:path>
                </a:pathLst>
              </a:custGeom>
              <a:solidFill>
                <a:srgbClr val="F4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íŝ1iḓe">
                <a:extLst>
                  <a:ext uri="{FF2B5EF4-FFF2-40B4-BE49-F238E27FC236}">
                    <a16:creationId xmlns:a16="http://schemas.microsoft.com/office/drawing/2014/main" id="{A0E90B46-1A74-4802-95EA-0F4F3584628B}"/>
                  </a:ext>
                </a:extLst>
              </p:cNvPr>
              <p:cNvSpPr/>
              <p:nvPr/>
            </p:nvSpPr>
            <p:spPr bwMode="auto">
              <a:xfrm>
                <a:off x="4590314" y="4597941"/>
                <a:ext cx="152686" cy="449143"/>
              </a:xfrm>
              <a:custGeom>
                <a:avLst/>
                <a:gdLst>
                  <a:gd name="T0" fmla="*/ 137 w 137"/>
                  <a:gd name="T1" fmla="*/ 395 h 403"/>
                  <a:gd name="T2" fmla="*/ 108 w 137"/>
                  <a:gd name="T3" fmla="*/ 403 h 403"/>
                  <a:gd name="T4" fmla="*/ 0 w 137"/>
                  <a:gd name="T5" fmla="*/ 9 h 403"/>
                  <a:gd name="T6" fmla="*/ 28 w 137"/>
                  <a:gd name="T7" fmla="*/ 0 h 403"/>
                  <a:gd name="T8" fmla="*/ 137 w 137"/>
                  <a:gd name="T9" fmla="*/ 39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403">
                    <a:moveTo>
                      <a:pt x="137" y="395"/>
                    </a:moveTo>
                    <a:lnTo>
                      <a:pt x="108" y="403"/>
                    </a:lnTo>
                    <a:lnTo>
                      <a:pt x="0" y="9"/>
                    </a:lnTo>
                    <a:lnTo>
                      <a:pt x="28" y="0"/>
                    </a:lnTo>
                    <a:lnTo>
                      <a:pt x="137" y="3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sḻïḍe">
                <a:extLst>
                  <a:ext uri="{FF2B5EF4-FFF2-40B4-BE49-F238E27FC236}">
                    <a16:creationId xmlns:a16="http://schemas.microsoft.com/office/drawing/2014/main" id="{3D399444-1C41-49D8-AC56-CF2319AA2B3B}"/>
                  </a:ext>
                </a:extLst>
              </p:cNvPr>
              <p:cNvSpPr/>
              <p:nvPr/>
            </p:nvSpPr>
            <p:spPr bwMode="auto">
              <a:xfrm>
                <a:off x="4715138" y="4728337"/>
                <a:ext cx="110336" cy="296456"/>
              </a:xfrm>
              <a:custGeom>
                <a:avLst/>
                <a:gdLst>
                  <a:gd name="T0" fmla="*/ 99 w 99"/>
                  <a:gd name="T1" fmla="*/ 258 h 266"/>
                  <a:gd name="T2" fmla="*/ 70 w 99"/>
                  <a:gd name="T3" fmla="*/ 266 h 266"/>
                  <a:gd name="T4" fmla="*/ 0 w 99"/>
                  <a:gd name="T5" fmla="*/ 8 h 266"/>
                  <a:gd name="T6" fmla="*/ 29 w 99"/>
                  <a:gd name="T7" fmla="*/ 0 h 266"/>
                  <a:gd name="T8" fmla="*/ 99 w 99"/>
                  <a:gd name="T9" fmla="*/ 25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66">
                    <a:moveTo>
                      <a:pt x="99" y="258"/>
                    </a:moveTo>
                    <a:lnTo>
                      <a:pt x="70" y="266"/>
                    </a:lnTo>
                    <a:lnTo>
                      <a:pt x="0" y="8"/>
                    </a:lnTo>
                    <a:lnTo>
                      <a:pt x="29" y="0"/>
                    </a:lnTo>
                    <a:lnTo>
                      <a:pt x="99" y="258"/>
                    </a:lnTo>
                    <a:close/>
                  </a:path>
                </a:pathLst>
              </a:custGeom>
              <a:solidFill>
                <a:srgbClr val="54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íṧlíḍè">
                <a:extLst>
                  <a:ext uri="{FF2B5EF4-FFF2-40B4-BE49-F238E27FC236}">
                    <a16:creationId xmlns:a16="http://schemas.microsoft.com/office/drawing/2014/main" id="{A371C030-2D9A-483E-9B00-2F3EC35DA542}"/>
                  </a:ext>
                </a:extLst>
              </p:cNvPr>
              <p:cNvSpPr/>
              <p:nvPr/>
            </p:nvSpPr>
            <p:spPr bwMode="auto">
              <a:xfrm>
                <a:off x="4715138" y="4728337"/>
                <a:ext cx="110336" cy="296456"/>
              </a:xfrm>
              <a:custGeom>
                <a:avLst/>
                <a:gdLst>
                  <a:gd name="T0" fmla="*/ 99 w 99"/>
                  <a:gd name="T1" fmla="*/ 258 h 266"/>
                  <a:gd name="T2" fmla="*/ 70 w 99"/>
                  <a:gd name="T3" fmla="*/ 266 h 266"/>
                  <a:gd name="T4" fmla="*/ 0 w 99"/>
                  <a:gd name="T5" fmla="*/ 8 h 266"/>
                  <a:gd name="T6" fmla="*/ 29 w 99"/>
                  <a:gd name="T7" fmla="*/ 0 h 266"/>
                  <a:gd name="T8" fmla="*/ 99 w 99"/>
                  <a:gd name="T9" fmla="*/ 25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66">
                    <a:moveTo>
                      <a:pt x="99" y="258"/>
                    </a:moveTo>
                    <a:lnTo>
                      <a:pt x="70" y="266"/>
                    </a:lnTo>
                    <a:lnTo>
                      <a:pt x="0" y="8"/>
                    </a:lnTo>
                    <a:lnTo>
                      <a:pt x="29" y="0"/>
                    </a:lnTo>
                    <a:lnTo>
                      <a:pt x="99" y="2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ṧļíḍe">
                <a:extLst>
                  <a:ext uri="{FF2B5EF4-FFF2-40B4-BE49-F238E27FC236}">
                    <a16:creationId xmlns:a16="http://schemas.microsoft.com/office/drawing/2014/main" id="{9B430CCF-4977-475E-B242-90B1F56AC8AC}"/>
                  </a:ext>
                </a:extLst>
              </p:cNvPr>
              <p:cNvSpPr/>
              <p:nvPr/>
            </p:nvSpPr>
            <p:spPr bwMode="auto">
              <a:xfrm>
                <a:off x="4729627" y="4658124"/>
                <a:ext cx="127053" cy="357754"/>
              </a:xfrm>
              <a:custGeom>
                <a:avLst/>
                <a:gdLst>
                  <a:gd name="T0" fmla="*/ 114 w 114"/>
                  <a:gd name="T1" fmla="*/ 314 h 321"/>
                  <a:gd name="T2" fmla="*/ 86 w 114"/>
                  <a:gd name="T3" fmla="*/ 321 h 321"/>
                  <a:gd name="T4" fmla="*/ 0 w 114"/>
                  <a:gd name="T5" fmla="*/ 7 h 321"/>
                  <a:gd name="T6" fmla="*/ 29 w 114"/>
                  <a:gd name="T7" fmla="*/ 0 h 321"/>
                  <a:gd name="T8" fmla="*/ 114 w 114"/>
                  <a:gd name="T9" fmla="*/ 31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21">
                    <a:moveTo>
                      <a:pt x="114" y="314"/>
                    </a:moveTo>
                    <a:lnTo>
                      <a:pt x="86" y="321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114" y="314"/>
                    </a:lnTo>
                    <a:close/>
                  </a:path>
                </a:pathLst>
              </a:custGeom>
              <a:solidFill>
                <a:srgbClr val="F4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íś1îḋê">
                <a:extLst>
                  <a:ext uri="{FF2B5EF4-FFF2-40B4-BE49-F238E27FC236}">
                    <a16:creationId xmlns:a16="http://schemas.microsoft.com/office/drawing/2014/main" id="{E48ECD3D-39E3-4B30-8794-75438841E3A8}"/>
                  </a:ext>
                </a:extLst>
              </p:cNvPr>
              <p:cNvSpPr/>
              <p:nvPr/>
            </p:nvSpPr>
            <p:spPr bwMode="auto">
              <a:xfrm>
                <a:off x="4729627" y="4658124"/>
                <a:ext cx="127053" cy="357754"/>
              </a:xfrm>
              <a:custGeom>
                <a:avLst/>
                <a:gdLst>
                  <a:gd name="T0" fmla="*/ 114 w 114"/>
                  <a:gd name="T1" fmla="*/ 314 h 321"/>
                  <a:gd name="T2" fmla="*/ 86 w 114"/>
                  <a:gd name="T3" fmla="*/ 321 h 321"/>
                  <a:gd name="T4" fmla="*/ 0 w 114"/>
                  <a:gd name="T5" fmla="*/ 7 h 321"/>
                  <a:gd name="T6" fmla="*/ 29 w 114"/>
                  <a:gd name="T7" fmla="*/ 0 h 321"/>
                  <a:gd name="T8" fmla="*/ 114 w 114"/>
                  <a:gd name="T9" fmla="*/ 31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21">
                    <a:moveTo>
                      <a:pt x="114" y="314"/>
                    </a:moveTo>
                    <a:lnTo>
                      <a:pt x="86" y="321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114" y="3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iṣľîďé">
                <a:extLst>
                  <a:ext uri="{FF2B5EF4-FFF2-40B4-BE49-F238E27FC236}">
                    <a16:creationId xmlns:a16="http://schemas.microsoft.com/office/drawing/2014/main" id="{2788C106-CB26-42C4-BFFB-E14AA926DE4E}"/>
                  </a:ext>
                </a:extLst>
              </p:cNvPr>
              <p:cNvSpPr/>
              <p:nvPr/>
            </p:nvSpPr>
            <p:spPr bwMode="auto">
              <a:xfrm>
                <a:off x="4796497" y="4575651"/>
                <a:ext cx="143770" cy="417937"/>
              </a:xfrm>
              <a:custGeom>
                <a:avLst/>
                <a:gdLst>
                  <a:gd name="T0" fmla="*/ 129 w 129"/>
                  <a:gd name="T1" fmla="*/ 366 h 375"/>
                  <a:gd name="T2" fmla="*/ 100 w 129"/>
                  <a:gd name="T3" fmla="*/ 375 h 375"/>
                  <a:gd name="T4" fmla="*/ 0 w 129"/>
                  <a:gd name="T5" fmla="*/ 9 h 375"/>
                  <a:gd name="T6" fmla="*/ 29 w 129"/>
                  <a:gd name="T7" fmla="*/ 0 h 375"/>
                  <a:gd name="T8" fmla="*/ 129 w 129"/>
                  <a:gd name="T9" fmla="*/ 366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75">
                    <a:moveTo>
                      <a:pt x="129" y="366"/>
                    </a:moveTo>
                    <a:lnTo>
                      <a:pt x="100" y="375"/>
                    </a:lnTo>
                    <a:lnTo>
                      <a:pt x="0" y="9"/>
                    </a:lnTo>
                    <a:lnTo>
                      <a:pt x="29" y="0"/>
                    </a:lnTo>
                    <a:lnTo>
                      <a:pt x="129" y="366"/>
                    </a:lnTo>
                    <a:close/>
                  </a:path>
                </a:pathLst>
              </a:custGeom>
              <a:solidFill>
                <a:srgbClr val="54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íṡľîḑê">
                <a:extLst>
                  <a:ext uri="{FF2B5EF4-FFF2-40B4-BE49-F238E27FC236}">
                    <a16:creationId xmlns:a16="http://schemas.microsoft.com/office/drawing/2014/main" id="{C0B97D92-55D3-45DD-BF78-9309D582DADA}"/>
                  </a:ext>
                </a:extLst>
              </p:cNvPr>
              <p:cNvSpPr/>
              <p:nvPr/>
            </p:nvSpPr>
            <p:spPr bwMode="auto">
              <a:xfrm>
                <a:off x="4796497" y="4575651"/>
                <a:ext cx="143770" cy="417937"/>
              </a:xfrm>
              <a:custGeom>
                <a:avLst/>
                <a:gdLst>
                  <a:gd name="T0" fmla="*/ 129 w 129"/>
                  <a:gd name="T1" fmla="*/ 366 h 375"/>
                  <a:gd name="T2" fmla="*/ 100 w 129"/>
                  <a:gd name="T3" fmla="*/ 375 h 375"/>
                  <a:gd name="T4" fmla="*/ 0 w 129"/>
                  <a:gd name="T5" fmla="*/ 9 h 375"/>
                  <a:gd name="T6" fmla="*/ 29 w 129"/>
                  <a:gd name="T7" fmla="*/ 0 h 375"/>
                  <a:gd name="T8" fmla="*/ 129 w 129"/>
                  <a:gd name="T9" fmla="*/ 366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75">
                    <a:moveTo>
                      <a:pt x="129" y="366"/>
                    </a:moveTo>
                    <a:lnTo>
                      <a:pt x="100" y="375"/>
                    </a:lnTo>
                    <a:lnTo>
                      <a:pt x="0" y="9"/>
                    </a:lnTo>
                    <a:lnTo>
                      <a:pt x="29" y="0"/>
                    </a:lnTo>
                    <a:lnTo>
                      <a:pt x="129" y="3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ṡḻíďê">
                <a:extLst>
                  <a:ext uri="{FF2B5EF4-FFF2-40B4-BE49-F238E27FC236}">
                    <a16:creationId xmlns:a16="http://schemas.microsoft.com/office/drawing/2014/main" id="{35727FB3-B34B-494E-B82F-EC3029C38C9A}"/>
                  </a:ext>
                </a:extLst>
              </p:cNvPr>
              <p:cNvSpPr/>
              <p:nvPr/>
            </p:nvSpPr>
            <p:spPr bwMode="auto">
              <a:xfrm>
                <a:off x="4910175" y="4864306"/>
                <a:ext cx="63527" cy="119252"/>
              </a:xfrm>
              <a:custGeom>
                <a:avLst/>
                <a:gdLst>
                  <a:gd name="T0" fmla="*/ 57 w 57"/>
                  <a:gd name="T1" fmla="*/ 100 h 107"/>
                  <a:gd name="T2" fmla="*/ 27 w 57"/>
                  <a:gd name="T3" fmla="*/ 107 h 107"/>
                  <a:gd name="T4" fmla="*/ 0 w 57"/>
                  <a:gd name="T5" fmla="*/ 9 h 107"/>
                  <a:gd name="T6" fmla="*/ 28 w 57"/>
                  <a:gd name="T7" fmla="*/ 0 h 107"/>
                  <a:gd name="T8" fmla="*/ 57 w 57"/>
                  <a:gd name="T9" fmla="*/ 10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7">
                    <a:moveTo>
                      <a:pt x="57" y="100"/>
                    </a:moveTo>
                    <a:lnTo>
                      <a:pt x="27" y="107"/>
                    </a:lnTo>
                    <a:lnTo>
                      <a:pt x="0" y="9"/>
                    </a:lnTo>
                    <a:lnTo>
                      <a:pt x="28" y="0"/>
                    </a:lnTo>
                    <a:lnTo>
                      <a:pt x="57" y="100"/>
                    </a:lnTo>
                    <a:close/>
                  </a:path>
                </a:pathLst>
              </a:custGeom>
              <a:solidFill>
                <a:srgbClr val="F4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îṡľiďé">
                <a:extLst>
                  <a:ext uri="{FF2B5EF4-FFF2-40B4-BE49-F238E27FC236}">
                    <a16:creationId xmlns:a16="http://schemas.microsoft.com/office/drawing/2014/main" id="{3DD8EE41-1A70-4982-B8FB-75CCD60088AF}"/>
                  </a:ext>
                </a:extLst>
              </p:cNvPr>
              <p:cNvSpPr/>
              <p:nvPr/>
            </p:nvSpPr>
            <p:spPr bwMode="auto">
              <a:xfrm>
                <a:off x="4910175" y="4864306"/>
                <a:ext cx="63527" cy="119252"/>
              </a:xfrm>
              <a:custGeom>
                <a:avLst/>
                <a:gdLst>
                  <a:gd name="T0" fmla="*/ 57 w 57"/>
                  <a:gd name="T1" fmla="*/ 100 h 107"/>
                  <a:gd name="T2" fmla="*/ 27 w 57"/>
                  <a:gd name="T3" fmla="*/ 107 h 107"/>
                  <a:gd name="T4" fmla="*/ 0 w 57"/>
                  <a:gd name="T5" fmla="*/ 9 h 107"/>
                  <a:gd name="T6" fmla="*/ 28 w 57"/>
                  <a:gd name="T7" fmla="*/ 0 h 107"/>
                  <a:gd name="T8" fmla="*/ 57 w 57"/>
                  <a:gd name="T9" fmla="*/ 10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7">
                    <a:moveTo>
                      <a:pt x="57" y="100"/>
                    </a:moveTo>
                    <a:lnTo>
                      <a:pt x="27" y="107"/>
                    </a:lnTo>
                    <a:lnTo>
                      <a:pt x="0" y="9"/>
                    </a:lnTo>
                    <a:lnTo>
                      <a:pt x="28" y="0"/>
                    </a:lnTo>
                    <a:lnTo>
                      <a:pt x="57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îşlïḓè">
                <a:extLst>
                  <a:ext uri="{FF2B5EF4-FFF2-40B4-BE49-F238E27FC236}">
                    <a16:creationId xmlns:a16="http://schemas.microsoft.com/office/drawing/2014/main" id="{E2AFAE04-4069-4DB9-9568-CD659129B04E}"/>
                  </a:ext>
                </a:extLst>
              </p:cNvPr>
              <p:cNvSpPr/>
              <p:nvPr/>
            </p:nvSpPr>
            <p:spPr bwMode="auto">
              <a:xfrm>
                <a:off x="4874511" y="4410705"/>
                <a:ext cx="181663" cy="550562"/>
              </a:xfrm>
              <a:custGeom>
                <a:avLst/>
                <a:gdLst>
                  <a:gd name="T0" fmla="*/ 163 w 163"/>
                  <a:gd name="T1" fmla="*/ 487 h 494"/>
                  <a:gd name="T2" fmla="*/ 134 w 163"/>
                  <a:gd name="T3" fmla="*/ 494 h 494"/>
                  <a:gd name="T4" fmla="*/ 0 w 163"/>
                  <a:gd name="T5" fmla="*/ 9 h 494"/>
                  <a:gd name="T6" fmla="*/ 29 w 163"/>
                  <a:gd name="T7" fmla="*/ 0 h 494"/>
                  <a:gd name="T8" fmla="*/ 163 w 163"/>
                  <a:gd name="T9" fmla="*/ 487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494">
                    <a:moveTo>
                      <a:pt x="163" y="487"/>
                    </a:moveTo>
                    <a:lnTo>
                      <a:pt x="134" y="494"/>
                    </a:lnTo>
                    <a:lnTo>
                      <a:pt x="0" y="9"/>
                    </a:lnTo>
                    <a:lnTo>
                      <a:pt x="29" y="0"/>
                    </a:lnTo>
                    <a:lnTo>
                      <a:pt x="163" y="487"/>
                    </a:lnTo>
                    <a:close/>
                  </a:path>
                </a:pathLst>
              </a:custGeom>
              <a:solidFill>
                <a:srgbClr val="54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śḷiḑé">
                <a:extLst>
                  <a:ext uri="{FF2B5EF4-FFF2-40B4-BE49-F238E27FC236}">
                    <a16:creationId xmlns:a16="http://schemas.microsoft.com/office/drawing/2014/main" id="{F6FFC9F2-AFDE-495C-8BF2-E36994BE72B5}"/>
                  </a:ext>
                </a:extLst>
              </p:cNvPr>
              <p:cNvSpPr/>
              <p:nvPr/>
            </p:nvSpPr>
            <p:spPr bwMode="auto">
              <a:xfrm>
                <a:off x="4874511" y="4410705"/>
                <a:ext cx="181663" cy="550562"/>
              </a:xfrm>
              <a:custGeom>
                <a:avLst/>
                <a:gdLst>
                  <a:gd name="T0" fmla="*/ 163 w 163"/>
                  <a:gd name="T1" fmla="*/ 487 h 494"/>
                  <a:gd name="T2" fmla="*/ 134 w 163"/>
                  <a:gd name="T3" fmla="*/ 494 h 494"/>
                  <a:gd name="T4" fmla="*/ 0 w 163"/>
                  <a:gd name="T5" fmla="*/ 9 h 494"/>
                  <a:gd name="T6" fmla="*/ 29 w 163"/>
                  <a:gd name="T7" fmla="*/ 0 h 494"/>
                  <a:gd name="T8" fmla="*/ 163 w 163"/>
                  <a:gd name="T9" fmla="*/ 487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494">
                    <a:moveTo>
                      <a:pt x="163" y="487"/>
                    </a:moveTo>
                    <a:lnTo>
                      <a:pt x="134" y="494"/>
                    </a:lnTo>
                    <a:lnTo>
                      <a:pt x="0" y="9"/>
                    </a:lnTo>
                    <a:lnTo>
                      <a:pt x="29" y="0"/>
                    </a:lnTo>
                    <a:lnTo>
                      <a:pt x="163" y="4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îṣḻîdê">
                <a:extLst>
                  <a:ext uri="{FF2B5EF4-FFF2-40B4-BE49-F238E27FC236}">
                    <a16:creationId xmlns:a16="http://schemas.microsoft.com/office/drawing/2014/main" id="{0BF5A734-94F6-40BF-A36A-65ECBA7FAB23}"/>
                  </a:ext>
                </a:extLst>
              </p:cNvPr>
              <p:cNvSpPr/>
              <p:nvPr/>
            </p:nvSpPr>
            <p:spPr bwMode="auto">
              <a:xfrm>
                <a:off x="4888999" y="4339377"/>
                <a:ext cx="198380" cy="614088"/>
              </a:xfrm>
              <a:custGeom>
                <a:avLst/>
                <a:gdLst>
                  <a:gd name="T0" fmla="*/ 178 w 178"/>
                  <a:gd name="T1" fmla="*/ 543 h 551"/>
                  <a:gd name="T2" fmla="*/ 150 w 178"/>
                  <a:gd name="T3" fmla="*/ 551 h 551"/>
                  <a:gd name="T4" fmla="*/ 0 w 178"/>
                  <a:gd name="T5" fmla="*/ 7 h 551"/>
                  <a:gd name="T6" fmla="*/ 29 w 178"/>
                  <a:gd name="T7" fmla="*/ 0 h 551"/>
                  <a:gd name="T8" fmla="*/ 178 w 178"/>
                  <a:gd name="T9" fmla="*/ 543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551">
                    <a:moveTo>
                      <a:pt x="178" y="543"/>
                    </a:moveTo>
                    <a:lnTo>
                      <a:pt x="150" y="551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178" y="543"/>
                    </a:lnTo>
                    <a:close/>
                  </a:path>
                </a:pathLst>
              </a:custGeom>
              <a:solidFill>
                <a:srgbClr val="F4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ṧlïḋê">
                <a:extLst>
                  <a:ext uri="{FF2B5EF4-FFF2-40B4-BE49-F238E27FC236}">
                    <a16:creationId xmlns:a16="http://schemas.microsoft.com/office/drawing/2014/main" id="{FCA0E4DA-26E8-461D-8A38-031D5AF5A32F}"/>
                  </a:ext>
                </a:extLst>
              </p:cNvPr>
              <p:cNvSpPr/>
              <p:nvPr/>
            </p:nvSpPr>
            <p:spPr bwMode="auto">
              <a:xfrm>
                <a:off x="4888999" y="4339377"/>
                <a:ext cx="198380" cy="614088"/>
              </a:xfrm>
              <a:custGeom>
                <a:avLst/>
                <a:gdLst>
                  <a:gd name="T0" fmla="*/ 178 w 178"/>
                  <a:gd name="T1" fmla="*/ 543 h 551"/>
                  <a:gd name="T2" fmla="*/ 150 w 178"/>
                  <a:gd name="T3" fmla="*/ 551 h 551"/>
                  <a:gd name="T4" fmla="*/ 0 w 178"/>
                  <a:gd name="T5" fmla="*/ 7 h 551"/>
                  <a:gd name="T6" fmla="*/ 29 w 178"/>
                  <a:gd name="T7" fmla="*/ 0 h 551"/>
                  <a:gd name="T8" fmla="*/ 178 w 178"/>
                  <a:gd name="T9" fmla="*/ 543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551">
                    <a:moveTo>
                      <a:pt x="178" y="543"/>
                    </a:moveTo>
                    <a:lnTo>
                      <a:pt x="150" y="551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178" y="5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isľídê">
                <a:extLst>
                  <a:ext uri="{FF2B5EF4-FFF2-40B4-BE49-F238E27FC236}">
                    <a16:creationId xmlns:a16="http://schemas.microsoft.com/office/drawing/2014/main" id="{4ED03E2B-D296-41B4-BB66-EDBBC870066F}"/>
                  </a:ext>
                </a:extLst>
              </p:cNvPr>
              <p:cNvSpPr/>
              <p:nvPr/>
            </p:nvSpPr>
            <p:spPr bwMode="auto">
              <a:xfrm>
                <a:off x="5050602" y="4602399"/>
                <a:ext cx="119252" cy="327662"/>
              </a:xfrm>
              <a:custGeom>
                <a:avLst/>
                <a:gdLst>
                  <a:gd name="T0" fmla="*/ 107 w 107"/>
                  <a:gd name="T1" fmla="*/ 287 h 294"/>
                  <a:gd name="T2" fmla="*/ 79 w 107"/>
                  <a:gd name="T3" fmla="*/ 294 h 294"/>
                  <a:gd name="T4" fmla="*/ 0 w 107"/>
                  <a:gd name="T5" fmla="*/ 7 h 294"/>
                  <a:gd name="T6" fmla="*/ 29 w 107"/>
                  <a:gd name="T7" fmla="*/ 0 h 294"/>
                  <a:gd name="T8" fmla="*/ 107 w 107"/>
                  <a:gd name="T9" fmla="*/ 28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94">
                    <a:moveTo>
                      <a:pt x="107" y="287"/>
                    </a:moveTo>
                    <a:lnTo>
                      <a:pt x="79" y="294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107" y="287"/>
                    </a:lnTo>
                    <a:close/>
                  </a:path>
                </a:pathLst>
              </a:custGeom>
              <a:solidFill>
                <a:srgbClr val="54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íşļîďê">
                <a:extLst>
                  <a:ext uri="{FF2B5EF4-FFF2-40B4-BE49-F238E27FC236}">
                    <a16:creationId xmlns:a16="http://schemas.microsoft.com/office/drawing/2014/main" id="{C5017E0D-A923-4102-957A-151D316AB37A}"/>
                  </a:ext>
                </a:extLst>
              </p:cNvPr>
              <p:cNvSpPr/>
              <p:nvPr/>
            </p:nvSpPr>
            <p:spPr bwMode="auto">
              <a:xfrm>
                <a:off x="5050602" y="4602399"/>
                <a:ext cx="119252" cy="327662"/>
              </a:xfrm>
              <a:custGeom>
                <a:avLst/>
                <a:gdLst>
                  <a:gd name="T0" fmla="*/ 107 w 107"/>
                  <a:gd name="T1" fmla="*/ 287 h 294"/>
                  <a:gd name="T2" fmla="*/ 79 w 107"/>
                  <a:gd name="T3" fmla="*/ 294 h 294"/>
                  <a:gd name="T4" fmla="*/ 0 w 107"/>
                  <a:gd name="T5" fmla="*/ 7 h 294"/>
                  <a:gd name="T6" fmla="*/ 29 w 107"/>
                  <a:gd name="T7" fmla="*/ 0 h 294"/>
                  <a:gd name="T8" fmla="*/ 107 w 107"/>
                  <a:gd name="T9" fmla="*/ 28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94">
                    <a:moveTo>
                      <a:pt x="107" y="287"/>
                    </a:moveTo>
                    <a:lnTo>
                      <a:pt x="79" y="294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107" y="2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ṡḷïḑè">
                <a:extLst>
                  <a:ext uri="{FF2B5EF4-FFF2-40B4-BE49-F238E27FC236}">
                    <a16:creationId xmlns:a16="http://schemas.microsoft.com/office/drawing/2014/main" id="{3FAC5E43-BF86-441F-8EB9-66CAFC7F2545}"/>
                  </a:ext>
                </a:extLst>
              </p:cNvPr>
              <p:cNvSpPr/>
              <p:nvPr/>
            </p:nvSpPr>
            <p:spPr bwMode="auto">
              <a:xfrm>
                <a:off x="5014938" y="4346064"/>
                <a:ext cx="187235" cy="576195"/>
              </a:xfrm>
              <a:custGeom>
                <a:avLst/>
                <a:gdLst>
                  <a:gd name="T0" fmla="*/ 168 w 168"/>
                  <a:gd name="T1" fmla="*/ 508 h 517"/>
                  <a:gd name="T2" fmla="*/ 139 w 168"/>
                  <a:gd name="T3" fmla="*/ 517 h 517"/>
                  <a:gd name="T4" fmla="*/ 0 w 168"/>
                  <a:gd name="T5" fmla="*/ 7 h 517"/>
                  <a:gd name="T6" fmla="*/ 28 w 168"/>
                  <a:gd name="T7" fmla="*/ 0 h 517"/>
                  <a:gd name="T8" fmla="*/ 168 w 168"/>
                  <a:gd name="T9" fmla="*/ 508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517">
                    <a:moveTo>
                      <a:pt x="168" y="508"/>
                    </a:moveTo>
                    <a:lnTo>
                      <a:pt x="139" y="517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168" y="508"/>
                    </a:lnTo>
                    <a:close/>
                  </a:path>
                </a:pathLst>
              </a:custGeom>
              <a:solidFill>
                <a:srgbClr val="F4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şḷiḑè">
                <a:extLst>
                  <a:ext uri="{FF2B5EF4-FFF2-40B4-BE49-F238E27FC236}">
                    <a16:creationId xmlns:a16="http://schemas.microsoft.com/office/drawing/2014/main" id="{25CB5236-68FE-4E57-93EC-D4B9B274DFB1}"/>
                  </a:ext>
                </a:extLst>
              </p:cNvPr>
              <p:cNvSpPr/>
              <p:nvPr/>
            </p:nvSpPr>
            <p:spPr bwMode="auto">
              <a:xfrm>
                <a:off x="5014938" y="4346064"/>
                <a:ext cx="187235" cy="576195"/>
              </a:xfrm>
              <a:custGeom>
                <a:avLst/>
                <a:gdLst>
                  <a:gd name="T0" fmla="*/ 168 w 168"/>
                  <a:gd name="T1" fmla="*/ 508 h 517"/>
                  <a:gd name="T2" fmla="*/ 139 w 168"/>
                  <a:gd name="T3" fmla="*/ 517 h 517"/>
                  <a:gd name="T4" fmla="*/ 0 w 168"/>
                  <a:gd name="T5" fmla="*/ 7 h 517"/>
                  <a:gd name="T6" fmla="*/ 28 w 168"/>
                  <a:gd name="T7" fmla="*/ 0 h 517"/>
                  <a:gd name="T8" fmla="*/ 168 w 168"/>
                  <a:gd name="T9" fmla="*/ 508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517">
                    <a:moveTo>
                      <a:pt x="168" y="508"/>
                    </a:moveTo>
                    <a:lnTo>
                      <a:pt x="139" y="517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168" y="5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šlîḋe">
                <a:extLst>
                  <a:ext uri="{FF2B5EF4-FFF2-40B4-BE49-F238E27FC236}">
                    <a16:creationId xmlns:a16="http://schemas.microsoft.com/office/drawing/2014/main" id="{8F14E278-BC1B-465D-BFA6-3645DEEF953E}"/>
                  </a:ext>
                </a:extLst>
              </p:cNvPr>
              <p:cNvSpPr/>
              <p:nvPr/>
            </p:nvSpPr>
            <p:spPr bwMode="auto">
              <a:xfrm>
                <a:off x="5143105" y="4488720"/>
                <a:ext cx="141541" cy="411250"/>
              </a:xfrm>
              <a:custGeom>
                <a:avLst/>
                <a:gdLst>
                  <a:gd name="T0" fmla="*/ 127 w 127"/>
                  <a:gd name="T1" fmla="*/ 360 h 369"/>
                  <a:gd name="T2" fmla="*/ 99 w 127"/>
                  <a:gd name="T3" fmla="*/ 369 h 369"/>
                  <a:gd name="T4" fmla="*/ 0 w 127"/>
                  <a:gd name="T5" fmla="*/ 7 h 369"/>
                  <a:gd name="T6" fmla="*/ 29 w 127"/>
                  <a:gd name="T7" fmla="*/ 0 h 369"/>
                  <a:gd name="T8" fmla="*/ 127 w 127"/>
                  <a:gd name="T9" fmla="*/ 36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69">
                    <a:moveTo>
                      <a:pt x="127" y="360"/>
                    </a:moveTo>
                    <a:lnTo>
                      <a:pt x="99" y="369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127" y="360"/>
                    </a:lnTo>
                    <a:close/>
                  </a:path>
                </a:pathLst>
              </a:custGeom>
              <a:solidFill>
                <a:srgbClr val="54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íšḷíḓé">
                <a:extLst>
                  <a:ext uri="{FF2B5EF4-FFF2-40B4-BE49-F238E27FC236}">
                    <a16:creationId xmlns:a16="http://schemas.microsoft.com/office/drawing/2014/main" id="{A41F7997-31CA-4E8A-A817-F92C1040E496}"/>
                  </a:ext>
                </a:extLst>
              </p:cNvPr>
              <p:cNvSpPr/>
              <p:nvPr/>
            </p:nvSpPr>
            <p:spPr bwMode="auto">
              <a:xfrm>
                <a:off x="5143105" y="4488720"/>
                <a:ext cx="141541" cy="411250"/>
              </a:xfrm>
              <a:custGeom>
                <a:avLst/>
                <a:gdLst>
                  <a:gd name="T0" fmla="*/ 127 w 127"/>
                  <a:gd name="T1" fmla="*/ 360 h 369"/>
                  <a:gd name="T2" fmla="*/ 99 w 127"/>
                  <a:gd name="T3" fmla="*/ 369 h 369"/>
                  <a:gd name="T4" fmla="*/ 0 w 127"/>
                  <a:gd name="T5" fmla="*/ 7 h 369"/>
                  <a:gd name="T6" fmla="*/ 29 w 127"/>
                  <a:gd name="T7" fmla="*/ 0 h 369"/>
                  <a:gd name="T8" fmla="*/ 127 w 127"/>
                  <a:gd name="T9" fmla="*/ 36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69">
                    <a:moveTo>
                      <a:pt x="127" y="360"/>
                    </a:moveTo>
                    <a:lnTo>
                      <a:pt x="99" y="369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127" y="3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iṧlïďé">
                <a:extLst>
                  <a:ext uri="{FF2B5EF4-FFF2-40B4-BE49-F238E27FC236}">
                    <a16:creationId xmlns:a16="http://schemas.microsoft.com/office/drawing/2014/main" id="{F821B224-E752-4CB4-8542-FDC632F1E75E}"/>
                  </a:ext>
                </a:extLst>
              </p:cNvPr>
              <p:cNvSpPr/>
              <p:nvPr/>
            </p:nvSpPr>
            <p:spPr bwMode="auto">
              <a:xfrm>
                <a:off x="5183227" y="4507667"/>
                <a:ext cx="133740" cy="382273"/>
              </a:xfrm>
              <a:custGeom>
                <a:avLst/>
                <a:gdLst>
                  <a:gd name="T0" fmla="*/ 120 w 120"/>
                  <a:gd name="T1" fmla="*/ 336 h 343"/>
                  <a:gd name="T2" fmla="*/ 91 w 120"/>
                  <a:gd name="T3" fmla="*/ 343 h 343"/>
                  <a:gd name="T4" fmla="*/ 0 w 120"/>
                  <a:gd name="T5" fmla="*/ 7 h 343"/>
                  <a:gd name="T6" fmla="*/ 28 w 120"/>
                  <a:gd name="T7" fmla="*/ 0 h 343"/>
                  <a:gd name="T8" fmla="*/ 120 w 120"/>
                  <a:gd name="T9" fmla="*/ 33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343">
                    <a:moveTo>
                      <a:pt x="120" y="336"/>
                    </a:moveTo>
                    <a:lnTo>
                      <a:pt x="91" y="343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120" y="336"/>
                    </a:lnTo>
                    <a:close/>
                  </a:path>
                </a:pathLst>
              </a:custGeom>
              <a:solidFill>
                <a:srgbClr val="F4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iSḷïḋê">
                <a:extLst>
                  <a:ext uri="{FF2B5EF4-FFF2-40B4-BE49-F238E27FC236}">
                    <a16:creationId xmlns:a16="http://schemas.microsoft.com/office/drawing/2014/main" id="{A9F53696-CF2F-44AE-BE08-AD0655EF0853}"/>
                  </a:ext>
                </a:extLst>
              </p:cNvPr>
              <p:cNvSpPr/>
              <p:nvPr/>
            </p:nvSpPr>
            <p:spPr bwMode="auto">
              <a:xfrm>
                <a:off x="5183227" y="4507667"/>
                <a:ext cx="133740" cy="382273"/>
              </a:xfrm>
              <a:custGeom>
                <a:avLst/>
                <a:gdLst>
                  <a:gd name="T0" fmla="*/ 120 w 120"/>
                  <a:gd name="T1" fmla="*/ 336 h 343"/>
                  <a:gd name="T2" fmla="*/ 91 w 120"/>
                  <a:gd name="T3" fmla="*/ 343 h 343"/>
                  <a:gd name="T4" fmla="*/ 0 w 120"/>
                  <a:gd name="T5" fmla="*/ 7 h 343"/>
                  <a:gd name="T6" fmla="*/ 28 w 120"/>
                  <a:gd name="T7" fmla="*/ 0 h 343"/>
                  <a:gd name="T8" fmla="*/ 120 w 120"/>
                  <a:gd name="T9" fmla="*/ 33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343">
                    <a:moveTo>
                      <a:pt x="120" y="336"/>
                    </a:moveTo>
                    <a:lnTo>
                      <a:pt x="91" y="343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120" y="3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iş1ïďè">
                <a:extLst>
                  <a:ext uri="{FF2B5EF4-FFF2-40B4-BE49-F238E27FC236}">
                    <a16:creationId xmlns:a16="http://schemas.microsoft.com/office/drawing/2014/main" id="{D50F7D5A-99CC-456B-AAA1-E05D7E5F757E}"/>
                  </a:ext>
                </a:extLst>
              </p:cNvPr>
              <p:cNvSpPr/>
              <p:nvPr/>
            </p:nvSpPr>
            <p:spPr bwMode="auto">
              <a:xfrm>
                <a:off x="5302478" y="4616888"/>
                <a:ext cx="98076" cy="250762"/>
              </a:xfrm>
              <a:custGeom>
                <a:avLst/>
                <a:gdLst>
                  <a:gd name="T0" fmla="*/ 88 w 88"/>
                  <a:gd name="T1" fmla="*/ 217 h 225"/>
                  <a:gd name="T2" fmla="*/ 60 w 88"/>
                  <a:gd name="T3" fmla="*/ 225 h 225"/>
                  <a:gd name="T4" fmla="*/ 0 w 88"/>
                  <a:gd name="T5" fmla="*/ 7 h 225"/>
                  <a:gd name="T6" fmla="*/ 28 w 88"/>
                  <a:gd name="T7" fmla="*/ 0 h 225"/>
                  <a:gd name="T8" fmla="*/ 88 w 88"/>
                  <a:gd name="T9" fmla="*/ 217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25">
                    <a:moveTo>
                      <a:pt x="88" y="217"/>
                    </a:moveTo>
                    <a:lnTo>
                      <a:pt x="60" y="225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88" y="217"/>
                    </a:lnTo>
                    <a:close/>
                  </a:path>
                </a:pathLst>
              </a:custGeom>
              <a:solidFill>
                <a:srgbClr val="54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iSļiḋe">
                <a:extLst>
                  <a:ext uri="{FF2B5EF4-FFF2-40B4-BE49-F238E27FC236}">
                    <a16:creationId xmlns:a16="http://schemas.microsoft.com/office/drawing/2014/main" id="{D5A9AF0F-A3DD-49DA-B3B4-A587CFE90B5E}"/>
                  </a:ext>
                </a:extLst>
              </p:cNvPr>
              <p:cNvSpPr/>
              <p:nvPr/>
            </p:nvSpPr>
            <p:spPr bwMode="auto">
              <a:xfrm>
                <a:off x="5302478" y="4616888"/>
                <a:ext cx="98076" cy="250762"/>
              </a:xfrm>
              <a:custGeom>
                <a:avLst/>
                <a:gdLst>
                  <a:gd name="T0" fmla="*/ 88 w 88"/>
                  <a:gd name="T1" fmla="*/ 217 h 225"/>
                  <a:gd name="T2" fmla="*/ 60 w 88"/>
                  <a:gd name="T3" fmla="*/ 225 h 225"/>
                  <a:gd name="T4" fmla="*/ 0 w 88"/>
                  <a:gd name="T5" fmla="*/ 7 h 225"/>
                  <a:gd name="T6" fmla="*/ 28 w 88"/>
                  <a:gd name="T7" fmla="*/ 0 h 225"/>
                  <a:gd name="T8" fmla="*/ 88 w 88"/>
                  <a:gd name="T9" fmla="*/ 217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25">
                    <a:moveTo>
                      <a:pt x="88" y="217"/>
                    </a:moveTo>
                    <a:lnTo>
                      <a:pt x="60" y="225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88" y="2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ŝḷíḋê">
                <a:extLst>
                  <a:ext uri="{FF2B5EF4-FFF2-40B4-BE49-F238E27FC236}">
                    <a16:creationId xmlns:a16="http://schemas.microsoft.com/office/drawing/2014/main" id="{4CEB8CAB-7F61-4326-BF08-DE854038B382}"/>
                  </a:ext>
                </a:extLst>
              </p:cNvPr>
              <p:cNvSpPr/>
              <p:nvPr/>
            </p:nvSpPr>
            <p:spPr bwMode="auto">
              <a:xfrm>
                <a:off x="5351516" y="4669269"/>
                <a:ext cx="81359" cy="189464"/>
              </a:xfrm>
              <a:custGeom>
                <a:avLst/>
                <a:gdLst>
                  <a:gd name="T0" fmla="*/ 73 w 73"/>
                  <a:gd name="T1" fmla="*/ 163 h 170"/>
                  <a:gd name="T2" fmla="*/ 44 w 73"/>
                  <a:gd name="T3" fmla="*/ 170 h 170"/>
                  <a:gd name="T4" fmla="*/ 0 w 73"/>
                  <a:gd name="T5" fmla="*/ 7 h 170"/>
                  <a:gd name="T6" fmla="*/ 29 w 73"/>
                  <a:gd name="T7" fmla="*/ 0 h 170"/>
                  <a:gd name="T8" fmla="*/ 73 w 73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70">
                    <a:moveTo>
                      <a:pt x="73" y="163"/>
                    </a:moveTo>
                    <a:lnTo>
                      <a:pt x="44" y="170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73" y="163"/>
                    </a:lnTo>
                    <a:close/>
                  </a:path>
                </a:pathLst>
              </a:custGeom>
              <a:solidFill>
                <a:srgbClr val="F4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iSļiḓê">
                <a:extLst>
                  <a:ext uri="{FF2B5EF4-FFF2-40B4-BE49-F238E27FC236}">
                    <a16:creationId xmlns:a16="http://schemas.microsoft.com/office/drawing/2014/main" id="{B97DA2DF-2699-4468-BA4F-2227565CCE43}"/>
                  </a:ext>
                </a:extLst>
              </p:cNvPr>
              <p:cNvSpPr/>
              <p:nvPr/>
            </p:nvSpPr>
            <p:spPr bwMode="auto">
              <a:xfrm>
                <a:off x="5351516" y="4669269"/>
                <a:ext cx="81359" cy="189464"/>
              </a:xfrm>
              <a:custGeom>
                <a:avLst/>
                <a:gdLst>
                  <a:gd name="T0" fmla="*/ 73 w 73"/>
                  <a:gd name="T1" fmla="*/ 163 h 170"/>
                  <a:gd name="T2" fmla="*/ 44 w 73"/>
                  <a:gd name="T3" fmla="*/ 170 h 170"/>
                  <a:gd name="T4" fmla="*/ 0 w 73"/>
                  <a:gd name="T5" fmla="*/ 7 h 170"/>
                  <a:gd name="T6" fmla="*/ 29 w 73"/>
                  <a:gd name="T7" fmla="*/ 0 h 170"/>
                  <a:gd name="T8" fmla="*/ 73 w 73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70">
                    <a:moveTo>
                      <a:pt x="73" y="163"/>
                    </a:moveTo>
                    <a:lnTo>
                      <a:pt x="44" y="170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7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s1idé">
                <a:extLst>
                  <a:ext uri="{FF2B5EF4-FFF2-40B4-BE49-F238E27FC236}">
                    <a16:creationId xmlns:a16="http://schemas.microsoft.com/office/drawing/2014/main" id="{0C6D6A93-7CC3-4462-991E-31C0EB0B3374}"/>
                  </a:ext>
                </a:extLst>
              </p:cNvPr>
              <p:cNvSpPr/>
              <p:nvPr/>
            </p:nvSpPr>
            <p:spPr bwMode="auto">
              <a:xfrm>
                <a:off x="5447363" y="4693787"/>
                <a:ext cx="67985" cy="142656"/>
              </a:xfrm>
              <a:custGeom>
                <a:avLst/>
                <a:gdLst>
                  <a:gd name="T0" fmla="*/ 61 w 61"/>
                  <a:gd name="T1" fmla="*/ 119 h 128"/>
                  <a:gd name="T2" fmla="*/ 32 w 61"/>
                  <a:gd name="T3" fmla="*/ 128 h 128"/>
                  <a:gd name="T4" fmla="*/ 0 w 61"/>
                  <a:gd name="T5" fmla="*/ 8 h 128"/>
                  <a:gd name="T6" fmla="*/ 28 w 61"/>
                  <a:gd name="T7" fmla="*/ 0 h 128"/>
                  <a:gd name="T8" fmla="*/ 61 w 61"/>
                  <a:gd name="T9" fmla="*/ 11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28">
                    <a:moveTo>
                      <a:pt x="61" y="119"/>
                    </a:moveTo>
                    <a:lnTo>
                      <a:pt x="32" y="128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61" y="119"/>
                    </a:lnTo>
                    <a:close/>
                  </a:path>
                </a:pathLst>
              </a:custGeom>
              <a:solidFill>
                <a:srgbClr val="75C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şļíḋè">
                <a:extLst>
                  <a:ext uri="{FF2B5EF4-FFF2-40B4-BE49-F238E27FC236}">
                    <a16:creationId xmlns:a16="http://schemas.microsoft.com/office/drawing/2014/main" id="{0ED83C36-C15A-4E54-924C-5243C0E73CEA}"/>
                  </a:ext>
                </a:extLst>
              </p:cNvPr>
              <p:cNvSpPr/>
              <p:nvPr/>
            </p:nvSpPr>
            <p:spPr bwMode="auto">
              <a:xfrm>
                <a:off x="5447363" y="4693787"/>
                <a:ext cx="67985" cy="142656"/>
              </a:xfrm>
              <a:custGeom>
                <a:avLst/>
                <a:gdLst>
                  <a:gd name="T0" fmla="*/ 61 w 61"/>
                  <a:gd name="T1" fmla="*/ 119 h 128"/>
                  <a:gd name="T2" fmla="*/ 32 w 61"/>
                  <a:gd name="T3" fmla="*/ 128 h 128"/>
                  <a:gd name="T4" fmla="*/ 0 w 61"/>
                  <a:gd name="T5" fmla="*/ 8 h 128"/>
                  <a:gd name="T6" fmla="*/ 28 w 61"/>
                  <a:gd name="T7" fmla="*/ 0 h 128"/>
                  <a:gd name="T8" fmla="*/ 61 w 61"/>
                  <a:gd name="T9" fmla="*/ 11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28">
                    <a:moveTo>
                      <a:pt x="61" y="119"/>
                    </a:moveTo>
                    <a:lnTo>
                      <a:pt x="32" y="128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61" y="1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iṥ1ídé">
                <a:extLst>
                  <a:ext uri="{FF2B5EF4-FFF2-40B4-BE49-F238E27FC236}">
                    <a16:creationId xmlns:a16="http://schemas.microsoft.com/office/drawing/2014/main" id="{08779C46-83E2-4FF0-BCE0-C12E69E1F21B}"/>
                  </a:ext>
                </a:extLst>
              </p:cNvPr>
              <p:cNvSpPr/>
              <p:nvPr/>
            </p:nvSpPr>
            <p:spPr bwMode="auto">
              <a:xfrm>
                <a:off x="5394981" y="4379499"/>
                <a:ext cx="152686" cy="446914"/>
              </a:xfrm>
              <a:custGeom>
                <a:avLst/>
                <a:gdLst>
                  <a:gd name="T0" fmla="*/ 137 w 137"/>
                  <a:gd name="T1" fmla="*/ 394 h 401"/>
                  <a:gd name="T2" fmla="*/ 108 w 137"/>
                  <a:gd name="T3" fmla="*/ 401 h 401"/>
                  <a:gd name="T4" fmla="*/ 0 w 137"/>
                  <a:gd name="T5" fmla="*/ 7 h 401"/>
                  <a:gd name="T6" fmla="*/ 28 w 137"/>
                  <a:gd name="T7" fmla="*/ 0 h 401"/>
                  <a:gd name="T8" fmla="*/ 137 w 137"/>
                  <a:gd name="T9" fmla="*/ 39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401">
                    <a:moveTo>
                      <a:pt x="137" y="394"/>
                    </a:moveTo>
                    <a:lnTo>
                      <a:pt x="108" y="401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137" y="394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ïSľiḋe">
                <a:extLst>
                  <a:ext uri="{FF2B5EF4-FFF2-40B4-BE49-F238E27FC236}">
                    <a16:creationId xmlns:a16="http://schemas.microsoft.com/office/drawing/2014/main" id="{8767F88B-8D1E-4183-BD5B-82D0A8593629}"/>
                  </a:ext>
                </a:extLst>
              </p:cNvPr>
              <p:cNvSpPr/>
              <p:nvPr/>
            </p:nvSpPr>
            <p:spPr bwMode="auto">
              <a:xfrm>
                <a:off x="5394981" y="4379499"/>
                <a:ext cx="152686" cy="446914"/>
              </a:xfrm>
              <a:custGeom>
                <a:avLst/>
                <a:gdLst>
                  <a:gd name="T0" fmla="*/ 137 w 137"/>
                  <a:gd name="T1" fmla="*/ 394 h 401"/>
                  <a:gd name="T2" fmla="*/ 108 w 137"/>
                  <a:gd name="T3" fmla="*/ 401 h 401"/>
                  <a:gd name="T4" fmla="*/ 0 w 137"/>
                  <a:gd name="T5" fmla="*/ 7 h 401"/>
                  <a:gd name="T6" fmla="*/ 28 w 137"/>
                  <a:gd name="T7" fmla="*/ 0 h 401"/>
                  <a:gd name="T8" fmla="*/ 137 w 137"/>
                  <a:gd name="T9" fmla="*/ 394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401">
                    <a:moveTo>
                      <a:pt x="137" y="394"/>
                    </a:moveTo>
                    <a:lnTo>
                      <a:pt x="108" y="401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137" y="3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ïṣḷïḓe">
                <a:extLst>
                  <a:ext uri="{FF2B5EF4-FFF2-40B4-BE49-F238E27FC236}">
                    <a16:creationId xmlns:a16="http://schemas.microsoft.com/office/drawing/2014/main" id="{D724A6CD-F471-4F5B-BAAE-BB1045DF73FC}"/>
                  </a:ext>
                </a:extLst>
              </p:cNvPr>
              <p:cNvSpPr/>
              <p:nvPr/>
            </p:nvSpPr>
            <p:spPr bwMode="auto">
              <a:xfrm>
                <a:off x="5466309" y="4310400"/>
                <a:ext cx="163831" cy="493723"/>
              </a:xfrm>
              <a:custGeom>
                <a:avLst/>
                <a:gdLst>
                  <a:gd name="T0" fmla="*/ 147 w 147"/>
                  <a:gd name="T1" fmla="*/ 436 h 443"/>
                  <a:gd name="T2" fmla="*/ 118 w 147"/>
                  <a:gd name="T3" fmla="*/ 443 h 443"/>
                  <a:gd name="T4" fmla="*/ 0 w 147"/>
                  <a:gd name="T5" fmla="*/ 9 h 443"/>
                  <a:gd name="T6" fmla="*/ 28 w 147"/>
                  <a:gd name="T7" fmla="*/ 0 h 443"/>
                  <a:gd name="T8" fmla="*/ 147 w 147"/>
                  <a:gd name="T9" fmla="*/ 43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443">
                    <a:moveTo>
                      <a:pt x="147" y="436"/>
                    </a:moveTo>
                    <a:lnTo>
                      <a:pt x="118" y="443"/>
                    </a:lnTo>
                    <a:lnTo>
                      <a:pt x="0" y="9"/>
                    </a:lnTo>
                    <a:lnTo>
                      <a:pt x="28" y="0"/>
                    </a:lnTo>
                    <a:lnTo>
                      <a:pt x="147" y="436"/>
                    </a:lnTo>
                    <a:close/>
                  </a:path>
                </a:pathLst>
              </a:custGeom>
              <a:solidFill>
                <a:srgbClr val="75C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iS1iďê">
                <a:extLst>
                  <a:ext uri="{FF2B5EF4-FFF2-40B4-BE49-F238E27FC236}">
                    <a16:creationId xmlns:a16="http://schemas.microsoft.com/office/drawing/2014/main" id="{37E3D9C0-A60A-4738-8B28-DBCC8B17A4D9}"/>
                  </a:ext>
                </a:extLst>
              </p:cNvPr>
              <p:cNvSpPr/>
              <p:nvPr/>
            </p:nvSpPr>
            <p:spPr bwMode="auto">
              <a:xfrm>
                <a:off x="5466309" y="4310400"/>
                <a:ext cx="163831" cy="493723"/>
              </a:xfrm>
              <a:custGeom>
                <a:avLst/>
                <a:gdLst>
                  <a:gd name="T0" fmla="*/ 147 w 147"/>
                  <a:gd name="T1" fmla="*/ 436 h 443"/>
                  <a:gd name="T2" fmla="*/ 118 w 147"/>
                  <a:gd name="T3" fmla="*/ 443 h 443"/>
                  <a:gd name="T4" fmla="*/ 0 w 147"/>
                  <a:gd name="T5" fmla="*/ 9 h 443"/>
                  <a:gd name="T6" fmla="*/ 28 w 147"/>
                  <a:gd name="T7" fmla="*/ 0 h 443"/>
                  <a:gd name="T8" fmla="*/ 147 w 147"/>
                  <a:gd name="T9" fmla="*/ 43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443">
                    <a:moveTo>
                      <a:pt x="147" y="436"/>
                    </a:moveTo>
                    <a:lnTo>
                      <a:pt x="118" y="443"/>
                    </a:lnTo>
                    <a:lnTo>
                      <a:pt x="0" y="9"/>
                    </a:lnTo>
                    <a:lnTo>
                      <a:pt x="28" y="0"/>
                    </a:lnTo>
                    <a:lnTo>
                      <a:pt x="147" y="4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íSḻiḑè">
                <a:extLst>
                  <a:ext uri="{FF2B5EF4-FFF2-40B4-BE49-F238E27FC236}">
                    <a16:creationId xmlns:a16="http://schemas.microsoft.com/office/drawing/2014/main" id="{E2DA6634-CBFE-4C36-92FD-402085E12103}"/>
                  </a:ext>
                </a:extLst>
              </p:cNvPr>
              <p:cNvSpPr/>
              <p:nvPr/>
            </p:nvSpPr>
            <p:spPr bwMode="auto">
              <a:xfrm>
                <a:off x="5455164" y="4149913"/>
                <a:ext cx="206182" cy="646408"/>
              </a:xfrm>
              <a:custGeom>
                <a:avLst/>
                <a:gdLst>
                  <a:gd name="T0" fmla="*/ 185 w 185"/>
                  <a:gd name="T1" fmla="*/ 572 h 580"/>
                  <a:gd name="T2" fmla="*/ 157 w 185"/>
                  <a:gd name="T3" fmla="*/ 580 h 580"/>
                  <a:gd name="T4" fmla="*/ 0 w 185"/>
                  <a:gd name="T5" fmla="*/ 8 h 580"/>
                  <a:gd name="T6" fmla="*/ 28 w 185"/>
                  <a:gd name="T7" fmla="*/ 0 h 580"/>
                  <a:gd name="T8" fmla="*/ 185 w 185"/>
                  <a:gd name="T9" fmla="*/ 572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580">
                    <a:moveTo>
                      <a:pt x="185" y="572"/>
                    </a:moveTo>
                    <a:lnTo>
                      <a:pt x="157" y="580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185" y="572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îśľíḍê">
                <a:extLst>
                  <a:ext uri="{FF2B5EF4-FFF2-40B4-BE49-F238E27FC236}">
                    <a16:creationId xmlns:a16="http://schemas.microsoft.com/office/drawing/2014/main" id="{7DC348E3-C72F-40A7-82DF-40C6A39F82CF}"/>
                  </a:ext>
                </a:extLst>
              </p:cNvPr>
              <p:cNvSpPr/>
              <p:nvPr/>
            </p:nvSpPr>
            <p:spPr bwMode="auto">
              <a:xfrm>
                <a:off x="5455164" y="4149913"/>
                <a:ext cx="206182" cy="646408"/>
              </a:xfrm>
              <a:custGeom>
                <a:avLst/>
                <a:gdLst>
                  <a:gd name="T0" fmla="*/ 185 w 185"/>
                  <a:gd name="T1" fmla="*/ 572 h 580"/>
                  <a:gd name="T2" fmla="*/ 157 w 185"/>
                  <a:gd name="T3" fmla="*/ 580 h 580"/>
                  <a:gd name="T4" fmla="*/ 0 w 185"/>
                  <a:gd name="T5" fmla="*/ 8 h 580"/>
                  <a:gd name="T6" fmla="*/ 28 w 185"/>
                  <a:gd name="T7" fmla="*/ 0 h 580"/>
                  <a:gd name="T8" fmla="*/ 185 w 185"/>
                  <a:gd name="T9" fmla="*/ 572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580">
                    <a:moveTo>
                      <a:pt x="185" y="572"/>
                    </a:moveTo>
                    <a:lnTo>
                      <a:pt x="157" y="580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185" y="5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ïşḻïḋê">
                <a:extLst>
                  <a:ext uri="{FF2B5EF4-FFF2-40B4-BE49-F238E27FC236}">
                    <a16:creationId xmlns:a16="http://schemas.microsoft.com/office/drawing/2014/main" id="{2BAA15E5-6E28-4111-A78D-CBD2436B0E53}"/>
                  </a:ext>
                </a:extLst>
              </p:cNvPr>
              <p:cNvSpPr/>
              <p:nvPr/>
            </p:nvSpPr>
            <p:spPr bwMode="auto">
              <a:xfrm>
                <a:off x="5631254" y="4464201"/>
                <a:ext cx="114794" cy="308716"/>
              </a:xfrm>
              <a:custGeom>
                <a:avLst/>
                <a:gdLst>
                  <a:gd name="T0" fmla="*/ 103 w 103"/>
                  <a:gd name="T1" fmla="*/ 270 h 277"/>
                  <a:gd name="T2" fmla="*/ 73 w 103"/>
                  <a:gd name="T3" fmla="*/ 277 h 277"/>
                  <a:gd name="T4" fmla="*/ 0 w 103"/>
                  <a:gd name="T5" fmla="*/ 9 h 277"/>
                  <a:gd name="T6" fmla="*/ 29 w 103"/>
                  <a:gd name="T7" fmla="*/ 0 h 277"/>
                  <a:gd name="T8" fmla="*/ 103 w 103"/>
                  <a:gd name="T9" fmla="*/ 27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277">
                    <a:moveTo>
                      <a:pt x="103" y="270"/>
                    </a:moveTo>
                    <a:lnTo>
                      <a:pt x="73" y="277"/>
                    </a:lnTo>
                    <a:lnTo>
                      <a:pt x="0" y="9"/>
                    </a:lnTo>
                    <a:lnTo>
                      <a:pt x="29" y="0"/>
                    </a:lnTo>
                    <a:lnTo>
                      <a:pt x="103" y="270"/>
                    </a:lnTo>
                    <a:close/>
                  </a:path>
                </a:pathLst>
              </a:custGeom>
              <a:solidFill>
                <a:srgbClr val="75C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íşḻïḋè">
                <a:extLst>
                  <a:ext uri="{FF2B5EF4-FFF2-40B4-BE49-F238E27FC236}">
                    <a16:creationId xmlns:a16="http://schemas.microsoft.com/office/drawing/2014/main" id="{83FB4F66-D06C-4702-ACC1-5140B8300B27}"/>
                  </a:ext>
                </a:extLst>
              </p:cNvPr>
              <p:cNvSpPr/>
              <p:nvPr/>
            </p:nvSpPr>
            <p:spPr bwMode="auto">
              <a:xfrm>
                <a:off x="5631254" y="4464201"/>
                <a:ext cx="114794" cy="308716"/>
              </a:xfrm>
              <a:custGeom>
                <a:avLst/>
                <a:gdLst>
                  <a:gd name="T0" fmla="*/ 103 w 103"/>
                  <a:gd name="T1" fmla="*/ 270 h 277"/>
                  <a:gd name="T2" fmla="*/ 73 w 103"/>
                  <a:gd name="T3" fmla="*/ 277 h 277"/>
                  <a:gd name="T4" fmla="*/ 0 w 103"/>
                  <a:gd name="T5" fmla="*/ 9 h 277"/>
                  <a:gd name="T6" fmla="*/ 29 w 103"/>
                  <a:gd name="T7" fmla="*/ 0 h 277"/>
                  <a:gd name="T8" fmla="*/ 103 w 103"/>
                  <a:gd name="T9" fmla="*/ 27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277">
                    <a:moveTo>
                      <a:pt x="103" y="270"/>
                    </a:moveTo>
                    <a:lnTo>
                      <a:pt x="73" y="277"/>
                    </a:lnTo>
                    <a:lnTo>
                      <a:pt x="0" y="9"/>
                    </a:lnTo>
                    <a:lnTo>
                      <a:pt x="29" y="0"/>
                    </a:lnTo>
                    <a:lnTo>
                      <a:pt x="103" y="2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ïṧlíḋè">
                <a:extLst>
                  <a:ext uri="{FF2B5EF4-FFF2-40B4-BE49-F238E27FC236}">
                    <a16:creationId xmlns:a16="http://schemas.microsoft.com/office/drawing/2014/main" id="{369C2DAE-B115-4A39-8E6B-D63E854BEBA0}"/>
                  </a:ext>
                </a:extLst>
              </p:cNvPr>
              <p:cNvSpPr/>
              <p:nvPr/>
            </p:nvSpPr>
            <p:spPr bwMode="auto">
              <a:xfrm>
                <a:off x="5675834" y="4503209"/>
                <a:ext cx="101420" cy="261907"/>
              </a:xfrm>
              <a:custGeom>
                <a:avLst/>
                <a:gdLst>
                  <a:gd name="T0" fmla="*/ 91 w 91"/>
                  <a:gd name="T1" fmla="*/ 226 h 235"/>
                  <a:gd name="T2" fmla="*/ 63 w 91"/>
                  <a:gd name="T3" fmla="*/ 235 h 235"/>
                  <a:gd name="T4" fmla="*/ 0 w 91"/>
                  <a:gd name="T5" fmla="*/ 7 h 235"/>
                  <a:gd name="T6" fmla="*/ 29 w 91"/>
                  <a:gd name="T7" fmla="*/ 0 h 235"/>
                  <a:gd name="T8" fmla="*/ 91 w 91"/>
                  <a:gd name="T9" fmla="*/ 226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235">
                    <a:moveTo>
                      <a:pt x="91" y="226"/>
                    </a:moveTo>
                    <a:lnTo>
                      <a:pt x="63" y="235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91" y="226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iṧļíde">
                <a:extLst>
                  <a:ext uri="{FF2B5EF4-FFF2-40B4-BE49-F238E27FC236}">
                    <a16:creationId xmlns:a16="http://schemas.microsoft.com/office/drawing/2014/main" id="{36089EEF-D6B6-4227-B744-6148EA67ABA0}"/>
                  </a:ext>
                </a:extLst>
              </p:cNvPr>
              <p:cNvSpPr/>
              <p:nvPr/>
            </p:nvSpPr>
            <p:spPr bwMode="auto">
              <a:xfrm>
                <a:off x="5675834" y="4503209"/>
                <a:ext cx="101420" cy="261907"/>
              </a:xfrm>
              <a:custGeom>
                <a:avLst/>
                <a:gdLst>
                  <a:gd name="T0" fmla="*/ 91 w 91"/>
                  <a:gd name="T1" fmla="*/ 226 h 235"/>
                  <a:gd name="T2" fmla="*/ 63 w 91"/>
                  <a:gd name="T3" fmla="*/ 235 h 235"/>
                  <a:gd name="T4" fmla="*/ 0 w 91"/>
                  <a:gd name="T5" fmla="*/ 7 h 235"/>
                  <a:gd name="T6" fmla="*/ 29 w 91"/>
                  <a:gd name="T7" fmla="*/ 0 h 235"/>
                  <a:gd name="T8" fmla="*/ 91 w 91"/>
                  <a:gd name="T9" fmla="*/ 226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235">
                    <a:moveTo>
                      <a:pt x="91" y="226"/>
                    </a:moveTo>
                    <a:lnTo>
                      <a:pt x="63" y="235"/>
                    </a:lnTo>
                    <a:lnTo>
                      <a:pt x="0" y="7"/>
                    </a:lnTo>
                    <a:lnTo>
                      <a:pt x="29" y="0"/>
                    </a:lnTo>
                    <a:lnTo>
                      <a:pt x="91" y="2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ïšľiḍê">
                <a:extLst>
                  <a:ext uri="{FF2B5EF4-FFF2-40B4-BE49-F238E27FC236}">
                    <a16:creationId xmlns:a16="http://schemas.microsoft.com/office/drawing/2014/main" id="{DB50139D-4607-43E0-81D1-5330E29FC3FC}"/>
                  </a:ext>
                </a:extLst>
              </p:cNvPr>
              <p:cNvSpPr/>
              <p:nvPr/>
            </p:nvSpPr>
            <p:spPr bwMode="auto">
              <a:xfrm>
                <a:off x="5779483" y="4555590"/>
                <a:ext cx="81359" cy="187235"/>
              </a:xfrm>
              <a:custGeom>
                <a:avLst/>
                <a:gdLst>
                  <a:gd name="T0" fmla="*/ 73 w 73"/>
                  <a:gd name="T1" fmla="*/ 159 h 168"/>
                  <a:gd name="T2" fmla="*/ 44 w 73"/>
                  <a:gd name="T3" fmla="*/ 168 h 168"/>
                  <a:gd name="T4" fmla="*/ 0 w 73"/>
                  <a:gd name="T5" fmla="*/ 7 h 168"/>
                  <a:gd name="T6" fmla="*/ 28 w 73"/>
                  <a:gd name="T7" fmla="*/ 0 h 168"/>
                  <a:gd name="T8" fmla="*/ 73 w 73"/>
                  <a:gd name="T9" fmla="*/ 159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68">
                    <a:moveTo>
                      <a:pt x="73" y="159"/>
                    </a:moveTo>
                    <a:lnTo>
                      <a:pt x="44" y="168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73" y="159"/>
                    </a:lnTo>
                    <a:close/>
                  </a:path>
                </a:pathLst>
              </a:custGeom>
              <a:solidFill>
                <a:srgbClr val="75C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îṥlïďê">
                <a:extLst>
                  <a:ext uri="{FF2B5EF4-FFF2-40B4-BE49-F238E27FC236}">
                    <a16:creationId xmlns:a16="http://schemas.microsoft.com/office/drawing/2014/main" id="{9716CDA6-F0B6-4067-AC9A-FD39FD1D6588}"/>
                  </a:ext>
                </a:extLst>
              </p:cNvPr>
              <p:cNvSpPr/>
              <p:nvPr/>
            </p:nvSpPr>
            <p:spPr bwMode="auto">
              <a:xfrm>
                <a:off x="5779483" y="4555590"/>
                <a:ext cx="81359" cy="187235"/>
              </a:xfrm>
              <a:custGeom>
                <a:avLst/>
                <a:gdLst>
                  <a:gd name="T0" fmla="*/ 73 w 73"/>
                  <a:gd name="T1" fmla="*/ 159 h 168"/>
                  <a:gd name="T2" fmla="*/ 44 w 73"/>
                  <a:gd name="T3" fmla="*/ 168 h 168"/>
                  <a:gd name="T4" fmla="*/ 0 w 73"/>
                  <a:gd name="T5" fmla="*/ 7 h 168"/>
                  <a:gd name="T6" fmla="*/ 28 w 73"/>
                  <a:gd name="T7" fmla="*/ 0 h 168"/>
                  <a:gd name="T8" fmla="*/ 73 w 73"/>
                  <a:gd name="T9" fmla="*/ 159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68">
                    <a:moveTo>
                      <a:pt x="73" y="159"/>
                    </a:moveTo>
                    <a:lnTo>
                      <a:pt x="44" y="168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73" y="1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íśḷíḓê">
                <a:extLst>
                  <a:ext uri="{FF2B5EF4-FFF2-40B4-BE49-F238E27FC236}">
                    <a16:creationId xmlns:a16="http://schemas.microsoft.com/office/drawing/2014/main" id="{D4FB9E75-ADC1-416A-A6A6-A7ED7E4C65E5}"/>
                  </a:ext>
                </a:extLst>
              </p:cNvPr>
              <p:cNvSpPr/>
              <p:nvPr/>
            </p:nvSpPr>
            <p:spPr bwMode="auto">
              <a:xfrm>
                <a:off x="5831864" y="4623574"/>
                <a:ext cx="60183" cy="109221"/>
              </a:xfrm>
              <a:custGeom>
                <a:avLst/>
                <a:gdLst>
                  <a:gd name="T0" fmla="*/ 54 w 54"/>
                  <a:gd name="T1" fmla="*/ 91 h 98"/>
                  <a:gd name="T2" fmla="*/ 26 w 54"/>
                  <a:gd name="T3" fmla="*/ 98 h 98"/>
                  <a:gd name="T4" fmla="*/ 0 w 54"/>
                  <a:gd name="T5" fmla="*/ 7 h 98"/>
                  <a:gd name="T6" fmla="*/ 28 w 54"/>
                  <a:gd name="T7" fmla="*/ 0 h 98"/>
                  <a:gd name="T8" fmla="*/ 54 w 54"/>
                  <a:gd name="T9" fmla="*/ 9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98">
                    <a:moveTo>
                      <a:pt x="54" y="91"/>
                    </a:moveTo>
                    <a:lnTo>
                      <a:pt x="26" y="98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54" y="91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ïśḷíḋê">
                <a:extLst>
                  <a:ext uri="{FF2B5EF4-FFF2-40B4-BE49-F238E27FC236}">
                    <a16:creationId xmlns:a16="http://schemas.microsoft.com/office/drawing/2014/main" id="{A0CB0CB0-1417-4F16-8EE7-38C811DBD61A}"/>
                  </a:ext>
                </a:extLst>
              </p:cNvPr>
              <p:cNvSpPr/>
              <p:nvPr/>
            </p:nvSpPr>
            <p:spPr bwMode="auto">
              <a:xfrm>
                <a:off x="5831864" y="4623574"/>
                <a:ext cx="60183" cy="109221"/>
              </a:xfrm>
              <a:custGeom>
                <a:avLst/>
                <a:gdLst>
                  <a:gd name="T0" fmla="*/ 54 w 54"/>
                  <a:gd name="T1" fmla="*/ 91 h 98"/>
                  <a:gd name="T2" fmla="*/ 26 w 54"/>
                  <a:gd name="T3" fmla="*/ 98 h 98"/>
                  <a:gd name="T4" fmla="*/ 0 w 54"/>
                  <a:gd name="T5" fmla="*/ 7 h 98"/>
                  <a:gd name="T6" fmla="*/ 28 w 54"/>
                  <a:gd name="T7" fmla="*/ 0 h 98"/>
                  <a:gd name="T8" fmla="*/ 54 w 54"/>
                  <a:gd name="T9" fmla="*/ 9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98">
                    <a:moveTo>
                      <a:pt x="54" y="91"/>
                    </a:moveTo>
                    <a:lnTo>
                      <a:pt x="26" y="98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54" y="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$1idé">
                <a:extLst>
                  <a:ext uri="{FF2B5EF4-FFF2-40B4-BE49-F238E27FC236}">
                    <a16:creationId xmlns:a16="http://schemas.microsoft.com/office/drawing/2014/main" id="{D0E53001-4409-4AFD-AB0E-50A97FFE0C17}"/>
                  </a:ext>
                </a:extLst>
              </p:cNvPr>
              <p:cNvSpPr/>
              <p:nvPr/>
            </p:nvSpPr>
            <p:spPr bwMode="auto">
              <a:xfrm>
                <a:off x="4345125" y="3904724"/>
                <a:ext cx="121481" cy="118137"/>
              </a:xfrm>
              <a:custGeom>
                <a:avLst/>
                <a:gdLst>
                  <a:gd name="T0" fmla="*/ 109 w 109"/>
                  <a:gd name="T1" fmla="*/ 84 h 106"/>
                  <a:gd name="T2" fmla="*/ 23 w 109"/>
                  <a:gd name="T3" fmla="*/ 106 h 106"/>
                  <a:gd name="T4" fmla="*/ 0 w 109"/>
                  <a:gd name="T5" fmla="*/ 22 h 106"/>
                  <a:gd name="T6" fmla="*/ 84 w 109"/>
                  <a:gd name="T7" fmla="*/ 0 h 106"/>
                  <a:gd name="T8" fmla="*/ 109 w 109"/>
                  <a:gd name="T9" fmla="*/ 8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6">
                    <a:moveTo>
                      <a:pt x="109" y="84"/>
                    </a:moveTo>
                    <a:lnTo>
                      <a:pt x="23" y="106"/>
                    </a:lnTo>
                    <a:lnTo>
                      <a:pt x="0" y="22"/>
                    </a:lnTo>
                    <a:lnTo>
                      <a:pt x="84" y="0"/>
                    </a:lnTo>
                    <a:lnTo>
                      <a:pt x="109" y="84"/>
                    </a:lnTo>
                    <a:close/>
                  </a:path>
                </a:pathLst>
              </a:custGeom>
              <a:solidFill>
                <a:srgbClr val="317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iṣḻïdè">
                <a:extLst>
                  <a:ext uri="{FF2B5EF4-FFF2-40B4-BE49-F238E27FC236}">
                    <a16:creationId xmlns:a16="http://schemas.microsoft.com/office/drawing/2014/main" id="{ABA0A62B-D253-47AE-8469-82C2CE54D95D}"/>
                  </a:ext>
                </a:extLst>
              </p:cNvPr>
              <p:cNvSpPr/>
              <p:nvPr/>
            </p:nvSpPr>
            <p:spPr bwMode="auto">
              <a:xfrm>
                <a:off x="4345125" y="3904724"/>
                <a:ext cx="121481" cy="118137"/>
              </a:xfrm>
              <a:custGeom>
                <a:avLst/>
                <a:gdLst>
                  <a:gd name="T0" fmla="*/ 109 w 109"/>
                  <a:gd name="T1" fmla="*/ 84 h 106"/>
                  <a:gd name="T2" fmla="*/ 23 w 109"/>
                  <a:gd name="T3" fmla="*/ 106 h 106"/>
                  <a:gd name="T4" fmla="*/ 0 w 109"/>
                  <a:gd name="T5" fmla="*/ 22 h 106"/>
                  <a:gd name="T6" fmla="*/ 84 w 109"/>
                  <a:gd name="T7" fmla="*/ 0 h 106"/>
                  <a:gd name="T8" fmla="*/ 109 w 109"/>
                  <a:gd name="T9" fmla="*/ 8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6">
                    <a:moveTo>
                      <a:pt x="109" y="84"/>
                    </a:moveTo>
                    <a:lnTo>
                      <a:pt x="23" y="106"/>
                    </a:lnTo>
                    <a:lnTo>
                      <a:pt x="0" y="22"/>
                    </a:lnTo>
                    <a:lnTo>
                      <a:pt x="84" y="0"/>
                    </a:lnTo>
                    <a:lnTo>
                      <a:pt x="109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ṩľïḋé">
                <a:extLst>
                  <a:ext uri="{FF2B5EF4-FFF2-40B4-BE49-F238E27FC236}">
                    <a16:creationId xmlns:a16="http://schemas.microsoft.com/office/drawing/2014/main" id="{B2DB7809-30F1-490C-9A4B-8CC3BAB44042}"/>
                  </a:ext>
                </a:extLst>
              </p:cNvPr>
              <p:cNvSpPr/>
              <p:nvPr/>
            </p:nvSpPr>
            <p:spPr bwMode="auto">
              <a:xfrm>
                <a:off x="4531246" y="3745351"/>
                <a:ext cx="617431" cy="201724"/>
              </a:xfrm>
              <a:custGeom>
                <a:avLst/>
                <a:gdLst>
                  <a:gd name="T0" fmla="*/ 554 w 554"/>
                  <a:gd name="T1" fmla="*/ 32 h 181"/>
                  <a:gd name="T2" fmla="*/ 9 w 554"/>
                  <a:gd name="T3" fmla="*/ 181 h 181"/>
                  <a:gd name="T4" fmla="*/ 0 w 554"/>
                  <a:gd name="T5" fmla="*/ 148 h 181"/>
                  <a:gd name="T6" fmla="*/ 544 w 554"/>
                  <a:gd name="T7" fmla="*/ 0 h 181"/>
                  <a:gd name="T8" fmla="*/ 554 w 554"/>
                  <a:gd name="T9" fmla="*/ 3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4" h="181">
                    <a:moveTo>
                      <a:pt x="554" y="32"/>
                    </a:moveTo>
                    <a:lnTo>
                      <a:pt x="9" y="181"/>
                    </a:lnTo>
                    <a:lnTo>
                      <a:pt x="0" y="148"/>
                    </a:lnTo>
                    <a:lnTo>
                      <a:pt x="544" y="0"/>
                    </a:lnTo>
                    <a:lnTo>
                      <a:pt x="554" y="32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íšḻídê">
                <a:extLst>
                  <a:ext uri="{FF2B5EF4-FFF2-40B4-BE49-F238E27FC236}">
                    <a16:creationId xmlns:a16="http://schemas.microsoft.com/office/drawing/2014/main" id="{5418AD5E-5FEF-4473-88AC-2262AC7CAA9A}"/>
                  </a:ext>
                </a:extLst>
              </p:cNvPr>
              <p:cNvSpPr/>
              <p:nvPr/>
            </p:nvSpPr>
            <p:spPr bwMode="auto">
              <a:xfrm>
                <a:off x="4531246" y="3745351"/>
                <a:ext cx="617431" cy="201724"/>
              </a:xfrm>
              <a:custGeom>
                <a:avLst/>
                <a:gdLst>
                  <a:gd name="T0" fmla="*/ 554 w 554"/>
                  <a:gd name="T1" fmla="*/ 32 h 181"/>
                  <a:gd name="T2" fmla="*/ 9 w 554"/>
                  <a:gd name="T3" fmla="*/ 181 h 181"/>
                  <a:gd name="T4" fmla="*/ 0 w 554"/>
                  <a:gd name="T5" fmla="*/ 148 h 181"/>
                  <a:gd name="T6" fmla="*/ 544 w 554"/>
                  <a:gd name="T7" fmla="*/ 0 h 181"/>
                  <a:gd name="T8" fmla="*/ 554 w 554"/>
                  <a:gd name="T9" fmla="*/ 3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4" h="181">
                    <a:moveTo>
                      <a:pt x="554" y="32"/>
                    </a:moveTo>
                    <a:lnTo>
                      <a:pt x="9" y="181"/>
                    </a:lnTo>
                    <a:lnTo>
                      <a:pt x="0" y="148"/>
                    </a:lnTo>
                    <a:lnTo>
                      <a:pt x="544" y="0"/>
                    </a:lnTo>
                    <a:lnTo>
                      <a:pt x="554" y="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îš1ïḍé">
                <a:extLst>
                  <a:ext uri="{FF2B5EF4-FFF2-40B4-BE49-F238E27FC236}">
                    <a16:creationId xmlns:a16="http://schemas.microsoft.com/office/drawing/2014/main" id="{754341B3-09E1-444D-8FB4-BDEDB9F07EBD}"/>
                  </a:ext>
                </a:extLst>
              </p:cNvPr>
              <p:cNvSpPr/>
              <p:nvPr/>
            </p:nvSpPr>
            <p:spPr bwMode="auto">
              <a:xfrm>
                <a:off x="4386362" y="4056295"/>
                <a:ext cx="121481" cy="119252"/>
              </a:xfrm>
              <a:custGeom>
                <a:avLst/>
                <a:gdLst>
                  <a:gd name="T0" fmla="*/ 109 w 109"/>
                  <a:gd name="T1" fmla="*/ 84 h 107"/>
                  <a:gd name="T2" fmla="*/ 24 w 109"/>
                  <a:gd name="T3" fmla="*/ 107 h 107"/>
                  <a:gd name="T4" fmla="*/ 0 w 109"/>
                  <a:gd name="T5" fmla="*/ 23 h 107"/>
                  <a:gd name="T6" fmla="*/ 86 w 109"/>
                  <a:gd name="T7" fmla="*/ 0 h 107"/>
                  <a:gd name="T8" fmla="*/ 109 w 109"/>
                  <a:gd name="T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7">
                    <a:moveTo>
                      <a:pt x="109" y="84"/>
                    </a:moveTo>
                    <a:lnTo>
                      <a:pt x="24" y="107"/>
                    </a:lnTo>
                    <a:lnTo>
                      <a:pt x="0" y="23"/>
                    </a:lnTo>
                    <a:lnTo>
                      <a:pt x="86" y="0"/>
                    </a:lnTo>
                    <a:lnTo>
                      <a:pt x="109" y="84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śļîďè">
                <a:extLst>
                  <a:ext uri="{FF2B5EF4-FFF2-40B4-BE49-F238E27FC236}">
                    <a16:creationId xmlns:a16="http://schemas.microsoft.com/office/drawing/2014/main" id="{9C076A42-7B0B-4F99-AAED-7286D89907CC}"/>
                  </a:ext>
                </a:extLst>
              </p:cNvPr>
              <p:cNvSpPr/>
              <p:nvPr/>
            </p:nvSpPr>
            <p:spPr bwMode="auto">
              <a:xfrm>
                <a:off x="4386362" y="4056295"/>
                <a:ext cx="121481" cy="119252"/>
              </a:xfrm>
              <a:custGeom>
                <a:avLst/>
                <a:gdLst>
                  <a:gd name="T0" fmla="*/ 109 w 109"/>
                  <a:gd name="T1" fmla="*/ 84 h 107"/>
                  <a:gd name="T2" fmla="*/ 24 w 109"/>
                  <a:gd name="T3" fmla="*/ 107 h 107"/>
                  <a:gd name="T4" fmla="*/ 0 w 109"/>
                  <a:gd name="T5" fmla="*/ 23 h 107"/>
                  <a:gd name="T6" fmla="*/ 86 w 109"/>
                  <a:gd name="T7" fmla="*/ 0 h 107"/>
                  <a:gd name="T8" fmla="*/ 109 w 109"/>
                  <a:gd name="T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7">
                    <a:moveTo>
                      <a:pt x="109" y="84"/>
                    </a:moveTo>
                    <a:lnTo>
                      <a:pt x="24" y="107"/>
                    </a:lnTo>
                    <a:lnTo>
                      <a:pt x="0" y="23"/>
                    </a:lnTo>
                    <a:lnTo>
                      <a:pt x="86" y="0"/>
                    </a:lnTo>
                    <a:lnTo>
                      <a:pt x="109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ïṥľîḓe">
                <a:extLst>
                  <a:ext uri="{FF2B5EF4-FFF2-40B4-BE49-F238E27FC236}">
                    <a16:creationId xmlns:a16="http://schemas.microsoft.com/office/drawing/2014/main" id="{ADFAF2A1-8B8B-4472-B877-949EB46C3A9A}"/>
                  </a:ext>
                </a:extLst>
              </p:cNvPr>
              <p:cNvSpPr/>
              <p:nvPr/>
            </p:nvSpPr>
            <p:spPr bwMode="auto">
              <a:xfrm>
                <a:off x="4572482" y="4003914"/>
                <a:ext cx="222899" cy="93618"/>
              </a:xfrm>
              <a:custGeom>
                <a:avLst/>
                <a:gdLst>
                  <a:gd name="T0" fmla="*/ 200 w 200"/>
                  <a:gd name="T1" fmla="*/ 33 h 84"/>
                  <a:gd name="T2" fmla="*/ 9 w 200"/>
                  <a:gd name="T3" fmla="*/ 84 h 84"/>
                  <a:gd name="T4" fmla="*/ 0 w 200"/>
                  <a:gd name="T5" fmla="*/ 53 h 84"/>
                  <a:gd name="T6" fmla="*/ 191 w 200"/>
                  <a:gd name="T7" fmla="*/ 0 h 84"/>
                  <a:gd name="T8" fmla="*/ 200 w 200"/>
                  <a:gd name="T9" fmla="*/ 3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84">
                    <a:moveTo>
                      <a:pt x="200" y="33"/>
                    </a:moveTo>
                    <a:lnTo>
                      <a:pt x="9" y="84"/>
                    </a:lnTo>
                    <a:lnTo>
                      <a:pt x="0" y="53"/>
                    </a:lnTo>
                    <a:lnTo>
                      <a:pt x="191" y="0"/>
                    </a:lnTo>
                    <a:lnTo>
                      <a:pt x="200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ïṩ1íďè">
                <a:extLst>
                  <a:ext uri="{FF2B5EF4-FFF2-40B4-BE49-F238E27FC236}">
                    <a16:creationId xmlns:a16="http://schemas.microsoft.com/office/drawing/2014/main" id="{BFB69637-9225-487A-9190-B816ED5D3ACE}"/>
                  </a:ext>
                </a:extLst>
              </p:cNvPr>
              <p:cNvSpPr/>
              <p:nvPr/>
            </p:nvSpPr>
            <p:spPr bwMode="auto">
              <a:xfrm>
                <a:off x="4572482" y="4003914"/>
                <a:ext cx="222899" cy="93618"/>
              </a:xfrm>
              <a:custGeom>
                <a:avLst/>
                <a:gdLst>
                  <a:gd name="T0" fmla="*/ 200 w 200"/>
                  <a:gd name="T1" fmla="*/ 33 h 84"/>
                  <a:gd name="T2" fmla="*/ 9 w 200"/>
                  <a:gd name="T3" fmla="*/ 84 h 84"/>
                  <a:gd name="T4" fmla="*/ 0 w 200"/>
                  <a:gd name="T5" fmla="*/ 53 h 84"/>
                  <a:gd name="T6" fmla="*/ 191 w 200"/>
                  <a:gd name="T7" fmla="*/ 0 h 84"/>
                  <a:gd name="T8" fmla="*/ 200 w 200"/>
                  <a:gd name="T9" fmla="*/ 3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84">
                    <a:moveTo>
                      <a:pt x="200" y="33"/>
                    </a:moveTo>
                    <a:lnTo>
                      <a:pt x="9" y="84"/>
                    </a:lnTo>
                    <a:lnTo>
                      <a:pt x="0" y="53"/>
                    </a:lnTo>
                    <a:lnTo>
                      <a:pt x="191" y="0"/>
                    </a:lnTo>
                    <a:lnTo>
                      <a:pt x="200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íš1iḋè">
                <a:extLst>
                  <a:ext uri="{FF2B5EF4-FFF2-40B4-BE49-F238E27FC236}">
                    <a16:creationId xmlns:a16="http://schemas.microsoft.com/office/drawing/2014/main" id="{3BD1AD06-81CF-4B32-9725-4D5E8A70E860}"/>
                  </a:ext>
                </a:extLst>
              </p:cNvPr>
              <p:cNvSpPr/>
              <p:nvPr/>
            </p:nvSpPr>
            <p:spPr bwMode="auto">
              <a:xfrm>
                <a:off x="4429827" y="4208982"/>
                <a:ext cx="119252" cy="119252"/>
              </a:xfrm>
              <a:custGeom>
                <a:avLst/>
                <a:gdLst>
                  <a:gd name="T0" fmla="*/ 107 w 107"/>
                  <a:gd name="T1" fmla="*/ 84 h 107"/>
                  <a:gd name="T2" fmla="*/ 23 w 107"/>
                  <a:gd name="T3" fmla="*/ 107 h 107"/>
                  <a:gd name="T4" fmla="*/ 0 w 107"/>
                  <a:gd name="T5" fmla="*/ 23 h 107"/>
                  <a:gd name="T6" fmla="*/ 84 w 107"/>
                  <a:gd name="T7" fmla="*/ 0 h 107"/>
                  <a:gd name="T8" fmla="*/ 107 w 107"/>
                  <a:gd name="T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107" y="84"/>
                    </a:moveTo>
                    <a:lnTo>
                      <a:pt x="23" y="107"/>
                    </a:lnTo>
                    <a:lnTo>
                      <a:pt x="0" y="23"/>
                    </a:lnTo>
                    <a:lnTo>
                      <a:pt x="84" y="0"/>
                    </a:lnTo>
                    <a:lnTo>
                      <a:pt x="107" y="84"/>
                    </a:lnTo>
                    <a:close/>
                  </a:path>
                </a:pathLst>
              </a:custGeom>
              <a:solidFill>
                <a:srgbClr val="FF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ïš1iḑe">
                <a:extLst>
                  <a:ext uri="{FF2B5EF4-FFF2-40B4-BE49-F238E27FC236}">
                    <a16:creationId xmlns:a16="http://schemas.microsoft.com/office/drawing/2014/main" id="{FD66BC26-962A-4574-B8D0-9F907798A3A4}"/>
                  </a:ext>
                </a:extLst>
              </p:cNvPr>
              <p:cNvSpPr/>
              <p:nvPr/>
            </p:nvSpPr>
            <p:spPr bwMode="auto">
              <a:xfrm>
                <a:off x="4429827" y="4208982"/>
                <a:ext cx="119252" cy="119252"/>
              </a:xfrm>
              <a:custGeom>
                <a:avLst/>
                <a:gdLst>
                  <a:gd name="T0" fmla="*/ 107 w 107"/>
                  <a:gd name="T1" fmla="*/ 84 h 107"/>
                  <a:gd name="T2" fmla="*/ 23 w 107"/>
                  <a:gd name="T3" fmla="*/ 107 h 107"/>
                  <a:gd name="T4" fmla="*/ 0 w 107"/>
                  <a:gd name="T5" fmla="*/ 23 h 107"/>
                  <a:gd name="T6" fmla="*/ 84 w 107"/>
                  <a:gd name="T7" fmla="*/ 0 h 107"/>
                  <a:gd name="T8" fmla="*/ 107 w 107"/>
                  <a:gd name="T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107" y="84"/>
                    </a:moveTo>
                    <a:lnTo>
                      <a:pt x="23" y="107"/>
                    </a:lnTo>
                    <a:lnTo>
                      <a:pt x="0" y="23"/>
                    </a:lnTo>
                    <a:lnTo>
                      <a:pt x="84" y="0"/>
                    </a:lnTo>
                    <a:lnTo>
                      <a:pt x="107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ṡliḍê">
                <a:extLst>
                  <a:ext uri="{FF2B5EF4-FFF2-40B4-BE49-F238E27FC236}">
                    <a16:creationId xmlns:a16="http://schemas.microsoft.com/office/drawing/2014/main" id="{F02D0948-2A46-4ECB-9F3D-0B8068D30CAC}"/>
                  </a:ext>
                </a:extLst>
              </p:cNvPr>
              <p:cNvSpPr/>
              <p:nvPr/>
            </p:nvSpPr>
            <p:spPr bwMode="auto">
              <a:xfrm>
                <a:off x="4613719" y="4081929"/>
                <a:ext cx="495951" cy="168289"/>
              </a:xfrm>
              <a:custGeom>
                <a:avLst/>
                <a:gdLst>
                  <a:gd name="T0" fmla="*/ 445 w 445"/>
                  <a:gd name="T1" fmla="*/ 33 h 151"/>
                  <a:gd name="T2" fmla="*/ 10 w 445"/>
                  <a:gd name="T3" fmla="*/ 151 h 151"/>
                  <a:gd name="T4" fmla="*/ 0 w 445"/>
                  <a:gd name="T5" fmla="*/ 120 h 151"/>
                  <a:gd name="T6" fmla="*/ 437 w 445"/>
                  <a:gd name="T7" fmla="*/ 0 h 151"/>
                  <a:gd name="T8" fmla="*/ 445 w 445"/>
                  <a:gd name="T9" fmla="*/ 3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151">
                    <a:moveTo>
                      <a:pt x="445" y="33"/>
                    </a:moveTo>
                    <a:lnTo>
                      <a:pt x="10" y="151"/>
                    </a:lnTo>
                    <a:lnTo>
                      <a:pt x="0" y="120"/>
                    </a:lnTo>
                    <a:lnTo>
                      <a:pt x="437" y="0"/>
                    </a:lnTo>
                    <a:lnTo>
                      <a:pt x="445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ïŝļidé">
                <a:extLst>
                  <a:ext uri="{FF2B5EF4-FFF2-40B4-BE49-F238E27FC236}">
                    <a16:creationId xmlns:a16="http://schemas.microsoft.com/office/drawing/2014/main" id="{60DE805C-31EE-4A0E-887D-6D3C2F2AF9C6}"/>
                  </a:ext>
                </a:extLst>
              </p:cNvPr>
              <p:cNvSpPr/>
              <p:nvPr/>
            </p:nvSpPr>
            <p:spPr bwMode="auto">
              <a:xfrm>
                <a:off x="4613719" y="4081929"/>
                <a:ext cx="495951" cy="168289"/>
              </a:xfrm>
              <a:custGeom>
                <a:avLst/>
                <a:gdLst>
                  <a:gd name="T0" fmla="*/ 445 w 445"/>
                  <a:gd name="T1" fmla="*/ 33 h 151"/>
                  <a:gd name="T2" fmla="*/ 10 w 445"/>
                  <a:gd name="T3" fmla="*/ 151 h 151"/>
                  <a:gd name="T4" fmla="*/ 0 w 445"/>
                  <a:gd name="T5" fmla="*/ 120 h 151"/>
                  <a:gd name="T6" fmla="*/ 437 w 445"/>
                  <a:gd name="T7" fmla="*/ 0 h 151"/>
                  <a:gd name="T8" fmla="*/ 445 w 445"/>
                  <a:gd name="T9" fmla="*/ 3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151">
                    <a:moveTo>
                      <a:pt x="445" y="33"/>
                    </a:moveTo>
                    <a:lnTo>
                      <a:pt x="10" y="151"/>
                    </a:lnTo>
                    <a:lnTo>
                      <a:pt x="0" y="120"/>
                    </a:lnTo>
                    <a:lnTo>
                      <a:pt x="437" y="0"/>
                    </a:lnTo>
                    <a:lnTo>
                      <a:pt x="445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ṣ1îḍé">
                <a:extLst>
                  <a:ext uri="{FF2B5EF4-FFF2-40B4-BE49-F238E27FC236}">
                    <a16:creationId xmlns:a16="http://schemas.microsoft.com/office/drawing/2014/main" id="{63405E34-97DD-46C9-AC99-92E96974BAC6}"/>
                  </a:ext>
                </a:extLst>
              </p:cNvPr>
              <p:cNvSpPr/>
              <p:nvPr/>
            </p:nvSpPr>
            <p:spPr bwMode="auto">
              <a:xfrm>
                <a:off x="4784237" y="3628328"/>
                <a:ext cx="211754" cy="90275"/>
              </a:xfrm>
              <a:custGeom>
                <a:avLst/>
                <a:gdLst>
                  <a:gd name="T0" fmla="*/ 190 w 190"/>
                  <a:gd name="T1" fmla="*/ 31 h 81"/>
                  <a:gd name="T2" fmla="*/ 8 w 190"/>
                  <a:gd name="T3" fmla="*/ 81 h 81"/>
                  <a:gd name="T4" fmla="*/ 0 w 190"/>
                  <a:gd name="T5" fmla="*/ 48 h 81"/>
                  <a:gd name="T6" fmla="*/ 181 w 190"/>
                  <a:gd name="T7" fmla="*/ 0 h 81"/>
                  <a:gd name="T8" fmla="*/ 190 w 190"/>
                  <a:gd name="T9" fmla="*/ 3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81">
                    <a:moveTo>
                      <a:pt x="190" y="31"/>
                    </a:moveTo>
                    <a:lnTo>
                      <a:pt x="8" y="81"/>
                    </a:lnTo>
                    <a:lnTo>
                      <a:pt x="0" y="48"/>
                    </a:lnTo>
                    <a:lnTo>
                      <a:pt x="181" y="0"/>
                    </a:lnTo>
                    <a:lnTo>
                      <a:pt x="190" y="31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ïsḻîḋé">
                <a:extLst>
                  <a:ext uri="{FF2B5EF4-FFF2-40B4-BE49-F238E27FC236}">
                    <a16:creationId xmlns:a16="http://schemas.microsoft.com/office/drawing/2014/main" id="{763378B7-98EA-40DD-8278-E7B3B3F2FB88}"/>
                  </a:ext>
                </a:extLst>
              </p:cNvPr>
              <p:cNvSpPr/>
              <p:nvPr/>
            </p:nvSpPr>
            <p:spPr bwMode="auto">
              <a:xfrm>
                <a:off x="4784237" y="3628328"/>
                <a:ext cx="211754" cy="90275"/>
              </a:xfrm>
              <a:custGeom>
                <a:avLst/>
                <a:gdLst>
                  <a:gd name="T0" fmla="*/ 190 w 190"/>
                  <a:gd name="T1" fmla="*/ 31 h 81"/>
                  <a:gd name="T2" fmla="*/ 8 w 190"/>
                  <a:gd name="T3" fmla="*/ 81 h 81"/>
                  <a:gd name="T4" fmla="*/ 0 w 190"/>
                  <a:gd name="T5" fmla="*/ 48 h 81"/>
                  <a:gd name="T6" fmla="*/ 181 w 190"/>
                  <a:gd name="T7" fmla="*/ 0 h 81"/>
                  <a:gd name="T8" fmla="*/ 190 w 190"/>
                  <a:gd name="T9" fmla="*/ 3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81">
                    <a:moveTo>
                      <a:pt x="190" y="31"/>
                    </a:moveTo>
                    <a:lnTo>
                      <a:pt x="8" y="81"/>
                    </a:lnTo>
                    <a:lnTo>
                      <a:pt x="0" y="48"/>
                    </a:lnTo>
                    <a:lnTo>
                      <a:pt x="181" y="0"/>
                    </a:lnTo>
                    <a:lnTo>
                      <a:pt x="190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îś1íḓê">
                <a:extLst>
                  <a:ext uri="{FF2B5EF4-FFF2-40B4-BE49-F238E27FC236}">
                    <a16:creationId xmlns:a16="http://schemas.microsoft.com/office/drawing/2014/main" id="{65D1049D-4599-40B1-AAD7-12E5AE7083B6}"/>
                  </a:ext>
                </a:extLst>
              </p:cNvPr>
              <p:cNvSpPr/>
              <p:nvPr/>
            </p:nvSpPr>
            <p:spPr bwMode="auto">
              <a:xfrm>
                <a:off x="4531246" y="3033187"/>
                <a:ext cx="891598" cy="562821"/>
              </a:xfrm>
              <a:custGeom>
                <a:avLst/>
                <a:gdLst>
                  <a:gd name="T0" fmla="*/ 0 w 800"/>
                  <a:gd name="T1" fmla="*/ 491 h 505"/>
                  <a:gd name="T2" fmla="*/ 128 w 800"/>
                  <a:gd name="T3" fmla="*/ 332 h 505"/>
                  <a:gd name="T4" fmla="*/ 311 w 800"/>
                  <a:gd name="T5" fmla="*/ 406 h 505"/>
                  <a:gd name="T6" fmla="*/ 542 w 800"/>
                  <a:gd name="T7" fmla="*/ 0 h 505"/>
                  <a:gd name="T8" fmla="*/ 800 w 800"/>
                  <a:gd name="T9" fmla="*/ 243 h 505"/>
                  <a:gd name="T10" fmla="*/ 13 w 800"/>
                  <a:gd name="T11" fmla="*/ 505 h 505"/>
                  <a:gd name="T12" fmla="*/ 0 w 800"/>
                  <a:gd name="T13" fmla="*/ 491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505">
                    <a:moveTo>
                      <a:pt x="0" y="491"/>
                    </a:moveTo>
                    <a:lnTo>
                      <a:pt x="128" y="332"/>
                    </a:lnTo>
                    <a:lnTo>
                      <a:pt x="311" y="406"/>
                    </a:lnTo>
                    <a:lnTo>
                      <a:pt x="542" y="0"/>
                    </a:lnTo>
                    <a:lnTo>
                      <a:pt x="800" y="243"/>
                    </a:lnTo>
                    <a:lnTo>
                      <a:pt x="13" y="505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íṧḻidè">
                <a:extLst>
                  <a:ext uri="{FF2B5EF4-FFF2-40B4-BE49-F238E27FC236}">
                    <a16:creationId xmlns:a16="http://schemas.microsoft.com/office/drawing/2014/main" id="{32AC1E13-ED27-4709-819A-54B65613D3F1}"/>
                  </a:ext>
                </a:extLst>
              </p:cNvPr>
              <p:cNvSpPr/>
              <p:nvPr/>
            </p:nvSpPr>
            <p:spPr bwMode="auto">
              <a:xfrm>
                <a:off x="4531246" y="3033187"/>
                <a:ext cx="891598" cy="562821"/>
              </a:xfrm>
              <a:custGeom>
                <a:avLst/>
                <a:gdLst>
                  <a:gd name="T0" fmla="*/ 0 w 800"/>
                  <a:gd name="T1" fmla="*/ 491 h 505"/>
                  <a:gd name="T2" fmla="*/ 128 w 800"/>
                  <a:gd name="T3" fmla="*/ 332 h 505"/>
                  <a:gd name="T4" fmla="*/ 311 w 800"/>
                  <a:gd name="T5" fmla="*/ 406 h 505"/>
                  <a:gd name="T6" fmla="*/ 542 w 800"/>
                  <a:gd name="T7" fmla="*/ 0 h 505"/>
                  <a:gd name="T8" fmla="*/ 800 w 800"/>
                  <a:gd name="T9" fmla="*/ 243 h 505"/>
                  <a:gd name="T10" fmla="*/ 13 w 800"/>
                  <a:gd name="T11" fmla="*/ 505 h 505"/>
                  <a:gd name="T12" fmla="*/ 0 w 800"/>
                  <a:gd name="T13" fmla="*/ 491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505">
                    <a:moveTo>
                      <a:pt x="0" y="491"/>
                    </a:moveTo>
                    <a:lnTo>
                      <a:pt x="128" y="332"/>
                    </a:lnTo>
                    <a:lnTo>
                      <a:pt x="311" y="406"/>
                    </a:lnTo>
                    <a:lnTo>
                      <a:pt x="542" y="0"/>
                    </a:lnTo>
                    <a:lnTo>
                      <a:pt x="800" y="243"/>
                    </a:lnTo>
                    <a:lnTo>
                      <a:pt x="13" y="505"/>
                    </a:lnTo>
                    <a:lnTo>
                      <a:pt x="0" y="4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iŝ1íḑè">
                <a:extLst>
                  <a:ext uri="{FF2B5EF4-FFF2-40B4-BE49-F238E27FC236}">
                    <a16:creationId xmlns:a16="http://schemas.microsoft.com/office/drawing/2014/main" id="{C9DF6A4C-7DD9-4D35-B44E-D4F63E6C7457}"/>
                  </a:ext>
                </a:extLst>
              </p:cNvPr>
              <p:cNvSpPr/>
              <p:nvPr/>
            </p:nvSpPr>
            <p:spPr bwMode="auto">
              <a:xfrm>
                <a:off x="4297202" y="3096714"/>
                <a:ext cx="1213688" cy="599599"/>
              </a:xfrm>
              <a:custGeom>
                <a:avLst/>
                <a:gdLst>
                  <a:gd name="T0" fmla="*/ 1076 w 1089"/>
                  <a:gd name="T1" fmla="*/ 111 h 538"/>
                  <a:gd name="T2" fmla="*/ 959 w 1089"/>
                  <a:gd name="T3" fmla="*/ 0 h 538"/>
                  <a:gd name="T4" fmla="*/ 678 w 1089"/>
                  <a:gd name="T5" fmla="*/ 192 h 538"/>
                  <a:gd name="T6" fmla="*/ 467 w 1089"/>
                  <a:gd name="T7" fmla="*/ 146 h 538"/>
                  <a:gd name="T8" fmla="*/ 336 w 1089"/>
                  <a:gd name="T9" fmla="*/ 410 h 538"/>
                  <a:gd name="T10" fmla="*/ 70 w 1089"/>
                  <a:gd name="T11" fmla="*/ 377 h 538"/>
                  <a:gd name="T12" fmla="*/ 0 w 1089"/>
                  <a:gd name="T13" fmla="*/ 538 h 538"/>
                  <a:gd name="T14" fmla="*/ 1089 w 1089"/>
                  <a:gd name="T15" fmla="*/ 232 h 538"/>
                  <a:gd name="T16" fmla="*/ 1076 w 1089"/>
                  <a:gd name="T17" fmla="*/ 111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9" h="538">
                    <a:moveTo>
                      <a:pt x="1076" y="111"/>
                    </a:moveTo>
                    <a:lnTo>
                      <a:pt x="959" y="0"/>
                    </a:lnTo>
                    <a:lnTo>
                      <a:pt x="678" y="192"/>
                    </a:lnTo>
                    <a:lnTo>
                      <a:pt x="467" y="146"/>
                    </a:lnTo>
                    <a:lnTo>
                      <a:pt x="336" y="410"/>
                    </a:lnTo>
                    <a:lnTo>
                      <a:pt x="70" y="377"/>
                    </a:lnTo>
                    <a:lnTo>
                      <a:pt x="0" y="538"/>
                    </a:lnTo>
                    <a:lnTo>
                      <a:pt x="1089" y="232"/>
                    </a:lnTo>
                    <a:lnTo>
                      <a:pt x="1076" y="111"/>
                    </a:lnTo>
                    <a:close/>
                  </a:path>
                </a:pathLst>
              </a:custGeom>
              <a:solidFill>
                <a:srgbClr val="FF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îśḻíďé">
                <a:extLst>
                  <a:ext uri="{FF2B5EF4-FFF2-40B4-BE49-F238E27FC236}">
                    <a16:creationId xmlns:a16="http://schemas.microsoft.com/office/drawing/2014/main" id="{FF1F215F-6CE2-4CCD-A01D-409CC6008DE1}"/>
                  </a:ext>
                </a:extLst>
              </p:cNvPr>
              <p:cNvSpPr/>
              <p:nvPr/>
            </p:nvSpPr>
            <p:spPr bwMode="auto">
              <a:xfrm>
                <a:off x="4297202" y="3096714"/>
                <a:ext cx="1213688" cy="599599"/>
              </a:xfrm>
              <a:custGeom>
                <a:avLst/>
                <a:gdLst>
                  <a:gd name="T0" fmla="*/ 1076 w 1089"/>
                  <a:gd name="T1" fmla="*/ 111 h 538"/>
                  <a:gd name="T2" fmla="*/ 959 w 1089"/>
                  <a:gd name="T3" fmla="*/ 0 h 538"/>
                  <a:gd name="T4" fmla="*/ 678 w 1089"/>
                  <a:gd name="T5" fmla="*/ 192 h 538"/>
                  <a:gd name="T6" fmla="*/ 467 w 1089"/>
                  <a:gd name="T7" fmla="*/ 146 h 538"/>
                  <a:gd name="T8" fmla="*/ 336 w 1089"/>
                  <a:gd name="T9" fmla="*/ 410 h 538"/>
                  <a:gd name="T10" fmla="*/ 70 w 1089"/>
                  <a:gd name="T11" fmla="*/ 377 h 538"/>
                  <a:gd name="T12" fmla="*/ 0 w 1089"/>
                  <a:gd name="T13" fmla="*/ 538 h 538"/>
                  <a:gd name="T14" fmla="*/ 1089 w 1089"/>
                  <a:gd name="T15" fmla="*/ 232 h 538"/>
                  <a:gd name="T16" fmla="*/ 1076 w 1089"/>
                  <a:gd name="T17" fmla="*/ 111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9" h="538">
                    <a:moveTo>
                      <a:pt x="1076" y="111"/>
                    </a:moveTo>
                    <a:lnTo>
                      <a:pt x="959" y="0"/>
                    </a:lnTo>
                    <a:lnTo>
                      <a:pt x="678" y="192"/>
                    </a:lnTo>
                    <a:lnTo>
                      <a:pt x="467" y="146"/>
                    </a:lnTo>
                    <a:lnTo>
                      <a:pt x="336" y="410"/>
                    </a:lnTo>
                    <a:lnTo>
                      <a:pt x="70" y="377"/>
                    </a:lnTo>
                    <a:lnTo>
                      <a:pt x="0" y="538"/>
                    </a:lnTo>
                    <a:lnTo>
                      <a:pt x="1089" y="232"/>
                    </a:lnTo>
                    <a:lnTo>
                      <a:pt x="1076" y="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isľíḍè">
                <a:extLst>
                  <a:ext uri="{FF2B5EF4-FFF2-40B4-BE49-F238E27FC236}">
                    <a16:creationId xmlns:a16="http://schemas.microsoft.com/office/drawing/2014/main" id="{FA55605C-007E-4177-9143-DB8BBEE8C2CD}"/>
                  </a:ext>
                </a:extLst>
              </p:cNvPr>
              <p:cNvSpPr/>
              <p:nvPr/>
            </p:nvSpPr>
            <p:spPr bwMode="auto">
              <a:xfrm>
                <a:off x="4157889" y="3113431"/>
                <a:ext cx="1417640" cy="668698"/>
              </a:xfrm>
              <a:custGeom>
                <a:avLst/>
                <a:gdLst>
                  <a:gd name="T0" fmla="*/ 0 w 1272"/>
                  <a:gd name="T1" fmla="*/ 600 h 600"/>
                  <a:gd name="T2" fmla="*/ 105 w 1272"/>
                  <a:gd name="T3" fmla="*/ 415 h 600"/>
                  <a:gd name="T4" fmla="*/ 212 w 1272"/>
                  <a:gd name="T5" fmla="*/ 462 h 600"/>
                  <a:gd name="T6" fmla="*/ 315 w 1272"/>
                  <a:gd name="T7" fmla="*/ 309 h 600"/>
                  <a:gd name="T8" fmla="*/ 475 w 1272"/>
                  <a:gd name="T9" fmla="*/ 371 h 600"/>
                  <a:gd name="T10" fmla="*/ 714 w 1272"/>
                  <a:gd name="T11" fmla="*/ 104 h 600"/>
                  <a:gd name="T12" fmla="*/ 931 w 1272"/>
                  <a:gd name="T13" fmla="*/ 156 h 600"/>
                  <a:gd name="T14" fmla="*/ 1202 w 1272"/>
                  <a:gd name="T15" fmla="*/ 0 h 600"/>
                  <a:gd name="T16" fmla="*/ 1272 w 1272"/>
                  <a:gd name="T17" fmla="*/ 252 h 600"/>
                  <a:gd name="T18" fmla="*/ 0 w 1272"/>
                  <a:gd name="T1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2" h="600">
                    <a:moveTo>
                      <a:pt x="0" y="600"/>
                    </a:moveTo>
                    <a:lnTo>
                      <a:pt x="105" y="415"/>
                    </a:lnTo>
                    <a:lnTo>
                      <a:pt x="212" y="462"/>
                    </a:lnTo>
                    <a:lnTo>
                      <a:pt x="315" y="309"/>
                    </a:lnTo>
                    <a:lnTo>
                      <a:pt x="475" y="371"/>
                    </a:lnTo>
                    <a:lnTo>
                      <a:pt x="714" y="104"/>
                    </a:lnTo>
                    <a:lnTo>
                      <a:pt x="931" y="156"/>
                    </a:lnTo>
                    <a:lnTo>
                      <a:pt x="1202" y="0"/>
                    </a:lnTo>
                    <a:lnTo>
                      <a:pt x="1272" y="252"/>
                    </a:lnTo>
                    <a:lnTo>
                      <a:pt x="0" y="600"/>
                    </a:lnTo>
                    <a:close/>
                  </a:path>
                </a:pathLst>
              </a:custGeom>
              <a:solidFill>
                <a:srgbClr val="317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ṧ1îḑe">
                <a:extLst>
                  <a:ext uri="{FF2B5EF4-FFF2-40B4-BE49-F238E27FC236}">
                    <a16:creationId xmlns:a16="http://schemas.microsoft.com/office/drawing/2014/main" id="{3048EA69-1A89-4356-AB71-61835754BA36}"/>
                  </a:ext>
                </a:extLst>
              </p:cNvPr>
              <p:cNvSpPr/>
              <p:nvPr/>
            </p:nvSpPr>
            <p:spPr bwMode="auto">
              <a:xfrm>
                <a:off x="4157889" y="3113431"/>
                <a:ext cx="1417640" cy="668698"/>
              </a:xfrm>
              <a:custGeom>
                <a:avLst/>
                <a:gdLst>
                  <a:gd name="T0" fmla="*/ 0 w 1272"/>
                  <a:gd name="T1" fmla="*/ 600 h 600"/>
                  <a:gd name="T2" fmla="*/ 105 w 1272"/>
                  <a:gd name="T3" fmla="*/ 415 h 600"/>
                  <a:gd name="T4" fmla="*/ 212 w 1272"/>
                  <a:gd name="T5" fmla="*/ 462 h 600"/>
                  <a:gd name="T6" fmla="*/ 315 w 1272"/>
                  <a:gd name="T7" fmla="*/ 309 h 600"/>
                  <a:gd name="T8" fmla="*/ 475 w 1272"/>
                  <a:gd name="T9" fmla="*/ 371 h 600"/>
                  <a:gd name="T10" fmla="*/ 714 w 1272"/>
                  <a:gd name="T11" fmla="*/ 104 h 600"/>
                  <a:gd name="T12" fmla="*/ 931 w 1272"/>
                  <a:gd name="T13" fmla="*/ 156 h 600"/>
                  <a:gd name="T14" fmla="*/ 1202 w 1272"/>
                  <a:gd name="T15" fmla="*/ 0 h 600"/>
                  <a:gd name="T16" fmla="*/ 1272 w 1272"/>
                  <a:gd name="T17" fmla="*/ 252 h 600"/>
                  <a:gd name="T18" fmla="*/ 0 w 1272"/>
                  <a:gd name="T1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2" h="600">
                    <a:moveTo>
                      <a:pt x="0" y="600"/>
                    </a:moveTo>
                    <a:lnTo>
                      <a:pt x="105" y="415"/>
                    </a:lnTo>
                    <a:lnTo>
                      <a:pt x="212" y="462"/>
                    </a:lnTo>
                    <a:lnTo>
                      <a:pt x="315" y="309"/>
                    </a:lnTo>
                    <a:lnTo>
                      <a:pt x="475" y="371"/>
                    </a:lnTo>
                    <a:lnTo>
                      <a:pt x="714" y="104"/>
                    </a:lnTo>
                    <a:lnTo>
                      <a:pt x="931" y="156"/>
                    </a:lnTo>
                    <a:lnTo>
                      <a:pt x="1202" y="0"/>
                    </a:lnTo>
                    <a:lnTo>
                      <a:pt x="1272" y="252"/>
                    </a:lnTo>
                    <a:lnTo>
                      <a:pt x="0" y="6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îṥḻîďe">
                <a:extLst>
                  <a:ext uri="{FF2B5EF4-FFF2-40B4-BE49-F238E27FC236}">
                    <a16:creationId xmlns:a16="http://schemas.microsoft.com/office/drawing/2014/main" id="{817CD18A-41FC-48F1-9D42-757B743B0639}"/>
                  </a:ext>
                </a:extLst>
              </p:cNvPr>
              <p:cNvSpPr/>
              <p:nvPr/>
            </p:nvSpPr>
            <p:spPr bwMode="auto">
              <a:xfrm>
                <a:off x="6315556" y="4785176"/>
                <a:ext cx="119252" cy="119252"/>
              </a:xfrm>
              <a:custGeom>
                <a:avLst/>
                <a:gdLst>
                  <a:gd name="T0" fmla="*/ 107 w 107"/>
                  <a:gd name="T1" fmla="*/ 84 h 107"/>
                  <a:gd name="T2" fmla="*/ 22 w 107"/>
                  <a:gd name="T3" fmla="*/ 107 h 107"/>
                  <a:gd name="T4" fmla="*/ 0 w 107"/>
                  <a:gd name="T5" fmla="*/ 23 h 107"/>
                  <a:gd name="T6" fmla="*/ 84 w 107"/>
                  <a:gd name="T7" fmla="*/ 0 h 107"/>
                  <a:gd name="T8" fmla="*/ 107 w 107"/>
                  <a:gd name="T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107" y="84"/>
                    </a:moveTo>
                    <a:lnTo>
                      <a:pt x="22" y="107"/>
                    </a:lnTo>
                    <a:lnTo>
                      <a:pt x="0" y="23"/>
                    </a:lnTo>
                    <a:lnTo>
                      <a:pt x="84" y="0"/>
                    </a:lnTo>
                    <a:lnTo>
                      <a:pt x="107" y="84"/>
                    </a:lnTo>
                    <a:close/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îşļîḓé">
                <a:extLst>
                  <a:ext uri="{FF2B5EF4-FFF2-40B4-BE49-F238E27FC236}">
                    <a16:creationId xmlns:a16="http://schemas.microsoft.com/office/drawing/2014/main" id="{7CE8633E-C505-48DD-921A-AEDE6C36AEA6}"/>
                  </a:ext>
                </a:extLst>
              </p:cNvPr>
              <p:cNvSpPr/>
              <p:nvPr/>
            </p:nvSpPr>
            <p:spPr bwMode="auto">
              <a:xfrm>
                <a:off x="6315556" y="4785176"/>
                <a:ext cx="119252" cy="119252"/>
              </a:xfrm>
              <a:custGeom>
                <a:avLst/>
                <a:gdLst>
                  <a:gd name="T0" fmla="*/ 107 w 107"/>
                  <a:gd name="T1" fmla="*/ 84 h 107"/>
                  <a:gd name="T2" fmla="*/ 22 w 107"/>
                  <a:gd name="T3" fmla="*/ 107 h 107"/>
                  <a:gd name="T4" fmla="*/ 0 w 107"/>
                  <a:gd name="T5" fmla="*/ 23 h 107"/>
                  <a:gd name="T6" fmla="*/ 84 w 107"/>
                  <a:gd name="T7" fmla="*/ 0 h 107"/>
                  <a:gd name="T8" fmla="*/ 107 w 107"/>
                  <a:gd name="T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107" y="84"/>
                    </a:moveTo>
                    <a:lnTo>
                      <a:pt x="22" y="107"/>
                    </a:lnTo>
                    <a:lnTo>
                      <a:pt x="0" y="23"/>
                    </a:lnTo>
                    <a:lnTo>
                      <a:pt x="84" y="0"/>
                    </a:lnTo>
                    <a:lnTo>
                      <a:pt x="107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îṩļîde">
                <a:extLst>
                  <a:ext uri="{FF2B5EF4-FFF2-40B4-BE49-F238E27FC236}">
                    <a16:creationId xmlns:a16="http://schemas.microsoft.com/office/drawing/2014/main" id="{72A1B904-6A45-414D-8ECD-B251F4AE65AB}"/>
                  </a:ext>
                </a:extLst>
              </p:cNvPr>
              <p:cNvSpPr/>
              <p:nvPr/>
            </p:nvSpPr>
            <p:spPr bwMode="auto">
              <a:xfrm>
                <a:off x="6499448" y="4624689"/>
                <a:ext cx="616317" cy="201724"/>
              </a:xfrm>
              <a:custGeom>
                <a:avLst/>
                <a:gdLst>
                  <a:gd name="T0" fmla="*/ 553 w 553"/>
                  <a:gd name="T1" fmla="*/ 33 h 181"/>
                  <a:gd name="T2" fmla="*/ 10 w 553"/>
                  <a:gd name="T3" fmla="*/ 181 h 181"/>
                  <a:gd name="T4" fmla="*/ 0 w 553"/>
                  <a:gd name="T5" fmla="*/ 148 h 181"/>
                  <a:gd name="T6" fmla="*/ 545 w 553"/>
                  <a:gd name="T7" fmla="*/ 0 h 181"/>
                  <a:gd name="T8" fmla="*/ 553 w 553"/>
                  <a:gd name="T9" fmla="*/ 3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181">
                    <a:moveTo>
                      <a:pt x="553" y="33"/>
                    </a:moveTo>
                    <a:lnTo>
                      <a:pt x="10" y="181"/>
                    </a:lnTo>
                    <a:lnTo>
                      <a:pt x="0" y="148"/>
                    </a:lnTo>
                    <a:lnTo>
                      <a:pt x="545" y="0"/>
                    </a:lnTo>
                    <a:lnTo>
                      <a:pt x="553" y="3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śľîdé">
                <a:extLst>
                  <a:ext uri="{FF2B5EF4-FFF2-40B4-BE49-F238E27FC236}">
                    <a16:creationId xmlns:a16="http://schemas.microsoft.com/office/drawing/2014/main" id="{8BD37614-B912-452B-837B-B9226D4C386A}"/>
                  </a:ext>
                </a:extLst>
              </p:cNvPr>
              <p:cNvSpPr/>
              <p:nvPr/>
            </p:nvSpPr>
            <p:spPr bwMode="auto">
              <a:xfrm>
                <a:off x="6499448" y="4624689"/>
                <a:ext cx="616317" cy="201724"/>
              </a:xfrm>
              <a:custGeom>
                <a:avLst/>
                <a:gdLst>
                  <a:gd name="T0" fmla="*/ 553 w 553"/>
                  <a:gd name="T1" fmla="*/ 33 h 181"/>
                  <a:gd name="T2" fmla="*/ 10 w 553"/>
                  <a:gd name="T3" fmla="*/ 181 h 181"/>
                  <a:gd name="T4" fmla="*/ 0 w 553"/>
                  <a:gd name="T5" fmla="*/ 148 h 181"/>
                  <a:gd name="T6" fmla="*/ 545 w 553"/>
                  <a:gd name="T7" fmla="*/ 0 h 181"/>
                  <a:gd name="T8" fmla="*/ 553 w 553"/>
                  <a:gd name="T9" fmla="*/ 3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181">
                    <a:moveTo>
                      <a:pt x="553" y="33"/>
                    </a:moveTo>
                    <a:lnTo>
                      <a:pt x="10" y="181"/>
                    </a:lnTo>
                    <a:lnTo>
                      <a:pt x="0" y="148"/>
                    </a:lnTo>
                    <a:lnTo>
                      <a:pt x="545" y="0"/>
                    </a:lnTo>
                    <a:lnTo>
                      <a:pt x="553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îṧľîďè">
                <a:extLst>
                  <a:ext uri="{FF2B5EF4-FFF2-40B4-BE49-F238E27FC236}">
                    <a16:creationId xmlns:a16="http://schemas.microsoft.com/office/drawing/2014/main" id="{19B70D3E-E942-4BFF-9D3E-A80264C304D9}"/>
                  </a:ext>
                </a:extLst>
              </p:cNvPr>
              <p:cNvSpPr/>
              <p:nvPr/>
            </p:nvSpPr>
            <p:spPr bwMode="auto">
              <a:xfrm>
                <a:off x="6356792" y="4935634"/>
                <a:ext cx="119252" cy="121481"/>
              </a:xfrm>
              <a:custGeom>
                <a:avLst/>
                <a:gdLst>
                  <a:gd name="T0" fmla="*/ 107 w 107"/>
                  <a:gd name="T1" fmla="*/ 86 h 109"/>
                  <a:gd name="T2" fmla="*/ 22 w 107"/>
                  <a:gd name="T3" fmla="*/ 109 h 109"/>
                  <a:gd name="T4" fmla="*/ 0 w 107"/>
                  <a:gd name="T5" fmla="*/ 25 h 109"/>
                  <a:gd name="T6" fmla="*/ 84 w 107"/>
                  <a:gd name="T7" fmla="*/ 0 h 109"/>
                  <a:gd name="T8" fmla="*/ 107 w 107"/>
                  <a:gd name="T9" fmla="*/ 8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9">
                    <a:moveTo>
                      <a:pt x="107" y="86"/>
                    </a:moveTo>
                    <a:lnTo>
                      <a:pt x="22" y="109"/>
                    </a:lnTo>
                    <a:lnTo>
                      <a:pt x="0" y="25"/>
                    </a:lnTo>
                    <a:lnTo>
                      <a:pt x="84" y="0"/>
                    </a:lnTo>
                    <a:lnTo>
                      <a:pt x="107" y="86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íṩ1ïḑe">
                <a:extLst>
                  <a:ext uri="{FF2B5EF4-FFF2-40B4-BE49-F238E27FC236}">
                    <a16:creationId xmlns:a16="http://schemas.microsoft.com/office/drawing/2014/main" id="{87C7EF0F-B502-49EB-999A-01BAF98B3DF1}"/>
                  </a:ext>
                </a:extLst>
              </p:cNvPr>
              <p:cNvSpPr/>
              <p:nvPr/>
            </p:nvSpPr>
            <p:spPr bwMode="auto">
              <a:xfrm>
                <a:off x="6356792" y="4935634"/>
                <a:ext cx="119252" cy="121481"/>
              </a:xfrm>
              <a:custGeom>
                <a:avLst/>
                <a:gdLst>
                  <a:gd name="T0" fmla="*/ 107 w 107"/>
                  <a:gd name="T1" fmla="*/ 86 h 109"/>
                  <a:gd name="T2" fmla="*/ 22 w 107"/>
                  <a:gd name="T3" fmla="*/ 109 h 109"/>
                  <a:gd name="T4" fmla="*/ 0 w 107"/>
                  <a:gd name="T5" fmla="*/ 25 h 109"/>
                  <a:gd name="T6" fmla="*/ 84 w 107"/>
                  <a:gd name="T7" fmla="*/ 0 h 109"/>
                  <a:gd name="T8" fmla="*/ 107 w 107"/>
                  <a:gd name="T9" fmla="*/ 8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9">
                    <a:moveTo>
                      <a:pt x="107" y="86"/>
                    </a:moveTo>
                    <a:lnTo>
                      <a:pt x="22" y="109"/>
                    </a:lnTo>
                    <a:lnTo>
                      <a:pt x="0" y="25"/>
                    </a:lnTo>
                    <a:lnTo>
                      <a:pt x="84" y="0"/>
                    </a:lnTo>
                    <a:lnTo>
                      <a:pt x="107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ísľîḑê">
                <a:extLst>
                  <a:ext uri="{FF2B5EF4-FFF2-40B4-BE49-F238E27FC236}">
                    <a16:creationId xmlns:a16="http://schemas.microsoft.com/office/drawing/2014/main" id="{B0AA048C-8F1D-4A74-A6C9-6C5A2B0C78A2}"/>
                  </a:ext>
                </a:extLst>
              </p:cNvPr>
              <p:cNvSpPr/>
              <p:nvPr/>
            </p:nvSpPr>
            <p:spPr bwMode="auto">
              <a:xfrm>
                <a:off x="6542913" y="4885481"/>
                <a:ext cx="221785" cy="93618"/>
              </a:xfrm>
              <a:custGeom>
                <a:avLst/>
                <a:gdLst>
                  <a:gd name="T0" fmla="*/ 199 w 199"/>
                  <a:gd name="T1" fmla="*/ 31 h 84"/>
                  <a:gd name="T2" fmla="*/ 8 w 199"/>
                  <a:gd name="T3" fmla="*/ 84 h 84"/>
                  <a:gd name="T4" fmla="*/ 0 w 199"/>
                  <a:gd name="T5" fmla="*/ 51 h 84"/>
                  <a:gd name="T6" fmla="*/ 191 w 199"/>
                  <a:gd name="T7" fmla="*/ 0 h 84"/>
                  <a:gd name="T8" fmla="*/ 199 w 199"/>
                  <a:gd name="T9" fmla="*/ 3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84">
                    <a:moveTo>
                      <a:pt x="199" y="31"/>
                    </a:moveTo>
                    <a:lnTo>
                      <a:pt x="8" y="84"/>
                    </a:lnTo>
                    <a:lnTo>
                      <a:pt x="0" y="51"/>
                    </a:lnTo>
                    <a:lnTo>
                      <a:pt x="191" y="0"/>
                    </a:lnTo>
                    <a:lnTo>
                      <a:pt x="199" y="31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ïṩľîďê">
                <a:extLst>
                  <a:ext uri="{FF2B5EF4-FFF2-40B4-BE49-F238E27FC236}">
                    <a16:creationId xmlns:a16="http://schemas.microsoft.com/office/drawing/2014/main" id="{6DF8D1DD-AC47-429B-BC29-20084E82C746}"/>
                  </a:ext>
                </a:extLst>
              </p:cNvPr>
              <p:cNvSpPr/>
              <p:nvPr/>
            </p:nvSpPr>
            <p:spPr bwMode="auto">
              <a:xfrm>
                <a:off x="6542913" y="4885481"/>
                <a:ext cx="221785" cy="93618"/>
              </a:xfrm>
              <a:custGeom>
                <a:avLst/>
                <a:gdLst>
                  <a:gd name="T0" fmla="*/ 199 w 199"/>
                  <a:gd name="T1" fmla="*/ 31 h 84"/>
                  <a:gd name="T2" fmla="*/ 8 w 199"/>
                  <a:gd name="T3" fmla="*/ 84 h 84"/>
                  <a:gd name="T4" fmla="*/ 0 w 199"/>
                  <a:gd name="T5" fmla="*/ 51 h 84"/>
                  <a:gd name="T6" fmla="*/ 191 w 199"/>
                  <a:gd name="T7" fmla="*/ 0 h 84"/>
                  <a:gd name="T8" fmla="*/ 199 w 199"/>
                  <a:gd name="T9" fmla="*/ 3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84">
                    <a:moveTo>
                      <a:pt x="199" y="31"/>
                    </a:moveTo>
                    <a:lnTo>
                      <a:pt x="8" y="84"/>
                    </a:lnTo>
                    <a:lnTo>
                      <a:pt x="0" y="51"/>
                    </a:lnTo>
                    <a:lnTo>
                      <a:pt x="191" y="0"/>
                    </a:lnTo>
                    <a:lnTo>
                      <a:pt x="199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ïṥḷiďè">
                <a:extLst>
                  <a:ext uri="{FF2B5EF4-FFF2-40B4-BE49-F238E27FC236}">
                    <a16:creationId xmlns:a16="http://schemas.microsoft.com/office/drawing/2014/main" id="{F1800405-5630-4E00-9B87-6E5E49339C06}"/>
                  </a:ext>
                </a:extLst>
              </p:cNvPr>
              <p:cNvSpPr/>
              <p:nvPr/>
            </p:nvSpPr>
            <p:spPr bwMode="auto">
              <a:xfrm>
                <a:off x="6683340" y="4526613"/>
                <a:ext cx="213983" cy="90275"/>
              </a:xfrm>
              <a:custGeom>
                <a:avLst/>
                <a:gdLst>
                  <a:gd name="T0" fmla="*/ 192 w 192"/>
                  <a:gd name="T1" fmla="*/ 31 h 81"/>
                  <a:gd name="T2" fmla="*/ 10 w 192"/>
                  <a:gd name="T3" fmla="*/ 81 h 81"/>
                  <a:gd name="T4" fmla="*/ 0 w 192"/>
                  <a:gd name="T5" fmla="*/ 50 h 81"/>
                  <a:gd name="T6" fmla="*/ 183 w 192"/>
                  <a:gd name="T7" fmla="*/ 0 h 81"/>
                  <a:gd name="T8" fmla="*/ 192 w 192"/>
                  <a:gd name="T9" fmla="*/ 3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81">
                    <a:moveTo>
                      <a:pt x="192" y="31"/>
                    </a:moveTo>
                    <a:lnTo>
                      <a:pt x="10" y="81"/>
                    </a:lnTo>
                    <a:lnTo>
                      <a:pt x="0" y="50"/>
                    </a:lnTo>
                    <a:lnTo>
                      <a:pt x="183" y="0"/>
                    </a:lnTo>
                    <a:lnTo>
                      <a:pt x="192" y="31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ïSľide">
                <a:extLst>
                  <a:ext uri="{FF2B5EF4-FFF2-40B4-BE49-F238E27FC236}">
                    <a16:creationId xmlns:a16="http://schemas.microsoft.com/office/drawing/2014/main" id="{E17685CC-24A6-4DED-8282-7BB71742D67E}"/>
                  </a:ext>
                </a:extLst>
              </p:cNvPr>
              <p:cNvSpPr/>
              <p:nvPr/>
            </p:nvSpPr>
            <p:spPr bwMode="auto">
              <a:xfrm>
                <a:off x="6683340" y="4526613"/>
                <a:ext cx="213983" cy="90275"/>
              </a:xfrm>
              <a:custGeom>
                <a:avLst/>
                <a:gdLst>
                  <a:gd name="T0" fmla="*/ 192 w 192"/>
                  <a:gd name="T1" fmla="*/ 31 h 81"/>
                  <a:gd name="T2" fmla="*/ 10 w 192"/>
                  <a:gd name="T3" fmla="*/ 81 h 81"/>
                  <a:gd name="T4" fmla="*/ 0 w 192"/>
                  <a:gd name="T5" fmla="*/ 50 h 81"/>
                  <a:gd name="T6" fmla="*/ 183 w 192"/>
                  <a:gd name="T7" fmla="*/ 0 h 81"/>
                  <a:gd name="T8" fmla="*/ 192 w 192"/>
                  <a:gd name="T9" fmla="*/ 3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81">
                    <a:moveTo>
                      <a:pt x="192" y="31"/>
                    </a:moveTo>
                    <a:lnTo>
                      <a:pt x="10" y="81"/>
                    </a:lnTo>
                    <a:lnTo>
                      <a:pt x="0" y="50"/>
                    </a:lnTo>
                    <a:lnTo>
                      <a:pt x="183" y="0"/>
                    </a:lnTo>
                    <a:lnTo>
                      <a:pt x="192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ï$1íḍe">
                <a:extLst>
                  <a:ext uri="{FF2B5EF4-FFF2-40B4-BE49-F238E27FC236}">
                    <a16:creationId xmlns:a16="http://schemas.microsoft.com/office/drawing/2014/main" id="{589AE924-8C86-4FD6-8525-8D509CC365FE}"/>
                  </a:ext>
                </a:extLst>
              </p:cNvPr>
              <p:cNvSpPr/>
              <p:nvPr/>
            </p:nvSpPr>
            <p:spPr bwMode="auto">
              <a:xfrm>
                <a:off x="7249504" y="4108677"/>
                <a:ext cx="52382" cy="52382"/>
              </a:xfrm>
              <a:custGeom>
                <a:avLst/>
                <a:gdLst>
                  <a:gd name="T0" fmla="*/ 31 w 33"/>
                  <a:gd name="T1" fmla="*/ 13 h 33"/>
                  <a:gd name="T2" fmla="*/ 20 w 33"/>
                  <a:gd name="T3" fmla="*/ 31 h 33"/>
                  <a:gd name="T4" fmla="*/ 2 w 33"/>
                  <a:gd name="T5" fmla="*/ 21 h 33"/>
                  <a:gd name="T6" fmla="*/ 12 w 33"/>
                  <a:gd name="T7" fmla="*/ 2 h 33"/>
                  <a:gd name="T8" fmla="*/ 31 w 33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1" y="13"/>
                    </a:moveTo>
                    <a:cubicBezTo>
                      <a:pt x="33" y="21"/>
                      <a:pt x="28" y="29"/>
                      <a:pt x="20" y="31"/>
                    </a:cubicBezTo>
                    <a:cubicBezTo>
                      <a:pt x="12" y="33"/>
                      <a:pt x="4" y="29"/>
                      <a:pt x="2" y="21"/>
                    </a:cubicBezTo>
                    <a:cubicBezTo>
                      <a:pt x="0" y="13"/>
                      <a:pt x="4" y="4"/>
                      <a:pt x="12" y="2"/>
                    </a:cubicBezTo>
                    <a:cubicBezTo>
                      <a:pt x="20" y="0"/>
                      <a:pt x="29" y="5"/>
                      <a:pt x="31" y="13"/>
                    </a:cubicBezTo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ṧḷîḋê">
                <a:extLst>
                  <a:ext uri="{FF2B5EF4-FFF2-40B4-BE49-F238E27FC236}">
                    <a16:creationId xmlns:a16="http://schemas.microsoft.com/office/drawing/2014/main" id="{1F0ADD0F-23FD-4642-8508-D215C5E6D6BD}"/>
                  </a:ext>
                </a:extLst>
              </p:cNvPr>
              <p:cNvSpPr/>
              <p:nvPr/>
            </p:nvSpPr>
            <p:spPr bwMode="auto">
              <a:xfrm>
                <a:off x="7005430" y="4020631"/>
                <a:ext cx="53496" cy="52382"/>
              </a:xfrm>
              <a:custGeom>
                <a:avLst/>
                <a:gdLst>
                  <a:gd name="T0" fmla="*/ 31 w 34"/>
                  <a:gd name="T1" fmla="*/ 12 h 33"/>
                  <a:gd name="T2" fmla="*/ 21 w 34"/>
                  <a:gd name="T3" fmla="*/ 31 h 33"/>
                  <a:gd name="T4" fmla="*/ 2 w 34"/>
                  <a:gd name="T5" fmla="*/ 20 h 33"/>
                  <a:gd name="T6" fmla="*/ 13 w 34"/>
                  <a:gd name="T7" fmla="*/ 2 h 33"/>
                  <a:gd name="T8" fmla="*/ 31 w 34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1" y="12"/>
                    </a:moveTo>
                    <a:cubicBezTo>
                      <a:pt x="34" y="20"/>
                      <a:pt x="29" y="29"/>
                      <a:pt x="21" y="31"/>
                    </a:cubicBezTo>
                    <a:cubicBezTo>
                      <a:pt x="13" y="33"/>
                      <a:pt x="4" y="28"/>
                      <a:pt x="2" y="20"/>
                    </a:cubicBezTo>
                    <a:cubicBezTo>
                      <a:pt x="0" y="12"/>
                      <a:pt x="5" y="4"/>
                      <a:pt x="13" y="2"/>
                    </a:cubicBezTo>
                    <a:cubicBezTo>
                      <a:pt x="21" y="0"/>
                      <a:pt x="29" y="4"/>
                      <a:pt x="31" y="12"/>
                    </a:cubicBezTo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Sḷîḓé">
                <a:extLst>
                  <a:ext uri="{FF2B5EF4-FFF2-40B4-BE49-F238E27FC236}">
                    <a16:creationId xmlns:a16="http://schemas.microsoft.com/office/drawing/2014/main" id="{80AD6687-B11C-437A-B968-4F1FC8964216}"/>
                  </a:ext>
                </a:extLst>
              </p:cNvPr>
              <p:cNvSpPr/>
              <p:nvPr/>
            </p:nvSpPr>
            <p:spPr bwMode="auto">
              <a:xfrm>
                <a:off x="6774728" y="4232386"/>
                <a:ext cx="52382" cy="54611"/>
              </a:xfrm>
              <a:custGeom>
                <a:avLst/>
                <a:gdLst>
                  <a:gd name="T0" fmla="*/ 31 w 33"/>
                  <a:gd name="T1" fmla="*/ 13 h 34"/>
                  <a:gd name="T2" fmla="*/ 20 w 33"/>
                  <a:gd name="T3" fmla="*/ 32 h 34"/>
                  <a:gd name="T4" fmla="*/ 2 w 33"/>
                  <a:gd name="T5" fmla="*/ 21 h 34"/>
                  <a:gd name="T6" fmla="*/ 12 w 33"/>
                  <a:gd name="T7" fmla="*/ 3 h 34"/>
                  <a:gd name="T8" fmla="*/ 31 w 33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31" y="13"/>
                    </a:moveTo>
                    <a:cubicBezTo>
                      <a:pt x="33" y="21"/>
                      <a:pt x="28" y="29"/>
                      <a:pt x="20" y="32"/>
                    </a:cubicBezTo>
                    <a:cubicBezTo>
                      <a:pt x="12" y="34"/>
                      <a:pt x="4" y="29"/>
                      <a:pt x="2" y="21"/>
                    </a:cubicBezTo>
                    <a:cubicBezTo>
                      <a:pt x="0" y="13"/>
                      <a:pt x="4" y="5"/>
                      <a:pt x="12" y="3"/>
                    </a:cubicBezTo>
                    <a:cubicBezTo>
                      <a:pt x="20" y="0"/>
                      <a:pt x="29" y="5"/>
                      <a:pt x="31" y="13"/>
                    </a:cubicBezTo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íṧḻîḑè">
                <a:extLst>
                  <a:ext uri="{FF2B5EF4-FFF2-40B4-BE49-F238E27FC236}">
                    <a16:creationId xmlns:a16="http://schemas.microsoft.com/office/drawing/2014/main" id="{4F8C72A6-D6DD-41B7-8763-AD443A88247A}"/>
                  </a:ext>
                </a:extLst>
              </p:cNvPr>
              <p:cNvSpPr/>
              <p:nvPr/>
            </p:nvSpPr>
            <p:spPr bwMode="auto">
              <a:xfrm>
                <a:off x="6577463" y="4212325"/>
                <a:ext cx="52382" cy="52382"/>
              </a:xfrm>
              <a:custGeom>
                <a:avLst/>
                <a:gdLst>
                  <a:gd name="T0" fmla="*/ 31 w 33"/>
                  <a:gd name="T1" fmla="*/ 12 h 33"/>
                  <a:gd name="T2" fmla="*/ 21 w 33"/>
                  <a:gd name="T3" fmla="*/ 31 h 33"/>
                  <a:gd name="T4" fmla="*/ 2 w 33"/>
                  <a:gd name="T5" fmla="*/ 20 h 33"/>
                  <a:gd name="T6" fmla="*/ 13 w 33"/>
                  <a:gd name="T7" fmla="*/ 2 h 33"/>
                  <a:gd name="T8" fmla="*/ 31 w 33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1" y="12"/>
                    </a:moveTo>
                    <a:cubicBezTo>
                      <a:pt x="33" y="20"/>
                      <a:pt x="29" y="29"/>
                      <a:pt x="21" y="31"/>
                    </a:cubicBezTo>
                    <a:cubicBezTo>
                      <a:pt x="13" y="33"/>
                      <a:pt x="4" y="28"/>
                      <a:pt x="2" y="20"/>
                    </a:cubicBezTo>
                    <a:cubicBezTo>
                      <a:pt x="0" y="12"/>
                      <a:pt x="5" y="4"/>
                      <a:pt x="13" y="2"/>
                    </a:cubicBezTo>
                    <a:cubicBezTo>
                      <a:pt x="21" y="0"/>
                      <a:pt x="29" y="4"/>
                      <a:pt x="31" y="12"/>
                    </a:cubicBezTo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îṡľïdé">
                <a:extLst>
                  <a:ext uri="{FF2B5EF4-FFF2-40B4-BE49-F238E27FC236}">
                    <a16:creationId xmlns:a16="http://schemas.microsoft.com/office/drawing/2014/main" id="{3ABBA41F-016D-4176-BC53-FE92E7DE7136}"/>
                  </a:ext>
                </a:extLst>
              </p:cNvPr>
              <p:cNvSpPr/>
              <p:nvPr/>
            </p:nvSpPr>
            <p:spPr bwMode="auto">
              <a:xfrm>
                <a:off x="6518394" y="4385072"/>
                <a:ext cx="54611" cy="52382"/>
              </a:xfrm>
              <a:custGeom>
                <a:avLst/>
                <a:gdLst>
                  <a:gd name="T0" fmla="*/ 32 w 34"/>
                  <a:gd name="T1" fmla="*/ 12 h 33"/>
                  <a:gd name="T2" fmla="*/ 21 w 34"/>
                  <a:gd name="T3" fmla="*/ 31 h 33"/>
                  <a:gd name="T4" fmla="*/ 3 w 34"/>
                  <a:gd name="T5" fmla="*/ 20 h 33"/>
                  <a:gd name="T6" fmla="*/ 13 w 34"/>
                  <a:gd name="T7" fmla="*/ 2 h 33"/>
                  <a:gd name="T8" fmla="*/ 32 w 34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2" y="12"/>
                    </a:moveTo>
                    <a:cubicBezTo>
                      <a:pt x="34" y="20"/>
                      <a:pt x="29" y="29"/>
                      <a:pt x="21" y="31"/>
                    </a:cubicBezTo>
                    <a:cubicBezTo>
                      <a:pt x="13" y="33"/>
                      <a:pt x="5" y="28"/>
                      <a:pt x="3" y="20"/>
                    </a:cubicBezTo>
                    <a:cubicBezTo>
                      <a:pt x="0" y="12"/>
                      <a:pt x="5" y="4"/>
                      <a:pt x="13" y="2"/>
                    </a:cubicBezTo>
                    <a:cubicBezTo>
                      <a:pt x="21" y="0"/>
                      <a:pt x="29" y="4"/>
                      <a:pt x="32" y="12"/>
                    </a:cubicBezTo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śḻíďè">
                <a:extLst>
                  <a:ext uri="{FF2B5EF4-FFF2-40B4-BE49-F238E27FC236}">
                    <a16:creationId xmlns:a16="http://schemas.microsoft.com/office/drawing/2014/main" id="{5D3E2037-7D3D-4FA3-BB52-DBFCB28093DF}"/>
                  </a:ext>
                </a:extLst>
              </p:cNvPr>
              <p:cNvSpPr/>
              <p:nvPr/>
            </p:nvSpPr>
            <p:spPr bwMode="auto">
              <a:xfrm>
                <a:off x="6239770" y="4395102"/>
                <a:ext cx="54611" cy="52382"/>
              </a:xfrm>
              <a:custGeom>
                <a:avLst/>
                <a:gdLst>
                  <a:gd name="T0" fmla="*/ 31 w 34"/>
                  <a:gd name="T1" fmla="*/ 13 h 33"/>
                  <a:gd name="T2" fmla="*/ 21 w 34"/>
                  <a:gd name="T3" fmla="*/ 31 h 33"/>
                  <a:gd name="T4" fmla="*/ 2 w 34"/>
                  <a:gd name="T5" fmla="*/ 21 h 33"/>
                  <a:gd name="T6" fmla="*/ 13 w 34"/>
                  <a:gd name="T7" fmla="*/ 2 h 33"/>
                  <a:gd name="T8" fmla="*/ 31 w 34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1" y="13"/>
                    </a:moveTo>
                    <a:cubicBezTo>
                      <a:pt x="34" y="21"/>
                      <a:pt x="29" y="29"/>
                      <a:pt x="21" y="31"/>
                    </a:cubicBezTo>
                    <a:cubicBezTo>
                      <a:pt x="13" y="33"/>
                      <a:pt x="5" y="29"/>
                      <a:pt x="2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29" y="5"/>
                      <a:pt x="31" y="13"/>
                    </a:cubicBezTo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ïṣ1ide">
                <a:extLst>
                  <a:ext uri="{FF2B5EF4-FFF2-40B4-BE49-F238E27FC236}">
                    <a16:creationId xmlns:a16="http://schemas.microsoft.com/office/drawing/2014/main" id="{F4D6ECE0-C5EC-489B-8002-85FE33DD8B13}"/>
                  </a:ext>
                </a:extLst>
              </p:cNvPr>
              <p:cNvSpPr/>
              <p:nvPr/>
            </p:nvSpPr>
            <p:spPr bwMode="auto">
              <a:xfrm>
                <a:off x="6081511" y="4557819"/>
                <a:ext cx="53496" cy="52382"/>
              </a:xfrm>
              <a:custGeom>
                <a:avLst/>
                <a:gdLst>
                  <a:gd name="T0" fmla="*/ 32 w 34"/>
                  <a:gd name="T1" fmla="*/ 13 h 33"/>
                  <a:gd name="T2" fmla="*/ 21 w 34"/>
                  <a:gd name="T3" fmla="*/ 31 h 33"/>
                  <a:gd name="T4" fmla="*/ 3 w 34"/>
                  <a:gd name="T5" fmla="*/ 21 h 33"/>
                  <a:gd name="T6" fmla="*/ 13 w 34"/>
                  <a:gd name="T7" fmla="*/ 2 h 33"/>
                  <a:gd name="T8" fmla="*/ 32 w 34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2" y="13"/>
                    </a:moveTo>
                    <a:cubicBezTo>
                      <a:pt x="34" y="21"/>
                      <a:pt x="29" y="29"/>
                      <a:pt x="21" y="31"/>
                    </a:cubicBezTo>
                    <a:cubicBezTo>
                      <a:pt x="13" y="33"/>
                      <a:pt x="5" y="29"/>
                      <a:pt x="3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29" y="5"/>
                      <a:pt x="32" y="13"/>
                    </a:cubicBezTo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ślïḍê">
                <a:extLst>
                  <a:ext uri="{FF2B5EF4-FFF2-40B4-BE49-F238E27FC236}">
                    <a16:creationId xmlns:a16="http://schemas.microsoft.com/office/drawing/2014/main" id="{0843C4D4-0F3F-4F01-904A-6DB5DC105BB9}"/>
                  </a:ext>
                </a:extLst>
              </p:cNvPr>
              <p:cNvSpPr/>
              <p:nvPr/>
            </p:nvSpPr>
            <p:spPr bwMode="auto">
              <a:xfrm>
                <a:off x="6179587" y="4086387"/>
                <a:ext cx="52382" cy="54611"/>
              </a:xfrm>
              <a:custGeom>
                <a:avLst/>
                <a:gdLst>
                  <a:gd name="T0" fmla="*/ 31 w 33"/>
                  <a:gd name="T1" fmla="*/ 13 h 34"/>
                  <a:gd name="T2" fmla="*/ 20 w 33"/>
                  <a:gd name="T3" fmla="*/ 32 h 34"/>
                  <a:gd name="T4" fmla="*/ 2 w 33"/>
                  <a:gd name="T5" fmla="*/ 21 h 34"/>
                  <a:gd name="T6" fmla="*/ 12 w 33"/>
                  <a:gd name="T7" fmla="*/ 3 h 34"/>
                  <a:gd name="T8" fmla="*/ 31 w 33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31" y="13"/>
                    </a:moveTo>
                    <a:cubicBezTo>
                      <a:pt x="33" y="21"/>
                      <a:pt x="28" y="29"/>
                      <a:pt x="20" y="32"/>
                    </a:cubicBezTo>
                    <a:cubicBezTo>
                      <a:pt x="12" y="34"/>
                      <a:pt x="4" y="29"/>
                      <a:pt x="2" y="21"/>
                    </a:cubicBezTo>
                    <a:cubicBezTo>
                      <a:pt x="0" y="13"/>
                      <a:pt x="4" y="5"/>
                      <a:pt x="12" y="3"/>
                    </a:cubicBezTo>
                    <a:cubicBezTo>
                      <a:pt x="21" y="0"/>
                      <a:pt x="29" y="5"/>
                      <a:pt x="31" y="13"/>
                    </a:cubicBezTo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ślïďè">
                <a:extLst>
                  <a:ext uri="{FF2B5EF4-FFF2-40B4-BE49-F238E27FC236}">
                    <a16:creationId xmlns:a16="http://schemas.microsoft.com/office/drawing/2014/main" id="{46300662-A906-487C-BC24-43B9A5EE1A77}"/>
                  </a:ext>
                </a:extLst>
              </p:cNvPr>
              <p:cNvSpPr/>
              <p:nvPr/>
            </p:nvSpPr>
            <p:spPr bwMode="auto">
              <a:xfrm>
                <a:off x="6442608" y="4249104"/>
                <a:ext cx="52382" cy="52382"/>
              </a:xfrm>
              <a:custGeom>
                <a:avLst/>
                <a:gdLst>
                  <a:gd name="T0" fmla="*/ 31 w 33"/>
                  <a:gd name="T1" fmla="*/ 13 h 33"/>
                  <a:gd name="T2" fmla="*/ 20 w 33"/>
                  <a:gd name="T3" fmla="*/ 31 h 33"/>
                  <a:gd name="T4" fmla="*/ 2 w 33"/>
                  <a:gd name="T5" fmla="*/ 21 h 33"/>
                  <a:gd name="T6" fmla="*/ 12 w 33"/>
                  <a:gd name="T7" fmla="*/ 2 h 33"/>
                  <a:gd name="T8" fmla="*/ 31 w 33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1" y="13"/>
                    </a:moveTo>
                    <a:cubicBezTo>
                      <a:pt x="33" y="21"/>
                      <a:pt x="28" y="29"/>
                      <a:pt x="20" y="31"/>
                    </a:cubicBezTo>
                    <a:cubicBezTo>
                      <a:pt x="12" y="33"/>
                      <a:pt x="4" y="29"/>
                      <a:pt x="2" y="21"/>
                    </a:cubicBezTo>
                    <a:cubicBezTo>
                      <a:pt x="0" y="13"/>
                      <a:pt x="4" y="4"/>
                      <a:pt x="12" y="2"/>
                    </a:cubicBezTo>
                    <a:cubicBezTo>
                      <a:pt x="21" y="0"/>
                      <a:pt x="29" y="5"/>
                      <a:pt x="31" y="13"/>
                    </a:cubicBezTo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$ļîḓe">
                <a:extLst>
                  <a:ext uri="{FF2B5EF4-FFF2-40B4-BE49-F238E27FC236}">
                    <a16:creationId xmlns:a16="http://schemas.microsoft.com/office/drawing/2014/main" id="{13BD60F0-8C12-4890-AC40-1FD0119E710B}"/>
                  </a:ext>
                </a:extLst>
              </p:cNvPr>
              <p:cNvSpPr/>
              <p:nvPr/>
            </p:nvSpPr>
            <p:spPr bwMode="auto">
              <a:xfrm>
                <a:off x="6595295" y="3972708"/>
                <a:ext cx="52382" cy="52382"/>
              </a:xfrm>
              <a:custGeom>
                <a:avLst/>
                <a:gdLst>
                  <a:gd name="T0" fmla="*/ 31 w 33"/>
                  <a:gd name="T1" fmla="*/ 13 h 33"/>
                  <a:gd name="T2" fmla="*/ 20 w 33"/>
                  <a:gd name="T3" fmla="*/ 31 h 33"/>
                  <a:gd name="T4" fmla="*/ 2 w 33"/>
                  <a:gd name="T5" fmla="*/ 21 h 33"/>
                  <a:gd name="T6" fmla="*/ 12 w 33"/>
                  <a:gd name="T7" fmla="*/ 2 h 33"/>
                  <a:gd name="T8" fmla="*/ 31 w 33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1" y="13"/>
                    </a:moveTo>
                    <a:cubicBezTo>
                      <a:pt x="33" y="21"/>
                      <a:pt x="28" y="29"/>
                      <a:pt x="20" y="31"/>
                    </a:cubicBezTo>
                    <a:cubicBezTo>
                      <a:pt x="12" y="33"/>
                      <a:pt x="4" y="29"/>
                      <a:pt x="2" y="21"/>
                    </a:cubicBezTo>
                    <a:cubicBezTo>
                      <a:pt x="0" y="13"/>
                      <a:pt x="4" y="4"/>
                      <a:pt x="12" y="2"/>
                    </a:cubicBezTo>
                    <a:cubicBezTo>
                      <a:pt x="20" y="0"/>
                      <a:pt x="29" y="5"/>
                      <a:pt x="31" y="13"/>
                    </a:cubicBezTo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ïšḷidê">
                <a:extLst>
                  <a:ext uri="{FF2B5EF4-FFF2-40B4-BE49-F238E27FC236}">
                    <a16:creationId xmlns:a16="http://schemas.microsoft.com/office/drawing/2014/main" id="{BDF87E81-03F5-4CB1-AB9E-E38A88F44972}"/>
                  </a:ext>
                </a:extLst>
              </p:cNvPr>
              <p:cNvSpPr/>
              <p:nvPr/>
            </p:nvSpPr>
            <p:spPr bwMode="auto">
              <a:xfrm>
                <a:off x="6778072" y="4088616"/>
                <a:ext cx="52382" cy="53496"/>
              </a:xfrm>
              <a:custGeom>
                <a:avLst/>
                <a:gdLst>
                  <a:gd name="T0" fmla="*/ 31 w 33"/>
                  <a:gd name="T1" fmla="*/ 13 h 34"/>
                  <a:gd name="T2" fmla="*/ 20 w 33"/>
                  <a:gd name="T3" fmla="*/ 31 h 34"/>
                  <a:gd name="T4" fmla="*/ 2 w 33"/>
                  <a:gd name="T5" fmla="*/ 21 h 34"/>
                  <a:gd name="T6" fmla="*/ 12 w 33"/>
                  <a:gd name="T7" fmla="*/ 2 h 34"/>
                  <a:gd name="T8" fmla="*/ 31 w 33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31" y="13"/>
                    </a:moveTo>
                    <a:cubicBezTo>
                      <a:pt x="33" y="21"/>
                      <a:pt x="28" y="29"/>
                      <a:pt x="20" y="31"/>
                    </a:cubicBezTo>
                    <a:cubicBezTo>
                      <a:pt x="12" y="34"/>
                      <a:pt x="4" y="29"/>
                      <a:pt x="2" y="21"/>
                    </a:cubicBezTo>
                    <a:cubicBezTo>
                      <a:pt x="0" y="13"/>
                      <a:pt x="4" y="5"/>
                      <a:pt x="12" y="2"/>
                    </a:cubicBezTo>
                    <a:cubicBezTo>
                      <a:pt x="20" y="0"/>
                      <a:pt x="29" y="5"/>
                      <a:pt x="31" y="13"/>
                    </a:cubicBezTo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ïṡ1íḓe">
                <a:extLst>
                  <a:ext uri="{FF2B5EF4-FFF2-40B4-BE49-F238E27FC236}">
                    <a16:creationId xmlns:a16="http://schemas.microsoft.com/office/drawing/2014/main" id="{C1E39914-C02B-48C8-90A7-B5660ADA7306}"/>
                  </a:ext>
                </a:extLst>
              </p:cNvPr>
              <p:cNvSpPr/>
              <p:nvPr/>
            </p:nvSpPr>
            <p:spPr bwMode="auto">
              <a:xfrm>
                <a:off x="6887293" y="3797732"/>
                <a:ext cx="54611" cy="52382"/>
              </a:xfrm>
              <a:custGeom>
                <a:avLst/>
                <a:gdLst>
                  <a:gd name="T0" fmla="*/ 32 w 34"/>
                  <a:gd name="T1" fmla="*/ 13 h 33"/>
                  <a:gd name="T2" fmla="*/ 21 w 34"/>
                  <a:gd name="T3" fmla="*/ 31 h 33"/>
                  <a:gd name="T4" fmla="*/ 3 w 34"/>
                  <a:gd name="T5" fmla="*/ 21 h 33"/>
                  <a:gd name="T6" fmla="*/ 13 w 34"/>
                  <a:gd name="T7" fmla="*/ 2 h 33"/>
                  <a:gd name="T8" fmla="*/ 32 w 34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2" y="13"/>
                    </a:moveTo>
                    <a:cubicBezTo>
                      <a:pt x="34" y="21"/>
                      <a:pt x="29" y="29"/>
                      <a:pt x="21" y="31"/>
                    </a:cubicBezTo>
                    <a:cubicBezTo>
                      <a:pt x="13" y="33"/>
                      <a:pt x="5" y="29"/>
                      <a:pt x="3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29" y="5"/>
                      <a:pt x="32" y="13"/>
                    </a:cubicBezTo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íSļïḍè">
                <a:extLst>
                  <a:ext uri="{FF2B5EF4-FFF2-40B4-BE49-F238E27FC236}">
                    <a16:creationId xmlns:a16="http://schemas.microsoft.com/office/drawing/2014/main" id="{D79848E3-8C22-4F95-85F8-92B4B0D14310}"/>
                  </a:ext>
                </a:extLst>
              </p:cNvPr>
              <p:cNvSpPr/>
              <p:nvPr/>
            </p:nvSpPr>
            <p:spPr bwMode="auto">
              <a:xfrm>
                <a:off x="7099047" y="3882434"/>
                <a:ext cx="52382" cy="53496"/>
              </a:xfrm>
              <a:custGeom>
                <a:avLst/>
                <a:gdLst>
                  <a:gd name="T0" fmla="*/ 31 w 33"/>
                  <a:gd name="T1" fmla="*/ 13 h 34"/>
                  <a:gd name="T2" fmla="*/ 20 w 33"/>
                  <a:gd name="T3" fmla="*/ 32 h 34"/>
                  <a:gd name="T4" fmla="*/ 2 w 33"/>
                  <a:gd name="T5" fmla="*/ 21 h 34"/>
                  <a:gd name="T6" fmla="*/ 12 w 33"/>
                  <a:gd name="T7" fmla="*/ 3 h 34"/>
                  <a:gd name="T8" fmla="*/ 31 w 33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31" y="13"/>
                    </a:moveTo>
                    <a:cubicBezTo>
                      <a:pt x="33" y="21"/>
                      <a:pt x="28" y="30"/>
                      <a:pt x="20" y="32"/>
                    </a:cubicBezTo>
                    <a:cubicBezTo>
                      <a:pt x="12" y="34"/>
                      <a:pt x="4" y="29"/>
                      <a:pt x="2" y="21"/>
                    </a:cubicBezTo>
                    <a:cubicBezTo>
                      <a:pt x="0" y="13"/>
                      <a:pt x="4" y="5"/>
                      <a:pt x="12" y="3"/>
                    </a:cubicBezTo>
                    <a:cubicBezTo>
                      <a:pt x="20" y="0"/>
                      <a:pt x="29" y="5"/>
                      <a:pt x="31" y="13"/>
                    </a:cubicBezTo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iṣ1îdê">
                <a:extLst>
                  <a:ext uri="{FF2B5EF4-FFF2-40B4-BE49-F238E27FC236}">
                    <a16:creationId xmlns:a16="http://schemas.microsoft.com/office/drawing/2014/main" id="{C08F2781-D237-494F-AD84-E3A0129BA79B}"/>
                  </a:ext>
                </a:extLst>
              </p:cNvPr>
              <p:cNvSpPr/>
              <p:nvPr/>
            </p:nvSpPr>
            <p:spPr bwMode="auto">
              <a:xfrm>
                <a:off x="7245046" y="3796618"/>
                <a:ext cx="52382" cy="53496"/>
              </a:xfrm>
              <a:custGeom>
                <a:avLst/>
                <a:gdLst>
                  <a:gd name="T0" fmla="*/ 31 w 33"/>
                  <a:gd name="T1" fmla="*/ 13 h 34"/>
                  <a:gd name="T2" fmla="*/ 20 w 33"/>
                  <a:gd name="T3" fmla="*/ 31 h 34"/>
                  <a:gd name="T4" fmla="*/ 2 w 33"/>
                  <a:gd name="T5" fmla="*/ 21 h 34"/>
                  <a:gd name="T6" fmla="*/ 12 w 33"/>
                  <a:gd name="T7" fmla="*/ 2 h 34"/>
                  <a:gd name="T8" fmla="*/ 31 w 33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31" y="13"/>
                    </a:moveTo>
                    <a:cubicBezTo>
                      <a:pt x="33" y="21"/>
                      <a:pt x="28" y="29"/>
                      <a:pt x="20" y="31"/>
                    </a:cubicBezTo>
                    <a:cubicBezTo>
                      <a:pt x="12" y="34"/>
                      <a:pt x="4" y="29"/>
                      <a:pt x="2" y="21"/>
                    </a:cubicBezTo>
                    <a:cubicBezTo>
                      <a:pt x="0" y="13"/>
                      <a:pt x="4" y="4"/>
                      <a:pt x="12" y="2"/>
                    </a:cubicBezTo>
                    <a:cubicBezTo>
                      <a:pt x="20" y="0"/>
                      <a:pt x="29" y="5"/>
                      <a:pt x="31" y="13"/>
                    </a:cubicBezTo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íŝľîḋé">
                <a:extLst>
                  <a:ext uri="{FF2B5EF4-FFF2-40B4-BE49-F238E27FC236}">
                    <a16:creationId xmlns:a16="http://schemas.microsoft.com/office/drawing/2014/main" id="{464B4EB5-2265-4E9F-B7F4-7985D8DF34C9}"/>
                  </a:ext>
                </a:extLst>
              </p:cNvPr>
              <p:cNvSpPr/>
              <p:nvPr/>
            </p:nvSpPr>
            <p:spPr bwMode="auto">
              <a:xfrm>
                <a:off x="6099343" y="3815564"/>
                <a:ext cx="1174680" cy="774576"/>
              </a:xfrm>
              <a:custGeom>
                <a:avLst/>
                <a:gdLst>
                  <a:gd name="T0" fmla="*/ 14 w 1054"/>
                  <a:gd name="T1" fmla="*/ 695 h 695"/>
                  <a:gd name="T2" fmla="*/ 0 w 1054"/>
                  <a:gd name="T3" fmla="*/ 692 h 695"/>
                  <a:gd name="T4" fmla="*/ 92 w 1054"/>
                  <a:gd name="T5" fmla="*/ 258 h 695"/>
                  <a:gd name="T6" fmla="*/ 328 w 1054"/>
                  <a:gd name="T7" fmla="*/ 403 h 695"/>
                  <a:gd name="T8" fmla="*/ 467 w 1054"/>
                  <a:gd name="T9" fmla="*/ 157 h 695"/>
                  <a:gd name="T10" fmla="*/ 629 w 1054"/>
                  <a:gd name="T11" fmla="*/ 261 h 695"/>
                  <a:gd name="T12" fmla="*/ 720 w 1054"/>
                  <a:gd name="T13" fmla="*/ 0 h 695"/>
                  <a:gd name="T14" fmla="*/ 922 w 1054"/>
                  <a:gd name="T15" fmla="*/ 80 h 695"/>
                  <a:gd name="T16" fmla="*/ 1047 w 1054"/>
                  <a:gd name="T17" fmla="*/ 3 h 695"/>
                  <a:gd name="T18" fmla="*/ 1054 w 1054"/>
                  <a:gd name="T19" fmla="*/ 14 h 695"/>
                  <a:gd name="T20" fmla="*/ 924 w 1054"/>
                  <a:gd name="T21" fmla="*/ 95 h 695"/>
                  <a:gd name="T22" fmla="*/ 728 w 1054"/>
                  <a:gd name="T23" fmla="*/ 18 h 695"/>
                  <a:gd name="T24" fmla="*/ 636 w 1054"/>
                  <a:gd name="T25" fmla="*/ 282 h 695"/>
                  <a:gd name="T26" fmla="*/ 473 w 1054"/>
                  <a:gd name="T27" fmla="*/ 176 h 695"/>
                  <a:gd name="T28" fmla="*/ 332 w 1054"/>
                  <a:gd name="T29" fmla="*/ 423 h 695"/>
                  <a:gd name="T30" fmla="*/ 102 w 1054"/>
                  <a:gd name="T31" fmla="*/ 280 h 695"/>
                  <a:gd name="T32" fmla="*/ 14 w 1054"/>
                  <a:gd name="T33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4" h="695">
                    <a:moveTo>
                      <a:pt x="14" y="695"/>
                    </a:moveTo>
                    <a:lnTo>
                      <a:pt x="0" y="692"/>
                    </a:lnTo>
                    <a:lnTo>
                      <a:pt x="92" y="258"/>
                    </a:lnTo>
                    <a:lnTo>
                      <a:pt x="328" y="403"/>
                    </a:lnTo>
                    <a:lnTo>
                      <a:pt x="467" y="157"/>
                    </a:lnTo>
                    <a:lnTo>
                      <a:pt x="629" y="261"/>
                    </a:lnTo>
                    <a:lnTo>
                      <a:pt x="720" y="0"/>
                    </a:lnTo>
                    <a:lnTo>
                      <a:pt x="922" y="80"/>
                    </a:lnTo>
                    <a:lnTo>
                      <a:pt x="1047" y="3"/>
                    </a:lnTo>
                    <a:lnTo>
                      <a:pt x="1054" y="14"/>
                    </a:lnTo>
                    <a:lnTo>
                      <a:pt x="924" y="95"/>
                    </a:lnTo>
                    <a:lnTo>
                      <a:pt x="728" y="18"/>
                    </a:lnTo>
                    <a:lnTo>
                      <a:pt x="636" y="282"/>
                    </a:lnTo>
                    <a:lnTo>
                      <a:pt x="473" y="176"/>
                    </a:lnTo>
                    <a:lnTo>
                      <a:pt x="332" y="423"/>
                    </a:lnTo>
                    <a:lnTo>
                      <a:pt x="102" y="280"/>
                    </a:lnTo>
                    <a:lnTo>
                      <a:pt x="14" y="695"/>
                    </a:lnTo>
                    <a:close/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ïśḷiḍe">
                <a:extLst>
                  <a:ext uri="{FF2B5EF4-FFF2-40B4-BE49-F238E27FC236}">
                    <a16:creationId xmlns:a16="http://schemas.microsoft.com/office/drawing/2014/main" id="{0313F8D6-33DB-41B8-8722-4BB39AA31C2C}"/>
                  </a:ext>
                </a:extLst>
              </p:cNvPr>
              <p:cNvSpPr/>
              <p:nvPr/>
            </p:nvSpPr>
            <p:spPr bwMode="auto">
              <a:xfrm>
                <a:off x="6099343" y="3815564"/>
                <a:ext cx="1174680" cy="774576"/>
              </a:xfrm>
              <a:custGeom>
                <a:avLst/>
                <a:gdLst>
                  <a:gd name="T0" fmla="*/ 14 w 1054"/>
                  <a:gd name="T1" fmla="*/ 695 h 695"/>
                  <a:gd name="T2" fmla="*/ 0 w 1054"/>
                  <a:gd name="T3" fmla="*/ 692 h 695"/>
                  <a:gd name="T4" fmla="*/ 92 w 1054"/>
                  <a:gd name="T5" fmla="*/ 258 h 695"/>
                  <a:gd name="T6" fmla="*/ 328 w 1054"/>
                  <a:gd name="T7" fmla="*/ 403 h 695"/>
                  <a:gd name="T8" fmla="*/ 467 w 1054"/>
                  <a:gd name="T9" fmla="*/ 157 h 695"/>
                  <a:gd name="T10" fmla="*/ 629 w 1054"/>
                  <a:gd name="T11" fmla="*/ 261 h 695"/>
                  <a:gd name="T12" fmla="*/ 720 w 1054"/>
                  <a:gd name="T13" fmla="*/ 0 h 695"/>
                  <a:gd name="T14" fmla="*/ 922 w 1054"/>
                  <a:gd name="T15" fmla="*/ 80 h 695"/>
                  <a:gd name="T16" fmla="*/ 1047 w 1054"/>
                  <a:gd name="T17" fmla="*/ 3 h 695"/>
                  <a:gd name="T18" fmla="*/ 1054 w 1054"/>
                  <a:gd name="T19" fmla="*/ 14 h 695"/>
                  <a:gd name="T20" fmla="*/ 924 w 1054"/>
                  <a:gd name="T21" fmla="*/ 95 h 695"/>
                  <a:gd name="T22" fmla="*/ 728 w 1054"/>
                  <a:gd name="T23" fmla="*/ 18 h 695"/>
                  <a:gd name="T24" fmla="*/ 636 w 1054"/>
                  <a:gd name="T25" fmla="*/ 282 h 695"/>
                  <a:gd name="T26" fmla="*/ 473 w 1054"/>
                  <a:gd name="T27" fmla="*/ 176 h 695"/>
                  <a:gd name="T28" fmla="*/ 332 w 1054"/>
                  <a:gd name="T29" fmla="*/ 423 h 695"/>
                  <a:gd name="T30" fmla="*/ 102 w 1054"/>
                  <a:gd name="T31" fmla="*/ 280 h 695"/>
                  <a:gd name="T32" fmla="*/ 14 w 1054"/>
                  <a:gd name="T33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4" h="695">
                    <a:moveTo>
                      <a:pt x="14" y="695"/>
                    </a:moveTo>
                    <a:lnTo>
                      <a:pt x="0" y="692"/>
                    </a:lnTo>
                    <a:lnTo>
                      <a:pt x="92" y="258"/>
                    </a:lnTo>
                    <a:lnTo>
                      <a:pt x="328" y="403"/>
                    </a:lnTo>
                    <a:lnTo>
                      <a:pt x="467" y="157"/>
                    </a:lnTo>
                    <a:lnTo>
                      <a:pt x="629" y="261"/>
                    </a:lnTo>
                    <a:lnTo>
                      <a:pt x="720" y="0"/>
                    </a:lnTo>
                    <a:lnTo>
                      <a:pt x="922" y="80"/>
                    </a:lnTo>
                    <a:lnTo>
                      <a:pt x="1047" y="3"/>
                    </a:lnTo>
                    <a:lnTo>
                      <a:pt x="1054" y="14"/>
                    </a:lnTo>
                    <a:lnTo>
                      <a:pt x="924" y="95"/>
                    </a:lnTo>
                    <a:lnTo>
                      <a:pt x="728" y="18"/>
                    </a:lnTo>
                    <a:lnTo>
                      <a:pt x="636" y="282"/>
                    </a:lnTo>
                    <a:lnTo>
                      <a:pt x="473" y="176"/>
                    </a:lnTo>
                    <a:lnTo>
                      <a:pt x="332" y="423"/>
                    </a:lnTo>
                    <a:lnTo>
                      <a:pt x="102" y="280"/>
                    </a:lnTo>
                    <a:lnTo>
                      <a:pt x="14" y="6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íşlíďe">
                <a:extLst>
                  <a:ext uri="{FF2B5EF4-FFF2-40B4-BE49-F238E27FC236}">
                    <a16:creationId xmlns:a16="http://schemas.microsoft.com/office/drawing/2014/main" id="{0ADDA2B6-2B8D-4991-9886-DB4A4A9DE5AA}"/>
                  </a:ext>
                </a:extLst>
              </p:cNvPr>
              <p:cNvSpPr/>
              <p:nvPr/>
            </p:nvSpPr>
            <p:spPr bwMode="auto">
              <a:xfrm>
                <a:off x="6107145" y="4630261"/>
                <a:ext cx="52382" cy="52382"/>
              </a:xfrm>
              <a:custGeom>
                <a:avLst/>
                <a:gdLst>
                  <a:gd name="T0" fmla="*/ 31 w 33"/>
                  <a:gd name="T1" fmla="*/ 13 h 33"/>
                  <a:gd name="T2" fmla="*/ 21 w 33"/>
                  <a:gd name="T3" fmla="*/ 31 h 33"/>
                  <a:gd name="T4" fmla="*/ 2 w 33"/>
                  <a:gd name="T5" fmla="*/ 21 h 33"/>
                  <a:gd name="T6" fmla="*/ 13 w 33"/>
                  <a:gd name="T7" fmla="*/ 2 h 33"/>
                  <a:gd name="T8" fmla="*/ 31 w 33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1" y="13"/>
                    </a:moveTo>
                    <a:cubicBezTo>
                      <a:pt x="33" y="21"/>
                      <a:pt x="29" y="29"/>
                      <a:pt x="21" y="31"/>
                    </a:cubicBezTo>
                    <a:cubicBezTo>
                      <a:pt x="12" y="33"/>
                      <a:pt x="4" y="29"/>
                      <a:pt x="2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29" y="5"/>
                      <a:pt x="31" y="13"/>
                    </a:cubicBezTo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śļiḍê">
                <a:extLst>
                  <a:ext uri="{FF2B5EF4-FFF2-40B4-BE49-F238E27FC236}">
                    <a16:creationId xmlns:a16="http://schemas.microsoft.com/office/drawing/2014/main" id="{E3FD1C75-55E5-4C08-AAF1-17B043F37136}"/>
                  </a:ext>
                </a:extLst>
              </p:cNvPr>
              <p:cNvSpPr/>
              <p:nvPr/>
            </p:nvSpPr>
            <p:spPr bwMode="auto">
              <a:xfrm>
                <a:off x="6121633" y="4029547"/>
                <a:ext cx="1155734" cy="639721"/>
              </a:xfrm>
              <a:custGeom>
                <a:avLst/>
                <a:gdLst>
                  <a:gd name="T0" fmla="*/ 11 w 1037"/>
                  <a:gd name="T1" fmla="*/ 574 h 574"/>
                  <a:gd name="T2" fmla="*/ 0 w 1037"/>
                  <a:gd name="T3" fmla="*/ 567 h 574"/>
                  <a:gd name="T4" fmla="*/ 122 w 1037"/>
                  <a:gd name="T5" fmla="*/ 345 h 574"/>
                  <a:gd name="T6" fmla="*/ 378 w 1037"/>
                  <a:gd name="T7" fmla="*/ 336 h 574"/>
                  <a:gd name="T8" fmla="*/ 430 w 1037"/>
                  <a:gd name="T9" fmla="*/ 180 h 574"/>
                  <a:gd name="T10" fmla="*/ 603 w 1037"/>
                  <a:gd name="T11" fmla="*/ 207 h 574"/>
                  <a:gd name="T12" fmla="*/ 814 w 1037"/>
                  <a:gd name="T13" fmla="*/ 0 h 574"/>
                  <a:gd name="T14" fmla="*/ 1037 w 1037"/>
                  <a:gd name="T15" fmla="*/ 91 h 574"/>
                  <a:gd name="T16" fmla="*/ 1031 w 1037"/>
                  <a:gd name="T17" fmla="*/ 104 h 574"/>
                  <a:gd name="T18" fmla="*/ 817 w 1037"/>
                  <a:gd name="T19" fmla="*/ 17 h 574"/>
                  <a:gd name="T20" fmla="*/ 607 w 1037"/>
                  <a:gd name="T21" fmla="*/ 222 h 574"/>
                  <a:gd name="T22" fmla="*/ 439 w 1037"/>
                  <a:gd name="T23" fmla="*/ 195 h 574"/>
                  <a:gd name="T24" fmla="*/ 388 w 1037"/>
                  <a:gd name="T25" fmla="*/ 349 h 574"/>
                  <a:gd name="T26" fmla="*/ 131 w 1037"/>
                  <a:gd name="T27" fmla="*/ 358 h 574"/>
                  <a:gd name="T28" fmla="*/ 11 w 1037"/>
                  <a:gd name="T29" fmla="*/ 57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7" h="574">
                    <a:moveTo>
                      <a:pt x="11" y="574"/>
                    </a:moveTo>
                    <a:lnTo>
                      <a:pt x="0" y="567"/>
                    </a:lnTo>
                    <a:lnTo>
                      <a:pt x="122" y="345"/>
                    </a:lnTo>
                    <a:lnTo>
                      <a:pt x="378" y="336"/>
                    </a:lnTo>
                    <a:lnTo>
                      <a:pt x="430" y="180"/>
                    </a:lnTo>
                    <a:lnTo>
                      <a:pt x="603" y="207"/>
                    </a:lnTo>
                    <a:lnTo>
                      <a:pt x="814" y="0"/>
                    </a:lnTo>
                    <a:lnTo>
                      <a:pt x="1037" y="91"/>
                    </a:lnTo>
                    <a:lnTo>
                      <a:pt x="1031" y="104"/>
                    </a:lnTo>
                    <a:lnTo>
                      <a:pt x="817" y="17"/>
                    </a:lnTo>
                    <a:lnTo>
                      <a:pt x="607" y="222"/>
                    </a:lnTo>
                    <a:lnTo>
                      <a:pt x="439" y="195"/>
                    </a:lnTo>
                    <a:lnTo>
                      <a:pt x="388" y="349"/>
                    </a:lnTo>
                    <a:lnTo>
                      <a:pt x="131" y="358"/>
                    </a:lnTo>
                    <a:lnTo>
                      <a:pt x="11" y="574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$ḻiḍe">
                <a:extLst>
                  <a:ext uri="{FF2B5EF4-FFF2-40B4-BE49-F238E27FC236}">
                    <a16:creationId xmlns:a16="http://schemas.microsoft.com/office/drawing/2014/main" id="{E7727CBF-6702-46D9-BB71-E4081B1C0147}"/>
                  </a:ext>
                </a:extLst>
              </p:cNvPr>
              <p:cNvSpPr/>
              <p:nvPr/>
            </p:nvSpPr>
            <p:spPr bwMode="auto">
              <a:xfrm>
                <a:off x="6121633" y="4029547"/>
                <a:ext cx="1155734" cy="639721"/>
              </a:xfrm>
              <a:custGeom>
                <a:avLst/>
                <a:gdLst>
                  <a:gd name="T0" fmla="*/ 11 w 1037"/>
                  <a:gd name="T1" fmla="*/ 574 h 574"/>
                  <a:gd name="T2" fmla="*/ 0 w 1037"/>
                  <a:gd name="T3" fmla="*/ 567 h 574"/>
                  <a:gd name="T4" fmla="*/ 122 w 1037"/>
                  <a:gd name="T5" fmla="*/ 345 h 574"/>
                  <a:gd name="T6" fmla="*/ 378 w 1037"/>
                  <a:gd name="T7" fmla="*/ 336 h 574"/>
                  <a:gd name="T8" fmla="*/ 430 w 1037"/>
                  <a:gd name="T9" fmla="*/ 180 h 574"/>
                  <a:gd name="T10" fmla="*/ 603 w 1037"/>
                  <a:gd name="T11" fmla="*/ 207 h 574"/>
                  <a:gd name="T12" fmla="*/ 814 w 1037"/>
                  <a:gd name="T13" fmla="*/ 0 h 574"/>
                  <a:gd name="T14" fmla="*/ 1037 w 1037"/>
                  <a:gd name="T15" fmla="*/ 91 h 574"/>
                  <a:gd name="T16" fmla="*/ 1031 w 1037"/>
                  <a:gd name="T17" fmla="*/ 104 h 574"/>
                  <a:gd name="T18" fmla="*/ 817 w 1037"/>
                  <a:gd name="T19" fmla="*/ 17 h 574"/>
                  <a:gd name="T20" fmla="*/ 607 w 1037"/>
                  <a:gd name="T21" fmla="*/ 222 h 574"/>
                  <a:gd name="T22" fmla="*/ 439 w 1037"/>
                  <a:gd name="T23" fmla="*/ 195 h 574"/>
                  <a:gd name="T24" fmla="*/ 388 w 1037"/>
                  <a:gd name="T25" fmla="*/ 349 h 574"/>
                  <a:gd name="T26" fmla="*/ 131 w 1037"/>
                  <a:gd name="T27" fmla="*/ 358 h 574"/>
                  <a:gd name="T28" fmla="*/ 11 w 1037"/>
                  <a:gd name="T29" fmla="*/ 57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7" h="574">
                    <a:moveTo>
                      <a:pt x="11" y="574"/>
                    </a:moveTo>
                    <a:lnTo>
                      <a:pt x="0" y="567"/>
                    </a:lnTo>
                    <a:lnTo>
                      <a:pt x="122" y="345"/>
                    </a:lnTo>
                    <a:lnTo>
                      <a:pt x="378" y="336"/>
                    </a:lnTo>
                    <a:lnTo>
                      <a:pt x="430" y="180"/>
                    </a:lnTo>
                    <a:lnTo>
                      <a:pt x="603" y="207"/>
                    </a:lnTo>
                    <a:lnTo>
                      <a:pt x="814" y="0"/>
                    </a:lnTo>
                    <a:lnTo>
                      <a:pt x="1037" y="91"/>
                    </a:lnTo>
                    <a:lnTo>
                      <a:pt x="1031" y="104"/>
                    </a:lnTo>
                    <a:lnTo>
                      <a:pt x="817" y="17"/>
                    </a:lnTo>
                    <a:lnTo>
                      <a:pt x="607" y="222"/>
                    </a:lnTo>
                    <a:lnTo>
                      <a:pt x="439" y="195"/>
                    </a:lnTo>
                    <a:lnTo>
                      <a:pt x="388" y="349"/>
                    </a:lnTo>
                    <a:lnTo>
                      <a:pt x="131" y="358"/>
                    </a:lnTo>
                    <a:lnTo>
                      <a:pt x="11" y="5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$ḷïďè">
                <a:extLst>
                  <a:ext uri="{FF2B5EF4-FFF2-40B4-BE49-F238E27FC236}">
                    <a16:creationId xmlns:a16="http://schemas.microsoft.com/office/drawing/2014/main" id="{C56FBC02-6873-488D-AF65-7CE74828C8C4}"/>
                  </a:ext>
                </a:extLst>
              </p:cNvPr>
              <p:cNvSpPr/>
              <p:nvPr/>
            </p:nvSpPr>
            <p:spPr bwMode="auto">
              <a:xfrm>
                <a:off x="6686683" y="1993362"/>
                <a:ext cx="1918050" cy="3568619"/>
              </a:xfrm>
              <a:custGeom>
                <a:avLst/>
                <a:gdLst>
                  <a:gd name="T0" fmla="*/ 1705 w 1721"/>
                  <a:gd name="T1" fmla="*/ 0 h 3202"/>
                  <a:gd name="T2" fmla="*/ 1649 w 1721"/>
                  <a:gd name="T3" fmla="*/ 320 h 3202"/>
                  <a:gd name="T4" fmla="*/ 1649 w 1721"/>
                  <a:gd name="T5" fmla="*/ 320 h 3202"/>
                  <a:gd name="T6" fmla="*/ 1635 w 1721"/>
                  <a:gd name="T7" fmla="*/ 399 h 3202"/>
                  <a:gd name="T8" fmla="*/ 1163 w 1721"/>
                  <a:gd name="T9" fmla="*/ 3136 h 3202"/>
                  <a:gd name="T10" fmla="*/ 122 w 1721"/>
                  <a:gd name="T11" fmla="*/ 2957 h 3202"/>
                  <a:gd name="T12" fmla="*/ 0 w 1721"/>
                  <a:gd name="T13" fmla="*/ 2989 h 3202"/>
                  <a:gd name="T14" fmla="*/ 1216 w 1721"/>
                  <a:gd name="T15" fmla="*/ 3202 h 3202"/>
                  <a:gd name="T16" fmla="*/ 1721 w 1721"/>
                  <a:gd name="T17" fmla="*/ 4 h 3202"/>
                  <a:gd name="T18" fmla="*/ 1705 w 1721"/>
                  <a:gd name="T19" fmla="*/ 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1" h="3202">
                    <a:moveTo>
                      <a:pt x="1705" y="0"/>
                    </a:moveTo>
                    <a:lnTo>
                      <a:pt x="1649" y="320"/>
                    </a:lnTo>
                    <a:lnTo>
                      <a:pt x="1649" y="320"/>
                    </a:lnTo>
                    <a:lnTo>
                      <a:pt x="1635" y="399"/>
                    </a:lnTo>
                    <a:lnTo>
                      <a:pt x="1163" y="3136"/>
                    </a:lnTo>
                    <a:lnTo>
                      <a:pt x="122" y="2957"/>
                    </a:lnTo>
                    <a:lnTo>
                      <a:pt x="0" y="2989"/>
                    </a:lnTo>
                    <a:lnTo>
                      <a:pt x="1216" y="3202"/>
                    </a:lnTo>
                    <a:lnTo>
                      <a:pt x="1721" y="4"/>
                    </a:lnTo>
                    <a:lnTo>
                      <a:pt x="1705" y="0"/>
                    </a:lnTo>
                    <a:close/>
                  </a:path>
                </a:pathLst>
              </a:custGeom>
              <a:solidFill>
                <a:srgbClr val="A2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îś1îḑè">
                <a:extLst>
                  <a:ext uri="{FF2B5EF4-FFF2-40B4-BE49-F238E27FC236}">
                    <a16:creationId xmlns:a16="http://schemas.microsoft.com/office/drawing/2014/main" id="{23A11693-18BE-4CFA-8C0A-50FCA649D4F9}"/>
                  </a:ext>
                </a:extLst>
              </p:cNvPr>
              <p:cNvSpPr/>
              <p:nvPr/>
            </p:nvSpPr>
            <p:spPr bwMode="auto">
              <a:xfrm>
                <a:off x="6686683" y="1993362"/>
                <a:ext cx="1918050" cy="3568619"/>
              </a:xfrm>
              <a:custGeom>
                <a:avLst/>
                <a:gdLst>
                  <a:gd name="T0" fmla="*/ 1705 w 1721"/>
                  <a:gd name="T1" fmla="*/ 0 h 3202"/>
                  <a:gd name="T2" fmla="*/ 1649 w 1721"/>
                  <a:gd name="T3" fmla="*/ 320 h 3202"/>
                  <a:gd name="T4" fmla="*/ 1649 w 1721"/>
                  <a:gd name="T5" fmla="*/ 320 h 3202"/>
                  <a:gd name="T6" fmla="*/ 1635 w 1721"/>
                  <a:gd name="T7" fmla="*/ 399 h 3202"/>
                  <a:gd name="T8" fmla="*/ 1163 w 1721"/>
                  <a:gd name="T9" fmla="*/ 3136 h 3202"/>
                  <a:gd name="T10" fmla="*/ 122 w 1721"/>
                  <a:gd name="T11" fmla="*/ 2957 h 3202"/>
                  <a:gd name="T12" fmla="*/ 0 w 1721"/>
                  <a:gd name="T13" fmla="*/ 2989 h 3202"/>
                  <a:gd name="T14" fmla="*/ 1216 w 1721"/>
                  <a:gd name="T15" fmla="*/ 3202 h 3202"/>
                  <a:gd name="T16" fmla="*/ 1721 w 1721"/>
                  <a:gd name="T17" fmla="*/ 4 h 3202"/>
                  <a:gd name="T18" fmla="*/ 1705 w 1721"/>
                  <a:gd name="T19" fmla="*/ 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1" h="3202">
                    <a:moveTo>
                      <a:pt x="1705" y="0"/>
                    </a:moveTo>
                    <a:lnTo>
                      <a:pt x="1649" y="320"/>
                    </a:lnTo>
                    <a:lnTo>
                      <a:pt x="1649" y="320"/>
                    </a:lnTo>
                    <a:lnTo>
                      <a:pt x="1635" y="399"/>
                    </a:lnTo>
                    <a:lnTo>
                      <a:pt x="1163" y="3136"/>
                    </a:lnTo>
                    <a:lnTo>
                      <a:pt x="122" y="2957"/>
                    </a:lnTo>
                    <a:lnTo>
                      <a:pt x="0" y="2989"/>
                    </a:lnTo>
                    <a:lnTo>
                      <a:pt x="1216" y="3202"/>
                    </a:lnTo>
                    <a:lnTo>
                      <a:pt x="1721" y="4"/>
                    </a:lnTo>
                    <a:lnTo>
                      <a:pt x="17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íṡļíḑè">
                <a:extLst>
                  <a:ext uri="{FF2B5EF4-FFF2-40B4-BE49-F238E27FC236}">
                    <a16:creationId xmlns:a16="http://schemas.microsoft.com/office/drawing/2014/main" id="{5F57B388-E865-4BC3-A395-9083F95AD8DB}"/>
                  </a:ext>
                </a:extLst>
              </p:cNvPr>
              <p:cNvSpPr/>
              <p:nvPr/>
            </p:nvSpPr>
            <p:spPr bwMode="auto">
              <a:xfrm>
                <a:off x="6481616" y="5253265"/>
                <a:ext cx="341036" cy="71328"/>
              </a:xfrm>
              <a:custGeom>
                <a:avLst/>
                <a:gdLst>
                  <a:gd name="T0" fmla="*/ 119 w 306"/>
                  <a:gd name="T1" fmla="*/ 0 h 64"/>
                  <a:gd name="T2" fmla="*/ 0 w 306"/>
                  <a:gd name="T3" fmla="*/ 33 h 64"/>
                  <a:gd name="T4" fmla="*/ 184 w 306"/>
                  <a:gd name="T5" fmla="*/ 64 h 64"/>
                  <a:gd name="T6" fmla="*/ 306 w 306"/>
                  <a:gd name="T7" fmla="*/ 32 h 64"/>
                  <a:gd name="T8" fmla="*/ 119 w 306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64">
                    <a:moveTo>
                      <a:pt x="119" y="0"/>
                    </a:moveTo>
                    <a:lnTo>
                      <a:pt x="0" y="33"/>
                    </a:lnTo>
                    <a:lnTo>
                      <a:pt x="184" y="64"/>
                    </a:lnTo>
                    <a:lnTo>
                      <a:pt x="306" y="3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677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iŝḷiḓê">
                <a:extLst>
                  <a:ext uri="{FF2B5EF4-FFF2-40B4-BE49-F238E27FC236}">
                    <a16:creationId xmlns:a16="http://schemas.microsoft.com/office/drawing/2014/main" id="{F7D5CF95-587D-4732-940E-6C872DDABE2F}"/>
                  </a:ext>
                </a:extLst>
              </p:cNvPr>
              <p:cNvSpPr/>
              <p:nvPr/>
            </p:nvSpPr>
            <p:spPr bwMode="auto">
              <a:xfrm>
                <a:off x="6481616" y="5253265"/>
                <a:ext cx="341036" cy="71328"/>
              </a:xfrm>
              <a:custGeom>
                <a:avLst/>
                <a:gdLst>
                  <a:gd name="T0" fmla="*/ 119 w 306"/>
                  <a:gd name="T1" fmla="*/ 0 h 64"/>
                  <a:gd name="T2" fmla="*/ 0 w 306"/>
                  <a:gd name="T3" fmla="*/ 33 h 64"/>
                  <a:gd name="T4" fmla="*/ 184 w 306"/>
                  <a:gd name="T5" fmla="*/ 64 h 64"/>
                  <a:gd name="T6" fmla="*/ 306 w 306"/>
                  <a:gd name="T7" fmla="*/ 32 h 64"/>
                  <a:gd name="T8" fmla="*/ 119 w 306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64">
                    <a:moveTo>
                      <a:pt x="119" y="0"/>
                    </a:moveTo>
                    <a:lnTo>
                      <a:pt x="0" y="33"/>
                    </a:lnTo>
                    <a:lnTo>
                      <a:pt x="184" y="64"/>
                    </a:lnTo>
                    <a:lnTo>
                      <a:pt x="306" y="32"/>
                    </a:lnTo>
                    <a:lnTo>
                      <a:pt x="1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iSlîďê">
                <a:extLst>
                  <a:ext uri="{FF2B5EF4-FFF2-40B4-BE49-F238E27FC236}">
                    <a16:creationId xmlns:a16="http://schemas.microsoft.com/office/drawing/2014/main" id="{790DC4FA-EC6D-4DBA-BDC2-A8382D442EFC}"/>
                  </a:ext>
                </a:extLst>
              </p:cNvPr>
              <p:cNvSpPr/>
              <p:nvPr/>
            </p:nvSpPr>
            <p:spPr bwMode="auto">
              <a:xfrm>
                <a:off x="5305821" y="5019221"/>
                <a:ext cx="1308419" cy="270823"/>
              </a:xfrm>
              <a:custGeom>
                <a:avLst/>
                <a:gdLst>
                  <a:gd name="T0" fmla="*/ 101 w 1174"/>
                  <a:gd name="T1" fmla="*/ 0 h 243"/>
                  <a:gd name="T2" fmla="*/ 7 w 1174"/>
                  <a:gd name="T3" fmla="*/ 14 h 243"/>
                  <a:gd name="T4" fmla="*/ 0 w 1174"/>
                  <a:gd name="T5" fmla="*/ 58 h 243"/>
                  <a:gd name="T6" fmla="*/ 1055 w 1174"/>
                  <a:gd name="T7" fmla="*/ 243 h 243"/>
                  <a:gd name="T8" fmla="*/ 1174 w 1174"/>
                  <a:gd name="T9" fmla="*/ 210 h 243"/>
                  <a:gd name="T10" fmla="*/ 97 w 1174"/>
                  <a:gd name="T11" fmla="*/ 25 h 243"/>
                  <a:gd name="T12" fmla="*/ 101 w 1174"/>
                  <a:gd name="T1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243">
                    <a:moveTo>
                      <a:pt x="101" y="0"/>
                    </a:moveTo>
                    <a:lnTo>
                      <a:pt x="7" y="14"/>
                    </a:lnTo>
                    <a:lnTo>
                      <a:pt x="0" y="58"/>
                    </a:lnTo>
                    <a:lnTo>
                      <a:pt x="1055" y="243"/>
                    </a:lnTo>
                    <a:lnTo>
                      <a:pt x="1174" y="210"/>
                    </a:lnTo>
                    <a:lnTo>
                      <a:pt x="97" y="2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9C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ṥḷîde">
                <a:extLst>
                  <a:ext uri="{FF2B5EF4-FFF2-40B4-BE49-F238E27FC236}">
                    <a16:creationId xmlns:a16="http://schemas.microsoft.com/office/drawing/2014/main" id="{B819CE4C-9EE2-4465-A5CA-B18088B18A21}"/>
                  </a:ext>
                </a:extLst>
              </p:cNvPr>
              <p:cNvSpPr/>
              <p:nvPr/>
            </p:nvSpPr>
            <p:spPr bwMode="auto">
              <a:xfrm>
                <a:off x="5305821" y="5019221"/>
                <a:ext cx="1308419" cy="270823"/>
              </a:xfrm>
              <a:custGeom>
                <a:avLst/>
                <a:gdLst>
                  <a:gd name="T0" fmla="*/ 101 w 1174"/>
                  <a:gd name="T1" fmla="*/ 0 h 243"/>
                  <a:gd name="T2" fmla="*/ 7 w 1174"/>
                  <a:gd name="T3" fmla="*/ 14 h 243"/>
                  <a:gd name="T4" fmla="*/ 0 w 1174"/>
                  <a:gd name="T5" fmla="*/ 58 h 243"/>
                  <a:gd name="T6" fmla="*/ 1055 w 1174"/>
                  <a:gd name="T7" fmla="*/ 243 h 243"/>
                  <a:gd name="T8" fmla="*/ 1174 w 1174"/>
                  <a:gd name="T9" fmla="*/ 210 h 243"/>
                  <a:gd name="T10" fmla="*/ 97 w 1174"/>
                  <a:gd name="T11" fmla="*/ 25 h 243"/>
                  <a:gd name="T12" fmla="*/ 101 w 1174"/>
                  <a:gd name="T1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243">
                    <a:moveTo>
                      <a:pt x="101" y="0"/>
                    </a:moveTo>
                    <a:lnTo>
                      <a:pt x="7" y="14"/>
                    </a:lnTo>
                    <a:lnTo>
                      <a:pt x="0" y="58"/>
                    </a:lnTo>
                    <a:lnTo>
                      <a:pt x="1055" y="243"/>
                    </a:lnTo>
                    <a:lnTo>
                      <a:pt x="1174" y="210"/>
                    </a:lnTo>
                    <a:lnTo>
                      <a:pt x="97" y="25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îṡ1ïḓé">
                <a:extLst>
                  <a:ext uri="{FF2B5EF4-FFF2-40B4-BE49-F238E27FC236}">
                    <a16:creationId xmlns:a16="http://schemas.microsoft.com/office/drawing/2014/main" id="{C874A056-753D-47A3-816D-9FE00DFA7E13}"/>
                  </a:ext>
                </a:extLst>
              </p:cNvPr>
              <p:cNvSpPr/>
              <p:nvPr/>
            </p:nvSpPr>
            <p:spPr bwMode="auto">
              <a:xfrm>
                <a:off x="5413928" y="1541990"/>
                <a:ext cx="3174087" cy="3946434"/>
              </a:xfrm>
              <a:custGeom>
                <a:avLst/>
                <a:gdLst>
                  <a:gd name="T0" fmla="*/ 2305 w 2848"/>
                  <a:gd name="T1" fmla="*/ 3541 h 3541"/>
                  <a:gd name="T2" fmla="*/ 0 w 2848"/>
                  <a:gd name="T3" fmla="*/ 3145 h 3541"/>
                  <a:gd name="T4" fmla="*/ 542 w 2848"/>
                  <a:gd name="T5" fmla="*/ 0 h 3541"/>
                  <a:gd name="T6" fmla="*/ 2848 w 2848"/>
                  <a:gd name="T7" fmla="*/ 398 h 3541"/>
                  <a:gd name="T8" fmla="*/ 2305 w 2848"/>
                  <a:gd name="T9" fmla="*/ 3541 h 3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8" h="3541">
                    <a:moveTo>
                      <a:pt x="2305" y="3541"/>
                    </a:moveTo>
                    <a:lnTo>
                      <a:pt x="0" y="3145"/>
                    </a:lnTo>
                    <a:lnTo>
                      <a:pt x="542" y="0"/>
                    </a:lnTo>
                    <a:lnTo>
                      <a:pt x="2848" y="398"/>
                    </a:lnTo>
                    <a:lnTo>
                      <a:pt x="2305" y="3541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ïśḷiďe">
                <a:extLst>
                  <a:ext uri="{FF2B5EF4-FFF2-40B4-BE49-F238E27FC236}">
                    <a16:creationId xmlns:a16="http://schemas.microsoft.com/office/drawing/2014/main" id="{1A88BEAE-4E5A-45F2-AF85-01377F850198}"/>
                  </a:ext>
                </a:extLst>
              </p:cNvPr>
              <p:cNvSpPr/>
              <p:nvPr/>
            </p:nvSpPr>
            <p:spPr bwMode="auto">
              <a:xfrm>
                <a:off x="5413928" y="1541990"/>
                <a:ext cx="3174087" cy="3946434"/>
              </a:xfrm>
              <a:custGeom>
                <a:avLst/>
                <a:gdLst>
                  <a:gd name="T0" fmla="*/ 2305 w 2848"/>
                  <a:gd name="T1" fmla="*/ 3541 h 3541"/>
                  <a:gd name="T2" fmla="*/ 0 w 2848"/>
                  <a:gd name="T3" fmla="*/ 3145 h 3541"/>
                  <a:gd name="T4" fmla="*/ 542 w 2848"/>
                  <a:gd name="T5" fmla="*/ 0 h 3541"/>
                  <a:gd name="T6" fmla="*/ 2848 w 2848"/>
                  <a:gd name="T7" fmla="*/ 398 h 3541"/>
                  <a:gd name="T8" fmla="*/ 2305 w 2848"/>
                  <a:gd name="T9" fmla="*/ 3541 h 3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8" h="3541">
                    <a:moveTo>
                      <a:pt x="2305" y="3541"/>
                    </a:moveTo>
                    <a:lnTo>
                      <a:pt x="0" y="3145"/>
                    </a:lnTo>
                    <a:lnTo>
                      <a:pt x="542" y="0"/>
                    </a:lnTo>
                    <a:lnTo>
                      <a:pt x="2848" y="398"/>
                    </a:lnTo>
                    <a:lnTo>
                      <a:pt x="2305" y="35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śḷîdé">
                <a:extLst>
                  <a:ext uri="{FF2B5EF4-FFF2-40B4-BE49-F238E27FC236}">
                    <a16:creationId xmlns:a16="http://schemas.microsoft.com/office/drawing/2014/main" id="{8CC0FF23-1798-410F-8A63-A5FF991A3AA8}"/>
                  </a:ext>
                </a:extLst>
              </p:cNvPr>
              <p:cNvSpPr/>
              <p:nvPr/>
            </p:nvSpPr>
            <p:spPr bwMode="auto">
              <a:xfrm>
                <a:off x="5892047" y="1908660"/>
                <a:ext cx="2632442" cy="810240"/>
              </a:xfrm>
              <a:custGeom>
                <a:avLst/>
                <a:gdLst>
                  <a:gd name="T0" fmla="*/ 2305 w 2362"/>
                  <a:gd name="T1" fmla="*/ 727 h 727"/>
                  <a:gd name="T2" fmla="*/ 0 w 2362"/>
                  <a:gd name="T3" fmla="*/ 331 h 727"/>
                  <a:gd name="T4" fmla="*/ 57 w 2362"/>
                  <a:gd name="T5" fmla="*/ 0 h 727"/>
                  <a:gd name="T6" fmla="*/ 2362 w 2362"/>
                  <a:gd name="T7" fmla="*/ 396 h 727"/>
                  <a:gd name="T8" fmla="*/ 2305 w 2362"/>
                  <a:gd name="T9" fmla="*/ 72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2" h="727">
                    <a:moveTo>
                      <a:pt x="2305" y="727"/>
                    </a:moveTo>
                    <a:lnTo>
                      <a:pt x="0" y="331"/>
                    </a:lnTo>
                    <a:lnTo>
                      <a:pt x="57" y="0"/>
                    </a:lnTo>
                    <a:lnTo>
                      <a:pt x="2362" y="396"/>
                    </a:lnTo>
                    <a:lnTo>
                      <a:pt x="2305" y="727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Sľïḓê">
                <a:extLst>
                  <a:ext uri="{FF2B5EF4-FFF2-40B4-BE49-F238E27FC236}">
                    <a16:creationId xmlns:a16="http://schemas.microsoft.com/office/drawing/2014/main" id="{57F6B03C-F51B-4F41-8823-3A552B1CDDFC}"/>
                  </a:ext>
                </a:extLst>
              </p:cNvPr>
              <p:cNvSpPr/>
              <p:nvPr/>
            </p:nvSpPr>
            <p:spPr bwMode="auto">
              <a:xfrm>
                <a:off x="5892047" y="1908660"/>
                <a:ext cx="2632442" cy="810240"/>
              </a:xfrm>
              <a:custGeom>
                <a:avLst/>
                <a:gdLst>
                  <a:gd name="T0" fmla="*/ 2305 w 2362"/>
                  <a:gd name="T1" fmla="*/ 727 h 727"/>
                  <a:gd name="T2" fmla="*/ 0 w 2362"/>
                  <a:gd name="T3" fmla="*/ 331 h 727"/>
                  <a:gd name="T4" fmla="*/ 57 w 2362"/>
                  <a:gd name="T5" fmla="*/ 0 h 727"/>
                  <a:gd name="T6" fmla="*/ 2362 w 2362"/>
                  <a:gd name="T7" fmla="*/ 396 h 727"/>
                  <a:gd name="T8" fmla="*/ 2305 w 2362"/>
                  <a:gd name="T9" fmla="*/ 72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2" h="727">
                    <a:moveTo>
                      <a:pt x="2305" y="727"/>
                    </a:moveTo>
                    <a:lnTo>
                      <a:pt x="0" y="331"/>
                    </a:lnTo>
                    <a:lnTo>
                      <a:pt x="57" y="0"/>
                    </a:lnTo>
                    <a:lnTo>
                      <a:pt x="2362" y="396"/>
                    </a:lnTo>
                    <a:lnTo>
                      <a:pt x="2305" y="7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işľiḓê">
                <a:extLst>
                  <a:ext uri="{FF2B5EF4-FFF2-40B4-BE49-F238E27FC236}">
                    <a16:creationId xmlns:a16="http://schemas.microsoft.com/office/drawing/2014/main" id="{7EFCF14A-B56C-41CE-B06F-55937578682A}"/>
                  </a:ext>
                </a:extLst>
              </p:cNvPr>
              <p:cNvSpPr/>
              <p:nvPr/>
            </p:nvSpPr>
            <p:spPr bwMode="auto">
              <a:xfrm>
                <a:off x="6574119" y="1768233"/>
                <a:ext cx="1603761" cy="386731"/>
              </a:xfrm>
              <a:custGeom>
                <a:avLst/>
                <a:gdLst>
                  <a:gd name="T0" fmla="*/ 1422 w 1439"/>
                  <a:gd name="T1" fmla="*/ 347 h 347"/>
                  <a:gd name="T2" fmla="*/ 0 w 1439"/>
                  <a:gd name="T3" fmla="*/ 102 h 347"/>
                  <a:gd name="T4" fmla="*/ 17 w 1439"/>
                  <a:gd name="T5" fmla="*/ 0 h 347"/>
                  <a:gd name="T6" fmla="*/ 1439 w 1439"/>
                  <a:gd name="T7" fmla="*/ 244 h 347"/>
                  <a:gd name="T8" fmla="*/ 1422 w 1439"/>
                  <a:gd name="T9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9" h="347">
                    <a:moveTo>
                      <a:pt x="1422" y="347"/>
                    </a:moveTo>
                    <a:lnTo>
                      <a:pt x="0" y="102"/>
                    </a:lnTo>
                    <a:lnTo>
                      <a:pt x="17" y="0"/>
                    </a:lnTo>
                    <a:lnTo>
                      <a:pt x="1439" y="244"/>
                    </a:lnTo>
                    <a:lnTo>
                      <a:pt x="1422" y="347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ṣlíďe">
                <a:extLst>
                  <a:ext uri="{FF2B5EF4-FFF2-40B4-BE49-F238E27FC236}">
                    <a16:creationId xmlns:a16="http://schemas.microsoft.com/office/drawing/2014/main" id="{B287FADD-ACB8-4EA5-87A3-4152ADC41797}"/>
                  </a:ext>
                </a:extLst>
              </p:cNvPr>
              <p:cNvSpPr/>
              <p:nvPr/>
            </p:nvSpPr>
            <p:spPr bwMode="auto">
              <a:xfrm>
                <a:off x="6574119" y="1768233"/>
                <a:ext cx="1603761" cy="386731"/>
              </a:xfrm>
              <a:custGeom>
                <a:avLst/>
                <a:gdLst>
                  <a:gd name="T0" fmla="*/ 1422 w 1439"/>
                  <a:gd name="T1" fmla="*/ 347 h 347"/>
                  <a:gd name="T2" fmla="*/ 0 w 1439"/>
                  <a:gd name="T3" fmla="*/ 102 h 347"/>
                  <a:gd name="T4" fmla="*/ 17 w 1439"/>
                  <a:gd name="T5" fmla="*/ 0 h 347"/>
                  <a:gd name="T6" fmla="*/ 1439 w 1439"/>
                  <a:gd name="T7" fmla="*/ 244 h 347"/>
                  <a:gd name="T8" fmla="*/ 1422 w 1439"/>
                  <a:gd name="T9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9" h="347">
                    <a:moveTo>
                      <a:pt x="1422" y="347"/>
                    </a:moveTo>
                    <a:lnTo>
                      <a:pt x="0" y="102"/>
                    </a:lnTo>
                    <a:lnTo>
                      <a:pt x="17" y="0"/>
                    </a:lnTo>
                    <a:lnTo>
                      <a:pt x="1439" y="244"/>
                    </a:lnTo>
                    <a:lnTo>
                      <a:pt x="1422" y="3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$ḻidè">
                <a:extLst>
                  <a:ext uri="{FF2B5EF4-FFF2-40B4-BE49-F238E27FC236}">
                    <a16:creationId xmlns:a16="http://schemas.microsoft.com/office/drawing/2014/main" id="{176E2424-BDF7-4CE2-9557-CBD847C8958E}"/>
                  </a:ext>
                </a:extLst>
              </p:cNvPr>
              <p:cNvSpPr/>
              <p:nvPr/>
            </p:nvSpPr>
            <p:spPr bwMode="auto">
              <a:xfrm>
                <a:off x="6507249" y="2237436"/>
                <a:ext cx="1583701" cy="335464"/>
              </a:xfrm>
              <a:custGeom>
                <a:avLst/>
                <a:gdLst>
                  <a:gd name="T0" fmla="*/ 1411 w 1421"/>
                  <a:gd name="T1" fmla="*/ 301 h 301"/>
                  <a:gd name="T2" fmla="*/ 0 w 1421"/>
                  <a:gd name="T3" fmla="*/ 57 h 301"/>
                  <a:gd name="T4" fmla="*/ 10 w 1421"/>
                  <a:gd name="T5" fmla="*/ 0 h 301"/>
                  <a:gd name="T6" fmla="*/ 1421 w 1421"/>
                  <a:gd name="T7" fmla="*/ 242 h 301"/>
                  <a:gd name="T8" fmla="*/ 1411 w 1421"/>
                  <a:gd name="T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1" h="301">
                    <a:moveTo>
                      <a:pt x="1411" y="301"/>
                    </a:moveTo>
                    <a:lnTo>
                      <a:pt x="0" y="57"/>
                    </a:lnTo>
                    <a:lnTo>
                      <a:pt x="10" y="0"/>
                    </a:lnTo>
                    <a:lnTo>
                      <a:pt x="1421" y="242"/>
                    </a:lnTo>
                    <a:lnTo>
                      <a:pt x="1411" y="3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ş1iḋé">
                <a:extLst>
                  <a:ext uri="{FF2B5EF4-FFF2-40B4-BE49-F238E27FC236}">
                    <a16:creationId xmlns:a16="http://schemas.microsoft.com/office/drawing/2014/main" id="{C1582B1C-BA66-4ACC-8F1A-93F58310812F}"/>
                  </a:ext>
                </a:extLst>
              </p:cNvPr>
              <p:cNvSpPr/>
              <p:nvPr/>
            </p:nvSpPr>
            <p:spPr bwMode="auto">
              <a:xfrm>
                <a:off x="6507249" y="2237436"/>
                <a:ext cx="1583701" cy="335464"/>
              </a:xfrm>
              <a:custGeom>
                <a:avLst/>
                <a:gdLst>
                  <a:gd name="T0" fmla="*/ 1411 w 1421"/>
                  <a:gd name="T1" fmla="*/ 301 h 301"/>
                  <a:gd name="T2" fmla="*/ 0 w 1421"/>
                  <a:gd name="T3" fmla="*/ 57 h 301"/>
                  <a:gd name="T4" fmla="*/ 10 w 1421"/>
                  <a:gd name="T5" fmla="*/ 0 h 301"/>
                  <a:gd name="T6" fmla="*/ 1421 w 1421"/>
                  <a:gd name="T7" fmla="*/ 242 h 301"/>
                  <a:gd name="T8" fmla="*/ 1411 w 1421"/>
                  <a:gd name="T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1" h="301">
                    <a:moveTo>
                      <a:pt x="1411" y="301"/>
                    </a:moveTo>
                    <a:lnTo>
                      <a:pt x="0" y="57"/>
                    </a:lnTo>
                    <a:lnTo>
                      <a:pt x="10" y="0"/>
                    </a:lnTo>
                    <a:lnTo>
                      <a:pt x="1421" y="242"/>
                    </a:lnTo>
                    <a:lnTo>
                      <a:pt x="1411" y="3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í$ļiḋe">
                <a:extLst>
                  <a:ext uri="{FF2B5EF4-FFF2-40B4-BE49-F238E27FC236}">
                    <a16:creationId xmlns:a16="http://schemas.microsoft.com/office/drawing/2014/main" id="{50E8C9C2-1041-4FC1-ACDF-C4132C596907}"/>
                  </a:ext>
                </a:extLst>
              </p:cNvPr>
              <p:cNvSpPr/>
              <p:nvPr/>
            </p:nvSpPr>
            <p:spPr bwMode="auto">
              <a:xfrm>
                <a:off x="6338960" y="2082521"/>
                <a:ext cx="1963744" cy="398990"/>
              </a:xfrm>
              <a:custGeom>
                <a:avLst/>
                <a:gdLst>
                  <a:gd name="T0" fmla="*/ 1752 w 1762"/>
                  <a:gd name="T1" fmla="*/ 358 h 358"/>
                  <a:gd name="T2" fmla="*/ 0 w 1762"/>
                  <a:gd name="T3" fmla="*/ 58 h 358"/>
                  <a:gd name="T4" fmla="*/ 10 w 1762"/>
                  <a:gd name="T5" fmla="*/ 0 h 358"/>
                  <a:gd name="T6" fmla="*/ 1762 w 1762"/>
                  <a:gd name="T7" fmla="*/ 301 h 358"/>
                  <a:gd name="T8" fmla="*/ 1752 w 1762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2" h="358">
                    <a:moveTo>
                      <a:pt x="1752" y="358"/>
                    </a:moveTo>
                    <a:lnTo>
                      <a:pt x="0" y="58"/>
                    </a:lnTo>
                    <a:lnTo>
                      <a:pt x="10" y="0"/>
                    </a:lnTo>
                    <a:lnTo>
                      <a:pt x="1762" y="301"/>
                    </a:lnTo>
                    <a:lnTo>
                      <a:pt x="1752" y="3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ŝļíḓê">
                <a:extLst>
                  <a:ext uri="{FF2B5EF4-FFF2-40B4-BE49-F238E27FC236}">
                    <a16:creationId xmlns:a16="http://schemas.microsoft.com/office/drawing/2014/main" id="{13CEF49A-5320-4658-9213-7FA2A9827E0F}"/>
                  </a:ext>
                </a:extLst>
              </p:cNvPr>
              <p:cNvSpPr/>
              <p:nvPr/>
            </p:nvSpPr>
            <p:spPr bwMode="auto">
              <a:xfrm>
                <a:off x="6338960" y="2082521"/>
                <a:ext cx="1963744" cy="398990"/>
              </a:xfrm>
              <a:custGeom>
                <a:avLst/>
                <a:gdLst>
                  <a:gd name="T0" fmla="*/ 1752 w 1762"/>
                  <a:gd name="T1" fmla="*/ 358 h 358"/>
                  <a:gd name="T2" fmla="*/ 0 w 1762"/>
                  <a:gd name="T3" fmla="*/ 58 h 358"/>
                  <a:gd name="T4" fmla="*/ 10 w 1762"/>
                  <a:gd name="T5" fmla="*/ 0 h 358"/>
                  <a:gd name="T6" fmla="*/ 1762 w 1762"/>
                  <a:gd name="T7" fmla="*/ 301 h 358"/>
                  <a:gd name="T8" fmla="*/ 1752 w 1762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2" h="358">
                    <a:moveTo>
                      <a:pt x="1752" y="358"/>
                    </a:moveTo>
                    <a:lnTo>
                      <a:pt x="0" y="58"/>
                    </a:lnTo>
                    <a:lnTo>
                      <a:pt x="10" y="0"/>
                    </a:lnTo>
                    <a:lnTo>
                      <a:pt x="1762" y="301"/>
                    </a:lnTo>
                    <a:lnTo>
                      <a:pt x="1752" y="3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ṧľïḑè">
                <a:extLst>
                  <a:ext uri="{FF2B5EF4-FFF2-40B4-BE49-F238E27FC236}">
                    <a16:creationId xmlns:a16="http://schemas.microsoft.com/office/drawing/2014/main" id="{4B487645-DFD5-41C0-8A53-61213E689609}"/>
                  </a:ext>
                </a:extLst>
              </p:cNvPr>
              <p:cNvSpPr/>
              <p:nvPr/>
            </p:nvSpPr>
            <p:spPr bwMode="auto">
              <a:xfrm>
                <a:off x="5451821" y="4774031"/>
                <a:ext cx="2578946" cy="489265"/>
              </a:xfrm>
              <a:custGeom>
                <a:avLst/>
                <a:gdLst>
                  <a:gd name="T0" fmla="*/ 2307 w 2314"/>
                  <a:gd name="T1" fmla="*/ 439 h 439"/>
                  <a:gd name="T2" fmla="*/ 0 w 2314"/>
                  <a:gd name="T3" fmla="*/ 43 h 439"/>
                  <a:gd name="T4" fmla="*/ 9 w 2314"/>
                  <a:gd name="T5" fmla="*/ 0 h 439"/>
                  <a:gd name="T6" fmla="*/ 2314 w 2314"/>
                  <a:gd name="T7" fmla="*/ 396 h 439"/>
                  <a:gd name="T8" fmla="*/ 2307 w 2314"/>
                  <a:gd name="T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4" h="439">
                    <a:moveTo>
                      <a:pt x="2307" y="439"/>
                    </a:moveTo>
                    <a:lnTo>
                      <a:pt x="0" y="43"/>
                    </a:lnTo>
                    <a:lnTo>
                      <a:pt x="9" y="0"/>
                    </a:lnTo>
                    <a:lnTo>
                      <a:pt x="2314" y="396"/>
                    </a:lnTo>
                    <a:lnTo>
                      <a:pt x="2307" y="439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ïšľîḋê">
                <a:extLst>
                  <a:ext uri="{FF2B5EF4-FFF2-40B4-BE49-F238E27FC236}">
                    <a16:creationId xmlns:a16="http://schemas.microsoft.com/office/drawing/2014/main" id="{0E364EE6-B050-4DDA-8DF1-5A5E7D2AD42C}"/>
                  </a:ext>
                </a:extLst>
              </p:cNvPr>
              <p:cNvSpPr/>
              <p:nvPr/>
            </p:nvSpPr>
            <p:spPr bwMode="auto">
              <a:xfrm>
                <a:off x="5451821" y="4774031"/>
                <a:ext cx="2578946" cy="489265"/>
              </a:xfrm>
              <a:custGeom>
                <a:avLst/>
                <a:gdLst>
                  <a:gd name="T0" fmla="*/ 2307 w 2314"/>
                  <a:gd name="T1" fmla="*/ 439 h 439"/>
                  <a:gd name="T2" fmla="*/ 0 w 2314"/>
                  <a:gd name="T3" fmla="*/ 43 h 439"/>
                  <a:gd name="T4" fmla="*/ 9 w 2314"/>
                  <a:gd name="T5" fmla="*/ 0 h 439"/>
                  <a:gd name="T6" fmla="*/ 2314 w 2314"/>
                  <a:gd name="T7" fmla="*/ 396 h 439"/>
                  <a:gd name="T8" fmla="*/ 2307 w 2314"/>
                  <a:gd name="T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4" h="439">
                    <a:moveTo>
                      <a:pt x="2307" y="439"/>
                    </a:moveTo>
                    <a:lnTo>
                      <a:pt x="0" y="43"/>
                    </a:lnTo>
                    <a:lnTo>
                      <a:pt x="9" y="0"/>
                    </a:lnTo>
                    <a:lnTo>
                      <a:pt x="2314" y="396"/>
                    </a:lnTo>
                    <a:lnTo>
                      <a:pt x="2307" y="4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$ḻïḓê">
                <a:extLst>
                  <a:ext uri="{FF2B5EF4-FFF2-40B4-BE49-F238E27FC236}">
                    <a16:creationId xmlns:a16="http://schemas.microsoft.com/office/drawing/2014/main" id="{B867B60E-0199-4F2D-B9BD-EA7D024B33E7}"/>
                  </a:ext>
                </a:extLst>
              </p:cNvPr>
              <p:cNvSpPr/>
              <p:nvPr/>
            </p:nvSpPr>
            <p:spPr bwMode="auto">
              <a:xfrm>
                <a:off x="6720118" y="3273918"/>
                <a:ext cx="270823" cy="507096"/>
              </a:xfrm>
              <a:custGeom>
                <a:avLst/>
                <a:gdLst>
                  <a:gd name="T0" fmla="*/ 0 w 170"/>
                  <a:gd name="T1" fmla="*/ 0 h 319"/>
                  <a:gd name="T2" fmla="*/ 6 w 170"/>
                  <a:gd name="T3" fmla="*/ 319 h 319"/>
                  <a:gd name="T4" fmla="*/ 170 w 170"/>
                  <a:gd name="T5" fmla="*/ 270 h 319"/>
                  <a:gd name="T6" fmla="*/ 0 w 170"/>
                  <a:gd name="T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319">
                    <a:moveTo>
                      <a:pt x="0" y="0"/>
                    </a:moveTo>
                    <a:cubicBezTo>
                      <a:pt x="6" y="319"/>
                      <a:pt x="6" y="319"/>
                      <a:pt x="6" y="319"/>
                    </a:cubicBezTo>
                    <a:cubicBezTo>
                      <a:pt x="65" y="315"/>
                      <a:pt x="121" y="298"/>
                      <a:pt x="170" y="27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îşḷîḓé">
                <a:extLst>
                  <a:ext uri="{FF2B5EF4-FFF2-40B4-BE49-F238E27FC236}">
                    <a16:creationId xmlns:a16="http://schemas.microsoft.com/office/drawing/2014/main" id="{E924455E-A257-437E-8DE8-433663938596}"/>
                  </a:ext>
                </a:extLst>
              </p:cNvPr>
              <p:cNvSpPr/>
              <p:nvPr/>
            </p:nvSpPr>
            <p:spPr bwMode="auto">
              <a:xfrm>
                <a:off x="6741293" y="3225995"/>
                <a:ext cx="527157" cy="452486"/>
              </a:xfrm>
              <a:custGeom>
                <a:avLst/>
                <a:gdLst>
                  <a:gd name="T0" fmla="*/ 0 w 332"/>
                  <a:gd name="T1" fmla="*/ 0 h 285"/>
                  <a:gd name="T2" fmla="*/ 179 w 332"/>
                  <a:gd name="T3" fmla="*/ 285 h 285"/>
                  <a:gd name="T4" fmla="*/ 332 w 332"/>
                  <a:gd name="T5" fmla="*/ 57 h 285"/>
                  <a:gd name="T6" fmla="*/ 0 w 332"/>
                  <a:gd name="T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2" h="285">
                    <a:moveTo>
                      <a:pt x="0" y="0"/>
                    </a:moveTo>
                    <a:cubicBezTo>
                      <a:pt x="179" y="285"/>
                      <a:pt x="179" y="285"/>
                      <a:pt x="179" y="285"/>
                    </a:cubicBezTo>
                    <a:cubicBezTo>
                      <a:pt x="255" y="234"/>
                      <a:pt x="312" y="154"/>
                      <a:pt x="332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íṣliḓe">
                <a:extLst>
                  <a:ext uri="{FF2B5EF4-FFF2-40B4-BE49-F238E27FC236}">
                    <a16:creationId xmlns:a16="http://schemas.microsoft.com/office/drawing/2014/main" id="{48F6A26F-C293-4F2F-8193-526CD616B1C9}"/>
                  </a:ext>
                </a:extLst>
              </p:cNvPr>
              <p:cNvSpPr/>
              <p:nvPr/>
            </p:nvSpPr>
            <p:spPr bwMode="auto">
              <a:xfrm>
                <a:off x="6722347" y="2626396"/>
                <a:ext cx="594027" cy="649752"/>
              </a:xfrm>
              <a:custGeom>
                <a:avLst/>
                <a:gdLst>
                  <a:gd name="T0" fmla="*/ 348 w 374"/>
                  <a:gd name="T1" fmla="*/ 409 h 409"/>
                  <a:gd name="T2" fmla="*/ 60 w 374"/>
                  <a:gd name="T3" fmla="*/ 0 h 409"/>
                  <a:gd name="T4" fmla="*/ 0 w 374"/>
                  <a:gd name="T5" fmla="*/ 349 h 409"/>
                  <a:gd name="T6" fmla="*/ 348 w 374"/>
                  <a:gd name="T7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" h="409">
                    <a:moveTo>
                      <a:pt x="348" y="409"/>
                    </a:moveTo>
                    <a:cubicBezTo>
                      <a:pt x="374" y="218"/>
                      <a:pt x="248" y="40"/>
                      <a:pt x="60" y="0"/>
                    </a:cubicBezTo>
                    <a:cubicBezTo>
                      <a:pt x="0" y="349"/>
                      <a:pt x="0" y="349"/>
                      <a:pt x="0" y="349"/>
                    </a:cubicBezTo>
                    <a:cubicBezTo>
                      <a:pt x="348" y="409"/>
                      <a:pt x="348" y="409"/>
                      <a:pt x="348" y="409"/>
                    </a:cubicBezTo>
                  </a:path>
                </a:pathLst>
              </a:custGeom>
              <a:solidFill>
                <a:srgbClr val="75C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îşľiďè">
                <a:extLst>
                  <a:ext uri="{FF2B5EF4-FFF2-40B4-BE49-F238E27FC236}">
                    <a16:creationId xmlns:a16="http://schemas.microsoft.com/office/drawing/2014/main" id="{68B8D1BD-11CA-4FE0-B949-60728FD7868B}"/>
                  </a:ext>
                </a:extLst>
              </p:cNvPr>
              <p:cNvSpPr/>
              <p:nvPr/>
            </p:nvSpPr>
            <p:spPr bwMode="auto">
              <a:xfrm>
                <a:off x="6246457" y="3240483"/>
                <a:ext cx="442456" cy="540531"/>
              </a:xfrm>
              <a:custGeom>
                <a:avLst/>
                <a:gdLst>
                  <a:gd name="T0" fmla="*/ 270 w 278"/>
                  <a:gd name="T1" fmla="*/ 0 h 340"/>
                  <a:gd name="T2" fmla="*/ 0 w 278"/>
                  <a:gd name="T3" fmla="*/ 207 h 340"/>
                  <a:gd name="T4" fmla="*/ 221 w 278"/>
                  <a:gd name="T5" fmla="*/ 335 h 340"/>
                  <a:gd name="T6" fmla="*/ 278 w 278"/>
                  <a:gd name="T7" fmla="*/ 340 h 340"/>
                  <a:gd name="T8" fmla="*/ 270 w 278"/>
                  <a:gd name="T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40">
                    <a:moveTo>
                      <a:pt x="270" y="0"/>
                    </a:moveTo>
                    <a:cubicBezTo>
                      <a:pt x="0" y="207"/>
                      <a:pt x="0" y="207"/>
                      <a:pt x="0" y="207"/>
                    </a:cubicBezTo>
                    <a:cubicBezTo>
                      <a:pt x="54" y="272"/>
                      <a:pt x="131" y="319"/>
                      <a:pt x="221" y="335"/>
                    </a:cubicBezTo>
                    <a:cubicBezTo>
                      <a:pt x="240" y="338"/>
                      <a:pt x="259" y="340"/>
                      <a:pt x="278" y="340"/>
                    </a:cubicBezTo>
                    <a:cubicBezTo>
                      <a:pt x="270" y="0"/>
                      <a:pt x="270" y="0"/>
                      <a:pt x="270" y="0"/>
                    </a:cubicBezTo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iṡľîḋè">
                <a:extLst>
                  <a:ext uri="{FF2B5EF4-FFF2-40B4-BE49-F238E27FC236}">
                    <a16:creationId xmlns:a16="http://schemas.microsoft.com/office/drawing/2014/main" id="{1D0C9092-C93F-4C32-A43F-B7724A7F875F}"/>
                  </a:ext>
                </a:extLst>
              </p:cNvPr>
              <p:cNvSpPr/>
              <p:nvPr/>
            </p:nvSpPr>
            <p:spPr bwMode="auto">
              <a:xfrm>
                <a:off x="6101572" y="2577358"/>
                <a:ext cx="673156" cy="958467"/>
              </a:xfrm>
              <a:custGeom>
                <a:avLst/>
                <a:gdLst>
                  <a:gd name="T0" fmla="*/ 12 w 423"/>
                  <a:gd name="T1" fmla="*/ 329 h 604"/>
                  <a:gd name="T2" fmla="*/ 35 w 423"/>
                  <a:gd name="T3" fmla="*/ 532 h 604"/>
                  <a:gd name="T4" fmla="*/ 47 w 423"/>
                  <a:gd name="T5" fmla="*/ 557 h 604"/>
                  <a:gd name="T6" fmla="*/ 75 w 423"/>
                  <a:gd name="T7" fmla="*/ 604 h 604"/>
                  <a:gd name="T8" fmla="*/ 361 w 423"/>
                  <a:gd name="T9" fmla="*/ 388 h 604"/>
                  <a:gd name="T10" fmla="*/ 362 w 423"/>
                  <a:gd name="T11" fmla="*/ 382 h 604"/>
                  <a:gd name="T12" fmla="*/ 387 w 423"/>
                  <a:gd name="T13" fmla="*/ 239 h 604"/>
                  <a:gd name="T14" fmla="*/ 423 w 423"/>
                  <a:gd name="T15" fmla="*/ 27 h 604"/>
                  <a:gd name="T16" fmla="*/ 12 w 423"/>
                  <a:gd name="T17" fmla="*/ 32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604">
                    <a:moveTo>
                      <a:pt x="12" y="329"/>
                    </a:moveTo>
                    <a:cubicBezTo>
                      <a:pt x="0" y="400"/>
                      <a:pt x="9" y="470"/>
                      <a:pt x="35" y="532"/>
                    </a:cubicBezTo>
                    <a:cubicBezTo>
                      <a:pt x="47" y="557"/>
                      <a:pt x="47" y="557"/>
                      <a:pt x="47" y="557"/>
                    </a:cubicBezTo>
                    <a:cubicBezTo>
                      <a:pt x="55" y="573"/>
                      <a:pt x="64" y="589"/>
                      <a:pt x="75" y="604"/>
                    </a:cubicBezTo>
                    <a:cubicBezTo>
                      <a:pt x="361" y="388"/>
                      <a:pt x="361" y="388"/>
                      <a:pt x="361" y="388"/>
                    </a:cubicBezTo>
                    <a:cubicBezTo>
                      <a:pt x="362" y="382"/>
                      <a:pt x="362" y="382"/>
                      <a:pt x="362" y="382"/>
                    </a:cubicBezTo>
                    <a:cubicBezTo>
                      <a:pt x="387" y="239"/>
                      <a:pt x="387" y="239"/>
                      <a:pt x="387" y="239"/>
                    </a:cubicBezTo>
                    <a:cubicBezTo>
                      <a:pt x="423" y="27"/>
                      <a:pt x="423" y="27"/>
                      <a:pt x="423" y="27"/>
                    </a:cubicBezTo>
                    <a:cubicBezTo>
                      <a:pt x="228" y="0"/>
                      <a:pt x="46" y="133"/>
                      <a:pt x="12" y="329"/>
                    </a:cubicBezTo>
                  </a:path>
                </a:pathLst>
              </a:custGeom>
              <a:solidFill>
                <a:srgbClr val="317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ṧ1îḋe">
                <a:extLst>
                  <a:ext uri="{FF2B5EF4-FFF2-40B4-BE49-F238E27FC236}">
                    <a16:creationId xmlns:a16="http://schemas.microsoft.com/office/drawing/2014/main" id="{634B7ED8-EFA1-4D8D-9955-2940B858937D}"/>
                  </a:ext>
                </a:extLst>
              </p:cNvPr>
              <p:cNvSpPr/>
              <p:nvPr/>
            </p:nvSpPr>
            <p:spPr bwMode="auto">
              <a:xfrm>
                <a:off x="5989008" y="3872404"/>
                <a:ext cx="252991" cy="746713"/>
              </a:xfrm>
              <a:custGeom>
                <a:avLst/>
                <a:gdLst>
                  <a:gd name="T0" fmla="*/ 227 w 227"/>
                  <a:gd name="T1" fmla="*/ 19 h 670"/>
                  <a:gd name="T2" fmla="*/ 113 w 227"/>
                  <a:gd name="T3" fmla="*/ 0 h 670"/>
                  <a:gd name="T4" fmla="*/ 0 w 227"/>
                  <a:gd name="T5" fmla="*/ 650 h 670"/>
                  <a:gd name="T6" fmla="*/ 114 w 227"/>
                  <a:gd name="T7" fmla="*/ 670 h 670"/>
                  <a:gd name="T8" fmla="*/ 227 w 227"/>
                  <a:gd name="T9" fmla="*/ 19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70">
                    <a:moveTo>
                      <a:pt x="227" y="19"/>
                    </a:moveTo>
                    <a:lnTo>
                      <a:pt x="113" y="0"/>
                    </a:lnTo>
                    <a:lnTo>
                      <a:pt x="0" y="650"/>
                    </a:lnTo>
                    <a:lnTo>
                      <a:pt x="114" y="670"/>
                    </a:lnTo>
                    <a:lnTo>
                      <a:pt x="227" y="19"/>
                    </a:lnTo>
                    <a:close/>
                  </a:path>
                </a:pathLst>
              </a:custGeom>
              <a:solidFill>
                <a:srgbClr val="2E9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iŝ1ïḑê">
                <a:extLst>
                  <a:ext uri="{FF2B5EF4-FFF2-40B4-BE49-F238E27FC236}">
                    <a16:creationId xmlns:a16="http://schemas.microsoft.com/office/drawing/2014/main" id="{B66EF1F6-F27C-4668-A844-C1DA0151F7BA}"/>
                  </a:ext>
                </a:extLst>
              </p:cNvPr>
              <p:cNvSpPr/>
              <p:nvPr/>
            </p:nvSpPr>
            <p:spPr bwMode="auto">
              <a:xfrm>
                <a:off x="5989008" y="3872404"/>
                <a:ext cx="252991" cy="746713"/>
              </a:xfrm>
              <a:custGeom>
                <a:avLst/>
                <a:gdLst>
                  <a:gd name="T0" fmla="*/ 227 w 227"/>
                  <a:gd name="T1" fmla="*/ 19 h 670"/>
                  <a:gd name="T2" fmla="*/ 113 w 227"/>
                  <a:gd name="T3" fmla="*/ 0 h 670"/>
                  <a:gd name="T4" fmla="*/ 0 w 227"/>
                  <a:gd name="T5" fmla="*/ 650 h 670"/>
                  <a:gd name="T6" fmla="*/ 114 w 227"/>
                  <a:gd name="T7" fmla="*/ 670 h 670"/>
                  <a:gd name="T8" fmla="*/ 227 w 227"/>
                  <a:gd name="T9" fmla="*/ 19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670">
                    <a:moveTo>
                      <a:pt x="227" y="19"/>
                    </a:moveTo>
                    <a:lnTo>
                      <a:pt x="113" y="0"/>
                    </a:lnTo>
                    <a:lnTo>
                      <a:pt x="0" y="650"/>
                    </a:lnTo>
                    <a:lnTo>
                      <a:pt x="114" y="670"/>
                    </a:lnTo>
                    <a:lnTo>
                      <a:pt x="227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iṥḻïḋê">
                <a:extLst>
                  <a:ext uri="{FF2B5EF4-FFF2-40B4-BE49-F238E27FC236}">
                    <a16:creationId xmlns:a16="http://schemas.microsoft.com/office/drawing/2014/main" id="{D1990064-ED94-4E39-BF82-0733DFBAED56}"/>
                  </a:ext>
                </a:extLst>
              </p:cNvPr>
              <p:cNvSpPr/>
              <p:nvPr/>
            </p:nvSpPr>
            <p:spPr bwMode="auto">
              <a:xfrm>
                <a:off x="6185160" y="4152142"/>
                <a:ext cx="209525" cy="499295"/>
              </a:xfrm>
              <a:custGeom>
                <a:avLst/>
                <a:gdLst>
                  <a:gd name="T0" fmla="*/ 188 w 188"/>
                  <a:gd name="T1" fmla="*/ 18 h 448"/>
                  <a:gd name="T2" fmla="*/ 74 w 188"/>
                  <a:gd name="T3" fmla="*/ 0 h 448"/>
                  <a:gd name="T4" fmla="*/ 0 w 188"/>
                  <a:gd name="T5" fmla="*/ 429 h 448"/>
                  <a:gd name="T6" fmla="*/ 114 w 188"/>
                  <a:gd name="T7" fmla="*/ 448 h 448"/>
                  <a:gd name="T8" fmla="*/ 188 w 188"/>
                  <a:gd name="T9" fmla="*/ 1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448">
                    <a:moveTo>
                      <a:pt x="188" y="18"/>
                    </a:moveTo>
                    <a:lnTo>
                      <a:pt x="74" y="0"/>
                    </a:lnTo>
                    <a:lnTo>
                      <a:pt x="0" y="429"/>
                    </a:lnTo>
                    <a:lnTo>
                      <a:pt x="114" y="448"/>
                    </a:lnTo>
                    <a:lnTo>
                      <a:pt x="188" y="18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iŝliďe">
                <a:extLst>
                  <a:ext uri="{FF2B5EF4-FFF2-40B4-BE49-F238E27FC236}">
                    <a16:creationId xmlns:a16="http://schemas.microsoft.com/office/drawing/2014/main" id="{556F1C35-6630-407E-9F81-F5FEA697D121}"/>
                  </a:ext>
                </a:extLst>
              </p:cNvPr>
              <p:cNvSpPr/>
              <p:nvPr/>
            </p:nvSpPr>
            <p:spPr bwMode="auto">
              <a:xfrm>
                <a:off x="6185160" y="4152142"/>
                <a:ext cx="209525" cy="499295"/>
              </a:xfrm>
              <a:custGeom>
                <a:avLst/>
                <a:gdLst>
                  <a:gd name="T0" fmla="*/ 188 w 188"/>
                  <a:gd name="T1" fmla="*/ 18 h 448"/>
                  <a:gd name="T2" fmla="*/ 74 w 188"/>
                  <a:gd name="T3" fmla="*/ 0 h 448"/>
                  <a:gd name="T4" fmla="*/ 0 w 188"/>
                  <a:gd name="T5" fmla="*/ 429 h 448"/>
                  <a:gd name="T6" fmla="*/ 114 w 188"/>
                  <a:gd name="T7" fmla="*/ 448 h 448"/>
                  <a:gd name="T8" fmla="*/ 188 w 188"/>
                  <a:gd name="T9" fmla="*/ 1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448">
                    <a:moveTo>
                      <a:pt x="188" y="18"/>
                    </a:moveTo>
                    <a:lnTo>
                      <a:pt x="74" y="0"/>
                    </a:lnTo>
                    <a:lnTo>
                      <a:pt x="0" y="429"/>
                    </a:lnTo>
                    <a:lnTo>
                      <a:pt x="114" y="448"/>
                    </a:lnTo>
                    <a:lnTo>
                      <a:pt x="188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íŝlîďè">
                <a:extLst>
                  <a:ext uri="{FF2B5EF4-FFF2-40B4-BE49-F238E27FC236}">
                    <a16:creationId xmlns:a16="http://schemas.microsoft.com/office/drawing/2014/main" id="{954C7C19-37B8-4D33-B1CE-4FEF2E126245}"/>
                  </a:ext>
                </a:extLst>
              </p:cNvPr>
              <p:cNvSpPr/>
              <p:nvPr/>
            </p:nvSpPr>
            <p:spPr bwMode="auto">
              <a:xfrm>
                <a:off x="6379082" y="4320431"/>
                <a:ext cx="187235" cy="364441"/>
              </a:xfrm>
              <a:custGeom>
                <a:avLst/>
                <a:gdLst>
                  <a:gd name="T0" fmla="*/ 168 w 168"/>
                  <a:gd name="T1" fmla="*/ 20 h 327"/>
                  <a:gd name="T2" fmla="*/ 54 w 168"/>
                  <a:gd name="T3" fmla="*/ 0 h 327"/>
                  <a:gd name="T4" fmla="*/ 0 w 168"/>
                  <a:gd name="T5" fmla="*/ 307 h 327"/>
                  <a:gd name="T6" fmla="*/ 114 w 168"/>
                  <a:gd name="T7" fmla="*/ 327 h 327"/>
                  <a:gd name="T8" fmla="*/ 168 w 168"/>
                  <a:gd name="T9" fmla="*/ 2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327">
                    <a:moveTo>
                      <a:pt x="168" y="20"/>
                    </a:moveTo>
                    <a:lnTo>
                      <a:pt x="54" y="0"/>
                    </a:lnTo>
                    <a:lnTo>
                      <a:pt x="0" y="307"/>
                    </a:lnTo>
                    <a:lnTo>
                      <a:pt x="114" y="327"/>
                    </a:lnTo>
                    <a:lnTo>
                      <a:pt x="168" y="20"/>
                    </a:lnTo>
                    <a:close/>
                  </a:path>
                </a:pathLst>
              </a:custGeom>
              <a:solidFill>
                <a:srgbClr val="FFC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Sļiḍe">
                <a:extLst>
                  <a:ext uri="{FF2B5EF4-FFF2-40B4-BE49-F238E27FC236}">
                    <a16:creationId xmlns:a16="http://schemas.microsoft.com/office/drawing/2014/main" id="{E99339C1-F67E-473C-9F1E-36092AD902EE}"/>
                  </a:ext>
                </a:extLst>
              </p:cNvPr>
              <p:cNvSpPr/>
              <p:nvPr/>
            </p:nvSpPr>
            <p:spPr bwMode="auto">
              <a:xfrm>
                <a:off x="6379082" y="4320431"/>
                <a:ext cx="187235" cy="364441"/>
              </a:xfrm>
              <a:custGeom>
                <a:avLst/>
                <a:gdLst>
                  <a:gd name="T0" fmla="*/ 168 w 168"/>
                  <a:gd name="T1" fmla="*/ 20 h 327"/>
                  <a:gd name="T2" fmla="*/ 54 w 168"/>
                  <a:gd name="T3" fmla="*/ 0 h 327"/>
                  <a:gd name="T4" fmla="*/ 0 w 168"/>
                  <a:gd name="T5" fmla="*/ 307 h 327"/>
                  <a:gd name="T6" fmla="*/ 114 w 168"/>
                  <a:gd name="T7" fmla="*/ 327 h 327"/>
                  <a:gd name="T8" fmla="*/ 168 w 168"/>
                  <a:gd name="T9" fmla="*/ 2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327">
                    <a:moveTo>
                      <a:pt x="168" y="20"/>
                    </a:moveTo>
                    <a:lnTo>
                      <a:pt x="54" y="0"/>
                    </a:lnTo>
                    <a:lnTo>
                      <a:pt x="0" y="307"/>
                    </a:lnTo>
                    <a:lnTo>
                      <a:pt x="114" y="327"/>
                    </a:lnTo>
                    <a:lnTo>
                      <a:pt x="168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ṧľiďê">
                <a:extLst>
                  <a:ext uri="{FF2B5EF4-FFF2-40B4-BE49-F238E27FC236}">
                    <a16:creationId xmlns:a16="http://schemas.microsoft.com/office/drawing/2014/main" id="{98D391F5-6A38-4E10-A9E6-9E15B8F27336}"/>
                  </a:ext>
                </a:extLst>
              </p:cNvPr>
              <p:cNvSpPr/>
              <p:nvPr/>
            </p:nvSpPr>
            <p:spPr bwMode="auto">
              <a:xfrm>
                <a:off x="6573005" y="4456400"/>
                <a:ext cx="168289" cy="261907"/>
              </a:xfrm>
              <a:custGeom>
                <a:avLst/>
                <a:gdLst>
                  <a:gd name="T0" fmla="*/ 151 w 151"/>
                  <a:gd name="T1" fmla="*/ 20 h 235"/>
                  <a:gd name="T2" fmla="*/ 37 w 151"/>
                  <a:gd name="T3" fmla="*/ 0 h 235"/>
                  <a:gd name="T4" fmla="*/ 0 w 151"/>
                  <a:gd name="T5" fmla="*/ 215 h 235"/>
                  <a:gd name="T6" fmla="*/ 114 w 151"/>
                  <a:gd name="T7" fmla="*/ 235 h 235"/>
                  <a:gd name="T8" fmla="*/ 151 w 151"/>
                  <a:gd name="T9" fmla="*/ 2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35">
                    <a:moveTo>
                      <a:pt x="151" y="20"/>
                    </a:moveTo>
                    <a:lnTo>
                      <a:pt x="37" y="0"/>
                    </a:lnTo>
                    <a:lnTo>
                      <a:pt x="0" y="215"/>
                    </a:lnTo>
                    <a:lnTo>
                      <a:pt x="114" y="235"/>
                    </a:lnTo>
                    <a:lnTo>
                      <a:pt x="151" y="20"/>
                    </a:lnTo>
                    <a:close/>
                  </a:path>
                </a:pathLst>
              </a:custGeom>
              <a:solidFill>
                <a:srgbClr val="8A3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išľîďè">
                <a:extLst>
                  <a:ext uri="{FF2B5EF4-FFF2-40B4-BE49-F238E27FC236}">
                    <a16:creationId xmlns:a16="http://schemas.microsoft.com/office/drawing/2014/main" id="{5F691B25-563C-4F3E-86A2-C5908E97D105}"/>
                  </a:ext>
                </a:extLst>
              </p:cNvPr>
              <p:cNvSpPr/>
              <p:nvPr/>
            </p:nvSpPr>
            <p:spPr bwMode="auto">
              <a:xfrm>
                <a:off x="6573005" y="4456400"/>
                <a:ext cx="168289" cy="261907"/>
              </a:xfrm>
              <a:custGeom>
                <a:avLst/>
                <a:gdLst>
                  <a:gd name="T0" fmla="*/ 151 w 151"/>
                  <a:gd name="T1" fmla="*/ 20 h 235"/>
                  <a:gd name="T2" fmla="*/ 37 w 151"/>
                  <a:gd name="T3" fmla="*/ 0 h 235"/>
                  <a:gd name="T4" fmla="*/ 0 w 151"/>
                  <a:gd name="T5" fmla="*/ 215 h 235"/>
                  <a:gd name="T6" fmla="*/ 114 w 151"/>
                  <a:gd name="T7" fmla="*/ 235 h 235"/>
                  <a:gd name="T8" fmla="*/ 151 w 151"/>
                  <a:gd name="T9" fmla="*/ 2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35">
                    <a:moveTo>
                      <a:pt x="151" y="20"/>
                    </a:moveTo>
                    <a:lnTo>
                      <a:pt x="37" y="0"/>
                    </a:lnTo>
                    <a:lnTo>
                      <a:pt x="0" y="215"/>
                    </a:lnTo>
                    <a:lnTo>
                      <a:pt x="114" y="235"/>
                    </a:lnTo>
                    <a:lnTo>
                      <a:pt x="151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ís1îḑé">
                <a:extLst>
                  <a:ext uri="{FF2B5EF4-FFF2-40B4-BE49-F238E27FC236}">
                    <a16:creationId xmlns:a16="http://schemas.microsoft.com/office/drawing/2014/main" id="{ACFAA1F5-F51B-4F49-831D-E63750ADA836}"/>
                  </a:ext>
                </a:extLst>
              </p:cNvPr>
              <p:cNvSpPr/>
              <p:nvPr/>
            </p:nvSpPr>
            <p:spPr bwMode="auto">
              <a:xfrm>
                <a:off x="6766927" y="4324889"/>
                <a:ext cx="197266" cy="426853"/>
              </a:xfrm>
              <a:custGeom>
                <a:avLst/>
                <a:gdLst>
                  <a:gd name="T0" fmla="*/ 177 w 177"/>
                  <a:gd name="T1" fmla="*/ 19 h 383"/>
                  <a:gd name="T2" fmla="*/ 62 w 177"/>
                  <a:gd name="T3" fmla="*/ 0 h 383"/>
                  <a:gd name="T4" fmla="*/ 0 w 177"/>
                  <a:gd name="T5" fmla="*/ 363 h 383"/>
                  <a:gd name="T6" fmla="*/ 114 w 177"/>
                  <a:gd name="T7" fmla="*/ 383 h 383"/>
                  <a:gd name="T8" fmla="*/ 177 w 177"/>
                  <a:gd name="T9" fmla="*/ 19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383">
                    <a:moveTo>
                      <a:pt x="177" y="19"/>
                    </a:moveTo>
                    <a:lnTo>
                      <a:pt x="62" y="0"/>
                    </a:lnTo>
                    <a:lnTo>
                      <a:pt x="0" y="363"/>
                    </a:lnTo>
                    <a:lnTo>
                      <a:pt x="114" y="383"/>
                    </a:lnTo>
                    <a:lnTo>
                      <a:pt x="177" y="19"/>
                    </a:lnTo>
                    <a:close/>
                  </a:path>
                </a:pathLst>
              </a:custGeom>
              <a:solidFill>
                <a:srgbClr val="F4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sḻïḋé">
                <a:extLst>
                  <a:ext uri="{FF2B5EF4-FFF2-40B4-BE49-F238E27FC236}">
                    <a16:creationId xmlns:a16="http://schemas.microsoft.com/office/drawing/2014/main" id="{5A92DB20-5E1D-434F-9AE4-6F065640BE46}"/>
                  </a:ext>
                </a:extLst>
              </p:cNvPr>
              <p:cNvSpPr/>
              <p:nvPr/>
            </p:nvSpPr>
            <p:spPr bwMode="auto">
              <a:xfrm>
                <a:off x="6766927" y="4324889"/>
                <a:ext cx="197266" cy="426853"/>
              </a:xfrm>
              <a:custGeom>
                <a:avLst/>
                <a:gdLst>
                  <a:gd name="T0" fmla="*/ 177 w 177"/>
                  <a:gd name="T1" fmla="*/ 19 h 383"/>
                  <a:gd name="T2" fmla="*/ 62 w 177"/>
                  <a:gd name="T3" fmla="*/ 0 h 383"/>
                  <a:gd name="T4" fmla="*/ 0 w 177"/>
                  <a:gd name="T5" fmla="*/ 363 h 383"/>
                  <a:gd name="T6" fmla="*/ 114 w 177"/>
                  <a:gd name="T7" fmla="*/ 383 h 383"/>
                  <a:gd name="T8" fmla="*/ 177 w 177"/>
                  <a:gd name="T9" fmla="*/ 19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383">
                    <a:moveTo>
                      <a:pt x="177" y="19"/>
                    </a:moveTo>
                    <a:lnTo>
                      <a:pt x="62" y="0"/>
                    </a:lnTo>
                    <a:lnTo>
                      <a:pt x="0" y="363"/>
                    </a:lnTo>
                    <a:lnTo>
                      <a:pt x="114" y="383"/>
                    </a:lnTo>
                    <a:lnTo>
                      <a:pt x="177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ŝḷîḍè">
                <a:extLst>
                  <a:ext uri="{FF2B5EF4-FFF2-40B4-BE49-F238E27FC236}">
                    <a16:creationId xmlns:a16="http://schemas.microsoft.com/office/drawing/2014/main" id="{D7251A6B-1708-4F76-BDCF-DB3A7E8C2D4D}"/>
                  </a:ext>
                </a:extLst>
              </p:cNvPr>
              <p:cNvSpPr/>
              <p:nvPr/>
            </p:nvSpPr>
            <p:spPr bwMode="auto">
              <a:xfrm>
                <a:off x="7469060" y="3012012"/>
                <a:ext cx="99191" cy="96962"/>
              </a:xfrm>
              <a:custGeom>
                <a:avLst/>
                <a:gdLst>
                  <a:gd name="T0" fmla="*/ 76 w 89"/>
                  <a:gd name="T1" fmla="*/ 87 h 87"/>
                  <a:gd name="T2" fmla="*/ 0 w 89"/>
                  <a:gd name="T3" fmla="*/ 74 h 87"/>
                  <a:gd name="T4" fmla="*/ 13 w 89"/>
                  <a:gd name="T5" fmla="*/ 0 h 87"/>
                  <a:gd name="T6" fmla="*/ 89 w 89"/>
                  <a:gd name="T7" fmla="*/ 13 h 87"/>
                  <a:gd name="T8" fmla="*/ 76 w 89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7">
                    <a:moveTo>
                      <a:pt x="76" y="87"/>
                    </a:moveTo>
                    <a:lnTo>
                      <a:pt x="0" y="74"/>
                    </a:lnTo>
                    <a:lnTo>
                      <a:pt x="13" y="0"/>
                    </a:lnTo>
                    <a:lnTo>
                      <a:pt x="89" y="13"/>
                    </a:lnTo>
                    <a:lnTo>
                      <a:pt x="76" y="87"/>
                    </a:lnTo>
                    <a:close/>
                  </a:path>
                </a:pathLst>
              </a:custGeom>
              <a:solidFill>
                <a:srgbClr val="317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íş1ïḍé">
                <a:extLst>
                  <a:ext uri="{FF2B5EF4-FFF2-40B4-BE49-F238E27FC236}">
                    <a16:creationId xmlns:a16="http://schemas.microsoft.com/office/drawing/2014/main" id="{F2D5BD72-67B0-474D-A445-56A5CCFCEA4D}"/>
                  </a:ext>
                </a:extLst>
              </p:cNvPr>
              <p:cNvSpPr/>
              <p:nvPr/>
            </p:nvSpPr>
            <p:spPr bwMode="auto">
              <a:xfrm>
                <a:off x="7469060" y="3012012"/>
                <a:ext cx="99191" cy="96962"/>
              </a:xfrm>
              <a:custGeom>
                <a:avLst/>
                <a:gdLst>
                  <a:gd name="T0" fmla="*/ 76 w 89"/>
                  <a:gd name="T1" fmla="*/ 87 h 87"/>
                  <a:gd name="T2" fmla="*/ 0 w 89"/>
                  <a:gd name="T3" fmla="*/ 74 h 87"/>
                  <a:gd name="T4" fmla="*/ 13 w 89"/>
                  <a:gd name="T5" fmla="*/ 0 h 87"/>
                  <a:gd name="T6" fmla="*/ 89 w 89"/>
                  <a:gd name="T7" fmla="*/ 13 h 87"/>
                  <a:gd name="T8" fmla="*/ 76 w 89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7">
                    <a:moveTo>
                      <a:pt x="76" y="87"/>
                    </a:moveTo>
                    <a:lnTo>
                      <a:pt x="0" y="74"/>
                    </a:lnTo>
                    <a:lnTo>
                      <a:pt x="13" y="0"/>
                    </a:lnTo>
                    <a:lnTo>
                      <a:pt x="89" y="13"/>
                    </a:lnTo>
                    <a:lnTo>
                      <a:pt x="76" y="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îşḷiďe">
                <a:extLst>
                  <a:ext uri="{FF2B5EF4-FFF2-40B4-BE49-F238E27FC236}">
                    <a16:creationId xmlns:a16="http://schemas.microsoft.com/office/drawing/2014/main" id="{885C45B8-EB21-48E7-B134-E4B56A5682EF}"/>
                  </a:ext>
                </a:extLst>
              </p:cNvPr>
              <p:cNvSpPr/>
              <p:nvPr/>
            </p:nvSpPr>
            <p:spPr bwMode="auto">
              <a:xfrm>
                <a:off x="7631777" y="3064393"/>
                <a:ext cx="541646" cy="123710"/>
              </a:xfrm>
              <a:custGeom>
                <a:avLst/>
                <a:gdLst>
                  <a:gd name="T0" fmla="*/ 482 w 486"/>
                  <a:gd name="T1" fmla="*/ 111 h 111"/>
                  <a:gd name="T2" fmla="*/ 0 w 486"/>
                  <a:gd name="T3" fmla="*/ 29 h 111"/>
                  <a:gd name="T4" fmla="*/ 4 w 486"/>
                  <a:gd name="T5" fmla="*/ 0 h 111"/>
                  <a:gd name="T6" fmla="*/ 486 w 486"/>
                  <a:gd name="T7" fmla="*/ 83 h 111"/>
                  <a:gd name="T8" fmla="*/ 482 w 486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111">
                    <a:moveTo>
                      <a:pt x="482" y="111"/>
                    </a:moveTo>
                    <a:lnTo>
                      <a:pt x="0" y="29"/>
                    </a:lnTo>
                    <a:lnTo>
                      <a:pt x="4" y="0"/>
                    </a:lnTo>
                    <a:lnTo>
                      <a:pt x="486" y="83"/>
                    </a:lnTo>
                    <a:lnTo>
                      <a:pt x="482" y="111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šḷïdê">
                <a:extLst>
                  <a:ext uri="{FF2B5EF4-FFF2-40B4-BE49-F238E27FC236}">
                    <a16:creationId xmlns:a16="http://schemas.microsoft.com/office/drawing/2014/main" id="{3DCE4789-1831-4ACE-95BE-A34162689B72}"/>
                  </a:ext>
                </a:extLst>
              </p:cNvPr>
              <p:cNvSpPr/>
              <p:nvPr/>
            </p:nvSpPr>
            <p:spPr bwMode="auto">
              <a:xfrm>
                <a:off x="7631777" y="3064393"/>
                <a:ext cx="541646" cy="123710"/>
              </a:xfrm>
              <a:custGeom>
                <a:avLst/>
                <a:gdLst>
                  <a:gd name="T0" fmla="*/ 482 w 486"/>
                  <a:gd name="T1" fmla="*/ 111 h 111"/>
                  <a:gd name="T2" fmla="*/ 0 w 486"/>
                  <a:gd name="T3" fmla="*/ 29 h 111"/>
                  <a:gd name="T4" fmla="*/ 4 w 486"/>
                  <a:gd name="T5" fmla="*/ 0 h 111"/>
                  <a:gd name="T6" fmla="*/ 486 w 486"/>
                  <a:gd name="T7" fmla="*/ 83 h 111"/>
                  <a:gd name="T8" fmla="*/ 482 w 486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111">
                    <a:moveTo>
                      <a:pt x="482" y="111"/>
                    </a:moveTo>
                    <a:lnTo>
                      <a:pt x="0" y="29"/>
                    </a:lnTo>
                    <a:lnTo>
                      <a:pt x="4" y="0"/>
                    </a:lnTo>
                    <a:lnTo>
                      <a:pt x="486" y="83"/>
                    </a:lnTo>
                    <a:lnTo>
                      <a:pt x="482" y="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ṧľïďe">
                <a:extLst>
                  <a:ext uri="{FF2B5EF4-FFF2-40B4-BE49-F238E27FC236}">
                    <a16:creationId xmlns:a16="http://schemas.microsoft.com/office/drawing/2014/main" id="{DD637832-7D71-4DE5-BEAD-B48DF755EA46}"/>
                  </a:ext>
                </a:extLst>
              </p:cNvPr>
              <p:cNvSpPr/>
              <p:nvPr/>
            </p:nvSpPr>
            <p:spPr bwMode="auto">
              <a:xfrm>
                <a:off x="7446770" y="3145751"/>
                <a:ext cx="96962" cy="98076"/>
              </a:xfrm>
              <a:custGeom>
                <a:avLst/>
                <a:gdLst>
                  <a:gd name="T0" fmla="*/ 74 w 87"/>
                  <a:gd name="T1" fmla="*/ 88 h 88"/>
                  <a:gd name="T2" fmla="*/ 0 w 87"/>
                  <a:gd name="T3" fmla="*/ 75 h 88"/>
                  <a:gd name="T4" fmla="*/ 13 w 87"/>
                  <a:gd name="T5" fmla="*/ 0 h 88"/>
                  <a:gd name="T6" fmla="*/ 87 w 87"/>
                  <a:gd name="T7" fmla="*/ 13 h 88"/>
                  <a:gd name="T8" fmla="*/ 74 w 87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8">
                    <a:moveTo>
                      <a:pt x="74" y="88"/>
                    </a:moveTo>
                    <a:lnTo>
                      <a:pt x="0" y="75"/>
                    </a:lnTo>
                    <a:lnTo>
                      <a:pt x="13" y="0"/>
                    </a:lnTo>
                    <a:lnTo>
                      <a:pt x="87" y="13"/>
                    </a:lnTo>
                    <a:lnTo>
                      <a:pt x="74" y="88"/>
                    </a:lnTo>
                    <a:close/>
                  </a:path>
                </a:pathLst>
              </a:custGeom>
              <a:solidFill>
                <a:srgbClr val="75C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iṧľïḋe">
                <a:extLst>
                  <a:ext uri="{FF2B5EF4-FFF2-40B4-BE49-F238E27FC236}">
                    <a16:creationId xmlns:a16="http://schemas.microsoft.com/office/drawing/2014/main" id="{D000189B-F5B8-40F3-BCEA-513BB09E2366}"/>
                  </a:ext>
                </a:extLst>
              </p:cNvPr>
              <p:cNvSpPr/>
              <p:nvPr/>
            </p:nvSpPr>
            <p:spPr bwMode="auto">
              <a:xfrm>
                <a:off x="7446770" y="3145751"/>
                <a:ext cx="96962" cy="98076"/>
              </a:xfrm>
              <a:custGeom>
                <a:avLst/>
                <a:gdLst>
                  <a:gd name="T0" fmla="*/ 74 w 87"/>
                  <a:gd name="T1" fmla="*/ 88 h 88"/>
                  <a:gd name="T2" fmla="*/ 0 w 87"/>
                  <a:gd name="T3" fmla="*/ 75 h 88"/>
                  <a:gd name="T4" fmla="*/ 13 w 87"/>
                  <a:gd name="T5" fmla="*/ 0 h 88"/>
                  <a:gd name="T6" fmla="*/ 87 w 87"/>
                  <a:gd name="T7" fmla="*/ 13 h 88"/>
                  <a:gd name="T8" fmla="*/ 74 w 87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8">
                    <a:moveTo>
                      <a:pt x="74" y="88"/>
                    </a:moveTo>
                    <a:lnTo>
                      <a:pt x="0" y="75"/>
                    </a:lnTo>
                    <a:lnTo>
                      <a:pt x="13" y="0"/>
                    </a:lnTo>
                    <a:lnTo>
                      <a:pt x="87" y="13"/>
                    </a:lnTo>
                    <a:lnTo>
                      <a:pt x="74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iṩľïḋe">
                <a:extLst>
                  <a:ext uri="{FF2B5EF4-FFF2-40B4-BE49-F238E27FC236}">
                    <a16:creationId xmlns:a16="http://schemas.microsoft.com/office/drawing/2014/main" id="{F61E9646-FD2A-4C28-B4F6-B26DD8BEC7A7}"/>
                  </a:ext>
                </a:extLst>
              </p:cNvPr>
              <p:cNvSpPr/>
              <p:nvPr/>
            </p:nvSpPr>
            <p:spPr bwMode="auto">
              <a:xfrm>
                <a:off x="7607258" y="3199247"/>
                <a:ext cx="193922" cy="63527"/>
              </a:xfrm>
              <a:custGeom>
                <a:avLst/>
                <a:gdLst>
                  <a:gd name="T0" fmla="*/ 170 w 174"/>
                  <a:gd name="T1" fmla="*/ 57 h 57"/>
                  <a:gd name="T2" fmla="*/ 0 w 174"/>
                  <a:gd name="T3" fmla="*/ 29 h 57"/>
                  <a:gd name="T4" fmla="*/ 6 w 174"/>
                  <a:gd name="T5" fmla="*/ 0 h 57"/>
                  <a:gd name="T6" fmla="*/ 174 w 174"/>
                  <a:gd name="T7" fmla="*/ 29 h 57"/>
                  <a:gd name="T8" fmla="*/ 170 w 174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57">
                    <a:moveTo>
                      <a:pt x="170" y="57"/>
                    </a:moveTo>
                    <a:lnTo>
                      <a:pt x="0" y="29"/>
                    </a:lnTo>
                    <a:lnTo>
                      <a:pt x="6" y="0"/>
                    </a:lnTo>
                    <a:lnTo>
                      <a:pt x="174" y="29"/>
                    </a:lnTo>
                    <a:lnTo>
                      <a:pt x="170" y="57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íṥḷîdé">
                <a:extLst>
                  <a:ext uri="{FF2B5EF4-FFF2-40B4-BE49-F238E27FC236}">
                    <a16:creationId xmlns:a16="http://schemas.microsoft.com/office/drawing/2014/main" id="{615BA659-C966-46CC-B078-54DF31118FB3}"/>
                  </a:ext>
                </a:extLst>
              </p:cNvPr>
              <p:cNvSpPr/>
              <p:nvPr/>
            </p:nvSpPr>
            <p:spPr bwMode="auto">
              <a:xfrm>
                <a:off x="7607258" y="3199247"/>
                <a:ext cx="193922" cy="63527"/>
              </a:xfrm>
              <a:custGeom>
                <a:avLst/>
                <a:gdLst>
                  <a:gd name="T0" fmla="*/ 170 w 174"/>
                  <a:gd name="T1" fmla="*/ 57 h 57"/>
                  <a:gd name="T2" fmla="*/ 0 w 174"/>
                  <a:gd name="T3" fmla="*/ 29 h 57"/>
                  <a:gd name="T4" fmla="*/ 6 w 174"/>
                  <a:gd name="T5" fmla="*/ 0 h 57"/>
                  <a:gd name="T6" fmla="*/ 174 w 174"/>
                  <a:gd name="T7" fmla="*/ 29 h 57"/>
                  <a:gd name="T8" fmla="*/ 170 w 174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57">
                    <a:moveTo>
                      <a:pt x="170" y="57"/>
                    </a:moveTo>
                    <a:lnTo>
                      <a:pt x="0" y="29"/>
                    </a:lnTo>
                    <a:lnTo>
                      <a:pt x="6" y="0"/>
                    </a:lnTo>
                    <a:lnTo>
                      <a:pt x="174" y="29"/>
                    </a:lnTo>
                    <a:lnTo>
                      <a:pt x="170" y="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ïSlîďè">
                <a:extLst>
                  <a:ext uri="{FF2B5EF4-FFF2-40B4-BE49-F238E27FC236}">
                    <a16:creationId xmlns:a16="http://schemas.microsoft.com/office/drawing/2014/main" id="{86E320A9-779C-4FAB-B637-E1A93876BE21}"/>
                  </a:ext>
                </a:extLst>
              </p:cNvPr>
              <p:cNvSpPr/>
              <p:nvPr/>
            </p:nvSpPr>
            <p:spPr bwMode="auto">
              <a:xfrm>
                <a:off x="7423366" y="3280605"/>
                <a:ext cx="96962" cy="98076"/>
              </a:xfrm>
              <a:custGeom>
                <a:avLst/>
                <a:gdLst>
                  <a:gd name="T0" fmla="*/ 74 w 87"/>
                  <a:gd name="T1" fmla="*/ 88 h 88"/>
                  <a:gd name="T2" fmla="*/ 0 w 87"/>
                  <a:gd name="T3" fmla="*/ 75 h 88"/>
                  <a:gd name="T4" fmla="*/ 13 w 87"/>
                  <a:gd name="T5" fmla="*/ 0 h 88"/>
                  <a:gd name="T6" fmla="*/ 87 w 87"/>
                  <a:gd name="T7" fmla="*/ 13 h 88"/>
                  <a:gd name="T8" fmla="*/ 74 w 87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8">
                    <a:moveTo>
                      <a:pt x="74" y="88"/>
                    </a:moveTo>
                    <a:lnTo>
                      <a:pt x="0" y="75"/>
                    </a:lnTo>
                    <a:lnTo>
                      <a:pt x="13" y="0"/>
                    </a:lnTo>
                    <a:lnTo>
                      <a:pt x="87" y="13"/>
                    </a:lnTo>
                    <a:lnTo>
                      <a:pt x="74" y="88"/>
                    </a:lnTo>
                    <a:close/>
                  </a:path>
                </a:pathLst>
              </a:custGeom>
              <a:solidFill>
                <a:srgbClr val="FF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ïsļïḍé">
                <a:extLst>
                  <a:ext uri="{FF2B5EF4-FFF2-40B4-BE49-F238E27FC236}">
                    <a16:creationId xmlns:a16="http://schemas.microsoft.com/office/drawing/2014/main" id="{E17DEE5F-869F-4408-BB12-84CD9955F4B8}"/>
                  </a:ext>
                </a:extLst>
              </p:cNvPr>
              <p:cNvSpPr/>
              <p:nvPr/>
            </p:nvSpPr>
            <p:spPr bwMode="auto">
              <a:xfrm>
                <a:off x="7423366" y="3280605"/>
                <a:ext cx="96962" cy="98076"/>
              </a:xfrm>
              <a:custGeom>
                <a:avLst/>
                <a:gdLst>
                  <a:gd name="T0" fmla="*/ 74 w 87"/>
                  <a:gd name="T1" fmla="*/ 88 h 88"/>
                  <a:gd name="T2" fmla="*/ 0 w 87"/>
                  <a:gd name="T3" fmla="*/ 75 h 88"/>
                  <a:gd name="T4" fmla="*/ 13 w 87"/>
                  <a:gd name="T5" fmla="*/ 0 h 88"/>
                  <a:gd name="T6" fmla="*/ 87 w 87"/>
                  <a:gd name="T7" fmla="*/ 13 h 88"/>
                  <a:gd name="T8" fmla="*/ 74 w 87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8">
                    <a:moveTo>
                      <a:pt x="74" y="88"/>
                    </a:moveTo>
                    <a:lnTo>
                      <a:pt x="0" y="75"/>
                    </a:lnTo>
                    <a:lnTo>
                      <a:pt x="13" y="0"/>
                    </a:lnTo>
                    <a:lnTo>
                      <a:pt x="87" y="13"/>
                    </a:lnTo>
                    <a:lnTo>
                      <a:pt x="74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ś1ïḓé">
                <a:extLst>
                  <a:ext uri="{FF2B5EF4-FFF2-40B4-BE49-F238E27FC236}">
                    <a16:creationId xmlns:a16="http://schemas.microsoft.com/office/drawing/2014/main" id="{D0421462-269C-4E34-BC35-2BE4127ACEF6}"/>
                  </a:ext>
                </a:extLst>
              </p:cNvPr>
              <p:cNvSpPr/>
              <p:nvPr/>
            </p:nvSpPr>
            <p:spPr bwMode="auto">
              <a:xfrm>
                <a:off x="7584968" y="3334101"/>
                <a:ext cx="435769" cy="104763"/>
              </a:xfrm>
              <a:custGeom>
                <a:avLst/>
                <a:gdLst>
                  <a:gd name="T0" fmla="*/ 385 w 391"/>
                  <a:gd name="T1" fmla="*/ 94 h 94"/>
                  <a:gd name="T2" fmla="*/ 0 w 391"/>
                  <a:gd name="T3" fmla="*/ 29 h 94"/>
                  <a:gd name="T4" fmla="*/ 5 w 391"/>
                  <a:gd name="T5" fmla="*/ 0 h 94"/>
                  <a:gd name="T6" fmla="*/ 391 w 391"/>
                  <a:gd name="T7" fmla="*/ 66 h 94"/>
                  <a:gd name="T8" fmla="*/ 385 w 391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94">
                    <a:moveTo>
                      <a:pt x="385" y="94"/>
                    </a:moveTo>
                    <a:lnTo>
                      <a:pt x="0" y="29"/>
                    </a:lnTo>
                    <a:lnTo>
                      <a:pt x="5" y="0"/>
                    </a:lnTo>
                    <a:lnTo>
                      <a:pt x="391" y="66"/>
                    </a:lnTo>
                    <a:lnTo>
                      <a:pt x="385" y="94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iṣļîdè">
                <a:extLst>
                  <a:ext uri="{FF2B5EF4-FFF2-40B4-BE49-F238E27FC236}">
                    <a16:creationId xmlns:a16="http://schemas.microsoft.com/office/drawing/2014/main" id="{F0DFC565-8E55-4FE1-95B0-3DEE4D95D4D8}"/>
                  </a:ext>
                </a:extLst>
              </p:cNvPr>
              <p:cNvSpPr/>
              <p:nvPr/>
            </p:nvSpPr>
            <p:spPr bwMode="auto">
              <a:xfrm>
                <a:off x="7584968" y="3334101"/>
                <a:ext cx="435769" cy="104763"/>
              </a:xfrm>
              <a:custGeom>
                <a:avLst/>
                <a:gdLst>
                  <a:gd name="T0" fmla="*/ 385 w 391"/>
                  <a:gd name="T1" fmla="*/ 94 h 94"/>
                  <a:gd name="T2" fmla="*/ 0 w 391"/>
                  <a:gd name="T3" fmla="*/ 29 h 94"/>
                  <a:gd name="T4" fmla="*/ 5 w 391"/>
                  <a:gd name="T5" fmla="*/ 0 h 94"/>
                  <a:gd name="T6" fmla="*/ 391 w 391"/>
                  <a:gd name="T7" fmla="*/ 66 h 94"/>
                  <a:gd name="T8" fmla="*/ 385 w 391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94">
                    <a:moveTo>
                      <a:pt x="385" y="94"/>
                    </a:moveTo>
                    <a:lnTo>
                      <a:pt x="0" y="29"/>
                    </a:lnTo>
                    <a:lnTo>
                      <a:pt x="5" y="0"/>
                    </a:lnTo>
                    <a:lnTo>
                      <a:pt x="391" y="66"/>
                    </a:lnTo>
                    <a:lnTo>
                      <a:pt x="385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îṧļîḍé">
                <a:extLst>
                  <a:ext uri="{FF2B5EF4-FFF2-40B4-BE49-F238E27FC236}">
                    <a16:creationId xmlns:a16="http://schemas.microsoft.com/office/drawing/2014/main" id="{4F97930A-1E5C-4E97-836D-AE14659111B2}"/>
                  </a:ext>
                </a:extLst>
              </p:cNvPr>
              <p:cNvSpPr/>
              <p:nvPr/>
            </p:nvSpPr>
            <p:spPr bwMode="auto">
              <a:xfrm>
                <a:off x="7398847" y="3415460"/>
                <a:ext cx="99191" cy="98076"/>
              </a:xfrm>
              <a:custGeom>
                <a:avLst/>
                <a:gdLst>
                  <a:gd name="T0" fmla="*/ 76 w 89"/>
                  <a:gd name="T1" fmla="*/ 88 h 88"/>
                  <a:gd name="T2" fmla="*/ 0 w 89"/>
                  <a:gd name="T3" fmla="*/ 75 h 88"/>
                  <a:gd name="T4" fmla="*/ 13 w 89"/>
                  <a:gd name="T5" fmla="*/ 0 h 88"/>
                  <a:gd name="T6" fmla="*/ 89 w 89"/>
                  <a:gd name="T7" fmla="*/ 13 h 88"/>
                  <a:gd name="T8" fmla="*/ 76 w 89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8">
                    <a:moveTo>
                      <a:pt x="76" y="88"/>
                    </a:moveTo>
                    <a:lnTo>
                      <a:pt x="0" y="75"/>
                    </a:lnTo>
                    <a:lnTo>
                      <a:pt x="13" y="0"/>
                    </a:lnTo>
                    <a:lnTo>
                      <a:pt x="89" y="13"/>
                    </a:lnTo>
                    <a:lnTo>
                      <a:pt x="76" y="88"/>
                    </a:lnTo>
                    <a:close/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ŝḷîdê">
                <a:extLst>
                  <a:ext uri="{FF2B5EF4-FFF2-40B4-BE49-F238E27FC236}">
                    <a16:creationId xmlns:a16="http://schemas.microsoft.com/office/drawing/2014/main" id="{0D8DDBBC-D77B-4D55-B935-C73EDB3B23C3}"/>
                  </a:ext>
                </a:extLst>
              </p:cNvPr>
              <p:cNvSpPr/>
              <p:nvPr/>
            </p:nvSpPr>
            <p:spPr bwMode="auto">
              <a:xfrm>
                <a:off x="7398847" y="3415460"/>
                <a:ext cx="99191" cy="98076"/>
              </a:xfrm>
              <a:custGeom>
                <a:avLst/>
                <a:gdLst>
                  <a:gd name="T0" fmla="*/ 76 w 89"/>
                  <a:gd name="T1" fmla="*/ 88 h 88"/>
                  <a:gd name="T2" fmla="*/ 0 w 89"/>
                  <a:gd name="T3" fmla="*/ 75 h 88"/>
                  <a:gd name="T4" fmla="*/ 13 w 89"/>
                  <a:gd name="T5" fmla="*/ 0 h 88"/>
                  <a:gd name="T6" fmla="*/ 89 w 89"/>
                  <a:gd name="T7" fmla="*/ 13 h 88"/>
                  <a:gd name="T8" fmla="*/ 76 w 89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8">
                    <a:moveTo>
                      <a:pt x="76" y="88"/>
                    </a:moveTo>
                    <a:lnTo>
                      <a:pt x="0" y="75"/>
                    </a:lnTo>
                    <a:lnTo>
                      <a:pt x="13" y="0"/>
                    </a:lnTo>
                    <a:lnTo>
                      <a:pt x="89" y="13"/>
                    </a:lnTo>
                    <a:lnTo>
                      <a:pt x="76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ṩḷïde">
                <a:extLst>
                  <a:ext uri="{FF2B5EF4-FFF2-40B4-BE49-F238E27FC236}">
                    <a16:creationId xmlns:a16="http://schemas.microsoft.com/office/drawing/2014/main" id="{A947B845-7998-4853-9ED0-972212670B51}"/>
                  </a:ext>
                </a:extLst>
              </p:cNvPr>
              <p:cNvSpPr/>
              <p:nvPr/>
            </p:nvSpPr>
            <p:spPr bwMode="auto">
              <a:xfrm>
                <a:off x="7561563" y="3467841"/>
                <a:ext cx="325433" cy="86931"/>
              </a:xfrm>
              <a:custGeom>
                <a:avLst/>
                <a:gdLst>
                  <a:gd name="T0" fmla="*/ 288 w 292"/>
                  <a:gd name="T1" fmla="*/ 78 h 78"/>
                  <a:gd name="T2" fmla="*/ 0 w 292"/>
                  <a:gd name="T3" fmla="*/ 30 h 78"/>
                  <a:gd name="T4" fmla="*/ 4 w 292"/>
                  <a:gd name="T5" fmla="*/ 0 h 78"/>
                  <a:gd name="T6" fmla="*/ 292 w 292"/>
                  <a:gd name="T7" fmla="*/ 50 h 78"/>
                  <a:gd name="T8" fmla="*/ 288 w 29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78">
                    <a:moveTo>
                      <a:pt x="288" y="78"/>
                    </a:moveTo>
                    <a:lnTo>
                      <a:pt x="0" y="30"/>
                    </a:lnTo>
                    <a:lnTo>
                      <a:pt x="4" y="0"/>
                    </a:lnTo>
                    <a:lnTo>
                      <a:pt x="292" y="50"/>
                    </a:lnTo>
                    <a:lnTo>
                      <a:pt x="288" y="78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î$1ïďê">
                <a:extLst>
                  <a:ext uri="{FF2B5EF4-FFF2-40B4-BE49-F238E27FC236}">
                    <a16:creationId xmlns:a16="http://schemas.microsoft.com/office/drawing/2014/main" id="{4EDD2782-CCCD-415F-A3A6-09E83F38A120}"/>
                  </a:ext>
                </a:extLst>
              </p:cNvPr>
              <p:cNvSpPr/>
              <p:nvPr/>
            </p:nvSpPr>
            <p:spPr bwMode="auto">
              <a:xfrm>
                <a:off x="7561563" y="3467841"/>
                <a:ext cx="325433" cy="86931"/>
              </a:xfrm>
              <a:custGeom>
                <a:avLst/>
                <a:gdLst>
                  <a:gd name="T0" fmla="*/ 288 w 292"/>
                  <a:gd name="T1" fmla="*/ 78 h 78"/>
                  <a:gd name="T2" fmla="*/ 0 w 292"/>
                  <a:gd name="T3" fmla="*/ 30 h 78"/>
                  <a:gd name="T4" fmla="*/ 4 w 292"/>
                  <a:gd name="T5" fmla="*/ 0 h 78"/>
                  <a:gd name="T6" fmla="*/ 292 w 292"/>
                  <a:gd name="T7" fmla="*/ 50 h 78"/>
                  <a:gd name="T8" fmla="*/ 288 w 29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78">
                    <a:moveTo>
                      <a:pt x="288" y="78"/>
                    </a:moveTo>
                    <a:lnTo>
                      <a:pt x="0" y="30"/>
                    </a:lnTo>
                    <a:lnTo>
                      <a:pt x="4" y="0"/>
                    </a:lnTo>
                    <a:lnTo>
                      <a:pt x="292" y="50"/>
                    </a:lnTo>
                    <a:lnTo>
                      <a:pt x="288" y="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ṡḻiḍè">
                <a:extLst>
                  <a:ext uri="{FF2B5EF4-FFF2-40B4-BE49-F238E27FC236}">
                    <a16:creationId xmlns:a16="http://schemas.microsoft.com/office/drawing/2014/main" id="{29C613F9-CC2D-4470-A7DC-F17E238EB68F}"/>
                  </a:ext>
                </a:extLst>
              </p:cNvPr>
              <p:cNvSpPr/>
              <p:nvPr/>
            </p:nvSpPr>
            <p:spPr bwMode="auto">
              <a:xfrm>
                <a:off x="7375443" y="3553657"/>
                <a:ext cx="98076" cy="96962"/>
              </a:xfrm>
              <a:custGeom>
                <a:avLst/>
                <a:gdLst>
                  <a:gd name="T0" fmla="*/ 76 w 88"/>
                  <a:gd name="T1" fmla="*/ 87 h 87"/>
                  <a:gd name="T2" fmla="*/ 0 w 88"/>
                  <a:gd name="T3" fmla="*/ 74 h 87"/>
                  <a:gd name="T4" fmla="*/ 13 w 88"/>
                  <a:gd name="T5" fmla="*/ 0 h 87"/>
                  <a:gd name="T6" fmla="*/ 88 w 88"/>
                  <a:gd name="T7" fmla="*/ 13 h 87"/>
                  <a:gd name="T8" fmla="*/ 76 w 88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7">
                    <a:moveTo>
                      <a:pt x="76" y="87"/>
                    </a:moveTo>
                    <a:lnTo>
                      <a:pt x="0" y="74"/>
                    </a:lnTo>
                    <a:lnTo>
                      <a:pt x="13" y="0"/>
                    </a:lnTo>
                    <a:lnTo>
                      <a:pt x="88" y="13"/>
                    </a:lnTo>
                    <a:lnTo>
                      <a:pt x="76" y="87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iś1îde">
                <a:extLst>
                  <a:ext uri="{FF2B5EF4-FFF2-40B4-BE49-F238E27FC236}">
                    <a16:creationId xmlns:a16="http://schemas.microsoft.com/office/drawing/2014/main" id="{F4F295A3-BBB2-4B56-9F36-6F89E88F9A0C}"/>
                  </a:ext>
                </a:extLst>
              </p:cNvPr>
              <p:cNvSpPr/>
              <p:nvPr/>
            </p:nvSpPr>
            <p:spPr bwMode="auto">
              <a:xfrm>
                <a:off x="7375443" y="3553657"/>
                <a:ext cx="98076" cy="96962"/>
              </a:xfrm>
              <a:custGeom>
                <a:avLst/>
                <a:gdLst>
                  <a:gd name="T0" fmla="*/ 76 w 88"/>
                  <a:gd name="T1" fmla="*/ 87 h 87"/>
                  <a:gd name="T2" fmla="*/ 0 w 88"/>
                  <a:gd name="T3" fmla="*/ 74 h 87"/>
                  <a:gd name="T4" fmla="*/ 13 w 88"/>
                  <a:gd name="T5" fmla="*/ 0 h 87"/>
                  <a:gd name="T6" fmla="*/ 88 w 88"/>
                  <a:gd name="T7" fmla="*/ 13 h 87"/>
                  <a:gd name="T8" fmla="*/ 76 w 88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7">
                    <a:moveTo>
                      <a:pt x="76" y="87"/>
                    </a:moveTo>
                    <a:lnTo>
                      <a:pt x="0" y="74"/>
                    </a:lnTo>
                    <a:lnTo>
                      <a:pt x="13" y="0"/>
                    </a:lnTo>
                    <a:lnTo>
                      <a:pt x="88" y="13"/>
                    </a:lnTo>
                    <a:lnTo>
                      <a:pt x="76" y="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ïSḷiḓê">
                <a:extLst>
                  <a:ext uri="{FF2B5EF4-FFF2-40B4-BE49-F238E27FC236}">
                    <a16:creationId xmlns:a16="http://schemas.microsoft.com/office/drawing/2014/main" id="{8BFCEAD6-C27F-47D6-8520-383211D3B2ED}"/>
                  </a:ext>
                </a:extLst>
              </p:cNvPr>
              <p:cNvSpPr/>
              <p:nvPr/>
            </p:nvSpPr>
            <p:spPr bwMode="auto">
              <a:xfrm>
                <a:off x="7538159" y="3606038"/>
                <a:ext cx="492608" cy="115908"/>
              </a:xfrm>
              <a:custGeom>
                <a:avLst/>
                <a:gdLst>
                  <a:gd name="T0" fmla="*/ 436 w 442"/>
                  <a:gd name="T1" fmla="*/ 104 h 104"/>
                  <a:gd name="T2" fmla="*/ 0 w 442"/>
                  <a:gd name="T3" fmla="*/ 28 h 104"/>
                  <a:gd name="T4" fmla="*/ 5 w 442"/>
                  <a:gd name="T5" fmla="*/ 0 h 104"/>
                  <a:gd name="T6" fmla="*/ 442 w 442"/>
                  <a:gd name="T7" fmla="*/ 75 h 104"/>
                  <a:gd name="T8" fmla="*/ 436 w 442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2" h="104">
                    <a:moveTo>
                      <a:pt x="436" y="104"/>
                    </a:moveTo>
                    <a:lnTo>
                      <a:pt x="0" y="28"/>
                    </a:lnTo>
                    <a:lnTo>
                      <a:pt x="5" y="0"/>
                    </a:lnTo>
                    <a:lnTo>
                      <a:pt x="442" y="75"/>
                    </a:lnTo>
                    <a:lnTo>
                      <a:pt x="436" y="104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ṡliďe">
                <a:extLst>
                  <a:ext uri="{FF2B5EF4-FFF2-40B4-BE49-F238E27FC236}">
                    <a16:creationId xmlns:a16="http://schemas.microsoft.com/office/drawing/2014/main" id="{F6AC7B9D-F3FD-4A71-A786-9421A134164A}"/>
                  </a:ext>
                </a:extLst>
              </p:cNvPr>
              <p:cNvSpPr/>
              <p:nvPr/>
            </p:nvSpPr>
            <p:spPr bwMode="auto">
              <a:xfrm>
                <a:off x="7538159" y="3606038"/>
                <a:ext cx="492608" cy="115908"/>
              </a:xfrm>
              <a:custGeom>
                <a:avLst/>
                <a:gdLst>
                  <a:gd name="T0" fmla="*/ 436 w 442"/>
                  <a:gd name="T1" fmla="*/ 104 h 104"/>
                  <a:gd name="T2" fmla="*/ 0 w 442"/>
                  <a:gd name="T3" fmla="*/ 28 h 104"/>
                  <a:gd name="T4" fmla="*/ 5 w 442"/>
                  <a:gd name="T5" fmla="*/ 0 h 104"/>
                  <a:gd name="T6" fmla="*/ 442 w 442"/>
                  <a:gd name="T7" fmla="*/ 75 h 104"/>
                  <a:gd name="T8" fmla="*/ 436 w 442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2" h="104">
                    <a:moveTo>
                      <a:pt x="436" y="104"/>
                    </a:moveTo>
                    <a:lnTo>
                      <a:pt x="0" y="28"/>
                    </a:lnTo>
                    <a:lnTo>
                      <a:pt x="5" y="0"/>
                    </a:lnTo>
                    <a:lnTo>
                      <a:pt x="442" y="75"/>
                    </a:lnTo>
                    <a:lnTo>
                      <a:pt x="436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sľîďê">
                <a:extLst>
                  <a:ext uri="{FF2B5EF4-FFF2-40B4-BE49-F238E27FC236}">
                    <a16:creationId xmlns:a16="http://schemas.microsoft.com/office/drawing/2014/main" id="{3F7AD3AC-B890-465A-AE8B-BA0ED67FDD60}"/>
                  </a:ext>
                </a:extLst>
              </p:cNvPr>
              <p:cNvSpPr/>
              <p:nvPr/>
            </p:nvSpPr>
            <p:spPr bwMode="auto">
              <a:xfrm>
                <a:off x="5890933" y="2746762"/>
                <a:ext cx="89160" cy="88046"/>
              </a:xfrm>
              <a:custGeom>
                <a:avLst/>
                <a:gdLst>
                  <a:gd name="T0" fmla="*/ 53 w 56"/>
                  <a:gd name="T1" fmla="*/ 32 h 55"/>
                  <a:gd name="T2" fmla="*/ 24 w 56"/>
                  <a:gd name="T3" fmla="*/ 53 h 55"/>
                  <a:gd name="T4" fmla="*/ 3 w 56"/>
                  <a:gd name="T5" fmla="*/ 23 h 55"/>
                  <a:gd name="T6" fmla="*/ 32 w 56"/>
                  <a:gd name="T7" fmla="*/ 2 h 55"/>
                  <a:gd name="T8" fmla="*/ 53 w 56"/>
                  <a:gd name="T9" fmla="*/ 3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53" y="32"/>
                    </a:moveTo>
                    <a:cubicBezTo>
                      <a:pt x="51" y="46"/>
                      <a:pt x="38" y="55"/>
                      <a:pt x="24" y="53"/>
                    </a:cubicBezTo>
                    <a:cubicBezTo>
                      <a:pt x="10" y="50"/>
                      <a:pt x="0" y="37"/>
                      <a:pt x="3" y="23"/>
                    </a:cubicBezTo>
                    <a:cubicBezTo>
                      <a:pt x="5" y="9"/>
                      <a:pt x="18" y="0"/>
                      <a:pt x="32" y="2"/>
                    </a:cubicBezTo>
                    <a:cubicBezTo>
                      <a:pt x="46" y="5"/>
                      <a:pt x="56" y="18"/>
                      <a:pt x="53" y="3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íṧḻîḓe">
                <a:extLst>
                  <a:ext uri="{FF2B5EF4-FFF2-40B4-BE49-F238E27FC236}">
                    <a16:creationId xmlns:a16="http://schemas.microsoft.com/office/drawing/2014/main" id="{F4F03C4A-0D83-45CF-AA97-097C694FAEC7}"/>
                  </a:ext>
                </a:extLst>
              </p:cNvPr>
              <p:cNvSpPr/>
              <p:nvPr/>
            </p:nvSpPr>
            <p:spPr bwMode="auto">
              <a:xfrm>
                <a:off x="5709269" y="3799961"/>
                <a:ext cx="88046" cy="86931"/>
              </a:xfrm>
              <a:custGeom>
                <a:avLst/>
                <a:gdLst>
                  <a:gd name="T0" fmla="*/ 53 w 55"/>
                  <a:gd name="T1" fmla="*/ 32 h 55"/>
                  <a:gd name="T2" fmla="*/ 23 w 55"/>
                  <a:gd name="T3" fmla="*/ 52 h 55"/>
                  <a:gd name="T4" fmla="*/ 3 w 55"/>
                  <a:gd name="T5" fmla="*/ 23 h 55"/>
                  <a:gd name="T6" fmla="*/ 32 w 55"/>
                  <a:gd name="T7" fmla="*/ 2 h 55"/>
                  <a:gd name="T8" fmla="*/ 53 w 55"/>
                  <a:gd name="T9" fmla="*/ 3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53" y="32"/>
                    </a:moveTo>
                    <a:cubicBezTo>
                      <a:pt x="51" y="45"/>
                      <a:pt x="37" y="55"/>
                      <a:pt x="23" y="52"/>
                    </a:cubicBezTo>
                    <a:cubicBezTo>
                      <a:pt x="10" y="50"/>
                      <a:pt x="0" y="37"/>
                      <a:pt x="3" y="23"/>
                    </a:cubicBezTo>
                    <a:cubicBezTo>
                      <a:pt x="5" y="9"/>
                      <a:pt x="18" y="0"/>
                      <a:pt x="32" y="2"/>
                    </a:cubicBezTo>
                    <a:cubicBezTo>
                      <a:pt x="46" y="4"/>
                      <a:pt x="55" y="18"/>
                      <a:pt x="53" y="3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şlíḑê">
                <a:extLst>
                  <a:ext uri="{FF2B5EF4-FFF2-40B4-BE49-F238E27FC236}">
                    <a16:creationId xmlns:a16="http://schemas.microsoft.com/office/drawing/2014/main" id="{C16F64C6-CB74-4BCD-A33A-C21995555981}"/>
                  </a:ext>
                </a:extLst>
              </p:cNvPr>
              <p:cNvSpPr/>
              <p:nvPr/>
            </p:nvSpPr>
            <p:spPr bwMode="auto">
              <a:xfrm>
                <a:off x="7203810" y="4061868"/>
                <a:ext cx="790179" cy="198380"/>
              </a:xfrm>
              <a:custGeom>
                <a:avLst/>
                <a:gdLst>
                  <a:gd name="T0" fmla="*/ 699 w 709"/>
                  <a:gd name="T1" fmla="*/ 178 h 178"/>
                  <a:gd name="T2" fmla="*/ 0 w 709"/>
                  <a:gd name="T3" fmla="*/ 57 h 178"/>
                  <a:gd name="T4" fmla="*/ 10 w 709"/>
                  <a:gd name="T5" fmla="*/ 0 h 178"/>
                  <a:gd name="T6" fmla="*/ 709 w 709"/>
                  <a:gd name="T7" fmla="*/ 119 h 178"/>
                  <a:gd name="T8" fmla="*/ 699 w 709"/>
                  <a:gd name="T9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178">
                    <a:moveTo>
                      <a:pt x="699" y="178"/>
                    </a:moveTo>
                    <a:lnTo>
                      <a:pt x="0" y="57"/>
                    </a:lnTo>
                    <a:lnTo>
                      <a:pt x="10" y="0"/>
                    </a:lnTo>
                    <a:lnTo>
                      <a:pt x="709" y="119"/>
                    </a:lnTo>
                    <a:lnTo>
                      <a:pt x="699" y="178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ïṡľîde">
                <a:extLst>
                  <a:ext uri="{FF2B5EF4-FFF2-40B4-BE49-F238E27FC236}">
                    <a16:creationId xmlns:a16="http://schemas.microsoft.com/office/drawing/2014/main" id="{256E9973-01FB-4634-9373-1D3182295789}"/>
                  </a:ext>
                </a:extLst>
              </p:cNvPr>
              <p:cNvSpPr/>
              <p:nvPr/>
            </p:nvSpPr>
            <p:spPr bwMode="auto">
              <a:xfrm>
                <a:off x="7203810" y="4061868"/>
                <a:ext cx="790179" cy="198380"/>
              </a:xfrm>
              <a:custGeom>
                <a:avLst/>
                <a:gdLst>
                  <a:gd name="T0" fmla="*/ 699 w 709"/>
                  <a:gd name="T1" fmla="*/ 178 h 178"/>
                  <a:gd name="T2" fmla="*/ 0 w 709"/>
                  <a:gd name="T3" fmla="*/ 57 h 178"/>
                  <a:gd name="T4" fmla="*/ 10 w 709"/>
                  <a:gd name="T5" fmla="*/ 0 h 178"/>
                  <a:gd name="T6" fmla="*/ 709 w 709"/>
                  <a:gd name="T7" fmla="*/ 119 h 178"/>
                  <a:gd name="T8" fmla="*/ 699 w 709"/>
                  <a:gd name="T9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178">
                    <a:moveTo>
                      <a:pt x="699" y="178"/>
                    </a:moveTo>
                    <a:lnTo>
                      <a:pt x="0" y="57"/>
                    </a:lnTo>
                    <a:lnTo>
                      <a:pt x="10" y="0"/>
                    </a:lnTo>
                    <a:lnTo>
                      <a:pt x="709" y="119"/>
                    </a:lnTo>
                    <a:lnTo>
                      <a:pt x="699" y="1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íṩľidè">
                <a:extLst>
                  <a:ext uri="{FF2B5EF4-FFF2-40B4-BE49-F238E27FC236}">
                    <a16:creationId xmlns:a16="http://schemas.microsoft.com/office/drawing/2014/main" id="{21091381-4A23-42EB-B03E-B3174455934C}"/>
                  </a:ext>
                </a:extLst>
              </p:cNvPr>
              <p:cNvSpPr/>
              <p:nvPr/>
            </p:nvSpPr>
            <p:spPr bwMode="auto">
              <a:xfrm>
                <a:off x="7300771" y="4230157"/>
                <a:ext cx="667584" cy="145999"/>
              </a:xfrm>
              <a:custGeom>
                <a:avLst/>
                <a:gdLst>
                  <a:gd name="T0" fmla="*/ 595 w 599"/>
                  <a:gd name="T1" fmla="*/ 131 h 131"/>
                  <a:gd name="T2" fmla="*/ 0 w 599"/>
                  <a:gd name="T3" fmla="*/ 28 h 131"/>
                  <a:gd name="T4" fmla="*/ 6 w 599"/>
                  <a:gd name="T5" fmla="*/ 0 h 131"/>
                  <a:gd name="T6" fmla="*/ 599 w 599"/>
                  <a:gd name="T7" fmla="*/ 102 h 131"/>
                  <a:gd name="T8" fmla="*/ 595 w 599"/>
                  <a:gd name="T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131">
                    <a:moveTo>
                      <a:pt x="595" y="131"/>
                    </a:moveTo>
                    <a:lnTo>
                      <a:pt x="0" y="28"/>
                    </a:lnTo>
                    <a:lnTo>
                      <a:pt x="6" y="0"/>
                    </a:lnTo>
                    <a:lnTo>
                      <a:pt x="599" y="102"/>
                    </a:lnTo>
                    <a:lnTo>
                      <a:pt x="595" y="131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ïṧľîḋè">
                <a:extLst>
                  <a:ext uri="{FF2B5EF4-FFF2-40B4-BE49-F238E27FC236}">
                    <a16:creationId xmlns:a16="http://schemas.microsoft.com/office/drawing/2014/main" id="{E5FDC883-AD26-453E-889D-21142F0B43E1}"/>
                  </a:ext>
                </a:extLst>
              </p:cNvPr>
              <p:cNvSpPr/>
              <p:nvPr/>
            </p:nvSpPr>
            <p:spPr bwMode="auto">
              <a:xfrm>
                <a:off x="7300771" y="4230157"/>
                <a:ext cx="667584" cy="145999"/>
              </a:xfrm>
              <a:custGeom>
                <a:avLst/>
                <a:gdLst>
                  <a:gd name="T0" fmla="*/ 595 w 599"/>
                  <a:gd name="T1" fmla="*/ 131 h 131"/>
                  <a:gd name="T2" fmla="*/ 0 w 599"/>
                  <a:gd name="T3" fmla="*/ 28 h 131"/>
                  <a:gd name="T4" fmla="*/ 6 w 599"/>
                  <a:gd name="T5" fmla="*/ 0 h 131"/>
                  <a:gd name="T6" fmla="*/ 599 w 599"/>
                  <a:gd name="T7" fmla="*/ 102 h 131"/>
                  <a:gd name="T8" fmla="*/ 595 w 599"/>
                  <a:gd name="T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131">
                    <a:moveTo>
                      <a:pt x="595" y="131"/>
                    </a:moveTo>
                    <a:lnTo>
                      <a:pt x="0" y="28"/>
                    </a:lnTo>
                    <a:lnTo>
                      <a:pt x="6" y="0"/>
                    </a:lnTo>
                    <a:lnTo>
                      <a:pt x="599" y="102"/>
                    </a:lnTo>
                    <a:lnTo>
                      <a:pt x="595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ïṩliḋè">
                <a:extLst>
                  <a:ext uri="{FF2B5EF4-FFF2-40B4-BE49-F238E27FC236}">
                    <a16:creationId xmlns:a16="http://schemas.microsoft.com/office/drawing/2014/main" id="{51C20C4F-698C-45D5-A9F1-9F410E75C611}"/>
                  </a:ext>
                </a:extLst>
              </p:cNvPr>
              <p:cNvSpPr/>
              <p:nvPr/>
            </p:nvSpPr>
            <p:spPr bwMode="auto">
              <a:xfrm>
                <a:off x="7167031" y="4301485"/>
                <a:ext cx="785721" cy="166060"/>
              </a:xfrm>
              <a:custGeom>
                <a:avLst/>
                <a:gdLst>
                  <a:gd name="T0" fmla="*/ 701 w 705"/>
                  <a:gd name="T1" fmla="*/ 149 h 149"/>
                  <a:gd name="T2" fmla="*/ 0 w 705"/>
                  <a:gd name="T3" fmla="*/ 28 h 149"/>
                  <a:gd name="T4" fmla="*/ 6 w 705"/>
                  <a:gd name="T5" fmla="*/ 0 h 149"/>
                  <a:gd name="T6" fmla="*/ 705 w 705"/>
                  <a:gd name="T7" fmla="*/ 119 h 149"/>
                  <a:gd name="T8" fmla="*/ 701 w 705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149">
                    <a:moveTo>
                      <a:pt x="701" y="149"/>
                    </a:moveTo>
                    <a:lnTo>
                      <a:pt x="0" y="28"/>
                    </a:lnTo>
                    <a:lnTo>
                      <a:pt x="6" y="0"/>
                    </a:lnTo>
                    <a:lnTo>
                      <a:pt x="705" y="119"/>
                    </a:lnTo>
                    <a:lnTo>
                      <a:pt x="701" y="149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iślîḍê">
                <a:extLst>
                  <a:ext uri="{FF2B5EF4-FFF2-40B4-BE49-F238E27FC236}">
                    <a16:creationId xmlns:a16="http://schemas.microsoft.com/office/drawing/2014/main" id="{9C132127-DEAF-49C9-8B40-0EEF97A75257}"/>
                  </a:ext>
                </a:extLst>
              </p:cNvPr>
              <p:cNvSpPr/>
              <p:nvPr/>
            </p:nvSpPr>
            <p:spPr bwMode="auto">
              <a:xfrm>
                <a:off x="7167031" y="4301485"/>
                <a:ext cx="785721" cy="166060"/>
              </a:xfrm>
              <a:custGeom>
                <a:avLst/>
                <a:gdLst>
                  <a:gd name="T0" fmla="*/ 701 w 705"/>
                  <a:gd name="T1" fmla="*/ 149 h 149"/>
                  <a:gd name="T2" fmla="*/ 0 w 705"/>
                  <a:gd name="T3" fmla="*/ 28 h 149"/>
                  <a:gd name="T4" fmla="*/ 6 w 705"/>
                  <a:gd name="T5" fmla="*/ 0 h 149"/>
                  <a:gd name="T6" fmla="*/ 705 w 705"/>
                  <a:gd name="T7" fmla="*/ 119 h 149"/>
                  <a:gd name="T8" fmla="*/ 701 w 705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149">
                    <a:moveTo>
                      <a:pt x="701" y="149"/>
                    </a:moveTo>
                    <a:lnTo>
                      <a:pt x="0" y="28"/>
                    </a:lnTo>
                    <a:lnTo>
                      <a:pt x="6" y="0"/>
                    </a:lnTo>
                    <a:lnTo>
                      <a:pt x="705" y="119"/>
                    </a:lnTo>
                    <a:lnTo>
                      <a:pt x="701" y="1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îṡḷíḍé">
                <a:extLst>
                  <a:ext uri="{FF2B5EF4-FFF2-40B4-BE49-F238E27FC236}">
                    <a16:creationId xmlns:a16="http://schemas.microsoft.com/office/drawing/2014/main" id="{5606703E-2313-4EEB-88C2-78B089A5D1CF}"/>
                  </a:ext>
                </a:extLst>
              </p:cNvPr>
              <p:cNvSpPr/>
              <p:nvPr/>
            </p:nvSpPr>
            <p:spPr bwMode="auto">
              <a:xfrm>
                <a:off x="7151428" y="4392873"/>
                <a:ext cx="785721" cy="164946"/>
              </a:xfrm>
              <a:custGeom>
                <a:avLst/>
                <a:gdLst>
                  <a:gd name="T0" fmla="*/ 700 w 705"/>
                  <a:gd name="T1" fmla="*/ 148 h 148"/>
                  <a:gd name="T2" fmla="*/ 0 w 705"/>
                  <a:gd name="T3" fmla="*/ 29 h 148"/>
                  <a:gd name="T4" fmla="*/ 6 w 705"/>
                  <a:gd name="T5" fmla="*/ 0 h 148"/>
                  <a:gd name="T6" fmla="*/ 705 w 705"/>
                  <a:gd name="T7" fmla="*/ 120 h 148"/>
                  <a:gd name="T8" fmla="*/ 700 w 705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148">
                    <a:moveTo>
                      <a:pt x="700" y="148"/>
                    </a:moveTo>
                    <a:lnTo>
                      <a:pt x="0" y="29"/>
                    </a:lnTo>
                    <a:lnTo>
                      <a:pt x="6" y="0"/>
                    </a:lnTo>
                    <a:lnTo>
                      <a:pt x="705" y="120"/>
                    </a:lnTo>
                    <a:lnTo>
                      <a:pt x="700" y="148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ï$1ídè">
                <a:extLst>
                  <a:ext uri="{FF2B5EF4-FFF2-40B4-BE49-F238E27FC236}">
                    <a16:creationId xmlns:a16="http://schemas.microsoft.com/office/drawing/2014/main" id="{6FBA024E-4087-4C2F-9041-8A783B01133B}"/>
                  </a:ext>
                </a:extLst>
              </p:cNvPr>
              <p:cNvSpPr/>
              <p:nvPr/>
            </p:nvSpPr>
            <p:spPr bwMode="auto">
              <a:xfrm>
                <a:off x="7151428" y="4392873"/>
                <a:ext cx="785721" cy="164946"/>
              </a:xfrm>
              <a:custGeom>
                <a:avLst/>
                <a:gdLst>
                  <a:gd name="T0" fmla="*/ 700 w 705"/>
                  <a:gd name="T1" fmla="*/ 148 h 148"/>
                  <a:gd name="T2" fmla="*/ 0 w 705"/>
                  <a:gd name="T3" fmla="*/ 29 h 148"/>
                  <a:gd name="T4" fmla="*/ 6 w 705"/>
                  <a:gd name="T5" fmla="*/ 0 h 148"/>
                  <a:gd name="T6" fmla="*/ 705 w 705"/>
                  <a:gd name="T7" fmla="*/ 120 h 148"/>
                  <a:gd name="T8" fmla="*/ 700 w 705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148">
                    <a:moveTo>
                      <a:pt x="700" y="148"/>
                    </a:moveTo>
                    <a:lnTo>
                      <a:pt x="0" y="29"/>
                    </a:lnTo>
                    <a:lnTo>
                      <a:pt x="6" y="0"/>
                    </a:lnTo>
                    <a:lnTo>
                      <a:pt x="705" y="120"/>
                    </a:lnTo>
                    <a:lnTo>
                      <a:pt x="700" y="1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íśļíḓê">
                <a:extLst>
                  <a:ext uri="{FF2B5EF4-FFF2-40B4-BE49-F238E27FC236}">
                    <a16:creationId xmlns:a16="http://schemas.microsoft.com/office/drawing/2014/main" id="{A960BCC7-B107-4B93-9809-FF026F877FC4}"/>
                  </a:ext>
                </a:extLst>
              </p:cNvPr>
              <p:cNvSpPr/>
              <p:nvPr/>
            </p:nvSpPr>
            <p:spPr bwMode="auto">
              <a:xfrm>
                <a:off x="7135825" y="4484262"/>
                <a:ext cx="784606" cy="166060"/>
              </a:xfrm>
              <a:custGeom>
                <a:avLst/>
                <a:gdLst>
                  <a:gd name="T0" fmla="*/ 700 w 704"/>
                  <a:gd name="T1" fmla="*/ 149 h 149"/>
                  <a:gd name="T2" fmla="*/ 0 w 704"/>
                  <a:gd name="T3" fmla="*/ 29 h 149"/>
                  <a:gd name="T4" fmla="*/ 5 w 704"/>
                  <a:gd name="T5" fmla="*/ 0 h 149"/>
                  <a:gd name="T6" fmla="*/ 704 w 704"/>
                  <a:gd name="T7" fmla="*/ 121 h 149"/>
                  <a:gd name="T8" fmla="*/ 700 w 704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4" h="149">
                    <a:moveTo>
                      <a:pt x="700" y="149"/>
                    </a:moveTo>
                    <a:lnTo>
                      <a:pt x="0" y="29"/>
                    </a:lnTo>
                    <a:lnTo>
                      <a:pt x="5" y="0"/>
                    </a:lnTo>
                    <a:lnTo>
                      <a:pt x="704" y="121"/>
                    </a:lnTo>
                    <a:lnTo>
                      <a:pt x="700" y="149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îSḷïḍe">
                <a:extLst>
                  <a:ext uri="{FF2B5EF4-FFF2-40B4-BE49-F238E27FC236}">
                    <a16:creationId xmlns:a16="http://schemas.microsoft.com/office/drawing/2014/main" id="{9BEB4E8D-DAB2-421F-A6D1-C379CF88F8AA}"/>
                  </a:ext>
                </a:extLst>
              </p:cNvPr>
              <p:cNvSpPr/>
              <p:nvPr/>
            </p:nvSpPr>
            <p:spPr bwMode="auto">
              <a:xfrm>
                <a:off x="7135825" y="4484262"/>
                <a:ext cx="784606" cy="166060"/>
              </a:xfrm>
              <a:custGeom>
                <a:avLst/>
                <a:gdLst>
                  <a:gd name="T0" fmla="*/ 700 w 704"/>
                  <a:gd name="T1" fmla="*/ 149 h 149"/>
                  <a:gd name="T2" fmla="*/ 0 w 704"/>
                  <a:gd name="T3" fmla="*/ 29 h 149"/>
                  <a:gd name="T4" fmla="*/ 5 w 704"/>
                  <a:gd name="T5" fmla="*/ 0 h 149"/>
                  <a:gd name="T6" fmla="*/ 704 w 704"/>
                  <a:gd name="T7" fmla="*/ 121 h 149"/>
                  <a:gd name="T8" fmla="*/ 700 w 704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4" h="149">
                    <a:moveTo>
                      <a:pt x="700" y="149"/>
                    </a:moveTo>
                    <a:lnTo>
                      <a:pt x="0" y="29"/>
                    </a:lnTo>
                    <a:lnTo>
                      <a:pt x="5" y="0"/>
                    </a:lnTo>
                    <a:lnTo>
                      <a:pt x="704" y="121"/>
                    </a:lnTo>
                    <a:lnTo>
                      <a:pt x="700" y="1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îṥ1iḍé">
                <a:extLst>
                  <a:ext uri="{FF2B5EF4-FFF2-40B4-BE49-F238E27FC236}">
                    <a16:creationId xmlns:a16="http://schemas.microsoft.com/office/drawing/2014/main" id="{0B89FD4C-B8FA-449C-A91E-D4D7956C30D4}"/>
                  </a:ext>
                </a:extLst>
              </p:cNvPr>
              <p:cNvSpPr/>
              <p:nvPr/>
            </p:nvSpPr>
            <p:spPr bwMode="auto">
              <a:xfrm>
                <a:off x="7119108" y="4575651"/>
                <a:ext cx="785721" cy="167175"/>
              </a:xfrm>
              <a:custGeom>
                <a:avLst/>
                <a:gdLst>
                  <a:gd name="T0" fmla="*/ 701 w 705"/>
                  <a:gd name="T1" fmla="*/ 150 h 150"/>
                  <a:gd name="T2" fmla="*/ 0 w 705"/>
                  <a:gd name="T3" fmla="*/ 29 h 150"/>
                  <a:gd name="T4" fmla="*/ 6 w 705"/>
                  <a:gd name="T5" fmla="*/ 0 h 150"/>
                  <a:gd name="T6" fmla="*/ 705 w 705"/>
                  <a:gd name="T7" fmla="*/ 121 h 150"/>
                  <a:gd name="T8" fmla="*/ 701 w 705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150">
                    <a:moveTo>
                      <a:pt x="701" y="150"/>
                    </a:moveTo>
                    <a:lnTo>
                      <a:pt x="0" y="29"/>
                    </a:lnTo>
                    <a:lnTo>
                      <a:pt x="6" y="0"/>
                    </a:lnTo>
                    <a:lnTo>
                      <a:pt x="705" y="121"/>
                    </a:lnTo>
                    <a:lnTo>
                      <a:pt x="701" y="150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ïš1îḑé">
                <a:extLst>
                  <a:ext uri="{FF2B5EF4-FFF2-40B4-BE49-F238E27FC236}">
                    <a16:creationId xmlns:a16="http://schemas.microsoft.com/office/drawing/2014/main" id="{205967AA-699D-449A-8739-9D7F66DE279E}"/>
                  </a:ext>
                </a:extLst>
              </p:cNvPr>
              <p:cNvSpPr/>
              <p:nvPr/>
            </p:nvSpPr>
            <p:spPr bwMode="auto">
              <a:xfrm>
                <a:off x="7119108" y="4575651"/>
                <a:ext cx="785721" cy="167175"/>
              </a:xfrm>
              <a:custGeom>
                <a:avLst/>
                <a:gdLst>
                  <a:gd name="T0" fmla="*/ 701 w 705"/>
                  <a:gd name="T1" fmla="*/ 150 h 150"/>
                  <a:gd name="T2" fmla="*/ 0 w 705"/>
                  <a:gd name="T3" fmla="*/ 29 h 150"/>
                  <a:gd name="T4" fmla="*/ 6 w 705"/>
                  <a:gd name="T5" fmla="*/ 0 h 150"/>
                  <a:gd name="T6" fmla="*/ 705 w 705"/>
                  <a:gd name="T7" fmla="*/ 121 h 150"/>
                  <a:gd name="T8" fmla="*/ 701 w 705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150">
                    <a:moveTo>
                      <a:pt x="701" y="150"/>
                    </a:moveTo>
                    <a:lnTo>
                      <a:pt x="0" y="29"/>
                    </a:lnTo>
                    <a:lnTo>
                      <a:pt x="6" y="0"/>
                    </a:lnTo>
                    <a:lnTo>
                      <a:pt x="705" y="121"/>
                    </a:lnTo>
                    <a:lnTo>
                      <a:pt x="701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îṩľïḓe">
                <a:extLst>
                  <a:ext uri="{FF2B5EF4-FFF2-40B4-BE49-F238E27FC236}">
                    <a16:creationId xmlns:a16="http://schemas.microsoft.com/office/drawing/2014/main" id="{D7936B31-78A6-4773-996F-6907C970B8FC}"/>
                  </a:ext>
                </a:extLst>
              </p:cNvPr>
              <p:cNvSpPr/>
              <p:nvPr/>
            </p:nvSpPr>
            <p:spPr bwMode="auto">
              <a:xfrm>
                <a:off x="7105734" y="4668154"/>
                <a:ext cx="582882" cy="131511"/>
              </a:xfrm>
              <a:custGeom>
                <a:avLst/>
                <a:gdLst>
                  <a:gd name="T0" fmla="*/ 519 w 523"/>
                  <a:gd name="T1" fmla="*/ 118 h 118"/>
                  <a:gd name="T2" fmla="*/ 0 w 523"/>
                  <a:gd name="T3" fmla="*/ 28 h 118"/>
                  <a:gd name="T4" fmla="*/ 4 w 523"/>
                  <a:gd name="T5" fmla="*/ 0 h 118"/>
                  <a:gd name="T6" fmla="*/ 523 w 523"/>
                  <a:gd name="T7" fmla="*/ 89 h 118"/>
                  <a:gd name="T8" fmla="*/ 519 w 523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118">
                    <a:moveTo>
                      <a:pt x="519" y="118"/>
                    </a:moveTo>
                    <a:lnTo>
                      <a:pt x="0" y="28"/>
                    </a:lnTo>
                    <a:lnTo>
                      <a:pt x="4" y="0"/>
                    </a:lnTo>
                    <a:lnTo>
                      <a:pt x="523" y="89"/>
                    </a:lnTo>
                    <a:lnTo>
                      <a:pt x="519" y="118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iṣľïďê">
                <a:extLst>
                  <a:ext uri="{FF2B5EF4-FFF2-40B4-BE49-F238E27FC236}">
                    <a16:creationId xmlns:a16="http://schemas.microsoft.com/office/drawing/2014/main" id="{1470108C-5FE3-48DD-B2F0-9C0A0B192376}"/>
                  </a:ext>
                </a:extLst>
              </p:cNvPr>
              <p:cNvSpPr/>
              <p:nvPr/>
            </p:nvSpPr>
            <p:spPr bwMode="auto">
              <a:xfrm>
                <a:off x="7105734" y="4668154"/>
                <a:ext cx="582882" cy="131511"/>
              </a:xfrm>
              <a:custGeom>
                <a:avLst/>
                <a:gdLst>
                  <a:gd name="T0" fmla="*/ 519 w 523"/>
                  <a:gd name="T1" fmla="*/ 118 h 118"/>
                  <a:gd name="T2" fmla="*/ 0 w 523"/>
                  <a:gd name="T3" fmla="*/ 28 h 118"/>
                  <a:gd name="T4" fmla="*/ 4 w 523"/>
                  <a:gd name="T5" fmla="*/ 0 h 118"/>
                  <a:gd name="T6" fmla="*/ 523 w 523"/>
                  <a:gd name="T7" fmla="*/ 89 h 118"/>
                  <a:gd name="T8" fmla="*/ 519 w 523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118">
                    <a:moveTo>
                      <a:pt x="519" y="118"/>
                    </a:moveTo>
                    <a:lnTo>
                      <a:pt x="0" y="28"/>
                    </a:lnTo>
                    <a:lnTo>
                      <a:pt x="4" y="0"/>
                    </a:lnTo>
                    <a:lnTo>
                      <a:pt x="523" y="89"/>
                    </a:lnTo>
                    <a:lnTo>
                      <a:pt x="519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îŝľíďè">
                <a:extLst>
                  <a:ext uri="{FF2B5EF4-FFF2-40B4-BE49-F238E27FC236}">
                    <a16:creationId xmlns:a16="http://schemas.microsoft.com/office/drawing/2014/main" id="{89968904-8D51-4729-9853-107558EAE328}"/>
                  </a:ext>
                </a:extLst>
              </p:cNvPr>
              <p:cNvSpPr/>
              <p:nvPr/>
            </p:nvSpPr>
            <p:spPr bwMode="auto">
              <a:xfrm>
                <a:off x="6484959" y="3857915"/>
                <a:ext cx="185006" cy="62412"/>
              </a:xfrm>
              <a:custGeom>
                <a:avLst/>
                <a:gdLst>
                  <a:gd name="T0" fmla="*/ 161 w 166"/>
                  <a:gd name="T1" fmla="*/ 56 h 56"/>
                  <a:gd name="T2" fmla="*/ 0 w 166"/>
                  <a:gd name="T3" fmla="*/ 29 h 56"/>
                  <a:gd name="T4" fmla="*/ 4 w 166"/>
                  <a:gd name="T5" fmla="*/ 0 h 56"/>
                  <a:gd name="T6" fmla="*/ 166 w 166"/>
                  <a:gd name="T7" fmla="*/ 27 h 56"/>
                  <a:gd name="T8" fmla="*/ 161 w 166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56">
                    <a:moveTo>
                      <a:pt x="161" y="56"/>
                    </a:moveTo>
                    <a:lnTo>
                      <a:pt x="0" y="29"/>
                    </a:lnTo>
                    <a:lnTo>
                      <a:pt x="4" y="0"/>
                    </a:lnTo>
                    <a:lnTo>
                      <a:pt x="166" y="27"/>
                    </a:lnTo>
                    <a:lnTo>
                      <a:pt x="161" y="56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iṥ1îďê">
                <a:extLst>
                  <a:ext uri="{FF2B5EF4-FFF2-40B4-BE49-F238E27FC236}">
                    <a16:creationId xmlns:a16="http://schemas.microsoft.com/office/drawing/2014/main" id="{2D59469D-DD91-406C-AEF3-122E0C9AF2EA}"/>
                  </a:ext>
                </a:extLst>
              </p:cNvPr>
              <p:cNvSpPr/>
              <p:nvPr/>
            </p:nvSpPr>
            <p:spPr bwMode="auto">
              <a:xfrm>
                <a:off x="6484959" y="3857915"/>
                <a:ext cx="185006" cy="62412"/>
              </a:xfrm>
              <a:custGeom>
                <a:avLst/>
                <a:gdLst>
                  <a:gd name="T0" fmla="*/ 161 w 166"/>
                  <a:gd name="T1" fmla="*/ 56 h 56"/>
                  <a:gd name="T2" fmla="*/ 0 w 166"/>
                  <a:gd name="T3" fmla="*/ 29 h 56"/>
                  <a:gd name="T4" fmla="*/ 4 w 166"/>
                  <a:gd name="T5" fmla="*/ 0 h 56"/>
                  <a:gd name="T6" fmla="*/ 166 w 166"/>
                  <a:gd name="T7" fmla="*/ 27 h 56"/>
                  <a:gd name="T8" fmla="*/ 161 w 166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56">
                    <a:moveTo>
                      <a:pt x="161" y="56"/>
                    </a:moveTo>
                    <a:lnTo>
                      <a:pt x="0" y="29"/>
                    </a:lnTo>
                    <a:lnTo>
                      <a:pt x="4" y="0"/>
                    </a:lnTo>
                    <a:lnTo>
                      <a:pt x="166" y="27"/>
                    </a:lnTo>
                    <a:lnTo>
                      <a:pt x="161" y="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íṧḷíḑe">
                <a:extLst>
                  <a:ext uri="{FF2B5EF4-FFF2-40B4-BE49-F238E27FC236}">
                    <a16:creationId xmlns:a16="http://schemas.microsoft.com/office/drawing/2014/main" id="{944C6BE8-762B-4F72-B3CE-59E5D0C72440}"/>
                  </a:ext>
                </a:extLst>
              </p:cNvPr>
              <p:cNvSpPr/>
              <p:nvPr/>
            </p:nvSpPr>
            <p:spPr bwMode="auto">
              <a:xfrm>
                <a:off x="6334502" y="4735024"/>
                <a:ext cx="183892" cy="61298"/>
              </a:xfrm>
              <a:custGeom>
                <a:avLst/>
                <a:gdLst>
                  <a:gd name="T0" fmla="*/ 161 w 165"/>
                  <a:gd name="T1" fmla="*/ 55 h 55"/>
                  <a:gd name="T2" fmla="*/ 0 w 165"/>
                  <a:gd name="T3" fmla="*/ 28 h 55"/>
                  <a:gd name="T4" fmla="*/ 4 w 165"/>
                  <a:gd name="T5" fmla="*/ 0 h 55"/>
                  <a:gd name="T6" fmla="*/ 165 w 165"/>
                  <a:gd name="T7" fmla="*/ 27 h 55"/>
                  <a:gd name="T8" fmla="*/ 161 w 16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55">
                    <a:moveTo>
                      <a:pt x="161" y="55"/>
                    </a:moveTo>
                    <a:lnTo>
                      <a:pt x="0" y="28"/>
                    </a:lnTo>
                    <a:lnTo>
                      <a:pt x="4" y="0"/>
                    </a:lnTo>
                    <a:lnTo>
                      <a:pt x="165" y="27"/>
                    </a:lnTo>
                    <a:lnTo>
                      <a:pt x="161" y="55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íṧļïḓè">
                <a:extLst>
                  <a:ext uri="{FF2B5EF4-FFF2-40B4-BE49-F238E27FC236}">
                    <a16:creationId xmlns:a16="http://schemas.microsoft.com/office/drawing/2014/main" id="{C7CD4993-500A-469B-AE6B-BD320B5E3E85}"/>
                  </a:ext>
                </a:extLst>
              </p:cNvPr>
              <p:cNvSpPr/>
              <p:nvPr/>
            </p:nvSpPr>
            <p:spPr bwMode="auto">
              <a:xfrm>
                <a:off x="6334502" y="4735024"/>
                <a:ext cx="183892" cy="61298"/>
              </a:xfrm>
              <a:custGeom>
                <a:avLst/>
                <a:gdLst>
                  <a:gd name="T0" fmla="*/ 161 w 165"/>
                  <a:gd name="T1" fmla="*/ 55 h 55"/>
                  <a:gd name="T2" fmla="*/ 0 w 165"/>
                  <a:gd name="T3" fmla="*/ 28 h 55"/>
                  <a:gd name="T4" fmla="*/ 4 w 165"/>
                  <a:gd name="T5" fmla="*/ 0 h 55"/>
                  <a:gd name="T6" fmla="*/ 165 w 165"/>
                  <a:gd name="T7" fmla="*/ 27 h 55"/>
                  <a:gd name="T8" fmla="*/ 161 w 16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55">
                    <a:moveTo>
                      <a:pt x="161" y="55"/>
                    </a:moveTo>
                    <a:lnTo>
                      <a:pt x="0" y="28"/>
                    </a:lnTo>
                    <a:lnTo>
                      <a:pt x="4" y="0"/>
                    </a:lnTo>
                    <a:lnTo>
                      <a:pt x="165" y="27"/>
                    </a:lnTo>
                    <a:lnTo>
                      <a:pt x="161" y="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îṣlîďé">
                <a:extLst>
                  <a:ext uri="{FF2B5EF4-FFF2-40B4-BE49-F238E27FC236}">
                    <a16:creationId xmlns:a16="http://schemas.microsoft.com/office/drawing/2014/main" id="{7222573B-4687-4974-9FCA-B20BEE02AA80}"/>
                  </a:ext>
                </a:extLst>
              </p:cNvPr>
              <p:cNvSpPr/>
              <p:nvPr/>
            </p:nvSpPr>
            <p:spPr bwMode="auto">
              <a:xfrm>
                <a:off x="7845760" y="1521929"/>
                <a:ext cx="37893" cy="337693"/>
              </a:xfrm>
              <a:custGeom>
                <a:avLst/>
                <a:gdLst>
                  <a:gd name="T0" fmla="*/ 27 w 34"/>
                  <a:gd name="T1" fmla="*/ 0 h 303"/>
                  <a:gd name="T2" fmla="*/ 0 w 34"/>
                  <a:gd name="T3" fmla="*/ 302 h 303"/>
                  <a:gd name="T4" fmla="*/ 16 w 34"/>
                  <a:gd name="T5" fmla="*/ 303 h 303"/>
                  <a:gd name="T6" fmla="*/ 34 w 34"/>
                  <a:gd name="T7" fmla="*/ 0 h 303"/>
                  <a:gd name="T8" fmla="*/ 27 w 34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03">
                    <a:moveTo>
                      <a:pt x="27" y="0"/>
                    </a:moveTo>
                    <a:lnTo>
                      <a:pt x="0" y="302"/>
                    </a:lnTo>
                    <a:lnTo>
                      <a:pt x="16" y="303"/>
                    </a:lnTo>
                    <a:lnTo>
                      <a:pt x="3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2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îŝḷiḍé">
                <a:extLst>
                  <a:ext uri="{FF2B5EF4-FFF2-40B4-BE49-F238E27FC236}">
                    <a16:creationId xmlns:a16="http://schemas.microsoft.com/office/drawing/2014/main" id="{61339D32-0647-4319-A684-81417D79C409}"/>
                  </a:ext>
                </a:extLst>
              </p:cNvPr>
              <p:cNvSpPr/>
              <p:nvPr/>
            </p:nvSpPr>
            <p:spPr bwMode="auto">
              <a:xfrm>
                <a:off x="7845760" y="1521929"/>
                <a:ext cx="37893" cy="337693"/>
              </a:xfrm>
              <a:custGeom>
                <a:avLst/>
                <a:gdLst>
                  <a:gd name="T0" fmla="*/ 27 w 34"/>
                  <a:gd name="T1" fmla="*/ 0 h 303"/>
                  <a:gd name="T2" fmla="*/ 0 w 34"/>
                  <a:gd name="T3" fmla="*/ 302 h 303"/>
                  <a:gd name="T4" fmla="*/ 16 w 34"/>
                  <a:gd name="T5" fmla="*/ 303 h 303"/>
                  <a:gd name="T6" fmla="*/ 34 w 34"/>
                  <a:gd name="T7" fmla="*/ 0 h 303"/>
                  <a:gd name="T8" fmla="*/ 27 w 34"/>
                  <a:gd name="T9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03">
                    <a:moveTo>
                      <a:pt x="27" y="0"/>
                    </a:moveTo>
                    <a:lnTo>
                      <a:pt x="0" y="302"/>
                    </a:lnTo>
                    <a:lnTo>
                      <a:pt x="16" y="303"/>
                    </a:lnTo>
                    <a:lnTo>
                      <a:pt x="34" y="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iṩḻîḍe">
                <a:extLst>
                  <a:ext uri="{FF2B5EF4-FFF2-40B4-BE49-F238E27FC236}">
                    <a16:creationId xmlns:a16="http://schemas.microsoft.com/office/drawing/2014/main" id="{099168A3-91C2-4E5A-8F1C-B4D4E41BA11E}"/>
                  </a:ext>
                </a:extLst>
              </p:cNvPr>
              <p:cNvSpPr/>
              <p:nvPr/>
            </p:nvSpPr>
            <p:spPr bwMode="auto">
              <a:xfrm>
                <a:off x="7762173" y="1858507"/>
                <a:ext cx="101420" cy="1185825"/>
              </a:xfrm>
              <a:custGeom>
                <a:avLst/>
                <a:gdLst>
                  <a:gd name="T0" fmla="*/ 17 w 91"/>
                  <a:gd name="T1" fmla="*/ 668 h 1064"/>
                  <a:gd name="T2" fmla="*/ 0 w 91"/>
                  <a:gd name="T3" fmla="*/ 866 h 1064"/>
                  <a:gd name="T4" fmla="*/ 25 w 91"/>
                  <a:gd name="T5" fmla="*/ 1064 h 1064"/>
                  <a:gd name="T6" fmla="*/ 50 w 91"/>
                  <a:gd name="T7" fmla="*/ 673 h 1064"/>
                  <a:gd name="T8" fmla="*/ 17 w 91"/>
                  <a:gd name="T9" fmla="*/ 668 h 1064"/>
                  <a:gd name="T10" fmla="*/ 57 w 91"/>
                  <a:gd name="T11" fmla="*/ 213 h 1064"/>
                  <a:gd name="T12" fmla="*/ 47 w 91"/>
                  <a:gd name="T13" fmla="*/ 332 h 1064"/>
                  <a:gd name="T14" fmla="*/ 70 w 91"/>
                  <a:gd name="T15" fmla="*/ 336 h 1064"/>
                  <a:gd name="T16" fmla="*/ 77 w 91"/>
                  <a:gd name="T17" fmla="*/ 218 h 1064"/>
                  <a:gd name="T18" fmla="*/ 57 w 91"/>
                  <a:gd name="T19" fmla="*/ 213 h 1064"/>
                  <a:gd name="T20" fmla="*/ 75 w 91"/>
                  <a:gd name="T21" fmla="*/ 0 h 1064"/>
                  <a:gd name="T22" fmla="*/ 67 w 91"/>
                  <a:gd name="T23" fmla="*/ 111 h 1064"/>
                  <a:gd name="T24" fmla="*/ 84 w 91"/>
                  <a:gd name="T25" fmla="*/ 114 h 1064"/>
                  <a:gd name="T26" fmla="*/ 91 w 91"/>
                  <a:gd name="T27" fmla="*/ 1 h 1064"/>
                  <a:gd name="T28" fmla="*/ 75 w 91"/>
                  <a:gd name="T29" fmla="*/ 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1064">
                    <a:moveTo>
                      <a:pt x="17" y="668"/>
                    </a:moveTo>
                    <a:lnTo>
                      <a:pt x="0" y="866"/>
                    </a:lnTo>
                    <a:lnTo>
                      <a:pt x="25" y="1064"/>
                    </a:lnTo>
                    <a:lnTo>
                      <a:pt x="50" y="673"/>
                    </a:lnTo>
                    <a:lnTo>
                      <a:pt x="17" y="668"/>
                    </a:lnTo>
                    <a:close/>
                    <a:moveTo>
                      <a:pt x="57" y="213"/>
                    </a:moveTo>
                    <a:lnTo>
                      <a:pt x="47" y="332"/>
                    </a:lnTo>
                    <a:lnTo>
                      <a:pt x="70" y="336"/>
                    </a:lnTo>
                    <a:lnTo>
                      <a:pt x="77" y="218"/>
                    </a:lnTo>
                    <a:lnTo>
                      <a:pt x="57" y="213"/>
                    </a:lnTo>
                    <a:close/>
                    <a:moveTo>
                      <a:pt x="75" y="0"/>
                    </a:moveTo>
                    <a:lnTo>
                      <a:pt x="67" y="111"/>
                    </a:lnTo>
                    <a:lnTo>
                      <a:pt x="84" y="114"/>
                    </a:lnTo>
                    <a:lnTo>
                      <a:pt x="91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99A9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îSļîḑê">
                <a:extLst>
                  <a:ext uri="{FF2B5EF4-FFF2-40B4-BE49-F238E27FC236}">
                    <a16:creationId xmlns:a16="http://schemas.microsoft.com/office/drawing/2014/main" id="{F5CCB5F4-1E8B-4A6E-990B-C59B75C67F1A}"/>
                  </a:ext>
                </a:extLst>
              </p:cNvPr>
              <p:cNvSpPr/>
              <p:nvPr/>
            </p:nvSpPr>
            <p:spPr bwMode="auto">
              <a:xfrm>
                <a:off x="7762173" y="1858507"/>
                <a:ext cx="101420" cy="1185825"/>
              </a:xfrm>
              <a:custGeom>
                <a:avLst/>
                <a:gdLst>
                  <a:gd name="T0" fmla="*/ 17 w 91"/>
                  <a:gd name="T1" fmla="*/ 668 h 1064"/>
                  <a:gd name="T2" fmla="*/ 0 w 91"/>
                  <a:gd name="T3" fmla="*/ 866 h 1064"/>
                  <a:gd name="T4" fmla="*/ 25 w 91"/>
                  <a:gd name="T5" fmla="*/ 1064 h 1064"/>
                  <a:gd name="T6" fmla="*/ 50 w 91"/>
                  <a:gd name="T7" fmla="*/ 673 h 1064"/>
                  <a:gd name="T8" fmla="*/ 17 w 91"/>
                  <a:gd name="T9" fmla="*/ 668 h 1064"/>
                  <a:gd name="T10" fmla="*/ 57 w 91"/>
                  <a:gd name="T11" fmla="*/ 213 h 1064"/>
                  <a:gd name="T12" fmla="*/ 47 w 91"/>
                  <a:gd name="T13" fmla="*/ 332 h 1064"/>
                  <a:gd name="T14" fmla="*/ 70 w 91"/>
                  <a:gd name="T15" fmla="*/ 336 h 1064"/>
                  <a:gd name="T16" fmla="*/ 77 w 91"/>
                  <a:gd name="T17" fmla="*/ 218 h 1064"/>
                  <a:gd name="T18" fmla="*/ 57 w 91"/>
                  <a:gd name="T19" fmla="*/ 213 h 1064"/>
                  <a:gd name="T20" fmla="*/ 75 w 91"/>
                  <a:gd name="T21" fmla="*/ 0 h 1064"/>
                  <a:gd name="T22" fmla="*/ 67 w 91"/>
                  <a:gd name="T23" fmla="*/ 111 h 1064"/>
                  <a:gd name="T24" fmla="*/ 84 w 91"/>
                  <a:gd name="T25" fmla="*/ 114 h 1064"/>
                  <a:gd name="T26" fmla="*/ 91 w 91"/>
                  <a:gd name="T27" fmla="*/ 1 h 1064"/>
                  <a:gd name="T28" fmla="*/ 75 w 91"/>
                  <a:gd name="T29" fmla="*/ 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1064">
                    <a:moveTo>
                      <a:pt x="17" y="668"/>
                    </a:moveTo>
                    <a:lnTo>
                      <a:pt x="0" y="866"/>
                    </a:lnTo>
                    <a:lnTo>
                      <a:pt x="25" y="1064"/>
                    </a:lnTo>
                    <a:lnTo>
                      <a:pt x="50" y="673"/>
                    </a:lnTo>
                    <a:lnTo>
                      <a:pt x="17" y="668"/>
                    </a:lnTo>
                    <a:moveTo>
                      <a:pt x="57" y="213"/>
                    </a:moveTo>
                    <a:lnTo>
                      <a:pt x="47" y="332"/>
                    </a:lnTo>
                    <a:lnTo>
                      <a:pt x="70" y="336"/>
                    </a:lnTo>
                    <a:lnTo>
                      <a:pt x="77" y="218"/>
                    </a:lnTo>
                    <a:lnTo>
                      <a:pt x="57" y="213"/>
                    </a:lnTo>
                    <a:moveTo>
                      <a:pt x="75" y="0"/>
                    </a:moveTo>
                    <a:lnTo>
                      <a:pt x="67" y="111"/>
                    </a:lnTo>
                    <a:lnTo>
                      <a:pt x="84" y="114"/>
                    </a:lnTo>
                    <a:lnTo>
                      <a:pt x="91" y="1"/>
                    </a:lnTo>
                    <a:lnTo>
                      <a:pt x="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íŝ1iḍe">
                <a:extLst>
                  <a:ext uri="{FF2B5EF4-FFF2-40B4-BE49-F238E27FC236}">
                    <a16:creationId xmlns:a16="http://schemas.microsoft.com/office/drawing/2014/main" id="{63470221-7713-40BA-9D14-24B56E1425FA}"/>
                  </a:ext>
                </a:extLst>
              </p:cNvPr>
              <p:cNvSpPr/>
              <p:nvPr/>
            </p:nvSpPr>
            <p:spPr bwMode="auto">
              <a:xfrm>
                <a:off x="7781119" y="2228520"/>
                <a:ext cx="59069" cy="380044"/>
              </a:xfrm>
              <a:custGeom>
                <a:avLst/>
                <a:gdLst>
                  <a:gd name="T0" fmla="*/ 7 w 53"/>
                  <a:gd name="T1" fmla="*/ 263 h 341"/>
                  <a:gd name="T2" fmla="*/ 0 w 53"/>
                  <a:gd name="T3" fmla="*/ 336 h 341"/>
                  <a:gd name="T4" fmla="*/ 33 w 53"/>
                  <a:gd name="T5" fmla="*/ 341 h 341"/>
                  <a:gd name="T6" fmla="*/ 37 w 53"/>
                  <a:gd name="T7" fmla="*/ 269 h 341"/>
                  <a:gd name="T8" fmla="*/ 7 w 53"/>
                  <a:gd name="T9" fmla="*/ 263 h 341"/>
                  <a:gd name="T10" fmla="*/ 17 w 53"/>
                  <a:gd name="T11" fmla="*/ 152 h 341"/>
                  <a:gd name="T12" fmla="*/ 11 w 53"/>
                  <a:gd name="T13" fmla="*/ 205 h 341"/>
                  <a:gd name="T14" fmla="*/ 41 w 53"/>
                  <a:gd name="T15" fmla="*/ 210 h 341"/>
                  <a:gd name="T16" fmla="*/ 44 w 53"/>
                  <a:gd name="T17" fmla="*/ 156 h 341"/>
                  <a:gd name="T18" fmla="*/ 17 w 53"/>
                  <a:gd name="T19" fmla="*/ 152 h 341"/>
                  <a:gd name="T20" fmla="*/ 30 w 53"/>
                  <a:gd name="T21" fmla="*/ 0 h 341"/>
                  <a:gd name="T22" fmla="*/ 21 w 53"/>
                  <a:gd name="T23" fmla="*/ 94 h 341"/>
                  <a:gd name="T24" fmla="*/ 47 w 53"/>
                  <a:gd name="T25" fmla="*/ 98 h 341"/>
                  <a:gd name="T26" fmla="*/ 53 w 53"/>
                  <a:gd name="T27" fmla="*/ 4 h 341"/>
                  <a:gd name="T28" fmla="*/ 30 w 53"/>
                  <a:gd name="T2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341">
                    <a:moveTo>
                      <a:pt x="7" y="263"/>
                    </a:moveTo>
                    <a:lnTo>
                      <a:pt x="0" y="336"/>
                    </a:lnTo>
                    <a:lnTo>
                      <a:pt x="33" y="341"/>
                    </a:lnTo>
                    <a:lnTo>
                      <a:pt x="37" y="269"/>
                    </a:lnTo>
                    <a:lnTo>
                      <a:pt x="7" y="263"/>
                    </a:lnTo>
                    <a:close/>
                    <a:moveTo>
                      <a:pt x="17" y="152"/>
                    </a:moveTo>
                    <a:lnTo>
                      <a:pt x="11" y="205"/>
                    </a:lnTo>
                    <a:lnTo>
                      <a:pt x="41" y="210"/>
                    </a:lnTo>
                    <a:lnTo>
                      <a:pt x="44" y="156"/>
                    </a:lnTo>
                    <a:lnTo>
                      <a:pt x="17" y="152"/>
                    </a:lnTo>
                    <a:close/>
                    <a:moveTo>
                      <a:pt x="30" y="0"/>
                    </a:moveTo>
                    <a:lnTo>
                      <a:pt x="21" y="94"/>
                    </a:lnTo>
                    <a:lnTo>
                      <a:pt x="47" y="98"/>
                    </a:lnTo>
                    <a:lnTo>
                      <a:pt x="53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93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íŝḻiďè">
                <a:extLst>
                  <a:ext uri="{FF2B5EF4-FFF2-40B4-BE49-F238E27FC236}">
                    <a16:creationId xmlns:a16="http://schemas.microsoft.com/office/drawing/2014/main" id="{877E5505-4730-4B0F-8AED-A80B96D2D2B1}"/>
                  </a:ext>
                </a:extLst>
              </p:cNvPr>
              <p:cNvSpPr/>
              <p:nvPr/>
            </p:nvSpPr>
            <p:spPr bwMode="auto">
              <a:xfrm>
                <a:off x="7781119" y="2228520"/>
                <a:ext cx="59069" cy="380044"/>
              </a:xfrm>
              <a:custGeom>
                <a:avLst/>
                <a:gdLst>
                  <a:gd name="T0" fmla="*/ 7 w 53"/>
                  <a:gd name="T1" fmla="*/ 263 h 341"/>
                  <a:gd name="T2" fmla="*/ 0 w 53"/>
                  <a:gd name="T3" fmla="*/ 336 h 341"/>
                  <a:gd name="T4" fmla="*/ 33 w 53"/>
                  <a:gd name="T5" fmla="*/ 341 h 341"/>
                  <a:gd name="T6" fmla="*/ 37 w 53"/>
                  <a:gd name="T7" fmla="*/ 269 h 341"/>
                  <a:gd name="T8" fmla="*/ 7 w 53"/>
                  <a:gd name="T9" fmla="*/ 263 h 341"/>
                  <a:gd name="T10" fmla="*/ 17 w 53"/>
                  <a:gd name="T11" fmla="*/ 152 h 341"/>
                  <a:gd name="T12" fmla="*/ 11 w 53"/>
                  <a:gd name="T13" fmla="*/ 205 h 341"/>
                  <a:gd name="T14" fmla="*/ 41 w 53"/>
                  <a:gd name="T15" fmla="*/ 210 h 341"/>
                  <a:gd name="T16" fmla="*/ 44 w 53"/>
                  <a:gd name="T17" fmla="*/ 156 h 341"/>
                  <a:gd name="T18" fmla="*/ 17 w 53"/>
                  <a:gd name="T19" fmla="*/ 152 h 341"/>
                  <a:gd name="T20" fmla="*/ 30 w 53"/>
                  <a:gd name="T21" fmla="*/ 0 h 341"/>
                  <a:gd name="T22" fmla="*/ 21 w 53"/>
                  <a:gd name="T23" fmla="*/ 94 h 341"/>
                  <a:gd name="T24" fmla="*/ 47 w 53"/>
                  <a:gd name="T25" fmla="*/ 98 h 341"/>
                  <a:gd name="T26" fmla="*/ 53 w 53"/>
                  <a:gd name="T27" fmla="*/ 4 h 341"/>
                  <a:gd name="T28" fmla="*/ 30 w 53"/>
                  <a:gd name="T2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341">
                    <a:moveTo>
                      <a:pt x="7" y="263"/>
                    </a:moveTo>
                    <a:lnTo>
                      <a:pt x="0" y="336"/>
                    </a:lnTo>
                    <a:lnTo>
                      <a:pt x="33" y="341"/>
                    </a:lnTo>
                    <a:lnTo>
                      <a:pt x="37" y="269"/>
                    </a:lnTo>
                    <a:lnTo>
                      <a:pt x="7" y="263"/>
                    </a:lnTo>
                    <a:moveTo>
                      <a:pt x="17" y="152"/>
                    </a:moveTo>
                    <a:lnTo>
                      <a:pt x="11" y="205"/>
                    </a:lnTo>
                    <a:lnTo>
                      <a:pt x="41" y="210"/>
                    </a:lnTo>
                    <a:lnTo>
                      <a:pt x="44" y="156"/>
                    </a:lnTo>
                    <a:lnTo>
                      <a:pt x="17" y="152"/>
                    </a:lnTo>
                    <a:moveTo>
                      <a:pt x="30" y="0"/>
                    </a:moveTo>
                    <a:lnTo>
                      <a:pt x="21" y="94"/>
                    </a:lnTo>
                    <a:lnTo>
                      <a:pt x="47" y="98"/>
                    </a:lnTo>
                    <a:lnTo>
                      <a:pt x="53" y="4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iṥḷíďe">
                <a:extLst>
                  <a:ext uri="{FF2B5EF4-FFF2-40B4-BE49-F238E27FC236}">
                    <a16:creationId xmlns:a16="http://schemas.microsoft.com/office/drawing/2014/main" id="{A4595EE1-36AB-4DC6-B8BF-87530CAA530B}"/>
                  </a:ext>
                </a:extLst>
              </p:cNvPr>
              <p:cNvSpPr/>
              <p:nvPr/>
            </p:nvSpPr>
            <p:spPr bwMode="auto">
              <a:xfrm>
                <a:off x="7825699" y="1982217"/>
                <a:ext cx="30092" cy="119252"/>
              </a:xfrm>
              <a:custGeom>
                <a:avLst/>
                <a:gdLst>
                  <a:gd name="T0" fmla="*/ 10 w 27"/>
                  <a:gd name="T1" fmla="*/ 0 h 107"/>
                  <a:gd name="T2" fmla="*/ 0 w 27"/>
                  <a:gd name="T3" fmla="*/ 102 h 107"/>
                  <a:gd name="T4" fmla="*/ 20 w 27"/>
                  <a:gd name="T5" fmla="*/ 107 h 107"/>
                  <a:gd name="T6" fmla="*/ 27 w 27"/>
                  <a:gd name="T7" fmla="*/ 3 h 107"/>
                  <a:gd name="T8" fmla="*/ 10 w 27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7">
                    <a:moveTo>
                      <a:pt x="10" y="0"/>
                    </a:moveTo>
                    <a:lnTo>
                      <a:pt x="0" y="102"/>
                    </a:lnTo>
                    <a:lnTo>
                      <a:pt x="20" y="107"/>
                    </a:lnTo>
                    <a:lnTo>
                      <a:pt x="27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93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isľiḋe">
                <a:extLst>
                  <a:ext uri="{FF2B5EF4-FFF2-40B4-BE49-F238E27FC236}">
                    <a16:creationId xmlns:a16="http://schemas.microsoft.com/office/drawing/2014/main" id="{6FCF3FF0-A2DB-4DC2-A127-B2A5307E3194}"/>
                  </a:ext>
                </a:extLst>
              </p:cNvPr>
              <p:cNvSpPr/>
              <p:nvPr/>
            </p:nvSpPr>
            <p:spPr bwMode="auto">
              <a:xfrm>
                <a:off x="7825699" y="1982217"/>
                <a:ext cx="30092" cy="119252"/>
              </a:xfrm>
              <a:custGeom>
                <a:avLst/>
                <a:gdLst>
                  <a:gd name="T0" fmla="*/ 10 w 27"/>
                  <a:gd name="T1" fmla="*/ 0 h 107"/>
                  <a:gd name="T2" fmla="*/ 0 w 27"/>
                  <a:gd name="T3" fmla="*/ 102 h 107"/>
                  <a:gd name="T4" fmla="*/ 20 w 27"/>
                  <a:gd name="T5" fmla="*/ 107 h 107"/>
                  <a:gd name="T6" fmla="*/ 27 w 27"/>
                  <a:gd name="T7" fmla="*/ 3 h 107"/>
                  <a:gd name="T8" fmla="*/ 10 w 27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7">
                    <a:moveTo>
                      <a:pt x="10" y="0"/>
                    </a:moveTo>
                    <a:lnTo>
                      <a:pt x="0" y="102"/>
                    </a:lnTo>
                    <a:lnTo>
                      <a:pt x="20" y="107"/>
                    </a:lnTo>
                    <a:lnTo>
                      <a:pt x="27" y="3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íšlîḋé">
                <a:extLst>
                  <a:ext uri="{FF2B5EF4-FFF2-40B4-BE49-F238E27FC236}">
                    <a16:creationId xmlns:a16="http://schemas.microsoft.com/office/drawing/2014/main" id="{21E0D6F4-260E-49EF-B909-D720ECA38446}"/>
                  </a:ext>
                </a:extLst>
              </p:cNvPr>
              <p:cNvSpPr/>
              <p:nvPr/>
            </p:nvSpPr>
            <p:spPr bwMode="auto">
              <a:xfrm>
                <a:off x="7788921" y="2456992"/>
                <a:ext cx="37893" cy="71328"/>
              </a:xfrm>
              <a:custGeom>
                <a:avLst/>
                <a:gdLst>
                  <a:gd name="T0" fmla="*/ 4 w 34"/>
                  <a:gd name="T1" fmla="*/ 0 h 64"/>
                  <a:gd name="T2" fmla="*/ 0 w 34"/>
                  <a:gd name="T3" fmla="*/ 58 h 64"/>
                  <a:gd name="T4" fmla="*/ 30 w 34"/>
                  <a:gd name="T5" fmla="*/ 64 h 64"/>
                  <a:gd name="T6" fmla="*/ 34 w 34"/>
                  <a:gd name="T7" fmla="*/ 5 h 64"/>
                  <a:gd name="T8" fmla="*/ 4 w 3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4">
                    <a:moveTo>
                      <a:pt x="4" y="0"/>
                    </a:moveTo>
                    <a:lnTo>
                      <a:pt x="0" y="58"/>
                    </a:lnTo>
                    <a:lnTo>
                      <a:pt x="30" y="64"/>
                    </a:lnTo>
                    <a:lnTo>
                      <a:pt x="34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2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ïš1íḋe">
                <a:extLst>
                  <a:ext uri="{FF2B5EF4-FFF2-40B4-BE49-F238E27FC236}">
                    <a16:creationId xmlns:a16="http://schemas.microsoft.com/office/drawing/2014/main" id="{587CD524-EB37-4888-B73A-4FFA19AB703D}"/>
                  </a:ext>
                </a:extLst>
              </p:cNvPr>
              <p:cNvSpPr/>
              <p:nvPr/>
            </p:nvSpPr>
            <p:spPr bwMode="auto">
              <a:xfrm>
                <a:off x="7788921" y="2456992"/>
                <a:ext cx="37893" cy="71328"/>
              </a:xfrm>
              <a:custGeom>
                <a:avLst/>
                <a:gdLst>
                  <a:gd name="T0" fmla="*/ 4 w 34"/>
                  <a:gd name="T1" fmla="*/ 0 h 64"/>
                  <a:gd name="T2" fmla="*/ 0 w 34"/>
                  <a:gd name="T3" fmla="*/ 58 h 64"/>
                  <a:gd name="T4" fmla="*/ 30 w 34"/>
                  <a:gd name="T5" fmla="*/ 64 h 64"/>
                  <a:gd name="T6" fmla="*/ 34 w 34"/>
                  <a:gd name="T7" fmla="*/ 5 h 64"/>
                  <a:gd name="T8" fmla="*/ 4 w 3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4">
                    <a:moveTo>
                      <a:pt x="4" y="0"/>
                    </a:moveTo>
                    <a:lnTo>
                      <a:pt x="0" y="58"/>
                    </a:lnTo>
                    <a:lnTo>
                      <a:pt x="30" y="64"/>
                    </a:lnTo>
                    <a:lnTo>
                      <a:pt x="34" y="5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îṥlîďé">
                <a:extLst>
                  <a:ext uri="{FF2B5EF4-FFF2-40B4-BE49-F238E27FC236}">
                    <a16:creationId xmlns:a16="http://schemas.microsoft.com/office/drawing/2014/main" id="{FB6BDBEB-5712-4144-BCF9-EBD6E0DF618C}"/>
                  </a:ext>
                </a:extLst>
              </p:cNvPr>
              <p:cNvSpPr/>
              <p:nvPr/>
            </p:nvSpPr>
            <p:spPr bwMode="auto">
              <a:xfrm>
                <a:off x="7800065" y="2333283"/>
                <a:ext cx="33435" cy="69099"/>
              </a:xfrm>
              <a:custGeom>
                <a:avLst/>
                <a:gdLst>
                  <a:gd name="T0" fmla="*/ 4 w 30"/>
                  <a:gd name="T1" fmla="*/ 0 h 62"/>
                  <a:gd name="T2" fmla="*/ 0 w 30"/>
                  <a:gd name="T3" fmla="*/ 58 h 62"/>
                  <a:gd name="T4" fmla="*/ 27 w 30"/>
                  <a:gd name="T5" fmla="*/ 62 h 62"/>
                  <a:gd name="T6" fmla="*/ 30 w 30"/>
                  <a:gd name="T7" fmla="*/ 4 h 62"/>
                  <a:gd name="T8" fmla="*/ 4 w 3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2">
                    <a:moveTo>
                      <a:pt x="4" y="0"/>
                    </a:moveTo>
                    <a:lnTo>
                      <a:pt x="0" y="58"/>
                    </a:lnTo>
                    <a:lnTo>
                      <a:pt x="27" y="62"/>
                    </a:lnTo>
                    <a:lnTo>
                      <a:pt x="3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2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îsļíḍê">
                <a:extLst>
                  <a:ext uri="{FF2B5EF4-FFF2-40B4-BE49-F238E27FC236}">
                    <a16:creationId xmlns:a16="http://schemas.microsoft.com/office/drawing/2014/main" id="{0C0D1566-1A75-4CEC-8217-1D0A8EC0B69A}"/>
                  </a:ext>
                </a:extLst>
              </p:cNvPr>
              <p:cNvSpPr/>
              <p:nvPr/>
            </p:nvSpPr>
            <p:spPr bwMode="auto">
              <a:xfrm>
                <a:off x="7800065" y="2333283"/>
                <a:ext cx="33435" cy="69099"/>
              </a:xfrm>
              <a:custGeom>
                <a:avLst/>
                <a:gdLst>
                  <a:gd name="T0" fmla="*/ 4 w 30"/>
                  <a:gd name="T1" fmla="*/ 0 h 62"/>
                  <a:gd name="T2" fmla="*/ 0 w 30"/>
                  <a:gd name="T3" fmla="*/ 58 h 62"/>
                  <a:gd name="T4" fmla="*/ 27 w 30"/>
                  <a:gd name="T5" fmla="*/ 62 h 62"/>
                  <a:gd name="T6" fmla="*/ 30 w 30"/>
                  <a:gd name="T7" fmla="*/ 4 h 62"/>
                  <a:gd name="T8" fmla="*/ 4 w 3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2">
                    <a:moveTo>
                      <a:pt x="4" y="0"/>
                    </a:moveTo>
                    <a:lnTo>
                      <a:pt x="0" y="58"/>
                    </a:lnTo>
                    <a:lnTo>
                      <a:pt x="27" y="62"/>
                    </a:lnTo>
                    <a:lnTo>
                      <a:pt x="30" y="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íṡlíḍè">
                <a:extLst>
                  <a:ext uri="{FF2B5EF4-FFF2-40B4-BE49-F238E27FC236}">
                    <a16:creationId xmlns:a16="http://schemas.microsoft.com/office/drawing/2014/main" id="{DCC4D3FC-743D-490A-816D-4D89BE8A682A}"/>
                  </a:ext>
                </a:extLst>
              </p:cNvPr>
              <p:cNvSpPr/>
              <p:nvPr/>
            </p:nvSpPr>
            <p:spPr bwMode="auto">
              <a:xfrm>
                <a:off x="3684228" y="1564280"/>
                <a:ext cx="285311" cy="2495359"/>
              </a:xfrm>
              <a:custGeom>
                <a:avLst/>
                <a:gdLst>
                  <a:gd name="T0" fmla="*/ 30 w 256"/>
                  <a:gd name="T1" fmla="*/ 1977 h 2239"/>
                  <a:gd name="T2" fmla="*/ 0 w 256"/>
                  <a:gd name="T3" fmla="*/ 2229 h 2239"/>
                  <a:gd name="T4" fmla="*/ 101 w 256"/>
                  <a:gd name="T5" fmla="*/ 2239 h 2239"/>
                  <a:gd name="T6" fmla="*/ 84 w 256"/>
                  <a:gd name="T7" fmla="*/ 2175 h 2239"/>
                  <a:gd name="T8" fmla="*/ 65 w 256"/>
                  <a:gd name="T9" fmla="*/ 2174 h 2239"/>
                  <a:gd name="T10" fmla="*/ 70 w 256"/>
                  <a:gd name="T11" fmla="*/ 2125 h 2239"/>
                  <a:gd name="T12" fmla="*/ 30 w 256"/>
                  <a:gd name="T13" fmla="*/ 1977 h 2239"/>
                  <a:gd name="T14" fmla="*/ 256 w 256"/>
                  <a:gd name="T15" fmla="*/ 0 h 2239"/>
                  <a:gd name="T16" fmla="*/ 94 w 256"/>
                  <a:gd name="T17" fmla="*/ 1419 h 2239"/>
                  <a:gd name="T18" fmla="*/ 132 w 256"/>
                  <a:gd name="T19" fmla="*/ 1409 h 2239"/>
                  <a:gd name="T20" fmla="*/ 256 w 256"/>
                  <a:gd name="T21" fmla="*/ 0 h 2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2239">
                    <a:moveTo>
                      <a:pt x="30" y="1977"/>
                    </a:moveTo>
                    <a:lnTo>
                      <a:pt x="0" y="2229"/>
                    </a:lnTo>
                    <a:lnTo>
                      <a:pt x="101" y="2239"/>
                    </a:lnTo>
                    <a:lnTo>
                      <a:pt x="84" y="2175"/>
                    </a:lnTo>
                    <a:lnTo>
                      <a:pt x="65" y="2174"/>
                    </a:lnTo>
                    <a:lnTo>
                      <a:pt x="70" y="2125"/>
                    </a:lnTo>
                    <a:lnTo>
                      <a:pt x="30" y="1977"/>
                    </a:lnTo>
                    <a:close/>
                    <a:moveTo>
                      <a:pt x="256" y="0"/>
                    </a:moveTo>
                    <a:lnTo>
                      <a:pt x="94" y="1419"/>
                    </a:lnTo>
                    <a:lnTo>
                      <a:pt x="132" y="1409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A2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ísļïḓé">
                <a:extLst>
                  <a:ext uri="{FF2B5EF4-FFF2-40B4-BE49-F238E27FC236}">
                    <a16:creationId xmlns:a16="http://schemas.microsoft.com/office/drawing/2014/main" id="{1D183CAD-0FE5-4099-AF91-AAE55344BB5E}"/>
                  </a:ext>
                </a:extLst>
              </p:cNvPr>
              <p:cNvSpPr/>
              <p:nvPr/>
            </p:nvSpPr>
            <p:spPr bwMode="auto">
              <a:xfrm>
                <a:off x="3684228" y="1564280"/>
                <a:ext cx="285311" cy="2495359"/>
              </a:xfrm>
              <a:custGeom>
                <a:avLst/>
                <a:gdLst>
                  <a:gd name="T0" fmla="*/ 30 w 256"/>
                  <a:gd name="T1" fmla="*/ 1977 h 2239"/>
                  <a:gd name="T2" fmla="*/ 0 w 256"/>
                  <a:gd name="T3" fmla="*/ 2229 h 2239"/>
                  <a:gd name="T4" fmla="*/ 101 w 256"/>
                  <a:gd name="T5" fmla="*/ 2239 h 2239"/>
                  <a:gd name="T6" fmla="*/ 84 w 256"/>
                  <a:gd name="T7" fmla="*/ 2175 h 2239"/>
                  <a:gd name="T8" fmla="*/ 65 w 256"/>
                  <a:gd name="T9" fmla="*/ 2174 h 2239"/>
                  <a:gd name="T10" fmla="*/ 70 w 256"/>
                  <a:gd name="T11" fmla="*/ 2125 h 2239"/>
                  <a:gd name="T12" fmla="*/ 30 w 256"/>
                  <a:gd name="T13" fmla="*/ 1977 h 2239"/>
                  <a:gd name="T14" fmla="*/ 256 w 256"/>
                  <a:gd name="T15" fmla="*/ 0 h 2239"/>
                  <a:gd name="T16" fmla="*/ 94 w 256"/>
                  <a:gd name="T17" fmla="*/ 1419 h 2239"/>
                  <a:gd name="T18" fmla="*/ 132 w 256"/>
                  <a:gd name="T19" fmla="*/ 1409 h 2239"/>
                  <a:gd name="T20" fmla="*/ 256 w 256"/>
                  <a:gd name="T21" fmla="*/ 0 h 2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2239">
                    <a:moveTo>
                      <a:pt x="30" y="1977"/>
                    </a:moveTo>
                    <a:lnTo>
                      <a:pt x="0" y="2229"/>
                    </a:lnTo>
                    <a:lnTo>
                      <a:pt x="101" y="2239"/>
                    </a:lnTo>
                    <a:lnTo>
                      <a:pt x="84" y="2175"/>
                    </a:lnTo>
                    <a:lnTo>
                      <a:pt x="65" y="2174"/>
                    </a:lnTo>
                    <a:lnTo>
                      <a:pt x="70" y="2125"/>
                    </a:lnTo>
                    <a:lnTo>
                      <a:pt x="30" y="1977"/>
                    </a:lnTo>
                    <a:moveTo>
                      <a:pt x="256" y="0"/>
                    </a:moveTo>
                    <a:lnTo>
                      <a:pt x="94" y="1419"/>
                    </a:lnTo>
                    <a:lnTo>
                      <a:pt x="132" y="1409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ïŝľiḋê">
                <a:extLst>
                  <a:ext uri="{FF2B5EF4-FFF2-40B4-BE49-F238E27FC236}">
                    <a16:creationId xmlns:a16="http://schemas.microsoft.com/office/drawing/2014/main" id="{B9AB7D5A-D7A6-4CC7-B3F3-1C0BCC0E90C1}"/>
                  </a:ext>
                </a:extLst>
              </p:cNvPr>
              <p:cNvSpPr/>
              <p:nvPr/>
            </p:nvSpPr>
            <p:spPr bwMode="auto">
              <a:xfrm>
                <a:off x="3717663" y="3636130"/>
                <a:ext cx="131511" cy="427967"/>
              </a:xfrm>
              <a:custGeom>
                <a:avLst/>
                <a:gdLst>
                  <a:gd name="T0" fmla="*/ 54 w 118"/>
                  <a:gd name="T1" fmla="*/ 316 h 384"/>
                  <a:gd name="T2" fmla="*/ 71 w 118"/>
                  <a:gd name="T3" fmla="*/ 380 h 384"/>
                  <a:gd name="T4" fmla="*/ 118 w 118"/>
                  <a:gd name="T5" fmla="*/ 384 h 384"/>
                  <a:gd name="T6" fmla="*/ 101 w 118"/>
                  <a:gd name="T7" fmla="*/ 320 h 384"/>
                  <a:gd name="T8" fmla="*/ 54 w 118"/>
                  <a:gd name="T9" fmla="*/ 316 h 384"/>
                  <a:gd name="T10" fmla="*/ 12 w 118"/>
                  <a:gd name="T11" fmla="*/ 0 h 384"/>
                  <a:gd name="T12" fmla="*/ 0 w 118"/>
                  <a:gd name="T13" fmla="*/ 118 h 384"/>
                  <a:gd name="T14" fmla="*/ 40 w 118"/>
                  <a:gd name="T15" fmla="*/ 266 h 384"/>
                  <a:gd name="T16" fmla="*/ 51 w 118"/>
                  <a:gd name="T17" fmla="*/ 140 h 384"/>
                  <a:gd name="T18" fmla="*/ 12 w 118"/>
                  <a:gd name="T19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84">
                    <a:moveTo>
                      <a:pt x="54" y="316"/>
                    </a:moveTo>
                    <a:lnTo>
                      <a:pt x="71" y="380"/>
                    </a:lnTo>
                    <a:lnTo>
                      <a:pt x="118" y="384"/>
                    </a:lnTo>
                    <a:lnTo>
                      <a:pt x="101" y="320"/>
                    </a:lnTo>
                    <a:lnTo>
                      <a:pt x="54" y="316"/>
                    </a:lnTo>
                    <a:close/>
                    <a:moveTo>
                      <a:pt x="12" y="0"/>
                    </a:moveTo>
                    <a:lnTo>
                      <a:pt x="0" y="118"/>
                    </a:lnTo>
                    <a:lnTo>
                      <a:pt x="40" y="266"/>
                    </a:lnTo>
                    <a:lnTo>
                      <a:pt x="51" y="1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77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íšlîḑè">
                <a:extLst>
                  <a:ext uri="{FF2B5EF4-FFF2-40B4-BE49-F238E27FC236}">
                    <a16:creationId xmlns:a16="http://schemas.microsoft.com/office/drawing/2014/main" id="{1BCAAF29-C0F1-4CDE-A5B1-1954AD126B3D}"/>
                  </a:ext>
                </a:extLst>
              </p:cNvPr>
              <p:cNvSpPr/>
              <p:nvPr/>
            </p:nvSpPr>
            <p:spPr bwMode="auto">
              <a:xfrm>
                <a:off x="3717663" y="3636130"/>
                <a:ext cx="131511" cy="427967"/>
              </a:xfrm>
              <a:custGeom>
                <a:avLst/>
                <a:gdLst>
                  <a:gd name="T0" fmla="*/ 54 w 118"/>
                  <a:gd name="T1" fmla="*/ 316 h 384"/>
                  <a:gd name="T2" fmla="*/ 71 w 118"/>
                  <a:gd name="T3" fmla="*/ 380 h 384"/>
                  <a:gd name="T4" fmla="*/ 118 w 118"/>
                  <a:gd name="T5" fmla="*/ 384 h 384"/>
                  <a:gd name="T6" fmla="*/ 101 w 118"/>
                  <a:gd name="T7" fmla="*/ 320 h 384"/>
                  <a:gd name="T8" fmla="*/ 54 w 118"/>
                  <a:gd name="T9" fmla="*/ 316 h 384"/>
                  <a:gd name="T10" fmla="*/ 12 w 118"/>
                  <a:gd name="T11" fmla="*/ 0 h 384"/>
                  <a:gd name="T12" fmla="*/ 0 w 118"/>
                  <a:gd name="T13" fmla="*/ 118 h 384"/>
                  <a:gd name="T14" fmla="*/ 40 w 118"/>
                  <a:gd name="T15" fmla="*/ 266 h 384"/>
                  <a:gd name="T16" fmla="*/ 51 w 118"/>
                  <a:gd name="T17" fmla="*/ 140 h 384"/>
                  <a:gd name="T18" fmla="*/ 12 w 118"/>
                  <a:gd name="T19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84">
                    <a:moveTo>
                      <a:pt x="54" y="316"/>
                    </a:moveTo>
                    <a:lnTo>
                      <a:pt x="71" y="380"/>
                    </a:lnTo>
                    <a:lnTo>
                      <a:pt x="118" y="384"/>
                    </a:lnTo>
                    <a:lnTo>
                      <a:pt x="101" y="320"/>
                    </a:lnTo>
                    <a:lnTo>
                      <a:pt x="54" y="316"/>
                    </a:lnTo>
                    <a:moveTo>
                      <a:pt x="12" y="0"/>
                    </a:moveTo>
                    <a:lnTo>
                      <a:pt x="0" y="118"/>
                    </a:lnTo>
                    <a:lnTo>
                      <a:pt x="40" y="266"/>
                    </a:lnTo>
                    <a:lnTo>
                      <a:pt x="51" y="14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ïṣlïḑe">
                <a:extLst>
                  <a:ext uri="{FF2B5EF4-FFF2-40B4-BE49-F238E27FC236}">
                    <a16:creationId xmlns:a16="http://schemas.microsoft.com/office/drawing/2014/main" id="{7A02EBF1-F152-4E53-BF37-0E911DC60C30}"/>
                  </a:ext>
                </a:extLst>
              </p:cNvPr>
              <p:cNvSpPr/>
              <p:nvPr/>
            </p:nvSpPr>
            <p:spPr bwMode="auto">
              <a:xfrm>
                <a:off x="3731037" y="3134607"/>
                <a:ext cx="446914" cy="960696"/>
              </a:xfrm>
              <a:custGeom>
                <a:avLst/>
                <a:gdLst>
                  <a:gd name="T0" fmla="*/ 89 w 401"/>
                  <a:gd name="T1" fmla="*/ 770 h 862"/>
                  <a:gd name="T2" fmla="*/ 106 w 401"/>
                  <a:gd name="T3" fmla="*/ 834 h 862"/>
                  <a:gd name="T4" fmla="*/ 401 w 401"/>
                  <a:gd name="T5" fmla="*/ 862 h 862"/>
                  <a:gd name="T6" fmla="*/ 393 w 401"/>
                  <a:gd name="T7" fmla="*/ 797 h 862"/>
                  <a:gd name="T8" fmla="*/ 89 w 401"/>
                  <a:gd name="T9" fmla="*/ 770 h 862"/>
                  <a:gd name="T10" fmla="*/ 90 w 401"/>
                  <a:gd name="T11" fmla="*/ 0 h 862"/>
                  <a:gd name="T12" fmla="*/ 52 w 401"/>
                  <a:gd name="T13" fmla="*/ 10 h 862"/>
                  <a:gd name="T14" fmla="*/ 0 w 401"/>
                  <a:gd name="T15" fmla="*/ 450 h 862"/>
                  <a:gd name="T16" fmla="*/ 39 w 401"/>
                  <a:gd name="T17" fmla="*/ 590 h 862"/>
                  <a:gd name="T18" fmla="*/ 90 w 401"/>
                  <a:gd name="T1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862">
                    <a:moveTo>
                      <a:pt x="89" y="770"/>
                    </a:moveTo>
                    <a:lnTo>
                      <a:pt x="106" y="834"/>
                    </a:lnTo>
                    <a:lnTo>
                      <a:pt x="401" y="862"/>
                    </a:lnTo>
                    <a:lnTo>
                      <a:pt x="393" y="797"/>
                    </a:lnTo>
                    <a:lnTo>
                      <a:pt x="89" y="770"/>
                    </a:lnTo>
                    <a:close/>
                    <a:moveTo>
                      <a:pt x="90" y="0"/>
                    </a:moveTo>
                    <a:lnTo>
                      <a:pt x="52" y="10"/>
                    </a:lnTo>
                    <a:lnTo>
                      <a:pt x="0" y="450"/>
                    </a:lnTo>
                    <a:lnTo>
                      <a:pt x="39" y="59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9C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îšļíḋê">
                <a:extLst>
                  <a:ext uri="{FF2B5EF4-FFF2-40B4-BE49-F238E27FC236}">
                    <a16:creationId xmlns:a16="http://schemas.microsoft.com/office/drawing/2014/main" id="{8BB174FA-2557-4594-94B0-56CB13845444}"/>
                  </a:ext>
                </a:extLst>
              </p:cNvPr>
              <p:cNvSpPr/>
              <p:nvPr/>
            </p:nvSpPr>
            <p:spPr bwMode="auto">
              <a:xfrm>
                <a:off x="3731037" y="3134607"/>
                <a:ext cx="446914" cy="960696"/>
              </a:xfrm>
              <a:custGeom>
                <a:avLst/>
                <a:gdLst>
                  <a:gd name="T0" fmla="*/ 89 w 401"/>
                  <a:gd name="T1" fmla="*/ 770 h 862"/>
                  <a:gd name="T2" fmla="*/ 106 w 401"/>
                  <a:gd name="T3" fmla="*/ 834 h 862"/>
                  <a:gd name="T4" fmla="*/ 401 w 401"/>
                  <a:gd name="T5" fmla="*/ 862 h 862"/>
                  <a:gd name="T6" fmla="*/ 393 w 401"/>
                  <a:gd name="T7" fmla="*/ 797 h 862"/>
                  <a:gd name="T8" fmla="*/ 89 w 401"/>
                  <a:gd name="T9" fmla="*/ 770 h 862"/>
                  <a:gd name="T10" fmla="*/ 90 w 401"/>
                  <a:gd name="T11" fmla="*/ 0 h 862"/>
                  <a:gd name="T12" fmla="*/ 52 w 401"/>
                  <a:gd name="T13" fmla="*/ 10 h 862"/>
                  <a:gd name="T14" fmla="*/ 0 w 401"/>
                  <a:gd name="T15" fmla="*/ 450 h 862"/>
                  <a:gd name="T16" fmla="*/ 39 w 401"/>
                  <a:gd name="T17" fmla="*/ 590 h 862"/>
                  <a:gd name="T18" fmla="*/ 90 w 401"/>
                  <a:gd name="T1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862">
                    <a:moveTo>
                      <a:pt x="89" y="770"/>
                    </a:moveTo>
                    <a:lnTo>
                      <a:pt x="106" y="834"/>
                    </a:lnTo>
                    <a:lnTo>
                      <a:pt x="401" y="862"/>
                    </a:lnTo>
                    <a:lnTo>
                      <a:pt x="393" y="797"/>
                    </a:lnTo>
                    <a:lnTo>
                      <a:pt x="89" y="770"/>
                    </a:lnTo>
                    <a:moveTo>
                      <a:pt x="90" y="0"/>
                    </a:moveTo>
                    <a:lnTo>
                      <a:pt x="52" y="10"/>
                    </a:lnTo>
                    <a:lnTo>
                      <a:pt x="0" y="450"/>
                    </a:lnTo>
                    <a:lnTo>
                      <a:pt x="39" y="59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îṡľîḓe">
                <a:extLst>
                  <a:ext uri="{FF2B5EF4-FFF2-40B4-BE49-F238E27FC236}">
                    <a16:creationId xmlns:a16="http://schemas.microsoft.com/office/drawing/2014/main" id="{70ACB4C4-B8D7-458E-B0CC-CD25AE22B99C}"/>
                  </a:ext>
                </a:extLst>
              </p:cNvPr>
              <p:cNvSpPr/>
              <p:nvPr/>
            </p:nvSpPr>
            <p:spPr bwMode="auto">
              <a:xfrm>
                <a:off x="3756671" y="1156374"/>
                <a:ext cx="4121410" cy="3170744"/>
              </a:xfrm>
              <a:custGeom>
                <a:avLst/>
                <a:gdLst>
                  <a:gd name="T0" fmla="*/ 0 w 3698"/>
                  <a:gd name="T1" fmla="*/ 2540 h 2845"/>
                  <a:gd name="T2" fmla="*/ 224 w 3698"/>
                  <a:gd name="T3" fmla="*/ 0 h 2845"/>
                  <a:gd name="T4" fmla="*/ 3698 w 3698"/>
                  <a:gd name="T5" fmla="*/ 305 h 2845"/>
                  <a:gd name="T6" fmla="*/ 3475 w 3698"/>
                  <a:gd name="T7" fmla="*/ 2845 h 2845"/>
                  <a:gd name="T8" fmla="*/ 0 w 3698"/>
                  <a:gd name="T9" fmla="*/ 2540 h 2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8" h="2845">
                    <a:moveTo>
                      <a:pt x="0" y="2540"/>
                    </a:moveTo>
                    <a:lnTo>
                      <a:pt x="224" y="0"/>
                    </a:lnTo>
                    <a:lnTo>
                      <a:pt x="3698" y="305"/>
                    </a:lnTo>
                    <a:lnTo>
                      <a:pt x="3475" y="2845"/>
                    </a:lnTo>
                    <a:lnTo>
                      <a:pt x="0" y="254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îŝḷïḑe">
                <a:extLst>
                  <a:ext uri="{FF2B5EF4-FFF2-40B4-BE49-F238E27FC236}">
                    <a16:creationId xmlns:a16="http://schemas.microsoft.com/office/drawing/2014/main" id="{0FF438E2-67A2-45F6-BE2B-6FC122D2F0B2}"/>
                  </a:ext>
                </a:extLst>
              </p:cNvPr>
              <p:cNvSpPr/>
              <p:nvPr/>
            </p:nvSpPr>
            <p:spPr bwMode="auto">
              <a:xfrm>
                <a:off x="3756671" y="1156374"/>
                <a:ext cx="4121410" cy="3170744"/>
              </a:xfrm>
              <a:custGeom>
                <a:avLst/>
                <a:gdLst>
                  <a:gd name="T0" fmla="*/ 0 w 3698"/>
                  <a:gd name="T1" fmla="*/ 2540 h 2845"/>
                  <a:gd name="T2" fmla="*/ 224 w 3698"/>
                  <a:gd name="T3" fmla="*/ 0 h 2845"/>
                  <a:gd name="T4" fmla="*/ 3698 w 3698"/>
                  <a:gd name="T5" fmla="*/ 305 h 2845"/>
                  <a:gd name="T6" fmla="*/ 3475 w 3698"/>
                  <a:gd name="T7" fmla="*/ 2845 h 2845"/>
                  <a:gd name="T8" fmla="*/ 0 w 3698"/>
                  <a:gd name="T9" fmla="*/ 2540 h 2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8" h="2845">
                    <a:moveTo>
                      <a:pt x="0" y="2540"/>
                    </a:moveTo>
                    <a:lnTo>
                      <a:pt x="224" y="0"/>
                    </a:lnTo>
                    <a:lnTo>
                      <a:pt x="3698" y="305"/>
                    </a:lnTo>
                    <a:lnTo>
                      <a:pt x="3475" y="2845"/>
                    </a:lnTo>
                    <a:lnTo>
                      <a:pt x="0" y="25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iṩḷîdè">
                <a:extLst>
                  <a:ext uri="{FF2B5EF4-FFF2-40B4-BE49-F238E27FC236}">
                    <a16:creationId xmlns:a16="http://schemas.microsoft.com/office/drawing/2014/main" id="{4DC6F863-5705-443C-BB41-EA8E99C03CE8}"/>
                  </a:ext>
                </a:extLst>
              </p:cNvPr>
              <p:cNvSpPr/>
              <p:nvPr/>
            </p:nvSpPr>
            <p:spPr bwMode="auto">
              <a:xfrm>
                <a:off x="6079282" y="1589914"/>
                <a:ext cx="1358572" cy="195037"/>
              </a:xfrm>
              <a:custGeom>
                <a:avLst/>
                <a:gdLst>
                  <a:gd name="T0" fmla="*/ 1213 w 1219"/>
                  <a:gd name="T1" fmla="*/ 175 h 175"/>
                  <a:gd name="T2" fmla="*/ 0 w 1219"/>
                  <a:gd name="T3" fmla="*/ 70 h 175"/>
                  <a:gd name="T4" fmla="*/ 6 w 1219"/>
                  <a:gd name="T5" fmla="*/ 0 h 175"/>
                  <a:gd name="T6" fmla="*/ 1219 w 1219"/>
                  <a:gd name="T7" fmla="*/ 107 h 175"/>
                  <a:gd name="T8" fmla="*/ 1213 w 1219"/>
                  <a:gd name="T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9" h="175">
                    <a:moveTo>
                      <a:pt x="1213" y="175"/>
                    </a:moveTo>
                    <a:lnTo>
                      <a:pt x="0" y="70"/>
                    </a:lnTo>
                    <a:lnTo>
                      <a:pt x="6" y="0"/>
                    </a:lnTo>
                    <a:lnTo>
                      <a:pt x="1219" y="107"/>
                    </a:lnTo>
                    <a:lnTo>
                      <a:pt x="1213" y="175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ïṧḷïḑê">
                <a:extLst>
                  <a:ext uri="{FF2B5EF4-FFF2-40B4-BE49-F238E27FC236}">
                    <a16:creationId xmlns:a16="http://schemas.microsoft.com/office/drawing/2014/main" id="{05B00E73-9BC1-4EDD-B8E4-BA926C47268C}"/>
                  </a:ext>
                </a:extLst>
              </p:cNvPr>
              <p:cNvSpPr/>
              <p:nvPr/>
            </p:nvSpPr>
            <p:spPr bwMode="auto">
              <a:xfrm>
                <a:off x="6270976" y="1784950"/>
                <a:ext cx="1150161" cy="138198"/>
              </a:xfrm>
              <a:custGeom>
                <a:avLst/>
                <a:gdLst>
                  <a:gd name="T0" fmla="*/ 1030 w 1032"/>
                  <a:gd name="T1" fmla="*/ 124 h 124"/>
                  <a:gd name="T2" fmla="*/ 0 w 1032"/>
                  <a:gd name="T3" fmla="*/ 34 h 124"/>
                  <a:gd name="T4" fmla="*/ 2 w 1032"/>
                  <a:gd name="T5" fmla="*/ 0 h 124"/>
                  <a:gd name="T6" fmla="*/ 1032 w 1032"/>
                  <a:gd name="T7" fmla="*/ 90 h 124"/>
                  <a:gd name="T8" fmla="*/ 1030 w 1032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2" h="124">
                    <a:moveTo>
                      <a:pt x="1030" y="124"/>
                    </a:moveTo>
                    <a:lnTo>
                      <a:pt x="0" y="34"/>
                    </a:lnTo>
                    <a:lnTo>
                      <a:pt x="2" y="0"/>
                    </a:lnTo>
                    <a:lnTo>
                      <a:pt x="1032" y="90"/>
                    </a:lnTo>
                    <a:lnTo>
                      <a:pt x="1030" y="124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iŝļíḍê">
                <a:extLst>
                  <a:ext uri="{FF2B5EF4-FFF2-40B4-BE49-F238E27FC236}">
                    <a16:creationId xmlns:a16="http://schemas.microsoft.com/office/drawing/2014/main" id="{28B0B94E-09EC-4529-84B7-829A6DCE41CE}"/>
                  </a:ext>
                </a:extLst>
              </p:cNvPr>
              <p:cNvSpPr/>
              <p:nvPr/>
            </p:nvSpPr>
            <p:spPr bwMode="auto">
              <a:xfrm>
                <a:off x="6056992" y="1877454"/>
                <a:ext cx="1355228" cy="154915"/>
              </a:xfrm>
              <a:custGeom>
                <a:avLst/>
                <a:gdLst>
                  <a:gd name="T0" fmla="*/ 1213 w 1216"/>
                  <a:gd name="T1" fmla="*/ 139 h 139"/>
                  <a:gd name="T2" fmla="*/ 0 w 1216"/>
                  <a:gd name="T3" fmla="*/ 34 h 139"/>
                  <a:gd name="T4" fmla="*/ 3 w 1216"/>
                  <a:gd name="T5" fmla="*/ 0 h 139"/>
                  <a:gd name="T6" fmla="*/ 1216 w 1216"/>
                  <a:gd name="T7" fmla="*/ 105 h 139"/>
                  <a:gd name="T8" fmla="*/ 1213 w 1216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6" h="139">
                    <a:moveTo>
                      <a:pt x="1213" y="139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1216" y="105"/>
                    </a:lnTo>
                    <a:lnTo>
                      <a:pt x="1213" y="139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ïṣļîḓê">
                <a:extLst>
                  <a:ext uri="{FF2B5EF4-FFF2-40B4-BE49-F238E27FC236}">
                    <a16:creationId xmlns:a16="http://schemas.microsoft.com/office/drawing/2014/main" id="{988C5313-4605-47A1-9443-917AA6521C93}"/>
                  </a:ext>
                </a:extLst>
              </p:cNvPr>
              <p:cNvSpPr/>
              <p:nvPr/>
            </p:nvSpPr>
            <p:spPr bwMode="auto">
              <a:xfrm>
                <a:off x="6048076" y="1986675"/>
                <a:ext cx="1354114" cy="156030"/>
              </a:xfrm>
              <a:custGeom>
                <a:avLst/>
                <a:gdLst>
                  <a:gd name="T0" fmla="*/ 1212 w 1215"/>
                  <a:gd name="T1" fmla="*/ 140 h 140"/>
                  <a:gd name="T2" fmla="*/ 0 w 1215"/>
                  <a:gd name="T3" fmla="*/ 33 h 140"/>
                  <a:gd name="T4" fmla="*/ 3 w 1215"/>
                  <a:gd name="T5" fmla="*/ 0 h 140"/>
                  <a:gd name="T6" fmla="*/ 1215 w 1215"/>
                  <a:gd name="T7" fmla="*/ 105 h 140"/>
                  <a:gd name="T8" fmla="*/ 1212 w 1215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5" h="140">
                    <a:moveTo>
                      <a:pt x="1212" y="140"/>
                    </a:moveTo>
                    <a:lnTo>
                      <a:pt x="0" y="33"/>
                    </a:lnTo>
                    <a:lnTo>
                      <a:pt x="3" y="0"/>
                    </a:lnTo>
                    <a:lnTo>
                      <a:pt x="1215" y="105"/>
                    </a:lnTo>
                    <a:lnTo>
                      <a:pt x="1212" y="140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îŝ1ïďê">
                <a:extLst>
                  <a:ext uri="{FF2B5EF4-FFF2-40B4-BE49-F238E27FC236}">
                    <a16:creationId xmlns:a16="http://schemas.microsoft.com/office/drawing/2014/main" id="{D343EAAD-46EF-4D2F-9428-FC22C4BF6BE3}"/>
                  </a:ext>
                </a:extLst>
              </p:cNvPr>
              <p:cNvSpPr/>
              <p:nvPr/>
            </p:nvSpPr>
            <p:spPr bwMode="auto">
              <a:xfrm>
                <a:off x="6038045" y="2094780"/>
                <a:ext cx="1355228" cy="157144"/>
              </a:xfrm>
              <a:custGeom>
                <a:avLst/>
                <a:gdLst>
                  <a:gd name="T0" fmla="*/ 1213 w 1216"/>
                  <a:gd name="T1" fmla="*/ 141 h 141"/>
                  <a:gd name="T2" fmla="*/ 0 w 1216"/>
                  <a:gd name="T3" fmla="*/ 34 h 141"/>
                  <a:gd name="T4" fmla="*/ 3 w 1216"/>
                  <a:gd name="T5" fmla="*/ 0 h 141"/>
                  <a:gd name="T6" fmla="*/ 1216 w 1216"/>
                  <a:gd name="T7" fmla="*/ 107 h 141"/>
                  <a:gd name="T8" fmla="*/ 1213 w 1216"/>
                  <a:gd name="T9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6" h="141">
                    <a:moveTo>
                      <a:pt x="1213" y="141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1216" y="107"/>
                    </a:lnTo>
                    <a:lnTo>
                      <a:pt x="1213" y="141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îsḻiḑe">
                <a:extLst>
                  <a:ext uri="{FF2B5EF4-FFF2-40B4-BE49-F238E27FC236}">
                    <a16:creationId xmlns:a16="http://schemas.microsoft.com/office/drawing/2014/main" id="{55C641C9-3C74-4824-BA54-1426C6C3FCB5}"/>
                  </a:ext>
                </a:extLst>
              </p:cNvPr>
              <p:cNvSpPr/>
              <p:nvPr/>
            </p:nvSpPr>
            <p:spPr bwMode="auto">
              <a:xfrm>
                <a:off x="6038045" y="2094780"/>
                <a:ext cx="1355228" cy="157144"/>
              </a:xfrm>
              <a:custGeom>
                <a:avLst/>
                <a:gdLst>
                  <a:gd name="T0" fmla="*/ 1213 w 1216"/>
                  <a:gd name="T1" fmla="*/ 141 h 141"/>
                  <a:gd name="T2" fmla="*/ 0 w 1216"/>
                  <a:gd name="T3" fmla="*/ 34 h 141"/>
                  <a:gd name="T4" fmla="*/ 3 w 1216"/>
                  <a:gd name="T5" fmla="*/ 0 h 141"/>
                  <a:gd name="T6" fmla="*/ 1216 w 1216"/>
                  <a:gd name="T7" fmla="*/ 107 h 141"/>
                  <a:gd name="T8" fmla="*/ 1213 w 1216"/>
                  <a:gd name="T9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6" h="141">
                    <a:moveTo>
                      <a:pt x="1213" y="141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1216" y="107"/>
                    </a:lnTo>
                    <a:lnTo>
                      <a:pt x="1213" y="1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íšḷiḍè">
                <a:extLst>
                  <a:ext uri="{FF2B5EF4-FFF2-40B4-BE49-F238E27FC236}">
                    <a16:creationId xmlns:a16="http://schemas.microsoft.com/office/drawing/2014/main" id="{C7F93FDC-CD30-46EB-BEE2-CFB9F8851E3D}"/>
                  </a:ext>
                </a:extLst>
              </p:cNvPr>
              <p:cNvSpPr/>
              <p:nvPr/>
            </p:nvSpPr>
            <p:spPr bwMode="auto">
              <a:xfrm>
                <a:off x="6029129" y="2204001"/>
                <a:ext cx="1354114" cy="157144"/>
              </a:xfrm>
              <a:custGeom>
                <a:avLst/>
                <a:gdLst>
                  <a:gd name="T0" fmla="*/ 1212 w 1215"/>
                  <a:gd name="T1" fmla="*/ 141 h 141"/>
                  <a:gd name="T2" fmla="*/ 0 w 1215"/>
                  <a:gd name="T3" fmla="*/ 34 h 141"/>
                  <a:gd name="T4" fmla="*/ 3 w 1215"/>
                  <a:gd name="T5" fmla="*/ 0 h 141"/>
                  <a:gd name="T6" fmla="*/ 1215 w 1215"/>
                  <a:gd name="T7" fmla="*/ 107 h 141"/>
                  <a:gd name="T8" fmla="*/ 1212 w 1215"/>
                  <a:gd name="T9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5" h="141">
                    <a:moveTo>
                      <a:pt x="1212" y="141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1215" y="107"/>
                    </a:lnTo>
                    <a:lnTo>
                      <a:pt x="1212" y="141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iṣḻîḍe">
                <a:extLst>
                  <a:ext uri="{FF2B5EF4-FFF2-40B4-BE49-F238E27FC236}">
                    <a16:creationId xmlns:a16="http://schemas.microsoft.com/office/drawing/2014/main" id="{D3AF314A-48DB-4567-B7C2-51101804BD11}"/>
                  </a:ext>
                </a:extLst>
              </p:cNvPr>
              <p:cNvSpPr/>
              <p:nvPr/>
            </p:nvSpPr>
            <p:spPr bwMode="auto">
              <a:xfrm>
                <a:off x="6029129" y="2204001"/>
                <a:ext cx="1354114" cy="157144"/>
              </a:xfrm>
              <a:custGeom>
                <a:avLst/>
                <a:gdLst>
                  <a:gd name="T0" fmla="*/ 1212 w 1215"/>
                  <a:gd name="T1" fmla="*/ 141 h 141"/>
                  <a:gd name="T2" fmla="*/ 0 w 1215"/>
                  <a:gd name="T3" fmla="*/ 34 h 141"/>
                  <a:gd name="T4" fmla="*/ 3 w 1215"/>
                  <a:gd name="T5" fmla="*/ 0 h 141"/>
                  <a:gd name="T6" fmla="*/ 1215 w 1215"/>
                  <a:gd name="T7" fmla="*/ 107 h 141"/>
                  <a:gd name="T8" fmla="*/ 1212 w 1215"/>
                  <a:gd name="T9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5" h="141">
                    <a:moveTo>
                      <a:pt x="1212" y="141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1215" y="107"/>
                    </a:lnTo>
                    <a:lnTo>
                      <a:pt x="1212" y="1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îslïḓe">
                <a:extLst>
                  <a:ext uri="{FF2B5EF4-FFF2-40B4-BE49-F238E27FC236}">
                    <a16:creationId xmlns:a16="http://schemas.microsoft.com/office/drawing/2014/main" id="{7CDA479D-9D03-44D5-A4BB-F4AD46BB17D2}"/>
                  </a:ext>
                </a:extLst>
              </p:cNvPr>
              <p:cNvSpPr/>
              <p:nvPr/>
            </p:nvSpPr>
            <p:spPr bwMode="auto">
              <a:xfrm>
                <a:off x="6017985" y="2319909"/>
                <a:ext cx="1356343" cy="156030"/>
              </a:xfrm>
              <a:custGeom>
                <a:avLst/>
                <a:gdLst>
                  <a:gd name="T0" fmla="*/ 1214 w 1217"/>
                  <a:gd name="T1" fmla="*/ 140 h 140"/>
                  <a:gd name="T2" fmla="*/ 0 w 1217"/>
                  <a:gd name="T3" fmla="*/ 34 h 140"/>
                  <a:gd name="T4" fmla="*/ 4 w 1217"/>
                  <a:gd name="T5" fmla="*/ 0 h 140"/>
                  <a:gd name="T6" fmla="*/ 1217 w 1217"/>
                  <a:gd name="T7" fmla="*/ 106 h 140"/>
                  <a:gd name="T8" fmla="*/ 1214 w 1217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7" h="140">
                    <a:moveTo>
                      <a:pt x="1214" y="140"/>
                    </a:moveTo>
                    <a:lnTo>
                      <a:pt x="0" y="34"/>
                    </a:lnTo>
                    <a:lnTo>
                      <a:pt x="4" y="0"/>
                    </a:lnTo>
                    <a:lnTo>
                      <a:pt x="1217" y="106"/>
                    </a:lnTo>
                    <a:lnTo>
                      <a:pt x="1214" y="140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îṣḷïdè">
                <a:extLst>
                  <a:ext uri="{FF2B5EF4-FFF2-40B4-BE49-F238E27FC236}">
                    <a16:creationId xmlns:a16="http://schemas.microsoft.com/office/drawing/2014/main" id="{A1AF9E74-6974-494A-BE17-4892FC814EB1}"/>
                  </a:ext>
                </a:extLst>
              </p:cNvPr>
              <p:cNvSpPr/>
              <p:nvPr/>
            </p:nvSpPr>
            <p:spPr bwMode="auto">
              <a:xfrm>
                <a:off x="6017985" y="2319909"/>
                <a:ext cx="1356343" cy="156030"/>
              </a:xfrm>
              <a:custGeom>
                <a:avLst/>
                <a:gdLst>
                  <a:gd name="T0" fmla="*/ 1214 w 1217"/>
                  <a:gd name="T1" fmla="*/ 140 h 140"/>
                  <a:gd name="T2" fmla="*/ 0 w 1217"/>
                  <a:gd name="T3" fmla="*/ 34 h 140"/>
                  <a:gd name="T4" fmla="*/ 4 w 1217"/>
                  <a:gd name="T5" fmla="*/ 0 h 140"/>
                  <a:gd name="T6" fmla="*/ 1217 w 1217"/>
                  <a:gd name="T7" fmla="*/ 106 h 140"/>
                  <a:gd name="T8" fmla="*/ 1214 w 1217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7" h="140">
                    <a:moveTo>
                      <a:pt x="1214" y="140"/>
                    </a:moveTo>
                    <a:lnTo>
                      <a:pt x="0" y="34"/>
                    </a:lnTo>
                    <a:lnTo>
                      <a:pt x="4" y="0"/>
                    </a:lnTo>
                    <a:lnTo>
                      <a:pt x="1217" y="106"/>
                    </a:lnTo>
                    <a:lnTo>
                      <a:pt x="1214" y="1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íšḷïḋè">
                <a:extLst>
                  <a:ext uri="{FF2B5EF4-FFF2-40B4-BE49-F238E27FC236}">
                    <a16:creationId xmlns:a16="http://schemas.microsoft.com/office/drawing/2014/main" id="{59ED9CBA-A277-4D9E-82F7-7011BB7F844A}"/>
                  </a:ext>
                </a:extLst>
              </p:cNvPr>
              <p:cNvSpPr/>
              <p:nvPr/>
            </p:nvSpPr>
            <p:spPr bwMode="auto">
              <a:xfrm>
                <a:off x="6007954" y="2429130"/>
                <a:ext cx="1356343" cy="156030"/>
              </a:xfrm>
              <a:custGeom>
                <a:avLst/>
                <a:gdLst>
                  <a:gd name="T0" fmla="*/ 1214 w 1217"/>
                  <a:gd name="T1" fmla="*/ 140 h 140"/>
                  <a:gd name="T2" fmla="*/ 0 w 1217"/>
                  <a:gd name="T3" fmla="*/ 35 h 140"/>
                  <a:gd name="T4" fmla="*/ 3 w 1217"/>
                  <a:gd name="T5" fmla="*/ 0 h 140"/>
                  <a:gd name="T6" fmla="*/ 1217 w 1217"/>
                  <a:gd name="T7" fmla="*/ 106 h 140"/>
                  <a:gd name="T8" fmla="*/ 1214 w 1217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7" h="140">
                    <a:moveTo>
                      <a:pt x="1214" y="140"/>
                    </a:moveTo>
                    <a:lnTo>
                      <a:pt x="0" y="35"/>
                    </a:lnTo>
                    <a:lnTo>
                      <a:pt x="3" y="0"/>
                    </a:lnTo>
                    <a:lnTo>
                      <a:pt x="1217" y="106"/>
                    </a:lnTo>
                    <a:lnTo>
                      <a:pt x="1214" y="140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ïSlîdé">
                <a:extLst>
                  <a:ext uri="{FF2B5EF4-FFF2-40B4-BE49-F238E27FC236}">
                    <a16:creationId xmlns:a16="http://schemas.microsoft.com/office/drawing/2014/main" id="{FD612184-92FE-469F-9805-4B2D704CEFF4}"/>
                  </a:ext>
                </a:extLst>
              </p:cNvPr>
              <p:cNvSpPr/>
              <p:nvPr/>
            </p:nvSpPr>
            <p:spPr bwMode="auto">
              <a:xfrm>
                <a:off x="6007954" y="2429130"/>
                <a:ext cx="1356343" cy="156030"/>
              </a:xfrm>
              <a:custGeom>
                <a:avLst/>
                <a:gdLst>
                  <a:gd name="T0" fmla="*/ 1214 w 1217"/>
                  <a:gd name="T1" fmla="*/ 140 h 140"/>
                  <a:gd name="T2" fmla="*/ 0 w 1217"/>
                  <a:gd name="T3" fmla="*/ 35 h 140"/>
                  <a:gd name="T4" fmla="*/ 3 w 1217"/>
                  <a:gd name="T5" fmla="*/ 0 h 140"/>
                  <a:gd name="T6" fmla="*/ 1217 w 1217"/>
                  <a:gd name="T7" fmla="*/ 106 h 140"/>
                  <a:gd name="T8" fmla="*/ 1214 w 1217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7" h="140">
                    <a:moveTo>
                      <a:pt x="1214" y="140"/>
                    </a:moveTo>
                    <a:lnTo>
                      <a:pt x="0" y="35"/>
                    </a:lnTo>
                    <a:lnTo>
                      <a:pt x="3" y="0"/>
                    </a:lnTo>
                    <a:lnTo>
                      <a:pt x="1217" y="106"/>
                    </a:lnTo>
                    <a:lnTo>
                      <a:pt x="1214" y="1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iş1iḑe">
                <a:extLst>
                  <a:ext uri="{FF2B5EF4-FFF2-40B4-BE49-F238E27FC236}">
                    <a16:creationId xmlns:a16="http://schemas.microsoft.com/office/drawing/2014/main" id="{109E8552-C741-4277-B0FC-6586754692A9}"/>
                  </a:ext>
                </a:extLst>
              </p:cNvPr>
              <p:cNvSpPr/>
              <p:nvPr/>
            </p:nvSpPr>
            <p:spPr bwMode="auto">
              <a:xfrm>
                <a:off x="5999038" y="2539465"/>
                <a:ext cx="1007505" cy="124824"/>
              </a:xfrm>
              <a:custGeom>
                <a:avLst/>
                <a:gdLst>
                  <a:gd name="T0" fmla="*/ 901 w 904"/>
                  <a:gd name="T1" fmla="*/ 112 h 112"/>
                  <a:gd name="T2" fmla="*/ 0 w 904"/>
                  <a:gd name="T3" fmla="*/ 34 h 112"/>
                  <a:gd name="T4" fmla="*/ 3 w 904"/>
                  <a:gd name="T5" fmla="*/ 0 h 112"/>
                  <a:gd name="T6" fmla="*/ 904 w 904"/>
                  <a:gd name="T7" fmla="*/ 78 h 112"/>
                  <a:gd name="T8" fmla="*/ 901 w 904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2">
                    <a:moveTo>
                      <a:pt x="901" y="112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904" y="78"/>
                    </a:lnTo>
                    <a:lnTo>
                      <a:pt x="901" y="112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iSlïḋê">
                <a:extLst>
                  <a:ext uri="{FF2B5EF4-FFF2-40B4-BE49-F238E27FC236}">
                    <a16:creationId xmlns:a16="http://schemas.microsoft.com/office/drawing/2014/main" id="{68B03A9B-3BF8-478C-A58F-4BD05F7A4F7F}"/>
                  </a:ext>
                </a:extLst>
              </p:cNvPr>
              <p:cNvSpPr/>
              <p:nvPr/>
            </p:nvSpPr>
            <p:spPr bwMode="auto">
              <a:xfrm>
                <a:off x="5999038" y="2539465"/>
                <a:ext cx="1007505" cy="124824"/>
              </a:xfrm>
              <a:custGeom>
                <a:avLst/>
                <a:gdLst>
                  <a:gd name="T0" fmla="*/ 901 w 904"/>
                  <a:gd name="T1" fmla="*/ 112 h 112"/>
                  <a:gd name="T2" fmla="*/ 0 w 904"/>
                  <a:gd name="T3" fmla="*/ 34 h 112"/>
                  <a:gd name="T4" fmla="*/ 3 w 904"/>
                  <a:gd name="T5" fmla="*/ 0 h 112"/>
                  <a:gd name="T6" fmla="*/ 904 w 904"/>
                  <a:gd name="T7" fmla="*/ 78 h 112"/>
                  <a:gd name="T8" fmla="*/ 901 w 904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2">
                    <a:moveTo>
                      <a:pt x="901" y="112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904" y="78"/>
                    </a:lnTo>
                    <a:lnTo>
                      <a:pt x="901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ïŝlïḍê">
                <a:extLst>
                  <a:ext uri="{FF2B5EF4-FFF2-40B4-BE49-F238E27FC236}">
                    <a16:creationId xmlns:a16="http://schemas.microsoft.com/office/drawing/2014/main" id="{48BF0BE1-B52D-4BA3-A0D1-48B25B3C4284}"/>
                  </a:ext>
                </a:extLst>
              </p:cNvPr>
              <p:cNvSpPr/>
              <p:nvPr/>
            </p:nvSpPr>
            <p:spPr bwMode="auto">
              <a:xfrm>
                <a:off x="4351812" y="3520222"/>
                <a:ext cx="108107" cy="108107"/>
              </a:xfrm>
              <a:custGeom>
                <a:avLst/>
                <a:gdLst>
                  <a:gd name="T0" fmla="*/ 90 w 97"/>
                  <a:gd name="T1" fmla="*/ 97 h 97"/>
                  <a:gd name="T2" fmla="*/ 0 w 97"/>
                  <a:gd name="T3" fmla="*/ 88 h 97"/>
                  <a:gd name="T4" fmla="*/ 8 w 97"/>
                  <a:gd name="T5" fmla="*/ 0 h 97"/>
                  <a:gd name="T6" fmla="*/ 97 w 97"/>
                  <a:gd name="T7" fmla="*/ 7 h 97"/>
                  <a:gd name="T8" fmla="*/ 90 w 97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7">
                    <a:moveTo>
                      <a:pt x="90" y="97"/>
                    </a:moveTo>
                    <a:lnTo>
                      <a:pt x="0" y="88"/>
                    </a:lnTo>
                    <a:lnTo>
                      <a:pt x="8" y="0"/>
                    </a:lnTo>
                    <a:lnTo>
                      <a:pt x="97" y="7"/>
                    </a:lnTo>
                    <a:lnTo>
                      <a:pt x="90" y="97"/>
                    </a:lnTo>
                    <a:close/>
                  </a:path>
                </a:pathLst>
              </a:custGeom>
              <a:solidFill>
                <a:srgbClr val="75C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íṩḻíḓé">
                <a:extLst>
                  <a:ext uri="{FF2B5EF4-FFF2-40B4-BE49-F238E27FC236}">
                    <a16:creationId xmlns:a16="http://schemas.microsoft.com/office/drawing/2014/main" id="{D703447B-BF08-4DD4-853E-1692F04C581E}"/>
                  </a:ext>
                </a:extLst>
              </p:cNvPr>
              <p:cNvSpPr/>
              <p:nvPr/>
            </p:nvSpPr>
            <p:spPr bwMode="auto">
              <a:xfrm>
                <a:off x="4351812" y="3520222"/>
                <a:ext cx="108107" cy="108107"/>
              </a:xfrm>
              <a:custGeom>
                <a:avLst/>
                <a:gdLst>
                  <a:gd name="T0" fmla="*/ 90 w 97"/>
                  <a:gd name="T1" fmla="*/ 97 h 97"/>
                  <a:gd name="T2" fmla="*/ 0 w 97"/>
                  <a:gd name="T3" fmla="*/ 88 h 97"/>
                  <a:gd name="T4" fmla="*/ 8 w 97"/>
                  <a:gd name="T5" fmla="*/ 0 h 97"/>
                  <a:gd name="T6" fmla="*/ 97 w 97"/>
                  <a:gd name="T7" fmla="*/ 7 h 97"/>
                  <a:gd name="T8" fmla="*/ 90 w 97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7">
                    <a:moveTo>
                      <a:pt x="90" y="97"/>
                    </a:moveTo>
                    <a:lnTo>
                      <a:pt x="0" y="88"/>
                    </a:lnTo>
                    <a:lnTo>
                      <a:pt x="8" y="0"/>
                    </a:lnTo>
                    <a:lnTo>
                      <a:pt x="97" y="7"/>
                    </a:lnTo>
                    <a:lnTo>
                      <a:pt x="90" y="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î$líḑè">
                <a:extLst>
                  <a:ext uri="{FF2B5EF4-FFF2-40B4-BE49-F238E27FC236}">
                    <a16:creationId xmlns:a16="http://schemas.microsoft.com/office/drawing/2014/main" id="{813DE53F-9CC7-48D1-8629-B121D39BD043}"/>
                  </a:ext>
                </a:extLst>
              </p:cNvPr>
              <p:cNvSpPr/>
              <p:nvPr/>
            </p:nvSpPr>
            <p:spPr bwMode="auto">
              <a:xfrm>
                <a:off x="4542391" y="3565916"/>
                <a:ext cx="228472" cy="59069"/>
              </a:xfrm>
              <a:custGeom>
                <a:avLst/>
                <a:gdLst>
                  <a:gd name="T0" fmla="*/ 203 w 205"/>
                  <a:gd name="T1" fmla="*/ 53 h 53"/>
                  <a:gd name="T2" fmla="*/ 0 w 205"/>
                  <a:gd name="T3" fmla="*/ 34 h 53"/>
                  <a:gd name="T4" fmla="*/ 3 w 205"/>
                  <a:gd name="T5" fmla="*/ 0 h 53"/>
                  <a:gd name="T6" fmla="*/ 205 w 205"/>
                  <a:gd name="T7" fmla="*/ 19 h 53"/>
                  <a:gd name="T8" fmla="*/ 203 w 205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203" y="53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205" y="19"/>
                    </a:lnTo>
                    <a:lnTo>
                      <a:pt x="203" y="53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ïs1îḑê">
                <a:extLst>
                  <a:ext uri="{FF2B5EF4-FFF2-40B4-BE49-F238E27FC236}">
                    <a16:creationId xmlns:a16="http://schemas.microsoft.com/office/drawing/2014/main" id="{FBBF69E8-6DC6-4872-BF73-902A1D1B8B6D}"/>
                  </a:ext>
                </a:extLst>
              </p:cNvPr>
              <p:cNvSpPr/>
              <p:nvPr/>
            </p:nvSpPr>
            <p:spPr bwMode="auto">
              <a:xfrm>
                <a:off x="4542391" y="3565916"/>
                <a:ext cx="228472" cy="59069"/>
              </a:xfrm>
              <a:custGeom>
                <a:avLst/>
                <a:gdLst>
                  <a:gd name="T0" fmla="*/ 203 w 205"/>
                  <a:gd name="T1" fmla="*/ 53 h 53"/>
                  <a:gd name="T2" fmla="*/ 0 w 205"/>
                  <a:gd name="T3" fmla="*/ 34 h 53"/>
                  <a:gd name="T4" fmla="*/ 3 w 205"/>
                  <a:gd name="T5" fmla="*/ 0 h 53"/>
                  <a:gd name="T6" fmla="*/ 205 w 205"/>
                  <a:gd name="T7" fmla="*/ 19 h 53"/>
                  <a:gd name="T8" fmla="*/ 203 w 205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3">
                    <a:moveTo>
                      <a:pt x="203" y="53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205" y="19"/>
                    </a:lnTo>
                    <a:lnTo>
                      <a:pt x="203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ïṩ1îḓe">
                <a:extLst>
                  <a:ext uri="{FF2B5EF4-FFF2-40B4-BE49-F238E27FC236}">
                    <a16:creationId xmlns:a16="http://schemas.microsoft.com/office/drawing/2014/main" id="{188196E0-E13B-425D-AA5D-32EDB5E6731C}"/>
                  </a:ext>
                </a:extLst>
              </p:cNvPr>
              <p:cNvSpPr/>
              <p:nvPr/>
            </p:nvSpPr>
            <p:spPr bwMode="auto">
              <a:xfrm>
                <a:off x="4337323" y="3680710"/>
                <a:ext cx="108107" cy="108107"/>
              </a:xfrm>
              <a:custGeom>
                <a:avLst/>
                <a:gdLst>
                  <a:gd name="T0" fmla="*/ 90 w 97"/>
                  <a:gd name="T1" fmla="*/ 97 h 97"/>
                  <a:gd name="T2" fmla="*/ 0 w 97"/>
                  <a:gd name="T3" fmla="*/ 90 h 97"/>
                  <a:gd name="T4" fmla="*/ 9 w 97"/>
                  <a:gd name="T5" fmla="*/ 0 h 97"/>
                  <a:gd name="T6" fmla="*/ 97 w 97"/>
                  <a:gd name="T7" fmla="*/ 8 h 97"/>
                  <a:gd name="T8" fmla="*/ 90 w 97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7">
                    <a:moveTo>
                      <a:pt x="90" y="97"/>
                    </a:moveTo>
                    <a:lnTo>
                      <a:pt x="0" y="90"/>
                    </a:lnTo>
                    <a:lnTo>
                      <a:pt x="9" y="0"/>
                    </a:lnTo>
                    <a:lnTo>
                      <a:pt x="97" y="8"/>
                    </a:lnTo>
                    <a:lnTo>
                      <a:pt x="90" y="97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iṡļïdé">
                <a:extLst>
                  <a:ext uri="{FF2B5EF4-FFF2-40B4-BE49-F238E27FC236}">
                    <a16:creationId xmlns:a16="http://schemas.microsoft.com/office/drawing/2014/main" id="{D53A756C-7C8A-4E0C-B0C9-55098F2399A7}"/>
                  </a:ext>
                </a:extLst>
              </p:cNvPr>
              <p:cNvSpPr/>
              <p:nvPr/>
            </p:nvSpPr>
            <p:spPr bwMode="auto">
              <a:xfrm>
                <a:off x="4337323" y="3680710"/>
                <a:ext cx="108107" cy="108107"/>
              </a:xfrm>
              <a:custGeom>
                <a:avLst/>
                <a:gdLst>
                  <a:gd name="T0" fmla="*/ 90 w 97"/>
                  <a:gd name="T1" fmla="*/ 97 h 97"/>
                  <a:gd name="T2" fmla="*/ 0 w 97"/>
                  <a:gd name="T3" fmla="*/ 90 h 97"/>
                  <a:gd name="T4" fmla="*/ 9 w 97"/>
                  <a:gd name="T5" fmla="*/ 0 h 97"/>
                  <a:gd name="T6" fmla="*/ 97 w 97"/>
                  <a:gd name="T7" fmla="*/ 8 h 97"/>
                  <a:gd name="T8" fmla="*/ 90 w 97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7">
                    <a:moveTo>
                      <a:pt x="90" y="97"/>
                    </a:moveTo>
                    <a:lnTo>
                      <a:pt x="0" y="90"/>
                    </a:lnTo>
                    <a:lnTo>
                      <a:pt x="9" y="0"/>
                    </a:lnTo>
                    <a:lnTo>
                      <a:pt x="97" y="8"/>
                    </a:lnTo>
                    <a:lnTo>
                      <a:pt x="90" y="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iSļiḋé">
                <a:extLst>
                  <a:ext uri="{FF2B5EF4-FFF2-40B4-BE49-F238E27FC236}">
                    <a16:creationId xmlns:a16="http://schemas.microsoft.com/office/drawing/2014/main" id="{3EFBB542-F3D5-47CB-917C-417FCD1E07FE}"/>
                  </a:ext>
                </a:extLst>
              </p:cNvPr>
              <p:cNvSpPr/>
              <p:nvPr/>
            </p:nvSpPr>
            <p:spPr bwMode="auto">
              <a:xfrm>
                <a:off x="4527902" y="3728633"/>
                <a:ext cx="517127" cy="82473"/>
              </a:xfrm>
              <a:custGeom>
                <a:avLst/>
                <a:gdLst>
                  <a:gd name="T0" fmla="*/ 461 w 464"/>
                  <a:gd name="T1" fmla="*/ 74 h 74"/>
                  <a:gd name="T2" fmla="*/ 0 w 464"/>
                  <a:gd name="T3" fmla="*/ 34 h 74"/>
                  <a:gd name="T4" fmla="*/ 3 w 464"/>
                  <a:gd name="T5" fmla="*/ 0 h 74"/>
                  <a:gd name="T6" fmla="*/ 464 w 464"/>
                  <a:gd name="T7" fmla="*/ 39 h 74"/>
                  <a:gd name="T8" fmla="*/ 461 w 464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74">
                    <a:moveTo>
                      <a:pt x="461" y="74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464" y="39"/>
                    </a:lnTo>
                    <a:lnTo>
                      <a:pt x="461" y="74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îšlíḑè">
                <a:extLst>
                  <a:ext uri="{FF2B5EF4-FFF2-40B4-BE49-F238E27FC236}">
                    <a16:creationId xmlns:a16="http://schemas.microsoft.com/office/drawing/2014/main" id="{9388E971-7AB3-4826-B1C9-B92CB43289E0}"/>
                  </a:ext>
                </a:extLst>
              </p:cNvPr>
              <p:cNvSpPr/>
              <p:nvPr/>
            </p:nvSpPr>
            <p:spPr bwMode="auto">
              <a:xfrm>
                <a:off x="4527902" y="3728633"/>
                <a:ext cx="517127" cy="82473"/>
              </a:xfrm>
              <a:custGeom>
                <a:avLst/>
                <a:gdLst>
                  <a:gd name="T0" fmla="*/ 461 w 464"/>
                  <a:gd name="T1" fmla="*/ 74 h 74"/>
                  <a:gd name="T2" fmla="*/ 0 w 464"/>
                  <a:gd name="T3" fmla="*/ 34 h 74"/>
                  <a:gd name="T4" fmla="*/ 3 w 464"/>
                  <a:gd name="T5" fmla="*/ 0 h 74"/>
                  <a:gd name="T6" fmla="*/ 464 w 464"/>
                  <a:gd name="T7" fmla="*/ 39 h 74"/>
                  <a:gd name="T8" fmla="*/ 461 w 464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74">
                    <a:moveTo>
                      <a:pt x="461" y="74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464" y="39"/>
                    </a:lnTo>
                    <a:lnTo>
                      <a:pt x="461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îŝľïde">
                <a:extLst>
                  <a:ext uri="{FF2B5EF4-FFF2-40B4-BE49-F238E27FC236}">
                    <a16:creationId xmlns:a16="http://schemas.microsoft.com/office/drawing/2014/main" id="{06B01412-EA18-4F1B-B989-8F9E59F1733D}"/>
                  </a:ext>
                </a:extLst>
              </p:cNvPr>
              <p:cNvSpPr/>
              <p:nvPr/>
            </p:nvSpPr>
            <p:spPr bwMode="auto">
              <a:xfrm>
                <a:off x="4829931" y="3452238"/>
                <a:ext cx="218441" cy="56840"/>
              </a:xfrm>
              <a:custGeom>
                <a:avLst/>
                <a:gdLst>
                  <a:gd name="T0" fmla="*/ 193 w 196"/>
                  <a:gd name="T1" fmla="*/ 51 h 51"/>
                  <a:gd name="T2" fmla="*/ 0 w 196"/>
                  <a:gd name="T3" fmla="*/ 34 h 51"/>
                  <a:gd name="T4" fmla="*/ 3 w 196"/>
                  <a:gd name="T5" fmla="*/ 0 h 51"/>
                  <a:gd name="T6" fmla="*/ 196 w 196"/>
                  <a:gd name="T7" fmla="*/ 17 h 51"/>
                  <a:gd name="T8" fmla="*/ 193 w 196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1">
                    <a:moveTo>
                      <a:pt x="193" y="51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196" y="17"/>
                    </a:lnTo>
                    <a:lnTo>
                      <a:pt x="193" y="51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ïs1íďe">
                <a:extLst>
                  <a:ext uri="{FF2B5EF4-FFF2-40B4-BE49-F238E27FC236}">
                    <a16:creationId xmlns:a16="http://schemas.microsoft.com/office/drawing/2014/main" id="{AF817407-FF73-4BAC-91F8-1383CDBA9CF9}"/>
                  </a:ext>
                </a:extLst>
              </p:cNvPr>
              <p:cNvSpPr/>
              <p:nvPr/>
            </p:nvSpPr>
            <p:spPr bwMode="auto">
              <a:xfrm>
                <a:off x="4829931" y="3452238"/>
                <a:ext cx="218441" cy="56840"/>
              </a:xfrm>
              <a:custGeom>
                <a:avLst/>
                <a:gdLst>
                  <a:gd name="T0" fmla="*/ 193 w 196"/>
                  <a:gd name="T1" fmla="*/ 51 h 51"/>
                  <a:gd name="T2" fmla="*/ 0 w 196"/>
                  <a:gd name="T3" fmla="*/ 34 h 51"/>
                  <a:gd name="T4" fmla="*/ 3 w 196"/>
                  <a:gd name="T5" fmla="*/ 0 h 51"/>
                  <a:gd name="T6" fmla="*/ 196 w 196"/>
                  <a:gd name="T7" fmla="*/ 17 h 51"/>
                  <a:gd name="T8" fmla="*/ 193 w 196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1">
                    <a:moveTo>
                      <a:pt x="193" y="51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196" y="17"/>
                    </a:lnTo>
                    <a:lnTo>
                      <a:pt x="193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ïṥḷïdè">
                <a:extLst>
                  <a:ext uri="{FF2B5EF4-FFF2-40B4-BE49-F238E27FC236}">
                    <a16:creationId xmlns:a16="http://schemas.microsoft.com/office/drawing/2014/main" id="{5D5228BB-7290-48FD-8A11-3C0EECB50619}"/>
                  </a:ext>
                </a:extLst>
              </p:cNvPr>
              <p:cNvSpPr/>
              <p:nvPr/>
            </p:nvSpPr>
            <p:spPr bwMode="auto">
              <a:xfrm>
                <a:off x="4247049" y="2663174"/>
                <a:ext cx="90275" cy="650866"/>
              </a:xfrm>
              <a:custGeom>
                <a:avLst/>
                <a:gdLst>
                  <a:gd name="T0" fmla="*/ 30 w 81"/>
                  <a:gd name="T1" fmla="*/ 584 h 584"/>
                  <a:gd name="T2" fmla="*/ 0 w 81"/>
                  <a:gd name="T3" fmla="*/ 581 h 584"/>
                  <a:gd name="T4" fmla="*/ 51 w 81"/>
                  <a:gd name="T5" fmla="*/ 0 h 584"/>
                  <a:gd name="T6" fmla="*/ 81 w 81"/>
                  <a:gd name="T7" fmla="*/ 3 h 584"/>
                  <a:gd name="T8" fmla="*/ 30 w 81"/>
                  <a:gd name="T9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4">
                    <a:moveTo>
                      <a:pt x="30" y="584"/>
                    </a:moveTo>
                    <a:lnTo>
                      <a:pt x="0" y="581"/>
                    </a:lnTo>
                    <a:lnTo>
                      <a:pt x="51" y="0"/>
                    </a:lnTo>
                    <a:lnTo>
                      <a:pt x="81" y="3"/>
                    </a:lnTo>
                    <a:lnTo>
                      <a:pt x="30" y="584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iŝ1îḍé">
                <a:extLst>
                  <a:ext uri="{FF2B5EF4-FFF2-40B4-BE49-F238E27FC236}">
                    <a16:creationId xmlns:a16="http://schemas.microsoft.com/office/drawing/2014/main" id="{D984A0C0-1A5C-4673-A876-865483C14E69}"/>
                  </a:ext>
                </a:extLst>
              </p:cNvPr>
              <p:cNvSpPr/>
              <p:nvPr/>
            </p:nvSpPr>
            <p:spPr bwMode="auto">
              <a:xfrm>
                <a:off x="4247049" y="2663174"/>
                <a:ext cx="90275" cy="650866"/>
              </a:xfrm>
              <a:custGeom>
                <a:avLst/>
                <a:gdLst>
                  <a:gd name="T0" fmla="*/ 30 w 81"/>
                  <a:gd name="T1" fmla="*/ 584 h 584"/>
                  <a:gd name="T2" fmla="*/ 0 w 81"/>
                  <a:gd name="T3" fmla="*/ 581 h 584"/>
                  <a:gd name="T4" fmla="*/ 51 w 81"/>
                  <a:gd name="T5" fmla="*/ 0 h 584"/>
                  <a:gd name="T6" fmla="*/ 81 w 81"/>
                  <a:gd name="T7" fmla="*/ 3 h 584"/>
                  <a:gd name="T8" fmla="*/ 30 w 81"/>
                  <a:gd name="T9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4">
                    <a:moveTo>
                      <a:pt x="30" y="584"/>
                    </a:moveTo>
                    <a:lnTo>
                      <a:pt x="0" y="581"/>
                    </a:lnTo>
                    <a:lnTo>
                      <a:pt x="51" y="0"/>
                    </a:lnTo>
                    <a:lnTo>
                      <a:pt x="81" y="3"/>
                    </a:lnTo>
                    <a:lnTo>
                      <a:pt x="30" y="5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ïŝḷíďê">
                <a:extLst>
                  <a:ext uri="{FF2B5EF4-FFF2-40B4-BE49-F238E27FC236}">
                    <a16:creationId xmlns:a16="http://schemas.microsoft.com/office/drawing/2014/main" id="{B64B0FB6-9A4D-4306-943B-F84B08848C46}"/>
                  </a:ext>
                </a:extLst>
              </p:cNvPr>
              <p:cNvSpPr/>
              <p:nvPr/>
            </p:nvSpPr>
            <p:spPr bwMode="auto">
              <a:xfrm>
                <a:off x="4280484" y="2929539"/>
                <a:ext cx="67985" cy="387845"/>
              </a:xfrm>
              <a:custGeom>
                <a:avLst/>
                <a:gdLst>
                  <a:gd name="T0" fmla="*/ 31 w 61"/>
                  <a:gd name="T1" fmla="*/ 348 h 348"/>
                  <a:gd name="T2" fmla="*/ 0 w 61"/>
                  <a:gd name="T3" fmla="*/ 345 h 348"/>
                  <a:gd name="T4" fmla="*/ 31 w 61"/>
                  <a:gd name="T5" fmla="*/ 0 h 348"/>
                  <a:gd name="T6" fmla="*/ 61 w 61"/>
                  <a:gd name="T7" fmla="*/ 3 h 348"/>
                  <a:gd name="T8" fmla="*/ 31 w 61"/>
                  <a:gd name="T9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48">
                    <a:moveTo>
                      <a:pt x="31" y="348"/>
                    </a:moveTo>
                    <a:lnTo>
                      <a:pt x="0" y="345"/>
                    </a:lnTo>
                    <a:lnTo>
                      <a:pt x="31" y="0"/>
                    </a:lnTo>
                    <a:lnTo>
                      <a:pt x="61" y="3"/>
                    </a:lnTo>
                    <a:lnTo>
                      <a:pt x="31" y="348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îṥḻîde">
                <a:extLst>
                  <a:ext uri="{FF2B5EF4-FFF2-40B4-BE49-F238E27FC236}">
                    <a16:creationId xmlns:a16="http://schemas.microsoft.com/office/drawing/2014/main" id="{3F65F27B-183E-4920-8060-1922874B442B}"/>
                  </a:ext>
                </a:extLst>
              </p:cNvPr>
              <p:cNvSpPr/>
              <p:nvPr/>
            </p:nvSpPr>
            <p:spPr bwMode="auto">
              <a:xfrm>
                <a:off x="4280484" y="2929539"/>
                <a:ext cx="67985" cy="387845"/>
              </a:xfrm>
              <a:custGeom>
                <a:avLst/>
                <a:gdLst>
                  <a:gd name="T0" fmla="*/ 31 w 61"/>
                  <a:gd name="T1" fmla="*/ 348 h 348"/>
                  <a:gd name="T2" fmla="*/ 0 w 61"/>
                  <a:gd name="T3" fmla="*/ 345 h 348"/>
                  <a:gd name="T4" fmla="*/ 31 w 61"/>
                  <a:gd name="T5" fmla="*/ 0 h 348"/>
                  <a:gd name="T6" fmla="*/ 61 w 61"/>
                  <a:gd name="T7" fmla="*/ 3 h 348"/>
                  <a:gd name="T8" fmla="*/ 31 w 61"/>
                  <a:gd name="T9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48">
                    <a:moveTo>
                      <a:pt x="31" y="348"/>
                    </a:moveTo>
                    <a:lnTo>
                      <a:pt x="0" y="345"/>
                    </a:lnTo>
                    <a:lnTo>
                      <a:pt x="31" y="0"/>
                    </a:lnTo>
                    <a:lnTo>
                      <a:pt x="61" y="3"/>
                    </a:lnTo>
                    <a:lnTo>
                      <a:pt x="31" y="3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îślídê">
                <a:extLst>
                  <a:ext uri="{FF2B5EF4-FFF2-40B4-BE49-F238E27FC236}">
                    <a16:creationId xmlns:a16="http://schemas.microsoft.com/office/drawing/2014/main" id="{251D4D1F-E368-4D5D-B70B-97ABA182EFE9}"/>
                  </a:ext>
                </a:extLst>
              </p:cNvPr>
              <p:cNvSpPr/>
              <p:nvPr/>
            </p:nvSpPr>
            <p:spPr bwMode="auto">
              <a:xfrm>
                <a:off x="4369644" y="2775738"/>
                <a:ext cx="80244" cy="547218"/>
              </a:xfrm>
              <a:custGeom>
                <a:avLst/>
                <a:gdLst>
                  <a:gd name="T0" fmla="*/ 29 w 72"/>
                  <a:gd name="T1" fmla="*/ 491 h 491"/>
                  <a:gd name="T2" fmla="*/ 0 w 72"/>
                  <a:gd name="T3" fmla="*/ 488 h 491"/>
                  <a:gd name="T4" fmla="*/ 42 w 72"/>
                  <a:gd name="T5" fmla="*/ 0 h 491"/>
                  <a:gd name="T6" fmla="*/ 72 w 72"/>
                  <a:gd name="T7" fmla="*/ 3 h 491"/>
                  <a:gd name="T8" fmla="*/ 29 w 72"/>
                  <a:gd name="T9" fmla="*/ 491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91">
                    <a:moveTo>
                      <a:pt x="29" y="491"/>
                    </a:moveTo>
                    <a:lnTo>
                      <a:pt x="0" y="488"/>
                    </a:lnTo>
                    <a:lnTo>
                      <a:pt x="42" y="0"/>
                    </a:lnTo>
                    <a:lnTo>
                      <a:pt x="72" y="3"/>
                    </a:lnTo>
                    <a:lnTo>
                      <a:pt x="29" y="491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îṣ1îḋê">
                <a:extLst>
                  <a:ext uri="{FF2B5EF4-FFF2-40B4-BE49-F238E27FC236}">
                    <a16:creationId xmlns:a16="http://schemas.microsoft.com/office/drawing/2014/main" id="{36462AEF-9C8E-493B-81D8-57037A5B0111}"/>
                  </a:ext>
                </a:extLst>
              </p:cNvPr>
              <p:cNvSpPr/>
              <p:nvPr/>
            </p:nvSpPr>
            <p:spPr bwMode="auto">
              <a:xfrm>
                <a:off x="4369644" y="2775738"/>
                <a:ext cx="80244" cy="547218"/>
              </a:xfrm>
              <a:custGeom>
                <a:avLst/>
                <a:gdLst>
                  <a:gd name="T0" fmla="*/ 29 w 72"/>
                  <a:gd name="T1" fmla="*/ 491 h 491"/>
                  <a:gd name="T2" fmla="*/ 0 w 72"/>
                  <a:gd name="T3" fmla="*/ 488 h 491"/>
                  <a:gd name="T4" fmla="*/ 42 w 72"/>
                  <a:gd name="T5" fmla="*/ 0 h 491"/>
                  <a:gd name="T6" fmla="*/ 72 w 72"/>
                  <a:gd name="T7" fmla="*/ 3 h 491"/>
                  <a:gd name="T8" fmla="*/ 29 w 72"/>
                  <a:gd name="T9" fmla="*/ 491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91">
                    <a:moveTo>
                      <a:pt x="29" y="491"/>
                    </a:moveTo>
                    <a:lnTo>
                      <a:pt x="0" y="488"/>
                    </a:lnTo>
                    <a:lnTo>
                      <a:pt x="42" y="0"/>
                    </a:lnTo>
                    <a:lnTo>
                      <a:pt x="72" y="3"/>
                    </a:lnTo>
                    <a:lnTo>
                      <a:pt x="29" y="4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ïšḷïḍê">
                <a:extLst>
                  <a:ext uri="{FF2B5EF4-FFF2-40B4-BE49-F238E27FC236}">
                    <a16:creationId xmlns:a16="http://schemas.microsoft.com/office/drawing/2014/main" id="{1AD093BC-2982-4C86-A8A9-2BFB6779AC3B}"/>
                  </a:ext>
                </a:extLst>
              </p:cNvPr>
              <p:cNvSpPr/>
              <p:nvPr/>
            </p:nvSpPr>
            <p:spPr bwMode="auto">
              <a:xfrm>
                <a:off x="4401964" y="2858211"/>
                <a:ext cx="75786" cy="468089"/>
              </a:xfrm>
              <a:custGeom>
                <a:avLst/>
                <a:gdLst>
                  <a:gd name="T0" fmla="*/ 30 w 68"/>
                  <a:gd name="T1" fmla="*/ 420 h 420"/>
                  <a:gd name="T2" fmla="*/ 0 w 68"/>
                  <a:gd name="T3" fmla="*/ 417 h 420"/>
                  <a:gd name="T4" fmla="*/ 36 w 68"/>
                  <a:gd name="T5" fmla="*/ 0 h 420"/>
                  <a:gd name="T6" fmla="*/ 68 w 68"/>
                  <a:gd name="T7" fmla="*/ 3 h 420"/>
                  <a:gd name="T8" fmla="*/ 30 w 68"/>
                  <a:gd name="T9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20">
                    <a:moveTo>
                      <a:pt x="30" y="420"/>
                    </a:moveTo>
                    <a:lnTo>
                      <a:pt x="0" y="417"/>
                    </a:lnTo>
                    <a:lnTo>
                      <a:pt x="36" y="0"/>
                    </a:lnTo>
                    <a:lnTo>
                      <a:pt x="68" y="3"/>
                    </a:lnTo>
                    <a:lnTo>
                      <a:pt x="30" y="420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íSľïdè">
                <a:extLst>
                  <a:ext uri="{FF2B5EF4-FFF2-40B4-BE49-F238E27FC236}">
                    <a16:creationId xmlns:a16="http://schemas.microsoft.com/office/drawing/2014/main" id="{C19266DA-97B5-4B29-ABD3-836C6A9E69C6}"/>
                  </a:ext>
                </a:extLst>
              </p:cNvPr>
              <p:cNvSpPr/>
              <p:nvPr/>
            </p:nvSpPr>
            <p:spPr bwMode="auto">
              <a:xfrm>
                <a:off x="4401964" y="2858211"/>
                <a:ext cx="75786" cy="468089"/>
              </a:xfrm>
              <a:custGeom>
                <a:avLst/>
                <a:gdLst>
                  <a:gd name="T0" fmla="*/ 30 w 68"/>
                  <a:gd name="T1" fmla="*/ 420 h 420"/>
                  <a:gd name="T2" fmla="*/ 0 w 68"/>
                  <a:gd name="T3" fmla="*/ 417 h 420"/>
                  <a:gd name="T4" fmla="*/ 36 w 68"/>
                  <a:gd name="T5" fmla="*/ 0 h 420"/>
                  <a:gd name="T6" fmla="*/ 68 w 68"/>
                  <a:gd name="T7" fmla="*/ 3 h 420"/>
                  <a:gd name="T8" fmla="*/ 30 w 68"/>
                  <a:gd name="T9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20">
                    <a:moveTo>
                      <a:pt x="30" y="420"/>
                    </a:moveTo>
                    <a:lnTo>
                      <a:pt x="0" y="417"/>
                    </a:lnTo>
                    <a:lnTo>
                      <a:pt x="36" y="0"/>
                    </a:lnTo>
                    <a:lnTo>
                      <a:pt x="68" y="3"/>
                    </a:lnTo>
                    <a:lnTo>
                      <a:pt x="30" y="4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íṩlíďè">
                <a:extLst>
                  <a:ext uri="{FF2B5EF4-FFF2-40B4-BE49-F238E27FC236}">
                    <a16:creationId xmlns:a16="http://schemas.microsoft.com/office/drawing/2014/main" id="{E53C6275-5D7B-4078-853B-354F23B454B2}"/>
                  </a:ext>
                </a:extLst>
              </p:cNvPr>
              <p:cNvSpPr/>
              <p:nvPr/>
            </p:nvSpPr>
            <p:spPr bwMode="auto">
              <a:xfrm>
                <a:off x="4490010" y="3027615"/>
                <a:ext cx="60183" cy="306487"/>
              </a:xfrm>
              <a:custGeom>
                <a:avLst/>
                <a:gdLst>
                  <a:gd name="T0" fmla="*/ 30 w 54"/>
                  <a:gd name="T1" fmla="*/ 275 h 275"/>
                  <a:gd name="T2" fmla="*/ 0 w 54"/>
                  <a:gd name="T3" fmla="*/ 272 h 275"/>
                  <a:gd name="T4" fmla="*/ 24 w 54"/>
                  <a:gd name="T5" fmla="*/ 0 h 275"/>
                  <a:gd name="T6" fmla="*/ 54 w 54"/>
                  <a:gd name="T7" fmla="*/ 3 h 275"/>
                  <a:gd name="T8" fmla="*/ 30 w 54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75">
                    <a:moveTo>
                      <a:pt x="30" y="275"/>
                    </a:moveTo>
                    <a:lnTo>
                      <a:pt x="0" y="272"/>
                    </a:lnTo>
                    <a:lnTo>
                      <a:pt x="24" y="0"/>
                    </a:lnTo>
                    <a:lnTo>
                      <a:pt x="54" y="3"/>
                    </a:lnTo>
                    <a:lnTo>
                      <a:pt x="30" y="275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iśľïḋê">
                <a:extLst>
                  <a:ext uri="{FF2B5EF4-FFF2-40B4-BE49-F238E27FC236}">
                    <a16:creationId xmlns:a16="http://schemas.microsoft.com/office/drawing/2014/main" id="{62CBD17B-6DF2-4D22-A50F-757FFFAAAAE9}"/>
                  </a:ext>
                </a:extLst>
              </p:cNvPr>
              <p:cNvSpPr/>
              <p:nvPr/>
            </p:nvSpPr>
            <p:spPr bwMode="auto">
              <a:xfrm>
                <a:off x="4490010" y="3027615"/>
                <a:ext cx="60183" cy="306487"/>
              </a:xfrm>
              <a:custGeom>
                <a:avLst/>
                <a:gdLst>
                  <a:gd name="T0" fmla="*/ 30 w 54"/>
                  <a:gd name="T1" fmla="*/ 275 h 275"/>
                  <a:gd name="T2" fmla="*/ 0 w 54"/>
                  <a:gd name="T3" fmla="*/ 272 h 275"/>
                  <a:gd name="T4" fmla="*/ 24 w 54"/>
                  <a:gd name="T5" fmla="*/ 0 h 275"/>
                  <a:gd name="T6" fmla="*/ 54 w 54"/>
                  <a:gd name="T7" fmla="*/ 3 h 275"/>
                  <a:gd name="T8" fmla="*/ 30 w 54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75">
                    <a:moveTo>
                      <a:pt x="30" y="275"/>
                    </a:moveTo>
                    <a:lnTo>
                      <a:pt x="0" y="272"/>
                    </a:lnTo>
                    <a:lnTo>
                      <a:pt x="24" y="0"/>
                    </a:lnTo>
                    <a:lnTo>
                      <a:pt x="54" y="3"/>
                    </a:lnTo>
                    <a:lnTo>
                      <a:pt x="30" y="2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ïṣļidé">
                <a:extLst>
                  <a:ext uri="{FF2B5EF4-FFF2-40B4-BE49-F238E27FC236}">
                    <a16:creationId xmlns:a16="http://schemas.microsoft.com/office/drawing/2014/main" id="{0B629898-1318-4AE0-B4B1-4CBB976CFBE8}"/>
                  </a:ext>
                </a:extLst>
              </p:cNvPr>
              <p:cNvSpPr/>
              <p:nvPr/>
            </p:nvSpPr>
            <p:spPr bwMode="auto">
              <a:xfrm>
                <a:off x="4523444" y="2966317"/>
                <a:ext cx="66870" cy="371128"/>
              </a:xfrm>
              <a:custGeom>
                <a:avLst/>
                <a:gdLst>
                  <a:gd name="T0" fmla="*/ 30 w 60"/>
                  <a:gd name="T1" fmla="*/ 333 h 333"/>
                  <a:gd name="T2" fmla="*/ 0 w 60"/>
                  <a:gd name="T3" fmla="*/ 330 h 333"/>
                  <a:gd name="T4" fmla="*/ 30 w 60"/>
                  <a:gd name="T5" fmla="*/ 0 h 333"/>
                  <a:gd name="T6" fmla="*/ 60 w 60"/>
                  <a:gd name="T7" fmla="*/ 3 h 333"/>
                  <a:gd name="T8" fmla="*/ 30 w 60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33">
                    <a:moveTo>
                      <a:pt x="30" y="333"/>
                    </a:moveTo>
                    <a:lnTo>
                      <a:pt x="0" y="330"/>
                    </a:lnTo>
                    <a:lnTo>
                      <a:pt x="30" y="0"/>
                    </a:lnTo>
                    <a:lnTo>
                      <a:pt x="60" y="3"/>
                    </a:lnTo>
                    <a:lnTo>
                      <a:pt x="30" y="333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î$ľiḑe">
                <a:extLst>
                  <a:ext uri="{FF2B5EF4-FFF2-40B4-BE49-F238E27FC236}">
                    <a16:creationId xmlns:a16="http://schemas.microsoft.com/office/drawing/2014/main" id="{3EB4308F-D9EB-49A2-8CB4-BE2F77116C8B}"/>
                  </a:ext>
                </a:extLst>
              </p:cNvPr>
              <p:cNvSpPr/>
              <p:nvPr/>
            </p:nvSpPr>
            <p:spPr bwMode="auto">
              <a:xfrm>
                <a:off x="4523444" y="2966317"/>
                <a:ext cx="66870" cy="371128"/>
              </a:xfrm>
              <a:custGeom>
                <a:avLst/>
                <a:gdLst>
                  <a:gd name="T0" fmla="*/ 30 w 60"/>
                  <a:gd name="T1" fmla="*/ 333 h 333"/>
                  <a:gd name="T2" fmla="*/ 0 w 60"/>
                  <a:gd name="T3" fmla="*/ 330 h 333"/>
                  <a:gd name="T4" fmla="*/ 30 w 60"/>
                  <a:gd name="T5" fmla="*/ 0 h 333"/>
                  <a:gd name="T6" fmla="*/ 60 w 60"/>
                  <a:gd name="T7" fmla="*/ 3 h 333"/>
                  <a:gd name="T8" fmla="*/ 30 w 60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33">
                    <a:moveTo>
                      <a:pt x="30" y="333"/>
                    </a:moveTo>
                    <a:lnTo>
                      <a:pt x="0" y="330"/>
                    </a:lnTo>
                    <a:lnTo>
                      <a:pt x="30" y="0"/>
                    </a:lnTo>
                    <a:lnTo>
                      <a:pt x="60" y="3"/>
                    </a:lnTo>
                    <a:lnTo>
                      <a:pt x="30" y="3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6" name="ïṣ1iḍe">
                <a:extLst>
                  <a:ext uri="{FF2B5EF4-FFF2-40B4-BE49-F238E27FC236}">
                    <a16:creationId xmlns:a16="http://schemas.microsoft.com/office/drawing/2014/main" id="{A09DAFD1-6D18-49CF-A82A-FB4B8BC329D6}"/>
                  </a:ext>
                </a:extLst>
              </p:cNvPr>
              <p:cNvSpPr/>
              <p:nvPr/>
            </p:nvSpPr>
            <p:spPr bwMode="auto">
              <a:xfrm>
                <a:off x="4610375" y="2910592"/>
                <a:ext cx="72443" cy="434654"/>
              </a:xfrm>
              <a:custGeom>
                <a:avLst/>
                <a:gdLst>
                  <a:gd name="T0" fmla="*/ 32 w 65"/>
                  <a:gd name="T1" fmla="*/ 390 h 390"/>
                  <a:gd name="T2" fmla="*/ 0 w 65"/>
                  <a:gd name="T3" fmla="*/ 387 h 390"/>
                  <a:gd name="T4" fmla="*/ 35 w 65"/>
                  <a:gd name="T5" fmla="*/ 0 h 390"/>
                  <a:gd name="T6" fmla="*/ 65 w 65"/>
                  <a:gd name="T7" fmla="*/ 3 h 390"/>
                  <a:gd name="T8" fmla="*/ 32 w 65"/>
                  <a:gd name="T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90">
                    <a:moveTo>
                      <a:pt x="32" y="390"/>
                    </a:moveTo>
                    <a:lnTo>
                      <a:pt x="0" y="387"/>
                    </a:lnTo>
                    <a:lnTo>
                      <a:pt x="35" y="0"/>
                    </a:lnTo>
                    <a:lnTo>
                      <a:pt x="65" y="3"/>
                    </a:lnTo>
                    <a:lnTo>
                      <a:pt x="32" y="390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7" name="îš1ïdé">
                <a:extLst>
                  <a:ext uri="{FF2B5EF4-FFF2-40B4-BE49-F238E27FC236}">
                    <a16:creationId xmlns:a16="http://schemas.microsoft.com/office/drawing/2014/main" id="{B4BE587C-0257-4A31-B8A0-267E35F696A7}"/>
                  </a:ext>
                </a:extLst>
              </p:cNvPr>
              <p:cNvSpPr/>
              <p:nvPr/>
            </p:nvSpPr>
            <p:spPr bwMode="auto">
              <a:xfrm>
                <a:off x="4610375" y="2910592"/>
                <a:ext cx="72443" cy="434654"/>
              </a:xfrm>
              <a:custGeom>
                <a:avLst/>
                <a:gdLst>
                  <a:gd name="T0" fmla="*/ 32 w 65"/>
                  <a:gd name="T1" fmla="*/ 390 h 390"/>
                  <a:gd name="T2" fmla="*/ 0 w 65"/>
                  <a:gd name="T3" fmla="*/ 387 h 390"/>
                  <a:gd name="T4" fmla="*/ 35 w 65"/>
                  <a:gd name="T5" fmla="*/ 0 h 390"/>
                  <a:gd name="T6" fmla="*/ 65 w 65"/>
                  <a:gd name="T7" fmla="*/ 3 h 390"/>
                  <a:gd name="T8" fmla="*/ 32 w 65"/>
                  <a:gd name="T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90">
                    <a:moveTo>
                      <a:pt x="32" y="390"/>
                    </a:moveTo>
                    <a:lnTo>
                      <a:pt x="0" y="387"/>
                    </a:lnTo>
                    <a:lnTo>
                      <a:pt x="35" y="0"/>
                    </a:lnTo>
                    <a:lnTo>
                      <a:pt x="65" y="3"/>
                    </a:lnTo>
                    <a:lnTo>
                      <a:pt x="32" y="3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îśḷîḍê">
                <a:extLst>
                  <a:ext uri="{FF2B5EF4-FFF2-40B4-BE49-F238E27FC236}">
                    <a16:creationId xmlns:a16="http://schemas.microsoft.com/office/drawing/2014/main" id="{1E7B8245-4251-4914-A3B2-39B0E948C2A3}"/>
                  </a:ext>
                </a:extLst>
              </p:cNvPr>
              <p:cNvSpPr/>
              <p:nvPr/>
            </p:nvSpPr>
            <p:spPr bwMode="auto">
              <a:xfrm>
                <a:off x="4646039" y="3228224"/>
                <a:ext cx="42351" cy="120366"/>
              </a:xfrm>
              <a:custGeom>
                <a:avLst/>
                <a:gdLst>
                  <a:gd name="T0" fmla="*/ 30 w 38"/>
                  <a:gd name="T1" fmla="*/ 108 h 108"/>
                  <a:gd name="T2" fmla="*/ 0 w 38"/>
                  <a:gd name="T3" fmla="*/ 105 h 108"/>
                  <a:gd name="T4" fmla="*/ 8 w 38"/>
                  <a:gd name="T5" fmla="*/ 0 h 108"/>
                  <a:gd name="T6" fmla="*/ 38 w 38"/>
                  <a:gd name="T7" fmla="*/ 3 h 108"/>
                  <a:gd name="T8" fmla="*/ 30 w 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8">
                    <a:moveTo>
                      <a:pt x="30" y="108"/>
                    </a:moveTo>
                    <a:lnTo>
                      <a:pt x="0" y="105"/>
                    </a:lnTo>
                    <a:lnTo>
                      <a:pt x="8" y="0"/>
                    </a:lnTo>
                    <a:lnTo>
                      <a:pt x="38" y="3"/>
                    </a:lnTo>
                    <a:lnTo>
                      <a:pt x="30" y="108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ísļïdé">
                <a:extLst>
                  <a:ext uri="{FF2B5EF4-FFF2-40B4-BE49-F238E27FC236}">
                    <a16:creationId xmlns:a16="http://schemas.microsoft.com/office/drawing/2014/main" id="{69E574B3-F5EE-4458-A7E1-3B81F64288A1}"/>
                  </a:ext>
                </a:extLst>
              </p:cNvPr>
              <p:cNvSpPr/>
              <p:nvPr/>
            </p:nvSpPr>
            <p:spPr bwMode="auto">
              <a:xfrm>
                <a:off x="4646039" y="3228224"/>
                <a:ext cx="42351" cy="120366"/>
              </a:xfrm>
              <a:custGeom>
                <a:avLst/>
                <a:gdLst>
                  <a:gd name="T0" fmla="*/ 30 w 38"/>
                  <a:gd name="T1" fmla="*/ 108 h 108"/>
                  <a:gd name="T2" fmla="*/ 0 w 38"/>
                  <a:gd name="T3" fmla="*/ 105 h 108"/>
                  <a:gd name="T4" fmla="*/ 8 w 38"/>
                  <a:gd name="T5" fmla="*/ 0 h 108"/>
                  <a:gd name="T6" fmla="*/ 38 w 38"/>
                  <a:gd name="T7" fmla="*/ 3 h 108"/>
                  <a:gd name="T8" fmla="*/ 30 w 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8">
                    <a:moveTo>
                      <a:pt x="30" y="108"/>
                    </a:moveTo>
                    <a:lnTo>
                      <a:pt x="0" y="105"/>
                    </a:lnTo>
                    <a:lnTo>
                      <a:pt x="8" y="0"/>
                    </a:lnTo>
                    <a:lnTo>
                      <a:pt x="38" y="3"/>
                    </a:lnTo>
                    <a:lnTo>
                      <a:pt x="30" y="1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ísḻîḋê">
                <a:extLst>
                  <a:ext uri="{FF2B5EF4-FFF2-40B4-BE49-F238E27FC236}">
                    <a16:creationId xmlns:a16="http://schemas.microsoft.com/office/drawing/2014/main" id="{C87F8440-6ABD-4706-A8E7-6ACE734B502D}"/>
                  </a:ext>
                </a:extLst>
              </p:cNvPr>
              <p:cNvSpPr/>
              <p:nvPr/>
            </p:nvSpPr>
            <p:spPr bwMode="auto">
              <a:xfrm>
                <a:off x="4732970" y="2780196"/>
                <a:ext cx="84702" cy="575080"/>
              </a:xfrm>
              <a:custGeom>
                <a:avLst/>
                <a:gdLst>
                  <a:gd name="T0" fmla="*/ 30 w 76"/>
                  <a:gd name="T1" fmla="*/ 516 h 516"/>
                  <a:gd name="T2" fmla="*/ 0 w 76"/>
                  <a:gd name="T3" fmla="*/ 514 h 516"/>
                  <a:gd name="T4" fmla="*/ 44 w 76"/>
                  <a:gd name="T5" fmla="*/ 0 h 516"/>
                  <a:gd name="T6" fmla="*/ 76 w 76"/>
                  <a:gd name="T7" fmla="*/ 3 h 516"/>
                  <a:gd name="T8" fmla="*/ 30 w 76"/>
                  <a:gd name="T9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16">
                    <a:moveTo>
                      <a:pt x="30" y="516"/>
                    </a:moveTo>
                    <a:lnTo>
                      <a:pt x="0" y="514"/>
                    </a:lnTo>
                    <a:lnTo>
                      <a:pt x="44" y="0"/>
                    </a:lnTo>
                    <a:lnTo>
                      <a:pt x="76" y="3"/>
                    </a:lnTo>
                    <a:lnTo>
                      <a:pt x="30" y="516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ïśḻíḋe">
                <a:extLst>
                  <a:ext uri="{FF2B5EF4-FFF2-40B4-BE49-F238E27FC236}">
                    <a16:creationId xmlns:a16="http://schemas.microsoft.com/office/drawing/2014/main" id="{A7CE5DF6-B476-4C66-9AD2-80448AF7322C}"/>
                  </a:ext>
                </a:extLst>
              </p:cNvPr>
              <p:cNvSpPr/>
              <p:nvPr/>
            </p:nvSpPr>
            <p:spPr bwMode="auto">
              <a:xfrm>
                <a:off x="4732970" y="2780196"/>
                <a:ext cx="84702" cy="575080"/>
              </a:xfrm>
              <a:custGeom>
                <a:avLst/>
                <a:gdLst>
                  <a:gd name="T0" fmla="*/ 30 w 76"/>
                  <a:gd name="T1" fmla="*/ 516 h 516"/>
                  <a:gd name="T2" fmla="*/ 0 w 76"/>
                  <a:gd name="T3" fmla="*/ 514 h 516"/>
                  <a:gd name="T4" fmla="*/ 44 w 76"/>
                  <a:gd name="T5" fmla="*/ 0 h 516"/>
                  <a:gd name="T6" fmla="*/ 76 w 76"/>
                  <a:gd name="T7" fmla="*/ 3 h 516"/>
                  <a:gd name="T8" fmla="*/ 30 w 76"/>
                  <a:gd name="T9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16">
                    <a:moveTo>
                      <a:pt x="30" y="516"/>
                    </a:moveTo>
                    <a:lnTo>
                      <a:pt x="0" y="514"/>
                    </a:lnTo>
                    <a:lnTo>
                      <a:pt x="44" y="0"/>
                    </a:lnTo>
                    <a:lnTo>
                      <a:pt x="76" y="3"/>
                    </a:lnTo>
                    <a:lnTo>
                      <a:pt x="30" y="5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íSḻídè">
                <a:extLst>
                  <a:ext uri="{FF2B5EF4-FFF2-40B4-BE49-F238E27FC236}">
                    <a16:creationId xmlns:a16="http://schemas.microsoft.com/office/drawing/2014/main" id="{351CE830-E3FA-4571-92AA-78D71323FC64}"/>
                  </a:ext>
                </a:extLst>
              </p:cNvPr>
              <p:cNvSpPr/>
              <p:nvPr/>
            </p:nvSpPr>
            <p:spPr bwMode="auto">
              <a:xfrm>
                <a:off x="4766405" y="2715556"/>
                <a:ext cx="90275" cy="643065"/>
              </a:xfrm>
              <a:custGeom>
                <a:avLst/>
                <a:gdLst>
                  <a:gd name="T0" fmla="*/ 30 w 81"/>
                  <a:gd name="T1" fmla="*/ 577 h 577"/>
                  <a:gd name="T2" fmla="*/ 0 w 81"/>
                  <a:gd name="T3" fmla="*/ 574 h 577"/>
                  <a:gd name="T4" fmla="*/ 50 w 81"/>
                  <a:gd name="T5" fmla="*/ 0 h 577"/>
                  <a:gd name="T6" fmla="*/ 81 w 81"/>
                  <a:gd name="T7" fmla="*/ 3 h 577"/>
                  <a:gd name="T8" fmla="*/ 30 w 81"/>
                  <a:gd name="T9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77">
                    <a:moveTo>
                      <a:pt x="30" y="577"/>
                    </a:moveTo>
                    <a:lnTo>
                      <a:pt x="0" y="574"/>
                    </a:lnTo>
                    <a:lnTo>
                      <a:pt x="50" y="0"/>
                    </a:lnTo>
                    <a:lnTo>
                      <a:pt x="81" y="3"/>
                    </a:lnTo>
                    <a:lnTo>
                      <a:pt x="30" y="577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îşļïḍê">
                <a:extLst>
                  <a:ext uri="{FF2B5EF4-FFF2-40B4-BE49-F238E27FC236}">
                    <a16:creationId xmlns:a16="http://schemas.microsoft.com/office/drawing/2014/main" id="{7900BDD6-A031-424C-BDA1-D88C746CB33E}"/>
                  </a:ext>
                </a:extLst>
              </p:cNvPr>
              <p:cNvSpPr/>
              <p:nvPr/>
            </p:nvSpPr>
            <p:spPr bwMode="auto">
              <a:xfrm>
                <a:off x="4766405" y="2715556"/>
                <a:ext cx="90275" cy="643065"/>
              </a:xfrm>
              <a:custGeom>
                <a:avLst/>
                <a:gdLst>
                  <a:gd name="T0" fmla="*/ 30 w 81"/>
                  <a:gd name="T1" fmla="*/ 577 h 577"/>
                  <a:gd name="T2" fmla="*/ 0 w 81"/>
                  <a:gd name="T3" fmla="*/ 574 h 577"/>
                  <a:gd name="T4" fmla="*/ 50 w 81"/>
                  <a:gd name="T5" fmla="*/ 0 h 577"/>
                  <a:gd name="T6" fmla="*/ 81 w 81"/>
                  <a:gd name="T7" fmla="*/ 3 h 577"/>
                  <a:gd name="T8" fmla="*/ 30 w 81"/>
                  <a:gd name="T9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77">
                    <a:moveTo>
                      <a:pt x="30" y="577"/>
                    </a:moveTo>
                    <a:lnTo>
                      <a:pt x="0" y="574"/>
                    </a:lnTo>
                    <a:lnTo>
                      <a:pt x="50" y="0"/>
                    </a:lnTo>
                    <a:lnTo>
                      <a:pt x="81" y="3"/>
                    </a:lnTo>
                    <a:lnTo>
                      <a:pt x="30" y="5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ïšḷíḓè">
                <a:extLst>
                  <a:ext uri="{FF2B5EF4-FFF2-40B4-BE49-F238E27FC236}">
                    <a16:creationId xmlns:a16="http://schemas.microsoft.com/office/drawing/2014/main" id="{DA4DC1AD-C43A-4C20-80FE-C073F4802AF3}"/>
                  </a:ext>
                </a:extLst>
              </p:cNvPr>
              <p:cNvSpPr/>
              <p:nvPr/>
            </p:nvSpPr>
            <p:spPr bwMode="auto">
              <a:xfrm>
                <a:off x="4854450" y="3026500"/>
                <a:ext cx="63527" cy="339922"/>
              </a:xfrm>
              <a:custGeom>
                <a:avLst/>
                <a:gdLst>
                  <a:gd name="T0" fmla="*/ 30 w 57"/>
                  <a:gd name="T1" fmla="*/ 305 h 305"/>
                  <a:gd name="T2" fmla="*/ 0 w 57"/>
                  <a:gd name="T3" fmla="*/ 302 h 305"/>
                  <a:gd name="T4" fmla="*/ 27 w 57"/>
                  <a:gd name="T5" fmla="*/ 0 h 305"/>
                  <a:gd name="T6" fmla="*/ 57 w 57"/>
                  <a:gd name="T7" fmla="*/ 3 h 305"/>
                  <a:gd name="T8" fmla="*/ 30 w 57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05">
                    <a:moveTo>
                      <a:pt x="30" y="305"/>
                    </a:moveTo>
                    <a:lnTo>
                      <a:pt x="0" y="302"/>
                    </a:lnTo>
                    <a:lnTo>
                      <a:pt x="27" y="0"/>
                    </a:lnTo>
                    <a:lnTo>
                      <a:pt x="57" y="3"/>
                    </a:lnTo>
                    <a:lnTo>
                      <a:pt x="30" y="305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íSļíḓe">
                <a:extLst>
                  <a:ext uri="{FF2B5EF4-FFF2-40B4-BE49-F238E27FC236}">
                    <a16:creationId xmlns:a16="http://schemas.microsoft.com/office/drawing/2014/main" id="{81F6349A-C196-44A7-8CE7-1DD0DA1439B6}"/>
                  </a:ext>
                </a:extLst>
              </p:cNvPr>
              <p:cNvSpPr/>
              <p:nvPr/>
            </p:nvSpPr>
            <p:spPr bwMode="auto">
              <a:xfrm>
                <a:off x="4854450" y="3026500"/>
                <a:ext cx="63527" cy="339922"/>
              </a:xfrm>
              <a:custGeom>
                <a:avLst/>
                <a:gdLst>
                  <a:gd name="T0" fmla="*/ 30 w 57"/>
                  <a:gd name="T1" fmla="*/ 305 h 305"/>
                  <a:gd name="T2" fmla="*/ 0 w 57"/>
                  <a:gd name="T3" fmla="*/ 302 h 305"/>
                  <a:gd name="T4" fmla="*/ 27 w 57"/>
                  <a:gd name="T5" fmla="*/ 0 h 305"/>
                  <a:gd name="T6" fmla="*/ 57 w 57"/>
                  <a:gd name="T7" fmla="*/ 3 h 305"/>
                  <a:gd name="T8" fmla="*/ 30 w 57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05">
                    <a:moveTo>
                      <a:pt x="30" y="305"/>
                    </a:moveTo>
                    <a:lnTo>
                      <a:pt x="0" y="302"/>
                    </a:lnTo>
                    <a:lnTo>
                      <a:pt x="27" y="0"/>
                    </a:lnTo>
                    <a:lnTo>
                      <a:pt x="57" y="3"/>
                    </a:lnTo>
                    <a:lnTo>
                      <a:pt x="30" y="3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iSļidé">
                <a:extLst>
                  <a:ext uri="{FF2B5EF4-FFF2-40B4-BE49-F238E27FC236}">
                    <a16:creationId xmlns:a16="http://schemas.microsoft.com/office/drawing/2014/main" id="{623E3A63-7FF7-47BD-9C91-D144D870F065}"/>
                  </a:ext>
                </a:extLst>
              </p:cNvPr>
              <p:cNvSpPr/>
              <p:nvPr/>
            </p:nvSpPr>
            <p:spPr bwMode="auto">
              <a:xfrm>
                <a:off x="4887885" y="2765708"/>
                <a:ext cx="86931" cy="604057"/>
              </a:xfrm>
              <a:custGeom>
                <a:avLst/>
                <a:gdLst>
                  <a:gd name="T0" fmla="*/ 31 w 78"/>
                  <a:gd name="T1" fmla="*/ 542 h 542"/>
                  <a:gd name="T2" fmla="*/ 0 w 78"/>
                  <a:gd name="T3" fmla="*/ 539 h 542"/>
                  <a:gd name="T4" fmla="*/ 48 w 78"/>
                  <a:gd name="T5" fmla="*/ 0 h 542"/>
                  <a:gd name="T6" fmla="*/ 78 w 78"/>
                  <a:gd name="T7" fmla="*/ 3 h 542"/>
                  <a:gd name="T8" fmla="*/ 31 w 78"/>
                  <a:gd name="T9" fmla="*/ 542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42">
                    <a:moveTo>
                      <a:pt x="31" y="542"/>
                    </a:moveTo>
                    <a:lnTo>
                      <a:pt x="0" y="539"/>
                    </a:lnTo>
                    <a:lnTo>
                      <a:pt x="48" y="0"/>
                    </a:lnTo>
                    <a:lnTo>
                      <a:pt x="78" y="3"/>
                    </a:lnTo>
                    <a:lnTo>
                      <a:pt x="31" y="542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7" name="îṡḻîḍè">
                <a:extLst>
                  <a:ext uri="{FF2B5EF4-FFF2-40B4-BE49-F238E27FC236}">
                    <a16:creationId xmlns:a16="http://schemas.microsoft.com/office/drawing/2014/main" id="{A73BAA7F-5101-402F-9B58-97FD1FBC17F3}"/>
                  </a:ext>
                </a:extLst>
              </p:cNvPr>
              <p:cNvSpPr/>
              <p:nvPr/>
            </p:nvSpPr>
            <p:spPr bwMode="auto">
              <a:xfrm>
                <a:off x="4887885" y="2765708"/>
                <a:ext cx="86931" cy="604057"/>
              </a:xfrm>
              <a:custGeom>
                <a:avLst/>
                <a:gdLst>
                  <a:gd name="T0" fmla="*/ 31 w 78"/>
                  <a:gd name="T1" fmla="*/ 542 h 542"/>
                  <a:gd name="T2" fmla="*/ 0 w 78"/>
                  <a:gd name="T3" fmla="*/ 539 h 542"/>
                  <a:gd name="T4" fmla="*/ 48 w 78"/>
                  <a:gd name="T5" fmla="*/ 0 h 542"/>
                  <a:gd name="T6" fmla="*/ 78 w 78"/>
                  <a:gd name="T7" fmla="*/ 3 h 542"/>
                  <a:gd name="T8" fmla="*/ 31 w 78"/>
                  <a:gd name="T9" fmla="*/ 542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42">
                    <a:moveTo>
                      <a:pt x="31" y="542"/>
                    </a:moveTo>
                    <a:lnTo>
                      <a:pt x="0" y="539"/>
                    </a:lnTo>
                    <a:lnTo>
                      <a:pt x="48" y="0"/>
                    </a:lnTo>
                    <a:lnTo>
                      <a:pt x="78" y="3"/>
                    </a:lnTo>
                    <a:lnTo>
                      <a:pt x="31" y="5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8" name="ïšḻiḋe">
                <a:extLst>
                  <a:ext uri="{FF2B5EF4-FFF2-40B4-BE49-F238E27FC236}">
                    <a16:creationId xmlns:a16="http://schemas.microsoft.com/office/drawing/2014/main" id="{8246EF18-AC55-4EF3-8802-ADEA0F5F94B1}"/>
                  </a:ext>
                </a:extLst>
              </p:cNvPr>
              <p:cNvSpPr/>
              <p:nvPr/>
            </p:nvSpPr>
            <p:spPr bwMode="auto">
              <a:xfrm>
                <a:off x="4975930" y="2950714"/>
                <a:ext cx="70214" cy="426853"/>
              </a:xfrm>
              <a:custGeom>
                <a:avLst/>
                <a:gdLst>
                  <a:gd name="T0" fmla="*/ 30 w 63"/>
                  <a:gd name="T1" fmla="*/ 383 h 383"/>
                  <a:gd name="T2" fmla="*/ 0 w 63"/>
                  <a:gd name="T3" fmla="*/ 380 h 383"/>
                  <a:gd name="T4" fmla="*/ 33 w 63"/>
                  <a:gd name="T5" fmla="*/ 0 h 383"/>
                  <a:gd name="T6" fmla="*/ 63 w 63"/>
                  <a:gd name="T7" fmla="*/ 2 h 383"/>
                  <a:gd name="T8" fmla="*/ 30 w 63"/>
                  <a:gd name="T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83">
                    <a:moveTo>
                      <a:pt x="30" y="383"/>
                    </a:moveTo>
                    <a:lnTo>
                      <a:pt x="0" y="380"/>
                    </a:lnTo>
                    <a:lnTo>
                      <a:pt x="33" y="0"/>
                    </a:lnTo>
                    <a:lnTo>
                      <a:pt x="63" y="2"/>
                    </a:lnTo>
                    <a:lnTo>
                      <a:pt x="30" y="383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9" name="iṡļiḓè">
                <a:extLst>
                  <a:ext uri="{FF2B5EF4-FFF2-40B4-BE49-F238E27FC236}">
                    <a16:creationId xmlns:a16="http://schemas.microsoft.com/office/drawing/2014/main" id="{83F9611F-D28D-4780-925D-796D2A713304}"/>
                  </a:ext>
                </a:extLst>
              </p:cNvPr>
              <p:cNvSpPr/>
              <p:nvPr/>
            </p:nvSpPr>
            <p:spPr bwMode="auto">
              <a:xfrm>
                <a:off x="4975930" y="2950714"/>
                <a:ext cx="70214" cy="426853"/>
              </a:xfrm>
              <a:custGeom>
                <a:avLst/>
                <a:gdLst>
                  <a:gd name="T0" fmla="*/ 30 w 63"/>
                  <a:gd name="T1" fmla="*/ 383 h 383"/>
                  <a:gd name="T2" fmla="*/ 0 w 63"/>
                  <a:gd name="T3" fmla="*/ 380 h 383"/>
                  <a:gd name="T4" fmla="*/ 33 w 63"/>
                  <a:gd name="T5" fmla="*/ 0 h 383"/>
                  <a:gd name="T6" fmla="*/ 63 w 63"/>
                  <a:gd name="T7" fmla="*/ 2 h 383"/>
                  <a:gd name="T8" fmla="*/ 30 w 63"/>
                  <a:gd name="T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383">
                    <a:moveTo>
                      <a:pt x="30" y="383"/>
                    </a:moveTo>
                    <a:lnTo>
                      <a:pt x="0" y="380"/>
                    </a:lnTo>
                    <a:lnTo>
                      <a:pt x="33" y="0"/>
                    </a:lnTo>
                    <a:lnTo>
                      <a:pt x="63" y="2"/>
                    </a:lnTo>
                    <a:lnTo>
                      <a:pt x="30" y="3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0" name="iṩļîďè">
                <a:extLst>
                  <a:ext uri="{FF2B5EF4-FFF2-40B4-BE49-F238E27FC236}">
                    <a16:creationId xmlns:a16="http://schemas.microsoft.com/office/drawing/2014/main" id="{EFD0727E-0FE3-4C22-A645-F137D1E5EBCA}"/>
                  </a:ext>
                </a:extLst>
              </p:cNvPr>
              <p:cNvSpPr/>
              <p:nvPr/>
            </p:nvSpPr>
            <p:spPr bwMode="auto">
              <a:xfrm>
                <a:off x="5009365" y="2981920"/>
                <a:ext cx="69099" cy="398990"/>
              </a:xfrm>
              <a:custGeom>
                <a:avLst/>
                <a:gdLst>
                  <a:gd name="T0" fmla="*/ 30 w 62"/>
                  <a:gd name="T1" fmla="*/ 358 h 358"/>
                  <a:gd name="T2" fmla="*/ 0 w 62"/>
                  <a:gd name="T3" fmla="*/ 355 h 358"/>
                  <a:gd name="T4" fmla="*/ 32 w 62"/>
                  <a:gd name="T5" fmla="*/ 0 h 358"/>
                  <a:gd name="T6" fmla="*/ 62 w 62"/>
                  <a:gd name="T7" fmla="*/ 3 h 358"/>
                  <a:gd name="T8" fmla="*/ 30 w 62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358">
                    <a:moveTo>
                      <a:pt x="30" y="358"/>
                    </a:moveTo>
                    <a:lnTo>
                      <a:pt x="0" y="355"/>
                    </a:lnTo>
                    <a:lnTo>
                      <a:pt x="32" y="0"/>
                    </a:lnTo>
                    <a:lnTo>
                      <a:pt x="62" y="3"/>
                    </a:lnTo>
                    <a:lnTo>
                      <a:pt x="30" y="358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1" name="îşlïḍe">
                <a:extLst>
                  <a:ext uri="{FF2B5EF4-FFF2-40B4-BE49-F238E27FC236}">
                    <a16:creationId xmlns:a16="http://schemas.microsoft.com/office/drawing/2014/main" id="{BD28D83F-3D21-4E44-B5C4-5F7E71381DA7}"/>
                  </a:ext>
                </a:extLst>
              </p:cNvPr>
              <p:cNvSpPr/>
              <p:nvPr/>
            </p:nvSpPr>
            <p:spPr bwMode="auto">
              <a:xfrm>
                <a:off x="5009365" y="2981920"/>
                <a:ext cx="69099" cy="398990"/>
              </a:xfrm>
              <a:custGeom>
                <a:avLst/>
                <a:gdLst>
                  <a:gd name="T0" fmla="*/ 30 w 62"/>
                  <a:gd name="T1" fmla="*/ 358 h 358"/>
                  <a:gd name="T2" fmla="*/ 0 w 62"/>
                  <a:gd name="T3" fmla="*/ 355 h 358"/>
                  <a:gd name="T4" fmla="*/ 32 w 62"/>
                  <a:gd name="T5" fmla="*/ 0 h 358"/>
                  <a:gd name="T6" fmla="*/ 62 w 62"/>
                  <a:gd name="T7" fmla="*/ 3 h 358"/>
                  <a:gd name="T8" fmla="*/ 30 w 62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358">
                    <a:moveTo>
                      <a:pt x="30" y="358"/>
                    </a:moveTo>
                    <a:lnTo>
                      <a:pt x="0" y="355"/>
                    </a:lnTo>
                    <a:lnTo>
                      <a:pt x="32" y="0"/>
                    </a:lnTo>
                    <a:lnTo>
                      <a:pt x="62" y="3"/>
                    </a:lnTo>
                    <a:lnTo>
                      <a:pt x="30" y="3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2" name="ïṥḻïḋe">
                <a:extLst>
                  <a:ext uri="{FF2B5EF4-FFF2-40B4-BE49-F238E27FC236}">
                    <a16:creationId xmlns:a16="http://schemas.microsoft.com/office/drawing/2014/main" id="{B5CA5CCA-F936-4964-9BC5-8468E318DF67}"/>
                  </a:ext>
                </a:extLst>
              </p:cNvPr>
              <p:cNvSpPr/>
              <p:nvPr/>
            </p:nvSpPr>
            <p:spPr bwMode="auto">
              <a:xfrm>
                <a:off x="5097410" y="3130149"/>
                <a:ext cx="55725" cy="258563"/>
              </a:xfrm>
              <a:custGeom>
                <a:avLst/>
                <a:gdLst>
                  <a:gd name="T0" fmla="*/ 30 w 50"/>
                  <a:gd name="T1" fmla="*/ 232 h 232"/>
                  <a:gd name="T2" fmla="*/ 0 w 50"/>
                  <a:gd name="T3" fmla="*/ 229 h 232"/>
                  <a:gd name="T4" fmla="*/ 20 w 50"/>
                  <a:gd name="T5" fmla="*/ 0 h 232"/>
                  <a:gd name="T6" fmla="*/ 50 w 50"/>
                  <a:gd name="T7" fmla="*/ 1 h 232"/>
                  <a:gd name="T8" fmla="*/ 30 w 50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32">
                    <a:moveTo>
                      <a:pt x="30" y="232"/>
                    </a:moveTo>
                    <a:lnTo>
                      <a:pt x="0" y="229"/>
                    </a:lnTo>
                    <a:lnTo>
                      <a:pt x="20" y="0"/>
                    </a:lnTo>
                    <a:lnTo>
                      <a:pt x="50" y="1"/>
                    </a:lnTo>
                    <a:lnTo>
                      <a:pt x="30" y="232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3" name="ïṩļíḍê">
                <a:extLst>
                  <a:ext uri="{FF2B5EF4-FFF2-40B4-BE49-F238E27FC236}">
                    <a16:creationId xmlns:a16="http://schemas.microsoft.com/office/drawing/2014/main" id="{70B2A2E6-418F-4409-B093-9B18D7E95240}"/>
                  </a:ext>
                </a:extLst>
              </p:cNvPr>
              <p:cNvSpPr/>
              <p:nvPr/>
            </p:nvSpPr>
            <p:spPr bwMode="auto">
              <a:xfrm>
                <a:off x="5097410" y="3130149"/>
                <a:ext cx="55725" cy="258563"/>
              </a:xfrm>
              <a:custGeom>
                <a:avLst/>
                <a:gdLst>
                  <a:gd name="T0" fmla="*/ 30 w 50"/>
                  <a:gd name="T1" fmla="*/ 232 h 232"/>
                  <a:gd name="T2" fmla="*/ 0 w 50"/>
                  <a:gd name="T3" fmla="*/ 229 h 232"/>
                  <a:gd name="T4" fmla="*/ 20 w 50"/>
                  <a:gd name="T5" fmla="*/ 0 h 232"/>
                  <a:gd name="T6" fmla="*/ 50 w 50"/>
                  <a:gd name="T7" fmla="*/ 1 h 232"/>
                  <a:gd name="T8" fmla="*/ 30 w 50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32">
                    <a:moveTo>
                      <a:pt x="30" y="232"/>
                    </a:moveTo>
                    <a:lnTo>
                      <a:pt x="0" y="229"/>
                    </a:lnTo>
                    <a:lnTo>
                      <a:pt x="20" y="0"/>
                    </a:lnTo>
                    <a:lnTo>
                      <a:pt x="50" y="1"/>
                    </a:lnTo>
                    <a:lnTo>
                      <a:pt x="30" y="2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4" name="í$ḻîḋè">
                <a:extLst>
                  <a:ext uri="{FF2B5EF4-FFF2-40B4-BE49-F238E27FC236}">
                    <a16:creationId xmlns:a16="http://schemas.microsoft.com/office/drawing/2014/main" id="{2BC44746-0857-431C-B9E7-9E58CFF5AC3B}"/>
                  </a:ext>
                </a:extLst>
              </p:cNvPr>
              <p:cNvSpPr/>
              <p:nvPr/>
            </p:nvSpPr>
            <p:spPr bwMode="auto">
              <a:xfrm>
                <a:off x="5130845" y="3195903"/>
                <a:ext cx="50153" cy="193922"/>
              </a:xfrm>
              <a:custGeom>
                <a:avLst/>
                <a:gdLst>
                  <a:gd name="T0" fmla="*/ 30 w 45"/>
                  <a:gd name="T1" fmla="*/ 174 h 174"/>
                  <a:gd name="T2" fmla="*/ 0 w 45"/>
                  <a:gd name="T3" fmla="*/ 173 h 174"/>
                  <a:gd name="T4" fmla="*/ 16 w 45"/>
                  <a:gd name="T5" fmla="*/ 0 h 174"/>
                  <a:gd name="T6" fmla="*/ 45 w 45"/>
                  <a:gd name="T7" fmla="*/ 3 h 174"/>
                  <a:gd name="T8" fmla="*/ 30 w 45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74">
                    <a:moveTo>
                      <a:pt x="30" y="174"/>
                    </a:moveTo>
                    <a:lnTo>
                      <a:pt x="0" y="173"/>
                    </a:lnTo>
                    <a:lnTo>
                      <a:pt x="16" y="0"/>
                    </a:lnTo>
                    <a:lnTo>
                      <a:pt x="45" y="3"/>
                    </a:lnTo>
                    <a:lnTo>
                      <a:pt x="30" y="174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5" name="îSľídé">
                <a:extLst>
                  <a:ext uri="{FF2B5EF4-FFF2-40B4-BE49-F238E27FC236}">
                    <a16:creationId xmlns:a16="http://schemas.microsoft.com/office/drawing/2014/main" id="{08149037-4665-4ED0-9C9F-D310CF078C74}"/>
                  </a:ext>
                </a:extLst>
              </p:cNvPr>
              <p:cNvSpPr/>
              <p:nvPr/>
            </p:nvSpPr>
            <p:spPr bwMode="auto">
              <a:xfrm>
                <a:off x="5130845" y="3195903"/>
                <a:ext cx="50153" cy="193922"/>
              </a:xfrm>
              <a:custGeom>
                <a:avLst/>
                <a:gdLst>
                  <a:gd name="T0" fmla="*/ 30 w 45"/>
                  <a:gd name="T1" fmla="*/ 174 h 174"/>
                  <a:gd name="T2" fmla="*/ 0 w 45"/>
                  <a:gd name="T3" fmla="*/ 173 h 174"/>
                  <a:gd name="T4" fmla="*/ 16 w 45"/>
                  <a:gd name="T5" fmla="*/ 0 h 174"/>
                  <a:gd name="T6" fmla="*/ 45 w 45"/>
                  <a:gd name="T7" fmla="*/ 3 h 174"/>
                  <a:gd name="T8" fmla="*/ 30 w 45"/>
                  <a:gd name="T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74">
                    <a:moveTo>
                      <a:pt x="30" y="174"/>
                    </a:moveTo>
                    <a:lnTo>
                      <a:pt x="0" y="173"/>
                    </a:lnTo>
                    <a:lnTo>
                      <a:pt x="16" y="0"/>
                    </a:lnTo>
                    <a:lnTo>
                      <a:pt x="45" y="3"/>
                    </a:lnTo>
                    <a:lnTo>
                      <a:pt x="30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6" name="isļîďè">
                <a:extLst>
                  <a:ext uri="{FF2B5EF4-FFF2-40B4-BE49-F238E27FC236}">
                    <a16:creationId xmlns:a16="http://schemas.microsoft.com/office/drawing/2014/main" id="{DFA2B8BF-EB4A-470D-93A8-2BE509744476}"/>
                  </a:ext>
                </a:extLst>
              </p:cNvPr>
              <p:cNvSpPr/>
              <p:nvPr/>
            </p:nvSpPr>
            <p:spPr bwMode="auto">
              <a:xfrm>
                <a:off x="5217776" y="3253857"/>
                <a:ext cx="46809" cy="143770"/>
              </a:xfrm>
              <a:custGeom>
                <a:avLst/>
                <a:gdLst>
                  <a:gd name="T0" fmla="*/ 32 w 42"/>
                  <a:gd name="T1" fmla="*/ 129 h 129"/>
                  <a:gd name="T2" fmla="*/ 0 w 42"/>
                  <a:gd name="T3" fmla="*/ 126 h 129"/>
                  <a:gd name="T4" fmla="*/ 12 w 42"/>
                  <a:gd name="T5" fmla="*/ 0 h 129"/>
                  <a:gd name="T6" fmla="*/ 42 w 42"/>
                  <a:gd name="T7" fmla="*/ 3 h 129"/>
                  <a:gd name="T8" fmla="*/ 32 w 42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29">
                    <a:moveTo>
                      <a:pt x="32" y="129"/>
                    </a:moveTo>
                    <a:lnTo>
                      <a:pt x="0" y="126"/>
                    </a:lnTo>
                    <a:lnTo>
                      <a:pt x="12" y="0"/>
                    </a:lnTo>
                    <a:lnTo>
                      <a:pt x="42" y="3"/>
                    </a:lnTo>
                    <a:lnTo>
                      <a:pt x="32" y="129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7" name="i$ļïḍé">
                <a:extLst>
                  <a:ext uri="{FF2B5EF4-FFF2-40B4-BE49-F238E27FC236}">
                    <a16:creationId xmlns:a16="http://schemas.microsoft.com/office/drawing/2014/main" id="{E722889D-61D8-4546-90F7-DFABF8A5888E}"/>
                  </a:ext>
                </a:extLst>
              </p:cNvPr>
              <p:cNvSpPr/>
              <p:nvPr/>
            </p:nvSpPr>
            <p:spPr bwMode="auto">
              <a:xfrm>
                <a:off x="5217776" y="3253857"/>
                <a:ext cx="46809" cy="143770"/>
              </a:xfrm>
              <a:custGeom>
                <a:avLst/>
                <a:gdLst>
                  <a:gd name="T0" fmla="*/ 32 w 42"/>
                  <a:gd name="T1" fmla="*/ 129 h 129"/>
                  <a:gd name="T2" fmla="*/ 0 w 42"/>
                  <a:gd name="T3" fmla="*/ 126 h 129"/>
                  <a:gd name="T4" fmla="*/ 12 w 42"/>
                  <a:gd name="T5" fmla="*/ 0 h 129"/>
                  <a:gd name="T6" fmla="*/ 42 w 42"/>
                  <a:gd name="T7" fmla="*/ 3 h 129"/>
                  <a:gd name="T8" fmla="*/ 32 w 42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29">
                    <a:moveTo>
                      <a:pt x="32" y="129"/>
                    </a:moveTo>
                    <a:lnTo>
                      <a:pt x="0" y="126"/>
                    </a:lnTo>
                    <a:lnTo>
                      <a:pt x="12" y="0"/>
                    </a:lnTo>
                    <a:lnTo>
                      <a:pt x="42" y="3"/>
                    </a:lnTo>
                    <a:lnTo>
                      <a:pt x="32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8" name="i$1îḋè">
                <a:extLst>
                  <a:ext uri="{FF2B5EF4-FFF2-40B4-BE49-F238E27FC236}">
                    <a16:creationId xmlns:a16="http://schemas.microsoft.com/office/drawing/2014/main" id="{35C55060-BE25-4306-AB4F-67F242AF56A2}"/>
                  </a:ext>
                </a:extLst>
              </p:cNvPr>
              <p:cNvSpPr/>
              <p:nvPr/>
            </p:nvSpPr>
            <p:spPr bwMode="auto">
              <a:xfrm>
                <a:off x="5253440" y="2932882"/>
                <a:ext cx="72443" cy="468089"/>
              </a:xfrm>
              <a:custGeom>
                <a:avLst/>
                <a:gdLst>
                  <a:gd name="T0" fmla="*/ 30 w 65"/>
                  <a:gd name="T1" fmla="*/ 420 h 420"/>
                  <a:gd name="T2" fmla="*/ 0 w 65"/>
                  <a:gd name="T3" fmla="*/ 417 h 420"/>
                  <a:gd name="T4" fmla="*/ 35 w 65"/>
                  <a:gd name="T5" fmla="*/ 0 h 420"/>
                  <a:gd name="T6" fmla="*/ 65 w 65"/>
                  <a:gd name="T7" fmla="*/ 3 h 420"/>
                  <a:gd name="T8" fmla="*/ 30 w 65"/>
                  <a:gd name="T9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20">
                    <a:moveTo>
                      <a:pt x="30" y="420"/>
                    </a:moveTo>
                    <a:lnTo>
                      <a:pt x="0" y="417"/>
                    </a:lnTo>
                    <a:lnTo>
                      <a:pt x="35" y="0"/>
                    </a:lnTo>
                    <a:lnTo>
                      <a:pt x="65" y="3"/>
                    </a:lnTo>
                    <a:lnTo>
                      <a:pt x="30" y="420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9" name="ïṧḻîdé">
                <a:extLst>
                  <a:ext uri="{FF2B5EF4-FFF2-40B4-BE49-F238E27FC236}">
                    <a16:creationId xmlns:a16="http://schemas.microsoft.com/office/drawing/2014/main" id="{8455C7E4-3342-4848-A0E5-3090A1238CCB}"/>
                  </a:ext>
                </a:extLst>
              </p:cNvPr>
              <p:cNvSpPr/>
              <p:nvPr/>
            </p:nvSpPr>
            <p:spPr bwMode="auto">
              <a:xfrm>
                <a:off x="5253440" y="2932882"/>
                <a:ext cx="72443" cy="468089"/>
              </a:xfrm>
              <a:custGeom>
                <a:avLst/>
                <a:gdLst>
                  <a:gd name="T0" fmla="*/ 30 w 65"/>
                  <a:gd name="T1" fmla="*/ 420 h 420"/>
                  <a:gd name="T2" fmla="*/ 0 w 65"/>
                  <a:gd name="T3" fmla="*/ 417 h 420"/>
                  <a:gd name="T4" fmla="*/ 35 w 65"/>
                  <a:gd name="T5" fmla="*/ 0 h 420"/>
                  <a:gd name="T6" fmla="*/ 65 w 65"/>
                  <a:gd name="T7" fmla="*/ 3 h 420"/>
                  <a:gd name="T8" fmla="*/ 30 w 65"/>
                  <a:gd name="T9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20">
                    <a:moveTo>
                      <a:pt x="30" y="420"/>
                    </a:moveTo>
                    <a:lnTo>
                      <a:pt x="0" y="417"/>
                    </a:lnTo>
                    <a:lnTo>
                      <a:pt x="35" y="0"/>
                    </a:lnTo>
                    <a:lnTo>
                      <a:pt x="65" y="3"/>
                    </a:lnTo>
                    <a:lnTo>
                      <a:pt x="30" y="4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0" name="íSḷïḋè">
                <a:extLst>
                  <a:ext uri="{FF2B5EF4-FFF2-40B4-BE49-F238E27FC236}">
                    <a16:creationId xmlns:a16="http://schemas.microsoft.com/office/drawing/2014/main" id="{A48C9164-36BF-4D6E-9562-AD3AEA2ED076}"/>
                  </a:ext>
                </a:extLst>
              </p:cNvPr>
              <p:cNvSpPr/>
              <p:nvPr/>
            </p:nvSpPr>
            <p:spPr bwMode="auto">
              <a:xfrm>
                <a:off x="5340370" y="2894989"/>
                <a:ext cx="78015" cy="513783"/>
              </a:xfrm>
              <a:custGeom>
                <a:avLst/>
                <a:gdLst>
                  <a:gd name="T0" fmla="*/ 30 w 70"/>
                  <a:gd name="T1" fmla="*/ 461 h 461"/>
                  <a:gd name="T2" fmla="*/ 0 w 70"/>
                  <a:gd name="T3" fmla="*/ 458 h 461"/>
                  <a:gd name="T4" fmla="*/ 40 w 70"/>
                  <a:gd name="T5" fmla="*/ 0 h 461"/>
                  <a:gd name="T6" fmla="*/ 70 w 70"/>
                  <a:gd name="T7" fmla="*/ 1 h 461"/>
                  <a:gd name="T8" fmla="*/ 30 w 70"/>
                  <a:gd name="T9" fmla="*/ 46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61">
                    <a:moveTo>
                      <a:pt x="30" y="461"/>
                    </a:moveTo>
                    <a:lnTo>
                      <a:pt x="0" y="458"/>
                    </a:lnTo>
                    <a:lnTo>
                      <a:pt x="40" y="0"/>
                    </a:lnTo>
                    <a:lnTo>
                      <a:pt x="70" y="1"/>
                    </a:lnTo>
                    <a:lnTo>
                      <a:pt x="30" y="461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1" name="îṩļíḓe">
                <a:extLst>
                  <a:ext uri="{FF2B5EF4-FFF2-40B4-BE49-F238E27FC236}">
                    <a16:creationId xmlns:a16="http://schemas.microsoft.com/office/drawing/2014/main" id="{38D9E54C-298F-4DBB-A4DF-1F4CCEF580BD}"/>
                  </a:ext>
                </a:extLst>
              </p:cNvPr>
              <p:cNvSpPr/>
              <p:nvPr/>
            </p:nvSpPr>
            <p:spPr bwMode="auto">
              <a:xfrm>
                <a:off x="5340370" y="2894989"/>
                <a:ext cx="78015" cy="513783"/>
              </a:xfrm>
              <a:custGeom>
                <a:avLst/>
                <a:gdLst>
                  <a:gd name="T0" fmla="*/ 30 w 70"/>
                  <a:gd name="T1" fmla="*/ 461 h 461"/>
                  <a:gd name="T2" fmla="*/ 0 w 70"/>
                  <a:gd name="T3" fmla="*/ 458 h 461"/>
                  <a:gd name="T4" fmla="*/ 40 w 70"/>
                  <a:gd name="T5" fmla="*/ 0 h 461"/>
                  <a:gd name="T6" fmla="*/ 70 w 70"/>
                  <a:gd name="T7" fmla="*/ 1 h 461"/>
                  <a:gd name="T8" fmla="*/ 30 w 70"/>
                  <a:gd name="T9" fmla="*/ 46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61">
                    <a:moveTo>
                      <a:pt x="30" y="461"/>
                    </a:moveTo>
                    <a:lnTo>
                      <a:pt x="0" y="458"/>
                    </a:lnTo>
                    <a:lnTo>
                      <a:pt x="40" y="0"/>
                    </a:lnTo>
                    <a:lnTo>
                      <a:pt x="70" y="1"/>
                    </a:lnTo>
                    <a:lnTo>
                      <a:pt x="30" y="46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2" name="îsļiḋè">
                <a:extLst>
                  <a:ext uri="{FF2B5EF4-FFF2-40B4-BE49-F238E27FC236}">
                    <a16:creationId xmlns:a16="http://schemas.microsoft.com/office/drawing/2014/main" id="{E886A2F5-EFB2-4A40-BD6E-D0ABB876C164}"/>
                  </a:ext>
                </a:extLst>
              </p:cNvPr>
              <p:cNvSpPr/>
              <p:nvPr/>
            </p:nvSpPr>
            <p:spPr bwMode="auto">
              <a:xfrm>
                <a:off x="5373805" y="2735617"/>
                <a:ext cx="92504" cy="676500"/>
              </a:xfrm>
              <a:custGeom>
                <a:avLst/>
                <a:gdLst>
                  <a:gd name="T0" fmla="*/ 30 w 83"/>
                  <a:gd name="T1" fmla="*/ 607 h 607"/>
                  <a:gd name="T2" fmla="*/ 0 w 83"/>
                  <a:gd name="T3" fmla="*/ 604 h 607"/>
                  <a:gd name="T4" fmla="*/ 53 w 83"/>
                  <a:gd name="T5" fmla="*/ 0 h 607"/>
                  <a:gd name="T6" fmla="*/ 83 w 83"/>
                  <a:gd name="T7" fmla="*/ 2 h 607"/>
                  <a:gd name="T8" fmla="*/ 30 w 83"/>
                  <a:gd name="T9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07">
                    <a:moveTo>
                      <a:pt x="30" y="607"/>
                    </a:moveTo>
                    <a:lnTo>
                      <a:pt x="0" y="604"/>
                    </a:lnTo>
                    <a:lnTo>
                      <a:pt x="53" y="0"/>
                    </a:lnTo>
                    <a:lnTo>
                      <a:pt x="83" y="2"/>
                    </a:lnTo>
                    <a:lnTo>
                      <a:pt x="30" y="607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íṥḷiḑe">
                <a:extLst>
                  <a:ext uri="{FF2B5EF4-FFF2-40B4-BE49-F238E27FC236}">
                    <a16:creationId xmlns:a16="http://schemas.microsoft.com/office/drawing/2014/main" id="{D873D36F-A865-4B75-AF4C-9DDA865CFF60}"/>
                  </a:ext>
                </a:extLst>
              </p:cNvPr>
              <p:cNvSpPr/>
              <p:nvPr/>
            </p:nvSpPr>
            <p:spPr bwMode="auto">
              <a:xfrm>
                <a:off x="5373805" y="2735617"/>
                <a:ext cx="92504" cy="676500"/>
              </a:xfrm>
              <a:custGeom>
                <a:avLst/>
                <a:gdLst>
                  <a:gd name="T0" fmla="*/ 30 w 83"/>
                  <a:gd name="T1" fmla="*/ 607 h 607"/>
                  <a:gd name="T2" fmla="*/ 0 w 83"/>
                  <a:gd name="T3" fmla="*/ 604 h 607"/>
                  <a:gd name="T4" fmla="*/ 53 w 83"/>
                  <a:gd name="T5" fmla="*/ 0 h 607"/>
                  <a:gd name="T6" fmla="*/ 83 w 83"/>
                  <a:gd name="T7" fmla="*/ 2 h 607"/>
                  <a:gd name="T8" fmla="*/ 30 w 83"/>
                  <a:gd name="T9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07">
                    <a:moveTo>
                      <a:pt x="30" y="607"/>
                    </a:moveTo>
                    <a:lnTo>
                      <a:pt x="0" y="604"/>
                    </a:lnTo>
                    <a:lnTo>
                      <a:pt x="53" y="0"/>
                    </a:lnTo>
                    <a:lnTo>
                      <a:pt x="83" y="2"/>
                    </a:lnTo>
                    <a:lnTo>
                      <a:pt x="30" y="60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íşḷiḍe">
                <a:extLst>
                  <a:ext uri="{FF2B5EF4-FFF2-40B4-BE49-F238E27FC236}">
                    <a16:creationId xmlns:a16="http://schemas.microsoft.com/office/drawing/2014/main" id="{FD4BF15F-6D10-4065-81B3-76338501CEC7}"/>
                  </a:ext>
                </a:extLst>
              </p:cNvPr>
              <p:cNvSpPr/>
              <p:nvPr/>
            </p:nvSpPr>
            <p:spPr bwMode="auto">
              <a:xfrm>
                <a:off x="5461851" y="3100057"/>
                <a:ext cx="61298" cy="319861"/>
              </a:xfrm>
              <a:custGeom>
                <a:avLst/>
                <a:gdLst>
                  <a:gd name="T0" fmla="*/ 29 w 55"/>
                  <a:gd name="T1" fmla="*/ 287 h 287"/>
                  <a:gd name="T2" fmla="*/ 0 w 55"/>
                  <a:gd name="T3" fmla="*/ 284 h 287"/>
                  <a:gd name="T4" fmla="*/ 25 w 55"/>
                  <a:gd name="T5" fmla="*/ 0 h 287"/>
                  <a:gd name="T6" fmla="*/ 55 w 55"/>
                  <a:gd name="T7" fmla="*/ 2 h 287"/>
                  <a:gd name="T8" fmla="*/ 29 w 55"/>
                  <a:gd name="T9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7">
                    <a:moveTo>
                      <a:pt x="29" y="287"/>
                    </a:moveTo>
                    <a:lnTo>
                      <a:pt x="0" y="284"/>
                    </a:lnTo>
                    <a:lnTo>
                      <a:pt x="25" y="0"/>
                    </a:lnTo>
                    <a:lnTo>
                      <a:pt x="55" y="2"/>
                    </a:lnTo>
                    <a:lnTo>
                      <a:pt x="29" y="287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îṩ1ïḋê">
                <a:extLst>
                  <a:ext uri="{FF2B5EF4-FFF2-40B4-BE49-F238E27FC236}">
                    <a16:creationId xmlns:a16="http://schemas.microsoft.com/office/drawing/2014/main" id="{B5641FAA-0AE7-42CA-9981-2777EEBDBC4F}"/>
                  </a:ext>
                </a:extLst>
              </p:cNvPr>
              <p:cNvSpPr/>
              <p:nvPr/>
            </p:nvSpPr>
            <p:spPr bwMode="auto">
              <a:xfrm>
                <a:off x="5461851" y="3100057"/>
                <a:ext cx="61298" cy="319861"/>
              </a:xfrm>
              <a:custGeom>
                <a:avLst/>
                <a:gdLst>
                  <a:gd name="T0" fmla="*/ 29 w 55"/>
                  <a:gd name="T1" fmla="*/ 287 h 287"/>
                  <a:gd name="T2" fmla="*/ 0 w 55"/>
                  <a:gd name="T3" fmla="*/ 284 h 287"/>
                  <a:gd name="T4" fmla="*/ 25 w 55"/>
                  <a:gd name="T5" fmla="*/ 0 h 287"/>
                  <a:gd name="T6" fmla="*/ 55 w 55"/>
                  <a:gd name="T7" fmla="*/ 2 h 287"/>
                  <a:gd name="T8" fmla="*/ 29 w 55"/>
                  <a:gd name="T9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7">
                    <a:moveTo>
                      <a:pt x="29" y="287"/>
                    </a:moveTo>
                    <a:lnTo>
                      <a:pt x="0" y="284"/>
                    </a:lnTo>
                    <a:lnTo>
                      <a:pt x="25" y="0"/>
                    </a:lnTo>
                    <a:lnTo>
                      <a:pt x="55" y="2"/>
                    </a:lnTo>
                    <a:lnTo>
                      <a:pt x="29" y="2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îśḻidê">
                <a:extLst>
                  <a:ext uri="{FF2B5EF4-FFF2-40B4-BE49-F238E27FC236}">
                    <a16:creationId xmlns:a16="http://schemas.microsoft.com/office/drawing/2014/main" id="{201DC87D-FD5B-4EC1-94F3-D54708E2A75C}"/>
                  </a:ext>
                </a:extLst>
              </p:cNvPr>
              <p:cNvSpPr/>
              <p:nvPr/>
            </p:nvSpPr>
            <p:spPr bwMode="auto">
              <a:xfrm>
                <a:off x="5494171" y="3152438"/>
                <a:ext cx="57954" cy="270823"/>
              </a:xfrm>
              <a:custGeom>
                <a:avLst/>
                <a:gdLst>
                  <a:gd name="T0" fmla="*/ 32 w 52"/>
                  <a:gd name="T1" fmla="*/ 243 h 243"/>
                  <a:gd name="T2" fmla="*/ 0 w 52"/>
                  <a:gd name="T3" fmla="*/ 240 h 243"/>
                  <a:gd name="T4" fmla="*/ 22 w 52"/>
                  <a:gd name="T5" fmla="*/ 0 h 243"/>
                  <a:gd name="T6" fmla="*/ 52 w 52"/>
                  <a:gd name="T7" fmla="*/ 2 h 243"/>
                  <a:gd name="T8" fmla="*/ 32 w 52"/>
                  <a:gd name="T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3">
                    <a:moveTo>
                      <a:pt x="32" y="243"/>
                    </a:moveTo>
                    <a:lnTo>
                      <a:pt x="0" y="240"/>
                    </a:lnTo>
                    <a:lnTo>
                      <a:pt x="22" y="0"/>
                    </a:lnTo>
                    <a:lnTo>
                      <a:pt x="52" y="2"/>
                    </a:lnTo>
                    <a:lnTo>
                      <a:pt x="32" y="243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iṣľide">
                <a:extLst>
                  <a:ext uri="{FF2B5EF4-FFF2-40B4-BE49-F238E27FC236}">
                    <a16:creationId xmlns:a16="http://schemas.microsoft.com/office/drawing/2014/main" id="{CBF02E3F-010F-4E2F-9363-6118C6CEDD82}"/>
                  </a:ext>
                </a:extLst>
              </p:cNvPr>
              <p:cNvSpPr/>
              <p:nvPr/>
            </p:nvSpPr>
            <p:spPr bwMode="auto">
              <a:xfrm>
                <a:off x="5494171" y="3152438"/>
                <a:ext cx="57954" cy="270823"/>
              </a:xfrm>
              <a:custGeom>
                <a:avLst/>
                <a:gdLst>
                  <a:gd name="T0" fmla="*/ 32 w 52"/>
                  <a:gd name="T1" fmla="*/ 243 h 243"/>
                  <a:gd name="T2" fmla="*/ 0 w 52"/>
                  <a:gd name="T3" fmla="*/ 240 h 243"/>
                  <a:gd name="T4" fmla="*/ 22 w 52"/>
                  <a:gd name="T5" fmla="*/ 0 h 243"/>
                  <a:gd name="T6" fmla="*/ 52 w 52"/>
                  <a:gd name="T7" fmla="*/ 2 h 243"/>
                  <a:gd name="T8" fmla="*/ 32 w 52"/>
                  <a:gd name="T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3">
                    <a:moveTo>
                      <a:pt x="32" y="243"/>
                    </a:moveTo>
                    <a:lnTo>
                      <a:pt x="0" y="240"/>
                    </a:lnTo>
                    <a:lnTo>
                      <a:pt x="22" y="0"/>
                    </a:lnTo>
                    <a:lnTo>
                      <a:pt x="52" y="2"/>
                    </a:lnTo>
                    <a:lnTo>
                      <a:pt x="32" y="2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îŝļîḋé">
                <a:extLst>
                  <a:ext uri="{FF2B5EF4-FFF2-40B4-BE49-F238E27FC236}">
                    <a16:creationId xmlns:a16="http://schemas.microsoft.com/office/drawing/2014/main" id="{FA4F7FF7-B602-453C-A520-757636973686}"/>
                  </a:ext>
                </a:extLst>
              </p:cNvPr>
              <p:cNvSpPr/>
              <p:nvPr/>
            </p:nvSpPr>
            <p:spPr bwMode="auto">
              <a:xfrm>
                <a:off x="5583331" y="3239369"/>
                <a:ext cx="50153" cy="190579"/>
              </a:xfrm>
              <a:custGeom>
                <a:avLst/>
                <a:gdLst>
                  <a:gd name="T0" fmla="*/ 30 w 45"/>
                  <a:gd name="T1" fmla="*/ 171 h 171"/>
                  <a:gd name="T2" fmla="*/ 0 w 45"/>
                  <a:gd name="T3" fmla="*/ 169 h 171"/>
                  <a:gd name="T4" fmla="*/ 15 w 45"/>
                  <a:gd name="T5" fmla="*/ 0 h 171"/>
                  <a:gd name="T6" fmla="*/ 45 w 45"/>
                  <a:gd name="T7" fmla="*/ 3 h 171"/>
                  <a:gd name="T8" fmla="*/ 30 w 45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71">
                    <a:moveTo>
                      <a:pt x="30" y="171"/>
                    </a:moveTo>
                    <a:lnTo>
                      <a:pt x="0" y="169"/>
                    </a:lnTo>
                    <a:lnTo>
                      <a:pt x="15" y="0"/>
                    </a:lnTo>
                    <a:lnTo>
                      <a:pt x="45" y="3"/>
                    </a:lnTo>
                    <a:lnTo>
                      <a:pt x="30" y="171"/>
                    </a:lnTo>
                    <a:close/>
                  </a:path>
                </a:pathLst>
              </a:custGeom>
              <a:solidFill>
                <a:srgbClr val="BCD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ï$ļîḑè">
                <a:extLst>
                  <a:ext uri="{FF2B5EF4-FFF2-40B4-BE49-F238E27FC236}">
                    <a16:creationId xmlns:a16="http://schemas.microsoft.com/office/drawing/2014/main" id="{484E616E-DABB-4BE7-B4CC-10676828097D}"/>
                  </a:ext>
                </a:extLst>
              </p:cNvPr>
              <p:cNvSpPr/>
              <p:nvPr/>
            </p:nvSpPr>
            <p:spPr bwMode="auto">
              <a:xfrm>
                <a:off x="5583331" y="3239369"/>
                <a:ext cx="50153" cy="190579"/>
              </a:xfrm>
              <a:custGeom>
                <a:avLst/>
                <a:gdLst>
                  <a:gd name="T0" fmla="*/ 30 w 45"/>
                  <a:gd name="T1" fmla="*/ 171 h 171"/>
                  <a:gd name="T2" fmla="*/ 0 w 45"/>
                  <a:gd name="T3" fmla="*/ 169 h 171"/>
                  <a:gd name="T4" fmla="*/ 15 w 45"/>
                  <a:gd name="T5" fmla="*/ 0 h 171"/>
                  <a:gd name="T6" fmla="*/ 45 w 45"/>
                  <a:gd name="T7" fmla="*/ 3 h 171"/>
                  <a:gd name="T8" fmla="*/ 30 w 45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71">
                    <a:moveTo>
                      <a:pt x="30" y="171"/>
                    </a:moveTo>
                    <a:lnTo>
                      <a:pt x="0" y="169"/>
                    </a:lnTo>
                    <a:lnTo>
                      <a:pt x="15" y="0"/>
                    </a:lnTo>
                    <a:lnTo>
                      <a:pt x="45" y="3"/>
                    </a:lnTo>
                    <a:lnTo>
                      <a:pt x="30" y="1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îṣ1íḓè">
                <a:extLst>
                  <a:ext uri="{FF2B5EF4-FFF2-40B4-BE49-F238E27FC236}">
                    <a16:creationId xmlns:a16="http://schemas.microsoft.com/office/drawing/2014/main" id="{91849D29-1C50-4757-AF4C-2996E93E5381}"/>
                  </a:ext>
                </a:extLst>
              </p:cNvPr>
              <p:cNvSpPr/>
              <p:nvPr/>
            </p:nvSpPr>
            <p:spPr bwMode="auto">
              <a:xfrm>
                <a:off x="5616766" y="3322956"/>
                <a:ext cx="43466" cy="110336"/>
              </a:xfrm>
              <a:custGeom>
                <a:avLst/>
                <a:gdLst>
                  <a:gd name="T0" fmla="*/ 30 w 39"/>
                  <a:gd name="T1" fmla="*/ 99 h 99"/>
                  <a:gd name="T2" fmla="*/ 0 w 39"/>
                  <a:gd name="T3" fmla="*/ 96 h 99"/>
                  <a:gd name="T4" fmla="*/ 9 w 39"/>
                  <a:gd name="T5" fmla="*/ 0 h 99"/>
                  <a:gd name="T6" fmla="*/ 39 w 39"/>
                  <a:gd name="T7" fmla="*/ 3 h 99"/>
                  <a:gd name="T8" fmla="*/ 30 w 39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9">
                    <a:moveTo>
                      <a:pt x="30" y="99"/>
                    </a:moveTo>
                    <a:lnTo>
                      <a:pt x="0" y="96"/>
                    </a:lnTo>
                    <a:lnTo>
                      <a:pt x="9" y="0"/>
                    </a:lnTo>
                    <a:lnTo>
                      <a:pt x="39" y="3"/>
                    </a:lnTo>
                    <a:lnTo>
                      <a:pt x="30" y="99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iṣḻîḑê">
                <a:extLst>
                  <a:ext uri="{FF2B5EF4-FFF2-40B4-BE49-F238E27FC236}">
                    <a16:creationId xmlns:a16="http://schemas.microsoft.com/office/drawing/2014/main" id="{24BBA727-37AF-483C-8E28-166CA4DC8C1C}"/>
                  </a:ext>
                </a:extLst>
              </p:cNvPr>
              <p:cNvSpPr/>
              <p:nvPr/>
            </p:nvSpPr>
            <p:spPr bwMode="auto">
              <a:xfrm>
                <a:off x="5616766" y="3322956"/>
                <a:ext cx="43466" cy="110336"/>
              </a:xfrm>
              <a:custGeom>
                <a:avLst/>
                <a:gdLst>
                  <a:gd name="T0" fmla="*/ 30 w 39"/>
                  <a:gd name="T1" fmla="*/ 99 h 99"/>
                  <a:gd name="T2" fmla="*/ 0 w 39"/>
                  <a:gd name="T3" fmla="*/ 96 h 99"/>
                  <a:gd name="T4" fmla="*/ 9 w 39"/>
                  <a:gd name="T5" fmla="*/ 0 h 99"/>
                  <a:gd name="T6" fmla="*/ 39 w 39"/>
                  <a:gd name="T7" fmla="*/ 3 h 99"/>
                  <a:gd name="T8" fmla="*/ 30 w 39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9">
                    <a:moveTo>
                      <a:pt x="30" y="99"/>
                    </a:moveTo>
                    <a:lnTo>
                      <a:pt x="0" y="96"/>
                    </a:lnTo>
                    <a:lnTo>
                      <a:pt x="9" y="0"/>
                    </a:lnTo>
                    <a:lnTo>
                      <a:pt x="39" y="3"/>
                    </a:lnTo>
                    <a:lnTo>
                      <a:pt x="30" y="9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ísľïdê">
                <a:extLst>
                  <a:ext uri="{FF2B5EF4-FFF2-40B4-BE49-F238E27FC236}">
                    <a16:creationId xmlns:a16="http://schemas.microsoft.com/office/drawing/2014/main" id="{1C3BA55E-2194-4185-B5E4-7B94BE27BA39}"/>
                  </a:ext>
                </a:extLst>
              </p:cNvPr>
              <p:cNvSpPr/>
              <p:nvPr/>
            </p:nvSpPr>
            <p:spPr bwMode="auto">
              <a:xfrm>
                <a:off x="4440972" y="2123757"/>
                <a:ext cx="108107" cy="106992"/>
              </a:xfrm>
              <a:custGeom>
                <a:avLst/>
                <a:gdLst>
                  <a:gd name="T0" fmla="*/ 90 w 97"/>
                  <a:gd name="T1" fmla="*/ 96 h 96"/>
                  <a:gd name="T2" fmla="*/ 0 w 97"/>
                  <a:gd name="T3" fmla="*/ 88 h 96"/>
                  <a:gd name="T4" fmla="*/ 8 w 97"/>
                  <a:gd name="T5" fmla="*/ 0 h 96"/>
                  <a:gd name="T6" fmla="*/ 97 w 97"/>
                  <a:gd name="T7" fmla="*/ 7 h 96"/>
                  <a:gd name="T8" fmla="*/ 90 w 97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6">
                    <a:moveTo>
                      <a:pt x="90" y="96"/>
                    </a:moveTo>
                    <a:lnTo>
                      <a:pt x="0" y="88"/>
                    </a:lnTo>
                    <a:lnTo>
                      <a:pt x="8" y="0"/>
                    </a:lnTo>
                    <a:lnTo>
                      <a:pt x="97" y="7"/>
                    </a:lnTo>
                    <a:lnTo>
                      <a:pt x="90" y="96"/>
                    </a:lnTo>
                    <a:close/>
                  </a:path>
                </a:pathLst>
              </a:custGeom>
              <a:solidFill>
                <a:srgbClr val="2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î$ḻîḍê">
                <a:extLst>
                  <a:ext uri="{FF2B5EF4-FFF2-40B4-BE49-F238E27FC236}">
                    <a16:creationId xmlns:a16="http://schemas.microsoft.com/office/drawing/2014/main" id="{295F6820-B986-416F-91B9-37639FF843E8}"/>
                  </a:ext>
                </a:extLst>
              </p:cNvPr>
              <p:cNvSpPr/>
              <p:nvPr/>
            </p:nvSpPr>
            <p:spPr bwMode="auto">
              <a:xfrm>
                <a:off x="4631550" y="2169452"/>
                <a:ext cx="644179" cy="94733"/>
              </a:xfrm>
              <a:custGeom>
                <a:avLst/>
                <a:gdLst>
                  <a:gd name="T0" fmla="*/ 575 w 578"/>
                  <a:gd name="T1" fmla="*/ 85 h 85"/>
                  <a:gd name="T2" fmla="*/ 0 w 578"/>
                  <a:gd name="T3" fmla="*/ 34 h 85"/>
                  <a:gd name="T4" fmla="*/ 3 w 578"/>
                  <a:gd name="T5" fmla="*/ 0 h 85"/>
                  <a:gd name="T6" fmla="*/ 578 w 578"/>
                  <a:gd name="T7" fmla="*/ 51 h 85"/>
                  <a:gd name="T8" fmla="*/ 575 w 578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8" h="85">
                    <a:moveTo>
                      <a:pt x="575" y="85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578" y="51"/>
                    </a:lnTo>
                    <a:lnTo>
                      <a:pt x="575" y="85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îş1îde">
                <a:extLst>
                  <a:ext uri="{FF2B5EF4-FFF2-40B4-BE49-F238E27FC236}">
                    <a16:creationId xmlns:a16="http://schemas.microsoft.com/office/drawing/2014/main" id="{BDAC9DF2-9D26-4409-BF79-63D39FFC7224}"/>
                  </a:ext>
                </a:extLst>
              </p:cNvPr>
              <p:cNvSpPr/>
              <p:nvPr/>
            </p:nvSpPr>
            <p:spPr bwMode="auto">
              <a:xfrm>
                <a:off x="4426483" y="2283131"/>
                <a:ext cx="108107" cy="108107"/>
              </a:xfrm>
              <a:custGeom>
                <a:avLst/>
                <a:gdLst>
                  <a:gd name="T0" fmla="*/ 90 w 97"/>
                  <a:gd name="T1" fmla="*/ 97 h 97"/>
                  <a:gd name="T2" fmla="*/ 0 w 97"/>
                  <a:gd name="T3" fmla="*/ 89 h 97"/>
                  <a:gd name="T4" fmla="*/ 8 w 97"/>
                  <a:gd name="T5" fmla="*/ 0 h 97"/>
                  <a:gd name="T6" fmla="*/ 97 w 97"/>
                  <a:gd name="T7" fmla="*/ 8 h 97"/>
                  <a:gd name="T8" fmla="*/ 90 w 97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7">
                    <a:moveTo>
                      <a:pt x="90" y="97"/>
                    </a:moveTo>
                    <a:lnTo>
                      <a:pt x="0" y="89"/>
                    </a:lnTo>
                    <a:lnTo>
                      <a:pt x="8" y="0"/>
                    </a:lnTo>
                    <a:lnTo>
                      <a:pt x="97" y="8"/>
                    </a:lnTo>
                    <a:lnTo>
                      <a:pt x="90" y="97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íšḷîḓé">
                <a:extLst>
                  <a:ext uri="{FF2B5EF4-FFF2-40B4-BE49-F238E27FC236}">
                    <a16:creationId xmlns:a16="http://schemas.microsoft.com/office/drawing/2014/main" id="{A18EA63A-6E39-4EDD-BB37-D6DD527C9881}"/>
                  </a:ext>
                </a:extLst>
              </p:cNvPr>
              <p:cNvSpPr/>
              <p:nvPr/>
            </p:nvSpPr>
            <p:spPr bwMode="auto">
              <a:xfrm>
                <a:off x="4617062" y="2331054"/>
                <a:ext cx="228472" cy="56840"/>
              </a:xfrm>
              <a:custGeom>
                <a:avLst/>
                <a:gdLst>
                  <a:gd name="T0" fmla="*/ 203 w 205"/>
                  <a:gd name="T1" fmla="*/ 51 h 51"/>
                  <a:gd name="T2" fmla="*/ 0 w 205"/>
                  <a:gd name="T3" fmla="*/ 33 h 51"/>
                  <a:gd name="T4" fmla="*/ 3 w 205"/>
                  <a:gd name="T5" fmla="*/ 0 h 51"/>
                  <a:gd name="T6" fmla="*/ 205 w 205"/>
                  <a:gd name="T7" fmla="*/ 17 h 51"/>
                  <a:gd name="T8" fmla="*/ 203 w 20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1">
                    <a:moveTo>
                      <a:pt x="203" y="51"/>
                    </a:moveTo>
                    <a:lnTo>
                      <a:pt x="0" y="33"/>
                    </a:lnTo>
                    <a:lnTo>
                      <a:pt x="3" y="0"/>
                    </a:lnTo>
                    <a:lnTo>
                      <a:pt x="205" y="17"/>
                    </a:lnTo>
                    <a:lnTo>
                      <a:pt x="203" y="51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ïšḻidè">
                <a:extLst>
                  <a:ext uri="{FF2B5EF4-FFF2-40B4-BE49-F238E27FC236}">
                    <a16:creationId xmlns:a16="http://schemas.microsoft.com/office/drawing/2014/main" id="{ECEFEA6D-17B0-47A5-8BBF-962D4308F697}"/>
                  </a:ext>
                </a:extLst>
              </p:cNvPr>
              <p:cNvSpPr/>
              <p:nvPr/>
            </p:nvSpPr>
            <p:spPr bwMode="auto">
              <a:xfrm>
                <a:off x="4411995" y="2443618"/>
                <a:ext cx="108107" cy="108107"/>
              </a:xfrm>
              <a:custGeom>
                <a:avLst/>
                <a:gdLst>
                  <a:gd name="T0" fmla="*/ 90 w 97"/>
                  <a:gd name="T1" fmla="*/ 97 h 97"/>
                  <a:gd name="T2" fmla="*/ 0 w 97"/>
                  <a:gd name="T3" fmla="*/ 90 h 97"/>
                  <a:gd name="T4" fmla="*/ 9 w 97"/>
                  <a:gd name="T5" fmla="*/ 0 h 97"/>
                  <a:gd name="T6" fmla="*/ 97 w 97"/>
                  <a:gd name="T7" fmla="*/ 9 h 97"/>
                  <a:gd name="T8" fmla="*/ 90 w 97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7">
                    <a:moveTo>
                      <a:pt x="90" y="97"/>
                    </a:moveTo>
                    <a:lnTo>
                      <a:pt x="0" y="90"/>
                    </a:lnTo>
                    <a:lnTo>
                      <a:pt x="9" y="0"/>
                    </a:lnTo>
                    <a:lnTo>
                      <a:pt x="97" y="9"/>
                    </a:lnTo>
                    <a:lnTo>
                      <a:pt x="90" y="97"/>
                    </a:lnTo>
                    <a:close/>
                  </a:path>
                </a:pathLst>
              </a:custGeom>
              <a:solidFill>
                <a:srgbClr val="FF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iSlîḋe">
                <a:extLst>
                  <a:ext uri="{FF2B5EF4-FFF2-40B4-BE49-F238E27FC236}">
                    <a16:creationId xmlns:a16="http://schemas.microsoft.com/office/drawing/2014/main" id="{C9982B94-9A08-41CB-9A51-BAB457619D52}"/>
                  </a:ext>
                </a:extLst>
              </p:cNvPr>
              <p:cNvSpPr/>
              <p:nvPr/>
            </p:nvSpPr>
            <p:spPr bwMode="auto">
              <a:xfrm>
                <a:off x="4602573" y="2491541"/>
                <a:ext cx="517127" cy="82473"/>
              </a:xfrm>
              <a:custGeom>
                <a:avLst/>
                <a:gdLst>
                  <a:gd name="T0" fmla="*/ 461 w 464"/>
                  <a:gd name="T1" fmla="*/ 74 h 74"/>
                  <a:gd name="T2" fmla="*/ 0 w 464"/>
                  <a:gd name="T3" fmla="*/ 34 h 74"/>
                  <a:gd name="T4" fmla="*/ 3 w 464"/>
                  <a:gd name="T5" fmla="*/ 0 h 74"/>
                  <a:gd name="T6" fmla="*/ 464 w 464"/>
                  <a:gd name="T7" fmla="*/ 40 h 74"/>
                  <a:gd name="T8" fmla="*/ 461 w 464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74">
                    <a:moveTo>
                      <a:pt x="461" y="74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464" y="40"/>
                    </a:lnTo>
                    <a:lnTo>
                      <a:pt x="461" y="74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iSlîdè">
                <a:extLst>
                  <a:ext uri="{FF2B5EF4-FFF2-40B4-BE49-F238E27FC236}">
                    <a16:creationId xmlns:a16="http://schemas.microsoft.com/office/drawing/2014/main" id="{7E1CC7BA-024A-4A53-9794-16E7CDC85B48}"/>
                  </a:ext>
                </a:extLst>
              </p:cNvPr>
              <p:cNvSpPr/>
              <p:nvPr/>
            </p:nvSpPr>
            <p:spPr bwMode="auto">
              <a:xfrm>
                <a:off x="4602573" y="2491541"/>
                <a:ext cx="517127" cy="82473"/>
              </a:xfrm>
              <a:custGeom>
                <a:avLst/>
                <a:gdLst>
                  <a:gd name="T0" fmla="*/ 461 w 464"/>
                  <a:gd name="T1" fmla="*/ 74 h 74"/>
                  <a:gd name="T2" fmla="*/ 0 w 464"/>
                  <a:gd name="T3" fmla="*/ 34 h 74"/>
                  <a:gd name="T4" fmla="*/ 3 w 464"/>
                  <a:gd name="T5" fmla="*/ 0 h 74"/>
                  <a:gd name="T6" fmla="*/ 464 w 464"/>
                  <a:gd name="T7" fmla="*/ 40 h 74"/>
                  <a:gd name="T8" fmla="*/ 461 w 464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74">
                    <a:moveTo>
                      <a:pt x="461" y="74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464" y="40"/>
                    </a:lnTo>
                    <a:lnTo>
                      <a:pt x="461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íṧliḑê">
                <a:extLst>
                  <a:ext uri="{FF2B5EF4-FFF2-40B4-BE49-F238E27FC236}">
                    <a16:creationId xmlns:a16="http://schemas.microsoft.com/office/drawing/2014/main" id="{6EB95128-736D-45BC-9EA0-C98ACEBD24D3}"/>
                  </a:ext>
                </a:extLst>
              </p:cNvPr>
              <p:cNvSpPr/>
              <p:nvPr/>
            </p:nvSpPr>
            <p:spPr bwMode="auto">
              <a:xfrm>
                <a:off x="4953640" y="2040170"/>
                <a:ext cx="218441" cy="57954"/>
              </a:xfrm>
              <a:custGeom>
                <a:avLst/>
                <a:gdLst>
                  <a:gd name="T0" fmla="*/ 193 w 196"/>
                  <a:gd name="T1" fmla="*/ 52 h 52"/>
                  <a:gd name="T2" fmla="*/ 0 w 196"/>
                  <a:gd name="T3" fmla="*/ 35 h 52"/>
                  <a:gd name="T4" fmla="*/ 3 w 196"/>
                  <a:gd name="T5" fmla="*/ 0 h 52"/>
                  <a:gd name="T6" fmla="*/ 196 w 196"/>
                  <a:gd name="T7" fmla="*/ 18 h 52"/>
                  <a:gd name="T8" fmla="*/ 193 w 19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2">
                    <a:moveTo>
                      <a:pt x="193" y="52"/>
                    </a:moveTo>
                    <a:lnTo>
                      <a:pt x="0" y="35"/>
                    </a:lnTo>
                    <a:lnTo>
                      <a:pt x="3" y="0"/>
                    </a:lnTo>
                    <a:lnTo>
                      <a:pt x="196" y="18"/>
                    </a:lnTo>
                    <a:lnTo>
                      <a:pt x="193" y="52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0" name="íṥļïḍé">
                <a:extLst>
                  <a:ext uri="{FF2B5EF4-FFF2-40B4-BE49-F238E27FC236}">
                    <a16:creationId xmlns:a16="http://schemas.microsoft.com/office/drawing/2014/main" id="{61AFC9D7-4A26-44AD-8F5A-C2308A93BDB9}"/>
                  </a:ext>
                </a:extLst>
              </p:cNvPr>
              <p:cNvSpPr/>
              <p:nvPr/>
            </p:nvSpPr>
            <p:spPr bwMode="auto">
              <a:xfrm>
                <a:off x="6015756" y="3666221"/>
                <a:ext cx="108107" cy="108107"/>
              </a:xfrm>
              <a:custGeom>
                <a:avLst/>
                <a:gdLst>
                  <a:gd name="T0" fmla="*/ 90 w 97"/>
                  <a:gd name="T1" fmla="*/ 97 h 97"/>
                  <a:gd name="T2" fmla="*/ 0 w 97"/>
                  <a:gd name="T3" fmla="*/ 88 h 97"/>
                  <a:gd name="T4" fmla="*/ 9 w 97"/>
                  <a:gd name="T5" fmla="*/ 0 h 97"/>
                  <a:gd name="T6" fmla="*/ 97 w 97"/>
                  <a:gd name="T7" fmla="*/ 7 h 97"/>
                  <a:gd name="T8" fmla="*/ 90 w 97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7">
                    <a:moveTo>
                      <a:pt x="90" y="97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97" y="7"/>
                    </a:lnTo>
                    <a:lnTo>
                      <a:pt x="90" y="97"/>
                    </a:lnTo>
                    <a:close/>
                  </a:path>
                </a:pathLst>
              </a:custGeom>
              <a:solidFill>
                <a:srgbClr val="6B2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íŝľïďe">
                <a:extLst>
                  <a:ext uri="{FF2B5EF4-FFF2-40B4-BE49-F238E27FC236}">
                    <a16:creationId xmlns:a16="http://schemas.microsoft.com/office/drawing/2014/main" id="{FEDED064-1574-47FD-A05A-79FFC99B41F3}"/>
                  </a:ext>
                </a:extLst>
              </p:cNvPr>
              <p:cNvSpPr/>
              <p:nvPr/>
            </p:nvSpPr>
            <p:spPr bwMode="auto">
              <a:xfrm>
                <a:off x="6015756" y="3666221"/>
                <a:ext cx="108107" cy="108107"/>
              </a:xfrm>
              <a:custGeom>
                <a:avLst/>
                <a:gdLst>
                  <a:gd name="T0" fmla="*/ 90 w 97"/>
                  <a:gd name="T1" fmla="*/ 97 h 97"/>
                  <a:gd name="T2" fmla="*/ 0 w 97"/>
                  <a:gd name="T3" fmla="*/ 88 h 97"/>
                  <a:gd name="T4" fmla="*/ 9 w 97"/>
                  <a:gd name="T5" fmla="*/ 0 h 97"/>
                  <a:gd name="T6" fmla="*/ 97 w 97"/>
                  <a:gd name="T7" fmla="*/ 7 h 97"/>
                  <a:gd name="T8" fmla="*/ 90 w 97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7">
                    <a:moveTo>
                      <a:pt x="90" y="97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97" y="7"/>
                    </a:lnTo>
                    <a:lnTo>
                      <a:pt x="90" y="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iṣ1íḍè">
                <a:extLst>
                  <a:ext uri="{FF2B5EF4-FFF2-40B4-BE49-F238E27FC236}">
                    <a16:creationId xmlns:a16="http://schemas.microsoft.com/office/drawing/2014/main" id="{D91D9C3B-E1D4-4A85-931A-30731A8DDB4A}"/>
                  </a:ext>
                </a:extLst>
              </p:cNvPr>
              <p:cNvSpPr/>
              <p:nvPr/>
            </p:nvSpPr>
            <p:spPr bwMode="auto">
              <a:xfrm>
                <a:off x="6207449" y="3711916"/>
                <a:ext cx="643065" cy="95847"/>
              </a:xfrm>
              <a:custGeom>
                <a:avLst/>
                <a:gdLst>
                  <a:gd name="T0" fmla="*/ 574 w 577"/>
                  <a:gd name="T1" fmla="*/ 86 h 86"/>
                  <a:gd name="T2" fmla="*/ 0 w 577"/>
                  <a:gd name="T3" fmla="*/ 34 h 86"/>
                  <a:gd name="T4" fmla="*/ 2 w 577"/>
                  <a:gd name="T5" fmla="*/ 0 h 86"/>
                  <a:gd name="T6" fmla="*/ 577 w 577"/>
                  <a:gd name="T7" fmla="*/ 52 h 86"/>
                  <a:gd name="T8" fmla="*/ 574 w 577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7" h="86">
                    <a:moveTo>
                      <a:pt x="574" y="86"/>
                    </a:moveTo>
                    <a:lnTo>
                      <a:pt x="0" y="34"/>
                    </a:lnTo>
                    <a:lnTo>
                      <a:pt x="2" y="0"/>
                    </a:lnTo>
                    <a:lnTo>
                      <a:pt x="577" y="52"/>
                    </a:lnTo>
                    <a:lnTo>
                      <a:pt x="574" y="86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îSļïḍe">
                <a:extLst>
                  <a:ext uri="{FF2B5EF4-FFF2-40B4-BE49-F238E27FC236}">
                    <a16:creationId xmlns:a16="http://schemas.microsoft.com/office/drawing/2014/main" id="{702720DB-643E-4AE2-927C-8316DDF8B830}"/>
                  </a:ext>
                </a:extLst>
              </p:cNvPr>
              <p:cNvSpPr/>
              <p:nvPr/>
            </p:nvSpPr>
            <p:spPr bwMode="auto">
              <a:xfrm>
                <a:off x="6207449" y="3711916"/>
                <a:ext cx="643065" cy="95847"/>
              </a:xfrm>
              <a:custGeom>
                <a:avLst/>
                <a:gdLst>
                  <a:gd name="T0" fmla="*/ 574 w 577"/>
                  <a:gd name="T1" fmla="*/ 86 h 86"/>
                  <a:gd name="T2" fmla="*/ 0 w 577"/>
                  <a:gd name="T3" fmla="*/ 34 h 86"/>
                  <a:gd name="T4" fmla="*/ 2 w 577"/>
                  <a:gd name="T5" fmla="*/ 0 h 86"/>
                  <a:gd name="T6" fmla="*/ 577 w 577"/>
                  <a:gd name="T7" fmla="*/ 52 h 86"/>
                  <a:gd name="T8" fmla="*/ 574 w 577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7" h="86">
                    <a:moveTo>
                      <a:pt x="574" y="86"/>
                    </a:moveTo>
                    <a:lnTo>
                      <a:pt x="0" y="34"/>
                    </a:lnTo>
                    <a:lnTo>
                      <a:pt x="2" y="0"/>
                    </a:lnTo>
                    <a:lnTo>
                      <a:pt x="577" y="52"/>
                    </a:lnTo>
                    <a:lnTo>
                      <a:pt x="574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ïṣḷíḋê">
                <a:extLst>
                  <a:ext uri="{FF2B5EF4-FFF2-40B4-BE49-F238E27FC236}">
                    <a16:creationId xmlns:a16="http://schemas.microsoft.com/office/drawing/2014/main" id="{933ED7D8-F8F2-401A-A29D-4CD1FA241342}"/>
                  </a:ext>
                </a:extLst>
              </p:cNvPr>
              <p:cNvSpPr/>
              <p:nvPr/>
            </p:nvSpPr>
            <p:spPr bwMode="auto">
              <a:xfrm>
                <a:off x="6002382" y="3826709"/>
                <a:ext cx="108107" cy="108107"/>
              </a:xfrm>
              <a:custGeom>
                <a:avLst/>
                <a:gdLst>
                  <a:gd name="T0" fmla="*/ 89 w 97"/>
                  <a:gd name="T1" fmla="*/ 97 h 97"/>
                  <a:gd name="T2" fmla="*/ 0 w 97"/>
                  <a:gd name="T3" fmla="*/ 90 h 97"/>
                  <a:gd name="T4" fmla="*/ 8 w 97"/>
                  <a:gd name="T5" fmla="*/ 0 h 97"/>
                  <a:gd name="T6" fmla="*/ 97 w 97"/>
                  <a:gd name="T7" fmla="*/ 8 h 97"/>
                  <a:gd name="T8" fmla="*/ 89 w 97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7">
                    <a:moveTo>
                      <a:pt x="89" y="97"/>
                    </a:moveTo>
                    <a:lnTo>
                      <a:pt x="0" y="90"/>
                    </a:lnTo>
                    <a:lnTo>
                      <a:pt x="8" y="0"/>
                    </a:lnTo>
                    <a:lnTo>
                      <a:pt x="97" y="8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2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iŝlïḓé">
                <a:extLst>
                  <a:ext uri="{FF2B5EF4-FFF2-40B4-BE49-F238E27FC236}">
                    <a16:creationId xmlns:a16="http://schemas.microsoft.com/office/drawing/2014/main" id="{79FBC151-1EE7-4123-BC65-CB4E8CA73DEC}"/>
                  </a:ext>
                </a:extLst>
              </p:cNvPr>
              <p:cNvSpPr/>
              <p:nvPr/>
            </p:nvSpPr>
            <p:spPr bwMode="auto">
              <a:xfrm>
                <a:off x="6002382" y="3826709"/>
                <a:ext cx="108107" cy="108107"/>
              </a:xfrm>
              <a:custGeom>
                <a:avLst/>
                <a:gdLst>
                  <a:gd name="T0" fmla="*/ 89 w 97"/>
                  <a:gd name="T1" fmla="*/ 97 h 97"/>
                  <a:gd name="T2" fmla="*/ 0 w 97"/>
                  <a:gd name="T3" fmla="*/ 90 h 97"/>
                  <a:gd name="T4" fmla="*/ 8 w 97"/>
                  <a:gd name="T5" fmla="*/ 0 h 97"/>
                  <a:gd name="T6" fmla="*/ 97 w 97"/>
                  <a:gd name="T7" fmla="*/ 8 h 97"/>
                  <a:gd name="T8" fmla="*/ 89 w 97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7">
                    <a:moveTo>
                      <a:pt x="89" y="97"/>
                    </a:moveTo>
                    <a:lnTo>
                      <a:pt x="0" y="90"/>
                    </a:lnTo>
                    <a:lnTo>
                      <a:pt x="8" y="0"/>
                    </a:lnTo>
                    <a:lnTo>
                      <a:pt x="97" y="8"/>
                    </a:lnTo>
                    <a:lnTo>
                      <a:pt x="89" y="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6" name="ïṩļîḋé">
                <a:extLst>
                  <a:ext uri="{FF2B5EF4-FFF2-40B4-BE49-F238E27FC236}">
                    <a16:creationId xmlns:a16="http://schemas.microsoft.com/office/drawing/2014/main" id="{8852FFB8-FD09-4ACA-ACFD-A87129652987}"/>
                  </a:ext>
                </a:extLst>
              </p:cNvPr>
              <p:cNvSpPr/>
              <p:nvPr/>
            </p:nvSpPr>
            <p:spPr bwMode="auto">
              <a:xfrm>
                <a:off x="6192961" y="3874633"/>
                <a:ext cx="228472" cy="56840"/>
              </a:xfrm>
              <a:custGeom>
                <a:avLst/>
                <a:gdLst>
                  <a:gd name="T0" fmla="*/ 202 w 205"/>
                  <a:gd name="T1" fmla="*/ 51 h 51"/>
                  <a:gd name="T2" fmla="*/ 0 w 205"/>
                  <a:gd name="T3" fmla="*/ 34 h 51"/>
                  <a:gd name="T4" fmla="*/ 3 w 205"/>
                  <a:gd name="T5" fmla="*/ 0 h 51"/>
                  <a:gd name="T6" fmla="*/ 205 w 205"/>
                  <a:gd name="T7" fmla="*/ 17 h 51"/>
                  <a:gd name="T8" fmla="*/ 202 w 20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1">
                    <a:moveTo>
                      <a:pt x="202" y="51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205" y="17"/>
                    </a:lnTo>
                    <a:lnTo>
                      <a:pt x="202" y="51"/>
                    </a:lnTo>
                    <a:close/>
                  </a:path>
                </a:pathLst>
              </a:custGeom>
              <a:solidFill>
                <a:srgbClr val="949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îś1iḑé">
                <a:extLst>
                  <a:ext uri="{FF2B5EF4-FFF2-40B4-BE49-F238E27FC236}">
                    <a16:creationId xmlns:a16="http://schemas.microsoft.com/office/drawing/2014/main" id="{8837333E-0A72-4E79-A16D-D15390BA36AC}"/>
                  </a:ext>
                </a:extLst>
              </p:cNvPr>
              <p:cNvSpPr/>
              <p:nvPr/>
            </p:nvSpPr>
            <p:spPr bwMode="auto">
              <a:xfrm>
                <a:off x="6192961" y="3874633"/>
                <a:ext cx="228472" cy="56840"/>
              </a:xfrm>
              <a:custGeom>
                <a:avLst/>
                <a:gdLst>
                  <a:gd name="T0" fmla="*/ 202 w 205"/>
                  <a:gd name="T1" fmla="*/ 51 h 51"/>
                  <a:gd name="T2" fmla="*/ 0 w 205"/>
                  <a:gd name="T3" fmla="*/ 34 h 51"/>
                  <a:gd name="T4" fmla="*/ 3 w 205"/>
                  <a:gd name="T5" fmla="*/ 0 h 51"/>
                  <a:gd name="T6" fmla="*/ 205 w 205"/>
                  <a:gd name="T7" fmla="*/ 17 h 51"/>
                  <a:gd name="T8" fmla="*/ 202 w 20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1">
                    <a:moveTo>
                      <a:pt x="202" y="51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205" y="17"/>
                    </a:lnTo>
                    <a:lnTo>
                      <a:pt x="202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iSlïḑé">
                <a:extLst>
                  <a:ext uri="{FF2B5EF4-FFF2-40B4-BE49-F238E27FC236}">
                    <a16:creationId xmlns:a16="http://schemas.microsoft.com/office/drawing/2014/main" id="{8B38E91E-E58D-47B6-A4C0-01A11D5B86CC}"/>
                  </a:ext>
                </a:extLst>
              </p:cNvPr>
              <p:cNvSpPr/>
              <p:nvPr/>
            </p:nvSpPr>
            <p:spPr bwMode="auto">
              <a:xfrm>
                <a:off x="6458211" y="3577061"/>
                <a:ext cx="217327" cy="57954"/>
              </a:xfrm>
              <a:custGeom>
                <a:avLst/>
                <a:gdLst>
                  <a:gd name="T0" fmla="*/ 193 w 195"/>
                  <a:gd name="T1" fmla="*/ 52 h 52"/>
                  <a:gd name="T2" fmla="*/ 0 w 195"/>
                  <a:gd name="T3" fmla="*/ 34 h 52"/>
                  <a:gd name="T4" fmla="*/ 3 w 195"/>
                  <a:gd name="T5" fmla="*/ 0 h 52"/>
                  <a:gd name="T6" fmla="*/ 195 w 195"/>
                  <a:gd name="T7" fmla="*/ 17 h 52"/>
                  <a:gd name="T8" fmla="*/ 193 w 195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52">
                    <a:moveTo>
                      <a:pt x="193" y="52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195" y="17"/>
                    </a:lnTo>
                    <a:lnTo>
                      <a:pt x="193" y="52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9" name="íṡ1íďê">
                <a:extLst>
                  <a:ext uri="{FF2B5EF4-FFF2-40B4-BE49-F238E27FC236}">
                    <a16:creationId xmlns:a16="http://schemas.microsoft.com/office/drawing/2014/main" id="{C3ED3F76-4CB1-4355-8DAA-2DD2B6947710}"/>
                  </a:ext>
                </a:extLst>
              </p:cNvPr>
              <p:cNvSpPr/>
              <p:nvPr/>
            </p:nvSpPr>
            <p:spPr bwMode="auto">
              <a:xfrm>
                <a:off x="6458211" y="3577061"/>
                <a:ext cx="217327" cy="57954"/>
              </a:xfrm>
              <a:custGeom>
                <a:avLst/>
                <a:gdLst>
                  <a:gd name="T0" fmla="*/ 193 w 195"/>
                  <a:gd name="T1" fmla="*/ 52 h 52"/>
                  <a:gd name="T2" fmla="*/ 0 w 195"/>
                  <a:gd name="T3" fmla="*/ 34 h 52"/>
                  <a:gd name="T4" fmla="*/ 3 w 195"/>
                  <a:gd name="T5" fmla="*/ 0 h 52"/>
                  <a:gd name="T6" fmla="*/ 195 w 195"/>
                  <a:gd name="T7" fmla="*/ 17 h 52"/>
                  <a:gd name="T8" fmla="*/ 193 w 195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52">
                    <a:moveTo>
                      <a:pt x="193" y="52"/>
                    </a:moveTo>
                    <a:lnTo>
                      <a:pt x="0" y="34"/>
                    </a:lnTo>
                    <a:lnTo>
                      <a:pt x="3" y="0"/>
                    </a:lnTo>
                    <a:lnTo>
                      <a:pt x="195" y="17"/>
                    </a:lnTo>
                    <a:lnTo>
                      <a:pt x="193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0" name="ïşļîḑè">
                <a:extLst>
                  <a:ext uri="{FF2B5EF4-FFF2-40B4-BE49-F238E27FC236}">
                    <a16:creationId xmlns:a16="http://schemas.microsoft.com/office/drawing/2014/main" id="{18CA4E75-7346-4B88-8DE7-D1733DD011FA}"/>
                  </a:ext>
                </a:extLst>
              </p:cNvPr>
              <p:cNvSpPr/>
              <p:nvPr/>
            </p:nvSpPr>
            <p:spPr bwMode="auto">
              <a:xfrm>
                <a:off x="7143626" y="3314040"/>
                <a:ext cx="59069" cy="55725"/>
              </a:xfrm>
              <a:custGeom>
                <a:avLst/>
                <a:gdLst>
                  <a:gd name="T0" fmla="*/ 18 w 37"/>
                  <a:gd name="T1" fmla="*/ 35 h 35"/>
                  <a:gd name="T2" fmla="*/ 17 w 37"/>
                  <a:gd name="T3" fmla="*/ 35 h 35"/>
                  <a:gd name="T4" fmla="*/ 5 w 37"/>
                  <a:gd name="T5" fmla="*/ 29 h 35"/>
                  <a:gd name="T6" fmla="*/ 1 w 37"/>
                  <a:gd name="T7" fmla="*/ 16 h 35"/>
                  <a:gd name="T8" fmla="*/ 18 w 37"/>
                  <a:gd name="T9" fmla="*/ 0 h 35"/>
                  <a:gd name="T10" fmla="*/ 20 w 37"/>
                  <a:gd name="T11" fmla="*/ 0 h 35"/>
                  <a:gd name="T12" fmla="*/ 36 w 37"/>
                  <a:gd name="T13" fmla="*/ 19 h 35"/>
                  <a:gd name="T14" fmla="*/ 18 w 37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5">
                    <a:moveTo>
                      <a:pt x="18" y="35"/>
                    </a:moveTo>
                    <a:cubicBezTo>
                      <a:pt x="18" y="35"/>
                      <a:pt x="17" y="35"/>
                      <a:pt x="17" y="35"/>
                    </a:cubicBezTo>
                    <a:cubicBezTo>
                      <a:pt x="12" y="35"/>
                      <a:pt x="8" y="33"/>
                      <a:pt x="5" y="29"/>
                    </a:cubicBezTo>
                    <a:cubicBezTo>
                      <a:pt x="2" y="26"/>
                      <a:pt x="0" y="21"/>
                      <a:pt x="1" y="16"/>
                    </a:cubicBezTo>
                    <a:cubicBezTo>
                      <a:pt x="1" y="7"/>
                      <a:pt x="9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9" y="1"/>
                      <a:pt x="37" y="9"/>
                      <a:pt x="36" y="19"/>
                    </a:cubicBezTo>
                    <a:cubicBezTo>
                      <a:pt x="35" y="28"/>
                      <a:pt x="27" y="35"/>
                      <a:pt x="18" y="35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1" name="ïSḻîḍe">
                <a:extLst>
                  <a:ext uri="{FF2B5EF4-FFF2-40B4-BE49-F238E27FC236}">
                    <a16:creationId xmlns:a16="http://schemas.microsoft.com/office/drawing/2014/main" id="{A634BBEB-4C4D-4549-B311-5654898D9290}"/>
                  </a:ext>
                </a:extLst>
              </p:cNvPr>
              <p:cNvSpPr/>
              <p:nvPr/>
            </p:nvSpPr>
            <p:spPr bwMode="auto">
              <a:xfrm>
                <a:off x="7138054" y="3309582"/>
                <a:ext cx="66870" cy="64641"/>
              </a:xfrm>
              <a:custGeom>
                <a:avLst/>
                <a:gdLst>
                  <a:gd name="T0" fmla="*/ 21 w 42"/>
                  <a:gd name="T1" fmla="*/ 6 h 41"/>
                  <a:gd name="T2" fmla="*/ 22 w 42"/>
                  <a:gd name="T3" fmla="*/ 6 h 41"/>
                  <a:gd name="T4" fmla="*/ 36 w 42"/>
                  <a:gd name="T5" fmla="*/ 22 h 41"/>
                  <a:gd name="T6" fmla="*/ 21 w 42"/>
                  <a:gd name="T7" fmla="*/ 36 h 41"/>
                  <a:gd name="T8" fmla="*/ 20 w 42"/>
                  <a:gd name="T9" fmla="*/ 36 h 41"/>
                  <a:gd name="T10" fmla="*/ 6 w 42"/>
                  <a:gd name="T11" fmla="*/ 20 h 41"/>
                  <a:gd name="T12" fmla="*/ 21 w 42"/>
                  <a:gd name="T13" fmla="*/ 6 h 41"/>
                  <a:gd name="T14" fmla="*/ 21 w 42"/>
                  <a:gd name="T15" fmla="*/ 0 h 41"/>
                  <a:gd name="T16" fmla="*/ 1 w 42"/>
                  <a:gd name="T17" fmla="*/ 19 h 41"/>
                  <a:gd name="T18" fmla="*/ 6 w 42"/>
                  <a:gd name="T19" fmla="*/ 34 h 41"/>
                  <a:gd name="T20" fmla="*/ 20 w 42"/>
                  <a:gd name="T21" fmla="*/ 41 h 41"/>
                  <a:gd name="T22" fmla="*/ 21 w 42"/>
                  <a:gd name="T23" fmla="*/ 41 h 41"/>
                  <a:gd name="T24" fmla="*/ 42 w 42"/>
                  <a:gd name="T25" fmla="*/ 22 h 41"/>
                  <a:gd name="T26" fmla="*/ 37 w 42"/>
                  <a:gd name="T27" fmla="*/ 7 h 41"/>
                  <a:gd name="T28" fmla="*/ 23 w 42"/>
                  <a:gd name="T29" fmla="*/ 0 h 41"/>
                  <a:gd name="T30" fmla="*/ 21 w 42"/>
                  <a:gd name="T3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1">
                    <a:moveTo>
                      <a:pt x="21" y="6"/>
                    </a:moveTo>
                    <a:cubicBezTo>
                      <a:pt x="22" y="6"/>
                      <a:pt x="22" y="6"/>
                      <a:pt x="22" y="6"/>
                    </a:cubicBezTo>
                    <a:cubicBezTo>
                      <a:pt x="31" y="6"/>
                      <a:pt x="37" y="14"/>
                      <a:pt x="36" y="22"/>
                    </a:cubicBezTo>
                    <a:cubicBezTo>
                      <a:pt x="36" y="30"/>
                      <a:pt x="29" y="36"/>
                      <a:pt x="21" y="36"/>
                    </a:cubicBezTo>
                    <a:cubicBezTo>
                      <a:pt x="21" y="36"/>
                      <a:pt x="20" y="36"/>
                      <a:pt x="20" y="36"/>
                    </a:cubicBezTo>
                    <a:cubicBezTo>
                      <a:pt x="12" y="35"/>
                      <a:pt x="6" y="28"/>
                      <a:pt x="6" y="20"/>
                    </a:cubicBezTo>
                    <a:cubicBezTo>
                      <a:pt x="7" y="12"/>
                      <a:pt x="13" y="6"/>
                      <a:pt x="21" y="6"/>
                    </a:cubicBezTo>
                    <a:moveTo>
                      <a:pt x="21" y="0"/>
                    </a:moveTo>
                    <a:cubicBezTo>
                      <a:pt x="11" y="0"/>
                      <a:pt x="2" y="9"/>
                      <a:pt x="1" y="19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9" y="38"/>
                      <a:pt x="14" y="41"/>
                      <a:pt x="20" y="41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32" y="41"/>
                      <a:pt x="41" y="33"/>
                      <a:pt x="42" y="22"/>
                    </a:cubicBezTo>
                    <a:cubicBezTo>
                      <a:pt x="42" y="17"/>
                      <a:pt x="40" y="11"/>
                      <a:pt x="37" y="7"/>
                    </a:cubicBezTo>
                    <a:cubicBezTo>
                      <a:pt x="33" y="3"/>
                      <a:pt x="28" y="1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2" name="îSḷïḋe">
                <a:extLst>
                  <a:ext uri="{FF2B5EF4-FFF2-40B4-BE49-F238E27FC236}">
                    <a16:creationId xmlns:a16="http://schemas.microsoft.com/office/drawing/2014/main" id="{E488C786-A385-46FF-813B-865F19AFA2EC}"/>
                  </a:ext>
                </a:extLst>
              </p:cNvPr>
              <p:cNvSpPr/>
              <p:nvPr/>
            </p:nvSpPr>
            <p:spPr bwMode="auto">
              <a:xfrm>
                <a:off x="6943017" y="3146866"/>
                <a:ext cx="59069" cy="57954"/>
              </a:xfrm>
              <a:custGeom>
                <a:avLst/>
                <a:gdLst>
                  <a:gd name="T0" fmla="*/ 19 w 37"/>
                  <a:gd name="T1" fmla="*/ 36 h 36"/>
                  <a:gd name="T2" fmla="*/ 17 w 37"/>
                  <a:gd name="T3" fmla="*/ 36 h 36"/>
                  <a:gd name="T4" fmla="*/ 1 w 37"/>
                  <a:gd name="T5" fmla="*/ 17 h 36"/>
                  <a:gd name="T6" fmla="*/ 19 w 37"/>
                  <a:gd name="T7" fmla="*/ 0 h 36"/>
                  <a:gd name="T8" fmla="*/ 20 w 37"/>
                  <a:gd name="T9" fmla="*/ 0 h 36"/>
                  <a:gd name="T10" fmla="*/ 36 w 37"/>
                  <a:gd name="T11" fmla="*/ 19 h 36"/>
                  <a:gd name="T12" fmla="*/ 19 w 37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6">
                    <a:moveTo>
                      <a:pt x="19" y="36"/>
                    </a:moveTo>
                    <a:cubicBezTo>
                      <a:pt x="18" y="36"/>
                      <a:pt x="18" y="36"/>
                      <a:pt x="17" y="36"/>
                    </a:cubicBezTo>
                    <a:cubicBezTo>
                      <a:pt x="8" y="35"/>
                      <a:pt x="0" y="26"/>
                      <a:pt x="1" y="17"/>
                    </a:cubicBezTo>
                    <a:cubicBezTo>
                      <a:pt x="2" y="8"/>
                      <a:pt x="10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30" y="1"/>
                      <a:pt x="37" y="10"/>
                      <a:pt x="36" y="19"/>
                    </a:cubicBezTo>
                    <a:cubicBezTo>
                      <a:pt x="36" y="29"/>
                      <a:pt x="28" y="36"/>
                      <a:pt x="19" y="36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3" name="ïšḻíde">
                <a:extLst>
                  <a:ext uri="{FF2B5EF4-FFF2-40B4-BE49-F238E27FC236}">
                    <a16:creationId xmlns:a16="http://schemas.microsoft.com/office/drawing/2014/main" id="{5CB064B7-6D93-4AA7-A373-45E4D1E2FE70}"/>
                  </a:ext>
                </a:extLst>
              </p:cNvPr>
              <p:cNvSpPr/>
              <p:nvPr/>
            </p:nvSpPr>
            <p:spPr bwMode="auto">
              <a:xfrm>
                <a:off x="6939674" y="3143522"/>
                <a:ext cx="66870" cy="65756"/>
              </a:xfrm>
              <a:custGeom>
                <a:avLst/>
                <a:gdLst>
                  <a:gd name="T0" fmla="*/ 21 w 42"/>
                  <a:gd name="T1" fmla="*/ 5 h 41"/>
                  <a:gd name="T2" fmla="*/ 22 w 42"/>
                  <a:gd name="T3" fmla="*/ 5 h 41"/>
                  <a:gd name="T4" fmla="*/ 36 w 42"/>
                  <a:gd name="T5" fmla="*/ 21 h 41"/>
                  <a:gd name="T6" fmla="*/ 21 w 42"/>
                  <a:gd name="T7" fmla="*/ 35 h 41"/>
                  <a:gd name="T8" fmla="*/ 20 w 42"/>
                  <a:gd name="T9" fmla="*/ 35 h 41"/>
                  <a:gd name="T10" fmla="*/ 6 w 42"/>
                  <a:gd name="T11" fmla="*/ 19 h 41"/>
                  <a:gd name="T12" fmla="*/ 21 w 42"/>
                  <a:gd name="T13" fmla="*/ 5 h 41"/>
                  <a:gd name="T14" fmla="*/ 21 w 42"/>
                  <a:gd name="T15" fmla="*/ 0 h 41"/>
                  <a:gd name="T16" fmla="*/ 0 w 42"/>
                  <a:gd name="T17" fmla="*/ 19 h 41"/>
                  <a:gd name="T18" fmla="*/ 5 w 42"/>
                  <a:gd name="T19" fmla="*/ 33 h 41"/>
                  <a:gd name="T20" fmla="*/ 19 w 42"/>
                  <a:gd name="T21" fmla="*/ 40 h 41"/>
                  <a:gd name="T22" fmla="*/ 21 w 42"/>
                  <a:gd name="T23" fmla="*/ 41 h 41"/>
                  <a:gd name="T24" fmla="*/ 41 w 42"/>
                  <a:gd name="T25" fmla="*/ 22 h 41"/>
                  <a:gd name="T26" fmla="*/ 36 w 42"/>
                  <a:gd name="T27" fmla="*/ 7 h 41"/>
                  <a:gd name="T28" fmla="*/ 22 w 42"/>
                  <a:gd name="T29" fmla="*/ 0 h 41"/>
                  <a:gd name="T30" fmla="*/ 21 w 42"/>
                  <a:gd name="T3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1">
                    <a:moveTo>
                      <a:pt x="21" y="5"/>
                    </a:moveTo>
                    <a:cubicBezTo>
                      <a:pt x="21" y="5"/>
                      <a:pt x="22" y="5"/>
                      <a:pt x="22" y="5"/>
                    </a:cubicBezTo>
                    <a:cubicBezTo>
                      <a:pt x="30" y="6"/>
                      <a:pt x="36" y="13"/>
                      <a:pt x="36" y="21"/>
                    </a:cubicBezTo>
                    <a:cubicBezTo>
                      <a:pt x="35" y="29"/>
                      <a:pt x="29" y="35"/>
                      <a:pt x="21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1" y="34"/>
                      <a:pt x="5" y="27"/>
                      <a:pt x="6" y="19"/>
                    </a:cubicBezTo>
                    <a:cubicBezTo>
                      <a:pt x="6" y="11"/>
                      <a:pt x="13" y="5"/>
                      <a:pt x="21" y="5"/>
                    </a:cubicBezTo>
                    <a:moveTo>
                      <a:pt x="21" y="0"/>
                    </a:moveTo>
                    <a:cubicBezTo>
                      <a:pt x="10" y="0"/>
                      <a:pt x="1" y="8"/>
                      <a:pt x="0" y="19"/>
                    </a:cubicBezTo>
                    <a:cubicBezTo>
                      <a:pt x="0" y="24"/>
                      <a:pt x="2" y="29"/>
                      <a:pt x="5" y="33"/>
                    </a:cubicBezTo>
                    <a:cubicBezTo>
                      <a:pt x="9" y="38"/>
                      <a:pt x="14" y="40"/>
                      <a:pt x="19" y="40"/>
                    </a:cubicBezTo>
                    <a:cubicBezTo>
                      <a:pt x="20" y="40"/>
                      <a:pt x="20" y="41"/>
                      <a:pt x="21" y="41"/>
                    </a:cubicBezTo>
                    <a:cubicBezTo>
                      <a:pt x="31" y="41"/>
                      <a:pt x="40" y="32"/>
                      <a:pt x="41" y="22"/>
                    </a:cubicBezTo>
                    <a:cubicBezTo>
                      <a:pt x="42" y="16"/>
                      <a:pt x="40" y="11"/>
                      <a:pt x="36" y="7"/>
                    </a:cubicBezTo>
                    <a:cubicBezTo>
                      <a:pt x="33" y="3"/>
                      <a:pt x="28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4" name="îś1îḓè">
                <a:extLst>
                  <a:ext uri="{FF2B5EF4-FFF2-40B4-BE49-F238E27FC236}">
                    <a16:creationId xmlns:a16="http://schemas.microsoft.com/office/drawing/2014/main" id="{0B1BA782-9546-40B6-B5DE-FC824EBEA497}"/>
                  </a:ext>
                </a:extLst>
              </p:cNvPr>
              <p:cNvSpPr/>
              <p:nvPr/>
            </p:nvSpPr>
            <p:spPr bwMode="auto">
              <a:xfrm>
                <a:off x="6655477" y="3270575"/>
                <a:ext cx="56840" cy="57954"/>
              </a:xfrm>
              <a:custGeom>
                <a:avLst/>
                <a:gdLst>
                  <a:gd name="T0" fmla="*/ 18 w 36"/>
                  <a:gd name="T1" fmla="*/ 36 h 36"/>
                  <a:gd name="T2" fmla="*/ 16 w 36"/>
                  <a:gd name="T3" fmla="*/ 36 h 36"/>
                  <a:gd name="T4" fmla="*/ 4 w 36"/>
                  <a:gd name="T5" fmla="*/ 29 h 36"/>
                  <a:gd name="T6" fmla="*/ 0 w 36"/>
                  <a:gd name="T7" fmla="*/ 17 h 36"/>
                  <a:gd name="T8" fmla="*/ 18 w 36"/>
                  <a:gd name="T9" fmla="*/ 0 h 36"/>
                  <a:gd name="T10" fmla="*/ 19 w 36"/>
                  <a:gd name="T11" fmla="*/ 0 h 36"/>
                  <a:gd name="T12" fmla="*/ 35 w 36"/>
                  <a:gd name="T13" fmla="*/ 19 h 36"/>
                  <a:gd name="T14" fmla="*/ 18 w 36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6">
                    <a:moveTo>
                      <a:pt x="18" y="36"/>
                    </a:moveTo>
                    <a:cubicBezTo>
                      <a:pt x="17" y="36"/>
                      <a:pt x="17" y="36"/>
                      <a:pt x="16" y="36"/>
                    </a:cubicBezTo>
                    <a:cubicBezTo>
                      <a:pt x="11" y="35"/>
                      <a:pt x="7" y="33"/>
                      <a:pt x="4" y="29"/>
                    </a:cubicBezTo>
                    <a:cubicBezTo>
                      <a:pt x="1" y="26"/>
                      <a:pt x="0" y="21"/>
                      <a:pt x="0" y="17"/>
                    </a:cubicBezTo>
                    <a:cubicBezTo>
                      <a:pt x="1" y="7"/>
                      <a:pt x="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9" y="1"/>
                      <a:pt x="36" y="10"/>
                      <a:pt x="35" y="19"/>
                    </a:cubicBezTo>
                    <a:cubicBezTo>
                      <a:pt x="35" y="28"/>
                      <a:pt x="27" y="36"/>
                      <a:pt x="18" y="36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5" name="íṩľïḓè">
                <a:extLst>
                  <a:ext uri="{FF2B5EF4-FFF2-40B4-BE49-F238E27FC236}">
                    <a16:creationId xmlns:a16="http://schemas.microsoft.com/office/drawing/2014/main" id="{3F387747-0C4C-40DD-8B31-580DA2179156}"/>
                  </a:ext>
                </a:extLst>
              </p:cNvPr>
              <p:cNvSpPr/>
              <p:nvPr/>
            </p:nvSpPr>
            <p:spPr bwMode="auto">
              <a:xfrm>
                <a:off x="6648790" y="3266117"/>
                <a:ext cx="66870" cy="64641"/>
              </a:xfrm>
              <a:custGeom>
                <a:avLst/>
                <a:gdLst>
                  <a:gd name="T0" fmla="*/ 22 w 42"/>
                  <a:gd name="T1" fmla="*/ 6 h 41"/>
                  <a:gd name="T2" fmla="*/ 23 w 42"/>
                  <a:gd name="T3" fmla="*/ 6 h 41"/>
                  <a:gd name="T4" fmla="*/ 37 w 42"/>
                  <a:gd name="T5" fmla="*/ 22 h 41"/>
                  <a:gd name="T6" fmla="*/ 22 w 42"/>
                  <a:gd name="T7" fmla="*/ 36 h 41"/>
                  <a:gd name="T8" fmla="*/ 20 w 42"/>
                  <a:gd name="T9" fmla="*/ 36 h 41"/>
                  <a:gd name="T10" fmla="*/ 7 w 42"/>
                  <a:gd name="T11" fmla="*/ 20 h 41"/>
                  <a:gd name="T12" fmla="*/ 22 w 42"/>
                  <a:gd name="T13" fmla="*/ 6 h 41"/>
                  <a:gd name="T14" fmla="*/ 22 w 42"/>
                  <a:gd name="T15" fmla="*/ 0 h 41"/>
                  <a:gd name="T16" fmla="*/ 1 w 42"/>
                  <a:gd name="T17" fmla="*/ 19 h 41"/>
                  <a:gd name="T18" fmla="*/ 20 w 42"/>
                  <a:gd name="T19" fmla="*/ 41 h 41"/>
                  <a:gd name="T20" fmla="*/ 22 w 42"/>
                  <a:gd name="T21" fmla="*/ 41 h 41"/>
                  <a:gd name="T22" fmla="*/ 42 w 42"/>
                  <a:gd name="T23" fmla="*/ 22 h 41"/>
                  <a:gd name="T24" fmla="*/ 37 w 42"/>
                  <a:gd name="T25" fmla="*/ 8 h 41"/>
                  <a:gd name="T26" fmla="*/ 23 w 42"/>
                  <a:gd name="T27" fmla="*/ 1 h 41"/>
                  <a:gd name="T28" fmla="*/ 22 w 42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1">
                    <a:moveTo>
                      <a:pt x="22" y="6"/>
                    </a:moveTo>
                    <a:cubicBezTo>
                      <a:pt x="22" y="6"/>
                      <a:pt x="22" y="6"/>
                      <a:pt x="23" y="6"/>
                    </a:cubicBezTo>
                    <a:cubicBezTo>
                      <a:pt x="31" y="7"/>
                      <a:pt x="37" y="14"/>
                      <a:pt x="37" y="22"/>
                    </a:cubicBezTo>
                    <a:cubicBezTo>
                      <a:pt x="36" y="30"/>
                      <a:pt x="29" y="36"/>
                      <a:pt x="22" y="36"/>
                    </a:cubicBezTo>
                    <a:cubicBezTo>
                      <a:pt x="21" y="36"/>
                      <a:pt x="21" y="36"/>
                      <a:pt x="20" y="36"/>
                    </a:cubicBezTo>
                    <a:cubicBezTo>
                      <a:pt x="12" y="35"/>
                      <a:pt x="6" y="28"/>
                      <a:pt x="7" y="20"/>
                    </a:cubicBezTo>
                    <a:cubicBezTo>
                      <a:pt x="7" y="12"/>
                      <a:pt x="14" y="6"/>
                      <a:pt x="22" y="6"/>
                    </a:cubicBezTo>
                    <a:moveTo>
                      <a:pt x="22" y="0"/>
                    </a:moveTo>
                    <a:cubicBezTo>
                      <a:pt x="11" y="0"/>
                      <a:pt x="2" y="9"/>
                      <a:pt x="1" y="19"/>
                    </a:cubicBezTo>
                    <a:cubicBezTo>
                      <a:pt x="0" y="31"/>
                      <a:pt x="9" y="40"/>
                      <a:pt x="20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32" y="41"/>
                      <a:pt x="41" y="33"/>
                      <a:pt x="42" y="22"/>
                    </a:cubicBezTo>
                    <a:cubicBezTo>
                      <a:pt x="42" y="17"/>
                      <a:pt x="41" y="12"/>
                      <a:pt x="37" y="8"/>
                    </a:cubicBezTo>
                    <a:cubicBezTo>
                      <a:pt x="34" y="3"/>
                      <a:pt x="29" y="1"/>
                      <a:pt x="23" y="1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6" name="i$ļïdé">
                <a:extLst>
                  <a:ext uri="{FF2B5EF4-FFF2-40B4-BE49-F238E27FC236}">
                    <a16:creationId xmlns:a16="http://schemas.microsoft.com/office/drawing/2014/main" id="{363E1120-FB0A-44F1-A6E6-5D1A4F6204CC}"/>
                  </a:ext>
                </a:extLst>
              </p:cNvPr>
              <p:cNvSpPr/>
              <p:nvPr/>
            </p:nvSpPr>
            <p:spPr bwMode="auto">
              <a:xfrm>
                <a:off x="6477157" y="3184759"/>
                <a:ext cx="56840" cy="55725"/>
              </a:xfrm>
              <a:custGeom>
                <a:avLst/>
                <a:gdLst>
                  <a:gd name="T0" fmla="*/ 18 w 36"/>
                  <a:gd name="T1" fmla="*/ 35 h 35"/>
                  <a:gd name="T2" fmla="*/ 17 w 36"/>
                  <a:gd name="T3" fmla="*/ 35 h 35"/>
                  <a:gd name="T4" fmla="*/ 4 w 36"/>
                  <a:gd name="T5" fmla="*/ 29 h 35"/>
                  <a:gd name="T6" fmla="*/ 0 w 36"/>
                  <a:gd name="T7" fmla="*/ 16 h 35"/>
                  <a:gd name="T8" fmla="*/ 18 w 36"/>
                  <a:gd name="T9" fmla="*/ 0 h 35"/>
                  <a:gd name="T10" fmla="*/ 19 w 36"/>
                  <a:gd name="T11" fmla="*/ 0 h 35"/>
                  <a:gd name="T12" fmla="*/ 31 w 36"/>
                  <a:gd name="T13" fmla="*/ 6 h 35"/>
                  <a:gd name="T14" fmla="*/ 36 w 36"/>
                  <a:gd name="T15" fmla="*/ 19 h 35"/>
                  <a:gd name="T16" fmla="*/ 18 w 36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5">
                    <a:moveTo>
                      <a:pt x="18" y="35"/>
                    </a:moveTo>
                    <a:cubicBezTo>
                      <a:pt x="17" y="35"/>
                      <a:pt x="17" y="35"/>
                      <a:pt x="17" y="35"/>
                    </a:cubicBezTo>
                    <a:cubicBezTo>
                      <a:pt x="12" y="35"/>
                      <a:pt x="7" y="33"/>
                      <a:pt x="4" y="29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1" y="7"/>
                      <a:pt x="9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4" y="0"/>
                      <a:pt x="28" y="2"/>
                      <a:pt x="31" y="6"/>
                    </a:cubicBezTo>
                    <a:cubicBezTo>
                      <a:pt x="34" y="9"/>
                      <a:pt x="36" y="14"/>
                      <a:pt x="36" y="19"/>
                    </a:cubicBezTo>
                    <a:cubicBezTo>
                      <a:pt x="35" y="28"/>
                      <a:pt x="27" y="35"/>
                      <a:pt x="18" y="35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7" name="îṣļíḋé">
                <a:extLst>
                  <a:ext uri="{FF2B5EF4-FFF2-40B4-BE49-F238E27FC236}">
                    <a16:creationId xmlns:a16="http://schemas.microsoft.com/office/drawing/2014/main" id="{71493EC5-44EF-47F3-8731-CED48EA17D2A}"/>
                  </a:ext>
                </a:extLst>
              </p:cNvPr>
              <p:cNvSpPr/>
              <p:nvPr/>
            </p:nvSpPr>
            <p:spPr bwMode="auto">
              <a:xfrm>
                <a:off x="6472699" y="3180301"/>
                <a:ext cx="66870" cy="65756"/>
              </a:xfrm>
              <a:custGeom>
                <a:avLst/>
                <a:gdLst>
                  <a:gd name="T0" fmla="*/ 21 w 42"/>
                  <a:gd name="T1" fmla="*/ 5 h 41"/>
                  <a:gd name="T2" fmla="*/ 22 w 42"/>
                  <a:gd name="T3" fmla="*/ 5 h 41"/>
                  <a:gd name="T4" fmla="*/ 36 w 42"/>
                  <a:gd name="T5" fmla="*/ 22 h 41"/>
                  <a:gd name="T6" fmla="*/ 21 w 42"/>
                  <a:gd name="T7" fmla="*/ 35 h 41"/>
                  <a:gd name="T8" fmla="*/ 20 w 42"/>
                  <a:gd name="T9" fmla="*/ 35 h 41"/>
                  <a:gd name="T10" fmla="*/ 6 w 42"/>
                  <a:gd name="T11" fmla="*/ 19 h 41"/>
                  <a:gd name="T12" fmla="*/ 21 w 42"/>
                  <a:gd name="T13" fmla="*/ 5 h 41"/>
                  <a:gd name="T14" fmla="*/ 21 w 42"/>
                  <a:gd name="T15" fmla="*/ 0 h 41"/>
                  <a:gd name="T16" fmla="*/ 0 w 42"/>
                  <a:gd name="T17" fmla="*/ 19 h 41"/>
                  <a:gd name="T18" fmla="*/ 5 w 42"/>
                  <a:gd name="T19" fmla="*/ 34 h 41"/>
                  <a:gd name="T20" fmla="*/ 19 w 42"/>
                  <a:gd name="T21" fmla="*/ 41 h 41"/>
                  <a:gd name="T22" fmla="*/ 21 w 42"/>
                  <a:gd name="T23" fmla="*/ 41 h 41"/>
                  <a:gd name="T24" fmla="*/ 41 w 42"/>
                  <a:gd name="T25" fmla="*/ 22 h 41"/>
                  <a:gd name="T26" fmla="*/ 36 w 42"/>
                  <a:gd name="T27" fmla="*/ 7 h 41"/>
                  <a:gd name="T28" fmla="*/ 22 w 42"/>
                  <a:gd name="T29" fmla="*/ 0 h 41"/>
                  <a:gd name="T30" fmla="*/ 21 w 42"/>
                  <a:gd name="T3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1">
                    <a:moveTo>
                      <a:pt x="21" y="5"/>
                    </a:moveTo>
                    <a:cubicBezTo>
                      <a:pt x="21" y="5"/>
                      <a:pt x="22" y="5"/>
                      <a:pt x="22" y="5"/>
                    </a:cubicBezTo>
                    <a:cubicBezTo>
                      <a:pt x="30" y="6"/>
                      <a:pt x="36" y="13"/>
                      <a:pt x="36" y="22"/>
                    </a:cubicBezTo>
                    <a:cubicBezTo>
                      <a:pt x="35" y="29"/>
                      <a:pt x="29" y="35"/>
                      <a:pt x="21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1" y="35"/>
                      <a:pt x="5" y="28"/>
                      <a:pt x="6" y="19"/>
                    </a:cubicBezTo>
                    <a:cubicBezTo>
                      <a:pt x="6" y="11"/>
                      <a:pt x="13" y="5"/>
                      <a:pt x="21" y="5"/>
                    </a:cubicBezTo>
                    <a:moveTo>
                      <a:pt x="21" y="0"/>
                    </a:moveTo>
                    <a:cubicBezTo>
                      <a:pt x="10" y="0"/>
                      <a:pt x="1" y="8"/>
                      <a:pt x="0" y="19"/>
                    </a:cubicBezTo>
                    <a:cubicBezTo>
                      <a:pt x="0" y="24"/>
                      <a:pt x="2" y="30"/>
                      <a:pt x="5" y="34"/>
                    </a:cubicBezTo>
                    <a:cubicBezTo>
                      <a:pt x="9" y="38"/>
                      <a:pt x="14" y="40"/>
                      <a:pt x="19" y="41"/>
                    </a:cubicBezTo>
                    <a:cubicBezTo>
                      <a:pt x="20" y="41"/>
                      <a:pt x="20" y="41"/>
                      <a:pt x="21" y="41"/>
                    </a:cubicBezTo>
                    <a:cubicBezTo>
                      <a:pt x="31" y="41"/>
                      <a:pt x="40" y="33"/>
                      <a:pt x="41" y="22"/>
                    </a:cubicBezTo>
                    <a:cubicBezTo>
                      <a:pt x="42" y="17"/>
                      <a:pt x="40" y="11"/>
                      <a:pt x="36" y="7"/>
                    </a:cubicBezTo>
                    <a:cubicBezTo>
                      <a:pt x="33" y="3"/>
                      <a:pt x="28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ïś1iḍe">
                <a:extLst>
                  <a:ext uri="{FF2B5EF4-FFF2-40B4-BE49-F238E27FC236}">
                    <a16:creationId xmlns:a16="http://schemas.microsoft.com/office/drawing/2014/main" id="{0F78DC5A-4F21-41E1-A6C6-1297DF26BAC9}"/>
                  </a:ext>
                </a:extLst>
              </p:cNvPr>
              <p:cNvSpPr/>
              <p:nvPr/>
            </p:nvSpPr>
            <p:spPr bwMode="auto">
              <a:xfrm>
                <a:off x="6362364" y="3328529"/>
                <a:ext cx="59069" cy="54611"/>
              </a:xfrm>
              <a:custGeom>
                <a:avLst/>
                <a:gdLst>
                  <a:gd name="T0" fmla="*/ 19 w 37"/>
                  <a:gd name="T1" fmla="*/ 35 h 35"/>
                  <a:gd name="T2" fmla="*/ 17 w 37"/>
                  <a:gd name="T3" fmla="*/ 35 h 35"/>
                  <a:gd name="T4" fmla="*/ 1 w 37"/>
                  <a:gd name="T5" fmla="*/ 16 h 35"/>
                  <a:gd name="T6" fmla="*/ 19 w 37"/>
                  <a:gd name="T7" fmla="*/ 0 h 35"/>
                  <a:gd name="T8" fmla="*/ 20 w 37"/>
                  <a:gd name="T9" fmla="*/ 0 h 35"/>
                  <a:gd name="T10" fmla="*/ 36 w 37"/>
                  <a:gd name="T11" fmla="*/ 19 h 35"/>
                  <a:gd name="T12" fmla="*/ 19 w 37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5">
                    <a:moveTo>
                      <a:pt x="19" y="35"/>
                    </a:moveTo>
                    <a:cubicBezTo>
                      <a:pt x="18" y="35"/>
                      <a:pt x="18" y="35"/>
                      <a:pt x="17" y="35"/>
                    </a:cubicBezTo>
                    <a:cubicBezTo>
                      <a:pt x="8" y="35"/>
                      <a:pt x="0" y="26"/>
                      <a:pt x="1" y="16"/>
                    </a:cubicBezTo>
                    <a:cubicBezTo>
                      <a:pt x="2" y="7"/>
                      <a:pt x="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30" y="1"/>
                      <a:pt x="37" y="9"/>
                      <a:pt x="36" y="19"/>
                    </a:cubicBezTo>
                    <a:cubicBezTo>
                      <a:pt x="36" y="28"/>
                      <a:pt x="28" y="35"/>
                      <a:pt x="19" y="35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ïṩḻíďè">
                <a:extLst>
                  <a:ext uri="{FF2B5EF4-FFF2-40B4-BE49-F238E27FC236}">
                    <a16:creationId xmlns:a16="http://schemas.microsoft.com/office/drawing/2014/main" id="{A6534CA6-5F4B-4F47-A68C-567579F81851}"/>
                  </a:ext>
                </a:extLst>
              </p:cNvPr>
              <p:cNvSpPr/>
              <p:nvPr/>
            </p:nvSpPr>
            <p:spPr bwMode="auto">
              <a:xfrm>
                <a:off x="6359021" y="3322956"/>
                <a:ext cx="66870" cy="65756"/>
              </a:xfrm>
              <a:custGeom>
                <a:avLst/>
                <a:gdLst>
                  <a:gd name="T0" fmla="*/ 21 w 42"/>
                  <a:gd name="T1" fmla="*/ 6 h 41"/>
                  <a:gd name="T2" fmla="*/ 22 w 42"/>
                  <a:gd name="T3" fmla="*/ 6 h 41"/>
                  <a:gd name="T4" fmla="*/ 36 w 42"/>
                  <a:gd name="T5" fmla="*/ 22 h 41"/>
                  <a:gd name="T6" fmla="*/ 21 w 42"/>
                  <a:gd name="T7" fmla="*/ 36 h 41"/>
                  <a:gd name="T8" fmla="*/ 20 w 42"/>
                  <a:gd name="T9" fmla="*/ 36 h 41"/>
                  <a:gd name="T10" fmla="*/ 6 w 42"/>
                  <a:gd name="T11" fmla="*/ 19 h 41"/>
                  <a:gd name="T12" fmla="*/ 21 w 42"/>
                  <a:gd name="T13" fmla="*/ 6 h 41"/>
                  <a:gd name="T14" fmla="*/ 21 w 42"/>
                  <a:gd name="T15" fmla="*/ 0 h 41"/>
                  <a:gd name="T16" fmla="*/ 0 w 42"/>
                  <a:gd name="T17" fmla="*/ 19 h 41"/>
                  <a:gd name="T18" fmla="*/ 5 w 42"/>
                  <a:gd name="T19" fmla="*/ 34 h 41"/>
                  <a:gd name="T20" fmla="*/ 19 w 42"/>
                  <a:gd name="T21" fmla="*/ 41 h 41"/>
                  <a:gd name="T22" fmla="*/ 21 w 42"/>
                  <a:gd name="T23" fmla="*/ 41 h 41"/>
                  <a:gd name="T24" fmla="*/ 41 w 42"/>
                  <a:gd name="T25" fmla="*/ 22 h 41"/>
                  <a:gd name="T26" fmla="*/ 36 w 42"/>
                  <a:gd name="T27" fmla="*/ 7 h 41"/>
                  <a:gd name="T28" fmla="*/ 22 w 42"/>
                  <a:gd name="T29" fmla="*/ 0 h 41"/>
                  <a:gd name="T30" fmla="*/ 21 w 42"/>
                  <a:gd name="T3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1">
                    <a:moveTo>
                      <a:pt x="21" y="6"/>
                    </a:moveTo>
                    <a:cubicBezTo>
                      <a:pt x="21" y="6"/>
                      <a:pt x="21" y="6"/>
                      <a:pt x="22" y="6"/>
                    </a:cubicBezTo>
                    <a:cubicBezTo>
                      <a:pt x="30" y="6"/>
                      <a:pt x="36" y="13"/>
                      <a:pt x="36" y="22"/>
                    </a:cubicBezTo>
                    <a:cubicBezTo>
                      <a:pt x="35" y="30"/>
                      <a:pt x="29" y="36"/>
                      <a:pt x="21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1" y="35"/>
                      <a:pt x="5" y="28"/>
                      <a:pt x="6" y="19"/>
                    </a:cubicBezTo>
                    <a:cubicBezTo>
                      <a:pt x="6" y="12"/>
                      <a:pt x="13" y="6"/>
                      <a:pt x="21" y="6"/>
                    </a:cubicBezTo>
                    <a:moveTo>
                      <a:pt x="21" y="0"/>
                    </a:moveTo>
                    <a:cubicBezTo>
                      <a:pt x="10" y="0"/>
                      <a:pt x="1" y="8"/>
                      <a:pt x="0" y="19"/>
                    </a:cubicBezTo>
                    <a:cubicBezTo>
                      <a:pt x="0" y="24"/>
                      <a:pt x="2" y="30"/>
                      <a:pt x="5" y="34"/>
                    </a:cubicBezTo>
                    <a:cubicBezTo>
                      <a:pt x="9" y="38"/>
                      <a:pt x="14" y="41"/>
                      <a:pt x="19" y="41"/>
                    </a:cubicBezTo>
                    <a:cubicBezTo>
                      <a:pt x="20" y="41"/>
                      <a:pt x="20" y="41"/>
                      <a:pt x="21" y="41"/>
                    </a:cubicBezTo>
                    <a:cubicBezTo>
                      <a:pt x="31" y="41"/>
                      <a:pt x="40" y="33"/>
                      <a:pt x="41" y="22"/>
                    </a:cubicBezTo>
                    <a:cubicBezTo>
                      <a:pt x="42" y="17"/>
                      <a:pt x="40" y="11"/>
                      <a:pt x="36" y="7"/>
                    </a:cubicBezTo>
                    <a:cubicBezTo>
                      <a:pt x="33" y="3"/>
                      <a:pt x="28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0" name="iṡľíḋe">
                <a:extLst>
                  <a:ext uri="{FF2B5EF4-FFF2-40B4-BE49-F238E27FC236}">
                    <a16:creationId xmlns:a16="http://schemas.microsoft.com/office/drawing/2014/main" id="{C503FE11-907E-4511-9309-991782E24B19}"/>
                  </a:ext>
                </a:extLst>
              </p:cNvPr>
              <p:cNvSpPr/>
              <p:nvPr/>
            </p:nvSpPr>
            <p:spPr bwMode="auto">
              <a:xfrm>
                <a:off x="6099343" y="3243827"/>
                <a:ext cx="56840" cy="55725"/>
              </a:xfrm>
              <a:custGeom>
                <a:avLst/>
                <a:gdLst>
                  <a:gd name="T0" fmla="*/ 18 w 36"/>
                  <a:gd name="T1" fmla="*/ 35 h 35"/>
                  <a:gd name="T2" fmla="*/ 16 w 36"/>
                  <a:gd name="T3" fmla="*/ 35 h 35"/>
                  <a:gd name="T4" fmla="*/ 4 w 36"/>
                  <a:gd name="T5" fmla="*/ 29 h 35"/>
                  <a:gd name="T6" fmla="*/ 0 w 36"/>
                  <a:gd name="T7" fmla="*/ 16 h 35"/>
                  <a:gd name="T8" fmla="*/ 18 w 36"/>
                  <a:gd name="T9" fmla="*/ 0 h 35"/>
                  <a:gd name="T10" fmla="*/ 19 w 36"/>
                  <a:gd name="T11" fmla="*/ 0 h 35"/>
                  <a:gd name="T12" fmla="*/ 31 w 36"/>
                  <a:gd name="T13" fmla="*/ 6 h 35"/>
                  <a:gd name="T14" fmla="*/ 36 w 36"/>
                  <a:gd name="T15" fmla="*/ 19 h 35"/>
                  <a:gd name="T16" fmla="*/ 18 w 36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5">
                    <a:moveTo>
                      <a:pt x="18" y="35"/>
                    </a:moveTo>
                    <a:cubicBezTo>
                      <a:pt x="17" y="35"/>
                      <a:pt x="17" y="35"/>
                      <a:pt x="16" y="35"/>
                    </a:cubicBezTo>
                    <a:cubicBezTo>
                      <a:pt x="12" y="35"/>
                      <a:pt x="7" y="33"/>
                      <a:pt x="4" y="29"/>
                    </a:cubicBezTo>
                    <a:cubicBezTo>
                      <a:pt x="1" y="26"/>
                      <a:pt x="0" y="21"/>
                      <a:pt x="0" y="16"/>
                    </a:cubicBezTo>
                    <a:cubicBezTo>
                      <a:pt x="1" y="7"/>
                      <a:pt x="9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4" y="0"/>
                      <a:pt x="28" y="2"/>
                      <a:pt x="31" y="6"/>
                    </a:cubicBezTo>
                    <a:cubicBezTo>
                      <a:pt x="34" y="10"/>
                      <a:pt x="36" y="14"/>
                      <a:pt x="36" y="19"/>
                    </a:cubicBezTo>
                    <a:cubicBezTo>
                      <a:pt x="35" y="28"/>
                      <a:pt x="27" y="35"/>
                      <a:pt x="18" y="35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1" name="îṧlîďe">
                <a:extLst>
                  <a:ext uri="{FF2B5EF4-FFF2-40B4-BE49-F238E27FC236}">
                    <a16:creationId xmlns:a16="http://schemas.microsoft.com/office/drawing/2014/main" id="{75E21A9B-77F8-4A98-92B0-F163295F8607}"/>
                  </a:ext>
                </a:extLst>
              </p:cNvPr>
              <p:cNvSpPr/>
              <p:nvPr/>
            </p:nvSpPr>
            <p:spPr bwMode="auto">
              <a:xfrm>
                <a:off x="6093770" y="3239369"/>
                <a:ext cx="66870" cy="64641"/>
              </a:xfrm>
              <a:custGeom>
                <a:avLst/>
                <a:gdLst>
                  <a:gd name="T0" fmla="*/ 21 w 42"/>
                  <a:gd name="T1" fmla="*/ 6 h 41"/>
                  <a:gd name="T2" fmla="*/ 22 w 42"/>
                  <a:gd name="T3" fmla="*/ 6 h 41"/>
                  <a:gd name="T4" fmla="*/ 36 w 42"/>
                  <a:gd name="T5" fmla="*/ 22 h 41"/>
                  <a:gd name="T6" fmla="*/ 21 w 42"/>
                  <a:gd name="T7" fmla="*/ 36 h 41"/>
                  <a:gd name="T8" fmla="*/ 20 w 42"/>
                  <a:gd name="T9" fmla="*/ 36 h 41"/>
                  <a:gd name="T10" fmla="*/ 6 w 42"/>
                  <a:gd name="T11" fmla="*/ 19 h 41"/>
                  <a:gd name="T12" fmla="*/ 21 w 42"/>
                  <a:gd name="T13" fmla="*/ 6 h 41"/>
                  <a:gd name="T14" fmla="*/ 21 w 42"/>
                  <a:gd name="T15" fmla="*/ 0 h 41"/>
                  <a:gd name="T16" fmla="*/ 0 w 42"/>
                  <a:gd name="T17" fmla="*/ 19 h 41"/>
                  <a:gd name="T18" fmla="*/ 5 w 42"/>
                  <a:gd name="T19" fmla="*/ 34 h 41"/>
                  <a:gd name="T20" fmla="*/ 19 w 42"/>
                  <a:gd name="T21" fmla="*/ 41 h 41"/>
                  <a:gd name="T22" fmla="*/ 21 w 42"/>
                  <a:gd name="T23" fmla="*/ 41 h 41"/>
                  <a:gd name="T24" fmla="*/ 41 w 42"/>
                  <a:gd name="T25" fmla="*/ 22 h 41"/>
                  <a:gd name="T26" fmla="*/ 36 w 42"/>
                  <a:gd name="T27" fmla="*/ 7 h 41"/>
                  <a:gd name="T28" fmla="*/ 22 w 42"/>
                  <a:gd name="T29" fmla="*/ 0 h 41"/>
                  <a:gd name="T30" fmla="*/ 21 w 42"/>
                  <a:gd name="T3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1">
                    <a:moveTo>
                      <a:pt x="21" y="6"/>
                    </a:moveTo>
                    <a:cubicBezTo>
                      <a:pt x="21" y="6"/>
                      <a:pt x="22" y="6"/>
                      <a:pt x="22" y="6"/>
                    </a:cubicBezTo>
                    <a:cubicBezTo>
                      <a:pt x="30" y="6"/>
                      <a:pt x="36" y="13"/>
                      <a:pt x="36" y="22"/>
                    </a:cubicBezTo>
                    <a:cubicBezTo>
                      <a:pt x="35" y="30"/>
                      <a:pt x="29" y="36"/>
                      <a:pt x="21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1" y="35"/>
                      <a:pt x="5" y="28"/>
                      <a:pt x="6" y="19"/>
                    </a:cubicBezTo>
                    <a:cubicBezTo>
                      <a:pt x="6" y="12"/>
                      <a:pt x="13" y="6"/>
                      <a:pt x="21" y="6"/>
                    </a:cubicBezTo>
                    <a:moveTo>
                      <a:pt x="21" y="0"/>
                    </a:moveTo>
                    <a:cubicBezTo>
                      <a:pt x="10" y="0"/>
                      <a:pt x="1" y="8"/>
                      <a:pt x="0" y="19"/>
                    </a:cubicBezTo>
                    <a:cubicBezTo>
                      <a:pt x="0" y="24"/>
                      <a:pt x="2" y="30"/>
                      <a:pt x="5" y="34"/>
                    </a:cubicBezTo>
                    <a:cubicBezTo>
                      <a:pt x="9" y="38"/>
                      <a:pt x="14" y="41"/>
                      <a:pt x="19" y="41"/>
                    </a:cubicBezTo>
                    <a:cubicBezTo>
                      <a:pt x="20" y="41"/>
                      <a:pt x="20" y="41"/>
                      <a:pt x="21" y="41"/>
                    </a:cubicBezTo>
                    <a:cubicBezTo>
                      <a:pt x="31" y="41"/>
                      <a:pt x="40" y="33"/>
                      <a:pt x="41" y="22"/>
                    </a:cubicBezTo>
                    <a:cubicBezTo>
                      <a:pt x="42" y="17"/>
                      <a:pt x="40" y="11"/>
                      <a:pt x="36" y="7"/>
                    </a:cubicBezTo>
                    <a:cubicBezTo>
                      <a:pt x="33" y="3"/>
                      <a:pt x="28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2" name="í$ḷíḑè">
                <a:extLst>
                  <a:ext uri="{FF2B5EF4-FFF2-40B4-BE49-F238E27FC236}">
                    <a16:creationId xmlns:a16="http://schemas.microsoft.com/office/drawing/2014/main" id="{165F87AE-37C2-4463-BEA9-2CAC7F3D4BA9}"/>
                  </a:ext>
                </a:extLst>
              </p:cNvPr>
              <p:cNvSpPr/>
              <p:nvPr/>
            </p:nvSpPr>
            <p:spPr bwMode="auto">
              <a:xfrm>
                <a:off x="5906535" y="2834806"/>
                <a:ext cx="1371946" cy="477005"/>
              </a:xfrm>
              <a:custGeom>
                <a:avLst/>
                <a:gdLst>
                  <a:gd name="T0" fmla="*/ 0 w 1231"/>
                  <a:gd name="T1" fmla="*/ 417 h 428"/>
                  <a:gd name="T2" fmla="*/ 240 w 1231"/>
                  <a:gd name="T3" fmla="*/ 31 h 428"/>
                  <a:gd name="T4" fmla="*/ 412 w 1231"/>
                  <a:gd name="T5" fmla="*/ 247 h 428"/>
                  <a:gd name="T6" fmla="*/ 628 w 1231"/>
                  <a:gd name="T7" fmla="*/ 64 h 428"/>
                  <a:gd name="T8" fmla="*/ 745 w 1231"/>
                  <a:gd name="T9" fmla="*/ 213 h 428"/>
                  <a:gd name="T10" fmla="*/ 917 w 1231"/>
                  <a:gd name="T11" fmla="*/ 0 h 428"/>
                  <a:gd name="T12" fmla="*/ 1083 w 1231"/>
                  <a:gd name="T13" fmla="*/ 145 h 428"/>
                  <a:gd name="T14" fmla="*/ 1227 w 1231"/>
                  <a:gd name="T15" fmla="*/ 114 h 428"/>
                  <a:gd name="T16" fmla="*/ 1231 w 1231"/>
                  <a:gd name="T17" fmla="*/ 135 h 428"/>
                  <a:gd name="T18" fmla="*/ 1077 w 1231"/>
                  <a:gd name="T19" fmla="*/ 169 h 428"/>
                  <a:gd name="T20" fmla="*/ 920 w 1231"/>
                  <a:gd name="T21" fmla="*/ 31 h 428"/>
                  <a:gd name="T22" fmla="*/ 743 w 1231"/>
                  <a:gd name="T23" fmla="*/ 249 h 428"/>
                  <a:gd name="T24" fmla="*/ 625 w 1231"/>
                  <a:gd name="T25" fmla="*/ 95 h 428"/>
                  <a:gd name="T26" fmla="*/ 409 w 1231"/>
                  <a:gd name="T27" fmla="*/ 279 h 428"/>
                  <a:gd name="T28" fmla="*/ 242 w 1231"/>
                  <a:gd name="T29" fmla="*/ 69 h 428"/>
                  <a:gd name="T30" fmla="*/ 20 w 1231"/>
                  <a:gd name="T31" fmla="*/ 428 h 428"/>
                  <a:gd name="T32" fmla="*/ 0 w 1231"/>
                  <a:gd name="T33" fmla="*/ 417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1" h="428">
                    <a:moveTo>
                      <a:pt x="0" y="417"/>
                    </a:moveTo>
                    <a:lnTo>
                      <a:pt x="240" y="31"/>
                    </a:lnTo>
                    <a:lnTo>
                      <a:pt x="412" y="247"/>
                    </a:lnTo>
                    <a:lnTo>
                      <a:pt x="628" y="64"/>
                    </a:lnTo>
                    <a:lnTo>
                      <a:pt x="745" y="213"/>
                    </a:lnTo>
                    <a:lnTo>
                      <a:pt x="917" y="0"/>
                    </a:lnTo>
                    <a:lnTo>
                      <a:pt x="1083" y="145"/>
                    </a:lnTo>
                    <a:lnTo>
                      <a:pt x="1227" y="114"/>
                    </a:lnTo>
                    <a:lnTo>
                      <a:pt x="1231" y="135"/>
                    </a:lnTo>
                    <a:lnTo>
                      <a:pt x="1077" y="169"/>
                    </a:lnTo>
                    <a:lnTo>
                      <a:pt x="920" y="31"/>
                    </a:lnTo>
                    <a:lnTo>
                      <a:pt x="743" y="249"/>
                    </a:lnTo>
                    <a:lnTo>
                      <a:pt x="625" y="95"/>
                    </a:lnTo>
                    <a:lnTo>
                      <a:pt x="409" y="279"/>
                    </a:lnTo>
                    <a:lnTo>
                      <a:pt x="242" y="69"/>
                    </a:lnTo>
                    <a:lnTo>
                      <a:pt x="20" y="428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7A3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3" name="îśḻíḓè">
                <a:extLst>
                  <a:ext uri="{FF2B5EF4-FFF2-40B4-BE49-F238E27FC236}">
                    <a16:creationId xmlns:a16="http://schemas.microsoft.com/office/drawing/2014/main" id="{ED99284C-807B-4C23-B6B6-A909CAB00C10}"/>
                  </a:ext>
                </a:extLst>
              </p:cNvPr>
              <p:cNvSpPr/>
              <p:nvPr/>
            </p:nvSpPr>
            <p:spPr bwMode="auto">
              <a:xfrm>
                <a:off x="5906535" y="2834806"/>
                <a:ext cx="1371946" cy="477005"/>
              </a:xfrm>
              <a:custGeom>
                <a:avLst/>
                <a:gdLst>
                  <a:gd name="T0" fmla="*/ 0 w 1231"/>
                  <a:gd name="T1" fmla="*/ 417 h 428"/>
                  <a:gd name="T2" fmla="*/ 240 w 1231"/>
                  <a:gd name="T3" fmla="*/ 31 h 428"/>
                  <a:gd name="T4" fmla="*/ 412 w 1231"/>
                  <a:gd name="T5" fmla="*/ 247 h 428"/>
                  <a:gd name="T6" fmla="*/ 628 w 1231"/>
                  <a:gd name="T7" fmla="*/ 64 h 428"/>
                  <a:gd name="T8" fmla="*/ 745 w 1231"/>
                  <a:gd name="T9" fmla="*/ 213 h 428"/>
                  <a:gd name="T10" fmla="*/ 917 w 1231"/>
                  <a:gd name="T11" fmla="*/ 0 h 428"/>
                  <a:gd name="T12" fmla="*/ 1083 w 1231"/>
                  <a:gd name="T13" fmla="*/ 145 h 428"/>
                  <a:gd name="T14" fmla="*/ 1227 w 1231"/>
                  <a:gd name="T15" fmla="*/ 114 h 428"/>
                  <a:gd name="T16" fmla="*/ 1231 w 1231"/>
                  <a:gd name="T17" fmla="*/ 135 h 428"/>
                  <a:gd name="T18" fmla="*/ 1077 w 1231"/>
                  <a:gd name="T19" fmla="*/ 169 h 428"/>
                  <a:gd name="T20" fmla="*/ 920 w 1231"/>
                  <a:gd name="T21" fmla="*/ 31 h 428"/>
                  <a:gd name="T22" fmla="*/ 743 w 1231"/>
                  <a:gd name="T23" fmla="*/ 249 h 428"/>
                  <a:gd name="T24" fmla="*/ 625 w 1231"/>
                  <a:gd name="T25" fmla="*/ 95 h 428"/>
                  <a:gd name="T26" fmla="*/ 409 w 1231"/>
                  <a:gd name="T27" fmla="*/ 279 h 428"/>
                  <a:gd name="T28" fmla="*/ 242 w 1231"/>
                  <a:gd name="T29" fmla="*/ 69 h 428"/>
                  <a:gd name="T30" fmla="*/ 20 w 1231"/>
                  <a:gd name="T31" fmla="*/ 428 h 428"/>
                  <a:gd name="T32" fmla="*/ 0 w 1231"/>
                  <a:gd name="T33" fmla="*/ 417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1" h="428">
                    <a:moveTo>
                      <a:pt x="0" y="417"/>
                    </a:moveTo>
                    <a:lnTo>
                      <a:pt x="240" y="31"/>
                    </a:lnTo>
                    <a:lnTo>
                      <a:pt x="412" y="247"/>
                    </a:lnTo>
                    <a:lnTo>
                      <a:pt x="628" y="64"/>
                    </a:lnTo>
                    <a:lnTo>
                      <a:pt x="745" y="213"/>
                    </a:lnTo>
                    <a:lnTo>
                      <a:pt x="917" y="0"/>
                    </a:lnTo>
                    <a:lnTo>
                      <a:pt x="1083" y="145"/>
                    </a:lnTo>
                    <a:lnTo>
                      <a:pt x="1227" y="114"/>
                    </a:lnTo>
                    <a:lnTo>
                      <a:pt x="1231" y="135"/>
                    </a:lnTo>
                    <a:lnTo>
                      <a:pt x="1077" y="169"/>
                    </a:lnTo>
                    <a:lnTo>
                      <a:pt x="920" y="31"/>
                    </a:lnTo>
                    <a:lnTo>
                      <a:pt x="743" y="249"/>
                    </a:lnTo>
                    <a:lnTo>
                      <a:pt x="625" y="95"/>
                    </a:lnTo>
                    <a:lnTo>
                      <a:pt x="409" y="279"/>
                    </a:lnTo>
                    <a:lnTo>
                      <a:pt x="242" y="69"/>
                    </a:lnTo>
                    <a:lnTo>
                      <a:pt x="20" y="428"/>
                    </a:lnTo>
                    <a:lnTo>
                      <a:pt x="0" y="4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4" name="íśḻíďè">
                <a:extLst>
                  <a:ext uri="{FF2B5EF4-FFF2-40B4-BE49-F238E27FC236}">
                    <a16:creationId xmlns:a16="http://schemas.microsoft.com/office/drawing/2014/main" id="{6A1C9E16-9E00-4349-B6B0-891C2B1C6BA2}"/>
                  </a:ext>
                </a:extLst>
              </p:cNvPr>
              <p:cNvSpPr/>
              <p:nvPr/>
            </p:nvSpPr>
            <p:spPr bwMode="auto">
              <a:xfrm>
                <a:off x="5902077" y="2828119"/>
                <a:ext cx="1383091" cy="490379"/>
              </a:xfrm>
              <a:custGeom>
                <a:avLst/>
                <a:gdLst>
                  <a:gd name="T0" fmla="*/ 921 w 1241"/>
                  <a:gd name="T1" fmla="*/ 11 h 440"/>
                  <a:gd name="T2" fmla="*/ 1085 w 1241"/>
                  <a:gd name="T3" fmla="*/ 155 h 440"/>
                  <a:gd name="T4" fmla="*/ 1228 w 1241"/>
                  <a:gd name="T5" fmla="*/ 124 h 440"/>
                  <a:gd name="T6" fmla="*/ 1231 w 1241"/>
                  <a:gd name="T7" fmla="*/ 138 h 440"/>
                  <a:gd name="T8" fmla="*/ 1081 w 1241"/>
                  <a:gd name="T9" fmla="*/ 171 h 440"/>
                  <a:gd name="T10" fmla="*/ 923 w 1241"/>
                  <a:gd name="T11" fmla="*/ 33 h 440"/>
                  <a:gd name="T12" fmla="*/ 747 w 1241"/>
                  <a:gd name="T13" fmla="*/ 249 h 440"/>
                  <a:gd name="T14" fmla="*/ 629 w 1241"/>
                  <a:gd name="T15" fmla="*/ 95 h 440"/>
                  <a:gd name="T16" fmla="*/ 415 w 1241"/>
                  <a:gd name="T17" fmla="*/ 281 h 440"/>
                  <a:gd name="T18" fmla="*/ 246 w 1241"/>
                  <a:gd name="T19" fmla="*/ 68 h 440"/>
                  <a:gd name="T20" fmla="*/ 22 w 1241"/>
                  <a:gd name="T21" fmla="*/ 429 h 440"/>
                  <a:gd name="T22" fmla="*/ 10 w 1241"/>
                  <a:gd name="T23" fmla="*/ 422 h 440"/>
                  <a:gd name="T24" fmla="*/ 245 w 1241"/>
                  <a:gd name="T25" fmla="*/ 44 h 440"/>
                  <a:gd name="T26" fmla="*/ 416 w 1241"/>
                  <a:gd name="T27" fmla="*/ 259 h 440"/>
                  <a:gd name="T28" fmla="*/ 632 w 1241"/>
                  <a:gd name="T29" fmla="*/ 75 h 440"/>
                  <a:gd name="T30" fmla="*/ 747 w 1241"/>
                  <a:gd name="T31" fmla="*/ 226 h 440"/>
                  <a:gd name="T32" fmla="*/ 921 w 1241"/>
                  <a:gd name="T33" fmla="*/ 11 h 440"/>
                  <a:gd name="T34" fmla="*/ 920 w 1241"/>
                  <a:gd name="T35" fmla="*/ 0 h 440"/>
                  <a:gd name="T36" fmla="*/ 915 w 1241"/>
                  <a:gd name="T37" fmla="*/ 7 h 440"/>
                  <a:gd name="T38" fmla="*/ 749 w 1241"/>
                  <a:gd name="T39" fmla="*/ 214 h 440"/>
                  <a:gd name="T40" fmla="*/ 637 w 1241"/>
                  <a:gd name="T41" fmla="*/ 71 h 440"/>
                  <a:gd name="T42" fmla="*/ 633 w 1241"/>
                  <a:gd name="T43" fmla="*/ 64 h 440"/>
                  <a:gd name="T44" fmla="*/ 626 w 1241"/>
                  <a:gd name="T45" fmla="*/ 70 h 440"/>
                  <a:gd name="T46" fmla="*/ 418 w 1241"/>
                  <a:gd name="T47" fmla="*/ 248 h 440"/>
                  <a:gd name="T48" fmla="*/ 251 w 1241"/>
                  <a:gd name="T49" fmla="*/ 38 h 440"/>
                  <a:gd name="T50" fmla="*/ 244 w 1241"/>
                  <a:gd name="T51" fmla="*/ 30 h 440"/>
                  <a:gd name="T52" fmla="*/ 238 w 1241"/>
                  <a:gd name="T53" fmla="*/ 40 h 440"/>
                  <a:gd name="T54" fmla="*/ 4 w 1241"/>
                  <a:gd name="T55" fmla="*/ 417 h 440"/>
                  <a:gd name="T56" fmla="*/ 0 w 1241"/>
                  <a:gd name="T57" fmla="*/ 424 h 440"/>
                  <a:gd name="T58" fmla="*/ 5 w 1241"/>
                  <a:gd name="T59" fmla="*/ 429 h 440"/>
                  <a:gd name="T60" fmla="*/ 18 w 1241"/>
                  <a:gd name="T61" fmla="*/ 436 h 440"/>
                  <a:gd name="T62" fmla="*/ 24 w 1241"/>
                  <a:gd name="T63" fmla="*/ 440 h 440"/>
                  <a:gd name="T64" fmla="*/ 28 w 1241"/>
                  <a:gd name="T65" fmla="*/ 433 h 440"/>
                  <a:gd name="T66" fmla="*/ 246 w 1241"/>
                  <a:gd name="T67" fmla="*/ 81 h 440"/>
                  <a:gd name="T68" fmla="*/ 408 w 1241"/>
                  <a:gd name="T69" fmla="*/ 285 h 440"/>
                  <a:gd name="T70" fmla="*/ 413 w 1241"/>
                  <a:gd name="T71" fmla="*/ 291 h 440"/>
                  <a:gd name="T72" fmla="*/ 419 w 1241"/>
                  <a:gd name="T73" fmla="*/ 286 h 440"/>
                  <a:gd name="T74" fmla="*/ 629 w 1241"/>
                  <a:gd name="T75" fmla="*/ 107 h 440"/>
                  <a:gd name="T76" fmla="*/ 741 w 1241"/>
                  <a:gd name="T77" fmla="*/ 253 h 440"/>
                  <a:gd name="T78" fmla="*/ 747 w 1241"/>
                  <a:gd name="T79" fmla="*/ 262 h 440"/>
                  <a:gd name="T80" fmla="*/ 754 w 1241"/>
                  <a:gd name="T81" fmla="*/ 253 h 440"/>
                  <a:gd name="T82" fmla="*/ 924 w 1241"/>
                  <a:gd name="T83" fmla="*/ 43 h 440"/>
                  <a:gd name="T84" fmla="*/ 1077 w 1241"/>
                  <a:gd name="T85" fmla="*/ 177 h 440"/>
                  <a:gd name="T86" fmla="*/ 1080 w 1241"/>
                  <a:gd name="T87" fmla="*/ 179 h 440"/>
                  <a:gd name="T88" fmla="*/ 1082 w 1241"/>
                  <a:gd name="T89" fmla="*/ 178 h 440"/>
                  <a:gd name="T90" fmla="*/ 1232 w 1241"/>
                  <a:gd name="T91" fmla="*/ 145 h 440"/>
                  <a:gd name="T92" fmla="*/ 1241 w 1241"/>
                  <a:gd name="T93" fmla="*/ 144 h 440"/>
                  <a:gd name="T94" fmla="*/ 1238 w 1241"/>
                  <a:gd name="T95" fmla="*/ 137 h 440"/>
                  <a:gd name="T96" fmla="*/ 1235 w 1241"/>
                  <a:gd name="T97" fmla="*/ 122 h 440"/>
                  <a:gd name="T98" fmla="*/ 1234 w 1241"/>
                  <a:gd name="T99" fmla="*/ 115 h 440"/>
                  <a:gd name="T100" fmla="*/ 1226 w 1241"/>
                  <a:gd name="T101" fmla="*/ 117 h 440"/>
                  <a:gd name="T102" fmla="*/ 1088 w 1241"/>
                  <a:gd name="T103" fmla="*/ 147 h 440"/>
                  <a:gd name="T104" fmla="*/ 927 w 1241"/>
                  <a:gd name="T105" fmla="*/ 6 h 440"/>
                  <a:gd name="T106" fmla="*/ 920 w 1241"/>
                  <a:gd name="T10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41" h="440">
                    <a:moveTo>
                      <a:pt x="921" y="11"/>
                    </a:moveTo>
                    <a:lnTo>
                      <a:pt x="1085" y="155"/>
                    </a:lnTo>
                    <a:lnTo>
                      <a:pt x="1228" y="124"/>
                    </a:lnTo>
                    <a:lnTo>
                      <a:pt x="1231" y="138"/>
                    </a:lnTo>
                    <a:lnTo>
                      <a:pt x="1081" y="171"/>
                    </a:lnTo>
                    <a:lnTo>
                      <a:pt x="923" y="33"/>
                    </a:lnTo>
                    <a:lnTo>
                      <a:pt x="747" y="249"/>
                    </a:lnTo>
                    <a:lnTo>
                      <a:pt x="629" y="95"/>
                    </a:lnTo>
                    <a:lnTo>
                      <a:pt x="415" y="281"/>
                    </a:lnTo>
                    <a:lnTo>
                      <a:pt x="246" y="68"/>
                    </a:lnTo>
                    <a:lnTo>
                      <a:pt x="22" y="429"/>
                    </a:lnTo>
                    <a:lnTo>
                      <a:pt x="10" y="422"/>
                    </a:lnTo>
                    <a:lnTo>
                      <a:pt x="245" y="44"/>
                    </a:lnTo>
                    <a:lnTo>
                      <a:pt x="416" y="259"/>
                    </a:lnTo>
                    <a:lnTo>
                      <a:pt x="632" y="75"/>
                    </a:lnTo>
                    <a:lnTo>
                      <a:pt x="747" y="226"/>
                    </a:lnTo>
                    <a:lnTo>
                      <a:pt x="921" y="11"/>
                    </a:lnTo>
                    <a:close/>
                    <a:moveTo>
                      <a:pt x="920" y="0"/>
                    </a:moveTo>
                    <a:lnTo>
                      <a:pt x="915" y="7"/>
                    </a:lnTo>
                    <a:lnTo>
                      <a:pt x="749" y="214"/>
                    </a:lnTo>
                    <a:lnTo>
                      <a:pt x="637" y="71"/>
                    </a:lnTo>
                    <a:lnTo>
                      <a:pt x="633" y="64"/>
                    </a:lnTo>
                    <a:lnTo>
                      <a:pt x="626" y="70"/>
                    </a:lnTo>
                    <a:lnTo>
                      <a:pt x="418" y="248"/>
                    </a:lnTo>
                    <a:lnTo>
                      <a:pt x="251" y="38"/>
                    </a:lnTo>
                    <a:lnTo>
                      <a:pt x="244" y="30"/>
                    </a:lnTo>
                    <a:lnTo>
                      <a:pt x="238" y="40"/>
                    </a:lnTo>
                    <a:lnTo>
                      <a:pt x="4" y="417"/>
                    </a:lnTo>
                    <a:lnTo>
                      <a:pt x="0" y="424"/>
                    </a:lnTo>
                    <a:lnTo>
                      <a:pt x="5" y="429"/>
                    </a:lnTo>
                    <a:lnTo>
                      <a:pt x="18" y="436"/>
                    </a:lnTo>
                    <a:lnTo>
                      <a:pt x="24" y="440"/>
                    </a:lnTo>
                    <a:lnTo>
                      <a:pt x="28" y="433"/>
                    </a:lnTo>
                    <a:lnTo>
                      <a:pt x="246" y="81"/>
                    </a:lnTo>
                    <a:lnTo>
                      <a:pt x="408" y="285"/>
                    </a:lnTo>
                    <a:lnTo>
                      <a:pt x="413" y="291"/>
                    </a:lnTo>
                    <a:lnTo>
                      <a:pt x="419" y="286"/>
                    </a:lnTo>
                    <a:lnTo>
                      <a:pt x="629" y="107"/>
                    </a:lnTo>
                    <a:lnTo>
                      <a:pt x="741" y="253"/>
                    </a:lnTo>
                    <a:lnTo>
                      <a:pt x="747" y="262"/>
                    </a:lnTo>
                    <a:lnTo>
                      <a:pt x="754" y="253"/>
                    </a:lnTo>
                    <a:lnTo>
                      <a:pt x="924" y="43"/>
                    </a:lnTo>
                    <a:lnTo>
                      <a:pt x="1077" y="177"/>
                    </a:lnTo>
                    <a:lnTo>
                      <a:pt x="1080" y="179"/>
                    </a:lnTo>
                    <a:lnTo>
                      <a:pt x="1082" y="178"/>
                    </a:lnTo>
                    <a:lnTo>
                      <a:pt x="1232" y="145"/>
                    </a:lnTo>
                    <a:lnTo>
                      <a:pt x="1241" y="144"/>
                    </a:lnTo>
                    <a:lnTo>
                      <a:pt x="1238" y="137"/>
                    </a:lnTo>
                    <a:lnTo>
                      <a:pt x="1235" y="122"/>
                    </a:lnTo>
                    <a:lnTo>
                      <a:pt x="1234" y="115"/>
                    </a:lnTo>
                    <a:lnTo>
                      <a:pt x="1226" y="117"/>
                    </a:lnTo>
                    <a:lnTo>
                      <a:pt x="1088" y="147"/>
                    </a:lnTo>
                    <a:lnTo>
                      <a:pt x="927" y="6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7A3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5" name="íṣliḑé">
                <a:extLst>
                  <a:ext uri="{FF2B5EF4-FFF2-40B4-BE49-F238E27FC236}">
                    <a16:creationId xmlns:a16="http://schemas.microsoft.com/office/drawing/2014/main" id="{B44EDEF5-3BF2-46C0-A9D6-F3B021BFBF21}"/>
                  </a:ext>
                </a:extLst>
              </p:cNvPr>
              <p:cNvSpPr/>
              <p:nvPr/>
            </p:nvSpPr>
            <p:spPr bwMode="auto">
              <a:xfrm>
                <a:off x="5902077" y="2828119"/>
                <a:ext cx="1383091" cy="490379"/>
              </a:xfrm>
              <a:custGeom>
                <a:avLst/>
                <a:gdLst>
                  <a:gd name="T0" fmla="*/ 921 w 1241"/>
                  <a:gd name="T1" fmla="*/ 11 h 440"/>
                  <a:gd name="T2" fmla="*/ 1085 w 1241"/>
                  <a:gd name="T3" fmla="*/ 155 h 440"/>
                  <a:gd name="T4" fmla="*/ 1228 w 1241"/>
                  <a:gd name="T5" fmla="*/ 124 h 440"/>
                  <a:gd name="T6" fmla="*/ 1231 w 1241"/>
                  <a:gd name="T7" fmla="*/ 138 h 440"/>
                  <a:gd name="T8" fmla="*/ 1081 w 1241"/>
                  <a:gd name="T9" fmla="*/ 171 h 440"/>
                  <a:gd name="T10" fmla="*/ 923 w 1241"/>
                  <a:gd name="T11" fmla="*/ 33 h 440"/>
                  <a:gd name="T12" fmla="*/ 747 w 1241"/>
                  <a:gd name="T13" fmla="*/ 249 h 440"/>
                  <a:gd name="T14" fmla="*/ 629 w 1241"/>
                  <a:gd name="T15" fmla="*/ 95 h 440"/>
                  <a:gd name="T16" fmla="*/ 415 w 1241"/>
                  <a:gd name="T17" fmla="*/ 281 h 440"/>
                  <a:gd name="T18" fmla="*/ 246 w 1241"/>
                  <a:gd name="T19" fmla="*/ 68 h 440"/>
                  <a:gd name="T20" fmla="*/ 22 w 1241"/>
                  <a:gd name="T21" fmla="*/ 429 h 440"/>
                  <a:gd name="T22" fmla="*/ 10 w 1241"/>
                  <a:gd name="T23" fmla="*/ 422 h 440"/>
                  <a:gd name="T24" fmla="*/ 245 w 1241"/>
                  <a:gd name="T25" fmla="*/ 44 h 440"/>
                  <a:gd name="T26" fmla="*/ 416 w 1241"/>
                  <a:gd name="T27" fmla="*/ 259 h 440"/>
                  <a:gd name="T28" fmla="*/ 632 w 1241"/>
                  <a:gd name="T29" fmla="*/ 75 h 440"/>
                  <a:gd name="T30" fmla="*/ 747 w 1241"/>
                  <a:gd name="T31" fmla="*/ 226 h 440"/>
                  <a:gd name="T32" fmla="*/ 921 w 1241"/>
                  <a:gd name="T33" fmla="*/ 11 h 440"/>
                  <a:gd name="T34" fmla="*/ 920 w 1241"/>
                  <a:gd name="T35" fmla="*/ 0 h 440"/>
                  <a:gd name="T36" fmla="*/ 915 w 1241"/>
                  <a:gd name="T37" fmla="*/ 7 h 440"/>
                  <a:gd name="T38" fmla="*/ 749 w 1241"/>
                  <a:gd name="T39" fmla="*/ 214 h 440"/>
                  <a:gd name="T40" fmla="*/ 637 w 1241"/>
                  <a:gd name="T41" fmla="*/ 71 h 440"/>
                  <a:gd name="T42" fmla="*/ 633 w 1241"/>
                  <a:gd name="T43" fmla="*/ 64 h 440"/>
                  <a:gd name="T44" fmla="*/ 626 w 1241"/>
                  <a:gd name="T45" fmla="*/ 70 h 440"/>
                  <a:gd name="T46" fmla="*/ 418 w 1241"/>
                  <a:gd name="T47" fmla="*/ 248 h 440"/>
                  <a:gd name="T48" fmla="*/ 251 w 1241"/>
                  <a:gd name="T49" fmla="*/ 38 h 440"/>
                  <a:gd name="T50" fmla="*/ 244 w 1241"/>
                  <a:gd name="T51" fmla="*/ 30 h 440"/>
                  <a:gd name="T52" fmla="*/ 238 w 1241"/>
                  <a:gd name="T53" fmla="*/ 40 h 440"/>
                  <a:gd name="T54" fmla="*/ 4 w 1241"/>
                  <a:gd name="T55" fmla="*/ 417 h 440"/>
                  <a:gd name="T56" fmla="*/ 0 w 1241"/>
                  <a:gd name="T57" fmla="*/ 424 h 440"/>
                  <a:gd name="T58" fmla="*/ 5 w 1241"/>
                  <a:gd name="T59" fmla="*/ 429 h 440"/>
                  <a:gd name="T60" fmla="*/ 18 w 1241"/>
                  <a:gd name="T61" fmla="*/ 436 h 440"/>
                  <a:gd name="T62" fmla="*/ 24 w 1241"/>
                  <a:gd name="T63" fmla="*/ 440 h 440"/>
                  <a:gd name="T64" fmla="*/ 28 w 1241"/>
                  <a:gd name="T65" fmla="*/ 433 h 440"/>
                  <a:gd name="T66" fmla="*/ 246 w 1241"/>
                  <a:gd name="T67" fmla="*/ 81 h 440"/>
                  <a:gd name="T68" fmla="*/ 408 w 1241"/>
                  <a:gd name="T69" fmla="*/ 285 h 440"/>
                  <a:gd name="T70" fmla="*/ 413 w 1241"/>
                  <a:gd name="T71" fmla="*/ 291 h 440"/>
                  <a:gd name="T72" fmla="*/ 419 w 1241"/>
                  <a:gd name="T73" fmla="*/ 286 h 440"/>
                  <a:gd name="T74" fmla="*/ 629 w 1241"/>
                  <a:gd name="T75" fmla="*/ 107 h 440"/>
                  <a:gd name="T76" fmla="*/ 741 w 1241"/>
                  <a:gd name="T77" fmla="*/ 253 h 440"/>
                  <a:gd name="T78" fmla="*/ 747 w 1241"/>
                  <a:gd name="T79" fmla="*/ 262 h 440"/>
                  <a:gd name="T80" fmla="*/ 754 w 1241"/>
                  <a:gd name="T81" fmla="*/ 253 h 440"/>
                  <a:gd name="T82" fmla="*/ 924 w 1241"/>
                  <a:gd name="T83" fmla="*/ 43 h 440"/>
                  <a:gd name="T84" fmla="*/ 1077 w 1241"/>
                  <a:gd name="T85" fmla="*/ 177 h 440"/>
                  <a:gd name="T86" fmla="*/ 1080 w 1241"/>
                  <a:gd name="T87" fmla="*/ 179 h 440"/>
                  <a:gd name="T88" fmla="*/ 1082 w 1241"/>
                  <a:gd name="T89" fmla="*/ 178 h 440"/>
                  <a:gd name="T90" fmla="*/ 1232 w 1241"/>
                  <a:gd name="T91" fmla="*/ 145 h 440"/>
                  <a:gd name="T92" fmla="*/ 1241 w 1241"/>
                  <a:gd name="T93" fmla="*/ 144 h 440"/>
                  <a:gd name="T94" fmla="*/ 1238 w 1241"/>
                  <a:gd name="T95" fmla="*/ 137 h 440"/>
                  <a:gd name="T96" fmla="*/ 1235 w 1241"/>
                  <a:gd name="T97" fmla="*/ 122 h 440"/>
                  <a:gd name="T98" fmla="*/ 1234 w 1241"/>
                  <a:gd name="T99" fmla="*/ 115 h 440"/>
                  <a:gd name="T100" fmla="*/ 1226 w 1241"/>
                  <a:gd name="T101" fmla="*/ 117 h 440"/>
                  <a:gd name="T102" fmla="*/ 1088 w 1241"/>
                  <a:gd name="T103" fmla="*/ 147 h 440"/>
                  <a:gd name="T104" fmla="*/ 927 w 1241"/>
                  <a:gd name="T105" fmla="*/ 6 h 440"/>
                  <a:gd name="T106" fmla="*/ 920 w 1241"/>
                  <a:gd name="T10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41" h="440">
                    <a:moveTo>
                      <a:pt x="921" y="11"/>
                    </a:moveTo>
                    <a:lnTo>
                      <a:pt x="1085" y="155"/>
                    </a:lnTo>
                    <a:lnTo>
                      <a:pt x="1228" y="124"/>
                    </a:lnTo>
                    <a:lnTo>
                      <a:pt x="1231" y="138"/>
                    </a:lnTo>
                    <a:lnTo>
                      <a:pt x="1081" y="171"/>
                    </a:lnTo>
                    <a:lnTo>
                      <a:pt x="923" y="33"/>
                    </a:lnTo>
                    <a:lnTo>
                      <a:pt x="747" y="249"/>
                    </a:lnTo>
                    <a:lnTo>
                      <a:pt x="629" y="95"/>
                    </a:lnTo>
                    <a:lnTo>
                      <a:pt x="415" y="281"/>
                    </a:lnTo>
                    <a:lnTo>
                      <a:pt x="246" y="68"/>
                    </a:lnTo>
                    <a:lnTo>
                      <a:pt x="22" y="429"/>
                    </a:lnTo>
                    <a:lnTo>
                      <a:pt x="10" y="422"/>
                    </a:lnTo>
                    <a:lnTo>
                      <a:pt x="245" y="44"/>
                    </a:lnTo>
                    <a:lnTo>
                      <a:pt x="416" y="259"/>
                    </a:lnTo>
                    <a:lnTo>
                      <a:pt x="632" y="75"/>
                    </a:lnTo>
                    <a:lnTo>
                      <a:pt x="747" y="226"/>
                    </a:lnTo>
                    <a:lnTo>
                      <a:pt x="921" y="11"/>
                    </a:lnTo>
                    <a:moveTo>
                      <a:pt x="920" y="0"/>
                    </a:moveTo>
                    <a:lnTo>
                      <a:pt x="915" y="7"/>
                    </a:lnTo>
                    <a:lnTo>
                      <a:pt x="749" y="214"/>
                    </a:lnTo>
                    <a:lnTo>
                      <a:pt x="637" y="71"/>
                    </a:lnTo>
                    <a:lnTo>
                      <a:pt x="633" y="64"/>
                    </a:lnTo>
                    <a:lnTo>
                      <a:pt x="626" y="70"/>
                    </a:lnTo>
                    <a:lnTo>
                      <a:pt x="418" y="248"/>
                    </a:lnTo>
                    <a:lnTo>
                      <a:pt x="251" y="38"/>
                    </a:lnTo>
                    <a:lnTo>
                      <a:pt x="244" y="30"/>
                    </a:lnTo>
                    <a:lnTo>
                      <a:pt x="238" y="40"/>
                    </a:lnTo>
                    <a:lnTo>
                      <a:pt x="4" y="417"/>
                    </a:lnTo>
                    <a:lnTo>
                      <a:pt x="0" y="424"/>
                    </a:lnTo>
                    <a:lnTo>
                      <a:pt x="5" y="429"/>
                    </a:lnTo>
                    <a:lnTo>
                      <a:pt x="18" y="436"/>
                    </a:lnTo>
                    <a:lnTo>
                      <a:pt x="24" y="440"/>
                    </a:lnTo>
                    <a:lnTo>
                      <a:pt x="28" y="433"/>
                    </a:lnTo>
                    <a:lnTo>
                      <a:pt x="246" y="81"/>
                    </a:lnTo>
                    <a:lnTo>
                      <a:pt x="408" y="285"/>
                    </a:lnTo>
                    <a:lnTo>
                      <a:pt x="413" y="291"/>
                    </a:lnTo>
                    <a:lnTo>
                      <a:pt x="419" y="286"/>
                    </a:lnTo>
                    <a:lnTo>
                      <a:pt x="629" y="107"/>
                    </a:lnTo>
                    <a:lnTo>
                      <a:pt x="741" y="253"/>
                    </a:lnTo>
                    <a:lnTo>
                      <a:pt x="747" y="262"/>
                    </a:lnTo>
                    <a:lnTo>
                      <a:pt x="754" y="253"/>
                    </a:lnTo>
                    <a:lnTo>
                      <a:pt x="924" y="43"/>
                    </a:lnTo>
                    <a:lnTo>
                      <a:pt x="1077" y="177"/>
                    </a:lnTo>
                    <a:lnTo>
                      <a:pt x="1080" y="179"/>
                    </a:lnTo>
                    <a:lnTo>
                      <a:pt x="1082" y="178"/>
                    </a:lnTo>
                    <a:lnTo>
                      <a:pt x="1232" y="145"/>
                    </a:lnTo>
                    <a:lnTo>
                      <a:pt x="1241" y="144"/>
                    </a:lnTo>
                    <a:lnTo>
                      <a:pt x="1238" y="137"/>
                    </a:lnTo>
                    <a:lnTo>
                      <a:pt x="1235" y="122"/>
                    </a:lnTo>
                    <a:lnTo>
                      <a:pt x="1234" y="115"/>
                    </a:lnTo>
                    <a:lnTo>
                      <a:pt x="1226" y="117"/>
                    </a:lnTo>
                    <a:lnTo>
                      <a:pt x="1088" y="147"/>
                    </a:lnTo>
                    <a:lnTo>
                      <a:pt x="927" y="6"/>
                    </a:lnTo>
                    <a:lnTo>
                      <a:pt x="9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6" name="i$ľîḓè">
                <a:extLst>
                  <a:ext uri="{FF2B5EF4-FFF2-40B4-BE49-F238E27FC236}">
                    <a16:creationId xmlns:a16="http://schemas.microsoft.com/office/drawing/2014/main" id="{3FC8544C-404B-477F-95D3-DB25EA212C49}"/>
                  </a:ext>
                </a:extLst>
              </p:cNvPr>
              <p:cNvSpPr/>
              <p:nvPr/>
            </p:nvSpPr>
            <p:spPr bwMode="auto">
              <a:xfrm>
                <a:off x="5894276" y="3419918"/>
                <a:ext cx="56840" cy="55725"/>
              </a:xfrm>
              <a:custGeom>
                <a:avLst/>
                <a:gdLst>
                  <a:gd name="T0" fmla="*/ 18 w 36"/>
                  <a:gd name="T1" fmla="*/ 35 h 35"/>
                  <a:gd name="T2" fmla="*/ 16 w 36"/>
                  <a:gd name="T3" fmla="*/ 35 h 35"/>
                  <a:gd name="T4" fmla="*/ 4 w 36"/>
                  <a:gd name="T5" fmla="*/ 29 h 35"/>
                  <a:gd name="T6" fmla="*/ 0 w 36"/>
                  <a:gd name="T7" fmla="*/ 16 h 35"/>
                  <a:gd name="T8" fmla="*/ 18 w 36"/>
                  <a:gd name="T9" fmla="*/ 0 h 35"/>
                  <a:gd name="T10" fmla="*/ 19 w 36"/>
                  <a:gd name="T11" fmla="*/ 0 h 35"/>
                  <a:gd name="T12" fmla="*/ 31 w 36"/>
                  <a:gd name="T13" fmla="*/ 6 h 35"/>
                  <a:gd name="T14" fmla="*/ 35 w 36"/>
                  <a:gd name="T15" fmla="*/ 19 h 35"/>
                  <a:gd name="T16" fmla="*/ 18 w 36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5">
                    <a:moveTo>
                      <a:pt x="18" y="35"/>
                    </a:moveTo>
                    <a:cubicBezTo>
                      <a:pt x="17" y="35"/>
                      <a:pt x="17" y="35"/>
                      <a:pt x="16" y="35"/>
                    </a:cubicBezTo>
                    <a:cubicBezTo>
                      <a:pt x="12" y="35"/>
                      <a:pt x="7" y="32"/>
                      <a:pt x="4" y="29"/>
                    </a:cubicBezTo>
                    <a:cubicBezTo>
                      <a:pt x="1" y="25"/>
                      <a:pt x="0" y="21"/>
                      <a:pt x="0" y="16"/>
                    </a:cubicBezTo>
                    <a:cubicBezTo>
                      <a:pt x="1" y="7"/>
                      <a:pt x="8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4" y="0"/>
                      <a:pt x="28" y="2"/>
                      <a:pt x="31" y="6"/>
                    </a:cubicBezTo>
                    <a:cubicBezTo>
                      <a:pt x="34" y="9"/>
                      <a:pt x="36" y="14"/>
                      <a:pt x="35" y="19"/>
                    </a:cubicBezTo>
                    <a:cubicBezTo>
                      <a:pt x="35" y="28"/>
                      <a:pt x="27" y="35"/>
                      <a:pt x="18" y="35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7" name="íśľiḑè">
                <a:extLst>
                  <a:ext uri="{FF2B5EF4-FFF2-40B4-BE49-F238E27FC236}">
                    <a16:creationId xmlns:a16="http://schemas.microsoft.com/office/drawing/2014/main" id="{1E329B8E-448C-41A8-B2DF-BFBF3299CBB6}"/>
                  </a:ext>
                </a:extLst>
              </p:cNvPr>
              <p:cNvSpPr/>
              <p:nvPr/>
            </p:nvSpPr>
            <p:spPr bwMode="auto">
              <a:xfrm>
                <a:off x="5887589" y="3415460"/>
                <a:ext cx="66870" cy="64641"/>
              </a:xfrm>
              <a:custGeom>
                <a:avLst/>
                <a:gdLst>
                  <a:gd name="T0" fmla="*/ 22 w 42"/>
                  <a:gd name="T1" fmla="*/ 5 h 41"/>
                  <a:gd name="T2" fmla="*/ 23 w 42"/>
                  <a:gd name="T3" fmla="*/ 5 h 41"/>
                  <a:gd name="T4" fmla="*/ 37 w 42"/>
                  <a:gd name="T5" fmla="*/ 21 h 41"/>
                  <a:gd name="T6" fmla="*/ 22 w 42"/>
                  <a:gd name="T7" fmla="*/ 35 h 41"/>
                  <a:gd name="T8" fmla="*/ 20 w 42"/>
                  <a:gd name="T9" fmla="*/ 35 h 41"/>
                  <a:gd name="T10" fmla="*/ 7 w 42"/>
                  <a:gd name="T11" fmla="*/ 19 h 41"/>
                  <a:gd name="T12" fmla="*/ 22 w 42"/>
                  <a:gd name="T13" fmla="*/ 5 h 41"/>
                  <a:gd name="T14" fmla="*/ 22 w 42"/>
                  <a:gd name="T15" fmla="*/ 0 h 41"/>
                  <a:gd name="T16" fmla="*/ 1 w 42"/>
                  <a:gd name="T17" fmla="*/ 19 h 41"/>
                  <a:gd name="T18" fmla="*/ 20 w 42"/>
                  <a:gd name="T19" fmla="*/ 41 h 41"/>
                  <a:gd name="T20" fmla="*/ 22 w 42"/>
                  <a:gd name="T21" fmla="*/ 41 h 41"/>
                  <a:gd name="T22" fmla="*/ 42 w 42"/>
                  <a:gd name="T23" fmla="*/ 22 h 41"/>
                  <a:gd name="T24" fmla="*/ 37 w 42"/>
                  <a:gd name="T25" fmla="*/ 7 h 41"/>
                  <a:gd name="T26" fmla="*/ 23 w 42"/>
                  <a:gd name="T27" fmla="*/ 0 h 41"/>
                  <a:gd name="T28" fmla="*/ 22 w 42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1">
                    <a:moveTo>
                      <a:pt x="22" y="5"/>
                    </a:moveTo>
                    <a:cubicBezTo>
                      <a:pt x="22" y="5"/>
                      <a:pt x="22" y="5"/>
                      <a:pt x="23" y="5"/>
                    </a:cubicBezTo>
                    <a:cubicBezTo>
                      <a:pt x="31" y="6"/>
                      <a:pt x="37" y="13"/>
                      <a:pt x="37" y="21"/>
                    </a:cubicBezTo>
                    <a:cubicBezTo>
                      <a:pt x="36" y="29"/>
                      <a:pt x="29" y="35"/>
                      <a:pt x="22" y="35"/>
                    </a:cubicBezTo>
                    <a:cubicBezTo>
                      <a:pt x="21" y="35"/>
                      <a:pt x="21" y="35"/>
                      <a:pt x="20" y="35"/>
                    </a:cubicBezTo>
                    <a:cubicBezTo>
                      <a:pt x="12" y="35"/>
                      <a:pt x="6" y="27"/>
                      <a:pt x="7" y="19"/>
                    </a:cubicBezTo>
                    <a:cubicBezTo>
                      <a:pt x="7" y="11"/>
                      <a:pt x="14" y="5"/>
                      <a:pt x="22" y="5"/>
                    </a:cubicBezTo>
                    <a:moveTo>
                      <a:pt x="22" y="0"/>
                    </a:moveTo>
                    <a:cubicBezTo>
                      <a:pt x="11" y="0"/>
                      <a:pt x="2" y="8"/>
                      <a:pt x="1" y="19"/>
                    </a:cubicBezTo>
                    <a:cubicBezTo>
                      <a:pt x="0" y="30"/>
                      <a:pt x="9" y="40"/>
                      <a:pt x="20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32" y="41"/>
                      <a:pt x="41" y="32"/>
                      <a:pt x="42" y="22"/>
                    </a:cubicBezTo>
                    <a:cubicBezTo>
                      <a:pt x="42" y="16"/>
                      <a:pt x="41" y="11"/>
                      <a:pt x="37" y="7"/>
                    </a:cubicBezTo>
                    <a:cubicBezTo>
                      <a:pt x="34" y="3"/>
                      <a:pt x="29" y="0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8" name="íṥḻíďé">
                <a:extLst>
                  <a:ext uri="{FF2B5EF4-FFF2-40B4-BE49-F238E27FC236}">
                    <a16:creationId xmlns:a16="http://schemas.microsoft.com/office/drawing/2014/main" id="{6587A445-D6F5-486B-B253-FEC9B3F9D785}"/>
                  </a:ext>
                </a:extLst>
              </p:cNvPr>
              <p:cNvSpPr/>
              <p:nvPr/>
            </p:nvSpPr>
            <p:spPr bwMode="auto">
              <a:xfrm>
                <a:off x="5903192" y="3154667"/>
                <a:ext cx="1274985" cy="309830"/>
              </a:xfrm>
              <a:custGeom>
                <a:avLst/>
                <a:gdLst>
                  <a:gd name="T0" fmla="*/ 9 w 802"/>
                  <a:gd name="T1" fmla="*/ 195 h 195"/>
                  <a:gd name="T2" fmla="*/ 7 w 802"/>
                  <a:gd name="T3" fmla="*/ 195 h 195"/>
                  <a:gd name="T4" fmla="*/ 1 w 802"/>
                  <a:gd name="T5" fmla="*/ 187 h 195"/>
                  <a:gd name="T6" fmla="*/ 1 w 802"/>
                  <a:gd name="T7" fmla="*/ 183 h 195"/>
                  <a:gd name="T8" fmla="*/ 135 w 802"/>
                  <a:gd name="T9" fmla="*/ 65 h 195"/>
                  <a:gd name="T10" fmla="*/ 137 w 802"/>
                  <a:gd name="T11" fmla="*/ 64 h 195"/>
                  <a:gd name="T12" fmla="*/ 138 w 802"/>
                  <a:gd name="T13" fmla="*/ 64 h 195"/>
                  <a:gd name="T14" fmla="*/ 306 w 802"/>
                  <a:gd name="T15" fmla="*/ 118 h 195"/>
                  <a:gd name="T16" fmla="*/ 377 w 802"/>
                  <a:gd name="T17" fmla="*/ 28 h 195"/>
                  <a:gd name="T18" fmla="*/ 379 w 802"/>
                  <a:gd name="T19" fmla="*/ 27 h 195"/>
                  <a:gd name="T20" fmla="*/ 380 w 802"/>
                  <a:gd name="T21" fmla="*/ 28 h 195"/>
                  <a:gd name="T22" fmla="*/ 486 w 802"/>
                  <a:gd name="T23" fmla="*/ 86 h 195"/>
                  <a:gd name="T24" fmla="*/ 674 w 802"/>
                  <a:gd name="T25" fmla="*/ 0 h 195"/>
                  <a:gd name="T26" fmla="*/ 675 w 802"/>
                  <a:gd name="T27" fmla="*/ 0 h 195"/>
                  <a:gd name="T28" fmla="*/ 677 w 802"/>
                  <a:gd name="T29" fmla="*/ 1 h 195"/>
                  <a:gd name="T30" fmla="*/ 801 w 802"/>
                  <a:gd name="T31" fmla="*/ 113 h 195"/>
                  <a:gd name="T32" fmla="*/ 801 w 802"/>
                  <a:gd name="T33" fmla="*/ 117 h 195"/>
                  <a:gd name="T34" fmla="*/ 795 w 802"/>
                  <a:gd name="T35" fmla="*/ 124 h 195"/>
                  <a:gd name="T36" fmla="*/ 793 w 802"/>
                  <a:gd name="T37" fmla="*/ 125 h 195"/>
                  <a:gd name="T38" fmla="*/ 793 w 802"/>
                  <a:gd name="T39" fmla="*/ 125 h 195"/>
                  <a:gd name="T40" fmla="*/ 791 w 802"/>
                  <a:gd name="T41" fmla="*/ 124 h 195"/>
                  <a:gd name="T42" fmla="*/ 672 w 802"/>
                  <a:gd name="T43" fmla="*/ 18 h 195"/>
                  <a:gd name="T44" fmla="*/ 487 w 802"/>
                  <a:gd name="T45" fmla="*/ 103 h 195"/>
                  <a:gd name="T46" fmla="*/ 486 w 802"/>
                  <a:gd name="T47" fmla="*/ 103 h 195"/>
                  <a:gd name="T48" fmla="*/ 485 w 802"/>
                  <a:gd name="T49" fmla="*/ 103 h 195"/>
                  <a:gd name="T50" fmla="*/ 382 w 802"/>
                  <a:gd name="T51" fmla="*/ 46 h 195"/>
                  <a:gd name="T52" fmla="*/ 313 w 802"/>
                  <a:gd name="T53" fmla="*/ 135 h 195"/>
                  <a:gd name="T54" fmla="*/ 310 w 802"/>
                  <a:gd name="T55" fmla="*/ 136 h 195"/>
                  <a:gd name="T56" fmla="*/ 310 w 802"/>
                  <a:gd name="T57" fmla="*/ 136 h 195"/>
                  <a:gd name="T58" fmla="*/ 140 w 802"/>
                  <a:gd name="T59" fmla="*/ 81 h 195"/>
                  <a:gd name="T60" fmla="*/ 11 w 802"/>
                  <a:gd name="T61" fmla="*/ 195 h 195"/>
                  <a:gd name="T62" fmla="*/ 10 w 802"/>
                  <a:gd name="T63" fmla="*/ 195 h 195"/>
                  <a:gd name="T64" fmla="*/ 9 w 802"/>
                  <a:gd name="T6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2" h="195">
                    <a:moveTo>
                      <a:pt x="9" y="195"/>
                    </a:moveTo>
                    <a:cubicBezTo>
                      <a:pt x="9" y="195"/>
                      <a:pt x="8" y="195"/>
                      <a:pt x="7" y="195"/>
                    </a:cubicBezTo>
                    <a:cubicBezTo>
                      <a:pt x="1" y="187"/>
                      <a:pt x="1" y="187"/>
                      <a:pt x="1" y="187"/>
                    </a:cubicBezTo>
                    <a:cubicBezTo>
                      <a:pt x="0" y="186"/>
                      <a:pt x="0" y="184"/>
                      <a:pt x="1" y="183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6" y="64"/>
                      <a:pt x="136" y="64"/>
                      <a:pt x="137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306" y="118"/>
                      <a:pt x="306" y="118"/>
                      <a:pt x="306" y="118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7" y="28"/>
                      <a:pt x="378" y="27"/>
                      <a:pt x="379" y="27"/>
                    </a:cubicBezTo>
                    <a:cubicBezTo>
                      <a:pt x="379" y="27"/>
                      <a:pt x="380" y="28"/>
                      <a:pt x="380" y="28"/>
                    </a:cubicBezTo>
                    <a:cubicBezTo>
                      <a:pt x="486" y="86"/>
                      <a:pt x="486" y="86"/>
                      <a:pt x="486" y="86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674" y="0"/>
                      <a:pt x="674" y="0"/>
                      <a:pt x="675" y="0"/>
                    </a:cubicBezTo>
                    <a:cubicBezTo>
                      <a:pt x="675" y="0"/>
                      <a:pt x="676" y="0"/>
                      <a:pt x="677" y="1"/>
                    </a:cubicBezTo>
                    <a:cubicBezTo>
                      <a:pt x="801" y="113"/>
                      <a:pt x="801" y="113"/>
                      <a:pt x="801" y="113"/>
                    </a:cubicBezTo>
                    <a:cubicBezTo>
                      <a:pt x="802" y="114"/>
                      <a:pt x="802" y="116"/>
                      <a:pt x="801" y="117"/>
                    </a:cubicBezTo>
                    <a:cubicBezTo>
                      <a:pt x="795" y="124"/>
                      <a:pt x="795" y="124"/>
                      <a:pt x="795" y="124"/>
                    </a:cubicBezTo>
                    <a:cubicBezTo>
                      <a:pt x="794" y="125"/>
                      <a:pt x="794" y="125"/>
                      <a:pt x="793" y="125"/>
                    </a:cubicBezTo>
                    <a:cubicBezTo>
                      <a:pt x="793" y="125"/>
                      <a:pt x="793" y="125"/>
                      <a:pt x="793" y="125"/>
                    </a:cubicBezTo>
                    <a:cubicBezTo>
                      <a:pt x="792" y="125"/>
                      <a:pt x="791" y="125"/>
                      <a:pt x="791" y="124"/>
                    </a:cubicBezTo>
                    <a:cubicBezTo>
                      <a:pt x="672" y="18"/>
                      <a:pt x="672" y="18"/>
                      <a:pt x="672" y="18"/>
                    </a:cubicBezTo>
                    <a:cubicBezTo>
                      <a:pt x="487" y="103"/>
                      <a:pt x="487" y="103"/>
                      <a:pt x="487" y="103"/>
                    </a:cubicBezTo>
                    <a:cubicBezTo>
                      <a:pt x="487" y="103"/>
                      <a:pt x="486" y="103"/>
                      <a:pt x="486" y="103"/>
                    </a:cubicBezTo>
                    <a:cubicBezTo>
                      <a:pt x="486" y="103"/>
                      <a:pt x="485" y="103"/>
                      <a:pt x="485" y="103"/>
                    </a:cubicBezTo>
                    <a:cubicBezTo>
                      <a:pt x="382" y="46"/>
                      <a:pt x="382" y="46"/>
                      <a:pt x="382" y="46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12" y="135"/>
                      <a:pt x="311" y="136"/>
                      <a:pt x="310" y="136"/>
                    </a:cubicBezTo>
                    <a:cubicBezTo>
                      <a:pt x="310" y="136"/>
                      <a:pt x="310" y="136"/>
                      <a:pt x="310" y="13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1" y="195"/>
                      <a:pt x="11" y="195"/>
                      <a:pt x="11" y="195"/>
                    </a:cubicBezTo>
                    <a:cubicBezTo>
                      <a:pt x="11" y="195"/>
                      <a:pt x="10" y="195"/>
                      <a:pt x="10" y="195"/>
                    </a:cubicBezTo>
                    <a:cubicBezTo>
                      <a:pt x="9" y="195"/>
                      <a:pt x="9" y="195"/>
                      <a:pt x="9" y="195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9" name="íṧļïdê">
                <a:extLst>
                  <a:ext uri="{FF2B5EF4-FFF2-40B4-BE49-F238E27FC236}">
                    <a16:creationId xmlns:a16="http://schemas.microsoft.com/office/drawing/2014/main" id="{B190B26A-964D-4EC9-9DE8-34834FC9417E}"/>
                  </a:ext>
                </a:extLst>
              </p:cNvPr>
              <p:cNvSpPr/>
              <p:nvPr/>
            </p:nvSpPr>
            <p:spPr bwMode="auto">
              <a:xfrm>
                <a:off x="5898734" y="3150209"/>
                <a:ext cx="1283900" cy="318746"/>
              </a:xfrm>
              <a:custGeom>
                <a:avLst/>
                <a:gdLst>
                  <a:gd name="T0" fmla="*/ 678 w 808"/>
                  <a:gd name="T1" fmla="*/ 6 h 201"/>
                  <a:gd name="T2" fmla="*/ 802 w 808"/>
                  <a:gd name="T3" fmla="*/ 118 h 201"/>
                  <a:gd name="T4" fmla="*/ 796 w 808"/>
                  <a:gd name="T5" fmla="*/ 125 h 201"/>
                  <a:gd name="T6" fmla="*/ 676 w 808"/>
                  <a:gd name="T7" fmla="*/ 18 h 201"/>
                  <a:gd name="T8" fmla="*/ 489 w 808"/>
                  <a:gd name="T9" fmla="*/ 104 h 201"/>
                  <a:gd name="T10" fmla="*/ 384 w 808"/>
                  <a:gd name="T11" fmla="*/ 46 h 201"/>
                  <a:gd name="T12" fmla="*/ 313 w 808"/>
                  <a:gd name="T13" fmla="*/ 136 h 201"/>
                  <a:gd name="T14" fmla="*/ 142 w 808"/>
                  <a:gd name="T15" fmla="*/ 81 h 201"/>
                  <a:gd name="T16" fmla="*/ 13 w 808"/>
                  <a:gd name="T17" fmla="*/ 196 h 201"/>
                  <a:gd name="T18" fmla="*/ 6 w 808"/>
                  <a:gd name="T19" fmla="*/ 188 h 201"/>
                  <a:gd name="T20" fmla="*/ 140 w 808"/>
                  <a:gd name="T21" fmla="*/ 70 h 201"/>
                  <a:gd name="T22" fmla="*/ 310 w 808"/>
                  <a:gd name="T23" fmla="*/ 124 h 201"/>
                  <a:gd name="T24" fmla="*/ 382 w 808"/>
                  <a:gd name="T25" fmla="*/ 33 h 201"/>
                  <a:gd name="T26" fmla="*/ 489 w 808"/>
                  <a:gd name="T27" fmla="*/ 92 h 201"/>
                  <a:gd name="T28" fmla="*/ 678 w 808"/>
                  <a:gd name="T29" fmla="*/ 6 h 201"/>
                  <a:gd name="T30" fmla="*/ 678 w 808"/>
                  <a:gd name="T31" fmla="*/ 0 h 201"/>
                  <a:gd name="T32" fmla="*/ 675 w 808"/>
                  <a:gd name="T33" fmla="*/ 1 h 201"/>
                  <a:gd name="T34" fmla="*/ 490 w 808"/>
                  <a:gd name="T35" fmla="*/ 86 h 201"/>
                  <a:gd name="T36" fmla="*/ 384 w 808"/>
                  <a:gd name="T37" fmla="*/ 28 h 201"/>
                  <a:gd name="T38" fmla="*/ 382 w 808"/>
                  <a:gd name="T39" fmla="*/ 28 h 201"/>
                  <a:gd name="T40" fmla="*/ 378 w 808"/>
                  <a:gd name="T41" fmla="*/ 30 h 201"/>
                  <a:gd name="T42" fmla="*/ 308 w 808"/>
                  <a:gd name="T43" fmla="*/ 118 h 201"/>
                  <a:gd name="T44" fmla="*/ 142 w 808"/>
                  <a:gd name="T45" fmla="*/ 65 h 201"/>
                  <a:gd name="T46" fmla="*/ 140 w 808"/>
                  <a:gd name="T47" fmla="*/ 64 h 201"/>
                  <a:gd name="T48" fmla="*/ 137 w 808"/>
                  <a:gd name="T49" fmla="*/ 66 h 201"/>
                  <a:gd name="T50" fmla="*/ 2 w 808"/>
                  <a:gd name="T51" fmla="*/ 184 h 201"/>
                  <a:gd name="T52" fmla="*/ 2 w 808"/>
                  <a:gd name="T53" fmla="*/ 192 h 201"/>
                  <a:gd name="T54" fmla="*/ 8 w 808"/>
                  <a:gd name="T55" fmla="*/ 199 h 201"/>
                  <a:gd name="T56" fmla="*/ 12 w 808"/>
                  <a:gd name="T57" fmla="*/ 201 h 201"/>
                  <a:gd name="T58" fmla="*/ 13 w 808"/>
                  <a:gd name="T59" fmla="*/ 201 h 201"/>
                  <a:gd name="T60" fmla="*/ 16 w 808"/>
                  <a:gd name="T61" fmla="*/ 200 h 201"/>
                  <a:gd name="T62" fmla="*/ 144 w 808"/>
                  <a:gd name="T63" fmla="*/ 87 h 201"/>
                  <a:gd name="T64" fmla="*/ 312 w 808"/>
                  <a:gd name="T65" fmla="*/ 141 h 201"/>
                  <a:gd name="T66" fmla="*/ 313 w 808"/>
                  <a:gd name="T67" fmla="*/ 141 h 201"/>
                  <a:gd name="T68" fmla="*/ 318 w 808"/>
                  <a:gd name="T69" fmla="*/ 139 h 201"/>
                  <a:gd name="T70" fmla="*/ 386 w 808"/>
                  <a:gd name="T71" fmla="*/ 53 h 201"/>
                  <a:gd name="T72" fmla="*/ 486 w 808"/>
                  <a:gd name="T73" fmla="*/ 108 h 201"/>
                  <a:gd name="T74" fmla="*/ 489 w 808"/>
                  <a:gd name="T75" fmla="*/ 109 h 201"/>
                  <a:gd name="T76" fmla="*/ 491 w 808"/>
                  <a:gd name="T77" fmla="*/ 108 h 201"/>
                  <a:gd name="T78" fmla="*/ 675 w 808"/>
                  <a:gd name="T79" fmla="*/ 24 h 201"/>
                  <a:gd name="T80" fmla="*/ 792 w 808"/>
                  <a:gd name="T81" fmla="*/ 129 h 201"/>
                  <a:gd name="T82" fmla="*/ 796 w 808"/>
                  <a:gd name="T83" fmla="*/ 131 h 201"/>
                  <a:gd name="T84" fmla="*/ 796 w 808"/>
                  <a:gd name="T85" fmla="*/ 131 h 201"/>
                  <a:gd name="T86" fmla="*/ 800 w 808"/>
                  <a:gd name="T87" fmla="*/ 129 h 201"/>
                  <a:gd name="T88" fmla="*/ 806 w 808"/>
                  <a:gd name="T89" fmla="*/ 122 h 201"/>
                  <a:gd name="T90" fmla="*/ 806 w 808"/>
                  <a:gd name="T91" fmla="*/ 114 h 201"/>
                  <a:gd name="T92" fmla="*/ 681 w 808"/>
                  <a:gd name="T93" fmla="*/ 2 h 201"/>
                  <a:gd name="T94" fmla="*/ 678 w 808"/>
                  <a:gd name="T9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8" h="201">
                    <a:moveTo>
                      <a:pt x="678" y="6"/>
                    </a:moveTo>
                    <a:cubicBezTo>
                      <a:pt x="802" y="118"/>
                      <a:pt x="802" y="118"/>
                      <a:pt x="802" y="118"/>
                    </a:cubicBezTo>
                    <a:cubicBezTo>
                      <a:pt x="796" y="125"/>
                      <a:pt x="796" y="125"/>
                      <a:pt x="796" y="125"/>
                    </a:cubicBezTo>
                    <a:cubicBezTo>
                      <a:pt x="676" y="18"/>
                      <a:pt x="676" y="18"/>
                      <a:pt x="676" y="18"/>
                    </a:cubicBezTo>
                    <a:cubicBezTo>
                      <a:pt x="489" y="104"/>
                      <a:pt x="489" y="104"/>
                      <a:pt x="489" y="104"/>
                    </a:cubicBezTo>
                    <a:cubicBezTo>
                      <a:pt x="384" y="46"/>
                      <a:pt x="384" y="46"/>
                      <a:pt x="384" y="46"/>
                    </a:cubicBezTo>
                    <a:cubicBezTo>
                      <a:pt x="313" y="136"/>
                      <a:pt x="313" y="136"/>
                      <a:pt x="313" y="136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3" y="196"/>
                      <a:pt x="13" y="196"/>
                      <a:pt x="13" y="196"/>
                    </a:cubicBezTo>
                    <a:cubicBezTo>
                      <a:pt x="6" y="188"/>
                      <a:pt x="6" y="188"/>
                      <a:pt x="6" y="188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82" y="33"/>
                      <a:pt x="382" y="33"/>
                      <a:pt x="382" y="33"/>
                    </a:cubicBezTo>
                    <a:cubicBezTo>
                      <a:pt x="489" y="92"/>
                      <a:pt x="489" y="92"/>
                      <a:pt x="489" y="92"/>
                    </a:cubicBezTo>
                    <a:cubicBezTo>
                      <a:pt x="678" y="6"/>
                      <a:pt x="678" y="6"/>
                      <a:pt x="678" y="6"/>
                    </a:cubicBezTo>
                    <a:moveTo>
                      <a:pt x="678" y="0"/>
                    </a:moveTo>
                    <a:cubicBezTo>
                      <a:pt x="677" y="0"/>
                      <a:pt x="676" y="1"/>
                      <a:pt x="675" y="1"/>
                    </a:cubicBezTo>
                    <a:cubicBezTo>
                      <a:pt x="490" y="86"/>
                      <a:pt x="490" y="86"/>
                      <a:pt x="490" y="86"/>
                    </a:cubicBezTo>
                    <a:cubicBezTo>
                      <a:pt x="384" y="28"/>
                      <a:pt x="384" y="28"/>
                      <a:pt x="384" y="28"/>
                    </a:cubicBezTo>
                    <a:cubicBezTo>
                      <a:pt x="384" y="28"/>
                      <a:pt x="383" y="28"/>
                      <a:pt x="382" y="28"/>
                    </a:cubicBezTo>
                    <a:cubicBezTo>
                      <a:pt x="380" y="28"/>
                      <a:pt x="379" y="28"/>
                      <a:pt x="378" y="30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142" y="65"/>
                      <a:pt x="142" y="65"/>
                      <a:pt x="142" y="65"/>
                    </a:cubicBezTo>
                    <a:cubicBezTo>
                      <a:pt x="141" y="65"/>
                      <a:pt x="141" y="64"/>
                      <a:pt x="140" y="64"/>
                    </a:cubicBezTo>
                    <a:cubicBezTo>
                      <a:pt x="139" y="64"/>
                      <a:pt x="138" y="65"/>
                      <a:pt x="137" y="66"/>
                    </a:cubicBezTo>
                    <a:cubicBezTo>
                      <a:pt x="2" y="184"/>
                      <a:pt x="2" y="184"/>
                      <a:pt x="2" y="184"/>
                    </a:cubicBezTo>
                    <a:cubicBezTo>
                      <a:pt x="0" y="186"/>
                      <a:pt x="0" y="189"/>
                      <a:pt x="2" y="192"/>
                    </a:cubicBezTo>
                    <a:cubicBezTo>
                      <a:pt x="8" y="199"/>
                      <a:pt x="8" y="199"/>
                      <a:pt x="8" y="199"/>
                    </a:cubicBezTo>
                    <a:cubicBezTo>
                      <a:pt x="9" y="200"/>
                      <a:pt x="11" y="201"/>
                      <a:pt x="12" y="201"/>
                    </a:cubicBezTo>
                    <a:cubicBezTo>
                      <a:pt x="13" y="201"/>
                      <a:pt x="13" y="201"/>
                      <a:pt x="13" y="201"/>
                    </a:cubicBezTo>
                    <a:cubicBezTo>
                      <a:pt x="14" y="201"/>
                      <a:pt x="15" y="201"/>
                      <a:pt x="16" y="200"/>
                    </a:cubicBezTo>
                    <a:cubicBezTo>
                      <a:pt x="144" y="87"/>
                      <a:pt x="144" y="87"/>
                      <a:pt x="144" y="87"/>
                    </a:cubicBezTo>
                    <a:cubicBezTo>
                      <a:pt x="312" y="141"/>
                      <a:pt x="312" y="141"/>
                      <a:pt x="312" y="141"/>
                    </a:cubicBezTo>
                    <a:cubicBezTo>
                      <a:pt x="312" y="141"/>
                      <a:pt x="313" y="141"/>
                      <a:pt x="313" y="141"/>
                    </a:cubicBezTo>
                    <a:cubicBezTo>
                      <a:pt x="315" y="141"/>
                      <a:pt x="317" y="141"/>
                      <a:pt x="318" y="139"/>
                    </a:cubicBezTo>
                    <a:cubicBezTo>
                      <a:pt x="386" y="53"/>
                      <a:pt x="386" y="53"/>
                      <a:pt x="386" y="53"/>
                    </a:cubicBezTo>
                    <a:cubicBezTo>
                      <a:pt x="486" y="108"/>
                      <a:pt x="486" y="108"/>
                      <a:pt x="486" y="108"/>
                    </a:cubicBezTo>
                    <a:cubicBezTo>
                      <a:pt x="487" y="109"/>
                      <a:pt x="488" y="109"/>
                      <a:pt x="489" y="109"/>
                    </a:cubicBezTo>
                    <a:cubicBezTo>
                      <a:pt x="490" y="109"/>
                      <a:pt x="491" y="109"/>
                      <a:pt x="491" y="108"/>
                    </a:cubicBezTo>
                    <a:cubicBezTo>
                      <a:pt x="675" y="24"/>
                      <a:pt x="675" y="24"/>
                      <a:pt x="675" y="24"/>
                    </a:cubicBezTo>
                    <a:cubicBezTo>
                      <a:pt x="792" y="129"/>
                      <a:pt x="792" y="129"/>
                      <a:pt x="792" y="129"/>
                    </a:cubicBezTo>
                    <a:cubicBezTo>
                      <a:pt x="793" y="130"/>
                      <a:pt x="794" y="131"/>
                      <a:pt x="796" y="131"/>
                    </a:cubicBezTo>
                    <a:cubicBezTo>
                      <a:pt x="796" y="131"/>
                      <a:pt x="796" y="131"/>
                      <a:pt x="796" y="131"/>
                    </a:cubicBezTo>
                    <a:cubicBezTo>
                      <a:pt x="798" y="131"/>
                      <a:pt x="799" y="130"/>
                      <a:pt x="800" y="129"/>
                    </a:cubicBezTo>
                    <a:cubicBezTo>
                      <a:pt x="806" y="122"/>
                      <a:pt x="806" y="122"/>
                      <a:pt x="806" y="122"/>
                    </a:cubicBezTo>
                    <a:cubicBezTo>
                      <a:pt x="808" y="119"/>
                      <a:pt x="808" y="116"/>
                      <a:pt x="806" y="114"/>
                    </a:cubicBezTo>
                    <a:cubicBezTo>
                      <a:pt x="681" y="2"/>
                      <a:pt x="681" y="2"/>
                      <a:pt x="681" y="2"/>
                    </a:cubicBezTo>
                    <a:cubicBezTo>
                      <a:pt x="680" y="1"/>
                      <a:pt x="679" y="0"/>
                      <a:pt x="678" y="0"/>
                    </a:cubicBezTo>
                  </a:path>
                </a:pathLst>
              </a:custGeom>
              <a:solidFill>
                <a:srgbClr val="FF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0" name="isḻïdè">
                <a:extLst>
                  <a:ext uri="{FF2B5EF4-FFF2-40B4-BE49-F238E27FC236}">
                    <a16:creationId xmlns:a16="http://schemas.microsoft.com/office/drawing/2014/main" id="{ABC0C8F9-71E5-4C79-847F-582D875105F7}"/>
                  </a:ext>
                </a:extLst>
              </p:cNvPr>
              <p:cNvSpPr/>
              <p:nvPr/>
            </p:nvSpPr>
            <p:spPr bwMode="auto">
              <a:xfrm>
                <a:off x="4754145" y="1480693"/>
                <a:ext cx="1007505" cy="413479"/>
              </a:xfrm>
              <a:custGeom>
                <a:avLst/>
                <a:gdLst>
                  <a:gd name="T0" fmla="*/ 0 w 904"/>
                  <a:gd name="T1" fmla="*/ 323 h 371"/>
                  <a:gd name="T2" fmla="*/ 169 w 904"/>
                  <a:gd name="T3" fmla="*/ 181 h 371"/>
                  <a:gd name="T4" fmla="*/ 328 w 904"/>
                  <a:gd name="T5" fmla="*/ 352 h 371"/>
                  <a:gd name="T6" fmla="*/ 660 w 904"/>
                  <a:gd name="T7" fmla="*/ 0 h 371"/>
                  <a:gd name="T8" fmla="*/ 904 w 904"/>
                  <a:gd name="T9" fmla="*/ 371 h 371"/>
                  <a:gd name="T10" fmla="*/ 7 w 904"/>
                  <a:gd name="T11" fmla="*/ 346 h 371"/>
                  <a:gd name="T12" fmla="*/ 0 w 904"/>
                  <a:gd name="T13" fmla="*/ 323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371">
                    <a:moveTo>
                      <a:pt x="0" y="323"/>
                    </a:moveTo>
                    <a:lnTo>
                      <a:pt x="169" y="181"/>
                    </a:lnTo>
                    <a:lnTo>
                      <a:pt x="328" y="352"/>
                    </a:lnTo>
                    <a:lnTo>
                      <a:pt x="660" y="0"/>
                    </a:lnTo>
                    <a:lnTo>
                      <a:pt x="904" y="371"/>
                    </a:lnTo>
                    <a:lnTo>
                      <a:pt x="7" y="346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F95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1" name="ï$ļidè">
                <a:extLst>
                  <a:ext uri="{FF2B5EF4-FFF2-40B4-BE49-F238E27FC236}">
                    <a16:creationId xmlns:a16="http://schemas.microsoft.com/office/drawing/2014/main" id="{F76E4B36-50FC-4221-AF6E-52BE8EE8BF5A}"/>
                  </a:ext>
                </a:extLst>
              </p:cNvPr>
              <p:cNvSpPr/>
              <p:nvPr/>
            </p:nvSpPr>
            <p:spPr bwMode="auto">
              <a:xfrm>
                <a:off x="4486666" y="1574311"/>
                <a:ext cx="1324022" cy="401219"/>
              </a:xfrm>
              <a:custGeom>
                <a:avLst/>
                <a:gdLst>
                  <a:gd name="T0" fmla="*/ 1188 w 1188"/>
                  <a:gd name="T1" fmla="*/ 202 h 360"/>
                  <a:gd name="T2" fmla="*/ 1019 w 1188"/>
                  <a:gd name="T3" fmla="*/ 0 h 360"/>
                  <a:gd name="T4" fmla="*/ 775 w 1188"/>
                  <a:gd name="T5" fmla="*/ 182 h 360"/>
                  <a:gd name="T6" fmla="*/ 592 w 1188"/>
                  <a:gd name="T7" fmla="*/ 23 h 360"/>
                  <a:gd name="T8" fmla="*/ 370 w 1188"/>
                  <a:gd name="T9" fmla="*/ 252 h 360"/>
                  <a:gd name="T10" fmla="*/ 130 w 1188"/>
                  <a:gd name="T11" fmla="*/ 92 h 360"/>
                  <a:gd name="T12" fmla="*/ 0 w 1188"/>
                  <a:gd name="T13" fmla="*/ 268 h 360"/>
                  <a:gd name="T14" fmla="*/ 1156 w 1188"/>
                  <a:gd name="T15" fmla="*/ 360 h 360"/>
                  <a:gd name="T16" fmla="*/ 1188 w 1188"/>
                  <a:gd name="T17" fmla="*/ 20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8" h="360">
                    <a:moveTo>
                      <a:pt x="1188" y="202"/>
                    </a:moveTo>
                    <a:lnTo>
                      <a:pt x="1019" y="0"/>
                    </a:lnTo>
                    <a:lnTo>
                      <a:pt x="775" y="182"/>
                    </a:lnTo>
                    <a:lnTo>
                      <a:pt x="592" y="23"/>
                    </a:lnTo>
                    <a:lnTo>
                      <a:pt x="370" y="252"/>
                    </a:lnTo>
                    <a:lnTo>
                      <a:pt x="130" y="92"/>
                    </a:lnTo>
                    <a:lnTo>
                      <a:pt x="0" y="268"/>
                    </a:lnTo>
                    <a:lnTo>
                      <a:pt x="1156" y="360"/>
                    </a:lnTo>
                    <a:lnTo>
                      <a:pt x="1188" y="202"/>
                    </a:lnTo>
                    <a:close/>
                  </a:path>
                </a:pathLst>
              </a:custGeom>
              <a:solidFill>
                <a:srgbClr val="FF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2" name="işļídé">
                <a:extLst>
                  <a:ext uri="{FF2B5EF4-FFF2-40B4-BE49-F238E27FC236}">
                    <a16:creationId xmlns:a16="http://schemas.microsoft.com/office/drawing/2014/main" id="{504A826F-391D-4BBE-B05C-993EB8890810}"/>
                  </a:ext>
                </a:extLst>
              </p:cNvPr>
              <p:cNvSpPr/>
              <p:nvPr/>
            </p:nvSpPr>
            <p:spPr bwMode="auto">
              <a:xfrm>
                <a:off x="4474407" y="1560937"/>
                <a:ext cx="1349656" cy="324319"/>
              </a:xfrm>
              <a:custGeom>
                <a:avLst/>
                <a:gdLst>
                  <a:gd name="T0" fmla="*/ 847 w 849"/>
                  <a:gd name="T1" fmla="*/ 145 h 204"/>
                  <a:gd name="T2" fmla="*/ 728 w 849"/>
                  <a:gd name="T3" fmla="*/ 3 h 204"/>
                  <a:gd name="T4" fmla="*/ 718 w 849"/>
                  <a:gd name="T5" fmla="*/ 2 h 204"/>
                  <a:gd name="T6" fmla="*/ 551 w 849"/>
                  <a:gd name="T7" fmla="*/ 126 h 204"/>
                  <a:gd name="T8" fmla="*/ 428 w 849"/>
                  <a:gd name="T9" fmla="*/ 19 h 204"/>
                  <a:gd name="T10" fmla="*/ 418 w 849"/>
                  <a:gd name="T11" fmla="*/ 19 h 204"/>
                  <a:gd name="T12" fmla="*/ 266 w 849"/>
                  <a:gd name="T13" fmla="*/ 176 h 204"/>
                  <a:gd name="T14" fmla="*/ 103 w 849"/>
                  <a:gd name="T15" fmla="*/ 67 h 204"/>
                  <a:gd name="T16" fmla="*/ 93 w 849"/>
                  <a:gd name="T17" fmla="*/ 69 h 204"/>
                  <a:gd name="T18" fmla="*/ 2 w 849"/>
                  <a:gd name="T19" fmla="*/ 191 h 204"/>
                  <a:gd name="T20" fmla="*/ 4 w 849"/>
                  <a:gd name="T21" fmla="*/ 202 h 204"/>
                  <a:gd name="T22" fmla="*/ 14 w 849"/>
                  <a:gd name="T23" fmla="*/ 200 h 204"/>
                  <a:gd name="T24" fmla="*/ 101 w 849"/>
                  <a:gd name="T25" fmla="*/ 84 h 204"/>
                  <a:gd name="T26" fmla="*/ 263 w 849"/>
                  <a:gd name="T27" fmla="*/ 192 h 204"/>
                  <a:gd name="T28" fmla="*/ 273 w 849"/>
                  <a:gd name="T29" fmla="*/ 191 h 204"/>
                  <a:gd name="T30" fmla="*/ 424 w 849"/>
                  <a:gd name="T31" fmla="*/ 35 h 204"/>
                  <a:gd name="T32" fmla="*/ 546 w 849"/>
                  <a:gd name="T33" fmla="*/ 142 h 204"/>
                  <a:gd name="T34" fmla="*/ 555 w 849"/>
                  <a:gd name="T35" fmla="*/ 142 h 204"/>
                  <a:gd name="T36" fmla="*/ 721 w 849"/>
                  <a:gd name="T37" fmla="*/ 18 h 204"/>
                  <a:gd name="T38" fmla="*/ 835 w 849"/>
                  <a:gd name="T39" fmla="*/ 154 h 204"/>
                  <a:gd name="T40" fmla="*/ 846 w 849"/>
                  <a:gd name="T41" fmla="*/ 155 h 204"/>
                  <a:gd name="T42" fmla="*/ 847 w 849"/>
                  <a:gd name="T43" fmla="*/ 14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9" h="204">
                    <a:moveTo>
                      <a:pt x="847" y="145"/>
                    </a:moveTo>
                    <a:cubicBezTo>
                      <a:pt x="728" y="3"/>
                      <a:pt x="728" y="3"/>
                      <a:pt x="728" y="3"/>
                    </a:cubicBezTo>
                    <a:cubicBezTo>
                      <a:pt x="726" y="0"/>
                      <a:pt x="721" y="0"/>
                      <a:pt x="718" y="2"/>
                    </a:cubicBezTo>
                    <a:cubicBezTo>
                      <a:pt x="551" y="126"/>
                      <a:pt x="551" y="126"/>
                      <a:pt x="551" y="126"/>
                    </a:cubicBezTo>
                    <a:cubicBezTo>
                      <a:pt x="428" y="19"/>
                      <a:pt x="428" y="19"/>
                      <a:pt x="428" y="19"/>
                    </a:cubicBezTo>
                    <a:cubicBezTo>
                      <a:pt x="425" y="16"/>
                      <a:pt x="421" y="16"/>
                      <a:pt x="418" y="19"/>
                    </a:cubicBezTo>
                    <a:cubicBezTo>
                      <a:pt x="266" y="176"/>
                      <a:pt x="266" y="176"/>
                      <a:pt x="266" y="176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0" y="65"/>
                      <a:pt x="95" y="66"/>
                      <a:pt x="93" y="69"/>
                    </a:cubicBezTo>
                    <a:cubicBezTo>
                      <a:pt x="2" y="191"/>
                      <a:pt x="2" y="191"/>
                      <a:pt x="2" y="191"/>
                    </a:cubicBezTo>
                    <a:cubicBezTo>
                      <a:pt x="0" y="195"/>
                      <a:pt x="0" y="199"/>
                      <a:pt x="4" y="202"/>
                    </a:cubicBezTo>
                    <a:cubicBezTo>
                      <a:pt x="7" y="204"/>
                      <a:pt x="12" y="204"/>
                      <a:pt x="14" y="200"/>
                    </a:cubicBezTo>
                    <a:cubicBezTo>
                      <a:pt x="101" y="84"/>
                      <a:pt x="101" y="84"/>
                      <a:pt x="101" y="84"/>
                    </a:cubicBezTo>
                    <a:cubicBezTo>
                      <a:pt x="263" y="192"/>
                      <a:pt x="263" y="192"/>
                      <a:pt x="263" y="192"/>
                    </a:cubicBezTo>
                    <a:cubicBezTo>
                      <a:pt x="266" y="194"/>
                      <a:pt x="270" y="193"/>
                      <a:pt x="273" y="191"/>
                    </a:cubicBezTo>
                    <a:cubicBezTo>
                      <a:pt x="424" y="35"/>
                      <a:pt x="424" y="35"/>
                      <a:pt x="424" y="35"/>
                    </a:cubicBezTo>
                    <a:cubicBezTo>
                      <a:pt x="546" y="142"/>
                      <a:pt x="546" y="142"/>
                      <a:pt x="546" y="142"/>
                    </a:cubicBezTo>
                    <a:cubicBezTo>
                      <a:pt x="548" y="144"/>
                      <a:pt x="552" y="144"/>
                      <a:pt x="555" y="142"/>
                    </a:cubicBezTo>
                    <a:cubicBezTo>
                      <a:pt x="721" y="18"/>
                      <a:pt x="721" y="18"/>
                      <a:pt x="721" y="18"/>
                    </a:cubicBezTo>
                    <a:cubicBezTo>
                      <a:pt x="835" y="154"/>
                      <a:pt x="835" y="154"/>
                      <a:pt x="835" y="154"/>
                    </a:cubicBezTo>
                    <a:cubicBezTo>
                      <a:pt x="838" y="158"/>
                      <a:pt x="843" y="158"/>
                      <a:pt x="846" y="155"/>
                    </a:cubicBezTo>
                    <a:cubicBezTo>
                      <a:pt x="849" y="153"/>
                      <a:pt x="849" y="148"/>
                      <a:pt x="847" y="1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3" name="iśļîdè">
                <a:extLst>
                  <a:ext uri="{FF2B5EF4-FFF2-40B4-BE49-F238E27FC236}">
                    <a16:creationId xmlns:a16="http://schemas.microsoft.com/office/drawing/2014/main" id="{8743E827-856F-4710-B9C1-FA6551D9E295}"/>
                  </a:ext>
                </a:extLst>
              </p:cNvPr>
              <p:cNvSpPr/>
              <p:nvPr/>
            </p:nvSpPr>
            <p:spPr bwMode="auto">
              <a:xfrm>
                <a:off x="4322835" y="1653440"/>
                <a:ext cx="1524632" cy="386731"/>
              </a:xfrm>
              <a:custGeom>
                <a:avLst/>
                <a:gdLst>
                  <a:gd name="T0" fmla="*/ 0 w 1368"/>
                  <a:gd name="T1" fmla="*/ 225 h 347"/>
                  <a:gd name="T2" fmla="*/ 167 w 1368"/>
                  <a:gd name="T3" fmla="*/ 84 h 347"/>
                  <a:gd name="T4" fmla="*/ 254 w 1368"/>
                  <a:gd name="T5" fmla="*/ 168 h 347"/>
                  <a:gd name="T6" fmla="*/ 405 w 1368"/>
                  <a:gd name="T7" fmla="*/ 60 h 347"/>
                  <a:gd name="T8" fmla="*/ 537 w 1368"/>
                  <a:gd name="T9" fmla="*/ 175 h 347"/>
                  <a:gd name="T10" fmla="*/ 829 w 1368"/>
                  <a:gd name="T11" fmla="*/ 0 h 347"/>
                  <a:gd name="T12" fmla="*/ 1047 w 1368"/>
                  <a:gd name="T13" fmla="*/ 194 h 347"/>
                  <a:gd name="T14" fmla="*/ 1368 w 1368"/>
                  <a:gd name="T15" fmla="*/ 81 h 347"/>
                  <a:gd name="T16" fmla="*/ 1344 w 1368"/>
                  <a:gd name="T17" fmla="*/ 347 h 347"/>
                  <a:gd name="T18" fmla="*/ 0 w 1368"/>
                  <a:gd name="T19" fmla="*/ 225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8" h="347">
                    <a:moveTo>
                      <a:pt x="0" y="225"/>
                    </a:moveTo>
                    <a:lnTo>
                      <a:pt x="167" y="84"/>
                    </a:lnTo>
                    <a:lnTo>
                      <a:pt x="254" y="168"/>
                    </a:lnTo>
                    <a:lnTo>
                      <a:pt x="405" y="60"/>
                    </a:lnTo>
                    <a:lnTo>
                      <a:pt x="537" y="175"/>
                    </a:lnTo>
                    <a:lnTo>
                      <a:pt x="829" y="0"/>
                    </a:lnTo>
                    <a:lnTo>
                      <a:pt x="1047" y="194"/>
                    </a:lnTo>
                    <a:lnTo>
                      <a:pt x="1368" y="81"/>
                    </a:lnTo>
                    <a:lnTo>
                      <a:pt x="1344" y="347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2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4" name="íşḷîḓê">
                <a:extLst>
                  <a:ext uri="{FF2B5EF4-FFF2-40B4-BE49-F238E27FC236}">
                    <a16:creationId xmlns:a16="http://schemas.microsoft.com/office/drawing/2014/main" id="{B1F2B467-39FE-4D2C-971A-01FC350E2611}"/>
                  </a:ext>
                </a:extLst>
              </p:cNvPr>
              <p:cNvSpPr/>
              <p:nvPr/>
            </p:nvSpPr>
            <p:spPr bwMode="auto">
              <a:xfrm>
                <a:off x="4496697" y="1641181"/>
                <a:ext cx="1365259" cy="240731"/>
              </a:xfrm>
              <a:custGeom>
                <a:avLst/>
                <a:gdLst>
                  <a:gd name="T0" fmla="*/ 3 w 859"/>
                  <a:gd name="T1" fmla="*/ 73 h 152"/>
                  <a:gd name="T2" fmla="*/ 64 w 859"/>
                  <a:gd name="T3" fmla="*/ 132 h 152"/>
                  <a:gd name="T4" fmla="*/ 73 w 859"/>
                  <a:gd name="T5" fmla="*/ 132 h 152"/>
                  <a:gd name="T6" fmla="*/ 175 w 859"/>
                  <a:gd name="T7" fmla="*/ 59 h 152"/>
                  <a:gd name="T8" fmla="*/ 262 w 859"/>
                  <a:gd name="T9" fmla="*/ 136 h 152"/>
                  <a:gd name="T10" fmla="*/ 271 w 859"/>
                  <a:gd name="T11" fmla="*/ 137 h 152"/>
                  <a:gd name="T12" fmla="*/ 472 w 859"/>
                  <a:gd name="T13" fmla="*/ 17 h 152"/>
                  <a:gd name="T14" fmla="*/ 620 w 859"/>
                  <a:gd name="T15" fmla="*/ 149 h 152"/>
                  <a:gd name="T16" fmla="*/ 627 w 859"/>
                  <a:gd name="T17" fmla="*/ 151 h 152"/>
                  <a:gd name="T18" fmla="*/ 853 w 859"/>
                  <a:gd name="T19" fmla="*/ 72 h 152"/>
                  <a:gd name="T20" fmla="*/ 857 w 859"/>
                  <a:gd name="T21" fmla="*/ 62 h 152"/>
                  <a:gd name="T22" fmla="*/ 848 w 859"/>
                  <a:gd name="T23" fmla="*/ 57 h 152"/>
                  <a:gd name="T24" fmla="*/ 626 w 859"/>
                  <a:gd name="T25" fmla="*/ 135 h 152"/>
                  <a:gd name="T26" fmla="*/ 477 w 859"/>
                  <a:gd name="T27" fmla="*/ 2 h 152"/>
                  <a:gd name="T28" fmla="*/ 469 w 859"/>
                  <a:gd name="T29" fmla="*/ 1 h 152"/>
                  <a:gd name="T30" fmla="*/ 268 w 859"/>
                  <a:gd name="T31" fmla="*/ 122 h 152"/>
                  <a:gd name="T32" fmla="*/ 180 w 859"/>
                  <a:gd name="T33" fmla="*/ 44 h 152"/>
                  <a:gd name="T34" fmla="*/ 171 w 859"/>
                  <a:gd name="T35" fmla="*/ 43 h 152"/>
                  <a:gd name="T36" fmla="*/ 70 w 859"/>
                  <a:gd name="T37" fmla="*/ 116 h 152"/>
                  <a:gd name="T38" fmla="*/ 13 w 859"/>
                  <a:gd name="T39" fmla="*/ 62 h 152"/>
                  <a:gd name="T40" fmla="*/ 3 w 859"/>
                  <a:gd name="T41" fmla="*/ 62 h 152"/>
                  <a:gd name="T42" fmla="*/ 3 w 859"/>
                  <a:gd name="T43" fmla="*/ 7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9" h="152">
                    <a:moveTo>
                      <a:pt x="3" y="73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66" y="134"/>
                      <a:pt x="70" y="134"/>
                      <a:pt x="73" y="132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262" y="136"/>
                      <a:pt x="262" y="136"/>
                      <a:pt x="262" y="136"/>
                    </a:cubicBezTo>
                    <a:cubicBezTo>
                      <a:pt x="265" y="139"/>
                      <a:pt x="268" y="139"/>
                      <a:pt x="271" y="137"/>
                    </a:cubicBezTo>
                    <a:cubicBezTo>
                      <a:pt x="472" y="17"/>
                      <a:pt x="472" y="17"/>
                      <a:pt x="472" y="17"/>
                    </a:cubicBezTo>
                    <a:cubicBezTo>
                      <a:pt x="620" y="149"/>
                      <a:pt x="620" y="149"/>
                      <a:pt x="620" y="149"/>
                    </a:cubicBezTo>
                    <a:cubicBezTo>
                      <a:pt x="622" y="151"/>
                      <a:pt x="625" y="152"/>
                      <a:pt x="627" y="151"/>
                    </a:cubicBezTo>
                    <a:cubicBezTo>
                      <a:pt x="853" y="72"/>
                      <a:pt x="853" y="72"/>
                      <a:pt x="853" y="72"/>
                    </a:cubicBezTo>
                    <a:cubicBezTo>
                      <a:pt x="857" y="70"/>
                      <a:pt x="859" y="66"/>
                      <a:pt x="857" y="62"/>
                    </a:cubicBezTo>
                    <a:cubicBezTo>
                      <a:pt x="856" y="58"/>
                      <a:pt x="852" y="56"/>
                      <a:pt x="848" y="57"/>
                    </a:cubicBezTo>
                    <a:cubicBezTo>
                      <a:pt x="626" y="135"/>
                      <a:pt x="626" y="135"/>
                      <a:pt x="626" y="135"/>
                    </a:cubicBezTo>
                    <a:cubicBezTo>
                      <a:pt x="477" y="2"/>
                      <a:pt x="477" y="2"/>
                      <a:pt x="477" y="2"/>
                    </a:cubicBezTo>
                    <a:cubicBezTo>
                      <a:pt x="475" y="0"/>
                      <a:pt x="471" y="0"/>
                      <a:pt x="469" y="1"/>
                    </a:cubicBezTo>
                    <a:cubicBezTo>
                      <a:pt x="268" y="122"/>
                      <a:pt x="268" y="122"/>
                      <a:pt x="268" y="122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78" y="42"/>
                      <a:pt x="174" y="41"/>
                      <a:pt x="171" y="43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0" y="59"/>
                      <a:pt x="5" y="59"/>
                      <a:pt x="3" y="62"/>
                    </a:cubicBezTo>
                    <a:cubicBezTo>
                      <a:pt x="0" y="65"/>
                      <a:pt x="0" y="70"/>
                      <a:pt x="3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5" name="iś1îḍé">
                <a:extLst>
                  <a:ext uri="{FF2B5EF4-FFF2-40B4-BE49-F238E27FC236}">
                    <a16:creationId xmlns:a16="http://schemas.microsoft.com/office/drawing/2014/main" id="{044C46F4-6996-4AFC-8887-42479C1ADF6C}"/>
                  </a:ext>
                </a:extLst>
              </p:cNvPr>
              <p:cNvSpPr/>
              <p:nvPr/>
            </p:nvSpPr>
            <p:spPr bwMode="auto">
              <a:xfrm>
                <a:off x="5898734" y="3273918"/>
                <a:ext cx="49038" cy="49038"/>
              </a:xfrm>
              <a:custGeom>
                <a:avLst/>
                <a:gdLst>
                  <a:gd name="T0" fmla="*/ 31 w 31"/>
                  <a:gd name="T1" fmla="*/ 17 h 31"/>
                  <a:gd name="T2" fmla="*/ 15 w 31"/>
                  <a:gd name="T3" fmla="*/ 30 h 31"/>
                  <a:gd name="T4" fmla="*/ 1 w 31"/>
                  <a:gd name="T5" fmla="*/ 14 h 31"/>
                  <a:gd name="T6" fmla="*/ 17 w 31"/>
                  <a:gd name="T7" fmla="*/ 0 h 31"/>
                  <a:gd name="T8" fmla="*/ 31 w 31"/>
                  <a:gd name="T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17"/>
                    </a:moveTo>
                    <a:cubicBezTo>
                      <a:pt x="30" y="25"/>
                      <a:pt x="23" y="31"/>
                      <a:pt x="15" y="30"/>
                    </a:cubicBezTo>
                    <a:cubicBezTo>
                      <a:pt x="6" y="30"/>
                      <a:pt x="0" y="23"/>
                      <a:pt x="1" y="14"/>
                    </a:cubicBezTo>
                    <a:cubicBezTo>
                      <a:pt x="1" y="6"/>
                      <a:pt x="9" y="0"/>
                      <a:pt x="17" y="0"/>
                    </a:cubicBezTo>
                    <a:cubicBezTo>
                      <a:pt x="25" y="1"/>
                      <a:pt x="31" y="8"/>
                      <a:pt x="31" y="17"/>
                    </a:cubicBezTo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6" name="îṡ1iḋè">
                <a:extLst>
                  <a:ext uri="{FF2B5EF4-FFF2-40B4-BE49-F238E27FC236}">
                    <a16:creationId xmlns:a16="http://schemas.microsoft.com/office/drawing/2014/main" id="{868B010F-50D3-4072-B1F6-0BDEC5F1BAB8}"/>
                  </a:ext>
                </a:extLst>
              </p:cNvPr>
              <p:cNvSpPr/>
              <p:nvPr/>
            </p:nvSpPr>
            <p:spPr bwMode="auto">
              <a:xfrm>
                <a:off x="5890932" y="3266117"/>
                <a:ext cx="64641" cy="64641"/>
              </a:xfrm>
              <a:custGeom>
                <a:avLst/>
                <a:gdLst>
                  <a:gd name="T0" fmla="*/ 36 w 41"/>
                  <a:gd name="T1" fmla="*/ 22 h 41"/>
                  <a:gd name="T2" fmla="*/ 30 w 41"/>
                  <a:gd name="T3" fmla="*/ 21 h 41"/>
                  <a:gd name="T4" fmla="*/ 21 w 41"/>
                  <a:gd name="T5" fmla="*/ 30 h 41"/>
                  <a:gd name="T6" fmla="*/ 20 w 41"/>
                  <a:gd name="T7" fmla="*/ 30 h 41"/>
                  <a:gd name="T8" fmla="*/ 20 w 41"/>
                  <a:gd name="T9" fmla="*/ 30 h 41"/>
                  <a:gd name="T10" fmla="*/ 11 w 41"/>
                  <a:gd name="T11" fmla="*/ 20 h 41"/>
                  <a:gd name="T12" fmla="*/ 11 w 41"/>
                  <a:gd name="T13" fmla="*/ 20 h 41"/>
                  <a:gd name="T14" fmla="*/ 11 w 41"/>
                  <a:gd name="T15" fmla="*/ 20 h 41"/>
                  <a:gd name="T16" fmla="*/ 21 w 41"/>
                  <a:gd name="T17" fmla="*/ 11 h 41"/>
                  <a:gd name="T18" fmla="*/ 21 w 41"/>
                  <a:gd name="T19" fmla="*/ 11 h 41"/>
                  <a:gd name="T20" fmla="*/ 21 w 41"/>
                  <a:gd name="T21" fmla="*/ 11 h 41"/>
                  <a:gd name="T22" fmla="*/ 21 w 41"/>
                  <a:gd name="T23" fmla="*/ 11 h 41"/>
                  <a:gd name="T24" fmla="*/ 30 w 41"/>
                  <a:gd name="T25" fmla="*/ 20 h 41"/>
                  <a:gd name="T26" fmla="*/ 30 w 41"/>
                  <a:gd name="T27" fmla="*/ 21 h 41"/>
                  <a:gd name="T28" fmla="*/ 30 w 41"/>
                  <a:gd name="T29" fmla="*/ 21 h 41"/>
                  <a:gd name="T30" fmla="*/ 36 w 41"/>
                  <a:gd name="T31" fmla="*/ 22 h 41"/>
                  <a:gd name="T32" fmla="*/ 41 w 41"/>
                  <a:gd name="T33" fmla="*/ 22 h 41"/>
                  <a:gd name="T34" fmla="*/ 41 w 41"/>
                  <a:gd name="T35" fmla="*/ 20 h 41"/>
                  <a:gd name="T36" fmla="*/ 22 w 41"/>
                  <a:gd name="T37" fmla="*/ 0 h 41"/>
                  <a:gd name="T38" fmla="*/ 22 w 41"/>
                  <a:gd name="T39" fmla="*/ 0 h 41"/>
                  <a:gd name="T40" fmla="*/ 21 w 41"/>
                  <a:gd name="T41" fmla="*/ 0 h 41"/>
                  <a:gd name="T42" fmla="*/ 0 w 41"/>
                  <a:gd name="T43" fmla="*/ 19 h 41"/>
                  <a:gd name="T44" fmla="*/ 0 w 41"/>
                  <a:gd name="T45" fmla="*/ 19 h 41"/>
                  <a:gd name="T46" fmla="*/ 0 w 41"/>
                  <a:gd name="T47" fmla="*/ 20 h 41"/>
                  <a:gd name="T48" fmla="*/ 19 w 41"/>
                  <a:gd name="T49" fmla="*/ 41 h 41"/>
                  <a:gd name="T50" fmla="*/ 19 w 41"/>
                  <a:gd name="T51" fmla="*/ 41 h 41"/>
                  <a:gd name="T52" fmla="*/ 21 w 41"/>
                  <a:gd name="T53" fmla="*/ 41 h 41"/>
                  <a:gd name="T54" fmla="*/ 41 w 41"/>
                  <a:gd name="T55" fmla="*/ 22 h 41"/>
                  <a:gd name="T56" fmla="*/ 41 w 41"/>
                  <a:gd name="T57" fmla="*/ 22 h 41"/>
                  <a:gd name="T58" fmla="*/ 36 w 41"/>
                  <a:gd name="T5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41">
                    <a:moveTo>
                      <a:pt x="36" y="22"/>
                    </a:move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6"/>
                      <a:pt x="26" y="30"/>
                      <a:pt x="21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5" y="29"/>
                      <a:pt x="11" y="25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5"/>
                      <a:pt x="16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6" y="11"/>
                      <a:pt x="30" y="16"/>
                      <a:pt x="30" y="2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1" y="20"/>
                    </a:cubicBezTo>
                    <a:cubicBezTo>
                      <a:pt x="41" y="10"/>
                      <a:pt x="33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10" y="0"/>
                      <a:pt x="1" y="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0" y="31"/>
                      <a:pt x="8" y="40"/>
                      <a:pt x="19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0" y="41"/>
                      <a:pt x="21" y="41"/>
                    </a:cubicBezTo>
                    <a:cubicBezTo>
                      <a:pt x="31" y="41"/>
                      <a:pt x="40" y="33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36" y="22"/>
                      <a:pt x="36" y="22"/>
                      <a:pt x="36" y="22"/>
                    </a:cubicBezTo>
                  </a:path>
                </a:pathLst>
              </a:custGeom>
              <a:solidFill>
                <a:srgbClr val="7A3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7" name="îsľíḍe">
                <a:extLst>
                  <a:ext uri="{FF2B5EF4-FFF2-40B4-BE49-F238E27FC236}">
                    <a16:creationId xmlns:a16="http://schemas.microsoft.com/office/drawing/2014/main" id="{B1D0D593-D10A-4073-8039-19042CB941A2}"/>
                  </a:ext>
                </a:extLst>
              </p:cNvPr>
              <p:cNvSpPr/>
              <p:nvPr/>
            </p:nvSpPr>
            <p:spPr bwMode="auto">
              <a:xfrm>
                <a:off x="6149495" y="2864898"/>
                <a:ext cx="49038" cy="49038"/>
              </a:xfrm>
              <a:custGeom>
                <a:avLst/>
                <a:gdLst>
                  <a:gd name="T0" fmla="*/ 30 w 31"/>
                  <a:gd name="T1" fmla="*/ 16 h 31"/>
                  <a:gd name="T2" fmla="*/ 14 w 31"/>
                  <a:gd name="T3" fmla="*/ 30 h 31"/>
                  <a:gd name="T4" fmla="*/ 0 w 31"/>
                  <a:gd name="T5" fmla="*/ 14 h 31"/>
                  <a:gd name="T6" fmla="*/ 16 w 31"/>
                  <a:gd name="T7" fmla="*/ 0 h 31"/>
                  <a:gd name="T8" fmla="*/ 30 w 31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0" y="16"/>
                    </a:moveTo>
                    <a:cubicBezTo>
                      <a:pt x="30" y="25"/>
                      <a:pt x="22" y="31"/>
                      <a:pt x="14" y="30"/>
                    </a:cubicBezTo>
                    <a:cubicBezTo>
                      <a:pt x="6" y="30"/>
                      <a:pt x="0" y="22"/>
                      <a:pt x="0" y="14"/>
                    </a:cubicBezTo>
                    <a:cubicBezTo>
                      <a:pt x="1" y="6"/>
                      <a:pt x="8" y="0"/>
                      <a:pt x="16" y="0"/>
                    </a:cubicBezTo>
                    <a:cubicBezTo>
                      <a:pt x="25" y="1"/>
                      <a:pt x="31" y="8"/>
                      <a:pt x="30" y="16"/>
                    </a:cubicBezTo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8" name="işļiďê">
                <a:extLst>
                  <a:ext uri="{FF2B5EF4-FFF2-40B4-BE49-F238E27FC236}">
                    <a16:creationId xmlns:a16="http://schemas.microsoft.com/office/drawing/2014/main" id="{C819F4DF-A7A8-42D7-B20D-0EDF357DB62B}"/>
                  </a:ext>
                </a:extLst>
              </p:cNvPr>
              <p:cNvSpPr/>
              <p:nvPr/>
            </p:nvSpPr>
            <p:spPr bwMode="auto">
              <a:xfrm>
                <a:off x="6140579" y="2857096"/>
                <a:ext cx="66870" cy="64641"/>
              </a:xfrm>
              <a:custGeom>
                <a:avLst/>
                <a:gdLst>
                  <a:gd name="T0" fmla="*/ 36 w 42"/>
                  <a:gd name="T1" fmla="*/ 21 h 41"/>
                  <a:gd name="T2" fmla="*/ 31 w 42"/>
                  <a:gd name="T3" fmla="*/ 21 h 41"/>
                  <a:gd name="T4" fmla="*/ 21 w 42"/>
                  <a:gd name="T5" fmla="*/ 30 h 41"/>
                  <a:gd name="T6" fmla="*/ 20 w 42"/>
                  <a:gd name="T7" fmla="*/ 30 h 41"/>
                  <a:gd name="T8" fmla="*/ 20 w 42"/>
                  <a:gd name="T9" fmla="*/ 30 h 41"/>
                  <a:gd name="T10" fmla="*/ 12 w 42"/>
                  <a:gd name="T11" fmla="*/ 20 h 41"/>
                  <a:gd name="T12" fmla="*/ 12 w 42"/>
                  <a:gd name="T13" fmla="*/ 20 h 41"/>
                  <a:gd name="T14" fmla="*/ 21 w 42"/>
                  <a:gd name="T15" fmla="*/ 11 h 41"/>
                  <a:gd name="T16" fmla="*/ 22 w 42"/>
                  <a:gd name="T17" fmla="*/ 11 h 41"/>
                  <a:gd name="T18" fmla="*/ 22 w 42"/>
                  <a:gd name="T19" fmla="*/ 11 h 41"/>
                  <a:gd name="T20" fmla="*/ 31 w 42"/>
                  <a:gd name="T21" fmla="*/ 20 h 41"/>
                  <a:gd name="T22" fmla="*/ 31 w 42"/>
                  <a:gd name="T23" fmla="*/ 21 h 41"/>
                  <a:gd name="T24" fmla="*/ 31 w 42"/>
                  <a:gd name="T25" fmla="*/ 21 h 41"/>
                  <a:gd name="T26" fmla="*/ 36 w 42"/>
                  <a:gd name="T27" fmla="*/ 21 h 41"/>
                  <a:gd name="T28" fmla="*/ 42 w 42"/>
                  <a:gd name="T29" fmla="*/ 22 h 41"/>
                  <a:gd name="T30" fmla="*/ 42 w 42"/>
                  <a:gd name="T31" fmla="*/ 20 h 41"/>
                  <a:gd name="T32" fmla="*/ 23 w 42"/>
                  <a:gd name="T33" fmla="*/ 0 h 41"/>
                  <a:gd name="T34" fmla="*/ 23 w 42"/>
                  <a:gd name="T35" fmla="*/ 0 h 41"/>
                  <a:gd name="T36" fmla="*/ 21 w 42"/>
                  <a:gd name="T37" fmla="*/ 0 h 41"/>
                  <a:gd name="T38" fmla="*/ 1 w 42"/>
                  <a:gd name="T39" fmla="*/ 19 h 41"/>
                  <a:gd name="T40" fmla="*/ 0 w 42"/>
                  <a:gd name="T41" fmla="*/ 20 h 41"/>
                  <a:gd name="T42" fmla="*/ 20 w 42"/>
                  <a:gd name="T43" fmla="*/ 41 h 41"/>
                  <a:gd name="T44" fmla="*/ 20 w 42"/>
                  <a:gd name="T45" fmla="*/ 41 h 41"/>
                  <a:gd name="T46" fmla="*/ 21 w 42"/>
                  <a:gd name="T47" fmla="*/ 41 h 41"/>
                  <a:gd name="T48" fmla="*/ 42 w 42"/>
                  <a:gd name="T49" fmla="*/ 22 h 41"/>
                  <a:gd name="T50" fmla="*/ 42 w 42"/>
                  <a:gd name="T51" fmla="*/ 22 h 41"/>
                  <a:gd name="T52" fmla="*/ 36 w 42"/>
                  <a:gd name="T53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" h="41">
                    <a:moveTo>
                      <a:pt x="36" y="21"/>
                    </a:move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26"/>
                      <a:pt x="26" y="30"/>
                      <a:pt x="21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6" y="29"/>
                      <a:pt x="12" y="25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5"/>
                      <a:pt x="16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7" y="11"/>
                      <a:pt x="31" y="15"/>
                      <a:pt x="31" y="20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1"/>
                      <a:pt x="42" y="21"/>
                      <a:pt x="42" y="20"/>
                    </a:cubicBezTo>
                    <a:cubicBezTo>
                      <a:pt x="42" y="10"/>
                      <a:pt x="34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10" y="0"/>
                      <a:pt x="1" y="8"/>
                      <a:pt x="1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0" y="31"/>
                      <a:pt x="9" y="40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32" y="41"/>
                      <a:pt x="41" y="33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36" y="21"/>
                      <a:pt x="36" y="21"/>
                      <a:pt x="36" y="21"/>
                    </a:cubicBezTo>
                  </a:path>
                </a:pathLst>
              </a:custGeom>
              <a:solidFill>
                <a:srgbClr val="7A3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9" name="iṩ1íḑe">
                <a:extLst>
                  <a:ext uri="{FF2B5EF4-FFF2-40B4-BE49-F238E27FC236}">
                    <a16:creationId xmlns:a16="http://schemas.microsoft.com/office/drawing/2014/main" id="{325032C6-1CCF-4518-8D05-BA3E46475641}"/>
                  </a:ext>
                </a:extLst>
              </p:cNvPr>
              <p:cNvSpPr/>
              <p:nvPr/>
            </p:nvSpPr>
            <p:spPr bwMode="auto">
              <a:xfrm>
                <a:off x="6342303" y="3104515"/>
                <a:ext cx="49038" cy="49038"/>
              </a:xfrm>
              <a:custGeom>
                <a:avLst/>
                <a:gdLst>
                  <a:gd name="T0" fmla="*/ 30 w 31"/>
                  <a:gd name="T1" fmla="*/ 17 h 31"/>
                  <a:gd name="T2" fmla="*/ 14 w 31"/>
                  <a:gd name="T3" fmla="*/ 30 h 31"/>
                  <a:gd name="T4" fmla="*/ 0 w 31"/>
                  <a:gd name="T5" fmla="*/ 14 h 31"/>
                  <a:gd name="T6" fmla="*/ 16 w 31"/>
                  <a:gd name="T7" fmla="*/ 0 h 31"/>
                  <a:gd name="T8" fmla="*/ 30 w 31"/>
                  <a:gd name="T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0" y="17"/>
                    </a:moveTo>
                    <a:cubicBezTo>
                      <a:pt x="29" y="25"/>
                      <a:pt x="22" y="31"/>
                      <a:pt x="14" y="30"/>
                    </a:cubicBezTo>
                    <a:cubicBezTo>
                      <a:pt x="6" y="30"/>
                      <a:pt x="0" y="23"/>
                      <a:pt x="0" y="14"/>
                    </a:cubicBezTo>
                    <a:cubicBezTo>
                      <a:pt x="1" y="6"/>
                      <a:pt x="8" y="0"/>
                      <a:pt x="16" y="0"/>
                    </a:cubicBezTo>
                    <a:cubicBezTo>
                      <a:pt x="25" y="1"/>
                      <a:pt x="31" y="8"/>
                      <a:pt x="30" y="17"/>
                    </a:cubicBezTo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0" name="îśľïdê">
                <a:extLst>
                  <a:ext uri="{FF2B5EF4-FFF2-40B4-BE49-F238E27FC236}">
                    <a16:creationId xmlns:a16="http://schemas.microsoft.com/office/drawing/2014/main" id="{A81FFB66-CB75-4262-B400-A6856382A737}"/>
                  </a:ext>
                </a:extLst>
              </p:cNvPr>
              <p:cNvSpPr/>
              <p:nvPr/>
            </p:nvSpPr>
            <p:spPr bwMode="auto">
              <a:xfrm>
                <a:off x="6332273" y="3096714"/>
                <a:ext cx="66870" cy="64641"/>
              </a:xfrm>
              <a:custGeom>
                <a:avLst/>
                <a:gdLst>
                  <a:gd name="T0" fmla="*/ 36 w 42"/>
                  <a:gd name="T1" fmla="*/ 22 h 41"/>
                  <a:gd name="T2" fmla="*/ 30 w 42"/>
                  <a:gd name="T3" fmla="*/ 21 h 41"/>
                  <a:gd name="T4" fmla="*/ 21 w 42"/>
                  <a:gd name="T5" fmla="*/ 30 h 41"/>
                  <a:gd name="T6" fmla="*/ 20 w 42"/>
                  <a:gd name="T7" fmla="*/ 30 h 41"/>
                  <a:gd name="T8" fmla="*/ 20 w 42"/>
                  <a:gd name="T9" fmla="*/ 30 h 41"/>
                  <a:gd name="T10" fmla="*/ 20 w 42"/>
                  <a:gd name="T11" fmla="*/ 30 h 41"/>
                  <a:gd name="T12" fmla="*/ 12 w 42"/>
                  <a:gd name="T13" fmla="*/ 20 h 41"/>
                  <a:gd name="T14" fmla="*/ 12 w 42"/>
                  <a:gd name="T15" fmla="*/ 20 h 41"/>
                  <a:gd name="T16" fmla="*/ 12 w 42"/>
                  <a:gd name="T17" fmla="*/ 20 h 41"/>
                  <a:gd name="T18" fmla="*/ 21 w 42"/>
                  <a:gd name="T19" fmla="*/ 11 h 41"/>
                  <a:gd name="T20" fmla="*/ 22 w 42"/>
                  <a:gd name="T21" fmla="*/ 11 h 41"/>
                  <a:gd name="T22" fmla="*/ 22 w 42"/>
                  <a:gd name="T23" fmla="*/ 11 h 41"/>
                  <a:gd name="T24" fmla="*/ 31 w 42"/>
                  <a:gd name="T25" fmla="*/ 20 h 41"/>
                  <a:gd name="T26" fmla="*/ 30 w 42"/>
                  <a:gd name="T27" fmla="*/ 21 h 41"/>
                  <a:gd name="T28" fmla="*/ 36 w 42"/>
                  <a:gd name="T29" fmla="*/ 22 h 41"/>
                  <a:gd name="T30" fmla="*/ 42 w 42"/>
                  <a:gd name="T31" fmla="*/ 22 h 41"/>
                  <a:gd name="T32" fmla="*/ 42 w 42"/>
                  <a:gd name="T33" fmla="*/ 20 h 41"/>
                  <a:gd name="T34" fmla="*/ 23 w 42"/>
                  <a:gd name="T35" fmla="*/ 0 h 41"/>
                  <a:gd name="T36" fmla="*/ 23 w 42"/>
                  <a:gd name="T37" fmla="*/ 0 h 41"/>
                  <a:gd name="T38" fmla="*/ 21 w 42"/>
                  <a:gd name="T39" fmla="*/ 0 h 41"/>
                  <a:gd name="T40" fmla="*/ 1 w 42"/>
                  <a:gd name="T41" fmla="*/ 19 h 41"/>
                  <a:gd name="T42" fmla="*/ 1 w 42"/>
                  <a:gd name="T43" fmla="*/ 19 h 41"/>
                  <a:gd name="T44" fmla="*/ 0 w 42"/>
                  <a:gd name="T45" fmla="*/ 20 h 41"/>
                  <a:gd name="T46" fmla="*/ 20 w 42"/>
                  <a:gd name="T47" fmla="*/ 41 h 41"/>
                  <a:gd name="T48" fmla="*/ 20 w 42"/>
                  <a:gd name="T49" fmla="*/ 41 h 41"/>
                  <a:gd name="T50" fmla="*/ 21 w 42"/>
                  <a:gd name="T51" fmla="*/ 41 h 41"/>
                  <a:gd name="T52" fmla="*/ 42 w 42"/>
                  <a:gd name="T53" fmla="*/ 22 h 41"/>
                  <a:gd name="T54" fmla="*/ 36 w 42"/>
                  <a:gd name="T55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41">
                    <a:moveTo>
                      <a:pt x="36" y="22"/>
                    </a:move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6"/>
                      <a:pt x="26" y="30"/>
                      <a:pt x="21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6" y="29"/>
                      <a:pt x="12" y="25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5"/>
                      <a:pt x="16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7" y="11"/>
                      <a:pt x="31" y="16"/>
                      <a:pt x="31" y="2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1"/>
                      <a:pt x="42" y="21"/>
                      <a:pt x="42" y="20"/>
                    </a:cubicBezTo>
                    <a:cubicBezTo>
                      <a:pt x="42" y="10"/>
                      <a:pt x="34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10" y="0"/>
                      <a:pt x="1" y="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0" y="31"/>
                      <a:pt x="9" y="40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32" y="41"/>
                      <a:pt x="41" y="33"/>
                      <a:pt x="42" y="22"/>
                    </a:cubicBezTo>
                    <a:cubicBezTo>
                      <a:pt x="36" y="22"/>
                      <a:pt x="36" y="22"/>
                      <a:pt x="36" y="22"/>
                    </a:cubicBezTo>
                  </a:path>
                </a:pathLst>
              </a:custGeom>
              <a:solidFill>
                <a:srgbClr val="7A3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1" name="íṥľïďê">
                <a:extLst>
                  <a:ext uri="{FF2B5EF4-FFF2-40B4-BE49-F238E27FC236}">
                    <a16:creationId xmlns:a16="http://schemas.microsoft.com/office/drawing/2014/main" id="{84C665E4-A48F-4D48-8CFD-24255595648F}"/>
                  </a:ext>
                </a:extLst>
              </p:cNvPr>
              <p:cNvSpPr/>
              <p:nvPr/>
            </p:nvSpPr>
            <p:spPr bwMode="auto">
              <a:xfrm>
                <a:off x="6577462" y="2894989"/>
                <a:ext cx="51267" cy="50153"/>
              </a:xfrm>
              <a:custGeom>
                <a:avLst/>
                <a:gdLst>
                  <a:gd name="T0" fmla="*/ 31 w 32"/>
                  <a:gd name="T1" fmla="*/ 17 h 32"/>
                  <a:gd name="T2" fmla="*/ 15 w 32"/>
                  <a:gd name="T3" fmla="*/ 31 h 32"/>
                  <a:gd name="T4" fmla="*/ 1 w 32"/>
                  <a:gd name="T5" fmla="*/ 15 h 32"/>
                  <a:gd name="T6" fmla="*/ 17 w 32"/>
                  <a:gd name="T7" fmla="*/ 1 h 32"/>
                  <a:gd name="T8" fmla="*/ 31 w 32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1" y="17"/>
                    </a:moveTo>
                    <a:cubicBezTo>
                      <a:pt x="30" y="25"/>
                      <a:pt x="23" y="32"/>
                      <a:pt x="15" y="31"/>
                    </a:cubicBezTo>
                    <a:cubicBezTo>
                      <a:pt x="6" y="30"/>
                      <a:pt x="0" y="23"/>
                      <a:pt x="1" y="15"/>
                    </a:cubicBezTo>
                    <a:cubicBezTo>
                      <a:pt x="1" y="7"/>
                      <a:pt x="9" y="0"/>
                      <a:pt x="17" y="1"/>
                    </a:cubicBezTo>
                    <a:cubicBezTo>
                      <a:pt x="25" y="2"/>
                      <a:pt x="32" y="9"/>
                      <a:pt x="31" y="17"/>
                    </a:cubicBezTo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2" name="íš1idê">
                <a:extLst>
                  <a:ext uri="{FF2B5EF4-FFF2-40B4-BE49-F238E27FC236}">
                    <a16:creationId xmlns:a16="http://schemas.microsoft.com/office/drawing/2014/main" id="{52E088FB-97CA-42DC-B7E7-F8671C9E2130}"/>
                  </a:ext>
                </a:extLst>
              </p:cNvPr>
              <p:cNvSpPr/>
              <p:nvPr/>
            </p:nvSpPr>
            <p:spPr bwMode="auto">
              <a:xfrm>
                <a:off x="6569661" y="2887188"/>
                <a:ext cx="66870" cy="65756"/>
              </a:xfrm>
              <a:custGeom>
                <a:avLst/>
                <a:gdLst>
                  <a:gd name="T0" fmla="*/ 36 w 42"/>
                  <a:gd name="T1" fmla="*/ 22 h 42"/>
                  <a:gd name="T2" fmla="*/ 30 w 42"/>
                  <a:gd name="T3" fmla="*/ 22 h 42"/>
                  <a:gd name="T4" fmla="*/ 21 w 42"/>
                  <a:gd name="T5" fmla="*/ 30 h 42"/>
                  <a:gd name="T6" fmla="*/ 20 w 42"/>
                  <a:gd name="T7" fmla="*/ 30 h 42"/>
                  <a:gd name="T8" fmla="*/ 20 w 42"/>
                  <a:gd name="T9" fmla="*/ 30 h 42"/>
                  <a:gd name="T10" fmla="*/ 11 w 42"/>
                  <a:gd name="T11" fmla="*/ 21 h 42"/>
                  <a:gd name="T12" fmla="*/ 11 w 42"/>
                  <a:gd name="T13" fmla="*/ 20 h 42"/>
                  <a:gd name="T14" fmla="*/ 11 w 42"/>
                  <a:gd name="T15" fmla="*/ 20 h 42"/>
                  <a:gd name="T16" fmla="*/ 21 w 42"/>
                  <a:gd name="T17" fmla="*/ 12 h 42"/>
                  <a:gd name="T18" fmla="*/ 22 w 42"/>
                  <a:gd name="T19" fmla="*/ 12 h 42"/>
                  <a:gd name="T20" fmla="*/ 22 w 42"/>
                  <a:gd name="T21" fmla="*/ 12 h 42"/>
                  <a:gd name="T22" fmla="*/ 30 w 42"/>
                  <a:gd name="T23" fmla="*/ 21 h 42"/>
                  <a:gd name="T24" fmla="*/ 30 w 42"/>
                  <a:gd name="T25" fmla="*/ 22 h 42"/>
                  <a:gd name="T26" fmla="*/ 30 w 42"/>
                  <a:gd name="T27" fmla="*/ 22 h 42"/>
                  <a:gd name="T28" fmla="*/ 36 w 42"/>
                  <a:gd name="T29" fmla="*/ 22 h 42"/>
                  <a:gd name="T30" fmla="*/ 42 w 42"/>
                  <a:gd name="T31" fmla="*/ 23 h 42"/>
                  <a:gd name="T32" fmla="*/ 42 w 42"/>
                  <a:gd name="T33" fmla="*/ 21 h 42"/>
                  <a:gd name="T34" fmla="*/ 22 w 42"/>
                  <a:gd name="T35" fmla="*/ 0 h 42"/>
                  <a:gd name="T36" fmla="*/ 22 w 42"/>
                  <a:gd name="T37" fmla="*/ 0 h 42"/>
                  <a:gd name="T38" fmla="*/ 21 w 42"/>
                  <a:gd name="T39" fmla="*/ 0 h 42"/>
                  <a:gd name="T40" fmla="*/ 0 w 42"/>
                  <a:gd name="T41" fmla="*/ 19 h 42"/>
                  <a:gd name="T42" fmla="*/ 0 w 42"/>
                  <a:gd name="T43" fmla="*/ 19 h 42"/>
                  <a:gd name="T44" fmla="*/ 0 w 42"/>
                  <a:gd name="T45" fmla="*/ 21 h 42"/>
                  <a:gd name="T46" fmla="*/ 19 w 42"/>
                  <a:gd name="T47" fmla="*/ 42 h 42"/>
                  <a:gd name="T48" fmla="*/ 19 w 42"/>
                  <a:gd name="T49" fmla="*/ 42 h 42"/>
                  <a:gd name="T50" fmla="*/ 21 w 42"/>
                  <a:gd name="T51" fmla="*/ 42 h 42"/>
                  <a:gd name="T52" fmla="*/ 42 w 42"/>
                  <a:gd name="T53" fmla="*/ 23 h 42"/>
                  <a:gd name="T54" fmla="*/ 42 w 42"/>
                  <a:gd name="T55" fmla="*/ 23 h 42"/>
                  <a:gd name="T56" fmla="*/ 36 w 42"/>
                  <a:gd name="T57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2">
                    <a:moveTo>
                      <a:pt x="36" y="22"/>
                    </a:move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7"/>
                      <a:pt x="26" y="30"/>
                      <a:pt x="21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5" y="30"/>
                      <a:pt x="11" y="26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5"/>
                      <a:pt x="16" y="12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6" y="12"/>
                      <a:pt x="30" y="16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10"/>
                      <a:pt x="33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10" y="0"/>
                      <a:pt x="1" y="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32"/>
                      <a:pt x="8" y="41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2"/>
                      <a:pt x="20" y="42"/>
                      <a:pt x="21" y="42"/>
                    </a:cubicBezTo>
                    <a:cubicBezTo>
                      <a:pt x="32" y="42"/>
                      <a:pt x="41" y="3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6" y="22"/>
                      <a:pt x="36" y="22"/>
                      <a:pt x="36" y="22"/>
                    </a:cubicBezTo>
                  </a:path>
                </a:pathLst>
              </a:custGeom>
              <a:solidFill>
                <a:srgbClr val="7A3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3" name="ïSļîḍê">
                <a:extLst>
                  <a:ext uri="{FF2B5EF4-FFF2-40B4-BE49-F238E27FC236}">
                    <a16:creationId xmlns:a16="http://schemas.microsoft.com/office/drawing/2014/main" id="{C82E77F5-171E-4DEC-9738-A5B0F417EB0D}"/>
                  </a:ext>
                </a:extLst>
              </p:cNvPr>
              <p:cNvSpPr/>
              <p:nvPr/>
            </p:nvSpPr>
            <p:spPr bwMode="auto">
              <a:xfrm>
                <a:off x="6711202" y="3066622"/>
                <a:ext cx="49038" cy="49038"/>
              </a:xfrm>
              <a:custGeom>
                <a:avLst/>
                <a:gdLst>
                  <a:gd name="T0" fmla="*/ 30 w 31"/>
                  <a:gd name="T1" fmla="*/ 17 h 31"/>
                  <a:gd name="T2" fmla="*/ 14 w 31"/>
                  <a:gd name="T3" fmla="*/ 30 h 31"/>
                  <a:gd name="T4" fmla="*/ 0 w 31"/>
                  <a:gd name="T5" fmla="*/ 14 h 31"/>
                  <a:gd name="T6" fmla="*/ 17 w 31"/>
                  <a:gd name="T7" fmla="*/ 0 h 31"/>
                  <a:gd name="T8" fmla="*/ 30 w 31"/>
                  <a:gd name="T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0" y="17"/>
                    </a:moveTo>
                    <a:cubicBezTo>
                      <a:pt x="30" y="25"/>
                      <a:pt x="23" y="31"/>
                      <a:pt x="14" y="30"/>
                    </a:cubicBezTo>
                    <a:cubicBezTo>
                      <a:pt x="6" y="30"/>
                      <a:pt x="0" y="23"/>
                      <a:pt x="0" y="14"/>
                    </a:cubicBezTo>
                    <a:cubicBezTo>
                      <a:pt x="1" y="6"/>
                      <a:pt x="8" y="0"/>
                      <a:pt x="17" y="0"/>
                    </a:cubicBezTo>
                    <a:cubicBezTo>
                      <a:pt x="25" y="1"/>
                      <a:pt x="31" y="8"/>
                      <a:pt x="30" y="17"/>
                    </a:cubicBezTo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4" name="işlíḋe">
                <a:extLst>
                  <a:ext uri="{FF2B5EF4-FFF2-40B4-BE49-F238E27FC236}">
                    <a16:creationId xmlns:a16="http://schemas.microsoft.com/office/drawing/2014/main" id="{DBE461E6-2C0A-4ABE-916F-DA148608FDD9}"/>
                  </a:ext>
                </a:extLst>
              </p:cNvPr>
              <p:cNvSpPr/>
              <p:nvPr/>
            </p:nvSpPr>
            <p:spPr bwMode="auto">
              <a:xfrm>
                <a:off x="6703400" y="3057706"/>
                <a:ext cx="64641" cy="65756"/>
              </a:xfrm>
              <a:custGeom>
                <a:avLst/>
                <a:gdLst>
                  <a:gd name="T0" fmla="*/ 35 w 41"/>
                  <a:gd name="T1" fmla="*/ 22 h 41"/>
                  <a:gd name="T2" fmla="*/ 30 w 41"/>
                  <a:gd name="T3" fmla="*/ 21 h 41"/>
                  <a:gd name="T4" fmla="*/ 20 w 41"/>
                  <a:gd name="T5" fmla="*/ 30 h 41"/>
                  <a:gd name="T6" fmla="*/ 20 w 41"/>
                  <a:gd name="T7" fmla="*/ 30 h 41"/>
                  <a:gd name="T8" fmla="*/ 20 w 41"/>
                  <a:gd name="T9" fmla="*/ 30 h 41"/>
                  <a:gd name="T10" fmla="*/ 11 w 41"/>
                  <a:gd name="T11" fmla="*/ 20 h 41"/>
                  <a:gd name="T12" fmla="*/ 11 w 41"/>
                  <a:gd name="T13" fmla="*/ 20 h 41"/>
                  <a:gd name="T14" fmla="*/ 11 w 41"/>
                  <a:gd name="T15" fmla="*/ 20 h 41"/>
                  <a:gd name="T16" fmla="*/ 20 w 41"/>
                  <a:gd name="T17" fmla="*/ 11 h 41"/>
                  <a:gd name="T18" fmla="*/ 21 w 41"/>
                  <a:gd name="T19" fmla="*/ 11 h 41"/>
                  <a:gd name="T20" fmla="*/ 21 w 41"/>
                  <a:gd name="T21" fmla="*/ 11 h 41"/>
                  <a:gd name="T22" fmla="*/ 30 w 41"/>
                  <a:gd name="T23" fmla="*/ 20 h 41"/>
                  <a:gd name="T24" fmla="*/ 30 w 41"/>
                  <a:gd name="T25" fmla="*/ 21 h 41"/>
                  <a:gd name="T26" fmla="*/ 30 w 41"/>
                  <a:gd name="T27" fmla="*/ 21 h 41"/>
                  <a:gd name="T28" fmla="*/ 35 w 41"/>
                  <a:gd name="T29" fmla="*/ 22 h 41"/>
                  <a:gd name="T30" fmla="*/ 41 w 41"/>
                  <a:gd name="T31" fmla="*/ 22 h 41"/>
                  <a:gd name="T32" fmla="*/ 41 w 41"/>
                  <a:gd name="T33" fmla="*/ 20 h 41"/>
                  <a:gd name="T34" fmla="*/ 22 w 41"/>
                  <a:gd name="T35" fmla="*/ 0 h 41"/>
                  <a:gd name="T36" fmla="*/ 22 w 41"/>
                  <a:gd name="T37" fmla="*/ 0 h 41"/>
                  <a:gd name="T38" fmla="*/ 20 w 41"/>
                  <a:gd name="T39" fmla="*/ 0 h 41"/>
                  <a:gd name="T40" fmla="*/ 0 w 41"/>
                  <a:gd name="T41" fmla="*/ 19 h 41"/>
                  <a:gd name="T42" fmla="*/ 0 w 41"/>
                  <a:gd name="T43" fmla="*/ 19 h 41"/>
                  <a:gd name="T44" fmla="*/ 0 w 41"/>
                  <a:gd name="T45" fmla="*/ 20 h 41"/>
                  <a:gd name="T46" fmla="*/ 19 w 41"/>
                  <a:gd name="T47" fmla="*/ 41 h 41"/>
                  <a:gd name="T48" fmla="*/ 19 w 41"/>
                  <a:gd name="T49" fmla="*/ 41 h 41"/>
                  <a:gd name="T50" fmla="*/ 20 w 41"/>
                  <a:gd name="T51" fmla="*/ 41 h 41"/>
                  <a:gd name="T52" fmla="*/ 41 w 41"/>
                  <a:gd name="T53" fmla="*/ 22 h 41"/>
                  <a:gd name="T54" fmla="*/ 41 w 41"/>
                  <a:gd name="T55" fmla="*/ 22 h 41"/>
                  <a:gd name="T56" fmla="*/ 35 w 41"/>
                  <a:gd name="T5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41">
                    <a:moveTo>
                      <a:pt x="35" y="22"/>
                    </a:move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6"/>
                      <a:pt x="25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5" y="29"/>
                      <a:pt x="11" y="25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5"/>
                      <a:pt x="16" y="11"/>
                      <a:pt x="20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6" y="11"/>
                      <a:pt x="30" y="16"/>
                      <a:pt x="30" y="2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1" y="20"/>
                    </a:cubicBezTo>
                    <a:cubicBezTo>
                      <a:pt x="41" y="10"/>
                      <a:pt x="33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0" y="0"/>
                      <a:pt x="1" y="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0" y="31"/>
                      <a:pt x="8" y="40"/>
                      <a:pt x="19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41"/>
                      <a:pt x="20" y="41"/>
                      <a:pt x="20" y="41"/>
                    </a:cubicBezTo>
                    <a:cubicBezTo>
                      <a:pt x="31" y="41"/>
                      <a:pt x="40" y="33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35" y="22"/>
                      <a:pt x="35" y="22"/>
                      <a:pt x="35" y="22"/>
                    </a:cubicBezTo>
                  </a:path>
                </a:pathLst>
              </a:custGeom>
              <a:solidFill>
                <a:srgbClr val="7A3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5" name="îsḻïḑê">
                <a:extLst>
                  <a:ext uri="{FF2B5EF4-FFF2-40B4-BE49-F238E27FC236}">
                    <a16:creationId xmlns:a16="http://schemas.microsoft.com/office/drawing/2014/main" id="{3FA2397E-3FC7-4EC2-8B06-7B918EF958E4}"/>
                  </a:ext>
                </a:extLst>
              </p:cNvPr>
              <p:cNvSpPr/>
              <p:nvPr/>
            </p:nvSpPr>
            <p:spPr bwMode="auto">
              <a:xfrm>
                <a:off x="6912926" y="2829234"/>
                <a:ext cx="49038" cy="50153"/>
              </a:xfrm>
              <a:custGeom>
                <a:avLst/>
                <a:gdLst>
                  <a:gd name="T0" fmla="*/ 31 w 31"/>
                  <a:gd name="T1" fmla="*/ 17 h 31"/>
                  <a:gd name="T2" fmla="*/ 15 w 31"/>
                  <a:gd name="T3" fmla="*/ 31 h 31"/>
                  <a:gd name="T4" fmla="*/ 1 w 31"/>
                  <a:gd name="T5" fmla="*/ 14 h 31"/>
                  <a:gd name="T6" fmla="*/ 17 w 31"/>
                  <a:gd name="T7" fmla="*/ 1 h 31"/>
                  <a:gd name="T8" fmla="*/ 31 w 31"/>
                  <a:gd name="T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31" y="17"/>
                    </a:moveTo>
                    <a:cubicBezTo>
                      <a:pt x="30" y="25"/>
                      <a:pt x="23" y="31"/>
                      <a:pt x="15" y="31"/>
                    </a:cubicBezTo>
                    <a:cubicBezTo>
                      <a:pt x="6" y="30"/>
                      <a:pt x="0" y="23"/>
                      <a:pt x="1" y="14"/>
                    </a:cubicBezTo>
                    <a:cubicBezTo>
                      <a:pt x="1" y="6"/>
                      <a:pt x="9" y="0"/>
                      <a:pt x="17" y="1"/>
                    </a:cubicBezTo>
                    <a:cubicBezTo>
                      <a:pt x="25" y="1"/>
                      <a:pt x="31" y="9"/>
                      <a:pt x="31" y="17"/>
                    </a:cubicBezTo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6" name="iṧḻîdê">
                <a:extLst>
                  <a:ext uri="{FF2B5EF4-FFF2-40B4-BE49-F238E27FC236}">
                    <a16:creationId xmlns:a16="http://schemas.microsoft.com/office/drawing/2014/main" id="{C973058C-1CE2-47BC-A671-95003B405F42}"/>
                  </a:ext>
                </a:extLst>
              </p:cNvPr>
              <p:cNvSpPr/>
              <p:nvPr/>
            </p:nvSpPr>
            <p:spPr bwMode="auto">
              <a:xfrm>
                <a:off x="6905124" y="2821433"/>
                <a:ext cx="64641" cy="65756"/>
              </a:xfrm>
              <a:custGeom>
                <a:avLst/>
                <a:gdLst>
                  <a:gd name="T0" fmla="*/ 36 w 41"/>
                  <a:gd name="T1" fmla="*/ 22 h 41"/>
                  <a:gd name="T2" fmla="*/ 30 w 41"/>
                  <a:gd name="T3" fmla="*/ 21 h 41"/>
                  <a:gd name="T4" fmla="*/ 21 w 41"/>
                  <a:gd name="T5" fmla="*/ 30 h 41"/>
                  <a:gd name="T6" fmla="*/ 20 w 41"/>
                  <a:gd name="T7" fmla="*/ 30 h 41"/>
                  <a:gd name="T8" fmla="*/ 20 w 41"/>
                  <a:gd name="T9" fmla="*/ 30 h 41"/>
                  <a:gd name="T10" fmla="*/ 11 w 41"/>
                  <a:gd name="T11" fmla="*/ 21 h 41"/>
                  <a:gd name="T12" fmla="*/ 11 w 41"/>
                  <a:gd name="T13" fmla="*/ 20 h 41"/>
                  <a:gd name="T14" fmla="*/ 11 w 41"/>
                  <a:gd name="T15" fmla="*/ 20 h 41"/>
                  <a:gd name="T16" fmla="*/ 21 w 41"/>
                  <a:gd name="T17" fmla="*/ 11 h 41"/>
                  <a:gd name="T18" fmla="*/ 21 w 41"/>
                  <a:gd name="T19" fmla="*/ 11 h 41"/>
                  <a:gd name="T20" fmla="*/ 21 w 41"/>
                  <a:gd name="T21" fmla="*/ 11 h 41"/>
                  <a:gd name="T22" fmla="*/ 30 w 41"/>
                  <a:gd name="T23" fmla="*/ 21 h 41"/>
                  <a:gd name="T24" fmla="*/ 30 w 41"/>
                  <a:gd name="T25" fmla="*/ 21 h 41"/>
                  <a:gd name="T26" fmla="*/ 36 w 41"/>
                  <a:gd name="T27" fmla="*/ 22 h 41"/>
                  <a:gd name="T28" fmla="*/ 41 w 41"/>
                  <a:gd name="T29" fmla="*/ 22 h 41"/>
                  <a:gd name="T30" fmla="*/ 41 w 41"/>
                  <a:gd name="T31" fmla="*/ 21 h 41"/>
                  <a:gd name="T32" fmla="*/ 22 w 41"/>
                  <a:gd name="T33" fmla="*/ 0 h 41"/>
                  <a:gd name="T34" fmla="*/ 22 w 41"/>
                  <a:gd name="T35" fmla="*/ 0 h 41"/>
                  <a:gd name="T36" fmla="*/ 21 w 41"/>
                  <a:gd name="T37" fmla="*/ 0 h 41"/>
                  <a:gd name="T38" fmla="*/ 0 w 41"/>
                  <a:gd name="T39" fmla="*/ 19 h 41"/>
                  <a:gd name="T40" fmla="*/ 0 w 41"/>
                  <a:gd name="T41" fmla="*/ 19 h 41"/>
                  <a:gd name="T42" fmla="*/ 0 w 41"/>
                  <a:gd name="T43" fmla="*/ 21 h 41"/>
                  <a:gd name="T44" fmla="*/ 19 w 41"/>
                  <a:gd name="T45" fmla="*/ 41 h 41"/>
                  <a:gd name="T46" fmla="*/ 19 w 41"/>
                  <a:gd name="T47" fmla="*/ 41 h 41"/>
                  <a:gd name="T48" fmla="*/ 21 w 41"/>
                  <a:gd name="T49" fmla="*/ 41 h 41"/>
                  <a:gd name="T50" fmla="*/ 41 w 41"/>
                  <a:gd name="T51" fmla="*/ 22 h 41"/>
                  <a:gd name="T52" fmla="*/ 36 w 41"/>
                  <a:gd name="T53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41">
                    <a:moveTo>
                      <a:pt x="36" y="22"/>
                    </a:move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6"/>
                      <a:pt x="26" y="30"/>
                      <a:pt x="21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5" y="30"/>
                      <a:pt x="11" y="25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5"/>
                      <a:pt x="16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6" y="12"/>
                      <a:pt x="30" y="16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2"/>
                      <a:pt x="41" y="21"/>
                      <a:pt x="41" y="21"/>
                    </a:cubicBezTo>
                    <a:cubicBezTo>
                      <a:pt x="41" y="10"/>
                      <a:pt x="33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10" y="0"/>
                      <a:pt x="1" y="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31"/>
                      <a:pt x="8" y="40"/>
                      <a:pt x="19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0" y="41"/>
                      <a:pt x="21" y="41"/>
                    </a:cubicBezTo>
                    <a:cubicBezTo>
                      <a:pt x="31" y="41"/>
                      <a:pt x="40" y="33"/>
                      <a:pt x="41" y="22"/>
                    </a:cubicBezTo>
                    <a:cubicBezTo>
                      <a:pt x="36" y="22"/>
                      <a:pt x="36" y="22"/>
                      <a:pt x="36" y="22"/>
                    </a:cubicBezTo>
                  </a:path>
                </a:pathLst>
              </a:custGeom>
              <a:solidFill>
                <a:srgbClr val="7A3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7" name="îś1ïḓe">
                <a:extLst>
                  <a:ext uri="{FF2B5EF4-FFF2-40B4-BE49-F238E27FC236}">
                    <a16:creationId xmlns:a16="http://schemas.microsoft.com/office/drawing/2014/main" id="{621DFCC9-B086-479A-A4B3-3144AA5565B2}"/>
                  </a:ext>
                </a:extLst>
              </p:cNvPr>
              <p:cNvSpPr/>
              <p:nvPr/>
            </p:nvSpPr>
            <p:spPr bwMode="auto">
              <a:xfrm>
                <a:off x="7081215" y="2980806"/>
                <a:ext cx="51267" cy="49038"/>
              </a:xfrm>
              <a:custGeom>
                <a:avLst/>
                <a:gdLst>
                  <a:gd name="T0" fmla="*/ 31 w 32"/>
                  <a:gd name="T1" fmla="*/ 17 h 31"/>
                  <a:gd name="T2" fmla="*/ 15 w 32"/>
                  <a:gd name="T3" fmla="*/ 30 h 31"/>
                  <a:gd name="T4" fmla="*/ 1 w 32"/>
                  <a:gd name="T5" fmla="*/ 14 h 31"/>
                  <a:gd name="T6" fmla="*/ 17 w 32"/>
                  <a:gd name="T7" fmla="*/ 0 h 31"/>
                  <a:gd name="T8" fmla="*/ 31 w 32"/>
                  <a:gd name="T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1" y="17"/>
                    </a:moveTo>
                    <a:cubicBezTo>
                      <a:pt x="30" y="25"/>
                      <a:pt x="23" y="31"/>
                      <a:pt x="15" y="30"/>
                    </a:cubicBezTo>
                    <a:cubicBezTo>
                      <a:pt x="7" y="30"/>
                      <a:pt x="0" y="23"/>
                      <a:pt x="1" y="14"/>
                    </a:cubicBezTo>
                    <a:cubicBezTo>
                      <a:pt x="2" y="6"/>
                      <a:pt x="9" y="0"/>
                      <a:pt x="17" y="0"/>
                    </a:cubicBezTo>
                    <a:cubicBezTo>
                      <a:pt x="25" y="1"/>
                      <a:pt x="32" y="8"/>
                      <a:pt x="31" y="17"/>
                    </a:cubicBezTo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8" name="îSľiḑé">
                <a:extLst>
                  <a:ext uri="{FF2B5EF4-FFF2-40B4-BE49-F238E27FC236}">
                    <a16:creationId xmlns:a16="http://schemas.microsoft.com/office/drawing/2014/main" id="{FC3C6AB3-9D49-48C0-82A6-B6B077121493}"/>
                  </a:ext>
                </a:extLst>
              </p:cNvPr>
              <p:cNvSpPr/>
              <p:nvPr/>
            </p:nvSpPr>
            <p:spPr bwMode="auto">
              <a:xfrm>
                <a:off x="7073413" y="2973004"/>
                <a:ext cx="66870" cy="64641"/>
              </a:xfrm>
              <a:custGeom>
                <a:avLst/>
                <a:gdLst>
                  <a:gd name="T0" fmla="*/ 36 w 42"/>
                  <a:gd name="T1" fmla="*/ 22 h 41"/>
                  <a:gd name="T2" fmla="*/ 30 w 42"/>
                  <a:gd name="T3" fmla="*/ 21 h 41"/>
                  <a:gd name="T4" fmla="*/ 21 w 42"/>
                  <a:gd name="T5" fmla="*/ 30 h 41"/>
                  <a:gd name="T6" fmla="*/ 20 w 42"/>
                  <a:gd name="T7" fmla="*/ 30 h 41"/>
                  <a:gd name="T8" fmla="*/ 20 w 42"/>
                  <a:gd name="T9" fmla="*/ 30 h 41"/>
                  <a:gd name="T10" fmla="*/ 12 w 42"/>
                  <a:gd name="T11" fmla="*/ 20 h 41"/>
                  <a:gd name="T12" fmla="*/ 12 w 42"/>
                  <a:gd name="T13" fmla="*/ 20 h 41"/>
                  <a:gd name="T14" fmla="*/ 12 w 42"/>
                  <a:gd name="T15" fmla="*/ 20 h 41"/>
                  <a:gd name="T16" fmla="*/ 21 w 42"/>
                  <a:gd name="T17" fmla="*/ 11 h 41"/>
                  <a:gd name="T18" fmla="*/ 22 w 42"/>
                  <a:gd name="T19" fmla="*/ 11 h 41"/>
                  <a:gd name="T20" fmla="*/ 22 w 42"/>
                  <a:gd name="T21" fmla="*/ 11 h 41"/>
                  <a:gd name="T22" fmla="*/ 30 w 42"/>
                  <a:gd name="T23" fmla="*/ 20 h 41"/>
                  <a:gd name="T24" fmla="*/ 30 w 42"/>
                  <a:gd name="T25" fmla="*/ 21 h 41"/>
                  <a:gd name="T26" fmla="*/ 30 w 42"/>
                  <a:gd name="T27" fmla="*/ 21 h 41"/>
                  <a:gd name="T28" fmla="*/ 36 w 42"/>
                  <a:gd name="T29" fmla="*/ 22 h 41"/>
                  <a:gd name="T30" fmla="*/ 42 w 42"/>
                  <a:gd name="T31" fmla="*/ 22 h 41"/>
                  <a:gd name="T32" fmla="*/ 42 w 42"/>
                  <a:gd name="T33" fmla="*/ 20 h 41"/>
                  <a:gd name="T34" fmla="*/ 23 w 42"/>
                  <a:gd name="T35" fmla="*/ 0 h 41"/>
                  <a:gd name="T36" fmla="*/ 23 w 42"/>
                  <a:gd name="T37" fmla="*/ 0 h 41"/>
                  <a:gd name="T38" fmla="*/ 21 w 42"/>
                  <a:gd name="T39" fmla="*/ 0 h 41"/>
                  <a:gd name="T40" fmla="*/ 0 w 42"/>
                  <a:gd name="T41" fmla="*/ 19 h 41"/>
                  <a:gd name="T42" fmla="*/ 0 w 42"/>
                  <a:gd name="T43" fmla="*/ 19 h 41"/>
                  <a:gd name="T44" fmla="*/ 0 w 42"/>
                  <a:gd name="T45" fmla="*/ 20 h 41"/>
                  <a:gd name="T46" fmla="*/ 19 w 42"/>
                  <a:gd name="T47" fmla="*/ 41 h 41"/>
                  <a:gd name="T48" fmla="*/ 20 w 42"/>
                  <a:gd name="T49" fmla="*/ 41 h 41"/>
                  <a:gd name="T50" fmla="*/ 21 w 42"/>
                  <a:gd name="T51" fmla="*/ 41 h 41"/>
                  <a:gd name="T52" fmla="*/ 42 w 42"/>
                  <a:gd name="T53" fmla="*/ 22 h 41"/>
                  <a:gd name="T54" fmla="*/ 42 w 42"/>
                  <a:gd name="T55" fmla="*/ 22 h 41"/>
                  <a:gd name="T56" fmla="*/ 36 w 42"/>
                  <a:gd name="T5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1">
                    <a:moveTo>
                      <a:pt x="36" y="22"/>
                    </a:move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6"/>
                      <a:pt x="26" y="30"/>
                      <a:pt x="21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5" y="29"/>
                      <a:pt x="12" y="25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5"/>
                      <a:pt x="16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7" y="11"/>
                      <a:pt x="30" y="16"/>
                      <a:pt x="30" y="2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1"/>
                      <a:pt x="42" y="21"/>
                      <a:pt x="42" y="20"/>
                    </a:cubicBezTo>
                    <a:cubicBezTo>
                      <a:pt x="42" y="10"/>
                      <a:pt x="34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10" y="0"/>
                      <a:pt x="1" y="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0" y="31"/>
                      <a:pt x="9" y="40"/>
                      <a:pt x="19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32" y="41"/>
                      <a:pt x="41" y="33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36" y="22"/>
                      <a:pt x="36" y="22"/>
                      <a:pt x="36" y="22"/>
                    </a:cubicBezTo>
                  </a:path>
                </a:pathLst>
              </a:custGeom>
              <a:solidFill>
                <a:srgbClr val="7A3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9" name="îšḻîḑe">
                <a:extLst>
                  <a:ext uri="{FF2B5EF4-FFF2-40B4-BE49-F238E27FC236}">
                    <a16:creationId xmlns:a16="http://schemas.microsoft.com/office/drawing/2014/main" id="{17F9D034-523A-40C1-8B26-8D232D4967D0}"/>
                  </a:ext>
                </a:extLst>
              </p:cNvPr>
              <p:cNvSpPr/>
              <p:nvPr/>
            </p:nvSpPr>
            <p:spPr bwMode="auto">
              <a:xfrm>
                <a:off x="7248389" y="2948485"/>
                <a:ext cx="51267" cy="49038"/>
              </a:xfrm>
              <a:custGeom>
                <a:avLst/>
                <a:gdLst>
                  <a:gd name="T0" fmla="*/ 31 w 32"/>
                  <a:gd name="T1" fmla="*/ 16 h 31"/>
                  <a:gd name="T2" fmla="*/ 15 w 32"/>
                  <a:gd name="T3" fmla="*/ 30 h 31"/>
                  <a:gd name="T4" fmla="*/ 1 w 32"/>
                  <a:gd name="T5" fmla="*/ 14 h 31"/>
                  <a:gd name="T6" fmla="*/ 17 w 32"/>
                  <a:gd name="T7" fmla="*/ 0 h 31"/>
                  <a:gd name="T8" fmla="*/ 31 w 32"/>
                  <a:gd name="T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1" y="16"/>
                    </a:moveTo>
                    <a:cubicBezTo>
                      <a:pt x="30" y="25"/>
                      <a:pt x="23" y="31"/>
                      <a:pt x="15" y="30"/>
                    </a:cubicBezTo>
                    <a:cubicBezTo>
                      <a:pt x="7" y="30"/>
                      <a:pt x="0" y="22"/>
                      <a:pt x="1" y="14"/>
                    </a:cubicBezTo>
                    <a:cubicBezTo>
                      <a:pt x="2" y="6"/>
                      <a:pt x="9" y="0"/>
                      <a:pt x="17" y="0"/>
                    </a:cubicBezTo>
                    <a:cubicBezTo>
                      <a:pt x="25" y="1"/>
                      <a:pt x="32" y="8"/>
                      <a:pt x="31" y="16"/>
                    </a:cubicBezTo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0" name="îSlíḋé">
                <a:extLst>
                  <a:ext uri="{FF2B5EF4-FFF2-40B4-BE49-F238E27FC236}">
                    <a16:creationId xmlns:a16="http://schemas.microsoft.com/office/drawing/2014/main" id="{28CBE008-E1EC-4D10-B658-2B89911F90C7}"/>
                  </a:ext>
                </a:extLst>
              </p:cNvPr>
              <p:cNvSpPr/>
              <p:nvPr/>
            </p:nvSpPr>
            <p:spPr bwMode="auto">
              <a:xfrm>
                <a:off x="7240588" y="2940684"/>
                <a:ext cx="66870" cy="64641"/>
              </a:xfrm>
              <a:custGeom>
                <a:avLst/>
                <a:gdLst>
                  <a:gd name="T0" fmla="*/ 36 w 42"/>
                  <a:gd name="T1" fmla="*/ 21 h 41"/>
                  <a:gd name="T2" fmla="*/ 30 w 42"/>
                  <a:gd name="T3" fmla="*/ 21 h 41"/>
                  <a:gd name="T4" fmla="*/ 21 w 42"/>
                  <a:gd name="T5" fmla="*/ 30 h 41"/>
                  <a:gd name="T6" fmla="*/ 20 w 42"/>
                  <a:gd name="T7" fmla="*/ 30 h 41"/>
                  <a:gd name="T8" fmla="*/ 20 w 42"/>
                  <a:gd name="T9" fmla="*/ 30 h 41"/>
                  <a:gd name="T10" fmla="*/ 12 w 42"/>
                  <a:gd name="T11" fmla="*/ 20 h 41"/>
                  <a:gd name="T12" fmla="*/ 12 w 42"/>
                  <a:gd name="T13" fmla="*/ 20 h 41"/>
                  <a:gd name="T14" fmla="*/ 12 w 42"/>
                  <a:gd name="T15" fmla="*/ 20 h 41"/>
                  <a:gd name="T16" fmla="*/ 21 w 42"/>
                  <a:gd name="T17" fmla="*/ 11 h 41"/>
                  <a:gd name="T18" fmla="*/ 22 w 42"/>
                  <a:gd name="T19" fmla="*/ 11 h 41"/>
                  <a:gd name="T20" fmla="*/ 22 w 42"/>
                  <a:gd name="T21" fmla="*/ 11 h 41"/>
                  <a:gd name="T22" fmla="*/ 30 w 42"/>
                  <a:gd name="T23" fmla="*/ 20 h 41"/>
                  <a:gd name="T24" fmla="*/ 30 w 42"/>
                  <a:gd name="T25" fmla="*/ 21 h 41"/>
                  <a:gd name="T26" fmla="*/ 36 w 42"/>
                  <a:gd name="T27" fmla="*/ 21 h 41"/>
                  <a:gd name="T28" fmla="*/ 42 w 42"/>
                  <a:gd name="T29" fmla="*/ 22 h 41"/>
                  <a:gd name="T30" fmla="*/ 42 w 42"/>
                  <a:gd name="T31" fmla="*/ 20 h 41"/>
                  <a:gd name="T32" fmla="*/ 23 w 42"/>
                  <a:gd name="T33" fmla="*/ 0 h 41"/>
                  <a:gd name="T34" fmla="*/ 23 w 42"/>
                  <a:gd name="T35" fmla="*/ 0 h 41"/>
                  <a:gd name="T36" fmla="*/ 21 w 42"/>
                  <a:gd name="T37" fmla="*/ 0 h 41"/>
                  <a:gd name="T38" fmla="*/ 0 w 42"/>
                  <a:gd name="T39" fmla="*/ 19 h 41"/>
                  <a:gd name="T40" fmla="*/ 0 w 42"/>
                  <a:gd name="T41" fmla="*/ 19 h 41"/>
                  <a:gd name="T42" fmla="*/ 0 w 42"/>
                  <a:gd name="T43" fmla="*/ 20 h 41"/>
                  <a:gd name="T44" fmla="*/ 19 w 42"/>
                  <a:gd name="T45" fmla="*/ 41 h 41"/>
                  <a:gd name="T46" fmla="*/ 19 w 42"/>
                  <a:gd name="T47" fmla="*/ 41 h 41"/>
                  <a:gd name="T48" fmla="*/ 21 w 42"/>
                  <a:gd name="T49" fmla="*/ 41 h 41"/>
                  <a:gd name="T50" fmla="*/ 42 w 42"/>
                  <a:gd name="T51" fmla="*/ 22 h 41"/>
                  <a:gd name="T52" fmla="*/ 36 w 42"/>
                  <a:gd name="T53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" h="41">
                    <a:moveTo>
                      <a:pt x="36" y="21"/>
                    </a:move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6"/>
                      <a:pt x="26" y="30"/>
                      <a:pt x="21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5" y="29"/>
                      <a:pt x="12" y="25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5"/>
                      <a:pt x="16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7" y="11"/>
                      <a:pt x="30" y="15"/>
                      <a:pt x="30" y="2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1"/>
                      <a:pt x="42" y="21"/>
                      <a:pt x="42" y="20"/>
                    </a:cubicBezTo>
                    <a:cubicBezTo>
                      <a:pt x="42" y="9"/>
                      <a:pt x="3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10" y="0"/>
                      <a:pt x="1" y="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0" y="31"/>
                      <a:pt x="9" y="40"/>
                      <a:pt x="19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0" y="41"/>
                      <a:pt x="21" y="41"/>
                    </a:cubicBezTo>
                    <a:cubicBezTo>
                      <a:pt x="32" y="41"/>
                      <a:pt x="41" y="33"/>
                      <a:pt x="42" y="22"/>
                    </a:cubicBezTo>
                    <a:cubicBezTo>
                      <a:pt x="36" y="21"/>
                      <a:pt x="36" y="21"/>
                      <a:pt x="36" y="21"/>
                    </a:cubicBezTo>
                  </a:path>
                </a:pathLst>
              </a:custGeom>
              <a:solidFill>
                <a:srgbClr val="7A3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1" name="ïṩľide">
                <a:extLst>
                  <a:ext uri="{FF2B5EF4-FFF2-40B4-BE49-F238E27FC236}">
                    <a16:creationId xmlns:a16="http://schemas.microsoft.com/office/drawing/2014/main" id="{8C3FC2D0-6E90-4791-BD4A-70CFDBEC92D2}"/>
                  </a:ext>
                </a:extLst>
              </p:cNvPr>
              <p:cNvSpPr/>
              <p:nvPr/>
            </p:nvSpPr>
            <p:spPr bwMode="auto">
              <a:xfrm>
                <a:off x="4177950" y="4095303"/>
                <a:ext cx="1140131" cy="1061001"/>
              </a:xfrm>
              <a:custGeom>
                <a:avLst/>
                <a:gdLst>
                  <a:gd name="T0" fmla="*/ 0 w 717"/>
                  <a:gd name="T1" fmla="*/ 0 h 669"/>
                  <a:gd name="T2" fmla="*/ 86 w 717"/>
                  <a:gd name="T3" fmla="*/ 604 h 669"/>
                  <a:gd name="T4" fmla="*/ 160 w 717"/>
                  <a:gd name="T5" fmla="*/ 669 h 669"/>
                  <a:gd name="T6" fmla="*/ 171 w 717"/>
                  <a:gd name="T7" fmla="*/ 669 h 669"/>
                  <a:gd name="T8" fmla="*/ 714 w 717"/>
                  <a:gd name="T9" fmla="*/ 592 h 669"/>
                  <a:gd name="T10" fmla="*/ 717 w 717"/>
                  <a:gd name="T11" fmla="*/ 577 h 669"/>
                  <a:gd name="T12" fmla="*/ 618 w 717"/>
                  <a:gd name="T13" fmla="*/ 605 h 669"/>
                  <a:gd name="T14" fmla="*/ 611 w 717"/>
                  <a:gd name="T15" fmla="*/ 582 h 669"/>
                  <a:gd name="T16" fmla="*/ 708 w 717"/>
                  <a:gd name="T17" fmla="*/ 556 h 669"/>
                  <a:gd name="T18" fmla="*/ 398 w 717"/>
                  <a:gd name="T19" fmla="*/ 594 h 669"/>
                  <a:gd name="T20" fmla="*/ 399 w 717"/>
                  <a:gd name="T21" fmla="*/ 591 h 669"/>
                  <a:gd name="T22" fmla="*/ 337 w 717"/>
                  <a:gd name="T23" fmla="*/ 599 h 669"/>
                  <a:gd name="T24" fmla="*/ 335 w 717"/>
                  <a:gd name="T25" fmla="*/ 600 h 669"/>
                  <a:gd name="T26" fmla="*/ 335 w 717"/>
                  <a:gd name="T27" fmla="*/ 600 h 669"/>
                  <a:gd name="T28" fmla="*/ 335 w 717"/>
                  <a:gd name="T29" fmla="*/ 600 h 669"/>
                  <a:gd name="T30" fmla="*/ 315 w 717"/>
                  <a:gd name="T31" fmla="*/ 605 h 669"/>
                  <a:gd name="T32" fmla="*/ 314 w 717"/>
                  <a:gd name="T33" fmla="*/ 602 h 669"/>
                  <a:gd name="T34" fmla="*/ 281 w 717"/>
                  <a:gd name="T35" fmla="*/ 607 h 669"/>
                  <a:gd name="T36" fmla="*/ 283 w 717"/>
                  <a:gd name="T37" fmla="*/ 614 h 669"/>
                  <a:gd name="T38" fmla="*/ 263 w 717"/>
                  <a:gd name="T39" fmla="*/ 620 h 669"/>
                  <a:gd name="T40" fmla="*/ 260 w 717"/>
                  <a:gd name="T41" fmla="*/ 610 h 669"/>
                  <a:gd name="T42" fmla="*/ 263 w 717"/>
                  <a:gd name="T43" fmla="*/ 620 h 669"/>
                  <a:gd name="T44" fmla="*/ 243 w 717"/>
                  <a:gd name="T45" fmla="*/ 625 h 669"/>
                  <a:gd name="T46" fmla="*/ 239 w 717"/>
                  <a:gd name="T47" fmla="*/ 612 h 669"/>
                  <a:gd name="T48" fmla="*/ 205 w 717"/>
                  <a:gd name="T49" fmla="*/ 617 h 669"/>
                  <a:gd name="T50" fmla="*/ 193 w 717"/>
                  <a:gd name="T51" fmla="*/ 618 h 669"/>
                  <a:gd name="T52" fmla="*/ 136 w 717"/>
                  <a:gd name="T53" fmla="*/ 596 h 669"/>
                  <a:gd name="T54" fmla="*/ 106 w 717"/>
                  <a:gd name="T55" fmla="*/ 541 h 669"/>
                  <a:gd name="T56" fmla="*/ 35 w 717"/>
                  <a:gd name="T57" fmla="*/ 3 h 669"/>
                  <a:gd name="T58" fmla="*/ 0 w 717"/>
                  <a:gd name="T59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7" h="669">
                    <a:moveTo>
                      <a:pt x="0" y="0"/>
                    </a:moveTo>
                    <a:cubicBezTo>
                      <a:pt x="86" y="604"/>
                      <a:pt x="86" y="604"/>
                      <a:pt x="86" y="604"/>
                    </a:cubicBezTo>
                    <a:cubicBezTo>
                      <a:pt x="91" y="642"/>
                      <a:pt x="123" y="669"/>
                      <a:pt x="160" y="669"/>
                    </a:cubicBezTo>
                    <a:cubicBezTo>
                      <a:pt x="164" y="669"/>
                      <a:pt x="167" y="669"/>
                      <a:pt x="171" y="669"/>
                    </a:cubicBezTo>
                    <a:cubicBezTo>
                      <a:pt x="714" y="592"/>
                      <a:pt x="714" y="592"/>
                      <a:pt x="714" y="592"/>
                    </a:cubicBezTo>
                    <a:cubicBezTo>
                      <a:pt x="717" y="577"/>
                      <a:pt x="717" y="577"/>
                      <a:pt x="717" y="577"/>
                    </a:cubicBezTo>
                    <a:cubicBezTo>
                      <a:pt x="618" y="605"/>
                      <a:pt x="618" y="605"/>
                      <a:pt x="618" y="605"/>
                    </a:cubicBezTo>
                    <a:cubicBezTo>
                      <a:pt x="611" y="582"/>
                      <a:pt x="611" y="582"/>
                      <a:pt x="611" y="582"/>
                    </a:cubicBezTo>
                    <a:cubicBezTo>
                      <a:pt x="708" y="556"/>
                      <a:pt x="708" y="556"/>
                      <a:pt x="708" y="556"/>
                    </a:cubicBezTo>
                    <a:cubicBezTo>
                      <a:pt x="398" y="594"/>
                      <a:pt x="398" y="594"/>
                      <a:pt x="398" y="594"/>
                    </a:cubicBezTo>
                    <a:cubicBezTo>
                      <a:pt x="399" y="591"/>
                      <a:pt x="399" y="591"/>
                      <a:pt x="399" y="591"/>
                    </a:cubicBezTo>
                    <a:cubicBezTo>
                      <a:pt x="337" y="599"/>
                      <a:pt x="337" y="599"/>
                      <a:pt x="337" y="599"/>
                    </a:cubicBezTo>
                    <a:cubicBezTo>
                      <a:pt x="335" y="600"/>
                      <a:pt x="335" y="600"/>
                      <a:pt x="335" y="600"/>
                    </a:cubicBezTo>
                    <a:cubicBezTo>
                      <a:pt x="335" y="600"/>
                      <a:pt x="335" y="600"/>
                      <a:pt x="335" y="600"/>
                    </a:cubicBezTo>
                    <a:cubicBezTo>
                      <a:pt x="335" y="600"/>
                      <a:pt x="335" y="600"/>
                      <a:pt x="335" y="600"/>
                    </a:cubicBezTo>
                    <a:cubicBezTo>
                      <a:pt x="315" y="605"/>
                      <a:pt x="315" y="605"/>
                      <a:pt x="315" y="605"/>
                    </a:cubicBezTo>
                    <a:cubicBezTo>
                      <a:pt x="314" y="602"/>
                      <a:pt x="314" y="602"/>
                      <a:pt x="314" y="602"/>
                    </a:cubicBezTo>
                    <a:cubicBezTo>
                      <a:pt x="281" y="607"/>
                      <a:pt x="281" y="607"/>
                      <a:pt x="281" y="607"/>
                    </a:cubicBezTo>
                    <a:cubicBezTo>
                      <a:pt x="283" y="614"/>
                      <a:pt x="283" y="614"/>
                      <a:pt x="283" y="614"/>
                    </a:cubicBezTo>
                    <a:cubicBezTo>
                      <a:pt x="263" y="620"/>
                      <a:pt x="263" y="620"/>
                      <a:pt x="263" y="620"/>
                    </a:cubicBezTo>
                    <a:cubicBezTo>
                      <a:pt x="260" y="610"/>
                      <a:pt x="260" y="610"/>
                      <a:pt x="260" y="610"/>
                    </a:cubicBezTo>
                    <a:cubicBezTo>
                      <a:pt x="263" y="620"/>
                      <a:pt x="263" y="620"/>
                      <a:pt x="263" y="620"/>
                    </a:cubicBezTo>
                    <a:cubicBezTo>
                      <a:pt x="243" y="625"/>
                      <a:pt x="243" y="625"/>
                      <a:pt x="243" y="625"/>
                    </a:cubicBezTo>
                    <a:cubicBezTo>
                      <a:pt x="239" y="612"/>
                      <a:pt x="239" y="612"/>
                      <a:pt x="239" y="612"/>
                    </a:cubicBezTo>
                    <a:cubicBezTo>
                      <a:pt x="205" y="617"/>
                      <a:pt x="205" y="617"/>
                      <a:pt x="205" y="617"/>
                    </a:cubicBezTo>
                    <a:cubicBezTo>
                      <a:pt x="201" y="617"/>
                      <a:pt x="197" y="618"/>
                      <a:pt x="193" y="618"/>
                    </a:cubicBezTo>
                    <a:cubicBezTo>
                      <a:pt x="171" y="618"/>
                      <a:pt x="151" y="610"/>
                      <a:pt x="136" y="596"/>
                    </a:cubicBezTo>
                    <a:cubicBezTo>
                      <a:pt x="120" y="583"/>
                      <a:pt x="109" y="563"/>
                      <a:pt x="106" y="54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C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2" name="ïśḻîde">
                <a:extLst>
                  <a:ext uri="{FF2B5EF4-FFF2-40B4-BE49-F238E27FC236}">
                    <a16:creationId xmlns:a16="http://schemas.microsoft.com/office/drawing/2014/main" id="{CCF874E3-C86C-45B7-B4E5-619375CBED07}"/>
                  </a:ext>
                </a:extLst>
              </p:cNvPr>
              <p:cNvSpPr/>
              <p:nvPr/>
            </p:nvSpPr>
            <p:spPr bwMode="auto">
              <a:xfrm>
                <a:off x="5149792" y="4974641"/>
                <a:ext cx="174976" cy="80244"/>
              </a:xfrm>
              <a:custGeom>
                <a:avLst/>
                <a:gdLst>
                  <a:gd name="T0" fmla="*/ 157 w 157"/>
                  <a:gd name="T1" fmla="*/ 0 h 72"/>
                  <a:gd name="T2" fmla="*/ 138 w 157"/>
                  <a:gd name="T3" fmla="*/ 2 h 72"/>
                  <a:gd name="T4" fmla="*/ 0 w 157"/>
                  <a:gd name="T5" fmla="*/ 40 h 72"/>
                  <a:gd name="T6" fmla="*/ 10 w 157"/>
                  <a:gd name="T7" fmla="*/ 72 h 72"/>
                  <a:gd name="T8" fmla="*/ 151 w 157"/>
                  <a:gd name="T9" fmla="*/ 32 h 72"/>
                  <a:gd name="T10" fmla="*/ 157 w 157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72">
                    <a:moveTo>
                      <a:pt x="157" y="0"/>
                    </a:moveTo>
                    <a:lnTo>
                      <a:pt x="138" y="2"/>
                    </a:lnTo>
                    <a:lnTo>
                      <a:pt x="0" y="40"/>
                    </a:lnTo>
                    <a:lnTo>
                      <a:pt x="10" y="72"/>
                    </a:lnTo>
                    <a:lnTo>
                      <a:pt x="151" y="32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393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3" name="îṡlíḑe">
                <a:extLst>
                  <a:ext uri="{FF2B5EF4-FFF2-40B4-BE49-F238E27FC236}">
                    <a16:creationId xmlns:a16="http://schemas.microsoft.com/office/drawing/2014/main" id="{2118EA94-6C05-4C21-8FF9-8AB64C09243B}"/>
                  </a:ext>
                </a:extLst>
              </p:cNvPr>
              <p:cNvSpPr/>
              <p:nvPr/>
            </p:nvSpPr>
            <p:spPr bwMode="auto">
              <a:xfrm>
                <a:off x="5149792" y="4974641"/>
                <a:ext cx="174976" cy="80244"/>
              </a:xfrm>
              <a:custGeom>
                <a:avLst/>
                <a:gdLst>
                  <a:gd name="T0" fmla="*/ 157 w 157"/>
                  <a:gd name="T1" fmla="*/ 0 h 72"/>
                  <a:gd name="T2" fmla="*/ 138 w 157"/>
                  <a:gd name="T3" fmla="*/ 2 h 72"/>
                  <a:gd name="T4" fmla="*/ 0 w 157"/>
                  <a:gd name="T5" fmla="*/ 40 h 72"/>
                  <a:gd name="T6" fmla="*/ 10 w 157"/>
                  <a:gd name="T7" fmla="*/ 72 h 72"/>
                  <a:gd name="T8" fmla="*/ 151 w 157"/>
                  <a:gd name="T9" fmla="*/ 32 h 72"/>
                  <a:gd name="T10" fmla="*/ 157 w 157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72">
                    <a:moveTo>
                      <a:pt x="157" y="0"/>
                    </a:moveTo>
                    <a:lnTo>
                      <a:pt x="138" y="2"/>
                    </a:lnTo>
                    <a:lnTo>
                      <a:pt x="0" y="40"/>
                    </a:lnTo>
                    <a:lnTo>
                      <a:pt x="10" y="72"/>
                    </a:lnTo>
                    <a:lnTo>
                      <a:pt x="151" y="32"/>
                    </a:lnTo>
                    <a:lnTo>
                      <a:pt x="1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4" name="îṩļíḋé">
                <a:extLst>
                  <a:ext uri="{FF2B5EF4-FFF2-40B4-BE49-F238E27FC236}">
                    <a16:creationId xmlns:a16="http://schemas.microsoft.com/office/drawing/2014/main" id="{CF7700B8-481E-4E4E-9853-A57414B16CE7}"/>
                  </a:ext>
                </a:extLst>
              </p:cNvPr>
              <p:cNvSpPr/>
              <p:nvPr/>
            </p:nvSpPr>
            <p:spPr bwMode="auto">
              <a:xfrm>
                <a:off x="4557993" y="5062686"/>
                <a:ext cx="39008" cy="24519"/>
              </a:xfrm>
              <a:custGeom>
                <a:avLst/>
                <a:gdLst>
                  <a:gd name="T0" fmla="*/ 30 w 35"/>
                  <a:gd name="T1" fmla="*/ 0 h 22"/>
                  <a:gd name="T2" fmla="*/ 0 w 35"/>
                  <a:gd name="T3" fmla="*/ 3 h 22"/>
                  <a:gd name="T4" fmla="*/ 6 w 35"/>
                  <a:gd name="T5" fmla="*/ 22 h 22"/>
                  <a:gd name="T6" fmla="*/ 35 w 35"/>
                  <a:gd name="T7" fmla="*/ 15 h 22"/>
                  <a:gd name="T8" fmla="*/ 30 w 3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0" y="0"/>
                    </a:moveTo>
                    <a:lnTo>
                      <a:pt x="0" y="3"/>
                    </a:lnTo>
                    <a:lnTo>
                      <a:pt x="6" y="22"/>
                    </a:lnTo>
                    <a:lnTo>
                      <a:pt x="35" y="1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582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5" name="iṥlïde">
                <a:extLst>
                  <a:ext uri="{FF2B5EF4-FFF2-40B4-BE49-F238E27FC236}">
                    <a16:creationId xmlns:a16="http://schemas.microsoft.com/office/drawing/2014/main" id="{47530523-ACA8-4903-9D1E-657F8214AAA6}"/>
                  </a:ext>
                </a:extLst>
              </p:cNvPr>
              <p:cNvSpPr/>
              <p:nvPr/>
            </p:nvSpPr>
            <p:spPr bwMode="auto">
              <a:xfrm>
                <a:off x="4557993" y="5062686"/>
                <a:ext cx="39008" cy="24519"/>
              </a:xfrm>
              <a:custGeom>
                <a:avLst/>
                <a:gdLst>
                  <a:gd name="T0" fmla="*/ 30 w 35"/>
                  <a:gd name="T1" fmla="*/ 0 h 22"/>
                  <a:gd name="T2" fmla="*/ 0 w 35"/>
                  <a:gd name="T3" fmla="*/ 3 h 22"/>
                  <a:gd name="T4" fmla="*/ 6 w 35"/>
                  <a:gd name="T5" fmla="*/ 22 h 22"/>
                  <a:gd name="T6" fmla="*/ 35 w 35"/>
                  <a:gd name="T7" fmla="*/ 15 h 22"/>
                  <a:gd name="T8" fmla="*/ 30 w 3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0" y="0"/>
                    </a:moveTo>
                    <a:lnTo>
                      <a:pt x="0" y="3"/>
                    </a:lnTo>
                    <a:lnTo>
                      <a:pt x="6" y="22"/>
                    </a:lnTo>
                    <a:lnTo>
                      <a:pt x="35" y="15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6" name="î$1íďè">
                <a:extLst>
                  <a:ext uri="{FF2B5EF4-FFF2-40B4-BE49-F238E27FC236}">
                    <a16:creationId xmlns:a16="http://schemas.microsoft.com/office/drawing/2014/main" id="{4BF797D4-F1FF-40B7-A24B-694925F33C54}"/>
                  </a:ext>
                </a:extLst>
              </p:cNvPr>
              <p:cNvSpPr/>
              <p:nvPr/>
            </p:nvSpPr>
            <p:spPr bwMode="auto">
              <a:xfrm>
                <a:off x="4591428" y="5058228"/>
                <a:ext cx="36779" cy="21176"/>
              </a:xfrm>
              <a:custGeom>
                <a:avLst/>
                <a:gdLst>
                  <a:gd name="T0" fmla="*/ 30 w 33"/>
                  <a:gd name="T1" fmla="*/ 0 h 19"/>
                  <a:gd name="T2" fmla="*/ 0 w 33"/>
                  <a:gd name="T3" fmla="*/ 4 h 19"/>
                  <a:gd name="T4" fmla="*/ 5 w 33"/>
                  <a:gd name="T5" fmla="*/ 19 h 19"/>
                  <a:gd name="T6" fmla="*/ 33 w 33"/>
                  <a:gd name="T7" fmla="*/ 10 h 19"/>
                  <a:gd name="T8" fmla="*/ 30 w 3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0" y="0"/>
                    </a:moveTo>
                    <a:lnTo>
                      <a:pt x="0" y="4"/>
                    </a:lnTo>
                    <a:lnTo>
                      <a:pt x="5" y="19"/>
                    </a:lnTo>
                    <a:lnTo>
                      <a:pt x="33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B3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7" name="îṩḻide">
                <a:extLst>
                  <a:ext uri="{FF2B5EF4-FFF2-40B4-BE49-F238E27FC236}">
                    <a16:creationId xmlns:a16="http://schemas.microsoft.com/office/drawing/2014/main" id="{09DEBB0B-FB3C-4A8B-BE0C-07CFBC341222}"/>
                  </a:ext>
                </a:extLst>
              </p:cNvPr>
              <p:cNvSpPr/>
              <p:nvPr/>
            </p:nvSpPr>
            <p:spPr bwMode="auto">
              <a:xfrm>
                <a:off x="4591428" y="5058228"/>
                <a:ext cx="36779" cy="21176"/>
              </a:xfrm>
              <a:custGeom>
                <a:avLst/>
                <a:gdLst>
                  <a:gd name="T0" fmla="*/ 30 w 33"/>
                  <a:gd name="T1" fmla="*/ 0 h 19"/>
                  <a:gd name="T2" fmla="*/ 0 w 33"/>
                  <a:gd name="T3" fmla="*/ 4 h 19"/>
                  <a:gd name="T4" fmla="*/ 5 w 33"/>
                  <a:gd name="T5" fmla="*/ 19 h 19"/>
                  <a:gd name="T6" fmla="*/ 33 w 33"/>
                  <a:gd name="T7" fmla="*/ 10 h 19"/>
                  <a:gd name="T8" fmla="*/ 30 w 3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0" y="0"/>
                    </a:moveTo>
                    <a:lnTo>
                      <a:pt x="0" y="4"/>
                    </a:lnTo>
                    <a:lnTo>
                      <a:pt x="5" y="19"/>
                    </a:lnTo>
                    <a:lnTo>
                      <a:pt x="33" y="1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8" name="îşḷïďè">
                <a:extLst>
                  <a:ext uri="{FF2B5EF4-FFF2-40B4-BE49-F238E27FC236}">
                    <a16:creationId xmlns:a16="http://schemas.microsoft.com/office/drawing/2014/main" id="{A5682C97-9089-46AC-A6A3-76A80B25EF5B}"/>
                  </a:ext>
                </a:extLst>
              </p:cNvPr>
              <p:cNvSpPr/>
              <p:nvPr/>
            </p:nvSpPr>
            <p:spPr bwMode="auto">
              <a:xfrm>
                <a:off x="4677245" y="5047083"/>
                <a:ext cx="33435" cy="7802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3 h 7"/>
                  <a:gd name="T4" fmla="*/ 2 w 30"/>
                  <a:gd name="T5" fmla="*/ 7 h 7"/>
                  <a:gd name="T6" fmla="*/ 30 w 30"/>
                  <a:gd name="T7" fmla="*/ 0 h 7"/>
                  <a:gd name="T8" fmla="*/ 30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582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9" name="ïśľiḓê">
                <a:extLst>
                  <a:ext uri="{FF2B5EF4-FFF2-40B4-BE49-F238E27FC236}">
                    <a16:creationId xmlns:a16="http://schemas.microsoft.com/office/drawing/2014/main" id="{8A973062-30CF-449F-800A-A12D779BE9BF}"/>
                  </a:ext>
                </a:extLst>
              </p:cNvPr>
              <p:cNvSpPr/>
              <p:nvPr/>
            </p:nvSpPr>
            <p:spPr bwMode="auto">
              <a:xfrm>
                <a:off x="4677245" y="5047083"/>
                <a:ext cx="33435" cy="7802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3 h 7"/>
                  <a:gd name="T4" fmla="*/ 2 w 30"/>
                  <a:gd name="T5" fmla="*/ 7 h 7"/>
                  <a:gd name="T6" fmla="*/ 30 w 30"/>
                  <a:gd name="T7" fmla="*/ 0 h 7"/>
                  <a:gd name="T8" fmla="*/ 30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0" name="iṥ1îḋé">
                <a:extLst>
                  <a:ext uri="{FF2B5EF4-FFF2-40B4-BE49-F238E27FC236}">
                    <a16:creationId xmlns:a16="http://schemas.microsoft.com/office/drawing/2014/main" id="{5E28E0B9-5018-458C-97F6-04C30C7E1B79}"/>
                  </a:ext>
                </a:extLst>
              </p:cNvPr>
              <p:cNvSpPr/>
              <p:nvPr/>
            </p:nvSpPr>
            <p:spPr bwMode="auto">
              <a:xfrm>
                <a:off x="4710680" y="5045969"/>
                <a:ext cx="3344" cy="1115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B3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1" name="ï$lïdê">
                <a:extLst>
                  <a:ext uri="{FF2B5EF4-FFF2-40B4-BE49-F238E27FC236}">
                    <a16:creationId xmlns:a16="http://schemas.microsoft.com/office/drawing/2014/main" id="{D92A985C-3E14-4B4D-AE28-761C429F375F}"/>
                  </a:ext>
                </a:extLst>
              </p:cNvPr>
              <p:cNvSpPr/>
              <p:nvPr/>
            </p:nvSpPr>
            <p:spPr bwMode="auto">
              <a:xfrm>
                <a:off x="4710680" y="5045969"/>
                <a:ext cx="3344" cy="1115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2" name="iśľïḑe">
                <a:extLst>
                  <a:ext uri="{FF2B5EF4-FFF2-40B4-BE49-F238E27FC236}">
                    <a16:creationId xmlns:a16="http://schemas.microsoft.com/office/drawing/2014/main" id="{B9E63BC2-CEFC-4FDC-8060-9FCB617595D2}"/>
                  </a:ext>
                </a:extLst>
              </p:cNvPr>
              <p:cNvSpPr/>
              <p:nvPr/>
            </p:nvSpPr>
            <p:spPr bwMode="auto">
              <a:xfrm>
                <a:off x="5313622" y="4961267"/>
                <a:ext cx="114794" cy="73557"/>
              </a:xfrm>
              <a:custGeom>
                <a:avLst/>
                <a:gdLst>
                  <a:gd name="T0" fmla="*/ 103 w 103"/>
                  <a:gd name="T1" fmla="*/ 0 h 66"/>
                  <a:gd name="T2" fmla="*/ 37 w 103"/>
                  <a:gd name="T3" fmla="*/ 9 h 66"/>
                  <a:gd name="T4" fmla="*/ 44 w 103"/>
                  <a:gd name="T5" fmla="*/ 34 h 66"/>
                  <a:gd name="T6" fmla="*/ 4 w 103"/>
                  <a:gd name="T7" fmla="*/ 44 h 66"/>
                  <a:gd name="T8" fmla="*/ 0 w 103"/>
                  <a:gd name="T9" fmla="*/ 66 h 66"/>
                  <a:gd name="T10" fmla="*/ 94 w 103"/>
                  <a:gd name="T11" fmla="*/ 52 h 66"/>
                  <a:gd name="T12" fmla="*/ 103 w 103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6">
                    <a:moveTo>
                      <a:pt x="103" y="0"/>
                    </a:moveTo>
                    <a:lnTo>
                      <a:pt x="37" y="9"/>
                    </a:lnTo>
                    <a:lnTo>
                      <a:pt x="44" y="34"/>
                    </a:lnTo>
                    <a:lnTo>
                      <a:pt x="4" y="44"/>
                    </a:lnTo>
                    <a:lnTo>
                      <a:pt x="0" y="66"/>
                    </a:lnTo>
                    <a:lnTo>
                      <a:pt x="94" y="5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637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3" name="íṡľíḓè">
                <a:extLst>
                  <a:ext uri="{FF2B5EF4-FFF2-40B4-BE49-F238E27FC236}">
                    <a16:creationId xmlns:a16="http://schemas.microsoft.com/office/drawing/2014/main" id="{372964DF-7FC9-49C4-AA38-D6C50174DDB4}"/>
                  </a:ext>
                </a:extLst>
              </p:cNvPr>
              <p:cNvSpPr/>
              <p:nvPr/>
            </p:nvSpPr>
            <p:spPr bwMode="auto">
              <a:xfrm>
                <a:off x="5313622" y="4961267"/>
                <a:ext cx="114794" cy="73557"/>
              </a:xfrm>
              <a:custGeom>
                <a:avLst/>
                <a:gdLst>
                  <a:gd name="T0" fmla="*/ 103 w 103"/>
                  <a:gd name="T1" fmla="*/ 0 h 66"/>
                  <a:gd name="T2" fmla="*/ 37 w 103"/>
                  <a:gd name="T3" fmla="*/ 9 h 66"/>
                  <a:gd name="T4" fmla="*/ 44 w 103"/>
                  <a:gd name="T5" fmla="*/ 34 h 66"/>
                  <a:gd name="T6" fmla="*/ 4 w 103"/>
                  <a:gd name="T7" fmla="*/ 44 h 66"/>
                  <a:gd name="T8" fmla="*/ 0 w 103"/>
                  <a:gd name="T9" fmla="*/ 66 h 66"/>
                  <a:gd name="T10" fmla="*/ 94 w 103"/>
                  <a:gd name="T11" fmla="*/ 52 h 66"/>
                  <a:gd name="T12" fmla="*/ 103 w 103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6">
                    <a:moveTo>
                      <a:pt x="103" y="0"/>
                    </a:moveTo>
                    <a:lnTo>
                      <a:pt x="37" y="9"/>
                    </a:lnTo>
                    <a:lnTo>
                      <a:pt x="44" y="34"/>
                    </a:lnTo>
                    <a:lnTo>
                      <a:pt x="4" y="44"/>
                    </a:lnTo>
                    <a:lnTo>
                      <a:pt x="0" y="66"/>
                    </a:lnTo>
                    <a:lnTo>
                      <a:pt x="94" y="52"/>
                    </a:lnTo>
                    <a:lnTo>
                      <a:pt x="10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4" name="ï$ḷïḓê">
                <a:extLst>
                  <a:ext uri="{FF2B5EF4-FFF2-40B4-BE49-F238E27FC236}">
                    <a16:creationId xmlns:a16="http://schemas.microsoft.com/office/drawing/2014/main" id="{5497BCDC-D2C3-4948-90CE-E7AB1F9FB576}"/>
                  </a:ext>
                </a:extLst>
              </p:cNvPr>
              <p:cNvSpPr/>
              <p:nvPr/>
            </p:nvSpPr>
            <p:spPr bwMode="auto">
              <a:xfrm>
                <a:off x="5318080" y="4971298"/>
                <a:ext cx="44580" cy="39008"/>
              </a:xfrm>
              <a:custGeom>
                <a:avLst/>
                <a:gdLst>
                  <a:gd name="T0" fmla="*/ 33 w 40"/>
                  <a:gd name="T1" fmla="*/ 0 h 35"/>
                  <a:gd name="T2" fmla="*/ 6 w 40"/>
                  <a:gd name="T3" fmla="*/ 3 h 35"/>
                  <a:gd name="T4" fmla="*/ 0 w 40"/>
                  <a:gd name="T5" fmla="*/ 35 h 35"/>
                  <a:gd name="T6" fmla="*/ 40 w 40"/>
                  <a:gd name="T7" fmla="*/ 25 h 35"/>
                  <a:gd name="T8" fmla="*/ 33 w 4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5">
                    <a:moveTo>
                      <a:pt x="33" y="0"/>
                    </a:moveTo>
                    <a:lnTo>
                      <a:pt x="6" y="3"/>
                    </a:lnTo>
                    <a:lnTo>
                      <a:pt x="0" y="35"/>
                    </a:lnTo>
                    <a:lnTo>
                      <a:pt x="40" y="2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42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5" name="îṥľiḋè">
                <a:extLst>
                  <a:ext uri="{FF2B5EF4-FFF2-40B4-BE49-F238E27FC236}">
                    <a16:creationId xmlns:a16="http://schemas.microsoft.com/office/drawing/2014/main" id="{A982CBFB-0281-4CA3-A6DB-923BB6E94FBB}"/>
                  </a:ext>
                </a:extLst>
              </p:cNvPr>
              <p:cNvSpPr/>
              <p:nvPr/>
            </p:nvSpPr>
            <p:spPr bwMode="auto">
              <a:xfrm>
                <a:off x="5318080" y="4971298"/>
                <a:ext cx="44580" cy="39008"/>
              </a:xfrm>
              <a:custGeom>
                <a:avLst/>
                <a:gdLst>
                  <a:gd name="T0" fmla="*/ 33 w 40"/>
                  <a:gd name="T1" fmla="*/ 0 h 35"/>
                  <a:gd name="T2" fmla="*/ 6 w 40"/>
                  <a:gd name="T3" fmla="*/ 3 h 35"/>
                  <a:gd name="T4" fmla="*/ 0 w 40"/>
                  <a:gd name="T5" fmla="*/ 35 h 35"/>
                  <a:gd name="T6" fmla="*/ 40 w 40"/>
                  <a:gd name="T7" fmla="*/ 25 h 35"/>
                  <a:gd name="T8" fmla="*/ 33 w 4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5">
                    <a:moveTo>
                      <a:pt x="33" y="0"/>
                    </a:moveTo>
                    <a:lnTo>
                      <a:pt x="6" y="3"/>
                    </a:lnTo>
                    <a:lnTo>
                      <a:pt x="0" y="35"/>
                    </a:lnTo>
                    <a:lnTo>
                      <a:pt x="40" y="25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6" name="işlíḋê">
                <a:extLst>
                  <a:ext uri="{FF2B5EF4-FFF2-40B4-BE49-F238E27FC236}">
                    <a16:creationId xmlns:a16="http://schemas.microsoft.com/office/drawing/2014/main" id="{29CC3819-3EC6-4A3D-A615-B7AA37D42AF1}"/>
                  </a:ext>
                </a:extLst>
              </p:cNvPr>
              <p:cNvSpPr/>
              <p:nvPr/>
            </p:nvSpPr>
            <p:spPr bwMode="auto">
              <a:xfrm>
                <a:off x="5418385" y="4635834"/>
                <a:ext cx="2427374" cy="383387"/>
              </a:xfrm>
              <a:custGeom>
                <a:avLst/>
                <a:gdLst>
                  <a:gd name="T0" fmla="*/ 287 w 1527"/>
                  <a:gd name="T1" fmla="*/ 163 h 241"/>
                  <a:gd name="T2" fmla="*/ 216 w 1527"/>
                  <a:gd name="T3" fmla="*/ 172 h 241"/>
                  <a:gd name="T4" fmla="*/ 215 w 1527"/>
                  <a:gd name="T5" fmla="*/ 179 h 241"/>
                  <a:gd name="T6" fmla="*/ 6 w 1527"/>
                  <a:gd name="T7" fmla="*/ 205 h 241"/>
                  <a:gd name="T8" fmla="*/ 0 w 1527"/>
                  <a:gd name="T9" fmla="*/ 241 h 241"/>
                  <a:gd name="T10" fmla="*/ 409 w 1527"/>
                  <a:gd name="T11" fmla="*/ 184 h 241"/>
                  <a:gd name="T12" fmla="*/ 287 w 1527"/>
                  <a:gd name="T13" fmla="*/ 163 h 241"/>
                  <a:gd name="T14" fmla="*/ 1129 w 1527"/>
                  <a:gd name="T15" fmla="*/ 52 h 241"/>
                  <a:gd name="T16" fmla="*/ 389 w 1527"/>
                  <a:gd name="T17" fmla="*/ 149 h 241"/>
                  <a:gd name="T18" fmla="*/ 509 w 1527"/>
                  <a:gd name="T19" fmla="*/ 170 h 241"/>
                  <a:gd name="T20" fmla="*/ 1225 w 1527"/>
                  <a:gd name="T21" fmla="*/ 68 h 241"/>
                  <a:gd name="T22" fmla="*/ 1129 w 1527"/>
                  <a:gd name="T23" fmla="*/ 52 h 241"/>
                  <a:gd name="T24" fmla="*/ 1325 w 1527"/>
                  <a:gd name="T25" fmla="*/ 26 h 241"/>
                  <a:gd name="T26" fmla="*/ 1197 w 1527"/>
                  <a:gd name="T27" fmla="*/ 43 h 241"/>
                  <a:gd name="T28" fmla="*/ 1291 w 1527"/>
                  <a:gd name="T29" fmla="*/ 59 h 241"/>
                  <a:gd name="T30" fmla="*/ 1415 w 1527"/>
                  <a:gd name="T31" fmla="*/ 42 h 241"/>
                  <a:gd name="T32" fmla="*/ 1325 w 1527"/>
                  <a:gd name="T33" fmla="*/ 26 h 241"/>
                  <a:gd name="T34" fmla="*/ 1520 w 1527"/>
                  <a:gd name="T35" fmla="*/ 0 h 241"/>
                  <a:gd name="T36" fmla="*/ 1393 w 1527"/>
                  <a:gd name="T37" fmla="*/ 17 h 241"/>
                  <a:gd name="T38" fmla="*/ 1480 w 1527"/>
                  <a:gd name="T39" fmla="*/ 32 h 241"/>
                  <a:gd name="T40" fmla="*/ 1527 w 1527"/>
                  <a:gd name="T41" fmla="*/ 2 h 241"/>
                  <a:gd name="T42" fmla="*/ 1520 w 1527"/>
                  <a:gd name="T4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7" h="241">
                    <a:moveTo>
                      <a:pt x="287" y="163"/>
                    </a:moveTo>
                    <a:cubicBezTo>
                      <a:pt x="216" y="172"/>
                      <a:pt x="216" y="172"/>
                      <a:pt x="216" y="172"/>
                    </a:cubicBezTo>
                    <a:cubicBezTo>
                      <a:pt x="215" y="179"/>
                      <a:pt x="215" y="179"/>
                      <a:pt x="215" y="179"/>
                    </a:cubicBezTo>
                    <a:cubicBezTo>
                      <a:pt x="6" y="205"/>
                      <a:pt x="6" y="205"/>
                      <a:pt x="6" y="205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09" y="184"/>
                      <a:pt x="409" y="184"/>
                      <a:pt x="409" y="184"/>
                    </a:cubicBezTo>
                    <a:cubicBezTo>
                      <a:pt x="287" y="163"/>
                      <a:pt x="287" y="163"/>
                      <a:pt x="287" y="163"/>
                    </a:cubicBezTo>
                    <a:moveTo>
                      <a:pt x="1129" y="52"/>
                    </a:moveTo>
                    <a:cubicBezTo>
                      <a:pt x="389" y="149"/>
                      <a:pt x="389" y="149"/>
                      <a:pt x="389" y="149"/>
                    </a:cubicBezTo>
                    <a:cubicBezTo>
                      <a:pt x="509" y="170"/>
                      <a:pt x="509" y="170"/>
                      <a:pt x="509" y="170"/>
                    </a:cubicBezTo>
                    <a:cubicBezTo>
                      <a:pt x="1225" y="68"/>
                      <a:pt x="1225" y="68"/>
                      <a:pt x="1225" y="68"/>
                    </a:cubicBezTo>
                    <a:cubicBezTo>
                      <a:pt x="1129" y="52"/>
                      <a:pt x="1129" y="52"/>
                      <a:pt x="1129" y="52"/>
                    </a:cubicBezTo>
                    <a:moveTo>
                      <a:pt x="1325" y="26"/>
                    </a:moveTo>
                    <a:cubicBezTo>
                      <a:pt x="1197" y="43"/>
                      <a:pt x="1197" y="43"/>
                      <a:pt x="1197" y="43"/>
                    </a:cubicBezTo>
                    <a:cubicBezTo>
                      <a:pt x="1291" y="59"/>
                      <a:pt x="1291" y="59"/>
                      <a:pt x="1291" y="59"/>
                    </a:cubicBezTo>
                    <a:cubicBezTo>
                      <a:pt x="1415" y="42"/>
                      <a:pt x="1415" y="42"/>
                      <a:pt x="1415" y="42"/>
                    </a:cubicBezTo>
                    <a:cubicBezTo>
                      <a:pt x="1325" y="26"/>
                      <a:pt x="1325" y="26"/>
                      <a:pt x="1325" y="26"/>
                    </a:cubicBezTo>
                    <a:moveTo>
                      <a:pt x="1520" y="0"/>
                    </a:moveTo>
                    <a:cubicBezTo>
                      <a:pt x="1393" y="17"/>
                      <a:pt x="1393" y="17"/>
                      <a:pt x="1393" y="17"/>
                    </a:cubicBezTo>
                    <a:cubicBezTo>
                      <a:pt x="1480" y="32"/>
                      <a:pt x="1480" y="32"/>
                      <a:pt x="1480" y="32"/>
                    </a:cubicBezTo>
                    <a:cubicBezTo>
                      <a:pt x="1500" y="28"/>
                      <a:pt x="1516" y="17"/>
                      <a:pt x="1527" y="2"/>
                    </a:cubicBezTo>
                    <a:cubicBezTo>
                      <a:pt x="1520" y="0"/>
                      <a:pt x="1520" y="0"/>
                      <a:pt x="1520" y="0"/>
                    </a:cubicBezTo>
                  </a:path>
                </a:pathLst>
              </a:custGeom>
              <a:solidFill>
                <a:srgbClr val="99A9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7" name="iŝḻïḑé">
                <a:extLst>
                  <a:ext uri="{FF2B5EF4-FFF2-40B4-BE49-F238E27FC236}">
                    <a16:creationId xmlns:a16="http://schemas.microsoft.com/office/drawing/2014/main" id="{6FF76F24-DF9F-4C03-A12B-C584681F0809}"/>
                  </a:ext>
                </a:extLst>
              </p:cNvPr>
              <p:cNvSpPr/>
              <p:nvPr/>
            </p:nvSpPr>
            <p:spPr bwMode="auto">
              <a:xfrm>
                <a:off x="5874215" y="4872107"/>
                <a:ext cx="353296" cy="55725"/>
              </a:xfrm>
              <a:custGeom>
                <a:avLst/>
                <a:gdLst>
                  <a:gd name="T0" fmla="*/ 146 w 317"/>
                  <a:gd name="T1" fmla="*/ 0 h 50"/>
                  <a:gd name="T2" fmla="*/ 0 w 317"/>
                  <a:gd name="T3" fmla="*/ 20 h 50"/>
                  <a:gd name="T4" fmla="*/ 174 w 317"/>
                  <a:gd name="T5" fmla="*/ 50 h 50"/>
                  <a:gd name="T6" fmla="*/ 317 w 317"/>
                  <a:gd name="T7" fmla="*/ 30 h 50"/>
                  <a:gd name="T8" fmla="*/ 146 w 31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50">
                    <a:moveTo>
                      <a:pt x="146" y="0"/>
                    </a:moveTo>
                    <a:lnTo>
                      <a:pt x="0" y="20"/>
                    </a:lnTo>
                    <a:lnTo>
                      <a:pt x="174" y="50"/>
                    </a:lnTo>
                    <a:lnTo>
                      <a:pt x="317" y="3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393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8" name="ïSḷíḓè">
                <a:extLst>
                  <a:ext uri="{FF2B5EF4-FFF2-40B4-BE49-F238E27FC236}">
                    <a16:creationId xmlns:a16="http://schemas.microsoft.com/office/drawing/2014/main" id="{204BBB02-8F26-4DAF-B7FC-F152968364EB}"/>
                  </a:ext>
                </a:extLst>
              </p:cNvPr>
              <p:cNvSpPr/>
              <p:nvPr/>
            </p:nvSpPr>
            <p:spPr bwMode="auto">
              <a:xfrm>
                <a:off x="5874215" y="4872107"/>
                <a:ext cx="353296" cy="55725"/>
              </a:xfrm>
              <a:custGeom>
                <a:avLst/>
                <a:gdLst>
                  <a:gd name="T0" fmla="*/ 146 w 317"/>
                  <a:gd name="T1" fmla="*/ 0 h 50"/>
                  <a:gd name="T2" fmla="*/ 0 w 317"/>
                  <a:gd name="T3" fmla="*/ 20 h 50"/>
                  <a:gd name="T4" fmla="*/ 174 w 317"/>
                  <a:gd name="T5" fmla="*/ 50 h 50"/>
                  <a:gd name="T6" fmla="*/ 317 w 317"/>
                  <a:gd name="T7" fmla="*/ 30 h 50"/>
                  <a:gd name="T8" fmla="*/ 146 w 31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50">
                    <a:moveTo>
                      <a:pt x="146" y="0"/>
                    </a:moveTo>
                    <a:lnTo>
                      <a:pt x="0" y="20"/>
                    </a:lnTo>
                    <a:lnTo>
                      <a:pt x="174" y="50"/>
                    </a:lnTo>
                    <a:lnTo>
                      <a:pt x="317" y="30"/>
                    </a:lnTo>
                    <a:lnTo>
                      <a:pt x="1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9" name="íŝḷïḓê">
                <a:extLst>
                  <a:ext uri="{FF2B5EF4-FFF2-40B4-BE49-F238E27FC236}">
                    <a16:creationId xmlns:a16="http://schemas.microsoft.com/office/drawing/2014/main" id="{F20CC27B-3F1F-4A25-886D-E72514AC8226}"/>
                  </a:ext>
                </a:extLst>
              </p:cNvPr>
              <p:cNvSpPr/>
              <p:nvPr/>
            </p:nvSpPr>
            <p:spPr bwMode="auto">
              <a:xfrm>
                <a:off x="7834615" y="4634719"/>
                <a:ext cx="14489" cy="4458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1 h 3"/>
                  <a:gd name="T4" fmla="*/ 7 w 9"/>
                  <a:gd name="T5" fmla="*/ 3 h 3"/>
                  <a:gd name="T6" fmla="*/ 9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9" y="0"/>
                    </a:cubicBezTo>
                  </a:path>
                </a:pathLst>
              </a:custGeom>
              <a:solidFill>
                <a:srgbClr val="5E6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0" name="ïSľíḋé">
                <a:extLst>
                  <a:ext uri="{FF2B5EF4-FFF2-40B4-BE49-F238E27FC236}">
                    <a16:creationId xmlns:a16="http://schemas.microsoft.com/office/drawing/2014/main" id="{3E58F320-6B0B-4AA5-9786-78F7A8E4F90D}"/>
                  </a:ext>
                </a:extLst>
              </p:cNvPr>
              <p:cNvSpPr/>
              <p:nvPr/>
            </p:nvSpPr>
            <p:spPr bwMode="auto">
              <a:xfrm>
                <a:off x="7524784" y="4662582"/>
                <a:ext cx="246304" cy="40122"/>
              </a:xfrm>
              <a:custGeom>
                <a:avLst/>
                <a:gdLst>
                  <a:gd name="T0" fmla="*/ 68 w 155"/>
                  <a:gd name="T1" fmla="*/ 0 h 25"/>
                  <a:gd name="T2" fmla="*/ 0 w 155"/>
                  <a:gd name="T3" fmla="*/ 9 h 25"/>
                  <a:gd name="T4" fmla="*/ 90 w 155"/>
                  <a:gd name="T5" fmla="*/ 25 h 25"/>
                  <a:gd name="T6" fmla="*/ 151 w 155"/>
                  <a:gd name="T7" fmla="*/ 16 h 25"/>
                  <a:gd name="T8" fmla="*/ 155 w 155"/>
                  <a:gd name="T9" fmla="*/ 15 h 25"/>
                  <a:gd name="T10" fmla="*/ 68 w 15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25">
                    <a:moveTo>
                      <a:pt x="68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2" y="16"/>
                      <a:pt x="154" y="16"/>
                      <a:pt x="155" y="15"/>
                    </a:cubicBezTo>
                    <a:cubicBezTo>
                      <a:pt x="68" y="0"/>
                      <a:pt x="68" y="0"/>
                      <a:pt x="68" y="0"/>
                    </a:cubicBezTo>
                  </a:path>
                </a:pathLst>
              </a:custGeom>
              <a:solidFill>
                <a:srgbClr val="5E6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1" name="íšḻiḓé">
                <a:extLst>
                  <a:ext uri="{FF2B5EF4-FFF2-40B4-BE49-F238E27FC236}">
                    <a16:creationId xmlns:a16="http://schemas.microsoft.com/office/drawing/2014/main" id="{DFED5D4B-CC4B-4A6E-8E4D-EBB5386AF822}"/>
                  </a:ext>
                </a:extLst>
              </p:cNvPr>
              <p:cNvSpPr/>
              <p:nvPr/>
            </p:nvSpPr>
            <p:spPr bwMode="auto">
              <a:xfrm>
                <a:off x="7213840" y="4704932"/>
                <a:ext cx="257449" cy="39008"/>
              </a:xfrm>
              <a:custGeom>
                <a:avLst/>
                <a:gdLst>
                  <a:gd name="T0" fmla="*/ 97 w 231"/>
                  <a:gd name="T1" fmla="*/ 0 h 35"/>
                  <a:gd name="T2" fmla="*/ 0 w 231"/>
                  <a:gd name="T3" fmla="*/ 12 h 35"/>
                  <a:gd name="T4" fmla="*/ 136 w 231"/>
                  <a:gd name="T5" fmla="*/ 35 h 35"/>
                  <a:gd name="T6" fmla="*/ 231 w 231"/>
                  <a:gd name="T7" fmla="*/ 22 h 35"/>
                  <a:gd name="T8" fmla="*/ 97 w 23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5">
                    <a:moveTo>
                      <a:pt x="97" y="0"/>
                    </a:moveTo>
                    <a:lnTo>
                      <a:pt x="0" y="12"/>
                    </a:lnTo>
                    <a:lnTo>
                      <a:pt x="136" y="35"/>
                    </a:lnTo>
                    <a:lnTo>
                      <a:pt x="231" y="2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5E6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2" name="ïš1íḍe">
                <a:extLst>
                  <a:ext uri="{FF2B5EF4-FFF2-40B4-BE49-F238E27FC236}">
                    <a16:creationId xmlns:a16="http://schemas.microsoft.com/office/drawing/2014/main" id="{8CCF5340-F88A-439B-90C0-88CBB6BD2DCC}"/>
                  </a:ext>
                </a:extLst>
              </p:cNvPr>
              <p:cNvSpPr/>
              <p:nvPr/>
            </p:nvSpPr>
            <p:spPr bwMode="auto">
              <a:xfrm>
                <a:off x="7213840" y="4704932"/>
                <a:ext cx="257449" cy="39008"/>
              </a:xfrm>
              <a:custGeom>
                <a:avLst/>
                <a:gdLst>
                  <a:gd name="T0" fmla="*/ 97 w 231"/>
                  <a:gd name="T1" fmla="*/ 0 h 35"/>
                  <a:gd name="T2" fmla="*/ 0 w 231"/>
                  <a:gd name="T3" fmla="*/ 12 h 35"/>
                  <a:gd name="T4" fmla="*/ 136 w 231"/>
                  <a:gd name="T5" fmla="*/ 35 h 35"/>
                  <a:gd name="T6" fmla="*/ 231 w 231"/>
                  <a:gd name="T7" fmla="*/ 22 h 35"/>
                  <a:gd name="T8" fmla="*/ 97 w 23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5">
                    <a:moveTo>
                      <a:pt x="97" y="0"/>
                    </a:moveTo>
                    <a:lnTo>
                      <a:pt x="0" y="12"/>
                    </a:lnTo>
                    <a:lnTo>
                      <a:pt x="136" y="35"/>
                    </a:lnTo>
                    <a:lnTo>
                      <a:pt x="231" y="22"/>
                    </a:lnTo>
                    <a:lnTo>
                      <a:pt x="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3" name="í$ļidé">
                <a:extLst>
                  <a:ext uri="{FF2B5EF4-FFF2-40B4-BE49-F238E27FC236}">
                    <a16:creationId xmlns:a16="http://schemas.microsoft.com/office/drawing/2014/main" id="{102A9ADD-E215-49A4-98A5-33D6CCCF8B23}"/>
                  </a:ext>
                </a:extLst>
              </p:cNvPr>
              <p:cNvSpPr/>
              <p:nvPr/>
            </p:nvSpPr>
            <p:spPr bwMode="auto">
              <a:xfrm>
                <a:off x="4169034" y="4022860"/>
                <a:ext cx="64641" cy="76901"/>
              </a:xfrm>
              <a:custGeom>
                <a:avLst/>
                <a:gdLst>
                  <a:gd name="T0" fmla="*/ 0 w 58"/>
                  <a:gd name="T1" fmla="*/ 0 h 69"/>
                  <a:gd name="T2" fmla="*/ 8 w 58"/>
                  <a:gd name="T3" fmla="*/ 65 h 69"/>
                  <a:gd name="T4" fmla="*/ 58 w 58"/>
                  <a:gd name="T5" fmla="*/ 69 h 69"/>
                  <a:gd name="T6" fmla="*/ 51 w 58"/>
                  <a:gd name="T7" fmla="*/ 5 h 69"/>
                  <a:gd name="T8" fmla="*/ 0 w 58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9">
                    <a:moveTo>
                      <a:pt x="0" y="0"/>
                    </a:moveTo>
                    <a:lnTo>
                      <a:pt x="8" y="65"/>
                    </a:lnTo>
                    <a:lnTo>
                      <a:pt x="58" y="69"/>
                    </a:lnTo>
                    <a:lnTo>
                      <a:pt x="5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7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4" name="isḻiḓé">
                <a:extLst>
                  <a:ext uri="{FF2B5EF4-FFF2-40B4-BE49-F238E27FC236}">
                    <a16:creationId xmlns:a16="http://schemas.microsoft.com/office/drawing/2014/main" id="{865EFA42-F528-4C4A-84CC-E8F074753AEF}"/>
                  </a:ext>
                </a:extLst>
              </p:cNvPr>
              <p:cNvSpPr/>
              <p:nvPr/>
            </p:nvSpPr>
            <p:spPr bwMode="auto">
              <a:xfrm>
                <a:off x="4169034" y="4022860"/>
                <a:ext cx="64641" cy="76901"/>
              </a:xfrm>
              <a:custGeom>
                <a:avLst/>
                <a:gdLst>
                  <a:gd name="T0" fmla="*/ 0 w 58"/>
                  <a:gd name="T1" fmla="*/ 0 h 69"/>
                  <a:gd name="T2" fmla="*/ 8 w 58"/>
                  <a:gd name="T3" fmla="*/ 65 h 69"/>
                  <a:gd name="T4" fmla="*/ 58 w 58"/>
                  <a:gd name="T5" fmla="*/ 69 h 69"/>
                  <a:gd name="T6" fmla="*/ 51 w 58"/>
                  <a:gd name="T7" fmla="*/ 5 h 69"/>
                  <a:gd name="T8" fmla="*/ 0 w 58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9">
                    <a:moveTo>
                      <a:pt x="0" y="0"/>
                    </a:moveTo>
                    <a:lnTo>
                      <a:pt x="8" y="65"/>
                    </a:lnTo>
                    <a:lnTo>
                      <a:pt x="58" y="69"/>
                    </a:lnTo>
                    <a:lnTo>
                      <a:pt x="51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5" name="îṡliḑe">
                <a:extLst>
                  <a:ext uri="{FF2B5EF4-FFF2-40B4-BE49-F238E27FC236}">
                    <a16:creationId xmlns:a16="http://schemas.microsoft.com/office/drawing/2014/main" id="{8226C4AF-3940-4599-A0E1-12896CEF2608}"/>
                  </a:ext>
                </a:extLst>
              </p:cNvPr>
              <p:cNvSpPr/>
              <p:nvPr/>
            </p:nvSpPr>
            <p:spPr bwMode="auto">
              <a:xfrm>
                <a:off x="4002974" y="2790227"/>
                <a:ext cx="222899" cy="1238207"/>
              </a:xfrm>
              <a:custGeom>
                <a:avLst/>
                <a:gdLst>
                  <a:gd name="T0" fmla="*/ 37 w 140"/>
                  <a:gd name="T1" fmla="*/ 0 h 780"/>
                  <a:gd name="T2" fmla="*/ 5 w 140"/>
                  <a:gd name="T3" fmla="*/ 73 h 780"/>
                  <a:gd name="T4" fmla="*/ 104 w 140"/>
                  <a:gd name="T5" fmla="*/ 777 h 780"/>
                  <a:gd name="T6" fmla="*/ 140 w 140"/>
                  <a:gd name="T7" fmla="*/ 780 h 780"/>
                  <a:gd name="T8" fmla="*/ 37 w 140"/>
                  <a:gd name="T9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80">
                    <a:moveTo>
                      <a:pt x="37" y="0"/>
                    </a:moveTo>
                    <a:cubicBezTo>
                      <a:pt x="14" y="16"/>
                      <a:pt x="0" y="44"/>
                      <a:pt x="5" y="73"/>
                    </a:cubicBezTo>
                    <a:cubicBezTo>
                      <a:pt x="104" y="777"/>
                      <a:pt x="104" y="777"/>
                      <a:pt x="104" y="777"/>
                    </a:cubicBezTo>
                    <a:cubicBezTo>
                      <a:pt x="140" y="780"/>
                      <a:pt x="140" y="780"/>
                      <a:pt x="140" y="780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9DA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6" name="íṣľíḋé">
                <a:extLst>
                  <a:ext uri="{FF2B5EF4-FFF2-40B4-BE49-F238E27FC236}">
                    <a16:creationId xmlns:a16="http://schemas.microsoft.com/office/drawing/2014/main" id="{B80B5873-5630-433F-BB6B-FF6DF87424BF}"/>
                  </a:ext>
                </a:extLst>
              </p:cNvPr>
              <p:cNvSpPr/>
              <p:nvPr/>
            </p:nvSpPr>
            <p:spPr bwMode="auto">
              <a:xfrm>
                <a:off x="4069844" y="2191742"/>
                <a:ext cx="3900739" cy="2873173"/>
              </a:xfrm>
              <a:custGeom>
                <a:avLst/>
                <a:gdLst>
                  <a:gd name="T0" fmla="*/ 2448 w 2453"/>
                  <a:gd name="T1" fmla="*/ 1442 h 1810"/>
                  <a:gd name="T2" fmla="*/ 2382 w 2453"/>
                  <a:gd name="T3" fmla="*/ 1527 h 1810"/>
                  <a:gd name="T4" fmla="*/ 271 w 2453"/>
                  <a:gd name="T5" fmla="*/ 1805 h 1810"/>
                  <a:gd name="T6" fmla="*/ 185 w 2453"/>
                  <a:gd name="T7" fmla="*/ 1739 h 1810"/>
                  <a:gd name="T8" fmla="*/ 5 w 2453"/>
                  <a:gd name="T9" fmla="*/ 369 h 1810"/>
                  <a:gd name="T10" fmla="*/ 71 w 2453"/>
                  <a:gd name="T11" fmla="*/ 283 h 1810"/>
                  <a:gd name="T12" fmla="*/ 2182 w 2453"/>
                  <a:gd name="T13" fmla="*/ 5 h 1810"/>
                  <a:gd name="T14" fmla="*/ 2268 w 2453"/>
                  <a:gd name="T15" fmla="*/ 71 h 1810"/>
                  <a:gd name="T16" fmla="*/ 2448 w 2453"/>
                  <a:gd name="T17" fmla="*/ 1442 h 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53" h="1810">
                    <a:moveTo>
                      <a:pt x="2448" y="1442"/>
                    </a:moveTo>
                    <a:cubicBezTo>
                      <a:pt x="2453" y="1483"/>
                      <a:pt x="2424" y="1522"/>
                      <a:pt x="2382" y="1527"/>
                    </a:cubicBezTo>
                    <a:cubicBezTo>
                      <a:pt x="271" y="1805"/>
                      <a:pt x="271" y="1805"/>
                      <a:pt x="271" y="1805"/>
                    </a:cubicBezTo>
                    <a:cubicBezTo>
                      <a:pt x="229" y="1810"/>
                      <a:pt x="191" y="1781"/>
                      <a:pt x="185" y="1739"/>
                    </a:cubicBezTo>
                    <a:cubicBezTo>
                      <a:pt x="5" y="369"/>
                      <a:pt x="5" y="369"/>
                      <a:pt x="5" y="369"/>
                    </a:cubicBezTo>
                    <a:cubicBezTo>
                      <a:pt x="0" y="327"/>
                      <a:pt x="29" y="288"/>
                      <a:pt x="71" y="283"/>
                    </a:cubicBezTo>
                    <a:cubicBezTo>
                      <a:pt x="2182" y="5"/>
                      <a:pt x="2182" y="5"/>
                      <a:pt x="2182" y="5"/>
                    </a:cubicBezTo>
                    <a:cubicBezTo>
                      <a:pt x="2224" y="0"/>
                      <a:pt x="2262" y="29"/>
                      <a:pt x="2268" y="71"/>
                    </a:cubicBezTo>
                    <a:cubicBezTo>
                      <a:pt x="2448" y="1442"/>
                      <a:pt x="2448" y="1442"/>
                      <a:pt x="2448" y="1442"/>
                    </a:cubicBezTo>
                  </a:path>
                </a:pathLst>
              </a:custGeom>
              <a:solidFill>
                <a:srgbClr val="3F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7" name="îṧliḑê">
                <a:extLst>
                  <a:ext uri="{FF2B5EF4-FFF2-40B4-BE49-F238E27FC236}">
                    <a16:creationId xmlns:a16="http://schemas.microsoft.com/office/drawing/2014/main" id="{DC469F64-1595-4548-82DB-C188CD516CFE}"/>
                  </a:ext>
                </a:extLst>
              </p:cNvPr>
              <p:cNvSpPr/>
              <p:nvPr/>
            </p:nvSpPr>
            <p:spPr bwMode="auto">
              <a:xfrm>
                <a:off x="4095478" y="2217375"/>
                <a:ext cx="3853930" cy="2821906"/>
              </a:xfrm>
              <a:custGeom>
                <a:avLst/>
                <a:gdLst>
                  <a:gd name="T0" fmla="*/ 2290 w 2424"/>
                  <a:gd name="T1" fmla="*/ 551 h 1778"/>
                  <a:gd name="T2" fmla="*/ 2406 w 2424"/>
                  <a:gd name="T3" fmla="*/ 1429 h 1778"/>
                  <a:gd name="T4" fmla="*/ 2396 w 2424"/>
                  <a:gd name="T5" fmla="*/ 1466 h 1778"/>
                  <a:gd name="T6" fmla="*/ 2363 w 2424"/>
                  <a:gd name="T7" fmla="*/ 1485 h 1778"/>
                  <a:gd name="T8" fmla="*/ 1057 w 2424"/>
                  <a:gd name="T9" fmla="*/ 1657 h 1778"/>
                  <a:gd name="T10" fmla="*/ 1053 w 2424"/>
                  <a:gd name="T11" fmla="*/ 1672 h 1778"/>
                  <a:gd name="T12" fmla="*/ 2365 w 2424"/>
                  <a:gd name="T13" fmla="*/ 1500 h 1778"/>
                  <a:gd name="T14" fmla="*/ 2405 w 2424"/>
                  <a:gd name="T15" fmla="*/ 1478 h 1778"/>
                  <a:gd name="T16" fmla="*/ 2421 w 2424"/>
                  <a:gd name="T17" fmla="*/ 1436 h 1778"/>
                  <a:gd name="T18" fmla="*/ 2421 w 2424"/>
                  <a:gd name="T19" fmla="*/ 1427 h 1778"/>
                  <a:gd name="T20" fmla="*/ 2424 w 2424"/>
                  <a:gd name="T21" fmla="*/ 1426 h 1778"/>
                  <a:gd name="T22" fmla="*/ 2424 w 2424"/>
                  <a:gd name="T23" fmla="*/ 1426 h 1778"/>
                  <a:gd name="T24" fmla="*/ 2421 w 2424"/>
                  <a:gd name="T25" fmla="*/ 1427 h 1778"/>
                  <a:gd name="T26" fmla="*/ 2306 w 2424"/>
                  <a:gd name="T27" fmla="*/ 557 h 1778"/>
                  <a:gd name="T28" fmla="*/ 2290 w 2424"/>
                  <a:gd name="T29" fmla="*/ 551 h 1778"/>
                  <a:gd name="T30" fmla="*/ 789 w 2424"/>
                  <a:gd name="T31" fmla="*/ 182 h 1778"/>
                  <a:gd name="T32" fmla="*/ 57 w 2424"/>
                  <a:gd name="T33" fmla="*/ 278 h 1778"/>
                  <a:gd name="T34" fmla="*/ 16 w 2424"/>
                  <a:gd name="T35" fmla="*/ 300 h 1778"/>
                  <a:gd name="T36" fmla="*/ 0 w 2424"/>
                  <a:gd name="T37" fmla="*/ 343 h 1778"/>
                  <a:gd name="T38" fmla="*/ 1 w 2424"/>
                  <a:gd name="T39" fmla="*/ 351 h 1778"/>
                  <a:gd name="T40" fmla="*/ 181 w 2424"/>
                  <a:gd name="T41" fmla="*/ 1721 h 1778"/>
                  <a:gd name="T42" fmla="*/ 202 w 2424"/>
                  <a:gd name="T43" fmla="*/ 1762 h 1778"/>
                  <a:gd name="T44" fmla="*/ 245 w 2424"/>
                  <a:gd name="T45" fmla="*/ 1778 h 1778"/>
                  <a:gd name="T46" fmla="*/ 254 w 2424"/>
                  <a:gd name="T47" fmla="*/ 1777 h 1778"/>
                  <a:gd name="T48" fmla="*/ 456 w 2424"/>
                  <a:gd name="T49" fmla="*/ 1751 h 1778"/>
                  <a:gd name="T50" fmla="*/ 459 w 2424"/>
                  <a:gd name="T51" fmla="*/ 1735 h 1778"/>
                  <a:gd name="T52" fmla="*/ 252 w 2424"/>
                  <a:gd name="T53" fmla="*/ 1762 h 1778"/>
                  <a:gd name="T54" fmla="*/ 245 w 2424"/>
                  <a:gd name="T55" fmla="*/ 1763 h 1778"/>
                  <a:gd name="T56" fmla="*/ 196 w 2424"/>
                  <a:gd name="T57" fmla="*/ 1719 h 1778"/>
                  <a:gd name="T58" fmla="*/ 15 w 2424"/>
                  <a:gd name="T59" fmla="*/ 349 h 1778"/>
                  <a:gd name="T60" fmla="*/ 58 w 2424"/>
                  <a:gd name="T61" fmla="*/ 293 h 1778"/>
                  <a:gd name="T62" fmla="*/ 786 w 2424"/>
                  <a:gd name="T63" fmla="*/ 198 h 1778"/>
                  <a:gd name="T64" fmla="*/ 789 w 2424"/>
                  <a:gd name="T65" fmla="*/ 182 h 1778"/>
                  <a:gd name="T66" fmla="*/ 2176 w 2424"/>
                  <a:gd name="T67" fmla="*/ 0 h 1778"/>
                  <a:gd name="T68" fmla="*/ 2168 w 2424"/>
                  <a:gd name="T69" fmla="*/ 1 h 1778"/>
                  <a:gd name="T70" fmla="*/ 1387 w 2424"/>
                  <a:gd name="T71" fmla="*/ 103 h 1778"/>
                  <a:gd name="T72" fmla="*/ 1384 w 2424"/>
                  <a:gd name="T73" fmla="*/ 119 h 1778"/>
                  <a:gd name="T74" fmla="*/ 2170 w 2424"/>
                  <a:gd name="T75" fmla="*/ 16 h 1778"/>
                  <a:gd name="T76" fmla="*/ 2176 w 2424"/>
                  <a:gd name="T77" fmla="*/ 15 h 1778"/>
                  <a:gd name="T78" fmla="*/ 2226 w 2424"/>
                  <a:gd name="T79" fmla="*/ 59 h 1778"/>
                  <a:gd name="T80" fmla="*/ 2284 w 2424"/>
                  <a:gd name="T81" fmla="*/ 505 h 1778"/>
                  <a:gd name="T82" fmla="*/ 2300 w 2424"/>
                  <a:gd name="T83" fmla="*/ 512 h 1778"/>
                  <a:gd name="T84" fmla="*/ 2241 w 2424"/>
                  <a:gd name="T85" fmla="*/ 57 h 1778"/>
                  <a:gd name="T86" fmla="*/ 2219 w 2424"/>
                  <a:gd name="T87" fmla="*/ 16 h 1778"/>
                  <a:gd name="T88" fmla="*/ 2176 w 2424"/>
                  <a:gd name="T89" fmla="*/ 0 h 1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24" h="1778">
                    <a:moveTo>
                      <a:pt x="2290" y="551"/>
                    </a:moveTo>
                    <a:cubicBezTo>
                      <a:pt x="2406" y="1429"/>
                      <a:pt x="2406" y="1429"/>
                      <a:pt x="2406" y="1429"/>
                    </a:cubicBezTo>
                    <a:cubicBezTo>
                      <a:pt x="2407" y="1442"/>
                      <a:pt x="2404" y="1455"/>
                      <a:pt x="2396" y="1466"/>
                    </a:cubicBezTo>
                    <a:cubicBezTo>
                      <a:pt x="2388" y="1476"/>
                      <a:pt x="2376" y="1483"/>
                      <a:pt x="2363" y="1485"/>
                    </a:cubicBezTo>
                    <a:cubicBezTo>
                      <a:pt x="1057" y="1657"/>
                      <a:pt x="1057" y="1657"/>
                      <a:pt x="1057" y="1657"/>
                    </a:cubicBezTo>
                    <a:cubicBezTo>
                      <a:pt x="1053" y="1672"/>
                      <a:pt x="1053" y="1672"/>
                      <a:pt x="1053" y="1672"/>
                    </a:cubicBezTo>
                    <a:cubicBezTo>
                      <a:pt x="2365" y="1500"/>
                      <a:pt x="2365" y="1500"/>
                      <a:pt x="2365" y="1500"/>
                    </a:cubicBezTo>
                    <a:cubicBezTo>
                      <a:pt x="2381" y="1498"/>
                      <a:pt x="2395" y="1490"/>
                      <a:pt x="2405" y="1478"/>
                    </a:cubicBezTo>
                    <a:cubicBezTo>
                      <a:pt x="2415" y="1467"/>
                      <a:pt x="2421" y="1452"/>
                      <a:pt x="2421" y="1436"/>
                    </a:cubicBezTo>
                    <a:cubicBezTo>
                      <a:pt x="2421" y="1433"/>
                      <a:pt x="2421" y="1430"/>
                      <a:pt x="2421" y="1427"/>
                    </a:cubicBezTo>
                    <a:cubicBezTo>
                      <a:pt x="2424" y="1426"/>
                      <a:pt x="2424" y="1426"/>
                      <a:pt x="2424" y="1426"/>
                    </a:cubicBezTo>
                    <a:cubicBezTo>
                      <a:pt x="2424" y="1426"/>
                      <a:pt x="2424" y="1426"/>
                      <a:pt x="2424" y="1426"/>
                    </a:cubicBezTo>
                    <a:cubicBezTo>
                      <a:pt x="2421" y="1427"/>
                      <a:pt x="2421" y="1427"/>
                      <a:pt x="2421" y="1427"/>
                    </a:cubicBezTo>
                    <a:cubicBezTo>
                      <a:pt x="2306" y="557"/>
                      <a:pt x="2306" y="557"/>
                      <a:pt x="2306" y="557"/>
                    </a:cubicBezTo>
                    <a:cubicBezTo>
                      <a:pt x="2290" y="551"/>
                      <a:pt x="2290" y="551"/>
                      <a:pt x="2290" y="551"/>
                    </a:cubicBezTo>
                    <a:moveTo>
                      <a:pt x="789" y="182"/>
                    </a:moveTo>
                    <a:cubicBezTo>
                      <a:pt x="57" y="278"/>
                      <a:pt x="57" y="278"/>
                      <a:pt x="57" y="278"/>
                    </a:cubicBezTo>
                    <a:cubicBezTo>
                      <a:pt x="40" y="280"/>
                      <a:pt x="26" y="288"/>
                      <a:pt x="16" y="300"/>
                    </a:cubicBezTo>
                    <a:cubicBezTo>
                      <a:pt x="6" y="312"/>
                      <a:pt x="0" y="327"/>
                      <a:pt x="0" y="343"/>
                    </a:cubicBezTo>
                    <a:cubicBezTo>
                      <a:pt x="0" y="345"/>
                      <a:pt x="0" y="348"/>
                      <a:pt x="1" y="351"/>
                    </a:cubicBezTo>
                    <a:cubicBezTo>
                      <a:pt x="181" y="1721"/>
                      <a:pt x="181" y="1721"/>
                      <a:pt x="181" y="1721"/>
                    </a:cubicBezTo>
                    <a:cubicBezTo>
                      <a:pt x="183" y="1738"/>
                      <a:pt x="191" y="1752"/>
                      <a:pt x="202" y="1762"/>
                    </a:cubicBezTo>
                    <a:cubicBezTo>
                      <a:pt x="214" y="1772"/>
                      <a:pt x="229" y="1778"/>
                      <a:pt x="245" y="1778"/>
                    </a:cubicBezTo>
                    <a:cubicBezTo>
                      <a:pt x="248" y="1778"/>
                      <a:pt x="251" y="1778"/>
                      <a:pt x="254" y="1777"/>
                    </a:cubicBezTo>
                    <a:cubicBezTo>
                      <a:pt x="456" y="1751"/>
                      <a:pt x="456" y="1751"/>
                      <a:pt x="456" y="1751"/>
                    </a:cubicBezTo>
                    <a:cubicBezTo>
                      <a:pt x="459" y="1735"/>
                      <a:pt x="459" y="1735"/>
                      <a:pt x="459" y="1735"/>
                    </a:cubicBezTo>
                    <a:cubicBezTo>
                      <a:pt x="252" y="1762"/>
                      <a:pt x="252" y="1762"/>
                      <a:pt x="252" y="1762"/>
                    </a:cubicBezTo>
                    <a:cubicBezTo>
                      <a:pt x="249" y="1763"/>
                      <a:pt x="247" y="1763"/>
                      <a:pt x="245" y="1763"/>
                    </a:cubicBezTo>
                    <a:cubicBezTo>
                      <a:pt x="220" y="1763"/>
                      <a:pt x="199" y="1744"/>
                      <a:pt x="196" y="1719"/>
                    </a:cubicBezTo>
                    <a:cubicBezTo>
                      <a:pt x="15" y="349"/>
                      <a:pt x="15" y="349"/>
                      <a:pt x="15" y="349"/>
                    </a:cubicBezTo>
                    <a:cubicBezTo>
                      <a:pt x="12" y="322"/>
                      <a:pt x="31" y="297"/>
                      <a:pt x="58" y="293"/>
                    </a:cubicBezTo>
                    <a:cubicBezTo>
                      <a:pt x="786" y="198"/>
                      <a:pt x="786" y="198"/>
                      <a:pt x="786" y="198"/>
                    </a:cubicBezTo>
                    <a:cubicBezTo>
                      <a:pt x="789" y="182"/>
                      <a:pt x="789" y="182"/>
                      <a:pt x="789" y="182"/>
                    </a:cubicBezTo>
                    <a:moveTo>
                      <a:pt x="2176" y="0"/>
                    </a:moveTo>
                    <a:cubicBezTo>
                      <a:pt x="2173" y="0"/>
                      <a:pt x="2170" y="0"/>
                      <a:pt x="2168" y="1"/>
                    </a:cubicBezTo>
                    <a:cubicBezTo>
                      <a:pt x="1387" y="103"/>
                      <a:pt x="1387" y="103"/>
                      <a:pt x="1387" y="103"/>
                    </a:cubicBezTo>
                    <a:cubicBezTo>
                      <a:pt x="1384" y="119"/>
                      <a:pt x="1384" y="119"/>
                      <a:pt x="1384" y="119"/>
                    </a:cubicBezTo>
                    <a:cubicBezTo>
                      <a:pt x="2170" y="16"/>
                      <a:pt x="2170" y="16"/>
                      <a:pt x="2170" y="16"/>
                    </a:cubicBezTo>
                    <a:cubicBezTo>
                      <a:pt x="2172" y="15"/>
                      <a:pt x="2174" y="15"/>
                      <a:pt x="2176" y="15"/>
                    </a:cubicBezTo>
                    <a:cubicBezTo>
                      <a:pt x="2201" y="15"/>
                      <a:pt x="2222" y="34"/>
                      <a:pt x="2226" y="59"/>
                    </a:cubicBezTo>
                    <a:cubicBezTo>
                      <a:pt x="2284" y="505"/>
                      <a:pt x="2284" y="505"/>
                      <a:pt x="2284" y="505"/>
                    </a:cubicBezTo>
                    <a:cubicBezTo>
                      <a:pt x="2300" y="512"/>
                      <a:pt x="2300" y="512"/>
                      <a:pt x="2300" y="512"/>
                    </a:cubicBezTo>
                    <a:cubicBezTo>
                      <a:pt x="2241" y="57"/>
                      <a:pt x="2241" y="57"/>
                      <a:pt x="2241" y="57"/>
                    </a:cubicBezTo>
                    <a:cubicBezTo>
                      <a:pt x="2238" y="40"/>
                      <a:pt x="2230" y="26"/>
                      <a:pt x="2219" y="16"/>
                    </a:cubicBezTo>
                    <a:cubicBezTo>
                      <a:pt x="2207" y="6"/>
                      <a:pt x="2192" y="0"/>
                      <a:pt x="2176" y="0"/>
                    </a:cubicBezTo>
                  </a:path>
                </a:pathLst>
              </a:custGeom>
              <a:solidFill>
                <a:srgbClr val="373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8" name="iSľïḍè">
                <a:extLst>
                  <a:ext uri="{FF2B5EF4-FFF2-40B4-BE49-F238E27FC236}">
                    <a16:creationId xmlns:a16="http://schemas.microsoft.com/office/drawing/2014/main" id="{1C465C64-FB87-4A5A-95E7-A8E01098538A}"/>
                  </a:ext>
                </a:extLst>
              </p:cNvPr>
              <p:cNvSpPr/>
              <p:nvPr/>
            </p:nvSpPr>
            <p:spPr bwMode="auto">
              <a:xfrm>
                <a:off x="4058699" y="2180597"/>
                <a:ext cx="3923029" cy="2895463"/>
              </a:xfrm>
              <a:custGeom>
                <a:avLst/>
                <a:gdLst>
                  <a:gd name="T0" fmla="*/ 2455 w 2467"/>
                  <a:gd name="T1" fmla="*/ 1449 h 1824"/>
                  <a:gd name="T2" fmla="*/ 2444 w 2467"/>
                  <a:gd name="T3" fmla="*/ 1450 h 1824"/>
                  <a:gd name="T4" fmla="*/ 2444 w 2467"/>
                  <a:gd name="T5" fmla="*/ 1459 h 1824"/>
                  <a:gd name="T6" fmla="*/ 2428 w 2467"/>
                  <a:gd name="T7" fmla="*/ 1501 h 1824"/>
                  <a:gd name="T8" fmla="*/ 2388 w 2467"/>
                  <a:gd name="T9" fmla="*/ 1523 h 1824"/>
                  <a:gd name="T10" fmla="*/ 277 w 2467"/>
                  <a:gd name="T11" fmla="*/ 1800 h 1824"/>
                  <a:gd name="T12" fmla="*/ 268 w 2467"/>
                  <a:gd name="T13" fmla="*/ 1801 h 1824"/>
                  <a:gd name="T14" fmla="*/ 225 w 2467"/>
                  <a:gd name="T15" fmla="*/ 1785 h 1824"/>
                  <a:gd name="T16" fmla="*/ 204 w 2467"/>
                  <a:gd name="T17" fmla="*/ 1744 h 1824"/>
                  <a:gd name="T18" fmla="*/ 24 w 2467"/>
                  <a:gd name="T19" fmla="*/ 374 h 1824"/>
                  <a:gd name="T20" fmla="*/ 23 w 2467"/>
                  <a:gd name="T21" fmla="*/ 366 h 1824"/>
                  <a:gd name="T22" fmla="*/ 39 w 2467"/>
                  <a:gd name="T23" fmla="*/ 323 h 1824"/>
                  <a:gd name="T24" fmla="*/ 80 w 2467"/>
                  <a:gd name="T25" fmla="*/ 301 h 1824"/>
                  <a:gd name="T26" fmla="*/ 2191 w 2467"/>
                  <a:gd name="T27" fmla="*/ 24 h 1824"/>
                  <a:gd name="T28" fmla="*/ 2199 w 2467"/>
                  <a:gd name="T29" fmla="*/ 23 h 1824"/>
                  <a:gd name="T30" fmla="*/ 2242 w 2467"/>
                  <a:gd name="T31" fmla="*/ 39 h 1824"/>
                  <a:gd name="T32" fmla="*/ 2264 w 2467"/>
                  <a:gd name="T33" fmla="*/ 80 h 1824"/>
                  <a:gd name="T34" fmla="*/ 2444 w 2467"/>
                  <a:gd name="T35" fmla="*/ 1450 h 1824"/>
                  <a:gd name="T36" fmla="*/ 2455 w 2467"/>
                  <a:gd name="T37" fmla="*/ 1449 h 1824"/>
                  <a:gd name="T38" fmla="*/ 2466 w 2467"/>
                  <a:gd name="T39" fmla="*/ 1447 h 1824"/>
                  <a:gd name="T40" fmla="*/ 2286 w 2467"/>
                  <a:gd name="T41" fmla="*/ 77 h 1824"/>
                  <a:gd name="T42" fmla="*/ 2257 w 2467"/>
                  <a:gd name="T43" fmla="*/ 22 h 1824"/>
                  <a:gd name="T44" fmla="*/ 2199 w 2467"/>
                  <a:gd name="T45" fmla="*/ 0 h 1824"/>
                  <a:gd name="T46" fmla="*/ 2188 w 2467"/>
                  <a:gd name="T47" fmla="*/ 1 h 1824"/>
                  <a:gd name="T48" fmla="*/ 77 w 2467"/>
                  <a:gd name="T49" fmla="*/ 279 h 1824"/>
                  <a:gd name="T50" fmla="*/ 22 w 2467"/>
                  <a:gd name="T51" fmla="*/ 308 h 1824"/>
                  <a:gd name="T52" fmla="*/ 0 w 2467"/>
                  <a:gd name="T53" fmla="*/ 366 h 1824"/>
                  <a:gd name="T54" fmla="*/ 1 w 2467"/>
                  <a:gd name="T55" fmla="*/ 377 h 1824"/>
                  <a:gd name="T56" fmla="*/ 181 w 2467"/>
                  <a:gd name="T57" fmla="*/ 1747 h 1824"/>
                  <a:gd name="T58" fmla="*/ 211 w 2467"/>
                  <a:gd name="T59" fmla="*/ 1802 h 1824"/>
                  <a:gd name="T60" fmla="*/ 268 w 2467"/>
                  <a:gd name="T61" fmla="*/ 1824 h 1824"/>
                  <a:gd name="T62" fmla="*/ 280 w 2467"/>
                  <a:gd name="T63" fmla="*/ 1823 h 1824"/>
                  <a:gd name="T64" fmla="*/ 2391 w 2467"/>
                  <a:gd name="T65" fmla="*/ 1545 h 1824"/>
                  <a:gd name="T66" fmla="*/ 2445 w 2467"/>
                  <a:gd name="T67" fmla="*/ 1516 h 1824"/>
                  <a:gd name="T68" fmla="*/ 2467 w 2467"/>
                  <a:gd name="T69" fmla="*/ 1459 h 1824"/>
                  <a:gd name="T70" fmla="*/ 2466 w 2467"/>
                  <a:gd name="T71" fmla="*/ 1447 h 1824"/>
                  <a:gd name="T72" fmla="*/ 2455 w 2467"/>
                  <a:gd name="T73" fmla="*/ 1449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67" h="1824">
                    <a:moveTo>
                      <a:pt x="2455" y="1449"/>
                    </a:moveTo>
                    <a:cubicBezTo>
                      <a:pt x="2444" y="1450"/>
                      <a:pt x="2444" y="1450"/>
                      <a:pt x="2444" y="1450"/>
                    </a:cubicBezTo>
                    <a:cubicBezTo>
                      <a:pt x="2444" y="1453"/>
                      <a:pt x="2444" y="1456"/>
                      <a:pt x="2444" y="1459"/>
                    </a:cubicBezTo>
                    <a:cubicBezTo>
                      <a:pt x="2444" y="1475"/>
                      <a:pt x="2438" y="1490"/>
                      <a:pt x="2428" y="1501"/>
                    </a:cubicBezTo>
                    <a:cubicBezTo>
                      <a:pt x="2418" y="1513"/>
                      <a:pt x="2404" y="1521"/>
                      <a:pt x="2388" y="1523"/>
                    </a:cubicBezTo>
                    <a:cubicBezTo>
                      <a:pt x="277" y="1800"/>
                      <a:pt x="277" y="1800"/>
                      <a:pt x="277" y="1800"/>
                    </a:cubicBezTo>
                    <a:cubicBezTo>
                      <a:pt x="274" y="1801"/>
                      <a:pt x="271" y="1801"/>
                      <a:pt x="268" y="1801"/>
                    </a:cubicBezTo>
                    <a:cubicBezTo>
                      <a:pt x="252" y="1801"/>
                      <a:pt x="237" y="1795"/>
                      <a:pt x="225" y="1785"/>
                    </a:cubicBezTo>
                    <a:cubicBezTo>
                      <a:pt x="214" y="1775"/>
                      <a:pt x="206" y="1761"/>
                      <a:pt x="204" y="1744"/>
                    </a:cubicBezTo>
                    <a:cubicBezTo>
                      <a:pt x="24" y="374"/>
                      <a:pt x="24" y="374"/>
                      <a:pt x="24" y="374"/>
                    </a:cubicBezTo>
                    <a:cubicBezTo>
                      <a:pt x="23" y="371"/>
                      <a:pt x="23" y="368"/>
                      <a:pt x="23" y="366"/>
                    </a:cubicBezTo>
                    <a:cubicBezTo>
                      <a:pt x="23" y="350"/>
                      <a:pt x="29" y="335"/>
                      <a:pt x="39" y="323"/>
                    </a:cubicBezTo>
                    <a:cubicBezTo>
                      <a:pt x="49" y="311"/>
                      <a:pt x="63" y="303"/>
                      <a:pt x="80" y="301"/>
                    </a:cubicBezTo>
                    <a:cubicBezTo>
                      <a:pt x="2191" y="24"/>
                      <a:pt x="2191" y="24"/>
                      <a:pt x="2191" y="24"/>
                    </a:cubicBezTo>
                    <a:cubicBezTo>
                      <a:pt x="2193" y="23"/>
                      <a:pt x="2196" y="23"/>
                      <a:pt x="2199" y="23"/>
                    </a:cubicBezTo>
                    <a:cubicBezTo>
                      <a:pt x="2215" y="23"/>
                      <a:pt x="2230" y="29"/>
                      <a:pt x="2242" y="39"/>
                    </a:cubicBezTo>
                    <a:cubicBezTo>
                      <a:pt x="2253" y="49"/>
                      <a:pt x="2261" y="63"/>
                      <a:pt x="2264" y="80"/>
                    </a:cubicBezTo>
                    <a:cubicBezTo>
                      <a:pt x="2444" y="1450"/>
                      <a:pt x="2444" y="1450"/>
                      <a:pt x="2444" y="1450"/>
                    </a:cubicBezTo>
                    <a:cubicBezTo>
                      <a:pt x="2455" y="1449"/>
                      <a:pt x="2455" y="1449"/>
                      <a:pt x="2455" y="1449"/>
                    </a:cubicBezTo>
                    <a:cubicBezTo>
                      <a:pt x="2466" y="1447"/>
                      <a:pt x="2466" y="1447"/>
                      <a:pt x="2466" y="1447"/>
                    </a:cubicBezTo>
                    <a:cubicBezTo>
                      <a:pt x="2286" y="77"/>
                      <a:pt x="2286" y="77"/>
                      <a:pt x="2286" y="77"/>
                    </a:cubicBezTo>
                    <a:cubicBezTo>
                      <a:pt x="2283" y="55"/>
                      <a:pt x="2272" y="36"/>
                      <a:pt x="2257" y="22"/>
                    </a:cubicBezTo>
                    <a:cubicBezTo>
                      <a:pt x="2241" y="9"/>
                      <a:pt x="2221" y="0"/>
                      <a:pt x="2199" y="0"/>
                    </a:cubicBezTo>
                    <a:cubicBezTo>
                      <a:pt x="2195" y="0"/>
                      <a:pt x="2192" y="1"/>
                      <a:pt x="2188" y="1"/>
                    </a:cubicBezTo>
                    <a:cubicBezTo>
                      <a:pt x="77" y="279"/>
                      <a:pt x="77" y="279"/>
                      <a:pt x="77" y="279"/>
                    </a:cubicBezTo>
                    <a:cubicBezTo>
                      <a:pt x="55" y="282"/>
                      <a:pt x="35" y="293"/>
                      <a:pt x="22" y="308"/>
                    </a:cubicBezTo>
                    <a:cubicBezTo>
                      <a:pt x="8" y="324"/>
                      <a:pt x="0" y="344"/>
                      <a:pt x="0" y="366"/>
                    </a:cubicBezTo>
                    <a:cubicBezTo>
                      <a:pt x="0" y="369"/>
                      <a:pt x="1" y="373"/>
                      <a:pt x="1" y="377"/>
                    </a:cubicBezTo>
                    <a:cubicBezTo>
                      <a:pt x="181" y="1747"/>
                      <a:pt x="181" y="1747"/>
                      <a:pt x="181" y="1747"/>
                    </a:cubicBezTo>
                    <a:cubicBezTo>
                      <a:pt x="184" y="1769"/>
                      <a:pt x="195" y="1789"/>
                      <a:pt x="211" y="1802"/>
                    </a:cubicBezTo>
                    <a:cubicBezTo>
                      <a:pt x="226" y="1816"/>
                      <a:pt x="246" y="1824"/>
                      <a:pt x="268" y="1824"/>
                    </a:cubicBezTo>
                    <a:cubicBezTo>
                      <a:pt x="272" y="1824"/>
                      <a:pt x="276" y="1823"/>
                      <a:pt x="280" y="1823"/>
                    </a:cubicBezTo>
                    <a:cubicBezTo>
                      <a:pt x="2391" y="1545"/>
                      <a:pt x="2391" y="1545"/>
                      <a:pt x="2391" y="1545"/>
                    </a:cubicBezTo>
                    <a:cubicBezTo>
                      <a:pt x="2413" y="1542"/>
                      <a:pt x="2432" y="1532"/>
                      <a:pt x="2445" y="1516"/>
                    </a:cubicBezTo>
                    <a:cubicBezTo>
                      <a:pt x="2459" y="1500"/>
                      <a:pt x="2467" y="1480"/>
                      <a:pt x="2467" y="1459"/>
                    </a:cubicBezTo>
                    <a:cubicBezTo>
                      <a:pt x="2467" y="1455"/>
                      <a:pt x="2467" y="1451"/>
                      <a:pt x="2466" y="1447"/>
                    </a:cubicBezTo>
                    <a:cubicBezTo>
                      <a:pt x="2455" y="1449"/>
                      <a:pt x="2455" y="1449"/>
                      <a:pt x="2455" y="1449"/>
                    </a:cubicBezTo>
                  </a:path>
                </a:pathLst>
              </a:custGeom>
              <a:solidFill>
                <a:srgbClr val="BFC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9" name="íŝ1îḋe">
                <a:extLst>
                  <a:ext uri="{FF2B5EF4-FFF2-40B4-BE49-F238E27FC236}">
                    <a16:creationId xmlns:a16="http://schemas.microsoft.com/office/drawing/2014/main" id="{1DEB1746-010F-4822-9B99-699829504CA0}"/>
                  </a:ext>
                </a:extLst>
              </p:cNvPr>
              <p:cNvSpPr/>
              <p:nvPr/>
            </p:nvSpPr>
            <p:spPr bwMode="auto">
              <a:xfrm>
                <a:off x="5358202" y="2449191"/>
                <a:ext cx="149343" cy="18947"/>
              </a:xfrm>
              <a:custGeom>
                <a:avLst/>
                <a:gdLst>
                  <a:gd name="T0" fmla="*/ 134 w 134"/>
                  <a:gd name="T1" fmla="*/ 0 h 17"/>
                  <a:gd name="T2" fmla="*/ 1 w 134"/>
                  <a:gd name="T3" fmla="*/ 17 h 17"/>
                  <a:gd name="T4" fmla="*/ 0 w 134"/>
                  <a:gd name="T5" fmla="*/ 17 h 17"/>
                  <a:gd name="T6" fmla="*/ 134 w 13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7">
                    <a:moveTo>
                      <a:pt x="134" y="0"/>
                    </a:moveTo>
                    <a:lnTo>
                      <a:pt x="1" y="17"/>
                    </a:lnTo>
                    <a:lnTo>
                      <a:pt x="0" y="1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0" name="îś1íḍè">
                <a:extLst>
                  <a:ext uri="{FF2B5EF4-FFF2-40B4-BE49-F238E27FC236}">
                    <a16:creationId xmlns:a16="http://schemas.microsoft.com/office/drawing/2014/main" id="{982F7E98-36E8-4640-8A99-E91FD1436627}"/>
                  </a:ext>
                </a:extLst>
              </p:cNvPr>
              <p:cNvSpPr/>
              <p:nvPr/>
            </p:nvSpPr>
            <p:spPr bwMode="auto">
              <a:xfrm>
                <a:off x="5358202" y="2449191"/>
                <a:ext cx="149343" cy="18947"/>
              </a:xfrm>
              <a:custGeom>
                <a:avLst/>
                <a:gdLst>
                  <a:gd name="T0" fmla="*/ 134 w 134"/>
                  <a:gd name="T1" fmla="*/ 0 h 17"/>
                  <a:gd name="T2" fmla="*/ 1 w 134"/>
                  <a:gd name="T3" fmla="*/ 17 h 17"/>
                  <a:gd name="T4" fmla="*/ 0 w 134"/>
                  <a:gd name="T5" fmla="*/ 17 h 17"/>
                  <a:gd name="T6" fmla="*/ 134 w 13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7">
                    <a:moveTo>
                      <a:pt x="134" y="0"/>
                    </a:moveTo>
                    <a:lnTo>
                      <a:pt x="1" y="17"/>
                    </a:lnTo>
                    <a:lnTo>
                      <a:pt x="0" y="17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1" name="íṣľïďé">
                <a:extLst>
                  <a:ext uri="{FF2B5EF4-FFF2-40B4-BE49-F238E27FC236}">
                    <a16:creationId xmlns:a16="http://schemas.microsoft.com/office/drawing/2014/main" id="{2B440AA2-C906-42E8-A801-014B81807BE2}"/>
                  </a:ext>
                </a:extLst>
              </p:cNvPr>
              <p:cNvSpPr/>
              <p:nvPr/>
            </p:nvSpPr>
            <p:spPr bwMode="auto">
              <a:xfrm>
                <a:off x="5294676" y="2405725"/>
                <a:ext cx="1000818" cy="363326"/>
              </a:xfrm>
              <a:custGeom>
                <a:avLst/>
                <a:gdLst>
                  <a:gd name="T0" fmla="*/ 674 w 898"/>
                  <a:gd name="T1" fmla="*/ 30 h 326"/>
                  <a:gd name="T2" fmla="*/ 45 w 898"/>
                  <a:gd name="T3" fmla="*/ 113 h 326"/>
                  <a:gd name="T4" fmla="*/ 0 w 898"/>
                  <a:gd name="T5" fmla="*/ 326 h 326"/>
                  <a:gd name="T6" fmla="*/ 853 w 898"/>
                  <a:gd name="T7" fmla="*/ 215 h 326"/>
                  <a:gd name="T8" fmla="*/ 876 w 898"/>
                  <a:gd name="T9" fmla="*/ 107 h 326"/>
                  <a:gd name="T10" fmla="*/ 674 w 898"/>
                  <a:gd name="T11" fmla="*/ 30 h 326"/>
                  <a:gd name="T12" fmla="*/ 898 w 898"/>
                  <a:gd name="T13" fmla="*/ 0 h 326"/>
                  <a:gd name="T14" fmla="*/ 810 w 898"/>
                  <a:gd name="T15" fmla="*/ 11 h 326"/>
                  <a:gd name="T16" fmla="*/ 888 w 898"/>
                  <a:gd name="T17" fmla="*/ 43 h 326"/>
                  <a:gd name="T18" fmla="*/ 898 w 898"/>
                  <a:gd name="T1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8" h="326">
                    <a:moveTo>
                      <a:pt x="674" y="30"/>
                    </a:moveTo>
                    <a:lnTo>
                      <a:pt x="45" y="113"/>
                    </a:lnTo>
                    <a:lnTo>
                      <a:pt x="0" y="326"/>
                    </a:lnTo>
                    <a:lnTo>
                      <a:pt x="853" y="215"/>
                    </a:lnTo>
                    <a:lnTo>
                      <a:pt x="876" y="107"/>
                    </a:lnTo>
                    <a:lnTo>
                      <a:pt x="674" y="30"/>
                    </a:lnTo>
                    <a:close/>
                    <a:moveTo>
                      <a:pt x="898" y="0"/>
                    </a:moveTo>
                    <a:lnTo>
                      <a:pt x="810" y="11"/>
                    </a:lnTo>
                    <a:lnTo>
                      <a:pt x="888" y="43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rgbClr val="797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2" name="î$ḻïḑe">
                <a:extLst>
                  <a:ext uri="{FF2B5EF4-FFF2-40B4-BE49-F238E27FC236}">
                    <a16:creationId xmlns:a16="http://schemas.microsoft.com/office/drawing/2014/main" id="{83A364AB-D45C-471B-8815-9BF5B85FA7DA}"/>
                  </a:ext>
                </a:extLst>
              </p:cNvPr>
              <p:cNvSpPr/>
              <p:nvPr/>
            </p:nvSpPr>
            <p:spPr bwMode="auto">
              <a:xfrm>
                <a:off x="5294676" y="2405725"/>
                <a:ext cx="1000818" cy="363326"/>
              </a:xfrm>
              <a:custGeom>
                <a:avLst/>
                <a:gdLst>
                  <a:gd name="T0" fmla="*/ 674 w 898"/>
                  <a:gd name="T1" fmla="*/ 30 h 326"/>
                  <a:gd name="T2" fmla="*/ 45 w 898"/>
                  <a:gd name="T3" fmla="*/ 113 h 326"/>
                  <a:gd name="T4" fmla="*/ 0 w 898"/>
                  <a:gd name="T5" fmla="*/ 326 h 326"/>
                  <a:gd name="T6" fmla="*/ 853 w 898"/>
                  <a:gd name="T7" fmla="*/ 215 h 326"/>
                  <a:gd name="T8" fmla="*/ 876 w 898"/>
                  <a:gd name="T9" fmla="*/ 107 h 326"/>
                  <a:gd name="T10" fmla="*/ 674 w 898"/>
                  <a:gd name="T11" fmla="*/ 30 h 326"/>
                  <a:gd name="T12" fmla="*/ 898 w 898"/>
                  <a:gd name="T13" fmla="*/ 0 h 326"/>
                  <a:gd name="T14" fmla="*/ 810 w 898"/>
                  <a:gd name="T15" fmla="*/ 11 h 326"/>
                  <a:gd name="T16" fmla="*/ 888 w 898"/>
                  <a:gd name="T17" fmla="*/ 43 h 326"/>
                  <a:gd name="T18" fmla="*/ 898 w 898"/>
                  <a:gd name="T1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8" h="326">
                    <a:moveTo>
                      <a:pt x="674" y="30"/>
                    </a:moveTo>
                    <a:lnTo>
                      <a:pt x="45" y="113"/>
                    </a:lnTo>
                    <a:lnTo>
                      <a:pt x="0" y="326"/>
                    </a:lnTo>
                    <a:lnTo>
                      <a:pt x="853" y="215"/>
                    </a:lnTo>
                    <a:lnTo>
                      <a:pt x="876" y="107"/>
                    </a:lnTo>
                    <a:lnTo>
                      <a:pt x="674" y="30"/>
                    </a:lnTo>
                    <a:moveTo>
                      <a:pt x="898" y="0"/>
                    </a:moveTo>
                    <a:lnTo>
                      <a:pt x="810" y="11"/>
                    </a:lnTo>
                    <a:lnTo>
                      <a:pt x="888" y="43"/>
                    </a:lnTo>
                    <a:lnTo>
                      <a:pt x="8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3" name="íSļiďé">
                <a:extLst>
                  <a:ext uri="{FF2B5EF4-FFF2-40B4-BE49-F238E27FC236}">
                    <a16:creationId xmlns:a16="http://schemas.microsoft.com/office/drawing/2014/main" id="{8B81351F-97E8-4504-B9B2-ECFC78EB0B37}"/>
                  </a:ext>
                </a:extLst>
              </p:cNvPr>
              <p:cNvSpPr/>
              <p:nvPr/>
            </p:nvSpPr>
            <p:spPr bwMode="auto">
              <a:xfrm>
                <a:off x="5344828" y="2380092"/>
                <a:ext cx="956238" cy="151572"/>
              </a:xfrm>
              <a:custGeom>
                <a:avLst/>
                <a:gdLst>
                  <a:gd name="T0" fmla="*/ 588 w 858"/>
                  <a:gd name="T1" fmla="*/ 36 h 136"/>
                  <a:gd name="T2" fmla="*/ 5 w 858"/>
                  <a:gd name="T3" fmla="*/ 113 h 136"/>
                  <a:gd name="T4" fmla="*/ 0 w 858"/>
                  <a:gd name="T5" fmla="*/ 136 h 136"/>
                  <a:gd name="T6" fmla="*/ 629 w 858"/>
                  <a:gd name="T7" fmla="*/ 53 h 136"/>
                  <a:gd name="T8" fmla="*/ 588 w 858"/>
                  <a:gd name="T9" fmla="*/ 36 h 136"/>
                  <a:gd name="T10" fmla="*/ 858 w 858"/>
                  <a:gd name="T11" fmla="*/ 0 h 136"/>
                  <a:gd name="T12" fmla="*/ 724 w 858"/>
                  <a:gd name="T13" fmla="*/ 19 h 136"/>
                  <a:gd name="T14" fmla="*/ 765 w 858"/>
                  <a:gd name="T15" fmla="*/ 34 h 136"/>
                  <a:gd name="T16" fmla="*/ 853 w 858"/>
                  <a:gd name="T17" fmla="*/ 23 h 136"/>
                  <a:gd name="T18" fmla="*/ 858 w 858"/>
                  <a:gd name="T1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8" h="136">
                    <a:moveTo>
                      <a:pt x="588" y="36"/>
                    </a:moveTo>
                    <a:lnTo>
                      <a:pt x="5" y="113"/>
                    </a:lnTo>
                    <a:lnTo>
                      <a:pt x="0" y="136"/>
                    </a:lnTo>
                    <a:lnTo>
                      <a:pt x="629" y="53"/>
                    </a:lnTo>
                    <a:lnTo>
                      <a:pt x="588" y="36"/>
                    </a:lnTo>
                    <a:close/>
                    <a:moveTo>
                      <a:pt x="858" y="0"/>
                    </a:moveTo>
                    <a:lnTo>
                      <a:pt x="724" y="19"/>
                    </a:lnTo>
                    <a:lnTo>
                      <a:pt x="765" y="34"/>
                    </a:lnTo>
                    <a:lnTo>
                      <a:pt x="853" y="23"/>
                    </a:ln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37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4" name="iṧḻïďê">
                <a:extLst>
                  <a:ext uri="{FF2B5EF4-FFF2-40B4-BE49-F238E27FC236}">
                    <a16:creationId xmlns:a16="http://schemas.microsoft.com/office/drawing/2014/main" id="{300CDE93-DA32-48B2-BAFD-C3F54165A4A8}"/>
                  </a:ext>
                </a:extLst>
              </p:cNvPr>
              <p:cNvSpPr/>
              <p:nvPr/>
            </p:nvSpPr>
            <p:spPr bwMode="auto">
              <a:xfrm>
                <a:off x="5344828" y="2380092"/>
                <a:ext cx="956238" cy="151572"/>
              </a:xfrm>
              <a:custGeom>
                <a:avLst/>
                <a:gdLst>
                  <a:gd name="T0" fmla="*/ 588 w 858"/>
                  <a:gd name="T1" fmla="*/ 36 h 136"/>
                  <a:gd name="T2" fmla="*/ 5 w 858"/>
                  <a:gd name="T3" fmla="*/ 113 h 136"/>
                  <a:gd name="T4" fmla="*/ 0 w 858"/>
                  <a:gd name="T5" fmla="*/ 136 h 136"/>
                  <a:gd name="T6" fmla="*/ 629 w 858"/>
                  <a:gd name="T7" fmla="*/ 53 h 136"/>
                  <a:gd name="T8" fmla="*/ 588 w 858"/>
                  <a:gd name="T9" fmla="*/ 36 h 136"/>
                  <a:gd name="T10" fmla="*/ 858 w 858"/>
                  <a:gd name="T11" fmla="*/ 0 h 136"/>
                  <a:gd name="T12" fmla="*/ 724 w 858"/>
                  <a:gd name="T13" fmla="*/ 19 h 136"/>
                  <a:gd name="T14" fmla="*/ 765 w 858"/>
                  <a:gd name="T15" fmla="*/ 34 h 136"/>
                  <a:gd name="T16" fmla="*/ 853 w 858"/>
                  <a:gd name="T17" fmla="*/ 23 h 136"/>
                  <a:gd name="T18" fmla="*/ 858 w 858"/>
                  <a:gd name="T1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8" h="136">
                    <a:moveTo>
                      <a:pt x="588" y="36"/>
                    </a:moveTo>
                    <a:lnTo>
                      <a:pt x="5" y="113"/>
                    </a:lnTo>
                    <a:lnTo>
                      <a:pt x="0" y="136"/>
                    </a:lnTo>
                    <a:lnTo>
                      <a:pt x="629" y="53"/>
                    </a:lnTo>
                    <a:lnTo>
                      <a:pt x="588" y="36"/>
                    </a:lnTo>
                    <a:moveTo>
                      <a:pt x="858" y="0"/>
                    </a:moveTo>
                    <a:lnTo>
                      <a:pt x="724" y="19"/>
                    </a:lnTo>
                    <a:lnTo>
                      <a:pt x="765" y="34"/>
                    </a:lnTo>
                    <a:lnTo>
                      <a:pt x="853" y="23"/>
                    </a:lnTo>
                    <a:lnTo>
                      <a:pt x="8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5" name="iŝlíḑê">
                <a:extLst>
                  <a:ext uri="{FF2B5EF4-FFF2-40B4-BE49-F238E27FC236}">
                    <a16:creationId xmlns:a16="http://schemas.microsoft.com/office/drawing/2014/main" id="{0F3C5D41-DB53-4E61-8CAA-8DC8D8A41581}"/>
                  </a:ext>
                </a:extLst>
              </p:cNvPr>
              <p:cNvSpPr/>
              <p:nvPr/>
            </p:nvSpPr>
            <p:spPr bwMode="auto">
              <a:xfrm>
                <a:off x="5350401" y="2350001"/>
                <a:ext cx="956238" cy="156030"/>
              </a:xfrm>
              <a:custGeom>
                <a:avLst/>
                <a:gdLst>
                  <a:gd name="T0" fmla="*/ 527 w 858"/>
                  <a:gd name="T1" fmla="*/ 42 h 140"/>
                  <a:gd name="T2" fmla="*/ 141 w 858"/>
                  <a:gd name="T3" fmla="*/ 89 h 140"/>
                  <a:gd name="T4" fmla="*/ 7 w 858"/>
                  <a:gd name="T5" fmla="*/ 106 h 140"/>
                  <a:gd name="T6" fmla="*/ 0 w 858"/>
                  <a:gd name="T7" fmla="*/ 140 h 140"/>
                  <a:gd name="T8" fmla="*/ 583 w 858"/>
                  <a:gd name="T9" fmla="*/ 63 h 140"/>
                  <a:gd name="T10" fmla="*/ 527 w 858"/>
                  <a:gd name="T11" fmla="*/ 42 h 140"/>
                  <a:gd name="T12" fmla="*/ 858 w 858"/>
                  <a:gd name="T13" fmla="*/ 0 h 140"/>
                  <a:gd name="T14" fmla="*/ 666 w 858"/>
                  <a:gd name="T15" fmla="*/ 24 h 140"/>
                  <a:gd name="T16" fmla="*/ 719 w 858"/>
                  <a:gd name="T17" fmla="*/ 46 h 140"/>
                  <a:gd name="T18" fmla="*/ 853 w 858"/>
                  <a:gd name="T19" fmla="*/ 27 h 140"/>
                  <a:gd name="T20" fmla="*/ 858 w 858"/>
                  <a:gd name="T2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8" h="140">
                    <a:moveTo>
                      <a:pt x="527" y="42"/>
                    </a:moveTo>
                    <a:lnTo>
                      <a:pt x="141" y="89"/>
                    </a:lnTo>
                    <a:lnTo>
                      <a:pt x="7" y="106"/>
                    </a:lnTo>
                    <a:lnTo>
                      <a:pt x="0" y="140"/>
                    </a:lnTo>
                    <a:lnTo>
                      <a:pt x="583" y="63"/>
                    </a:lnTo>
                    <a:lnTo>
                      <a:pt x="527" y="42"/>
                    </a:lnTo>
                    <a:close/>
                    <a:moveTo>
                      <a:pt x="858" y="0"/>
                    </a:moveTo>
                    <a:lnTo>
                      <a:pt x="666" y="24"/>
                    </a:lnTo>
                    <a:lnTo>
                      <a:pt x="719" y="46"/>
                    </a:lnTo>
                    <a:lnTo>
                      <a:pt x="853" y="27"/>
                    </a:ln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D2D9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6" name="îślïḓê">
                <a:extLst>
                  <a:ext uri="{FF2B5EF4-FFF2-40B4-BE49-F238E27FC236}">
                    <a16:creationId xmlns:a16="http://schemas.microsoft.com/office/drawing/2014/main" id="{595F90CA-DBE9-4F02-A936-C7BB1C6BC280}"/>
                  </a:ext>
                </a:extLst>
              </p:cNvPr>
              <p:cNvSpPr/>
              <p:nvPr/>
            </p:nvSpPr>
            <p:spPr bwMode="auto">
              <a:xfrm>
                <a:off x="5350401" y="2350001"/>
                <a:ext cx="956238" cy="156030"/>
              </a:xfrm>
              <a:custGeom>
                <a:avLst/>
                <a:gdLst>
                  <a:gd name="T0" fmla="*/ 527 w 858"/>
                  <a:gd name="T1" fmla="*/ 42 h 140"/>
                  <a:gd name="T2" fmla="*/ 141 w 858"/>
                  <a:gd name="T3" fmla="*/ 89 h 140"/>
                  <a:gd name="T4" fmla="*/ 7 w 858"/>
                  <a:gd name="T5" fmla="*/ 106 h 140"/>
                  <a:gd name="T6" fmla="*/ 0 w 858"/>
                  <a:gd name="T7" fmla="*/ 140 h 140"/>
                  <a:gd name="T8" fmla="*/ 583 w 858"/>
                  <a:gd name="T9" fmla="*/ 63 h 140"/>
                  <a:gd name="T10" fmla="*/ 527 w 858"/>
                  <a:gd name="T11" fmla="*/ 42 h 140"/>
                  <a:gd name="T12" fmla="*/ 858 w 858"/>
                  <a:gd name="T13" fmla="*/ 0 h 140"/>
                  <a:gd name="T14" fmla="*/ 666 w 858"/>
                  <a:gd name="T15" fmla="*/ 24 h 140"/>
                  <a:gd name="T16" fmla="*/ 719 w 858"/>
                  <a:gd name="T17" fmla="*/ 46 h 140"/>
                  <a:gd name="T18" fmla="*/ 853 w 858"/>
                  <a:gd name="T19" fmla="*/ 27 h 140"/>
                  <a:gd name="T20" fmla="*/ 858 w 858"/>
                  <a:gd name="T2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8" h="140">
                    <a:moveTo>
                      <a:pt x="527" y="42"/>
                    </a:moveTo>
                    <a:lnTo>
                      <a:pt x="141" y="89"/>
                    </a:lnTo>
                    <a:lnTo>
                      <a:pt x="7" y="106"/>
                    </a:lnTo>
                    <a:lnTo>
                      <a:pt x="0" y="140"/>
                    </a:lnTo>
                    <a:lnTo>
                      <a:pt x="583" y="63"/>
                    </a:lnTo>
                    <a:lnTo>
                      <a:pt x="527" y="42"/>
                    </a:lnTo>
                    <a:moveTo>
                      <a:pt x="858" y="0"/>
                    </a:moveTo>
                    <a:lnTo>
                      <a:pt x="666" y="24"/>
                    </a:lnTo>
                    <a:lnTo>
                      <a:pt x="719" y="46"/>
                    </a:lnTo>
                    <a:lnTo>
                      <a:pt x="853" y="27"/>
                    </a:lnTo>
                    <a:lnTo>
                      <a:pt x="8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7" name="í$1îḋe">
                <a:extLst>
                  <a:ext uri="{FF2B5EF4-FFF2-40B4-BE49-F238E27FC236}">
                    <a16:creationId xmlns:a16="http://schemas.microsoft.com/office/drawing/2014/main" id="{2D98A772-8402-4834-85D9-AEC21F246F72}"/>
                  </a:ext>
                </a:extLst>
              </p:cNvPr>
              <p:cNvSpPr/>
              <p:nvPr/>
            </p:nvSpPr>
            <p:spPr bwMode="auto">
              <a:xfrm>
                <a:off x="4810985" y="4966840"/>
                <a:ext cx="514898" cy="71328"/>
              </a:xfrm>
              <a:custGeom>
                <a:avLst/>
                <a:gdLst>
                  <a:gd name="T0" fmla="*/ 462 w 462"/>
                  <a:gd name="T1" fmla="*/ 0 h 64"/>
                  <a:gd name="T2" fmla="*/ 2 w 462"/>
                  <a:gd name="T3" fmla="*/ 59 h 64"/>
                  <a:gd name="T4" fmla="*/ 0 w 462"/>
                  <a:gd name="T5" fmla="*/ 64 h 64"/>
                  <a:gd name="T6" fmla="*/ 442 w 462"/>
                  <a:gd name="T7" fmla="*/ 9 h 64"/>
                  <a:gd name="T8" fmla="*/ 461 w 462"/>
                  <a:gd name="T9" fmla="*/ 4 h 64"/>
                  <a:gd name="T10" fmla="*/ 462 w 46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64">
                    <a:moveTo>
                      <a:pt x="462" y="0"/>
                    </a:moveTo>
                    <a:lnTo>
                      <a:pt x="2" y="59"/>
                    </a:lnTo>
                    <a:lnTo>
                      <a:pt x="0" y="64"/>
                    </a:lnTo>
                    <a:lnTo>
                      <a:pt x="442" y="9"/>
                    </a:lnTo>
                    <a:lnTo>
                      <a:pt x="461" y="4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BA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8" name="îṥ1ïḍè">
                <a:extLst>
                  <a:ext uri="{FF2B5EF4-FFF2-40B4-BE49-F238E27FC236}">
                    <a16:creationId xmlns:a16="http://schemas.microsoft.com/office/drawing/2014/main" id="{8D9EDC0C-040A-4998-A764-36812857D06F}"/>
                  </a:ext>
                </a:extLst>
              </p:cNvPr>
              <p:cNvSpPr/>
              <p:nvPr/>
            </p:nvSpPr>
            <p:spPr bwMode="auto">
              <a:xfrm>
                <a:off x="4810985" y="4966840"/>
                <a:ext cx="514898" cy="71328"/>
              </a:xfrm>
              <a:custGeom>
                <a:avLst/>
                <a:gdLst>
                  <a:gd name="T0" fmla="*/ 462 w 462"/>
                  <a:gd name="T1" fmla="*/ 0 h 64"/>
                  <a:gd name="T2" fmla="*/ 2 w 462"/>
                  <a:gd name="T3" fmla="*/ 59 h 64"/>
                  <a:gd name="T4" fmla="*/ 0 w 462"/>
                  <a:gd name="T5" fmla="*/ 64 h 64"/>
                  <a:gd name="T6" fmla="*/ 442 w 462"/>
                  <a:gd name="T7" fmla="*/ 9 h 64"/>
                  <a:gd name="T8" fmla="*/ 461 w 462"/>
                  <a:gd name="T9" fmla="*/ 4 h 64"/>
                  <a:gd name="T10" fmla="*/ 462 w 46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64">
                    <a:moveTo>
                      <a:pt x="462" y="0"/>
                    </a:moveTo>
                    <a:lnTo>
                      <a:pt x="2" y="59"/>
                    </a:lnTo>
                    <a:lnTo>
                      <a:pt x="0" y="64"/>
                    </a:lnTo>
                    <a:lnTo>
                      <a:pt x="442" y="9"/>
                    </a:lnTo>
                    <a:lnTo>
                      <a:pt x="461" y="4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9" name="îŝľídé">
                <a:extLst>
                  <a:ext uri="{FF2B5EF4-FFF2-40B4-BE49-F238E27FC236}">
                    <a16:creationId xmlns:a16="http://schemas.microsoft.com/office/drawing/2014/main" id="{B38C0358-BDF4-4128-8479-6C71833E66DB}"/>
                  </a:ext>
                </a:extLst>
              </p:cNvPr>
              <p:cNvSpPr/>
              <p:nvPr/>
            </p:nvSpPr>
            <p:spPr bwMode="auto">
              <a:xfrm>
                <a:off x="5303592" y="4971298"/>
                <a:ext cx="21176" cy="5573"/>
              </a:xfrm>
              <a:custGeom>
                <a:avLst/>
                <a:gdLst>
                  <a:gd name="T0" fmla="*/ 19 w 19"/>
                  <a:gd name="T1" fmla="*/ 0 h 5"/>
                  <a:gd name="T2" fmla="*/ 0 w 19"/>
                  <a:gd name="T3" fmla="*/ 5 h 5"/>
                  <a:gd name="T4" fmla="*/ 19 w 19"/>
                  <a:gd name="T5" fmla="*/ 3 h 5"/>
                  <a:gd name="T6" fmla="*/ 19 w 1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579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0" name="íṥḷîḓe">
                <a:extLst>
                  <a:ext uri="{FF2B5EF4-FFF2-40B4-BE49-F238E27FC236}">
                    <a16:creationId xmlns:a16="http://schemas.microsoft.com/office/drawing/2014/main" id="{A37D1961-1977-4141-8DE8-B74534403A83}"/>
                  </a:ext>
                </a:extLst>
              </p:cNvPr>
              <p:cNvSpPr/>
              <p:nvPr/>
            </p:nvSpPr>
            <p:spPr bwMode="auto">
              <a:xfrm>
                <a:off x="5303592" y="4971298"/>
                <a:ext cx="21176" cy="5573"/>
              </a:xfrm>
              <a:custGeom>
                <a:avLst/>
                <a:gdLst>
                  <a:gd name="T0" fmla="*/ 19 w 19"/>
                  <a:gd name="T1" fmla="*/ 0 h 5"/>
                  <a:gd name="T2" fmla="*/ 0 w 19"/>
                  <a:gd name="T3" fmla="*/ 5 h 5"/>
                  <a:gd name="T4" fmla="*/ 19 w 19"/>
                  <a:gd name="T5" fmla="*/ 3 h 5"/>
                  <a:gd name="T6" fmla="*/ 19 w 1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1" name="íśļïḋè">
                <a:extLst>
                  <a:ext uri="{FF2B5EF4-FFF2-40B4-BE49-F238E27FC236}">
                    <a16:creationId xmlns:a16="http://schemas.microsoft.com/office/drawing/2014/main" id="{AA54908F-6F14-4B8E-B710-278F511EC8C0}"/>
                  </a:ext>
                </a:extLst>
              </p:cNvPr>
              <p:cNvSpPr/>
              <p:nvPr/>
            </p:nvSpPr>
            <p:spPr bwMode="auto">
              <a:xfrm>
                <a:off x="5324767" y="4952351"/>
                <a:ext cx="104763" cy="18947"/>
              </a:xfrm>
              <a:custGeom>
                <a:avLst/>
                <a:gdLst>
                  <a:gd name="T0" fmla="*/ 94 w 94"/>
                  <a:gd name="T1" fmla="*/ 0 h 17"/>
                  <a:gd name="T2" fmla="*/ 1 w 94"/>
                  <a:gd name="T3" fmla="*/ 13 h 17"/>
                  <a:gd name="T4" fmla="*/ 0 w 94"/>
                  <a:gd name="T5" fmla="*/ 17 h 17"/>
                  <a:gd name="T6" fmla="*/ 26 w 94"/>
                  <a:gd name="T7" fmla="*/ 10 h 17"/>
                  <a:gd name="T8" fmla="*/ 27 w 94"/>
                  <a:gd name="T9" fmla="*/ 17 h 17"/>
                  <a:gd name="T10" fmla="*/ 93 w 94"/>
                  <a:gd name="T11" fmla="*/ 8 h 17"/>
                  <a:gd name="T12" fmla="*/ 94 w 94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7">
                    <a:moveTo>
                      <a:pt x="94" y="0"/>
                    </a:moveTo>
                    <a:lnTo>
                      <a:pt x="1" y="13"/>
                    </a:lnTo>
                    <a:lnTo>
                      <a:pt x="0" y="17"/>
                    </a:lnTo>
                    <a:lnTo>
                      <a:pt x="26" y="10"/>
                    </a:lnTo>
                    <a:lnTo>
                      <a:pt x="27" y="17"/>
                    </a:lnTo>
                    <a:lnTo>
                      <a:pt x="9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2A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2" name="ïṩlîḑê">
                <a:extLst>
                  <a:ext uri="{FF2B5EF4-FFF2-40B4-BE49-F238E27FC236}">
                    <a16:creationId xmlns:a16="http://schemas.microsoft.com/office/drawing/2014/main" id="{F973B1BF-7405-4AC1-B72B-0AB64DE136E0}"/>
                  </a:ext>
                </a:extLst>
              </p:cNvPr>
              <p:cNvSpPr/>
              <p:nvPr/>
            </p:nvSpPr>
            <p:spPr bwMode="auto">
              <a:xfrm>
                <a:off x="5324767" y="4952351"/>
                <a:ext cx="104763" cy="18947"/>
              </a:xfrm>
              <a:custGeom>
                <a:avLst/>
                <a:gdLst>
                  <a:gd name="T0" fmla="*/ 94 w 94"/>
                  <a:gd name="T1" fmla="*/ 0 h 17"/>
                  <a:gd name="T2" fmla="*/ 1 w 94"/>
                  <a:gd name="T3" fmla="*/ 13 h 17"/>
                  <a:gd name="T4" fmla="*/ 0 w 94"/>
                  <a:gd name="T5" fmla="*/ 17 h 17"/>
                  <a:gd name="T6" fmla="*/ 26 w 94"/>
                  <a:gd name="T7" fmla="*/ 10 h 17"/>
                  <a:gd name="T8" fmla="*/ 27 w 94"/>
                  <a:gd name="T9" fmla="*/ 17 h 17"/>
                  <a:gd name="T10" fmla="*/ 93 w 94"/>
                  <a:gd name="T11" fmla="*/ 8 h 17"/>
                  <a:gd name="T12" fmla="*/ 94 w 94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7">
                    <a:moveTo>
                      <a:pt x="94" y="0"/>
                    </a:moveTo>
                    <a:lnTo>
                      <a:pt x="1" y="13"/>
                    </a:lnTo>
                    <a:lnTo>
                      <a:pt x="0" y="17"/>
                    </a:lnTo>
                    <a:lnTo>
                      <a:pt x="26" y="10"/>
                    </a:lnTo>
                    <a:lnTo>
                      <a:pt x="27" y="17"/>
                    </a:lnTo>
                    <a:lnTo>
                      <a:pt x="93" y="8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3" name="îṥļïḋè">
                <a:extLst>
                  <a:ext uri="{FF2B5EF4-FFF2-40B4-BE49-F238E27FC236}">
                    <a16:creationId xmlns:a16="http://schemas.microsoft.com/office/drawing/2014/main" id="{7FC33BE5-5F6E-46D6-BF21-C0A651A5C041}"/>
                  </a:ext>
                </a:extLst>
              </p:cNvPr>
              <p:cNvSpPr/>
              <p:nvPr/>
            </p:nvSpPr>
            <p:spPr bwMode="auto">
              <a:xfrm>
                <a:off x="5324767" y="4963496"/>
                <a:ext cx="30092" cy="11145"/>
              </a:xfrm>
              <a:custGeom>
                <a:avLst/>
                <a:gdLst>
                  <a:gd name="T0" fmla="*/ 26 w 27"/>
                  <a:gd name="T1" fmla="*/ 0 h 10"/>
                  <a:gd name="T2" fmla="*/ 0 w 27"/>
                  <a:gd name="T3" fmla="*/ 7 h 10"/>
                  <a:gd name="T4" fmla="*/ 0 w 27"/>
                  <a:gd name="T5" fmla="*/ 10 h 10"/>
                  <a:gd name="T6" fmla="*/ 27 w 27"/>
                  <a:gd name="T7" fmla="*/ 7 h 10"/>
                  <a:gd name="T8" fmla="*/ 26 w 2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">
                    <a:moveTo>
                      <a:pt x="26" y="0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27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66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4" name="îṡľïḓê">
                <a:extLst>
                  <a:ext uri="{FF2B5EF4-FFF2-40B4-BE49-F238E27FC236}">
                    <a16:creationId xmlns:a16="http://schemas.microsoft.com/office/drawing/2014/main" id="{C2791B9D-C2FC-4FBE-9527-451179A12544}"/>
                  </a:ext>
                </a:extLst>
              </p:cNvPr>
              <p:cNvSpPr/>
              <p:nvPr/>
            </p:nvSpPr>
            <p:spPr bwMode="auto">
              <a:xfrm>
                <a:off x="5324767" y="4963496"/>
                <a:ext cx="30092" cy="11145"/>
              </a:xfrm>
              <a:custGeom>
                <a:avLst/>
                <a:gdLst>
                  <a:gd name="T0" fmla="*/ 26 w 27"/>
                  <a:gd name="T1" fmla="*/ 0 h 10"/>
                  <a:gd name="T2" fmla="*/ 0 w 27"/>
                  <a:gd name="T3" fmla="*/ 7 h 10"/>
                  <a:gd name="T4" fmla="*/ 0 w 27"/>
                  <a:gd name="T5" fmla="*/ 10 h 10"/>
                  <a:gd name="T6" fmla="*/ 27 w 27"/>
                  <a:gd name="T7" fmla="*/ 7 h 10"/>
                  <a:gd name="T8" fmla="*/ 26 w 2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">
                    <a:moveTo>
                      <a:pt x="26" y="0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27" y="7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5" name="îs1îḍè">
                <a:extLst>
                  <a:ext uri="{FF2B5EF4-FFF2-40B4-BE49-F238E27FC236}">
                    <a16:creationId xmlns:a16="http://schemas.microsoft.com/office/drawing/2014/main" id="{473FFE98-DD16-40DC-BD42-08E929E76B5D}"/>
                  </a:ext>
                </a:extLst>
              </p:cNvPr>
              <p:cNvSpPr/>
              <p:nvPr/>
            </p:nvSpPr>
            <p:spPr bwMode="auto">
              <a:xfrm>
                <a:off x="5428416" y="4908886"/>
                <a:ext cx="333235" cy="52382"/>
              </a:xfrm>
              <a:custGeom>
                <a:avLst/>
                <a:gdLst>
                  <a:gd name="T0" fmla="*/ 299 w 299"/>
                  <a:gd name="T1" fmla="*/ 0 h 47"/>
                  <a:gd name="T2" fmla="*/ 1 w 299"/>
                  <a:gd name="T3" fmla="*/ 39 h 47"/>
                  <a:gd name="T4" fmla="*/ 0 w 299"/>
                  <a:gd name="T5" fmla="*/ 47 h 47"/>
                  <a:gd name="T6" fmla="*/ 298 w 299"/>
                  <a:gd name="T7" fmla="*/ 10 h 47"/>
                  <a:gd name="T8" fmla="*/ 299 w 299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47">
                    <a:moveTo>
                      <a:pt x="299" y="0"/>
                    </a:moveTo>
                    <a:lnTo>
                      <a:pt x="1" y="39"/>
                    </a:lnTo>
                    <a:lnTo>
                      <a:pt x="0" y="47"/>
                    </a:lnTo>
                    <a:lnTo>
                      <a:pt x="298" y="1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B8C3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6" name="išľïḋê">
                <a:extLst>
                  <a:ext uri="{FF2B5EF4-FFF2-40B4-BE49-F238E27FC236}">
                    <a16:creationId xmlns:a16="http://schemas.microsoft.com/office/drawing/2014/main" id="{8E6E9366-21B1-4FCE-9833-094F3877669C}"/>
                  </a:ext>
                </a:extLst>
              </p:cNvPr>
              <p:cNvSpPr/>
              <p:nvPr/>
            </p:nvSpPr>
            <p:spPr bwMode="auto">
              <a:xfrm>
                <a:off x="5428416" y="4908886"/>
                <a:ext cx="333235" cy="52382"/>
              </a:xfrm>
              <a:custGeom>
                <a:avLst/>
                <a:gdLst>
                  <a:gd name="T0" fmla="*/ 299 w 299"/>
                  <a:gd name="T1" fmla="*/ 0 h 47"/>
                  <a:gd name="T2" fmla="*/ 1 w 299"/>
                  <a:gd name="T3" fmla="*/ 39 h 47"/>
                  <a:gd name="T4" fmla="*/ 0 w 299"/>
                  <a:gd name="T5" fmla="*/ 47 h 47"/>
                  <a:gd name="T6" fmla="*/ 298 w 299"/>
                  <a:gd name="T7" fmla="*/ 10 h 47"/>
                  <a:gd name="T8" fmla="*/ 299 w 299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47">
                    <a:moveTo>
                      <a:pt x="299" y="0"/>
                    </a:moveTo>
                    <a:lnTo>
                      <a:pt x="1" y="39"/>
                    </a:lnTo>
                    <a:lnTo>
                      <a:pt x="0" y="47"/>
                    </a:lnTo>
                    <a:lnTo>
                      <a:pt x="298" y="10"/>
                    </a:lnTo>
                    <a:lnTo>
                      <a:pt x="2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7" name="îṣlïďê">
                <a:extLst>
                  <a:ext uri="{FF2B5EF4-FFF2-40B4-BE49-F238E27FC236}">
                    <a16:creationId xmlns:a16="http://schemas.microsoft.com/office/drawing/2014/main" id="{27F76F6B-558F-4785-9A90-724EC69A2C42}"/>
                  </a:ext>
                </a:extLst>
              </p:cNvPr>
              <p:cNvSpPr/>
              <p:nvPr/>
            </p:nvSpPr>
            <p:spPr bwMode="auto">
              <a:xfrm>
                <a:off x="4825473" y="4601285"/>
                <a:ext cx="1003047" cy="370013"/>
              </a:xfrm>
              <a:custGeom>
                <a:avLst/>
                <a:gdLst>
                  <a:gd name="T0" fmla="*/ 900 w 900"/>
                  <a:gd name="T1" fmla="*/ 0 h 332"/>
                  <a:gd name="T2" fmla="*/ 47 w 900"/>
                  <a:gd name="T3" fmla="*/ 112 h 332"/>
                  <a:gd name="T4" fmla="*/ 0 w 900"/>
                  <a:gd name="T5" fmla="*/ 332 h 332"/>
                  <a:gd name="T6" fmla="*/ 853 w 900"/>
                  <a:gd name="T7" fmla="*/ 221 h 332"/>
                  <a:gd name="T8" fmla="*/ 900 w 900"/>
                  <a:gd name="T9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0" h="332">
                    <a:moveTo>
                      <a:pt x="900" y="0"/>
                    </a:moveTo>
                    <a:lnTo>
                      <a:pt x="47" y="112"/>
                    </a:lnTo>
                    <a:lnTo>
                      <a:pt x="0" y="332"/>
                    </a:lnTo>
                    <a:lnTo>
                      <a:pt x="853" y="221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797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8" name="iş1îḓé">
                <a:extLst>
                  <a:ext uri="{FF2B5EF4-FFF2-40B4-BE49-F238E27FC236}">
                    <a16:creationId xmlns:a16="http://schemas.microsoft.com/office/drawing/2014/main" id="{6451EB38-8D1B-4D8D-8996-508BCC74271F}"/>
                  </a:ext>
                </a:extLst>
              </p:cNvPr>
              <p:cNvSpPr/>
              <p:nvPr/>
            </p:nvSpPr>
            <p:spPr bwMode="auto">
              <a:xfrm>
                <a:off x="4825473" y="4601285"/>
                <a:ext cx="1003047" cy="370013"/>
              </a:xfrm>
              <a:custGeom>
                <a:avLst/>
                <a:gdLst>
                  <a:gd name="T0" fmla="*/ 900 w 900"/>
                  <a:gd name="T1" fmla="*/ 0 h 332"/>
                  <a:gd name="T2" fmla="*/ 47 w 900"/>
                  <a:gd name="T3" fmla="*/ 112 h 332"/>
                  <a:gd name="T4" fmla="*/ 0 w 900"/>
                  <a:gd name="T5" fmla="*/ 332 h 332"/>
                  <a:gd name="T6" fmla="*/ 853 w 900"/>
                  <a:gd name="T7" fmla="*/ 221 h 332"/>
                  <a:gd name="T8" fmla="*/ 900 w 900"/>
                  <a:gd name="T9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0" h="332">
                    <a:moveTo>
                      <a:pt x="900" y="0"/>
                    </a:moveTo>
                    <a:lnTo>
                      <a:pt x="47" y="112"/>
                    </a:lnTo>
                    <a:lnTo>
                      <a:pt x="0" y="332"/>
                    </a:lnTo>
                    <a:lnTo>
                      <a:pt x="853" y="221"/>
                    </a:lnTo>
                    <a:lnTo>
                      <a:pt x="9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9" name="iṣlíďè">
                <a:extLst>
                  <a:ext uri="{FF2B5EF4-FFF2-40B4-BE49-F238E27FC236}">
                    <a16:creationId xmlns:a16="http://schemas.microsoft.com/office/drawing/2014/main" id="{DA405AD6-24F4-45F9-8E63-F3BB4C68ED68}"/>
                  </a:ext>
                </a:extLst>
              </p:cNvPr>
              <p:cNvSpPr/>
              <p:nvPr/>
            </p:nvSpPr>
            <p:spPr bwMode="auto">
              <a:xfrm>
                <a:off x="4821015" y="4847588"/>
                <a:ext cx="955124" cy="149343"/>
              </a:xfrm>
              <a:custGeom>
                <a:avLst/>
                <a:gdLst>
                  <a:gd name="T0" fmla="*/ 857 w 857"/>
                  <a:gd name="T1" fmla="*/ 0 h 134"/>
                  <a:gd name="T2" fmla="*/ 4 w 857"/>
                  <a:gd name="T3" fmla="*/ 111 h 134"/>
                  <a:gd name="T4" fmla="*/ 0 w 857"/>
                  <a:gd name="T5" fmla="*/ 134 h 134"/>
                  <a:gd name="T6" fmla="*/ 851 w 857"/>
                  <a:gd name="T7" fmla="*/ 21 h 134"/>
                  <a:gd name="T8" fmla="*/ 857 w 857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134">
                    <a:moveTo>
                      <a:pt x="857" y="0"/>
                    </a:moveTo>
                    <a:lnTo>
                      <a:pt x="4" y="111"/>
                    </a:lnTo>
                    <a:lnTo>
                      <a:pt x="0" y="134"/>
                    </a:lnTo>
                    <a:lnTo>
                      <a:pt x="851" y="21"/>
                    </a:lnTo>
                    <a:lnTo>
                      <a:pt x="857" y="0"/>
                    </a:lnTo>
                    <a:close/>
                  </a:path>
                </a:pathLst>
              </a:custGeom>
              <a:solidFill>
                <a:srgbClr val="737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0" name="ïṩļîḍe">
                <a:extLst>
                  <a:ext uri="{FF2B5EF4-FFF2-40B4-BE49-F238E27FC236}">
                    <a16:creationId xmlns:a16="http://schemas.microsoft.com/office/drawing/2014/main" id="{28D195A6-B37A-42E9-8C88-0E578A36905E}"/>
                  </a:ext>
                </a:extLst>
              </p:cNvPr>
              <p:cNvSpPr/>
              <p:nvPr/>
            </p:nvSpPr>
            <p:spPr bwMode="auto">
              <a:xfrm>
                <a:off x="4821015" y="4847588"/>
                <a:ext cx="955124" cy="149343"/>
              </a:xfrm>
              <a:custGeom>
                <a:avLst/>
                <a:gdLst>
                  <a:gd name="T0" fmla="*/ 857 w 857"/>
                  <a:gd name="T1" fmla="*/ 0 h 134"/>
                  <a:gd name="T2" fmla="*/ 4 w 857"/>
                  <a:gd name="T3" fmla="*/ 111 h 134"/>
                  <a:gd name="T4" fmla="*/ 0 w 857"/>
                  <a:gd name="T5" fmla="*/ 134 h 134"/>
                  <a:gd name="T6" fmla="*/ 851 w 857"/>
                  <a:gd name="T7" fmla="*/ 21 h 134"/>
                  <a:gd name="T8" fmla="*/ 857 w 857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134">
                    <a:moveTo>
                      <a:pt x="857" y="0"/>
                    </a:moveTo>
                    <a:lnTo>
                      <a:pt x="4" y="111"/>
                    </a:lnTo>
                    <a:lnTo>
                      <a:pt x="0" y="134"/>
                    </a:lnTo>
                    <a:lnTo>
                      <a:pt x="851" y="21"/>
                    </a:lnTo>
                    <a:lnTo>
                      <a:pt x="8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1" name="iśḻïḍé">
                <a:extLst>
                  <a:ext uri="{FF2B5EF4-FFF2-40B4-BE49-F238E27FC236}">
                    <a16:creationId xmlns:a16="http://schemas.microsoft.com/office/drawing/2014/main" id="{47B0D51C-E8BD-4603-82A4-ADC6688D82E2}"/>
                  </a:ext>
                </a:extLst>
              </p:cNvPr>
              <p:cNvSpPr/>
              <p:nvPr/>
            </p:nvSpPr>
            <p:spPr bwMode="auto">
              <a:xfrm>
                <a:off x="4813214" y="4870993"/>
                <a:ext cx="956238" cy="161602"/>
              </a:xfrm>
              <a:custGeom>
                <a:avLst/>
                <a:gdLst>
                  <a:gd name="T0" fmla="*/ 858 w 858"/>
                  <a:gd name="T1" fmla="*/ 0 h 145"/>
                  <a:gd name="T2" fmla="*/ 7 w 858"/>
                  <a:gd name="T3" fmla="*/ 113 h 145"/>
                  <a:gd name="T4" fmla="*/ 0 w 858"/>
                  <a:gd name="T5" fmla="*/ 145 h 145"/>
                  <a:gd name="T6" fmla="*/ 460 w 858"/>
                  <a:gd name="T7" fmla="*/ 86 h 145"/>
                  <a:gd name="T8" fmla="*/ 553 w 858"/>
                  <a:gd name="T9" fmla="*/ 73 h 145"/>
                  <a:gd name="T10" fmla="*/ 851 w 858"/>
                  <a:gd name="T11" fmla="*/ 34 h 145"/>
                  <a:gd name="T12" fmla="*/ 858 w 85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8" h="145">
                    <a:moveTo>
                      <a:pt x="858" y="0"/>
                    </a:moveTo>
                    <a:lnTo>
                      <a:pt x="7" y="113"/>
                    </a:lnTo>
                    <a:lnTo>
                      <a:pt x="0" y="145"/>
                    </a:lnTo>
                    <a:lnTo>
                      <a:pt x="460" y="86"/>
                    </a:lnTo>
                    <a:lnTo>
                      <a:pt x="553" y="73"/>
                    </a:lnTo>
                    <a:lnTo>
                      <a:pt x="851" y="34"/>
                    </a:ln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D2D9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2" name="íšľîḋé">
                <a:extLst>
                  <a:ext uri="{FF2B5EF4-FFF2-40B4-BE49-F238E27FC236}">
                    <a16:creationId xmlns:a16="http://schemas.microsoft.com/office/drawing/2014/main" id="{15EEF063-24CA-449F-B948-D5AFA8D54BFF}"/>
                  </a:ext>
                </a:extLst>
              </p:cNvPr>
              <p:cNvSpPr/>
              <p:nvPr/>
            </p:nvSpPr>
            <p:spPr bwMode="auto">
              <a:xfrm>
                <a:off x="4813214" y="4870993"/>
                <a:ext cx="956238" cy="161602"/>
              </a:xfrm>
              <a:custGeom>
                <a:avLst/>
                <a:gdLst>
                  <a:gd name="T0" fmla="*/ 858 w 858"/>
                  <a:gd name="T1" fmla="*/ 0 h 145"/>
                  <a:gd name="T2" fmla="*/ 7 w 858"/>
                  <a:gd name="T3" fmla="*/ 113 h 145"/>
                  <a:gd name="T4" fmla="*/ 0 w 858"/>
                  <a:gd name="T5" fmla="*/ 145 h 145"/>
                  <a:gd name="T6" fmla="*/ 460 w 858"/>
                  <a:gd name="T7" fmla="*/ 86 h 145"/>
                  <a:gd name="T8" fmla="*/ 553 w 858"/>
                  <a:gd name="T9" fmla="*/ 73 h 145"/>
                  <a:gd name="T10" fmla="*/ 851 w 858"/>
                  <a:gd name="T11" fmla="*/ 34 h 145"/>
                  <a:gd name="T12" fmla="*/ 858 w 85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8" h="145">
                    <a:moveTo>
                      <a:pt x="858" y="0"/>
                    </a:moveTo>
                    <a:lnTo>
                      <a:pt x="7" y="113"/>
                    </a:lnTo>
                    <a:lnTo>
                      <a:pt x="0" y="145"/>
                    </a:lnTo>
                    <a:lnTo>
                      <a:pt x="460" y="86"/>
                    </a:lnTo>
                    <a:lnTo>
                      <a:pt x="553" y="73"/>
                    </a:lnTo>
                    <a:lnTo>
                      <a:pt x="851" y="34"/>
                    </a:lnTo>
                    <a:lnTo>
                      <a:pt x="8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3" name="ïṧľîďê">
                <a:extLst>
                  <a:ext uri="{FF2B5EF4-FFF2-40B4-BE49-F238E27FC236}">
                    <a16:creationId xmlns:a16="http://schemas.microsoft.com/office/drawing/2014/main" id="{03072EF1-AD06-4E73-8D30-834D1AF22224}"/>
                  </a:ext>
                </a:extLst>
              </p:cNvPr>
              <p:cNvSpPr/>
              <p:nvPr/>
            </p:nvSpPr>
            <p:spPr bwMode="auto">
              <a:xfrm>
                <a:off x="5849696" y="2529434"/>
                <a:ext cx="61298" cy="62412"/>
              </a:xfrm>
              <a:custGeom>
                <a:avLst/>
                <a:gdLst>
                  <a:gd name="T0" fmla="*/ 38 w 39"/>
                  <a:gd name="T1" fmla="*/ 17 h 39"/>
                  <a:gd name="T2" fmla="*/ 22 w 39"/>
                  <a:gd name="T3" fmla="*/ 38 h 39"/>
                  <a:gd name="T4" fmla="*/ 1 w 39"/>
                  <a:gd name="T5" fmla="*/ 22 h 39"/>
                  <a:gd name="T6" fmla="*/ 17 w 39"/>
                  <a:gd name="T7" fmla="*/ 1 h 39"/>
                  <a:gd name="T8" fmla="*/ 38 w 39"/>
                  <a:gd name="T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8" y="17"/>
                    </a:moveTo>
                    <a:cubicBezTo>
                      <a:pt x="39" y="27"/>
                      <a:pt x="32" y="37"/>
                      <a:pt x="22" y="38"/>
                    </a:cubicBezTo>
                    <a:cubicBezTo>
                      <a:pt x="11" y="39"/>
                      <a:pt x="2" y="32"/>
                      <a:pt x="1" y="22"/>
                    </a:cubicBezTo>
                    <a:cubicBezTo>
                      <a:pt x="0" y="12"/>
                      <a:pt x="7" y="3"/>
                      <a:pt x="17" y="1"/>
                    </a:cubicBezTo>
                    <a:cubicBezTo>
                      <a:pt x="27" y="0"/>
                      <a:pt x="36" y="7"/>
                      <a:pt x="38" y="17"/>
                    </a:cubicBezTo>
                    <a:close/>
                  </a:path>
                </a:pathLst>
              </a:custGeom>
              <a:solidFill>
                <a:srgbClr val="3F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4" name="ïşľîḍê">
                <a:extLst>
                  <a:ext uri="{FF2B5EF4-FFF2-40B4-BE49-F238E27FC236}">
                    <a16:creationId xmlns:a16="http://schemas.microsoft.com/office/drawing/2014/main" id="{E7CA5057-356F-4867-8C16-9834EAC2C207}"/>
                  </a:ext>
                </a:extLst>
              </p:cNvPr>
              <p:cNvSpPr/>
              <p:nvPr/>
            </p:nvSpPr>
            <p:spPr bwMode="auto">
              <a:xfrm>
                <a:off x="4404193" y="2494885"/>
                <a:ext cx="3232041" cy="2262429"/>
              </a:xfrm>
              <a:custGeom>
                <a:avLst/>
                <a:gdLst>
                  <a:gd name="T0" fmla="*/ 2900 w 2900"/>
                  <a:gd name="T1" fmla="*/ 1678 h 2030"/>
                  <a:gd name="T2" fmla="*/ 220 w 2900"/>
                  <a:gd name="T3" fmla="*/ 2030 h 2030"/>
                  <a:gd name="T4" fmla="*/ 0 w 2900"/>
                  <a:gd name="T5" fmla="*/ 352 h 2030"/>
                  <a:gd name="T6" fmla="*/ 2679 w 2900"/>
                  <a:gd name="T7" fmla="*/ 0 h 2030"/>
                  <a:gd name="T8" fmla="*/ 2900 w 2900"/>
                  <a:gd name="T9" fmla="*/ 1678 h 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0" h="2030">
                    <a:moveTo>
                      <a:pt x="2900" y="1678"/>
                    </a:moveTo>
                    <a:lnTo>
                      <a:pt x="220" y="2030"/>
                    </a:lnTo>
                    <a:lnTo>
                      <a:pt x="0" y="352"/>
                    </a:lnTo>
                    <a:lnTo>
                      <a:pt x="2679" y="0"/>
                    </a:lnTo>
                    <a:lnTo>
                      <a:pt x="2900" y="16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5" name="ïŝḻïdé">
                <a:extLst>
                  <a:ext uri="{FF2B5EF4-FFF2-40B4-BE49-F238E27FC236}">
                    <a16:creationId xmlns:a16="http://schemas.microsoft.com/office/drawing/2014/main" id="{3B106295-F664-40E1-9FCC-0A35E56281EC}"/>
                  </a:ext>
                </a:extLst>
              </p:cNvPr>
              <p:cNvSpPr/>
              <p:nvPr/>
            </p:nvSpPr>
            <p:spPr bwMode="auto">
              <a:xfrm>
                <a:off x="4404193" y="2494885"/>
                <a:ext cx="3232041" cy="2262429"/>
              </a:xfrm>
              <a:custGeom>
                <a:avLst/>
                <a:gdLst>
                  <a:gd name="T0" fmla="*/ 2900 w 2900"/>
                  <a:gd name="T1" fmla="*/ 1678 h 2030"/>
                  <a:gd name="T2" fmla="*/ 220 w 2900"/>
                  <a:gd name="T3" fmla="*/ 2030 h 2030"/>
                  <a:gd name="T4" fmla="*/ 0 w 2900"/>
                  <a:gd name="T5" fmla="*/ 352 h 2030"/>
                  <a:gd name="T6" fmla="*/ 2679 w 2900"/>
                  <a:gd name="T7" fmla="*/ 0 h 2030"/>
                  <a:gd name="T8" fmla="*/ 2900 w 2900"/>
                  <a:gd name="T9" fmla="*/ 1678 h 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0" h="2030">
                    <a:moveTo>
                      <a:pt x="2900" y="1678"/>
                    </a:moveTo>
                    <a:lnTo>
                      <a:pt x="220" y="2030"/>
                    </a:lnTo>
                    <a:lnTo>
                      <a:pt x="0" y="352"/>
                    </a:lnTo>
                    <a:lnTo>
                      <a:pt x="2679" y="0"/>
                    </a:lnTo>
                    <a:lnTo>
                      <a:pt x="2900" y="16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6" name="íşliḓé">
                <a:extLst>
                  <a:ext uri="{FF2B5EF4-FFF2-40B4-BE49-F238E27FC236}">
                    <a16:creationId xmlns:a16="http://schemas.microsoft.com/office/drawing/2014/main" id="{D09EAF81-2618-4C85-88FA-40B3FA0E1A49}"/>
                  </a:ext>
                </a:extLst>
              </p:cNvPr>
              <p:cNvSpPr/>
              <p:nvPr/>
            </p:nvSpPr>
            <p:spPr bwMode="auto">
              <a:xfrm>
                <a:off x="7007658" y="3198132"/>
                <a:ext cx="216212" cy="266365"/>
              </a:xfrm>
              <a:custGeom>
                <a:avLst/>
                <a:gdLst>
                  <a:gd name="T0" fmla="*/ 57 w 136"/>
                  <a:gd name="T1" fmla="*/ 168 h 168"/>
                  <a:gd name="T2" fmla="*/ 55 w 136"/>
                  <a:gd name="T3" fmla="*/ 168 h 168"/>
                  <a:gd name="T4" fmla="*/ 52 w 136"/>
                  <a:gd name="T5" fmla="*/ 164 h 168"/>
                  <a:gd name="T6" fmla="*/ 0 w 136"/>
                  <a:gd name="T7" fmla="*/ 8 h 168"/>
                  <a:gd name="T8" fmla="*/ 3 w 136"/>
                  <a:gd name="T9" fmla="*/ 1 h 168"/>
                  <a:gd name="T10" fmla="*/ 6 w 136"/>
                  <a:gd name="T11" fmla="*/ 0 h 168"/>
                  <a:gd name="T12" fmla="*/ 10 w 136"/>
                  <a:gd name="T13" fmla="*/ 2 h 168"/>
                  <a:gd name="T14" fmla="*/ 134 w 136"/>
                  <a:gd name="T15" fmla="*/ 110 h 168"/>
                  <a:gd name="T16" fmla="*/ 136 w 136"/>
                  <a:gd name="T17" fmla="*/ 114 h 168"/>
                  <a:gd name="T18" fmla="*/ 134 w 136"/>
                  <a:gd name="T19" fmla="*/ 118 h 168"/>
                  <a:gd name="T20" fmla="*/ 59 w 136"/>
                  <a:gd name="T21" fmla="*/ 168 h 168"/>
                  <a:gd name="T22" fmla="*/ 57 w 136"/>
                  <a:gd name="T2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" h="168">
                    <a:moveTo>
                      <a:pt x="57" y="168"/>
                    </a:moveTo>
                    <a:cubicBezTo>
                      <a:pt x="56" y="168"/>
                      <a:pt x="55" y="168"/>
                      <a:pt x="55" y="168"/>
                    </a:cubicBezTo>
                    <a:cubicBezTo>
                      <a:pt x="53" y="167"/>
                      <a:pt x="52" y="166"/>
                      <a:pt x="52" y="16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8" y="1"/>
                      <a:pt x="10" y="2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5" y="111"/>
                      <a:pt x="136" y="112"/>
                      <a:pt x="136" y="114"/>
                    </a:cubicBezTo>
                    <a:cubicBezTo>
                      <a:pt x="136" y="115"/>
                      <a:pt x="136" y="117"/>
                      <a:pt x="134" y="118"/>
                    </a:cubicBezTo>
                    <a:cubicBezTo>
                      <a:pt x="114" y="140"/>
                      <a:pt x="88" y="157"/>
                      <a:pt x="59" y="168"/>
                    </a:cubicBezTo>
                    <a:cubicBezTo>
                      <a:pt x="58" y="168"/>
                      <a:pt x="58" y="168"/>
                      <a:pt x="57" y="168"/>
                    </a:cubicBezTo>
                    <a:close/>
                  </a:path>
                </a:pathLst>
              </a:custGeom>
              <a:solidFill>
                <a:srgbClr val="72B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7" name="ïsļíḋê">
                <a:extLst>
                  <a:ext uri="{FF2B5EF4-FFF2-40B4-BE49-F238E27FC236}">
                    <a16:creationId xmlns:a16="http://schemas.microsoft.com/office/drawing/2014/main" id="{B618B34A-70F1-449B-AE3E-743932C76BA9}"/>
                  </a:ext>
                </a:extLst>
              </p:cNvPr>
              <p:cNvSpPr/>
              <p:nvPr/>
            </p:nvSpPr>
            <p:spPr bwMode="auto">
              <a:xfrm>
                <a:off x="6997628" y="3190331"/>
                <a:ext cx="236273" cy="284197"/>
              </a:xfrm>
              <a:custGeom>
                <a:avLst/>
                <a:gdLst>
                  <a:gd name="T0" fmla="*/ 13 w 149"/>
                  <a:gd name="T1" fmla="*/ 11 h 179"/>
                  <a:gd name="T2" fmla="*/ 137 w 149"/>
                  <a:gd name="T3" fmla="*/ 119 h 179"/>
                  <a:gd name="T4" fmla="*/ 64 w 149"/>
                  <a:gd name="T5" fmla="*/ 168 h 179"/>
                  <a:gd name="T6" fmla="*/ 13 w 149"/>
                  <a:gd name="T7" fmla="*/ 11 h 179"/>
                  <a:gd name="T8" fmla="*/ 13 w 149"/>
                  <a:gd name="T9" fmla="*/ 0 h 179"/>
                  <a:gd name="T10" fmla="*/ 7 w 149"/>
                  <a:gd name="T11" fmla="*/ 2 h 179"/>
                  <a:gd name="T12" fmla="*/ 2 w 149"/>
                  <a:gd name="T13" fmla="*/ 15 h 179"/>
                  <a:gd name="T14" fmla="*/ 53 w 149"/>
                  <a:gd name="T15" fmla="*/ 171 h 179"/>
                  <a:gd name="T16" fmla="*/ 59 w 149"/>
                  <a:gd name="T17" fmla="*/ 178 h 179"/>
                  <a:gd name="T18" fmla="*/ 64 w 149"/>
                  <a:gd name="T19" fmla="*/ 179 h 179"/>
                  <a:gd name="T20" fmla="*/ 68 w 149"/>
                  <a:gd name="T21" fmla="*/ 178 h 179"/>
                  <a:gd name="T22" fmla="*/ 146 w 149"/>
                  <a:gd name="T23" fmla="*/ 127 h 179"/>
                  <a:gd name="T24" fmla="*/ 149 w 149"/>
                  <a:gd name="T25" fmla="*/ 118 h 179"/>
                  <a:gd name="T26" fmla="*/ 145 w 149"/>
                  <a:gd name="T27" fmla="*/ 110 h 179"/>
                  <a:gd name="T28" fmla="*/ 20 w 149"/>
                  <a:gd name="T29" fmla="*/ 3 h 179"/>
                  <a:gd name="T30" fmla="*/ 13 w 149"/>
                  <a:gd name="T3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179">
                    <a:moveTo>
                      <a:pt x="13" y="11"/>
                    </a:moveTo>
                    <a:cubicBezTo>
                      <a:pt x="137" y="119"/>
                      <a:pt x="137" y="119"/>
                      <a:pt x="137" y="119"/>
                    </a:cubicBezTo>
                    <a:cubicBezTo>
                      <a:pt x="117" y="140"/>
                      <a:pt x="92" y="157"/>
                      <a:pt x="64" y="168"/>
                    </a:cubicBezTo>
                    <a:cubicBezTo>
                      <a:pt x="13" y="11"/>
                      <a:pt x="13" y="11"/>
                      <a:pt x="13" y="11"/>
                    </a:cubicBezTo>
                    <a:moveTo>
                      <a:pt x="13" y="0"/>
                    </a:moveTo>
                    <a:cubicBezTo>
                      <a:pt x="11" y="0"/>
                      <a:pt x="8" y="0"/>
                      <a:pt x="7" y="2"/>
                    </a:cubicBezTo>
                    <a:cubicBezTo>
                      <a:pt x="2" y="5"/>
                      <a:pt x="0" y="10"/>
                      <a:pt x="2" y="15"/>
                    </a:cubicBezTo>
                    <a:cubicBezTo>
                      <a:pt x="53" y="171"/>
                      <a:pt x="53" y="171"/>
                      <a:pt x="53" y="171"/>
                    </a:cubicBezTo>
                    <a:cubicBezTo>
                      <a:pt x="54" y="174"/>
                      <a:pt x="56" y="177"/>
                      <a:pt x="59" y="178"/>
                    </a:cubicBezTo>
                    <a:cubicBezTo>
                      <a:pt x="61" y="179"/>
                      <a:pt x="62" y="179"/>
                      <a:pt x="64" y="179"/>
                    </a:cubicBezTo>
                    <a:cubicBezTo>
                      <a:pt x="65" y="179"/>
                      <a:pt x="67" y="179"/>
                      <a:pt x="68" y="178"/>
                    </a:cubicBezTo>
                    <a:cubicBezTo>
                      <a:pt x="97" y="167"/>
                      <a:pt x="124" y="150"/>
                      <a:pt x="146" y="127"/>
                    </a:cubicBezTo>
                    <a:cubicBezTo>
                      <a:pt x="148" y="124"/>
                      <a:pt x="149" y="121"/>
                      <a:pt x="149" y="118"/>
                    </a:cubicBezTo>
                    <a:cubicBezTo>
                      <a:pt x="148" y="115"/>
                      <a:pt x="147" y="112"/>
                      <a:pt x="145" y="11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8" name="iṩľîḍe">
                <a:extLst>
                  <a:ext uri="{FF2B5EF4-FFF2-40B4-BE49-F238E27FC236}">
                    <a16:creationId xmlns:a16="http://schemas.microsoft.com/office/drawing/2014/main" id="{45A5A75E-3D72-4117-975A-D3E31C344339}"/>
                  </a:ext>
                </a:extLst>
              </p:cNvPr>
              <p:cNvSpPr/>
              <p:nvPr/>
            </p:nvSpPr>
            <p:spPr bwMode="auto">
              <a:xfrm>
                <a:off x="7011002" y="3137950"/>
                <a:ext cx="300914" cy="232930"/>
              </a:xfrm>
              <a:custGeom>
                <a:avLst/>
                <a:gdLst>
                  <a:gd name="T0" fmla="*/ 137 w 189"/>
                  <a:gd name="T1" fmla="*/ 147 h 147"/>
                  <a:gd name="T2" fmla="*/ 134 w 189"/>
                  <a:gd name="T3" fmla="*/ 146 h 147"/>
                  <a:gd name="T4" fmla="*/ 2 w 189"/>
                  <a:gd name="T5" fmla="*/ 32 h 147"/>
                  <a:gd name="T6" fmla="*/ 0 w 189"/>
                  <a:gd name="T7" fmla="*/ 26 h 147"/>
                  <a:gd name="T8" fmla="*/ 5 w 189"/>
                  <a:gd name="T9" fmla="*/ 22 h 147"/>
                  <a:gd name="T10" fmla="*/ 178 w 189"/>
                  <a:gd name="T11" fmla="*/ 0 h 147"/>
                  <a:gd name="T12" fmla="*/ 178 w 189"/>
                  <a:gd name="T13" fmla="*/ 0 h 147"/>
                  <a:gd name="T14" fmla="*/ 182 w 189"/>
                  <a:gd name="T15" fmla="*/ 1 h 147"/>
                  <a:gd name="T16" fmla="*/ 184 w 189"/>
                  <a:gd name="T17" fmla="*/ 5 h 147"/>
                  <a:gd name="T18" fmla="*/ 142 w 189"/>
                  <a:gd name="T19" fmla="*/ 145 h 147"/>
                  <a:gd name="T20" fmla="*/ 138 w 189"/>
                  <a:gd name="T21" fmla="*/ 147 h 147"/>
                  <a:gd name="T22" fmla="*/ 137 w 189"/>
                  <a:gd name="T2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147">
                    <a:moveTo>
                      <a:pt x="137" y="147"/>
                    </a:moveTo>
                    <a:cubicBezTo>
                      <a:pt x="136" y="147"/>
                      <a:pt x="135" y="147"/>
                      <a:pt x="134" y="146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0" y="30"/>
                      <a:pt x="0" y="28"/>
                      <a:pt x="0" y="26"/>
                    </a:cubicBezTo>
                    <a:cubicBezTo>
                      <a:pt x="1" y="24"/>
                      <a:pt x="3" y="22"/>
                      <a:pt x="5" y="22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0" y="0"/>
                      <a:pt x="181" y="1"/>
                      <a:pt x="182" y="1"/>
                    </a:cubicBezTo>
                    <a:cubicBezTo>
                      <a:pt x="183" y="2"/>
                      <a:pt x="184" y="4"/>
                      <a:pt x="184" y="5"/>
                    </a:cubicBezTo>
                    <a:cubicBezTo>
                      <a:pt x="189" y="56"/>
                      <a:pt x="174" y="105"/>
                      <a:pt x="142" y="145"/>
                    </a:cubicBezTo>
                    <a:cubicBezTo>
                      <a:pt x="141" y="146"/>
                      <a:pt x="139" y="147"/>
                      <a:pt x="138" y="147"/>
                    </a:cubicBezTo>
                    <a:lnTo>
                      <a:pt x="137" y="147"/>
                    </a:lnTo>
                    <a:close/>
                  </a:path>
                </a:pathLst>
              </a:custGeom>
              <a:solidFill>
                <a:srgbClr val="FF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9" name="ïśļïḓè">
                <a:extLst>
                  <a:ext uri="{FF2B5EF4-FFF2-40B4-BE49-F238E27FC236}">
                    <a16:creationId xmlns:a16="http://schemas.microsoft.com/office/drawing/2014/main" id="{59D0C374-F04F-4F3F-B7F5-C051C31E2883}"/>
                  </a:ext>
                </a:extLst>
              </p:cNvPr>
              <p:cNvSpPr/>
              <p:nvPr/>
            </p:nvSpPr>
            <p:spPr bwMode="auto">
              <a:xfrm>
                <a:off x="7002086" y="3130149"/>
                <a:ext cx="317632" cy="250762"/>
              </a:xfrm>
              <a:custGeom>
                <a:avLst/>
                <a:gdLst>
                  <a:gd name="T0" fmla="*/ 184 w 200"/>
                  <a:gd name="T1" fmla="*/ 11 h 158"/>
                  <a:gd name="T2" fmla="*/ 143 w 200"/>
                  <a:gd name="T3" fmla="*/ 146 h 158"/>
                  <a:gd name="T4" fmla="*/ 12 w 200"/>
                  <a:gd name="T5" fmla="*/ 33 h 158"/>
                  <a:gd name="T6" fmla="*/ 184 w 200"/>
                  <a:gd name="T7" fmla="*/ 11 h 158"/>
                  <a:gd name="T8" fmla="*/ 184 w 200"/>
                  <a:gd name="T9" fmla="*/ 0 h 158"/>
                  <a:gd name="T10" fmla="*/ 183 w 200"/>
                  <a:gd name="T11" fmla="*/ 0 h 158"/>
                  <a:gd name="T12" fmla="*/ 10 w 200"/>
                  <a:gd name="T13" fmla="*/ 21 h 158"/>
                  <a:gd name="T14" fmla="*/ 1 w 200"/>
                  <a:gd name="T15" fmla="*/ 29 h 158"/>
                  <a:gd name="T16" fmla="*/ 4 w 200"/>
                  <a:gd name="T17" fmla="*/ 41 h 158"/>
                  <a:gd name="T18" fmla="*/ 136 w 200"/>
                  <a:gd name="T19" fmla="*/ 155 h 158"/>
                  <a:gd name="T20" fmla="*/ 143 w 200"/>
                  <a:gd name="T21" fmla="*/ 158 h 158"/>
                  <a:gd name="T22" fmla="*/ 144 w 200"/>
                  <a:gd name="T23" fmla="*/ 158 h 158"/>
                  <a:gd name="T24" fmla="*/ 152 w 200"/>
                  <a:gd name="T25" fmla="*/ 153 h 158"/>
                  <a:gd name="T26" fmla="*/ 196 w 200"/>
                  <a:gd name="T27" fmla="*/ 10 h 158"/>
                  <a:gd name="T28" fmla="*/ 192 w 200"/>
                  <a:gd name="T29" fmla="*/ 2 h 158"/>
                  <a:gd name="T30" fmla="*/ 184 w 200"/>
                  <a:gd name="T3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" h="158">
                    <a:moveTo>
                      <a:pt x="184" y="11"/>
                    </a:moveTo>
                    <a:cubicBezTo>
                      <a:pt x="189" y="61"/>
                      <a:pt x="173" y="109"/>
                      <a:pt x="143" y="14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84" y="11"/>
                      <a:pt x="184" y="11"/>
                      <a:pt x="184" y="11"/>
                    </a:cubicBezTo>
                    <a:moveTo>
                      <a:pt x="184" y="0"/>
                    </a:moveTo>
                    <a:cubicBezTo>
                      <a:pt x="184" y="0"/>
                      <a:pt x="183" y="0"/>
                      <a:pt x="183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6" y="22"/>
                      <a:pt x="2" y="25"/>
                      <a:pt x="1" y="29"/>
                    </a:cubicBezTo>
                    <a:cubicBezTo>
                      <a:pt x="0" y="34"/>
                      <a:pt x="1" y="38"/>
                      <a:pt x="4" y="41"/>
                    </a:cubicBezTo>
                    <a:cubicBezTo>
                      <a:pt x="136" y="155"/>
                      <a:pt x="136" y="155"/>
                      <a:pt x="136" y="155"/>
                    </a:cubicBezTo>
                    <a:cubicBezTo>
                      <a:pt x="138" y="157"/>
                      <a:pt x="141" y="158"/>
                      <a:pt x="143" y="158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47" y="157"/>
                      <a:pt x="150" y="156"/>
                      <a:pt x="152" y="153"/>
                    </a:cubicBezTo>
                    <a:cubicBezTo>
                      <a:pt x="185" y="113"/>
                      <a:pt x="200" y="62"/>
                      <a:pt x="196" y="10"/>
                    </a:cubicBezTo>
                    <a:cubicBezTo>
                      <a:pt x="195" y="7"/>
                      <a:pt x="194" y="4"/>
                      <a:pt x="192" y="2"/>
                    </a:cubicBezTo>
                    <a:cubicBezTo>
                      <a:pt x="190" y="0"/>
                      <a:pt x="187" y="0"/>
                      <a:pt x="1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0" name="îṣḻiďé">
                <a:extLst>
                  <a:ext uri="{FF2B5EF4-FFF2-40B4-BE49-F238E27FC236}">
                    <a16:creationId xmlns:a16="http://schemas.microsoft.com/office/drawing/2014/main" id="{F68CFCCD-B9A9-42CA-98FB-CEB72258A0FB}"/>
                  </a:ext>
                </a:extLst>
              </p:cNvPr>
              <p:cNvSpPr/>
              <p:nvPr/>
            </p:nvSpPr>
            <p:spPr bwMode="auto">
              <a:xfrm>
                <a:off x="6958620" y="2862669"/>
                <a:ext cx="343265" cy="308716"/>
              </a:xfrm>
              <a:custGeom>
                <a:avLst/>
                <a:gdLst>
                  <a:gd name="T0" fmla="*/ 28 w 216"/>
                  <a:gd name="T1" fmla="*/ 194 h 194"/>
                  <a:gd name="T2" fmla="*/ 25 w 216"/>
                  <a:gd name="T3" fmla="*/ 192 h 194"/>
                  <a:gd name="T4" fmla="*/ 23 w 216"/>
                  <a:gd name="T5" fmla="*/ 189 h 194"/>
                  <a:gd name="T6" fmla="*/ 0 w 216"/>
                  <a:gd name="T7" fmla="*/ 7 h 194"/>
                  <a:gd name="T8" fmla="*/ 1 w 216"/>
                  <a:gd name="T9" fmla="*/ 3 h 194"/>
                  <a:gd name="T10" fmla="*/ 5 w 216"/>
                  <a:gd name="T11" fmla="*/ 1 h 194"/>
                  <a:gd name="T12" fmla="*/ 23 w 216"/>
                  <a:gd name="T13" fmla="*/ 0 h 194"/>
                  <a:gd name="T14" fmla="*/ 215 w 216"/>
                  <a:gd name="T15" fmla="*/ 164 h 194"/>
                  <a:gd name="T16" fmla="*/ 214 w 216"/>
                  <a:gd name="T17" fmla="*/ 169 h 194"/>
                  <a:gd name="T18" fmla="*/ 210 w 216"/>
                  <a:gd name="T19" fmla="*/ 171 h 194"/>
                  <a:gd name="T20" fmla="*/ 29 w 216"/>
                  <a:gd name="T21" fmla="*/ 193 h 194"/>
                  <a:gd name="T22" fmla="*/ 28 w 216"/>
                  <a:gd name="T23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" h="194">
                    <a:moveTo>
                      <a:pt x="28" y="194"/>
                    </a:moveTo>
                    <a:cubicBezTo>
                      <a:pt x="27" y="194"/>
                      <a:pt x="26" y="193"/>
                      <a:pt x="25" y="192"/>
                    </a:cubicBezTo>
                    <a:cubicBezTo>
                      <a:pt x="24" y="191"/>
                      <a:pt x="23" y="190"/>
                      <a:pt x="23" y="18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4" y="1"/>
                      <a:pt x="5" y="1"/>
                    </a:cubicBezTo>
                    <a:cubicBezTo>
                      <a:pt x="11" y="0"/>
                      <a:pt x="17" y="0"/>
                      <a:pt x="23" y="0"/>
                    </a:cubicBezTo>
                    <a:cubicBezTo>
                      <a:pt x="119" y="0"/>
                      <a:pt x="200" y="69"/>
                      <a:pt x="215" y="164"/>
                    </a:cubicBezTo>
                    <a:cubicBezTo>
                      <a:pt x="216" y="166"/>
                      <a:pt x="215" y="167"/>
                      <a:pt x="214" y="169"/>
                    </a:cubicBezTo>
                    <a:cubicBezTo>
                      <a:pt x="213" y="170"/>
                      <a:pt x="212" y="171"/>
                      <a:pt x="210" y="171"/>
                    </a:cubicBezTo>
                    <a:cubicBezTo>
                      <a:pt x="29" y="193"/>
                      <a:pt x="29" y="193"/>
                      <a:pt x="29" y="193"/>
                    </a:cubicBezTo>
                    <a:lnTo>
                      <a:pt x="28" y="19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1" name="îṡḻîḋe">
                <a:extLst>
                  <a:ext uri="{FF2B5EF4-FFF2-40B4-BE49-F238E27FC236}">
                    <a16:creationId xmlns:a16="http://schemas.microsoft.com/office/drawing/2014/main" id="{4CDBC100-BE40-44DB-AB9C-133EF5F1D0E6}"/>
                  </a:ext>
                </a:extLst>
              </p:cNvPr>
              <p:cNvSpPr/>
              <p:nvPr/>
            </p:nvSpPr>
            <p:spPr bwMode="auto">
              <a:xfrm>
                <a:off x="6949704" y="2854867"/>
                <a:ext cx="361097" cy="324319"/>
              </a:xfrm>
              <a:custGeom>
                <a:avLst/>
                <a:gdLst>
                  <a:gd name="T0" fmla="*/ 29 w 227"/>
                  <a:gd name="T1" fmla="*/ 11 h 204"/>
                  <a:gd name="T2" fmla="*/ 216 w 227"/>
                  <a:gd name="T3" fmla="*/ 170 h 204"/>
                  <a:gd name="T4" fmla="*/ 34 w 227"/>
                  <a:gd name="T5" fmla="*/ 193 h 204"/>
                  <a:gd name="T6" fmla="*/ 12 w 227"/>
                  <a:gd name="T7" fmla="*/ 12 h 204"/>
                  <a:gd name="T8" fmla="*/ 29 w 227"/>
                  <a:gd name="T9" fmla="*/ 11 h 204"/>
                  <a:gd name="T10" fmla="*/ 29 w 227"/>
                  <a:gd name="T11" fmla="*/ 0 h 204"/>
                  <a:gd name="T12" fmla="*/ 11 w 227"/>
                  <a:gd name="T13" fmla="*/ 0 h 204"/>
                  <a:gd name="T14" fmla="*/ 3 w 227"/>
                  <a:gd name="T15" fmla="*/ 5 h 204"/>
                  <a:gd name="T16" fmla="*/ 1 w 227"/>
                  <a:gd name="T17" fmla="*/ 13 h 204"/>
                  <a:gd name="T18" fmla="*/ 23 w 227"/>
                  <a:gd name="T19" fmla="*/ 194 h 204"/>
                  <a:gd name="T20" fmla="*/ 28 w 227"/>
                  <a:gd name="T21" fmla="*/ 202 h 204"/>
                  <a:gd name="T22" fmla="*/ 34 w 227"/>
                  <a:gd name="T23" fmla="*/ 204 h 204"/>
                  <a:gd name="T24" fmla="*/ 36 w 227"/>
                  <a:gd name="T25" fmla="*/ 204 h 204"/>
                  <a:gd name="T26" fmla="*/ 217 w 227"/>
                  <a:gd name="T27" fmla="*/ 181 h 204"/>
                  <a:gd name="T28" fmla="*/ 225 w 227"/>
                  <a:gd name="T29" fmla="*/ 177 h 204"/>
                  <a:gd name="T30" fmla="*/ 227 w 227"/>
                  <a:gd name="T31" fmla="*/ 168 h 204"/>
                  <a:gd name="T32" fmla="*/ 158 w 227"/>
                  <a:gd name="T33" fmla="*/ 47 h 204"/>
                  <a:gd name="T34" fmla="*/ 29 w 227"/>
                  <a:gd name="T3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7" h="204">
                    <a:moveTo>
                      <a:pt x="29" y="11"/>
                    </a:moveTo>
                    <a:cubicBezTo>
                      <a:pt x="121" y="11"/>
                      <a:pt x="201" y="78"/>
                      <a:pt x="216" y="170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7" y="11"/>
                      <a:pt x="23" y="11"/>
                      <a:pt x="29" y="11"/>
                    </a:cubicBezTo>
                    <a:moveTo>
                      <a:pt x="29" y="0"/>
                    </a:moveTo>
                    <a:cubicBezTo>
                      <a:pt x="23" y="0"/>
                      <a:pt x="17" y="0"/>
                      <a:pt x="11" y="0"/>
                    </a:cubicBezTo>
                    <a:cubicBezTo>
                      <a:pt x="8" y="1"/>
                      <a:pt x="5" y="2"/>
                      <a:pt x="3" y="5"/>
                    </a:cubicBezTo>
                    <a:cubicBezTo>
                      <a:pt x="1" y="7"/>
                      <a:pt x="0" y="10"/>
                      <a:pt x="1" y="13"/>
                    </a:cubicBezTo>
                    <a:cubicBezTo>
                      <a:pt x="23" y="194"/>
                      <a:pt x="23" y="194"/>
                      <a:pt x="23" y="194"/>
                    </a:cubicBezTo>
                    <a:cubicBezTo>
                      <a:pt x="24" y="197"/>
                      <a:pt x="25" y="200"/>
                      <a:pt x="28" y="202"/>
                    </a:cubicBezTo>
                    <a:cubicBezTo>
                      <a:pt x="30" y="203"/>
                      <a:pt x="32" y="204"/>
                      <a:pt x="34" y="204"/>
                    </a:cubicBezTo>
                    <a:cubicBezTo>
                      <a:pt x="35" y="204"/>
                      <a:pt x="35" y="204"/>
                      <a:pt x="36" y="204"/>
                    </a:cubicBezTo>
                    <a:cubicBezTo>
                      <a:pt x="217" y="181"/>
                      <a:pt x="217" y="181"/>
                      <a:pt x="217" y="181"/>
                    </a:cubicBezTo>
                    <a:cubicBezTo>
                      <a:pt x="220" y="181"/>
                      <a:pt x="223" y="179"/>
                      <a:pt x="225" y="177"/>
                    </a:cubicBezTo>
                    <a:cubicBezTo>
                      <a:pt x="227" y="174"/>
                      <a:pt x="227" y="171"/>
                      <a:pt x="227" y="168"/>
                    </a:cubicBezTo>
                    <a:cubicBezTo>
                      <a:pt x="219" y="121"/>
                      <a:pt x="195" y="78"/>
                      <a:pt x="158" y="47"/>
                    </a:cubicBezTo>
                    <a:cubicBezTo>
                      <a:pt x="122" y="16"/>
                      <a:pt x="76" y="0"/>
                      <a:pt x="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2" name="íṧ1ïḑê">
                <a:extLst>
                  <a:ext uri="{FF2B5EF4-FFF2-40B4-BE49-F238E27FC236}">
                    <a16:creationId xmlns:a16="http://schemas.microsoft.com/office/drawing/2014/main" id="{BEBE7474-958F-4BDF-B2D1-F52FF252155F}"/>
                  </a:ext>
                </a:extLst>
              </p:cNvPr>
              <p:cNvSpPr/>
              <p:nvPr/>
            </p:nvSpPr>
            <p:spPr bwMode="auto">
              <a:xfrm>
                <a:off x="6819308" y="3188102"/>
                <a:ext cx="268594" cy="295342"/>
              </a:xfrm>
              <a:custGeom>
                <a:avLst/>
                <a:gdLst>
                  <a:gd name="T0" fmla="*/ 110 w 169"/>
                  <a:gd name="T1" fmla="*/ 186 h 186"/>
                  <a:gd name="T2" fmla="*/ 3 w 169"/>
                  <a:gd name="T3" fmla="*/ 154 h 186"/>
                  <a:gd name="T4" fmla="*/ 0 w 169"/>
                  <a:gd name="T5" fmla="*/ 150 h 186"/>
                  <a:gd name="T6" fmla="*/ 1 w 169"/>
                  <a:gd name="T7" fmla="*/ 146 h 186"/>
                  <a:gd name="T8" fmla="*/ 104 w 169"/>
                  <a:gd name="T9" fmla="*/ 2 h 186"/>
                  <a:gd name="T10" fmla="*/ 108 w 169"/>
                  <a:gd name="T11" fmla="*/ 0 h 186"/>
                  <a:gd name="T12" fmla="*/ 109 w 169"/>
                  <a:gd name="T13" fmla="*/ 0 h 186"/>
                  <a:gd name="T14" fmla="*/ 114 w 169"/>
                  <a:gd name="T15" fmla="*/ 4 h 186"/>
                  <a:gd name="T16" fmla="*/ 168 w 169"/>
                  <a:gd name="T17" fmla="*/ 171 h 186"/>
                  <a:gd name="T18" fmla="*/ 168 w 169"/>
                  <a:gd name="T19" fmla="*/ 176 h 186"/>
                  <a:gd name="T20" fmla="*/ 164 w 169"/>
                  <a:gd name="T21" fmla="*/ 178 h 186"/>
                  <a:gd name="T22" fmla="*/ 135 w 169"/>
                  <a:gd name="T23" fmla="*/ 184 h 186"/>
                  <a:gd name="T24" fmla="*/ 110 w 169"/>
                  <a:gd name="T25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86">
                    <a:moveTo>
                      <a:pt x="110" y="186"/>
                    </a:moveTo>
                    <a:cubicBezTo>
                      <a:pt x="72" y="186"/>
                      <a:pt x="35" y="175"/>
                      <a:pt x="3" y="154"/>
                    </a:cubicBezTo>
                    <a:cubicBezTo>
                      <a:pt x="2" y="153"/>
                      <a:pt x="1" y="151"/>
                      <a:pt x="0" y="150"/>
                    </a:cubicBezTo>
                    <a:cubicBezTo>
                      <a:pt x="0" y="148"/>
                      <a:pt x="0" y="147"/>
                      <a:pt x="1" y="146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5" y="1"/>
                      <a:pt x="106" y="0"/>
                      <a:pt x="108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1" y="0"/>
                      <a:pt x="113" y="2"/>
                      <a:pt x="114" y="4"/>
                    </a:cubicBezTo>
                    <a:cubicBezTo>
                      <a:pt x="168" y="171"/>
                      <a:pt x="168" y="171"/>
                      <a:pt x="168" y="171"/>
                    </a:cubicBezTo>
                    <a:cubicBezTo>
                      <a:pt x="169" y="173"/>
                      <a:pt x="169" y="174"/>
                      <a:pt x="168" y="176"/>
                    </a:cubicBezTo>
                    <a:cubicBezTo>
                      <a:pt x="167" y="177"/>
                      <a:pt x="166" y="178"/>
                      <a:pt x="164" y="178"/>
                    </a:cubicBezTo>
                    <a:cubicBezTo>
                      <a:pt x="155" y="181"/>
                      <a:pt x="145" y="183"/>
                      <a:pt x="135" y="184"/>
                    </a:cubicBezTo>
                    <a:cubicBezTo>
                      <a:pt x="127" y="185"/>
                      <a:pt x="118" y="186"/>
                      <a:pt x="110" y="186"/>
                    </a:cubicBezTo>
                    <a:close/>
                  </a:path>
                </a:pathLst>
              </a:custGeom>
              <a:solidFill>
                <a:srgbClr val="A2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3" name="íṡḷîḋê">
                <a:extLst>
                  <a:ext uri="{FF2B5EF4-FFF2-40B4-BE49-F238E27FC236}">
                    <a16:creationId xmlns:a16="http://schemas.microsoft.com/office/drawing/2014/main" id="{BA66FEA1-6357-40F6-9261-20BBA04E6B22}"/>
                  </a:ext>
                </a:extLst>
              </p:cNvPr>
              <p:cNvSpPr/>
              <p:nvPr/>
            </p:nvSpPr>
            <p:spPr bwMode="auto">
              <a:xfrm>
                <a:off x="6809277" y="3179186"/>
                <a:ext cx="287540" cy="314288"/>
              </a:xfrm>
              <a:custGeom>
                <a:avLst/>
                <a:gdLst>
                  <a:gd name="T0" fmla="*/ 114 w 181"/>
                  <a:gd name="T1" fmla="*/ 12 h 198"/>
                  <a:gd name="T2" fmla="*/ 169 w 181"/>
                  <a:gd name="T3" fmla="*/ 179 h 198"/>
                  <a:gd name="T4" fmla="*/ 140 w 181"/>
                  <a:gd name="T5" fmla="*/ 185 h 198"/>
                  <a:gd name="T6" fmla="*/ 116 w 181"/>
                  <a:gd name="T7" fmla="*/ 186 h 198"/>
                  <a:gd name="T8" fmla="*/ 12 w 181"/>
                  <a:gd name="T9" fmla="*/ 155 h 198"/>
                  <a:gd name="T10" fmla="*/ 114 w 181"/>
                  <a:gd name="T11" fmla="*/ 12 h 198"/>
                  <a:gd name="T12" fmla="*/ 114 w 181"/>
                  <a:gd name="T13" fmla="*/ 0 h 198"/>
                  <a:gd name="T14" fmla="*/ 105 w 181"/>
                  <a:gd name="T15" fmla="*/ 5 h 198"/>
                  <a:gd name="T16" fmla="*/ 3 w 181"/>
                  <a:gd name="T17" fmla="*/ 148 h 198"/>
                  <a:gd name="T18" fmla="*/ 1 w 181"/>
                  <a:gd name="T19" fmla="*/ 157 h 198"/>
                  <a:gd name="T20" fmla="*/ 6 w 181"/>
                  <a:gd name="T21" fmla="*/ 164 h 198"/>
                  <a:gd name="T22" fmla="*/ 116 w 181"/>
                  <a:gd name="T23" fmla="*/ 198 h 198"/>
                  <a:gd name="T24" fmla="*/ 141 w 181"/>
                  <a:gd name="T25" fmla="*/ 196 h 198"/>
                  <a:gd name="T26" fmla="*/ 172 w 181"/>
                  <a:gd name="T27" fmla="*/ 190 h 198"/>
                  <a:gd name="T28" fmla="*/ 179 w 181"/>
                  <a:gd name="T29" fmla="*/ 184 h 198"/>
                  <a:gd name="T30" fmla="*/ 180 w 181"/>
                  <a:gd name="T31" fmla="*/ 175 h 198"/>
                  <a:gd name="T32" fmla="*/ 125 w 181"/>
                  <a:gd name="T33" fmla="*/ 8 h 198"/>
                  <a:gd name="T34" fmla="*/ 116 w 181"/>
                  <a:gd name="T35" fmla="*/ 1 h 198"/>
                  <a:gd name="T36" fmla="*/ 114 w 181"/>
                  <a:gd name="T3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1" h="198">
                    <a:moveTo>
                      <a:pt x="114" y="12"/>
                    </a:moveTo>
                    <a:cubicBezTo>
                      <a:pt x="169" y="179"/>
                      <a:pt x="169" y="179"/>
                      <a:pt x="169" y="179"/>
                    </a:cubicBezTo>
                    <a:cubicBezTo>
                      <a:pt x="160" y="182"/>
                      <a:pt x="150" y="184"/>
                      <a:pt x="140" y="185"/>
                    </a:cubicBezTo>
                    <a:cubicBezTo>
                      <a:pt x="132" y="186"/>
                      <a:pt x="124" y="186"/>
                      <a:pt x="116" y="186"/>
                    </a:cubicBezTo>
                    <a:cubicBezTo>
                      <a:pt x="78" y="186"/>
                      <a:pt x="42" y="175"/>
                      <a:pt x="12" y="155"/>
                    </a:cubicBezTo>
                    <a:cubicBezTo>
                      <a:pt x="114" y="12"/>
                      <a:pt x="114" y="12"/>
                      <a:pt x="114" y="12"/>
                    </a:cubicBezTo>
                    <a:moveTo>
                      <a:pt x="114" y="0"/>
                    </a:moveTo>
                    <a:cubicBezTo>
                      <a:pt x="111" y="0"/>
                      <a:pt x="107" y="2"/>
                      <a:pt x="105" y="5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1" y="151"/>
                      <a:pt x="0" y="154"/>
                      <a:pt x="1" y="157"/>
                    </a:cubicBezTo>
                    <a:cubicBezTo>
                      <a:pt x="1" y="160"/>
                      <a:pt x="3" y="163"/>
                      <a:pt x="6" y="164"/>
                    </a:cubicBezTo>
                    <a:cubicBezTo>
                      <a:pt x="39" y="186"/>
                      <a:pt x="77" y="198"/>
                      <a:pt x="116" y="198"/>
                    </a:cubicBezTo>
                    <a:cubicBezTo>
                      <a:pt x="125" y="198"/>
                      <a:pt x="133" y="197"/>
                      <a:pt x="141" y="196"/>
                    </a:cubicBezTo>
                    <a:cubicBezTo>
                      <a:pt x="152" y="195"/>
                      <a:pt x="162" y="193"/>
                      <a:pt x="172" y="190"/>
                    </a:cubicBezTo>
                    <a:cubicBezTo>
                      <a:pt x="175" y="189"/>
                      <a:pt x="177" y="187"/>
                      <a:pt x="179" y="184"/>
                    </a:cubicBezTo>
                    <a:cubicBezTo>
                      <a:pt x="180" y="182"/>
                      <a:pt x="181" y="178"/>
                      <a:pt x="180" y="175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4"/>
                      <a:pt x="120" y="1"/>
                      <a:pt x="116" y="1"/>
                    </a:cubicBezTo>
                    <a:cubicBezTo>
                      <a:pt x="115" y="0"/>
                      <a:pt x="115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4" name="íślïďé">
                <a:extLst>
                  <a:ext uri="{FF2B5EF4-FFF2-40B4-BE49-F238E27FC236}">
                    <a16:creationId xmlns:a16="http://schemas.microsoft.com/office/drawing/2014/main" id="{D03C1D1A-9A77-41C7-B02B-67C5104FB09E}"/>
                  </a:ext>
                </a:extLst>
              </p:cNvPr>
              <p:cNvSpPr/>
              <p:nvPr/>
            </p:nvSpPr>
            <p:spPr bwMode="auto">
              <a:xfrm>
                <a:off x="6664393" y="2868241"/>
                <a:ext cx="327662" cy="553905"/>
              </a:xfrm>
              <a:custGeom>
                <a:avLst/>
                <a:gdLst>
                  <a:gd name="T0" fmla="*/ 92 w 206"/>
                  <a:gd name="T1" fmla="*/ 349 h 349"/>
                  <a:gd name="T2" fmla="*/ 88 w 206"/>
                  <a:gd name="T3" fmla="*/ 347 h 349"/>
                  <a:gd name="T4" fmla="*/ 66 w 206"/>
                  <a:gd name="T5" fmla="*/ 328 h 349"/>
                  <a:gd name="T6" fmla="*/ 57 w 206"/>
                  <a:gd name="T7" fmla="*/ 317 h 349"/>
                  <a:gd name="T8" fmla="*/ 14 w 206"/>
                  <a:gd name="T9" fmla="*/ 217 h 349"/>
                  <a:gd name="T10" fmla="*/ 176 w 206"/>
                  <a:gd name="T11" fmla="*/ 0 h 349"/>
                  <a:gd name="T12" fmla="*/ 177 w 206"/>
                  <a:gd name="T13" fmla="*/ 0 h 349"/>
                  <a:gd name="T14" fmla="*/ 180 w 206"/>
                  <a:gd name="T15" fmla="*/ 1 h 349"/>
                  <a:gd name="T16" fmla="*/ 183 w 206"/>
                  <a:gd name="T17" fmla="*/ 5 h 349"/>
                  <a:gd name="T18" fmla="*/ 206 w 206"/>
                  <a:gd name="T19" fmla="*/ 193 h 349"/>
                  <a:gd name="T20" fmla="*/ 205 w 206"/>
                  <a:gd name="T21" fmla="*/ 197 h 349"/>
                  <a:gd name="T22" fmla="*/ 96 w 206"/>
                  <a:gd name="T23" fmla="*/ 346 h 349"/>
                  <a:gd name="T24" fmla="*/ 92 w 206"/>
                  <a:gd name="T25" fmla="*/ 348 h 349"/>
                  <a:gd name="T26" fmla="*/ 92 w 206"/>
                  <a:gd name="T27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6" h="349">
                    <a:moveTo>
                      <a:pt x="92" y="349"/>
                    </a:moveTo>
                    <a:cubicBezTo>
                      <a:pt x="90" y="349"/>
                      <a:pt x="89" y="348"/>
                      <a:pt x="88" y="347"/>
                    </a:cubicBezTo>
                    <a:cubicBezTo>
                      <a:pt x="80" y="341"/>
                      <a:pt x="73" y="335"/>
                      <a:pt x="66" y="328"/>
                    </a:cubicBezTo>
                    <a:cubicBezTo>
                      <a:pt x="57" y="317"/>
                      <a:pt x="57" y="317"/>
                      <a:pt x="57" y="317"/>
                    </a:cubicBezTo>
                    <a:cubicBezTo>
                      <a:pt x="33" y="289"/>
                      <a:pt x="18" y="254"/>
                      <a:pt x="14" y="217"/>
                    </a:cubicBezTo>
                    <a:cubicBezTo>
                      <a:pt x="0" y="112"/>
                      <a:pt x="72" y="17"/>
                      <a:pt x="176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8" y="0"/>
                      <a:pt x="179" y="0"/>
                      <a:pt x="180" y="1"/>
                    </a:cubicBezTo>
                    <a:cubicBezTo>
                      <a:pt x="182" y="2"/>
                      <a:pt x="182" y="3"/>
                      <a:pt x="183" y="5"/>
                    </a:cubicBezTo>
                    <a:cubicBezTo>
                      <a:pt x="206" y="193"/>
                      <a:pt x="206" y="193"/>
                      <a:pt x="206" y="193"/>
                    </a:cubicBezTo>
                    <a:cubicBezTo>
                      <a:pt x="206" y="194"/>
                      <a:pt x="206" y="195"/>
                      <a:pt x="205" y="197"/>
                    </a:cubicBezTo>
                    <a:cubicBezTo>
                      <a:pt x="96" y="346"/>
                      <a:pt x="96" y="346"/>
                      <a:pt x="96" y="346"/>
                    </a:cubicBezTo>
                    <a:cubicBezTo>
                      <a:pt x="95" y="347"/>
                      <a:pt x="94" y="348"/>
                      <a:pt x="92" y="348"/>
                    </a:cubicBezTo>
                    <a:lnTo>
                      <a:pt x="92" y="349"/>
                    </a:lnTo>
                    <a:close/>
                  </a:path>
                </a:pathLst>
              </a:custGeom>
              <a:solidFill>
                <a:srgbClr val="B74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5" name="iṣ1ïḑe">
                <a:extLst>
                  <a:ext uri="{FF2B5EF4-FFF2-40B4-BE49-F238E27FC236}">
                    <a16:creationId xmlns:a16="http://schemas.microsoft.com/office/drawing/2014/main" id="{67AB6C81-0542-4810-9C1A-4998666C0972}"/>
                  </a:ext>
                </a:extLst>
              </p:cNvPr>
              <p:cNvSpPr/>
              <p:nvPr/>
            </p:nvSpPr>
            <p:spPr bwMode="auto">
              <a:xfrm>
                <a:off x="6666622" y="2858211"/>
                <a:ext cx="335464" cy="571737"/>
              </a:xfrm>
              <a:custGeom>
                <a:avLst/>
                <a:gdLst>
                  <a:gd name="T0" fmla="*/ 176 w 211"/>
                  <a:gd name="T1" fmla="*/ 11 h 360"/>
                  <a:gd name="T2" fmla="*/ 190 w 211"/>
                  <a:gd name="T3" fmla="*/ 122 h 360"/>
                  <a:gd name="T4" fmla="*/ 199 w 211"/>
                  <a:gd name="T5" fmla="*/ 196 h 360"/>
                  <a:gd name="T6" fmla="*/ 200 w 211"/>
                  <a:gd name="T7" fmla="*/ 199 h 360"/>
                  <a:gd name="T8" fmla="*/ 91 w 211"/>
                  <a:gd name="T9" fmla="*/ 349 h 360"/>
                  <a:gd name="T10" fmla="*/ 69 w 211"/>
                  <a:gd name="T11" fmla="*/ 330 h 360"/>
                  <a:gd name="T12" fmla="*/ 60 w 211"/>
                  <a:gd name="T13" fmla="*/ 320 h 360"/>
                  <a:gd name="T14" fmla="*/ 18 w 211"/>
                  <a:gd name="T15" fmla="*/ 222 h 360"/>
                  <a:gd name="T16" fmla="*/ 176 w 211"/>
                  <a:gd name="T17" fmla="*/ 11 h 360"/>
                  <a:gd name="T18" fmla="*/ 176 w 211"/>
                  <a:gd name="T19" fmla="*/ 0 h 360"/>
                  <a:gd name="T20" fmla="*/ 174 w 211"/>
                  <a:gd name="T21" fmla="*/ 0 h 360"/>
                  <a:gd name="T22" fmla="*/ 46 w 211"/>
                  <a:gd name="T23" fmla="*/ 78 h 360"/>
                  <a:gd name="T24" fmla="*/ 7 w 211"/>
                  <a:gd name="T25" fmla="*/ 224 h 360"/>
                  <a:gd name="T26" fmla="*/ 52 w 211"/>
                  <a:gd name="T27" fmla="*/ 327 h 360"/>
                  <a:gd name="T28" fmla="*/ 52 w 211"/>
                  <a:gd name="T29" fmla="*/ 327 h 360"/>
                  <a:gd name="T30" fmla="*/ 61 w 211"/>
                  <a:gd name="T31" fmla="*/ 337 h 360"/>
                  <a:gd name="T32" fmla="*/ 61 w 211"/>
                  <a:gd name="T33" fmla="*/ 338 h 360"/>
                  <a:gd name="T34" fmla="*/ 84 w 211"/>
                  <a:gd name="T35" fmla="*/ 358 h 360"/>
                  <a:gd name="T36" fmla="*/ 91 w 211"/>
                  <a:gd name="T37" fmla="*/ 360 h 360"/>
                  <a:gd name="T38" fmla="*/ 92 w 211"/>
                  <a:gd name="T39" fmla="*/ 360 h 360"/>
                  <a:gd name="T40" fmla="*/ 100 w 211"/>
                  <a:gd name="T41" fmla="*/ 356 h 360"/>
                  <a:gd name="T42" fmla="*/ 209 w 211"/>
                  <a:gd name="T43" fmla="*/ 206 h 360"/>
                  <a:gd name="T44" fmla="*/ 211 w 211"/>
                  <a:gd name="T45" fmla="*/ 198 h 360"/>
                  <a:gd name="T46" fmla="*/ 210 w 211"/>
                  <a:gd name="T47" fmla="*/ 194 h 360"/>
                  <a:gd name="T48" fmla="*/ 201 w 211"/>
                  <a:gd name="T49" fmla="*/ 120 h 360"/>
                  <a:gd name="T50" fmla="*/ 187 w 211"/>
                  <a:gd name="T51" fmla="*/ 10 h 360"/>
                  <a:gd name="T52" fmla="*/ 183 w 211"/>
                  <a:gd name="T53" fmla="*/ 2 h 360"/>
                  <a:gd name="T54" fmla="*/ 176 w 211"/>
                  <a:gd name="T55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1" h="360">
                    <a:moveTo>
                      <a:pt x="176" y="11"/>
                    </a:moveTo>
                    <a:cubicBezTo>
                      <a:pt x="190" y="122"/>
                      <a:pt x="190" y="122"/>
                      <a:pt x="190" y="122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200" y="199"/>
                      <a:pt x="200" y="199"/>
                      <a:pt x="200" y="199"/>
                    </a:cubicBezTo>
                    <a:cubicBezTo>
                      <a:pt x="91" y="349"/>
                      <a:pt x="91" y="349"/>
                      <a:pt x="91" y="349"/>
                    </a:cubicBezTo>
                    <a:cubicBezTo>
                      <a:pt x="83" y="343"/>
                      <a:pt x="76" y="337"/>
                      <a:pt x="69" y="330"/>
                    </a:cubicBezTo>
                    <a:cubicBezTo>
                      <a:pt x="60" y="320"/>
                      <a:pt x="60" y="320"/>
                      <a:pt x="60" y="320"/>
                    </a:cubicBezTo>
                    <a:cubicBezTo>
                      <a:pt x="38" y="293"/>
                      <a:pt x="23" y="259"/>
                      <a:pt x="18" y="222"/>
                    </a:cubicBezTo>
                    <a:cubicBezTo>
                      <a:pt x="5" y="121"/>
                      <a:pt x="76" y="28"/>
                      <a:pt x="176" y="11"/>
                    </a:cubicBezTo>
                    <a:moveTo>
                      <a:pt x="176" y="0"/>
                    </a:moveTo>
                    <a:cubicBezTo>
                      <a:pt x="175" y="0"/>
                      <a:pt x="175" y="0"/>
                      <a:pt x="174" y="0"/>
                    </a:cubicBezTo>
                    <a:cubicBezTo>
                      <a:pt x="123" y="9"/>
                      <a:pt x="77" y="36"/>
                      <a:pt x="46" y="78"/>
                    </a:cubicBezTo>
                    <a:cubicBezTo>
                      <a:pt x="14" y="120"/>
                      <a:pt x="0" y="172"/>
                      <a:pt x="7" y="224"/>
                    </a:cubicBezTo>
                    <a:cubicBezTo>
                      <a:pt x="12" y="262"/>
                      <a:pt x="27" y="297"/>
                      <a:pt x="52" y="327"/>
                    </a:cubicBezTo>
                    <a:cubicBezTo>
                      <a:pt x="52" y="327"/>
                      <a:pt x="52" y="327"/>
                      <a:pt x="52" y="327"/>
                    </a:cubicBezTo>
                    <a:cubicBezTo>
                      <a:pt x="61" y="337"/>
                      <a:pt x="61" y="337"/>
                      <a:pt x="61" y="337"/>
                    </a:cubicBezTo>
                    <a:cubicBezTo>
                      <a:pt x="61" y="338"/>
                      <a:pt x="61" y="338"/>
                      <a:pt x="61" y="338"/>
                    </a:cubicBezTo>
                    <a:cubicBezTo>
                      <a:pt x="68" y="345"/>
                      <a:pt x="76" y="352"/>
                      <a:pt x="84" y="358"/>
                    </a:cubicBezTo>
                    <a:cubicBezTo>
                      <a:pt x="86" y="359"/>
                      <a:pt x="88" y="360"/>
                      <a:pt x="91" y="360"/>
                    </a:cubicBezTo>
                    <a:cubicBezTo>
                      <a:pt x="91" y="360"/>
                      <a:pt x="92" y="360"/>
                      <a:pt x="92" y="360"/>
                    </a:cubicBezTo>
                    <a:cubicBezTo>
                      <a:pt x="95" y="360"/>
                      <a:pt x="98" y="358"/>
                      <a:pt x="100" y="356"/>
                    </a:cubicBezTo>
                    <a:cubicBezTo>
                      <a:pt x="209" y="206"/>
                      <a:pt x="209" y="206"/>
                      <a:pt x="209" y="206"/>
                    </a:cubicBezTo>
                    <a:cubicBezTo>
                      <a:pt x="210" y="204"/>
                      <a:pt x="211" y="201"/>
                      <a:pt x="211" y="198"/>
                    </a:cubicBezTo>
                    <a:cubicBezTo>
                      <a:pt x="210" y="194"/>
                      <a:pt x="210" y="194"/>
                      <a:pt x="210" y="194"/>
                    </a:cubicBezTo>
                    <a:cubicBezTo>
                      <a:pt x="201" y="120"/>
                      <a:pt x="201" y="120"/>
                      <a:pt x="201" y="120"/>
                    </a:cubicBezTo>
                    <a:cubicBezTo>
                      <a:pt x="187" y="10"/>
                      <a:pt x="187" y="10"/>
                      <a:pt x="187" y="10"/>
                    </a:cubicBezTo>
                    <a:cubicBezTo>
                      <a:pt x="187" y="7"/>
                      <a:pt x="185" y="4"/>
                      <a:pt x="183" y="2"/>
                    </a:cubicBezTo>
                    <a:cubicBezTo>
                      <a:pt x="181" y="1"/>
                      <a:pt x="178" y="0"/>
                      <a:pt x="1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6" name="îṧ1ïḓê">
                <a:extLst>
                  <a:ext uri="{FF2B5EF4-FFF2-40B4-BE49-F238E27FC236}">
                    <a16:creationId xmlns:a16="http://schemas.microsoft.com/office/drawing/2014/main" id="{6810D388-ED24-4D57-B41A-2692E4822EA8}"/>
                  </a:ext>
                </a:extLst>
              </p:cNvPr>
              <p:cNvSpPr/>
              <p:nvPr/>
            </p:nvSpPr>
            <p:spPr bwMode="auto">
              <a:xfrm>
                <a:off x="6782529" y="3687397"/>
                <a:ext cx="101420" cy="101420"/>
              </a:xfrm>
              <a:custGeom>
                <a:avLst/>
                <a:gdLst>
                  <a:gd name="T0" fmla="*/ 0 w 91"/>
                  <a:gd name="T1" fmla="*/ 9 h 91"/>
                  <a:gd name="T2" fmla="*/ 81 w 91"/>
                  <a:gd name="T3" fmla="*/ 0 h 91"/>
                  <a:gd name="T4" fmla="*/ 91 w 91"/>
                  <a:gd name="T5" fmla="*/ 79 h 91"/>
                  <a:gd name="T6" fmla="*/ 11 w 91"/>
                  <a:gd name="T7" fmla="*/ 91 h 91"/>
                  <a:gd name="T8" fmla="*/ 0 w 91"/>
                  <a:gd name="T9" fmla="*/ 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1">
                    <a:moveTo>
                      <a:pt x="0" y="9"/>
                    </a:moveTo>
                    <a:lnTo>
                      <a:pt x="81" y="0"/>
                    </a:lnTo>
                    <a:lnTo>
                      <a:pt x="91" y="79"/>
                    </a:lnTo>
                    <a:lnTo>
                      <a:pt x="11" y="9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2B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7" name="iṣliḍé">
                <a:extLst>
                  <a:ext uri="{FF2B5EF4-FFF2-40B4-BE49-F238E27FC236}">
                    <a16:creationId xmlns:a16="http://schemas.microsoft.com/office/drawing/2014/main" id="{BE39C3DC-D5FD-4190-B770-A2863F8AC853}"/>
                  </a:ext>
                </a:extLst>
              </p:cNvPr>
              <p:cNvSpPr/>
              <p:nvPr/>
            </p:nvSpPr>
            <p:spPr bwMode="auto">
              <a:xfrm>
                <a:off x="6770270" y="3672908"/>
                <a:ext cx="127053" cy="128168"/>
              </a:xfrm>
              <a:custGeom>
                <a:avLst/>
                <a:gdLst>
                  <a:gd name="T0" fmla="*/ 82 w 114"/>
                  <a:gd name="T1" fmla="*/ 24 h 115"/>
                  <a:gd name="T2" fmla="*/ 91 w 114"/>
                  <a:gd name="T3" fmla="*/ 84 h 115"/>
                  <a:gd name="T4" fmla="*/ 31 w 114"/>
                  <a:gd name="T5" fmla="*/ 91 h 115"/>
                  <a:gd name="T6" fmla="*/ 24 w 114"/>
                  <a:gd name="T7" fmla="*/ 32 h 115"/>
                  <a:gd name="T8" fmla="*/ 82 w 114"/>
                  <a:gd name="T9" fmla="*/ 24 h 115"/>
                  <a:gd name="T10" fmla="*/ 101 w 114"/>
                  <a:gd name="T11" fmla="*/ 0 h 115"/>
                  <a:gd name="T12" fmla="*/ 79 w 114"/>
                  <a:gd name="T13" fmla="*/ 3 h 115"/>
                  <a:gd name="T14" fmla="*/ 21 w 114"/>
                  <a:gd name="T15" fmla="*/ 11 h 115"/>
                  <a:gd name="T16" fmla="*/ 0 w 114"/>
                  <a:gd name="T17" fmla="*/ 14 h 115"/>
                  <a:gd name="T18" fmla="*/ 2 w 114"/>
                  <a:gd name="T19" fmla="*/ 35 h 115"/>
                  <a:gd name="T20" fmla="*/ 10 w 114"/>
                  <a:gd name="T21" fmla="*/ 94 h 115"/>
                  <a:gd name="T22" fmla="*/ 12 w 114"/>
                  <a:gd name="T23" fmla="*/ 115 h 115"/>
                  <a:gd name="T24" fmla="*/ 34 w 114"/>
                  <a:gd name="T25" fmla="*/ 112 h 115"/>
                  <a:gd name="T26" fmla="*/ 94 w 114"/>
                  <a:gd name="T27" fmla="*/ 105 h 115"/>
                  <a:gd name="T28" fmla="*/ 114 w 114"/>
                  <a:gd name="T29" fmla="*/ 102 h 115"/>
                  <a:gd name="T30" fmla="*/ 111 w 114"/>
                  <a:gd name="T31" fmla="*/ 81 h 115"/>
                  <a:gd name="T32" fmla="*/ 104 w 114"/>
                  <a:gd name="T33" fmla="*/ 21 h 115"/>
                  <a:gd name="T34" fmla="*/ 101 w 114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15">
                    <a:moveTo>
                      <a:pt x="82" y="24"/>
                    </a:moveTo>
                    <a:lnTo>
                      <a:pt x="91" y="84"/>
                    </a:lnTo>
                    <a:lnTo>
                      <a:pt x="31" y="91"/>
                    </a:lnTo>
                    <a:lnTo>
                      <a:pt x="24" y="32"/>
                    </a:lnTo>
                    <a:lnTo>
                      <a:pt x="82" y="24"/>
                    </a:lnTo>
                    <a:close/>
                    <a:moveTo>
                      <a:pt x="101" y="0"/>
                    </a:moveTo>
                    <a:lnTo>
                      <a:pt x="79" y="3"/>
                    </a:lnTo>
                    <a:lnTo>
                      <a:pt x="21" y="11"/>
                    </a:lnTo>
                    <a:lnTo>
                      <a:pt x="0" y="14"/>
                    </a:lnTo>
                    <a:lnTo>
                      <a:pt x="2" y="35"/>
                    </a:lnTo>
                    <a:lnTo>
                      <a:pt x="10" y="94"/>
                    </a:lnTo>
                    <a:lnTo>
                      <a:pt x="12" y="115"/>
                    </a:lnTo>
                    <a:lnTo>
                      <a:pt x="34" y="112"/>
                    </a:lnTo>
                    <a:lnTo>
                      <a:pt x="94" y="105"/>
                    </a:lnTo>
                    <a:lnTo>
                      <a:pt x="114" y="102"/>
                    </a:lnTo>
                    <a:lnTo>
                      <a:pt x="111" y="81"/>
                    </a:lnTo>
                    <a:lnTo>
                      <a:pt x="10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8" name="isḷïḍè">
                <a:extLst>
                  <a:ext uri="{FF2B5EF4-FFF2-40B4-BE49-F238E27FC236}">
                    <a16:creationId xmlns:a16="http://schemas.microsoft.com/office/drawing/2014/main" id="{0B442ABD-82DE-40C5-9689-4B3FB63FC791}"/>
                  </a:ext>
                </a:extLst>
              </p:cNvPr>
              <p:cNvSpPr/>
              <p:nvPr/>
            </p:nvSpPr>
            <p:spPr bwMode="auto">
              <a:xfrm>
                <a:off x="6770270" y="3672908"/>
                <a:ext cx="127053" cy="128168"/>
              </a:xfrm>
              <a:custGeom>
                <a:avLst/>
                <a:gdLst>
                  <a:gd name="T0" fmla="*/ 82 w 114"/>
                  <a:gd name="T1" fmla="*/ 24 h 115"/>
                  <a:gd name="T2" fmla="*/ 91 w 114"/>
                  <a:gd name="T3" fmla="*/ 84 h 115"/>
                  <a:gd name="T4" fmla="*/ 31 w 114"/>
                  <a:gd name="T5" fmla="*/ 91 h 115"/>
                  <a:gd name="T6" fmla="*/ 24 w 114"/>
                  <a:gd name="T7" fmla="*/ 32 h 115"/>
                  <a:gd name="T8" fmla="*/ 82 w 114"/>
                  <a:gd name="T9" fmla="*/ 24 h 115"/>
                  <a:gd name="T10" fmla="*/ 101 w 114"/>
                  <a:gd name="T11" fmla="*/ 0 h 115"/>
                  <a:gd name="T12" fmla="*/ 79 w 114"/>
                  <a:gd name="T13" fmla="*/ 3 h 115"/>
                  <a:gd name="T14" fmla="*/ 21 w 114"/>
                  <a:gd name="T15" fmla="*/ 11 h 115"/>
                  <a:gd name="T16" fmla="*/ 0 w 114"/>
                  <a:gd name="T17" fmla="*/ 14 h 115"/>
                  <a:gd name="T18" fmla="*/ 2 w 114"/>
                  <a:gd name="T19" fmla="*/ 35 h 115"/>
                  <a:gd name="T20" fmla="*/ 10 w 114"/>
                  <a:gd name="T21" fmla="*/ 94 h 115"/>
                  <a:gd name="T22" fmla="*/ 12 w 114"/>
                  <a:gd name="T23" fmla="*/ 115 h 115"/>
                  <a:gd name="T24" fmla="*/ 34 w 114"/>
                  <a:gd name="T25" fmla="*/ 112 h 115"/>
                  <a:gd name="T26" fmla="*/ 94 w 114"/>
                  <a:gd name="T27" fmla="*/ 105 h 115"/>
                  <a:gd name="T28" fmla="*/ 114 w 114"/>
                  <a:gd name="T29" fmla="*/ 102 h 115"/>
                  <a:gd name="T30" fmla="*/ 111 w 114"/>
                  <a:gd name="T31" fmla="*/ 81 h 115"/>
                  <a:gd name="T32" fmla="*/ 104 w 114"/>
                  <a:gd name="T33" fmla="*/ 21 h 115"/>
                  <a:gd name="T34" fmla="*/ 101 w 114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15">
                    <a:moveTo>
                      <a:pt x="82" y="24"/>
                    </a:moveTo>
                    <a:lnTo>
                      <a:pt x="91" y="84"/>
                    </a:lnTo>
                    <a:lnTo>
                      <a:pt x="31" y="91"/>
                    </a:lnTo>
                    <a:lnTo>
                      <a:pt x="24" y="32"/>
                    </a:lnTo>
                    <a:lnTo>
                      <a:pt x="82" y="24"/>
                    </a:lnTo>
                    <a:moveTo>
                      <a:pt x="101" y="0"/>
                    </a:moveTo>
                    <a:lnTo>
                      <a:pt x="79" y="3"/>
                    </a:lnTo>
                    <a:lnTo>
                      <a:pt x="21" y="11"/>
                    </a:lnTo>
                    <a:lnTo>
                      <a:pt x="0" y="14"/>
                    </a:lnTo>
                    <a:lnTo>
                      <a:pt x="2" y="35"/>
                    </a:lnTo>
                    <a:lnTo>
                      <a:pt x="10" y="94"/>
                    </a:lnTo>
                    <a:lnTo>
                      <a:pt x="12" y="115"/>
                    </a:lnTo>
                    <a:lnTo>
                      <a:pt x="34" y="112"/>
                    </a:lnTo>
                    <a:lnTo>
                      <a:pt x="94" y="105"/>
                    </a:lnTo>
                    <a:lnTo>
                      <a:pt x="114" y="102"/>
                    </a:lnTo>
                    <a:lnTo>
                      <a:pt x="111" y="81"/>
                    </a:lnTo>
                    <a:lnTo>
                      <a:pt x="104" y="21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9" name="îSľïḑé">
                <a:extLst>
                  <a:ext uri="{FF2B5EF4-FFF2-40B4-BE49-F238E27FC236}">
                    <a16:creationId xmlns:a16="http://schemas.microsoft.com/office/drawing/2014/main" id="{BC30C1DE-C036-4B11-B4FB-EEF0340B7F9C}"/>
                  </a:ext>
                </a:extLst>
              </p:cNvPr>
              <p:cNvSpPr/>
              <p:nvPr/>
            </p:nvSpPr>
            <p:spPr bwMode="auto">
              <a:xfrm>
                <a:off x="6921842" y="3656191"/>
                <a:ext cx="426853" cy="81359"/>
              </a:xfrm>
              <a:custGeom>
                <a:avLst/>
                <a:gdLst>
                  <a:gd name="T0" fmla="*/ 383 w 383"/>
                  <a:gd name="T1" fmla="*/ 23 h 73"/>
                  <a:gd name="T2" fmla="*/ 3 w 383"/>
                  <a:gd name="T3" fmla="*/ 73 h 73"/>
                  <a:gd name="T4" fmla="*/ 0 w 383"/>
                  <a:gd name="T5" fmla="*/ 50 h 73"/>
                  <a:gd name="T6" fmla="*/ 380 w 383"/>
                  <a:gd name="T7" fmla="*/ 0 h 73"/>
                  <a:gd name="T8" fmla="*/ 383 w 383"/>
                  <a:gd name="T9" fmla="*/ 2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73">
                    <a:moveTo>
                      <a:pt x="383" y="23"/>
                    </a:moveTo>
                    <a:lnTo>
                      <a:pt x="3" y="73"/>
                    </a:lnTo>
                    <a:lnTo>
                      <a:pt x="0" y="50"/>
                    </a:lnTo>
                    <a:lnTo>
                      <a:pt x="380" y="0"/>
                    </a:lnTo>
                    <a:lnTo>
                      <a:pt x="383" y="23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0" name="íşľiḑé">
                <a:extLst>
                  <a:ext uri="{FF2B5EF4-FFF2-40B4-BE49-F238E27FC236}">
                    <a16:creationId xmlns:a16="http://schemas.microsoft.com/office/drawing/2014/main" id="{31054C85-F085-429E-ACE3-3C6EB0EAEB01}"/>
                  </a:ext>
                </a:extLst>
              </p:cNvPr>
              <p:cNvSpPr/>
              <p:nvPr/>
            </p:nvSpPr>
            <p:spPr bwMode="auto">
              <a:xfrm>
                <a:off x="6797018" y="3793274"/>
                <a:ext cx="101420" cy="100305"/>
              </a:xfrm>
              <a:custGeom>
                <a:avLst/>
                <a:gdLst>
                  <a:gd name="T0" fmla="*/ 0 w 91"/>
                  <a:gd name="T1" fmla="*/ 10 h 90"/>
                  <a:gd name="T2" fmla="*/ 80 w 91"/>
                  <a:gd name="T3" fmla="*/ 0 h 90"/>
                  <a:gd name="T4" fmla="*/ 91 w 91"/>
                  <a:gd name="T5" fmla="*/ 80 h 90"/>
                  <a:gd name="T6" fmla="*/ 11 w 91"/>
                  <a:gd name="T7" fmla="*/ 90 h 90"/>
                  <a:gd name="T8" fmla="*/ 0 w 91"/>
                  <a:gd name="T9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10"/>
                    </a:moveTo>
                    <a:lnTo>
                      <a:pt x="80" y="0"/>
                    </a:lnTo>
                    <a:lnTo>
                      <a:pt x="91" y="80"/>
                    </a:lnTo>
                    <a:lnTo>
                      <a:pt x="11" y="9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1" name="iṡliḋê">
                <a:extLst>
                  <a:ext uri="{FF2B5EF4-FFF2-40B4-BE49-F238E27FC236}">
                    <a16:creationId xmlns:a16="http://schemas.microsoft.com/office/drawing/2014/main" id="{87CF0AC9-124F-4F15-A197-DE7FA57A075C}"/>
                  </a:ext>
                </a:extLst>
              </p:cNvPr>
              <p:cNvSpPr/>
              <p:nvPr/>
            </p:nvSpPr>
            <p:spPr bwMode="auto">
              <a:xfrm>
                <a:off x="6783644" y="3778786"/>
                <a:ext cx="127053" cy="128168"/>
              </a:xfrm>
              <a:custGeom>
                <a:avLst/>
                <a:gdLst>
                  <a:gd name="T0" fmla="*/ 83 w 114"/>
                  <a:gd name="T1" fmla="*/ 24 h 115"/>
                  <a:gd name="T2" fmla="*/ 90 w 114"/>
                  <a:gd name="T3" fmla="*/ 83 h 115"/>
                  <a:gd name="T4" fmla="*/ 32 w 114"/>
                  <a:gd name="T5" fmla="*/ 91 h 115"/>
                  <a:gd name="T6" fmla="*/ 25 w 114"/>
                  <a:gd name="T7" fmla="*/ 33 h 115"/>
                  <a:gd name="T8" fmla="*/ 83 w 114"/>
                  <a:gd name="T9" fmla="*/ 24 h 115"/>
                  <a:gd name="T10" fmla="*/ 102 w 114"/>
                  <a:gd name="T11" fmla="*/ 0 h 115"/>
                  <a:gd name="T12" fmla="*/ 80 w 114"/>
                  <a:gd name="T13" fmla="*/ 3 h 115"/>
                  <a:gd name="T14" fmla="*/ 22 w 114"/>
                  <a:gd name="T15" fmla="*/ 12 h 115"/>
                  <a:gd name="T16" fmla="*/ 0 w 114"/>
                  <a:gd name="T17" fmla="*/ 14 h 115"/>
                  <a:gd name="T18" fmla="*/ 3 w 114"/>
                  <a:gd name="T19" fmla="*/ 36 h 115"/>
                  <a:gd name="T20" fmla="*/ 10 w 114"/>
                  <a:gd name="T21" fmla="*/ 94 h 115"/>
                  <a:gd name="T22" fmla="*/ 13 w 114"/>
                  <a:gd name="T23" fmla="*/ 115 h 115"/>
                  <a:gd name="T24" fmla="*/ 35 w 114"/>
                  <a:gd name="T25" fmla="*/ 113 h 115"/>
                  <a:gd name="T26" fmla="*/ 93 w 114"/>
                  <a:gd name="T27" fmla="*/ 104 h 115"/>
                  <a:gd name="T28" fmla="*/ 114 w 114"/>
                  <a:gd name="T29" fmla="*/ 101 h 115"/>
                  <a:gd name="T30" fmla="*/ 112 w 114"/>
                  <a:gd name="T31" fmla="*/ 80 h 115"/>
                  <a:gd name="T32" fmla="*/ 104 w 114"/>
                  <a:gd name="T33" fmla="*/ 21 h 115"/>
                  <a:gd name="T34" fmla="*/ 102 w 114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15">
                    <a:moveTo>
                      <a:pt x="83" y="24"/>
                    </a:moveTo>
                    <a:lnTo>
                      <a:pt x="90" y="83"/>
                    </a:lnTo>
                    <a:lnTo>
                      <a:pt x="32" y="91"/>
                    </a:lnTo>
                    <a:lnTo>
                      <a:pt x="25" y="33"/>
                    </a:lnTo>
                    <a:lnTo>
                      <a:pt x="83" y="24"/>
                    </a:lnTo>
                    <a:close/>
                    <a:moveTo>
                      <a:pt x="102" y="0"/>
                    </a:moveTo>
                    <a:lnTo>
                      <a:pt x="80" y="3"/>
                    </a:lnTo>
                    <a:lnTo>
                      <a:pt x="22" y="12"/>
                    </a:lnTo>
                    <a:lnTo>
                      <a:pt x="0" y="14"/>
                    </a:lnTo>
                    <a:lnTo>
                      <a:pt x="3" y="36"/>
                    </a:lnTo>
                    <a:lnTo>
                      <a:pt x="10" y="94"/>
                    </a:lnTo>
                    <a:lnTo>
                      <a:pt x="13" y="115"/>
                    </a:lnTo>
                    <a:lnTo>
                      <a:pt x="35" y="113"/>
                    </a:lnTo>
                    <a:lnTo>
                      <a:pt x="93" y="104"/>
                    </a:lnTo>
                    <a:lnTo>
                      <a:pt x="114" y="101"/>
                    </a:lnTo>
                    <a:lnTo>
                      <a:pt x="112" y="80"/>
                    </a:lnTo>
                    <a:lnTo>
                      <a:pt x="104" y="2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2" name="îṩļïḑé">
                <a:extLst>
                  <a:ext uri="{FF2B5EF4-FFF2-40B4-BE49-F238E27FC236}">
                    <a16:creationId xmlns:a16="http://schemas.microsoft.com/office/drawing/2014/main" id="{009A1207-FBFA-4E64-9DE1-94A666DC48C8}"/>
                  </a:ext>
                </a:extLst>
              </p:cNvPr>
              <p:cNvSpPr/>
              <p:nvPr/>
            </p:nvSpPr>
            <p:spPr bwMode="auto">
              <a:xfrm>
                <a:off x="6783644" y="3778786"/>
                <a:ext cx="127053" cy="128168"/>
              </a:xfrm>
              <a:custGeom>
                <a:avLst/>
                <a:gdLst>
                  <a:gd name="T0" fmla="*/ 83 w 114"/>
                  <a:gd name="T1" fmla="*/ 24 h 115"/>
                  <a:gd name="T2" fmla="*/ 90 w 114"/>
                  <a:gd name="T3" fmla="*/ 83 h 115"/>
                  <a:gd name="T4" fmla="*/ 32 w 114"/>
                  <a:gd name="T5" fmla="*/ 91 h 115"/>
                  <a:gd name="T6" fmla="*/ 25 w 114"/>
                  <a:gd name="T7" fmla="*/ 33 h 115"/>
                  <a:gd name="T8" fmla="*/ 83 w 114"/>
                  <a:gd name="T9" fmla="*/ 24 h 115"/>
                  <a:gd name="T10" fmla="*/ 102 w 114"/>
                  <a:gd name="T11" fmla="*/ 0 h 115"/>
                  <a:gd name="T12" fmla="*/ 80 w 114"/>
                  <a:gd name="T13" fmla="*/ 3 h 115"/>
                  <a:gd name="T14" fmla="*/ 22 w 114"/>
                  <a:gd name="T15" fmla="*/ 12 h 115"/>
                  <a:gd name="T16" fmla="*/ 0 w 114"/>
                  <a:gd name="T17" fmla="*/ 14 h 115"/>
                  <a:gd name="T18" fmla="*/ 3 w 114"/>
                  <a:gd name="T19" fmla="*/ 36 h 115"/>
                  <a:gd name="T20" fmla="*/ 10 w 114"/>
                  <a:gd name="T21" fmla="*/ 94 h 115"/>
                  <a:gd name="T22" fmla="*/ 13 w 114"/>
                  <a:gd name="T23" fmla="*/ 115 h 115"/>
                  <a:gd name="T24" fmla="*/ 35 w 114"/>
                  <a:gd name="T25" fmla="*/ 113 h 115"/>
                  <a:gd name="T26" fmla="*/ 93 w 114"/>
                  <a:gd name="T27" fmla="*/ 104 h 115"/>
                  <a:gd name="T28" fmla="*/ 114 w 114"/>
                  <a:gd name="T29" fmla="*/ 101 h 115"/>
                  <a:gd name="T30" fmla="*/ 112 w 114"/>
                  <a:gd name="T31" fmla="*/ 80 h 115"/>
                  <a:gd name="T32" fmla="*/ 104 w 114"/>
                  <a:gd name="T33" fmla="*/ 21 h 115"/>
                  <a:gd name="T34" fmla="*/ 102 w 114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15">
                    <a:moveTo>
                      <a:pt x="83" y="24"/>
                    </a:moveTo>
                    <a:lnTo>
                      <a:pt x="90" y="83"/>
                    </a:lnTo>
                    <a:lnTo>
                      <a:pt x="32" y="91"/>
                    </a:lnTo>
                    <a:lnTo>
                      <a:pt x="25" y="33"/>
                    </a:lnTo>
                    <a:lnTo>
                      <a:pt x="83" y="24"/>
                    </a:lnTo>
                    <a:moveTo>
                      <a:pt x="102" y="0"/>
                    </a:moveTo>
                    <a:lnTo>
                      <a:pt x="80" y="3"/>
                    </a:lnTo>
                    <a:lnTo>
                      <a:pt x="22" y="12"/>
                    </a:lnTo>
                    <a:lnTo>
                      <a:pt x="0" y="14"/>
                    </a:lnTo>
                    <a:lnTo>
                      <a:pt x="3" y="36"/>
                    </a:lnTo>
                    <a:lnTo>
                      <a:pt x="10" y="94"/>
                    </a:lnTo>
                    <a:lnTo>
                      <a:pt x="13" y="115"/>
                    </a:lnTo>
                    <a:lnTo>
                      <a:pt x="35" y="113"/>
                    </a:lnTo>
                    <a:lnTo>
                      <a:pt x="93" y="104"/>
                    </a:lnTo>
                    <a:lnTo>
                      <a:pt x="114" y="101"/>
                    </a:lnTo>
                    <a:lnTo>
                      <a:pt x="112" y="80"/>
                    </a:lnTo>
                    <a:lnTo>
                      <a:pt x="104" y="21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3" name="ïśḻîḓê">
                <a:extLst>
                  <a:ext uri="{FF2B5EF4-FFF2-40B4-BE49-F238E27FC236}">
                    <a16:creationId xmlns:a16="http://schemas.microsoft.com/office/drawing/2014/main" id="{1DEC59A6-3445-4791-8E21-1E5A361C6314}"/>
                  </a:ext>
                </a:extLst>
              </p:cNvPr>
              <p:cNvSpPr/>
              <p:nvPr/>
            </p:nvSpPr>
            <p:spPr bwMode="auto">
              <a:xfrm>
                <a:off x="6936330" y="3799961"/>
                <a:ext cx="152686" cy="44580"/>
              </a:xfrm>
              <a:custGeom>
                <a:avLst/>
                <a:gdLst>
                  <a:gd name="T0" fmla="*/ 137 w 137"/>
                  <a:gd name="T1" fmla="*/ 21 h 40"/>
                  <a:gd name="T2" fmla="*/ 3 w 137"/>
                  <a:gd name="T3" fmla="*/ 40 h 40"/>
                  <a:gd name="T4" fmla="*/ 0 w 137"/>
                  <a:gd name="T5" fmla="*/ 17 h 40"/>
                  <a:gd name="T6" fmla="*/ 134 w 137"/>
                  <a:gd name="T7" fmla="*/ 0 h 40"/>
                  <a:gd name="T8" fmla="*/ 137 w 137"/>
                  <a:gd name="T9" fmla="*/ 2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40">
                    <a:moveTo>
                      <a:pt x="137" y="21"/>
                    </a:moveTo>
                    <a:lnTo>
                      <a:pt x="3" y="40"/>
                    </a:lnTo>
                    <a:lnTo>
                      <a:pt x="0" y="17"/>
                    </a:lnTo>
                    <a:lnTo>
                      <a:pt x="134" y="0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4" name="iś1îḋè">
                <a:extLst>
                  <a:ext uri="{FF2B5EF4-FFF2-40B4-BE49-F238E27FC236}">
                    <a16:creationId xmlns:a16="http://schemas.microsoft.com/office/drawing/2014/main" id="{73CBD02D-A549-4904-9A0C-3C5E44456B84}"/>
                  </a:ext>
                </a:extLst>
              </p:cNvPr>
              <p:cNvSpPr/>
              <p:nvPr/>
            </p:nvSpPr>
            <p:spPr bwMode="auto">
              <a:xfrm>
                <a:off x="6811506" y="3899151"/>
                <a:ext cx="101420" cy="100305"/>
              </a:xfrm>
              <a:custGeom>
                <a:avLst/>
                <a:gdLst>
                  <a:gd name="T0" fmla="*/ 0 w 91"/>
                  <a:gd name="T1" fmla="*/ 10 h 90"/>
                  <a:gd name="T2" fmla="*/ 79 w 91"/>
                  <a:gd name="T3" fmla="*/ 0 h 90"/>
                  <a:gd name="T4" fmla="*/ 91 w 91"/>
                  <a:gd name="T5" fmla="*/ 80 h 90"/>
                  <a:gd name="T6" fmla="*/ 10 w 91"/>
                  <a:gd name="T7" fmla="*/ 90 h 90"/>
                  <a:gd name="T8" fmla="*/ 0 w 91"/>
                  <a:gd name="T9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10"/>
                    </a:moveTo>
                    <a:lnTo>
                      <a:pt x="79" y="0"/>
                    </a:lnTo>
                    <a:lnTo>
                      <a:pt x="91" y="80"/>
                    </a:lnTo>
                    <a:lnTo>
                      <a:pt x="10" y="9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5" name="îṧ1íḍê">
                <a:extLst>
                  <a:ext uri="{FF2B5EF4-FFF2-40B4-BE49-F238E27FC236}">
                    <a16:creationId xmlns:a16="http://schemas.microsoft.com/office/drawing/2014/main" id="{691B4567-B9A4-4B51-B770-CD1322D4731A}"/>
                  </a:ext>
                </a:extLst>
              </p:cNvPr>
              <p:cNvSpPr/>
              <p:nvPr/>
            </p:nvSpPr>
            <p:spPr bwMode="auto">
              <a:xfrm>
                <a:off x="6798132" y="3885777"/>
                <a:ext cx="127053" cy="128168"/>
              </a:xfrm>
              <a:custGeom>
                <a:avLst/>
                <a:gdLst>
                  <a:gd name="T0" fmla="*/ 83 w 114"/>
                  <a:gd name="T1" fmla="*/ 24 h 115"/>
                  <a:gd name="T2" fmla="*/ 90 w 114"/>
                  <a:gd name="T3" fmla="*/ 82 h 115"/>
                  <a:gd name="T4" fmla="*/ 32 w 114"/>
                  <a:gd name="T5" fmla="*/ 91 h 115"/>
                  <a:gd name="T6" fmla="*/ 24 w 114"/>
                  <a:gd name="T7" fmla="*/ 31 h 115"/>
                  <a:gd name="T8" fmla="*/ 83 w 114"/>
                  <a:gd name="T9" fmla="*/ 24 h 115"/>
                  <a:gd name="T10" fmla="*/ 101 w 114"/>
                  <a:gd name="T11" fmla="*/ 0 h 115"/>
                  <a:gd name="T12" fmla="*/ 80 w 114"/>
                  <a:gd name="T13" fmla="*/ 2 h 115"/>
                  <a:gd name="T14" fmla="*/ 22 w 114"/>
                  <a:gd name="T15" fmla="*/ 10 h 115"/>
                  <a:gd name="T16" fmla="*/ 0 w 114"/>
                  <a:gd name="T17" fmla="*/ 12 h 115"/>
                  <a:gd name="T18" fmla="*/ 3 w 114"/>
                  <a:gd name="T19" fmla="*/ 34 h 115"/>
                  <a:gd name="T20" fmla="*/ 10 w 114"/>
                  <a:gd name="T21" fmla="*/ 94 h 115"/>
                  <a:gd name="T22" fmla="*/ 13 w 114"/>
                  <a:gd name="T23" fmla="*/ 115 h 115"/>
                  <a:gd name="T24" fmla="*/ 34 w 114"/>
                  <a:gd name="T25" fmla="*/ 112 h 115"/>
                  <a:gd name="T26" fmla="*/ 93 w 114"/>
                  <a:gd name="T27" fmla="*/ 104 h 115"/>
                  <a:gd name="T28" fmla="*/ 114 w 114"/>
                  <a:gd name="T29" fmla="*/ 101 h 115"/>
                  <a:gd name="T30" fmla="*/ 111 w 114"/>
                  <a:gd name="T31" fmla="*/ 79 h 115"/>
                  <a:gd name="T32" fmla="*/ 104 w 114"/>
                  <a:gd name="T33" fmla="*/ 21 h 115"/>
                  <a:gd name="T34" fmla="*/ 101 w 114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15">
                    <a:moveTo>
                      <a:pt x="83" y="24"/>
                    </a:moveTo>
                    <a:lnTo>
                      <a:pt x="90" y="82"/>
                    </a:lnTo>
                    <a:lnTo>
                      <a:pt x="32" y="91"/>
                    </a:lnTo>
                    <a:lnTo>
                      <a:pt x="24" y="31"/>
                    </a:lnTo>
                    <a:lnTo>
                      <a:pt x="83" y="24"/>
                    </a:lnTo>
                    <a:close/>
                    <a:moveTo>
                      <a:pt x="101" y="0"/>
                    </a:moveTo>
                    <a:lnTo>
                      <a:pt x="80" y="2"/>
                    </a:lnTo>
                    <a:lnTo>
                      <a:pt x="22" y="10"/>
                    </a:lnTo>
                    <a:lnTo>
                      <a:pt x="0" y="12"/>
                    </a:lnTo>
                    <a:lnTo>
                      <a:pt x="3" y="34"/>
                    </a:lnTo>
                    <a:lnTo>
                      <a:pt x="10" y="94"/>
                    </a:lnTo>
                    <a:lnTo>
                      <a:pt x="13" y="115"/>
                    </a:lnTo>
                    <a:lnTo>
                      <a:pt x="34" y="112"/>
                    </a:lnTo>
                    <a:lnTo>
                      <a:pt x="93" y="104"/>
                    </a:lnTo>
                    <a:lnTo>
                      <a:pt x="114" y="101"/>
                    </a:lnTo>
                    <a:lnTo>
                      <a:pt x="111" y="79"/>
                    </a:lnTo>
                    <a:lnTo>
                      <a:pt x="10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6" name="íš1ídê">
                <a:extLst>
                  <a:ext uri="{FF2B5EF4-FFF2-40B4-BE49-F238E27FC236}">
                    <a16:creationId xmlns:a16="http://schemas.microsoft.com/office/drawing/2014/main" id="{2D1DAD1E-2512-4934-BAA4-214B0348D533}"/>
                  </a:ext>
                </a:extLst>
              </p:cNvPr>
              <p:cNvSpPr/>
              <p:nvPr/>
            </p:nvSpPr>
            <p:spPr bwMode="auto">
              <a:xfrm>
                <a:off x="6798132" y="3885777"/>
                <a:ext cx="127053" cy="128168"/>
              </a:xfrm>
              <a:custGeom>
                <a:avLst/>
                <a:gdLst>
                  <a:gd name="T0" fmla="*/ 83 w 114"/>
                  <a:gd name="T1" fmla="*/ 24 h 115"/>
                  <a:gd name="T2" fmla="*/ 90 w 114"/>
                  <a:gd name="T3" fmla="*/ 82 h 115"/>
                  <a:gd name="T4" fmla="*/ 32 w 114"/>
                  <a:gd name="T5" fmla="*/ 91 h 115"/>
                  <a:gd name="T6" fmla="*/ 24 w 114"/>
                  <a:gd name="T7" fmla="*/ 31 h 115"/>
                  <a:gd name="T8" fmla="*/ 83 w 114"/>
                  <a:gd name="T9" fmla="*/ 24 h 115"/>
                  <a:gd name="T10" fmla="*/ 101 w 114"/>
                  <a:gd name="T11" fmla="*/ 0 h 115"/>
                  <a:gd name="T12" fmla="*/ 80 w 114"/>
                  <a:gd name="T13" fmla="*/ 2 h 115"/>
                  <a:gd name="T14" fmla="*/ 22 w 114"/>
                  <a:gd name="T15" fmla="*/ 10 h 115"/>
                  <a:gd name="T16" fmla="*/ 0 w 114"/>
                  <a:gd name="T17" fmla="*/ 12 h 115"/>
                  <a:gd name="T18" fmla="*/ 3 w 114"/>
                  <a:gd name="T19" fmla="*/ 34 h 115"/>
                  <a:gd name="T20" fmla="*/ 10 w 114"/>
                  <a:gd name="T21" fmla="*/ 94 h 115"/>
                  <a:gd name="T22" fmla="*/ 13 w 114"/>
                  <a:gd name="T23" fmla="*/ 115 h 115"/>
                  <a:gd name="T24" fmla="*/ 34 w 114"/>
                  <a:gd name="T25" fmla="*/ 112 h 115"/>
                  <a:gd name="T26" fmla="*/ 93 w 114"/>
                  <a:gd name="T27" fmla="*/ 104 h 115"/>
                  <a:gd name="T28" fmla="*/ 114 w 114"/>
                  <a:gd name="T29" fmla="*/ 101 h 115"/>
                  <a:gd name="T30" fmla="*/ 111 w 114"/>
                  <a:gd name="T31" fmla="*/ 79 h 115"/>
                  <a:gd name="T32" fmla="*/ 104 w 114"/>
                  <a:gd name="T33" fmla="*/ 21 h 115"/>
                  <a:gd name="T34" fmla="*/ 101 w 114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15">
                    <a:moveTo>
                      <a:pt x="83" y="24"/>
                    </a:moveTo>
                    <a:lnTo>
                      <a:pt x="90" y="82"/>
                    </a:lnTo>
                    <a:lnTo>
                      <a:pt x="32" y="91"/>
                    </a:lnTo>
                    <a:lnTo>
                      <a:pt x="24" y="31"/>
                    </a:lnTo>
                    <a:lnTo>
                      <a:pt x="83" y="24"/>
                    </a:lnTo>
                    <a:moveTo>
                      <a:pt x="101" y="0"/>
                    </a:moveTo>
                    <a:lnTo>
                      <a:pt x="80" y="2"/>
                    </a:lnTo>
                    <a:lnTo>
                      <a:pt x="22" y="10"/>
                    </a:lnTo>
                    <a:lnTo>
                      <a:pt x="0" y="12"/>
                    </a:lnTo>
                    <a:lnTo>
                      <a:pt x="3" y="34"/>
                    </a:lnTo>
                    <a:lnTo>
                      <a:pt x="10" y="94"/>
                    </a:lnTo>
                    <a:lnTo>
                      <a:pt x="13" y="115"/>
                    </a:lnTo>
                    <a:lnTo>
                      <a:pt x="34" y="112"/>
                    </a:lnTo>
                    <a:lnTo>
                      <a:pt x="93" y="104"/>
                    </a:lnTo>
                    <a:lnTo>
                      <a:pt x="114" y="101"/>
                    </a:lnTo>
                    <a:lnTo>
                      <a:pt x="111" y="79"/>
                    </a:lnTo>
                    <a:lnTo>
                      <a:pt x="104" y="21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7" name="îSḻïḋê">
                <a:extLst>
                  <a:ext uri="{FF2B5EF4-FFF2-40B4-BE49-F238E27FC236}">
                    <a16:creationId xmlns:a16="http://schemas.microsoft.com/office/drawing/2014/main" id="{A46F4E5D-A68E-48A4-B0CD-15AB655450FF}"/>
                  </a:ext>
                </a:extLst>
              </p:cNvPr>
              <p:cNvSpPr/>
              <p:nvPr/>
            </p:nvSpPr>
            <p:spPr bwMode="auto">
              <a:xfrm>
                <a:off x="6950819" y="3880205"/>
                <a:ext cx="342151" cy="70214"/>
              </a:xfrm>
              <a:custGeom>
                <a:avLst/>
                <a:gdLst>
                  <a:gd name="T0" fmla="*/ 307 w 307"/>
                  <a:gd name="T1" fmla="*/ 22 h 63"/>
                  <a:gd name="T2" fmla="*/ 3 w 307"/>
                  <a:gd name="T3" fmla="*/ 63 h 63"/>
                  <a:gd name="T4" fmla="*/ 0 w 307"/>
                  <a:gd name="T5" fmla="*/ 40 h 63"/>
                  <a:gd name="T6" fmla="*/ 304 w 307"/>
                  <a:gd name="T7" fmla="*/ 0 h 63"/>
                  <a:gd name="T8" fmla="*/ 307 w 307"/>
                  <a:gd name="T9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63">
                    <a:moveTo>
                      <a:pt x="307" y="22"/>
                    </a:moveTo>
                    <a:lnTo>
                      <a:pt x="3" y="63"/>
                    </a:lnTo>
                    <a:lnTo>
                      <a:pt x="0" y="40"/>
                    </a:lnTo>
                    <a:lnTo>
                      <a:pt x="304" y="0"/>
                    </a:lnTo>
                    <a:lnTo>
                      <a:pt x="307" y="22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8" name="ïṧľîdè">
                <a:extLst>
                  <a:ext uri="{FF2B5EF4-FFF2-40B4-BE49-F238E27FC236}">
                    <a16:creationId xmlns:a16="http://schemas.microsoft.com/office/drawing/2014/main" id="{50B76805-E2E6-486D-B721-5A49E95538A5}"/>
                  </a:ext>
                </a:extLst>
              </p:cNvPr>
              <p:cNvSpPr/>
              <p:nvPr/>
            </p:nvSpPr>
            <p:spPr bwMode="auto">
              <a:xfrm>
                <a:off x="6823766" y="4007257"/>
                <a:ext cx="101420" cy="101420"/>
              </a:xfrm>
              <a:custGeom>
                <a:avLst/>
                <a:gdLst>
                  <a:gd name="T0" fmla="*/ 0 w 91"/>
                  <a:gd name="T1" fmla="*/ 12 h 91"/>
                  <a:gd name="T2" fmla="*/ 80 w 91"/>
                  <a:gd name="T3" fmla="*/ 0 h 91"/>
                  <a:gd name="T4" fmla="*/ 91 w 91"/>
                  <a:gd name="T5" fmla="*/ 81 h 91"/>
                  <a:gd name="T6" fmla="*/ 11 w 91"/>
                  <a:gd name="T7" fmla="*/ 91 h 91"/>
                  <a:gd name="T8" fmla="*/ 0 w 91"/>
                  <a:gd name="T9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1">
                    <a:moveTo>
                      <a:pt x="0" y="12"/>
                    </a:moveTo>
                    <a:lnTo>
                      <a:pt x="80" y="0"/>
                    </a:lnTo>
                    <a:lnTo>
                      <a:pt x="91" y="81"/>
                    </a:lnTo>
                    <a:lnTo>
                      <a:pt x="11" y="9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4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9" name="ïšlîde">
                <a:extLst>
                  <a:ext uri="{FF2B5EF4-FFF2-40B4-BE49-F238E27FC236}">
                    <a16:creationId xmlns:a16="http://schemas.microsoft.com/office/drawing/2014/main" id="{BAE0C2D4-6701-44AD-B3A0-B6C9A416A60F}"/>
                  </a:ext>
                </a:extLst>
              </p:cNvPr>
              <p:cNvSpPr/>
              <p:nvPr/>
            </p:nvSpPr>
            <p:spPr bwMode="auto">
              <a:xfrm>
                <a:off x="6811506" y="3994998"/>
                <a:ext cx="127053" cy="128168"/>
              </a:xfrm>
              <a:custGeom>
                <a:avLst/>
                <a:gdLst>
                  <a:gd name="T0" fmla="*/ 82 w 114"/>
                  <a:gd name="T1" fmla="*/ 24 h 115"/>
                  <a:gd name="T2" fmla="*/ 89 w 114"/>
                  <a:gd name="T3" fmla="*/ 82 h 115"/>
                  <a:gd name="T4" fmla="*/ 31 w 114"/>
                  <a:gd name="T5" fmla="*/ 91 h 115"/>
                  <a:gd name="T6" fmla="*/ 24 w 114"/>
                  <a:gd name="T7" fmla="*/ 31 h 115"/>
                  <a:gd name="T8" fmla="*/ 82 w 114"/>
                  <a:gd name="T9" fmla="*/ 24 h 115"/>
                  <a:gd name="T10" fmla="*/ 101 w 114"/>
                  <a:gd name="T11" fmla="*/ 0 h 115"/>
                  <a:gd name="T12" fmla="*/ 79 w 114"/>
                  <a:gd name="T13" fmla="*/ 3 h 115"/>
                  <a:gd name="T14" fmla="*/ 21 w 114"/>
                  <a:gd name="T15" fmla="*/ 10 h 115"/>
                  <a:gd name="T16" fmla="*/ 0 w 114"/>
                  <a:gd name="T17" fmla="*/ 13 h 115"/>
                  <a:gd name="T18" fmla="*/ 2 w 114"/>
                  <a:gd name="T19" fmla="*/ 34 h 115"/>
                  <a:gd name="T20" fmla="*/ 10 w 114"/>
                  <a:gd name="T21" fmla="*/ 94 h 115"/>
                  <a:gd name="T22" fmla="*/ 12 w 114"/>
                  <a:gd name="T23" fmla="*/ 115 h 115"/>
                  <a:gd name="T24" fmla="*/ 34 w 114"/>
                  <a:gd name="T25" fmla="*/ 112 h 115"/>
                  <a:gd name="T26" fmla="*/ 92 w 114"/>
                  <a:gd name="T27" fmla="*/ 104 h 115"/>
                  <a:gd name="T28" fmla="*/ 114 w 114"/>
                  <a:gd name="T29" fmla="*/ 101 h 115"/>
                  <a:gd name="T30" fmla="*/ 111 w 114"/>
                  <a:gd name="T31" fmla="*/ 80 h 115"/>
                  <a:gd name="T32" fmla="*/ 104 w 114"/>
                  <a:gd name="T33" fmla="*/ 21 h 115"/>
                  <a:gd name="T34" fmla="*/ 101 w 114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15">
                    <a:moveTo>
                      <a:pt x="82" y="24"/>
                    </a:moveTo>
                    <a:lnTo>
                      <a:pt x="89" y="82"/>
                    </a:lnTo>
                    <a:lnTo>
                      <a:pt x="31" y="91"/>
                    </a:lnTo>
                    <a:lnTo>
                      <a:pt x="24" y="31"/>
                    </a:lnTo>
                    <a:lnTo>
                      <a:pt x="82" y="24"/>
                    </a:lnTo>
                    <a:close/>
                    <a:moveTo>
                      <a:pt x="101" y="0"/>
                    </a:moveTo>
                    <a:lnTo>
                      <a:pt x="79" y="3"/>
                    </a:lnTo>
                    <a:lnTo>
                      <a:pt x="21" y="10"/>
                    </a:lnTo>
                    <a:lnTo>
                      <a:pt x="0" y="13"/>
                    </a:lnTo>
                    <a:lnTo>
                      <a:pt x="2" y="34"/>
                    </a:lnTo>
                    <a:lnTo>
                      <a:pt x="10" y="94"/>
                    </a:lnTo>
                    <a:lnTo>
                      <a:pt x="12" y="115"/>
                    </a:lnTo>
                    <a:lnTo>
                      <a:pt x="34" y="112"/>
                    </a:lnTo>
                    <a:lnTo>
                      <a:pt x="92" y="104"/>
                    </a:lnTo>
                    <a:lnTo>
                      <a:pt x="114" y="101"/>
                    </a:lnTo>
                    <a:lnTo>
                      <a:pt x="111" y="80"/>
                    </a:lnTo>
                    <a:lnTo>
                      <a:pt x="10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0" name="îṡ1îḍè">
                <a:extLst>
                  <a:ext uri="{FF2B5EF4-FFF2-40B4-BE49-F238E27FC236}">
                    <a16:creationId xmlns:a16="http://schemas.microsoft.com/office/drawing/2014/main" id="{F72649A7-3130-4AA9-A384-AB24B9730BAC}"/>
                  </a:ext>
                </a:extLst>
              </p:cNvPr>
              <p:cNvSpPr/>
              <p:nvPr/>
            </p:nvSpPr>
            <p:spPr bwMode="auto">
              <a:xfrm>
                <a:off x="6811506" y="3994998"/>
                <a:ext cx="127053" cy="128168"/>
              </a:xfrm>
              <a:custGeom>
                <a:avLst/>
                <a:gdLst>
                  <a:gd name="T0" fmla="*/ 82 w 114"/>
                  <a:gd name="T1" fmla="*/ 24 h 115"/>
                  <a:gd name="T2" fmla="*/ 89 w 114"/>
                  <a:gd name="T3" fmla="*/ 82 h 115"/>
                  <a:gd name="T4" fmla="*/ 31 w 114"/>
                  <a:gd name="T5" fmla="*/ 91 h 115"/>
                  <a:gd name="T6" fmla="*/ 24 w 114"/>
                  <a:gd name="T7" fmla="*/ 31 h 115"/>
                  <a:gd name="T8" fmla="*/ 82 w 114"/>
                  <a:gd name="T9" fmla="*/ 24 h 115"/>
                  <a:gd name="T10" fmla="*/ 101 w 114"/>
                  <a:gd name="T11" fmla="*/ 0 h 115"/>
                  <a:gd name="T12" fmla="*/ 79 w 114"/>
                  <a:gd name="T13" fmla="*/ 3 h 115"/>
                  <a:gd name="T14" fmla="*/ 21 w 114"/>
                  <a:gd name="T15" fmla="*/ 10 h 115"/>
                  <a:gd name="T16" fmla="*/ 0 w 114"/>
                  <a:gd name="T17" fmla="*/ 13 h 115"/>
                  <a:gd name="T18" fmla="*/ 2 w 114"/>
                  <a:gd name="T19" fmla="*/ 34 h 115"/>
                  <a:gd name="T20" fmla="*/ 10 w 114"/>
                  <a:gd name="T21" fmla="*/ 94 h 115"/>
                  <a:gd name="T22" fmla="*/ 12 w 114"/>
                  <a:gd name="T23" fmla="*/ 115 h 115"/>
                  <a:gd name="T24" fmla="*/ 34 w 114"/>
                  <a:gd name="T25" fmla="*/ 112 h 115"/>
                  <a:gd name="T26" fmla="*/ 92 w 114"/>
                  <a:gd name="T27" fmla="*/ 104 h 115"/>
                  <a:gd name="T28" fmla="*/ 114 w 114"/>
                  <a:gd name="T29" fmla="*/ 101 h 115"/>
                  <a:gd name="T30" fmla="*/ 111 w 114"/>
                  <a:gd name="T31" fmla="*/ 80 h 115"/>
                  <a:gd name="T32" fmla="*/ 104 w 114"/>
                  <a:gd name="T33" fmla="*/ 21 h 115"/>
                  <a:gd name="T34" fmla="*/ 101 w 114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15">
                    <a:moveTo>
                      <a:pt x="82" y="24"/>
                    </a:moveTo>
                    <a:lnTo>
                      <a:pt x="89" y="82"/>
                    </a:lnTo>
                    <a:lnTo>
                      <a:pt x="31" y="91"/>
                    </a:lnTo>
                    <a:lnTo>
                      <a:pt x="24" y="31"/>
                    </a:lnTo>
                    <a:lnTo>
                      <a:pt x="82" y="24"/>
                    </a:lnTo>
                    <a:moveTo>
                      <a:pt x="101" y="0"/>
                    </a:moveTo>
                    <a:lnTo>
                      <a:pt x="79" y="3"/>
                    </a:lnTo>
                    <a:lnTo>
                      <a:pt x="21" y="10"/>
                    </a:lnTo>
                    <a:lnTo>
                      <a:pt x="0" y="13"/>
                    </a:lnTo>
                    <a:lnTo>
                      <a:pt x="2" y="34"/>
                    </a:lnTo>
                    <a:lnTo>
                      <a:pt x="10" y="94"/>
                    </a:lnTo>
                    <a:lnTo>
                      <a:pt x="12" y="115"/>
                    </a:lnTo>
                    <a:lnTo>
                      <a:pt x="34" y="112"/>
                    </a:lnTo>
                    <a:lnTo>
                      <a:pt x="92" y="104"/>
                    </a:lnTo>
                    <a:lnTo>
                      <a:pt x="114" y="101"/>
                    </a:lnTo>
                    <a:lnTo>
                      <a:pt x="111" y="80"/>
                    </a:lnTo>
                    <a:lnTo>
                      <a:pt x="104" y="21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1" name="î$1ïḑé">
                <a:extLst>
                  <a:ext uri="{FF2B5EF4-FFF2-40B4-BE49-F238E27FC236}">
                    <a16:creationId xmlns:a16="http://schemas.microsoft.com/office/drawing/2014/main" id="{7410C904-0871-4E68-A925-773F9BBF3EB3}"/>
                  </a:ext>
                </a:extLst>
              </p:cNvPr>
              <p:cNvSpPr/>
              <p:nvPr/>
            </p:nvSpPr>
            <p:spPr bwMode="auto">
              <a:xfrm>
                <a:off x="6964193" y="3990540"/>
                <a:ext cx="341036" cy="69099"/>
              </a:xfrm>
              <a:custGeom>
                <a:avLst/>
                <a:gdLst>
                  <a:gd name="T0" fmla="*/ 306 w 306"/>
                  <a:gd name="T1" fmla="*/ 21 h 62"/>
                  <a:gd name="T2" fmla="*/ 2 w 306"/>
                  <a:gd name="T3" fmla="*/ 62 h 62"/>
                  <a:gd name="T4" fmla="*/ 0 w 306"/>
                  <a:gd name="T5" fmla="*/ 39 h 62"/>
                  <a:gd name="T6" fmla="*/ 303 w 306"/>
                  <a:gd name="T7" fmla="*/ 0 h 62"/>
                  <a:gd name="T8" fmla="*/ 306 w 306"/>
                  <a:gd name="T9" fmla="*/ 2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62">
                    <a:moveTo>
                      <a:pt x="306" y="21"/>
                    </a:moveTo>
                    <a:lnTo>
                      <a:pt x="2" y="62"/>
                    </a:lnTo>
                    <a:lnTo>
                      <a:pt x="0" y="39"/>
                    </a:lnTo>
                    <a:lnTo>
                      <a:pt x="303" y="0"/>
                    </a:lnTo>
                    <a:lnTo>
                      <a:pt x="306" y="21"/>
                    </a:lnTo>
                    <a:close/>
                  </a:path>
                </a:pathLst>
              </a:custGeom>
              <a:solidFill>
                <a:srgbClr val="5A5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2" name="îṡ1ïdé">
                <a:extLst>
                  <a:ext uri="{FF2B5EF4-FFF2-40B4-BE49-F238E27FC236}">
                    <a16:creationId xmlns:a16="http://schemas.microsoft.com/office/drawing/2014/main" id="{442B3A7E-9A84-40A0-8765-E39D51EF7A68}"/>
                  </a:ext>
                </a:extLst>
              </p:cNvPr>
              <p:cNvSpPr/>
              <p:nvPr/>
            </p:nvSpPr>
            <p:spPr bwMode="auto">
              <a:xfrm>
                <a:off x="4847763" y="3296208"/>
                <a:ext cx="1730814" cy="1079948"/>
              </a:xfrm>
              <a:custGeom>
                <a:avLst/>
                <a:gdLst>
                  <a:gd name="T0" fmla="*/ 1081 w 1089"/>
                  <a:gd name="T1" fmla="*/ 468 h 680"/>
                  <a:gd name="T2" fmla="*/ 1078 w 1089"/>
                  <a:gd name="T3" fmla="*/ 469 h 680"/>
                  <a:gd name="T4" fmla="*/ 1084 w 1089"/>
                  <a:gd name="T5" fmla="*/ 529 h 680"/>
                  <a:gd name="T6" fmla="*/ 1083 w 1089"/>
                  <a:gd name="T7" fmla="*/ 529 h 680"/>
                  <a:gd name="T8" fmla="*/ 1083 w 1089"/>
                  <a:gd name="T9" fmla="*/ 530 h 680"/>
                  <a:gd name="T10" fmla="*/ 0 w 1089"/>
                  <a:gd name="T11" fmla="*/ 672 h 680"/>
                  <a:gd name="T12" fmla="*/ 1 w 1089"/>
                  <a:gd name="T13" fmla="*/ 680 h 680"/>
                  <a:gd name="T14" fmla="*/ 1089 w 1089"/>
                  <a:gd name="T15" fmla="*/ 535 h 680"/>
                  <a:gd name="T16" fmla="*/ 1081 w 1089"/>
                  <a:gd name="T17" fmla="*/ 468 h 680"/>
                  <a:gd name="T18" fmla="*/ 322 w 1089"/>
                  <a:gd name="T19" fmla="*/ 0 h 680"/>
                  <a:gd name="T20" fmla="*/ 306 w 1089"/>
                  <a:gd name="T21" fmla="*/ 0 h 680"/>
                  <a:gd name="T22" fmla="*/ 83 w 1089"/>
                  <a:gd name="T23" fmla="*/ 326 h 680"/>
                  <a:gd name="T24" fmla="*/ 197 w 1089"/>
                  <a:gd name="T25" fmla="*/ 411 h 680"/>
                  <a:gd name="T26" fmla="*/ 197 w 1089"/>
                  <a:gd name="T27" fmla="*/ 411 h 680"/>
                  <a:gd name="T28" fmla="*/ 198 w 1089"/>
                  <a:gd name="T29" fmla="*/ 411 h 680"/>
                  <a:gd name="T30" fmla="*/ 336 w 1089"/>
                  <a:gd name="T31" fmla="*/ 468 h 680"/>
                  <a:gd name="T32" fmla="*/ 336 w 1089"/>
                  <a:gd name="T33" fmla="*/ 468 h 680"/>
                  <a:gd name="T34" fmla="*/ 336 w 1089"/>
                  <a:gd name="T35" fmla="*/ 468 h 680"/>
                  <a:gd name="T36" fmla="*/ 490 w 1089"/>
                  <a:gd name="T37" fmla="*/ 377 h 680"/>
                  <a:gd name="T38" fmla="*/ 491 w 1089"/>
                  <a:gd name="T39" fmla="*/ 376 h 680"/>
                  <a:gd name="T40" fmla="*/ 491 w 1089"/>
                  <a:gd name="T41" fmla="*/ 376 h 680"/>
                  <a:gd name="T42" fmla="*/ 491 w 1089"/>
                  <a:gd name="T43" fmla="*/ 376 h 680"/>
                  <a:gd name="T44" fmla="*/ 491 w 1089"/>
                  <a:gd name="T45" fmla="*/ 375 h 680"/>
                  <a:gd name="T46" fmla="*/ 492 w 1089"/>
                  <a:gd name="T47" fmla="*/ 375 h 680"/>
                  <a:gd name="T48" fmla="*/ 492 w 1089"/>
                  <a:gd name="T49" fmla="*/ 375 h 680"/>
                  <a:gd name="T50" fmla="*/ 492 w 1089"/>
                  <a:gd name="T51" fmla="*/ 374 h 680"/>
                  <a:gd name="T52" fmla="*/ 492 w 1089"/>
                  <a:gd name="T53" fmla="*/ 374 h 680"/>
                  <a:gd name="T54" fmla="*/ 492 w 1089"/>
                  <a:gd name="T55" fmla="*/ 374 h 680"/>
                  <a:gd name="T56" fmla="*/ 493 w 1089"/>
                  <a:gd name="T57" fmla="*/ 373 h 680"/>
                  <a:gd name="T58" fmla="*/ 493 w 1089"/>
                  <a:gd name="T59" fmla="*/ 373 h 680"/>
                  <a:gd name="T60" fmla="*/ 587 w 1089"/>
                  <a:gd name="T61" fmla="*/ 263 h 680"/>
                  <a:gd name="T62" fmla="*/ 575 w 1089"/>
                  <a:gd name="T63" fmla="*/ 243 h 680"/>
                  <a:gd name="T64" fmla="*/ 322 w 1089"/>
                  <a:gd name="T65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9" h="680">
                    <a:moveTo>
                      <a:pt x="1081" y="468"/>
                    </a:moveTo>
                    <a:cubicBezTo>
                      <a:pt x="1080" y="468"/>
                      <a:pt x="1079" y="468"/>
                      <a:pt x="1078" y="469"/>
                    </a:cubicBezTo>
                    <a:cubicBezTo>
                      <a:pt x="1084" y="529"/>
                      <a:pt x="1084" y="529"/>
                      <a:pt x="1084" y="529"/>
                    </a:cubicBezTo>
                    <a:cubicBezTo>
                      <a:pt x="1083" y="529"/>
                      <a:pt x="1083" y="529"/>
                      <a:pt x="1083" y="529"/>
                    </a:cubicBezTo>
                    <a:cubicBezTo>
                      <a:pt x="1083" y="530"/>
                      <a:pt x="1083" y="530"/>
                      <a:pt x="1083" y="530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80"/>
                      <a:pt x="1" y="680"/>
                      <a:pt x="1" y="680"/>
                    </a:cubicBezTo>
                    <a:cubicBezTo>
                      <a:pt x="1089" y="535"/>
                      <a:pt x="1089" y="535"/>
                      <a:pt x="1089" y="535"/>
                    </a:cubicBezTo>
                    <a:cubicBezTo>
                      <a:pt x="1081" y="468"/>
                      <a:pt x="1081" y="468"/>
                      <a:pt x="1081" y="468"/>
                    </a:cubicBezTo>
                    <a:moveTo>
                      <a:pt x="322" y="0"/>
                    </a:moveTo>
                    <a:cubicBezTo>
                      <a:pt x="317" y="0"/>
                      <a:pt x="311" y="0"/>
                      <a:pt x="306" y="0"/>
                    </a:cubicBezTo>
                    <a:cubicBezTo>
                      <a:pt x="139" y="14"/>
                      <a:pt x="122" y="193"/>
                      <a:pt x="83" y="326"/>
                    </a:cubicBezTo>
                    <a:cubicBezTo>
                      <a:pt x="132" y="349"/>
                      <a:pt x="169" y="384"/>
                      <a:pt x="197" y="411"/>
                    </a:cubicBezTo>
                    <a:cubicBezTo>
                      <a:pt x="197" y="411"/>
                      <a:pt x="197" y="411"/>
                      <a:pt x="197" y="411"/>
                    </a:cubicBezTo>
                    <a:cubicBezTo>
                      <a:pt x="197" y="411"/>
                      <a:pt x="197" y="411"/>
                      <a:pt x="198" y="411"/>
                    </a:cubicBezTo>
                    <a:cubicBezTo>
                      <a:pt x="234" y="446"/>
                      <a:pt x="284" y="468"/>
                      <a:pt x="336" y="468"/>
                    </a:cubicBezTo>
                    <a:cubicBezTo>
                      <a:pt x="336" y="468"/>
                      <a:pt x="336" y="468"/>
                      <a:pt x="336" y="468"/>
                    </a:cubicBezTo>
                    <a:cubicBezTo>
                      <a:pt x="336" y="468"/>
                      <a:pt x="336" y="468"/>
                      <a:pt x="336" y="468"/>
                    </a:cubicBezTo>
                    <a:cubicBezTo>
                      <a:pt x="392" y="468"/>
                      <a:pt x="450" y="441"/>
                      <a:pt x="490" y="377"/>
                    </a:cubicBezTo>
                    <a:cubicBezTo>
                      <a:pt x="491" y="377"/>
                      <a:pt x="491" y="376"/>
                      <a:pt x="491" y="376"/>
                    </a:cubicBezTo>
                    <a:cubicBezTo>
                      <a:pt x="491" y="376"/>
                      <a:pt x="491" y="376"/>
                      <a:pt x="491" y="376"/>
                    </a:cubicBezTo>
                    <a:cubicBezTo>
                      <a:pt x="491" y="376"/>
                      <a:pt x="491" y="376"/>
                      <a:pt x="491" y="376"/>
                    </a:cubicBezTo>
                    <a:cubicBezTo>
                      <a:pt x="491" y="375"/>
                      <a:pt x="491" y="375"/>
                      <a:pt x="491" y="375"/>
                    </a:cubicBezTo>
                    <a:cubicBezTo>
                      <a:pt x="491" y="375"/>
                      <a:pt x="491" y="375"/>
                      <a:pt x="492" y="375"/>
                    </a:cubicBezTo>
                    <a:cubicBezTo>
                      <a:pt x="492" y="375"/>
                      <a:pt x="492" y="375"/>
                      <a:pt x="492" y="375"/>
                    </a:cubicBezTo>
                    <a:cubicBezTo>
                      <a:pt x="492" y="375"/>
                      <a:pt x="492" y="374"/>
                      <a:pt x="492" y="374"/>
                    </a:cubicBezTo>
                    <a:cubicBezTo>
                      <a:pt x="492" y="374"/>
                      <a:pt x="492" y="374"/>
                      <a:pt x="492" y="374"/>
                    </a:cubicBezTo>
                    <a:cubicBezTo>
                      <a:pt x="492" y="374"/>
                      <a:pt x="492" y="374"/>
                      <a:pt x="492" y="374"/>
                    </a:cubicBezTo>
                    <a:cubicBezTo>
                      <a:pt x="492" y="374"/>
                      <a:pt x="492" y="373"/>
                      <a:pt x="493" y="373"/>
                    </a:cubicBezTo>
                    <a:cubicBezTo>
                      <a:pt x="493" y="373"/>
                      <a:pt x="493" y="373"/>
                      <a:pt x="493" y="373"/>
                    </a:cubicBezTo>
                    <a:cubicBezTo>
                      <a:pt x="523" y="325"/>
                      <a:pt x="555" y="289"/>
                      <a:pt x="587" y="263"/>
                    </a:cubicBezTo>
                    <a:cubicBezTo>
                      <a:pt x="583" y="256"/>
                      <a:pt x="579" y="249"/>
                      <a:pt x="575" y="243"/>
                    </a:cubicBezTo>
                    <a:cubicBezTo>
                      <a:pt x="503" y="121"/>
                      <a:pt x="447" y="0"/>
                      <a:pt x="322" y="0"/>
                    </a:cubicBezTo>
                  </a:path>
                </a:pathLst>
              </a:custGeom>
              <a:solidFill>
                <a:srgbClr val="D6D4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3" name="ïs1iḓé">
                <a:extLst>
                  <a:ext uri="{FF2B5EF4-FFF2-40B4-BE49-F238E27FC236}">
                    <a16:creationId xmlns:a16="http://schemas.microsoft.com/office/drawing/2014/main" id="{E77970DB-B029-45DE-B030-1AF58A43FEF5}"/>
                  </a:ext>
                </a:extLst>
              </p:cNvPr>
              <p:cNvSpPr/>
              <p:nvPr/>
            </p:nvSpPr>
            <p:spPr bwMode="auto">
              <a:xfrm>
                <a:off x="4763061" y="3632786"/>
                <a:ext cx="1798798" cy="423509"/>
              </a:xfrm>
              <a:custGeom>
                <a:avLst/>
                <a:gdLst>
                  <a:gd name="T0" fmla="*/ 33 w 1131"/>
                  <a:gd name="T1" fmla="*/ 91 h 267"/>
                  <a:gd name="T2" fmla="*/ 0 w 1131"/>
                  <a:gd name="T3" fmla="*/ 93 h 267"/>
                  <a:gd name="T4" fmla="*/ 21 w 1131"/>
                  <a:gd name="T5" fmla="*/ 246 h 267"/>
                  <a:gd name="T6" fmla="*/ 130 w 1131"/>
                  <a:gd name="T7" fmla="*/ 111 h 267"/>
                  <a:gd name="T8" fmla="*/ 136 w 1131"/>
                  <a:gd name="T9" fmla="*/ 114 h 267"/>
                  <a:gd name="T10" fmla="*/ 136 w 1131"/>
                  <a:gd name="T11" fmla="*/ 114 h 267"/>
                  <a:gd name="T12" fmla="*/ 33 w 1131"/>
                  <a:gd name="T13" fmla="*/ 91 h 267"/>
                  <a:gd name="T14" fmla="*/ 773 w 1131"/>
                  <a:gd name="T15" fmla="*/ 0 h 267"/>
                  <a:gd name="T16" fmla="*/ 640 w 1131"/>
                  <a:gd name="T17" fmla="*/ 51 h 267"/>
                  <a:gd name="T18" fmla="*/ 658 w 1131"/>
                  <a:gd name="T19" fmla="*/ 78 h 267"/>
                  <a:gd name="T20" fmla="*/ 979 w 1131"/>
                  <a:gd name="T21" fmla="*/ 267 h 267"/>
                  <a:gd name="T22" fmla="*/ 1046 w 1131"/>
                  <a:gd name="T23" fmla="*/ 262 h 267"/>
                  <a:gd name="T24" fmla="*/ 1129 w 1131"/>
                  <a:gd name="T25" fmla="*/ 248 h 267"/>
                  <a:gd name="T26" fmla="*/ 1130 w 1131"/>
                  <a:gd name="T27" fmla="*/ 257 h 267"/>
                  <a:gd name="T28" fmla="*/ 1131 w 1131"/>
                  <a:gd name="T29" fmla="*/ 257 h 267"/>
                  <a:gd name="T30" fmla="*/ 1118 w 1131"/>
                  <a:gd name="T31" fmla="*/ 138 h 267"/>
                  <a:gd name="T32" fmla="*/ 1098 w 1131"/>
                  <a:gd name="T33" fmla="*/ 139 h 267"/>
                  <a:gd name="T34" fmla="*/ 950 w 1131"/>
                  <a:gd name="T35" fmla="*/ 78 h 267"/>
                  <a:gd name="T36" fmla="*/ 773 w 1131"/>
                  <a:gd name="T3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1" h="267">
                    <a:moveTo>
                      <a:pt x="33" y="91"/>
                    </a:moveTo>
                    <a:cubicBezTo>
                      <a:pt x="22" y="91"/>
                      <a:pt x="12" y="91"/>
                      <a:pt x="0" y="93"/>
                    </a:cubicBezTo>
                    <a:cubicBezTo>
                      <a:pt x="21" y="246"/>
                      <a:pt x="21" y="246"/>
                      <a:pt x="21" y="246"/>
                    </a:cubicBezTo>
                    <a:cubicBezTo>
                      <a:pt x="81" y="236"/>
                      <a:pt x="109" y="181"/>
                      <a:pt x="130" y="111"/>
                    </a:cubicBezTo>
                    <a:cubicBezTo>
                      <a:pt x="132" y="112"/>
                      <a:pt x="134" y="113"/>
                      <a:pt x="136" y="114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06" y="100"/>
                      <a:pt x="72" y="91"/>
                      <a:pt x="33" y="91"/>
                    </a:cubicBezTo>
                    <a:moveTo>
                      <a:pt x="773" y="0"/>
                    </a:moveTo>
                    <a:cubicBezTo>
                      <a:pt x="728" y="0"/>
                      <a:pt x="684" y="16"/>
                      <a:pt x="640" y="51"/>
                    </a:cubicBezTo>
                    <a:cubicBezTo>
                      <a:pt x="646" y="60"/>
                      <a:pt x="652" y="69"/>
                      <a:pt x="658" y="78"/>
                    </a:cubicBezTo>
                    <a:cubicBezTo>
                      <a:pt x="726" y="179"/>
                      <a:pt x="815" y="267"/>
                      <a:pt x="979" y="267"/>
                    </a:cubicBezTo>
                    <a:cubicBezTo>
                      <a:pt x="1000" y="267"/>
                      <a:pt x="1022" y="265"/>
                      <a:pt x="1046" y="262"/>
                    </a:cubicBezTo>
                    <a:cubicBezTo>
                      <a:pt x="1076" y="258"/>
                      <a:pt x="1103" y="254"/>
                      <a:pt x="1129" y="248"/>
                    </a:cubicBezTo>
                    <a:cubicBezTo>
                      <a:pt x="1130" y="257"/>
                      <a:pt x="1130" y="257"/>
                      <a:pt x="1130" y="257"/>
                    </a:cubicBezTo>
                    <a:cubicBezTo>
                      <a:pt x="1131" y="257"/>
                      <a:pt x="1131" y="257"/>
                      <a:pt x="1131" y="257"/>
                    </a:cubicBezTo>
                    <a:cubicBezTo>
                      <a:pt x="1118" y="138"/>
                      <a:pt x="1118" y="138"/>
                      <a:pt x="1118" y="138"/>
                    </a:cubicBezTo>
                    <a:cubicBezTo>
                      <a:pt x="1112" y="138"/>
                      <a:pt x="1105" y="139"/>
                      <a:pt x="1098" y="139"/>
                    </a:cubicBezTo>
                    <a:cubicBezTo>
                      <a:pt x="1049" y="139"/>
                      <a:pt x="997" y="118"/>
                      <a:pt x="950" y="78"/>
                    </a:cubicBezTo>
                    <a:cubicBezTo>
                      <a:pt x="893" y="28"/>
                      <a:pt x="833" y="0"/>
                      <a:pt x="773" y="0"/>
                    </a:cubicBezTo>
                  </a:path>
                </a:pathLst>
              </a:custGeom>
              <a:solidFill>
                <a:srgbClr val="FFB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4" name="ïSļîḑè">
                <a:extLst>
                  <a:ext uri="{FF2B5EF4-FFF2-40B4-BE49-F238E27FC236}">
                    <a16:creationId xmlns:a16="http://schemas.microsoft.com/office/drawing/2014/main" id="{88B7EE43-9954-4DCA-9B75-A54C61D716D7}"/>
                  </a:ext>
                </a:extLst>
              </p:cNvPr>
              <p:cNvSpPr/>
              <p:nvPr/>
            </p:nvSpPr>
            <p:spPr bwMode="auto">
              <a:xfrm>
                <a:off x="4979273" y="3714145"/>
                <a:ext cx="1591502" cy="422395"/>
              </a:xfrm>
              <a:custGeom>
                <a:avLst/>
                <a:gdLst>
                  <a:gd name="T0" fmla="*/ 995 w 1001"/>
                  <a:gd name="T1" fmla="*/ 206 h 266"/>
                  <a:gd name="T2" fmla="*/ 994 w 1001"/>
                  <a:gd name="T3" fmla="*/ 206 h 266"/>
                  <a:gd name="T4" fmla="*/ 1000 w 1001"/>
                  <a:gd name="T5" fmla="*/ 266 h 266"/>
                  <a:gd name="T6" fmla="*/ 1001 w 1001"/>
                  <a:gd name="T7" fmla="*/ 266 h 266"/>
                  <a:gd name="T8" fmla="*/ 995 w 1001"/>
                  <a:gd name="T9" fmla="*/ 206 h 266"/>
                  <a:gd name="T10" fmla="*/ 253 w 1001"/>
                  <a:gd name="T11" fmla="*/ 205 h 266"/>
                  <a:gd name="T12" fmla="*/ 253 w 1001"/>
                  <a:gd name="T13" fmla="*/ 205 h 266"/>
                  <a:gd name="T14" fmla="*/ 253 w 1001"/>
                  <a:gd name="T15" fmla="*/ 205 h 266"/>
                  <a:gd name="T16" fmla="*/ 253 w 1001"/>
                  <a:gd name="T17" fmla="*/ 205 h 266"/>
                  <a:gd name="T18" fmla="*/ 115 w 1001"/>
                  <a:gd name="T19" fmla="*/ 148 h 266"/>
                  <a:gd name="T20" fmla="*/ 253 w 1001"/>
                  <a:gd name="T21" fmla="*/ 205 h 266"/>
                  <a:gd name="T22" fmla="*/ 115 w 1001"/>
                  <a:gd name="T23" fmla="*/ 148 h 266"/>
                  <a:gd name="T24" fmla="*/ 408 w 1001"/>
                  <a:gd name="T25" fmla="*/ 113 h 266"/>
                  <a:gd name="T26" fmla="*/ 407 w 1001"/>
                  <a:gd name="T27" fmla="*/ 114 h 266"/>
                  <a:gd name="T28" fmla="*/ 408 w 1001"/>
                  <a:gd name="T29" fmla="*/ 113 h 266"/>
                  <a:gd name="T30" fmla="*/ 408 w 1001"/>
                  <a:gd name="T31" fmla="*/ 112 h 266"/>
                  <a:gd name="T32" fmla="*/ 408 w 1001"/>
                  <a:gd name="T33" fmla="*/ 113 h 266"/>
                  <a:gd name="T34" fmla="*/ 408 w 1001"/>
                  <a:gd name="T35" fmla="*/ 112 h 266"/>
                  <a:gd name="T36" fmla="*/ 409 w 1001"/>
                  <a:gd name="T37" fmla="*/ 112 h 266"/>
                  <a:gd name="T38" fmla="*/ 409 w 1001"/>
                  <a:gd name="T39" fmla="*/ 112 h 266"/>
                  <a:gd name="T40" fmla="*/ 409 w 1001"/>
                  <a:gd name="T41" fmla="*/ 112 h 266"/>
                  <a:gd name="T42" fmla="*/ 409 w 1001"/>
                  <a:gd name="T43" fmla="*/ 111 h 266"/>
                  <a:gd name="T44" fmla="*/ 409 w 1001"/>
                  <a:gd name="T45" fmla="*/ 111 h 266"/>
                  <a:gd name="T46" fmla="*/ 409 w 1001"/>
                  <a:gd name="T47" fmla="*/ 111 h 266"/>
                  <a:gd name="T48" fmla="*/ 410 w 1001"/>
                  <a:gd name="T49" fmla="*/ 110 h 266"/>
                  <a:gd name="T50" fmla="*/ 409 w 1001"/>
                  <a:gd name="T51" fmla="*/ 111 h 266"/>
                  <a:gd name="T52" fmla="*/ 410 w 1001"/>
                  <a:gd name="T53" fmla="*/ 110 h 266"/>
                  <a:gd name="T54" fmla="*/ 0 w 1001"/>
                  <a:gd name="T55" fmla="*/ 63 h 266"/>
                  <a:gd name="T56" fmla="*/ 0 w 1001"/>
                  <a:gd name="T57" fmla="*/ 63 h 266"/>
                  <a:gd name="T58" fmla="*/ 114 w 1001"/>
                  <a:gd name="T59" fmla="*/ 148 h 266"/>
                  <a:gd name="T60" fmla="*/ 0 w 1001"/>
                  <a:gd name="T61" fmla="*/ 63 h 266"/>
                  <a:gd name="T62" fmla="*/ 504 w 1001"/>
                  <a:gd name="T63" fmla="*/ 0 h 266"/>
                  <a:gd name="T64" fmla="*/ 410 w 1001"/>
                  <a:gd name="T65" fmla="*/ 110 h 266"/>
                  <a:gd name="T66" fmla="*/ 504 w 1001"/>
                  <a:gd name="T67" fmla="*/ 0 h 266"/>
                  <a:gd name="T68" fmla="*/ 522 w 1001"/>
                  <a:gd name="T69" fmla="*/ 27 h 266"/>
                  <a:gd name="T70" fmla="*/ 504 w 1001"/>
                  <a:gd name="T7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1" h="266">
                    <a:moveTo>
                      <a:pt x="995" y="206"/>
                    </a:moveTo>
                    <a:cubicBezTo>
                      <a:pt x="995" y="206"/>
                      <a:pt x="995" y="206"/>
                      <a:pt x="994" y="206"/>
                    </a:cubicBezTo>
                    <a:cubicBezTo>
                      <a:pt x="1000" y="266"/>
                      <a:pt x="1000" y="266"/>
                      <a:pt x="1000" y="266"/>
                    </a:cubicBezTo>
                    <a:cubicBezTo>
                      <a:pt x="1001" y="266"/>
                      <a:pt x="1001" y="266"/>
                      <a:pt x="1001" y="266"/>
                    </a:cubicBezTo>
                    <a:cubicBezTo>
                      <a:pt x="995" y="206"/>
                      <a:pt x="995" y="206"/>
                      <a:pt x="995" y="206"/>
                    </a:cubicBezTo>
                    <a:moveTo>
                      <a:pt x="253" y="205"/>
                    </a:moveTo>
                    <a:cubicBezTo>
                      <a:pt x="253" y="205"/>
                      <a:pt x="253" y="205"/>
                      <a:pt x="253" y="205"/>
                    </a:cubicBezTo>
                    <a:cubicBezTo>
                      <a:pt x="253" y="205"/>
                      <a:pt x="253" y="205"/>
                      <a:pt x="253" y="205"/>
                    </a:cubicBezTo>
                    <a:cubicBezTo>
                      <a:pt x="253" y="205"/>
                      <a:pt x="253" y="205"/>
                      <a:pt x="253" y="205"/>
                    </a:cubicBezTo>
                    <a:moveTo>
                      <a:pt x="115" y="148"/>
                    </a:moveTo>
                    <a:cubicBezTo>
                      <a:pt x="151" y="183"/>
                      <a:pt x="201" y="205"/>
                      <a:pt x="253" y="205"/>
                    </a:cubicBezTo>
                    <a:cubicBezTo>
                      <a:pt x="201" y="205"/>
                      <a:pt x="151" y="183"/>
                      <a:pt x="115" y="148"/>
                    </a:cubicBezTo>
                    <a:moveTo>
                      <a:pt x="408" y="113"/>
                    </a:moveTo>
                    <a:cubicBezTo>
                      <a:pt x="408" y="113"/>
                      <a:pt x="408" y="114"/>
                      <a:pt x="407" y="114"/>
                    </a:cubicBezTo>
                    <a:cubicBezTo>
                      <a:pt x="408" y="114"/>
                      <a:pt x="408" y="113"/>
                      <a:pt x="408" y="113"/>
                    </a:cubicBezTo>
                    <a:moveTo>
                      <a:pt x="408" y="112"/>
                    </a:moveTo>
                    <a:cubicBezTo>
                      <a:pt x="408" y="112"/>
                      <a:pt x="408" y="112"/>
                      <a:pt x="408" y="113"/>
                    </a:cubicBezTo>
                    <a:cubicBezTo>
                      <a:pt x="408" y="112"/>
                      <a:pt x="408" y="112"/>
                      <a:pt x="408" y="112"/>
                    </a:cubicBezTo>
                    <a:moveTo>
                      <a:pt x="409" y="112"/>
                    </a:moveTo>
                    <a:cubicBezTo>
                      <a:pt x="409" y="112"/>
                      <a:pt x="409" y="112"/>
                      <a:pt x="409" y="112"/>
                    </a:cubicBezTo>
                    <a:cubicBezTo>
                      <a:pt x="409" y="112"/>
                      <a:pt x="409" y="112"/>
                      <a:pt x="409" y="112"/>
                    </a:cubicBezTo>
                    <a:moveTo>
                      <a:pt x="409" y="111"/>
                    </a:moveTo>
                    <a:cubicBezTo>
                      <a:pt x="409" y="111"/>
                      <a:pt x="409" y="111"/>
                      <a:pt x="409" y="111"/>
                    </a:cubicBezTo>
                    <a:cubicBezTo>
                      <a:pt x="409" y="111"/>
                      <a:pt x="409" y="111"/>
                      <a:pt x="409" y="111"/>
                    </a:cubicBezTo>
                    <a:moveTo>
                      <a:pt x="410" y="110"/>
                    </a:moveTo>
                    <a:cubicBezTo>
                      <a:pt x="409" y="110"/>
                      <a:pt x="409" y="111"/>
                      <a:pt x="409" y="111"/>
                    </a:cubicBezTo>
                    <a:cubicBezTo>
                      <a:pt x="409" y="111"/>
                      <a:pt x="409" y="110"/>
                      <a:pt x="410" y="110"/>
                    </a:cubicBezTo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49" y="86"/>
                      <a:pt x="86" y="121"/>
                      <a:pt x="114" y="148"/>
                    </a:cubicBezTo>
                    <a:cubicBezTo>
                      <a:pt x="86" y="121"/>
                      <a:pt x="49" y="86"/>
                      <a:pt x="0" y="63"/>
                    </a:cubicBezTo>
                    <a:moveTo>
                      <a:pt x="504" y="0"/>
                    </a:moveTo>
                    <a:cubicBezTo>
                      <a:pt x="472" y="26"/>
                      <a:pt x="440" y="62"/>
                      <a:pt x="410" y="110"/>
                    </a:cubicBezTo>
                    <a:cubicBezTo>
                      <a:pt x="440" y="62"/>
                      <a:pt x="472" y="26"/>
                      <a:pt x="504" y="0"/>
                    </a:cubicBezTo>
                    <a:cubicBezTo>
                      <a:pt x="510" y="9"/>
                      <a:pt x="516" y="18"/>
                      <a:pt x="522" y="27"/>
                    </a:cubicBezTo>
                    <a:cubicBezTo>
                      <a:pt x="516" y="18"/>
                      <a:pt x="510" y="9"/>
                      <a:pt x="504" y="0"/>
                    </a:cubicBezTo>
                  </a:path>
                </a:pathLst>
              </a:custGeom>
              <a:solidFill>
                <a:srgbClr val="EB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5" name="îŝḷïḓê">
                <a:extLst>
                  <a:ext uri="{FF2B5EF4-FFF2-40B4-BE49-F238E27FC236}">
                    <a16:creationId xmlns:a16="http://schemas.microsoft.com/office/drawing/2014/main" id="{A6F17D1B-8CB0-4CEE-BD8B-8BCD05E62E38}"/>
                  </a:ext>
                </a:extLst>
              </p:cNvPr>
              <p:cNvSpPr/>
              <p:nvPr/>
            </p:nvSpPr>
            <p:spPr bwMode="auto">
              <a:xfrm>
                <a:off x="4796496" y="4022860"/>
                <a:ext cx="51267" cy="339922"/>
              </a:xfrm>
              <a:custGeom>
                <a:avLst/>
                <a:gdLst>
                  <a:gd name="T0" fmla="*/ 0 w 46"/>
                  <a:gd name="T1" fmla="*/ 0 h 305"/>
                  <a:gd name="T2" fmla="*/ 0 w 46"/>
                  <a:gd name="T3" fmla="*/ 0 h 305"/>
                  <a:gd name="T4" fmla="*/ 40 w 46"/>
                  <a:gd name="T5" fmla="*/ 305 h 305"/>
                  <a:gd name="T6" fmla="*/ 46 w 46"/>
                  <a:gd name="T7" fmla="*/ 305 h 305"/>
                  <a:gd name="T8" fmla="*/ 46 w 46"/>
                  <a:gd name="T9" fmla="*/ 305 h 305"/>
                  <a:gd name="T10" fmla="*/ 40 w 46"/>
                  <a:gd name="T11" fmla="*/ 305 h 305"/>
                  <a:gd name="T12" fmla="*/ 0 w 46"/>
                  <a:gd name="T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05">
                    <a:moveTo>
                      <a:pt x="0" y="0"/>
                    </a:moveTo>
                    <a:lnTo>
                      <a:pt x="0" y="0"/>
                    </a:lnTo>
                    <a:lnTo>
                      <a:pt x="40" y="305"/>
                    </a:lnTo>
                    <a:lnTo>
                      <a:pt x="46" y="305"/>
                    </a:lnTo>
                    <a:lnTo>
                      <a:pt x="46" y="305"/>
                    </a:lnTo>
                    <a:lnTo>
                      <a:pt x="40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D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6" name="ïṧļîde">
                <a:extLst>
                  <a:ext uri="{FF2B5EF4-FFF2-40B4-BE49-F238E27FC236}">
                    <a16:creationId xmlns:a16="http://schemas.microsoft.com/office/drawing/2014/main" id="{ECAD990E-920E-449A-B0FD-48729F769EBD}"/>
                  </a:ext>
                </a:extLst>
              </p:cNvPr>
              <p:cNvSpPr/>
              <p:nvPr/>
            </p:nvSpPr>
            <p:spPr bwMode="auto">
              <a:xfrm>
                <a:off x="4796496" y="4022860"/>
                <a:ext cx="51267" cy="339922"/>
              </a:xfrm>
              <a:custGeom>
                <a:avLst/>
                <a:gdLst>
                  <a:gd name="T0" fmla="*/ 0 w 46"/>
                  <a:gd name="T1" fmla="*/ 0 h 305"/>
                  <a:gd name="T2" fmla="*/ 0 w 46"/>
                  <a:gd name="T3" fmla="*/ 0 h 305"/>
                  <a:gd name="T4" fmla="*/ 40 w 46"/>
                  <a:gd name="T5" fmla="*/ 305 h 305"/>
                  <a:gd name="T6" fmla="*/ 46 w 46"/>
                  <a:gd name="T7" fmla="*/ 305 h 305"/>
                  <a:gd name="T8" fmla="*/ 46 w 46"/>
                  <a:gd name="T9" fmla="*/ 305 h 305"/>
                  <a:gd name="T10" fmla="*/ 40 w 46"/>
                  <a:gd name="T11" fmla="*/ 305 h 305"/>
                  <a:gd name="T12" fmla="*/ 0 w 46"/>
                  <a:gd name="T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05">
                    <a:moveTo>
                      <a:pt x="0" y="0"/>
                    </a:moveTo>
                    <a:lnTo>
                      <a:pt x="0" y="0"/>
                    </a:lnTo>
                    <a:lnTo>
                      <a:pt x="40" y="305"/>
                    </a:lnTo>
                    <a:lnTo>
                      <a:pt x="46" y="305"/>
                    </a:lnTo>
                    <a:lnTo>
                      <a:pt x="46" y="305"/>
                    </a:lnTo>
                    <a:lnTo>
                      <a:pt x="40" y="3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7" name="ïşlïdê">
                <a:extLst>
                  <a:ext uri="{FF2B5EF4-FFF2-40B4-BE49-F238E27FC236}">
                    <a16:creationId xmlns:a16="http://schemas.microsoft.com/office/drawing/2014/main" id="{3FABC03F-0592-4481-82CF-7CA8E0E2B521}"/>
                  </a:ext>
                </a:extLst>
              </p:cNvPr>
              <p:cNvSpPr/>
              <p:nvPr/>
            </p:nvSpPr>
            <p:spPr bwMode="auto">
              <a:xfrm>
                <a:off x="4847763" y="3888006"/>
                <a:ext cx="1721898" cy="474776"/>
              </a:xfrm>
              <a:custGeom>
                <a:avLst/>
                <a:gdLst>
                  <a:gd name="T0" fmla="*/ 1083 w 1083"/>
                  <a:gd name="T1" fmla="*/ 156 h 299"/>
                  <a:gd name="T2" fmla="*/ 0 w 1083"/>
                  <a:gd name="T3" fmla="*/ 299 h 299"/>
                  <a:gd name="T4" fmla="*/ 0 w 1083"/>
                  <a:gd name="T5" fmla="*/ 299 h 299"/>
                  <a:gd name="T6" fmla="*/ 1083 w 1083"/>
                  <a:gd name="T7" fmla="*/ 157 h 299"/>
                  <a:gd name="T8" fmla="*/ 1083 w 1083"/>
                  <a:gd name="T9" fmla="*/ 156 h 299"/>
                  <a:gd name="T10" fmla="*/ 336 w 1083"/>
                  <a:gd name="T11" fmla="*/ 95 h 299"/>
                  <a:gd name="T12" fmla="*/ 336 w 1083"/>
                  <a:gd name="T13" fmla="*/ 95 h 299"/>
                  <a:gd name="T14" fmla="*/ 336 w 1083"/>
                  <a:gd name="T15" fmla="*/ 95 h 299"/>
                  <a:gd name="T16" fmla="*/ 336 w 1083"/>
                  <a:gd name="T17" fmla="*/ 95 h 299"/>
                  <a:gd name="T18" fmla="*/ 197 w 1083"/>
                  <a:gd name="T19" fmla="*/ 38 h 299"/>
                  <a:gd name="T20" fmla="*/ 197 w 1083"/>
                  <a:gd name="T21" fmla="*/ 38 h 299"/>
                  <a:gd name="T22" fmla="*/ 198 w 1083"/>
                  <a:gd name="T23" fmla="*/ 38 h 299"/>
                  <a:gd name="T24" fmla="*/ 197 w 1083"/>
                  <a:gd name="T25" fmla="*/ 38 h 299"/>
                  <a:gd name="T26" fmla="*/ 197 w 1083"/>
                  <a:gd name="T27" fmla="*/ 38 h 299"/>
                  <a:gd name="T28" fmla="*/ 490 w 1083"/>
                  <a:gd name="T29" fmla="*/ 4 h 299"/>
                  <a:gd name="T30" fmla="*/ 336 w 1083"/>
                  <a:gd name="T31" fmla="*/ 95 h 299"/>
                  <a:gd name="T32" fmla="*/ 490 w 1083"/>
                  <a:gd name="T33" fmla="*/ 4 h 299"/>
                  <a:gd name="T34" fmla="*/ 491 w 1083"/>
                  <a:gd name="T35" fmla="*/ 3 h 299"/>
                  <a:gd name="T36" fmla="*/ 491 w 1083"/>
                  <a:gd name="T37" fmla="*/ 3 h 299"/>
                  <a:gd name="T38" fmla="*/ 491 w 1083"/>
                  <a:gd name="T39" fmla="*/ 3 h 299"/>
                  <a:gd name="T40" fmla="*/ 491 w 1083"/>
                  <a:gd name="T41" fmla="*/ 3 h 299"/>
                  <a:gd name="T42" fmla="*/ 491 w 1083"/>
                  <a:gd name="T43" fmla="*/ 3 h 299"/>
                  <a:gd name="T44" fmla="*/ 492 w 1083"/>
                  <a:gd name="T45" fmla="*/ 2 h 299"/>
                  <a:gd name="T46" fmla="*/ 491 w 1083"/>
                  <a:gd name="T47" fmla="*/ 2 h 299"/>
                  <a:gd name="T48" fmla="*/ 492 w 1083"/>
                  <a:gd name="T49" fmla="*/ 2 h 299"/>
                  <a:gd name="T50" fmla="*/ 492 w 1083"/>
                  <a:gd name="T51" fmla="*/ 1 h 299"/>
                  <a:gd name="T52" fmla="*/ 492 w 1083"/>
                  <a:gd name="T53" fmla="*/ 2 h 299"/>
                  <a:gd name="T54" fmla="*/ 492 w 1083"/>
                  <a:gd name="T55" fmla="*/ 1 h 299"/>
                  <a:gd name="T56" fmla="*/ 492 w 1083"/>
                  <a:gd name="T57" fmla="*/ 1 h 299"/>
                  <a:gd name="T58" fmla="*/ 492 w 1083"/>
                  <a:gd name="T59" fmla="*/ 1 h 299"/>
                  <a:gd name="T60" fmla="*/ 492 w 1083"/>
                  <a:gd name="T61" fmla="*/ 1 h 299"/>
                  <a:gd name="T62" fmla="*/ 493 w 1083"/>
                  <a:gd name="T63" fmla="*/ 0 h 299"/>
                  <a:gd name="T64" fmla="*/ 493 w 1083"/>
                  <a:gd name="T65" fmla="*/ 0 h 299"/>
                  <a:gd name="T66" fmla="*/ 493 w 1083"/>
                  <a:gd name="T67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3" h="299">
                    <a:moveTo>
                      <a:pt x="1083" y="156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083" y="157"/>
                      <a:pt x="1083" y="157"/>
                      <a:pt x="1083" y="157"/>
                    </a:cubicBezTo>
                    <a:cubicBezTo>
                      <a:pt x="1083" y="156"/>
                      <a:pt x="1083" y="156"/>
                      <a:pt x="1083" y="156"/>
                    </a:cubicBezTo>
                    <a:moveTo>
                      <a:pt x="336" y="95"/>
                    </a:moveTo>
                    <a:cubicBezTo>
                      <a:pt x="336" y="95"/>
                      <a:pt x="336" y="95"/>
                      <a:pt x="336" y="95"/>
                    </a:cubicBezTo>
                    <a:cubicBezTo>
                      <a:pt x="336" y="95"/>
                      <a:pt x="336" y="95"/>
                      <a:pt x="336" y="95"/>
                    </a:cubicBezTo>
                    <a:cubicBezTo>
                      <a:pt x="336" y="95"/>
                      <a:pt x="336" y="95"/>
                      <a:pt x="336" y="95"/>
                    </a:cubicBezTo>
                    <a:moveTo>
                      <a:pt x="197" y="38"/>
                    </a:moveTo>
                    <a:cubicBezTo>
                      <a:pt x="197" y="38"/>
                      <a:pt x="197" y="38"/>
                      <a:pt x="197" y="38"/>
                    </a:cubicBezTo>
                    <a:cubicBezTo>
                      <a:pt x="197" y="38"/>
                      <a:pt x="197" y="38"/>
                      <a:pt x="198" y="38"/>
                    </a:cubicBezTo>
                    <a:cubicBezTo>
                      <a:pt x="197" y="38"/>
                      <a:pt x="197" y="38"/>
                      <a:pt x="197" y="38"/>
                    </a:cubicBezTo>
                    <a:cubicBezTo>
                      <a:pt x="197" y="38"/>
                      <a:pt x="197" y="38"/>
                      <a:pt x="197" y="38"/>
                    </a:cubicBezTo>
                    <a:moveTo>
                      <a:pt x="490" y="4"/>
                    </a:moveTo>
                    <a:cubicBezTo>
                      <a:pt x="450" y="68"/>
                      <a:pt x="392" y="95"/>
                      <a:pt x="336" y="95"/>
                    </a:cubicBezTo>
                    <a:cubicBezTo>
                      <a:pt x="392" y="95"/>
                      <a:pt x="450" y="68"/>
                      <a:pt x="490" y="4"/>
                    </a:cubicBezTo>
                    <a:moveTo>
                      <a:pt x="491" y="3"/>
                    </a:moveTo>
                    <a:cubicBezTo>
                      <a:pt x="491" y="3"/>
                      <a:pt x="491" y="3"/>
                      <a:pt x="491" y="3"/>
                    </a:cubicBezTo>
                    <a:cubicBezTo>
                      <a:pt x="491" y="3"/>
                      <a:pt x="491" y="3"/>
                      <a:pt x="491" y="3"/>
                    </a:cubicBezTo>
                    <a:cubicBezTo>
                      <a:pt x="491" y="3"/>
                      <a:pt x="491" y="3"/>
                      <a:pt x="491" y="3"/>
                    </a:cubicBezTo>
                    <a:cubicBezTo>
                      <a:pt x="491" y="3"/>
                      <a:pt x="491" y="3"/>
                      <a:pt x="491" y="3"/>
                    </a:cubicBezTo>
                    <a:moveTo>
                      <a:pt x="492" y="2"/>
                    </a:moveTo>
                    <a:cubicBezTo>
                      <a:pt x="491" y="2"/>
                      <a:pt x="491" y="2"/>
                      <a:pt x="491" y="2"/>
                    </a:cubicBezTo>
                    <a:cubicBezTo>
                      <a:pt x="491" y="2"/>
                      <a:pt x="491" y="2"/>
                      <a:pt x="492" y="2"/>
                    </a:cubicBezTo>
                    <a:moveTo>
                      <a:pt x="492" y="1"/>
                    </a:moveTo>
                    <a:cubicBezTo>
                      <a:pt x="492" y="1"/>
                      <a:pt x="492" y="2"/>
                      <a:pt x="492" y="2"/>
                    </a:cubicBezTo>
                    <a:cubicBezTo>
                      <a:pt x="492" y="2"/>
                      <a:pt x="492" y="1"/>
                      <a:pt x="492" y="1"/>
                    </a:cubicBezTo>
                    <a:moveTo>
                      <a:pt x="492" y="1"/>
                    </a:moveTo>
                    <a:cubicBezTo>
                      <a:pt x="492" y="1"/>
                      <a:pt x="492" y="1"/>
                      <a:pt x="492" y="1"/>
                    </a:cubicBezTo>
                    <a:cubicBezTo>
                      <a:pt x="492" y="1"/>
                      <a:pt x="492" y="1"/>
                      <a:pt x="492" y="1"/>
                    </a:cubicBezTo>
                    <a:moveTo>
                      <a:pt x="493" y="0"/>
                    </a:moveTo>
                    <a:cubicBezTo>
                      <a:pt x="493" y="0"/>
                      <a:pt x="493" y="0"/>
                      <a:pt x="493" y="0"/>
                    </a:cubicBezTo>
                    <a:cubicBezTo>
                      <a:pt x="493" y="0"/>
                      <a:pt x="493" y="0"/>
                      <a:pt x="493" y="0"/>
                    </a:cubicBezTo>
                  </a:path>
                </a:pathLst>
              </a:custGeom>
              <a:solidFill>
                <a:srgbClr val="D3B8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8" name="íşḻîḓê">
                <a:extLst>
                  <a:ext uri="{FF2B5EF4-FFF2-40B4-BE49-F238E27FC236}">
                    <a16:creationId xmlns:a16="http://schemas.microsoft.com/office/drawing/2014/main" id="{8EA5578A-0C31-4575-B903-64ED84613B1A}"/>
                  </a:ext>
                </a:extLst>
              </p:cNvPr>
              <p:cNvSpPr/>
              <p:nvPr/>
            </p:nvSpPr>
            <p:spPr bwMode="auto">
              <a:xfrm>
                <a:off x="4796496" y="3756496"/>
                <a:ext cx="1763134" cy="606286"/>
              </a:xfrm>
              <a:custGeom>
                <a:avLst/>
                <a:gdLst>
                  <a:gd name="T0" fmla="*/ 109 w 1109"/>
                  <a:gd name="T1" fmla="*/ 33 h 382"/>
                  <a:gd name="T2" fmla="*/ 0 w 1109"/>
                  <a:gd name="T3" fmla="*/ 168 h 382"/>
                  <a:gd name="T4" fmla="*/ 28 w 1109"/>
                  <a:gd name="T5" fmla="*/ 382 h 382"/>
                  <a:gd name="T6" fmla="*/ 32 w 1109"/>
                  <a:gd name="T7" fmla="*/ 382 h 382"/>
                  <a:gd name="T8" fmla="*/ 1 w 1109"/>
                  <a:gd name="T9" fmla="*/ 176 h 382"/>
                  <a:gd name="T10" fmla="*/ 115 w 1109"/>
                  <a:gd name="T11" fmla="*/ 36 h 382"/>
                  <a:gd name="T12" fmla="*/ 109 w 1109"/>
                  <a:gd name="T13" fmla="*/ 33 h 382"/>
                  <a:gd name="T14" fmla="*/ 637 w 1109"/>
                  <a:gd name="T15" fmla="*/ 0 h 382"/>
                  <a:gd name="T16" fmla="*/ 963 w 1109"/>
                  <a:gd name="T17" fmla="*/ 196 h 382"/>
                  <a:gd name="T18" fmla="*/ 1030 w 1109"/>
                  <a:gd name="T19" fmla="*/ 192 h 382"/>
                  <a:gd name="T20" fmla="*/ 1109 w 1109"/>
                  <a:gd name="T21" fmla="*/ 179 h 382"/>
                  <a:gd name="T22" fmla="*/ 1108 w 1109"/>
                  <a:gd name="T23" fmla="*/ 170 h 382"/>
                  <a:gd name="T24" fmla="*/ 1025 w 1109"/>
                  <a:gd name="T25" fmla="*/ 184 h 382"/>
                  <a:gd name="T26" fmla="*/ 958 w 1109"/>
                  <a:gd name="T27" fmla="*/ 189 h 382"/>
                  <a:gd name="T28" fmla="*/ 637 w 1109"/>
                  <a:gd name="T2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09" h="382">
                    <a:moveTo>
                      <a:pt x="109" y="33"/>
                    </a:moveTo>
                    <a:cubicBezTo>
                      <a:pt x="88" y="103"/>
                      <a:pt x="60" y="158"/>
                      <a:pt x="0" y="168"/>
                    </a:cubicBezTo>
                    <a:cubicBezTo>
                      <a:pt x="28" y="382"/>
                      <a:pt x="28" y="382"/>
                      <a:pt x="28" y="382"/>
                    </a:cubicBezTo>
                    <a:cubicBezTo>
                      <a:pt x="32" y="382"/>
                      <a:pt x="32" y="382"/>
                      <a:pt x="32" y="382"/>
                    </a:cubicBezTo>
                    <a:cubicBezTo>
                      <a:pt x="1" y="176"/>
                      <a:pt x="1" y="176"/>
                      <a:pt x="1" y="176"/>
                    </a:cubicBezTo>
                    <a:cubicBezTo>
                      <a:pt x="65" y="168"/>
                      <a:pt x="93" y="109"/>
                      <a:pt x="115" y="36"/>
                    </a:cubicBezTo>
                    <a:cubicBezTo>
                      <a:pt x="113" y="35"/>
                      <a:pt x="111" y="34"/>
                      <a:pt x="109" y="33"/>
                    </a:cubicBezTo>
                    <a:moveTo>
                      <a:pt x="637" y="0"/>
                    </a:moveTo>
                    <a:cubicBezTo>
                      <a:pt x="705" y="104"/>
                      <a:pt x="795" y="196"/>
                      <a:pt x="963" y="196"/>
                    </a:cubicBezTo>
                    <a:cubicBezTo>
                      <a:pt x="984" y="196"/>
                      <a:pt x="1006" y="195"/>
                      <a:pt x="1030" y="192"/>
                    </a:cubicBezTo>
                    <a:cubicBezTo>
                      <a:pt x="1058" y="188"/>
                      <a:pt x="1084" y="184"/>
                      <a:pt x="1109" y="179"/>
                    </a:cubicBezTo>
                    <a:cubicBezTo>
                      <a:pt x="1108" y="170"/>
                      <a:pt x="1108" y="170"/>
                      <a:pt x="1108" y="170"/>
                    </a:cubicBezTo>
                    <a:cubicBezTo>
                      <a:pt x="1082" y="176"/>
                      <a:pt x="1055" y="180"/>
                      <a:pt x="1025" y="184"/>
                    </a:cubicBezTo>
                    <a:cubicBezTo>
                      <a:pt x="1001" y="187"/>
                      <a:pt x="979" y="189"/>
                      <a:pt x="958" y="189"/>
                    </a:cubicBezTo>
                    <a:cubicBezTo>
                      <a:pt x="794" y="189"/>
                      <a:pt x="705" y="101"/>
                      <a:pt x="637" y="0"/>
                    </a:cubicBezTo>
                  </a:path>
                </a:pathLst>
              </a:custGeom>
              <a:solidFill>
                <a:srgbClr val="EBA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9" name="iṩļîḓè">
                <a:extLst>
                  <a:ext uri="{FF2B5EF4-FFF2-40B4-BE49-F238E27FC236}">
                    <a16:creationId xmlns:a16="http://schemas.microsoft.com/office/drawing/2014/main" id="{989912D8-210B-4919-A542-B166B101DB2A}"/>
                  </a:ext>
                </a:extLst>
              </p:cNvPr>
              <p:cNvSpPr/>
              <p:nvPr/>
            </p:nvSpPr>
            <p:spPr bwMode="auto">
              <a:xfrm>
                <a:off x="4798725" y="3714145"/>
                <a:ext cx="1770936" cy="648637"/>
              </a:xfrm>
              <a:custGeom>
                <a:avLst/>
                <a:gdLst>
                  <a:gd name="T0" fmla="*/ 618 w 1114"/>
                  <a:gd name="T1" fmla="*/ 0 h 409"/>
                  <a:gd name="T2" fmla="*/ 524 w 1114"/>
                  <a:gd name="T3" fmla="*/ 110 h 409"/>
                  <a:gd name="T4" fmla="*/ 524 w 1114"/>
                  <a:gd name="T5" fmla="*/ 110 h 409"/>
                  <a:gd name="T6" fmla="*/ 523 w 1114"/>
                  <a:gd name="T7" fmla="*/ 111 h 409"/>
                  <a:gd name="T8" fmla="*/ 523 w 1114"/>
                  <a:gd name="T9" fmla="*/ 111 h 409"/>
                  <a:gd name="T10" fmla="*/ 523 w 1114"/>
                  <a:gd name="T11" fmla="*/ 111 h 409"/>
                  <a:gd name="T12" fmla="*/ 523 w 1114"/>
                  <a:gd name="T13" fmla="*/ 112 h 409"/>
                  <a:gd name="T14" fmla="*/ 523 w 1114"/>
                  <a:gd name="T15" fmla="*/ 112 h 409"/>
                  <a:gd name="T16" fmla="*/ 522 w 1114"/>
                  <a:gd name="T17" fmla="*/ 112 h 409"/>
                  <a:gd name="T18" fmla="*/ 522 w 1114"/>
                  <a:gd name="T19" fmla="*/ 113 h 409"/>
                  <a:gd name="T20" fmla="*/ 522 w 1114"/>
                  <a:gd name="T21" fmla="*/ 113 h 409"/>
                  <a:gd name="T22" fmla="*/ 522 w 1114"/>
                  <a:gd name="T23" fmla="*/ 113 h 409"/>
                  <a:gd name="T24" fmla="*/ 521 w 1114"/>
                  <a:gd name="T25" fmla="*/ 114 h 409"/>
                  <a:gd name="T26" fmla="*/ 367 w 1114"/>
                  <a:gd name="T27" fmla="*/ 205 h 409"/>
                  <a:gd name="T28" fmla="*/ 367 w 1114"/>
                  <a:gd name="T29" fmla="*/ 205 h 409"/>
                  <a:gd name="T30" fmla="*/ 367 w 1114"/>
                  <a:gd name="T31" fmla="*/ 205 h 409"/>
                  <a:gd name="T32" fmla="*/ 367 w 1114"/>
                  <a:gd name="T33" fmla="*/ 205 h 409"/>
                  <a:gd name="T34" fmla="*/ 367 w 1114"/>
                  <a:gd name="T35" fmla="*/ 205 h 409"/>
                  <a:gd name="T36" fmla="*/ 229 w 1114"/>
                  <a:gd name="T37" fmla="*/ 148 h 409"/>
                  <a:gd name="T38" fmla="*/ 228 w 1114"/>
                  <a:gd name="T39" fmla="*/ 148 h 409"/>
                  <a:gd name="T40" fmla="*/ 228 w 1114"/>
                  <a:gd name="T41" fmla="*/ 148 h 409"/>
                  <a:gd name="T42" fmla="*/ 114 w 1114"/>
                  <a:gd name="T43" fmla="*/ 63 h 409"/>
                  <a:gd name="T44" fmla="*/ 0 w 1114"/>
                  <a:gd name="T45" fmla="*/ 203 h 409"/>
                  <a:gd name="T46" fmla="*/ 31 w 1114"/>
                  <a:gd name="T47" fmla="*/ 409 h 409"/>
                  <a:gd name="T48" fmla="*/ 1114 w 1114"/>
                  <a:gd name="T49" fmla="*/ 266 h 409"/>
                  <a:gd name="T50" fmla="*/ 1108 w 1114"/>
                  <a:gd name="T51" fmla="*/ 206 h 409"/>
                  <a:gd name="T52" fmla="*/ 1029 w 1114"/>
                  <a:gd name="T53" fmla="*/ 219 h 409"/>
                  <a:gd name="T54" fmla="*/ 962 w 1114"/>
                  <a:gd name="T55" fmla="*/ 223 h 409"/>
                  <a:gd name="T56" fmla="*/ 636 w 1114"/>
                  <a:gd name="T57" fmla="*/ 27 h 409"/>
                  <a:gd name="T58" fmla="*/ 618 w 1114"/>
                  <a:gd name="T59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14" h="409">
                    <a:moveTo>
                      <a:pt x="618" y="0"/>
                    </a:moveTo>
                    <a:cubicBezTo>
                      <a:pt x="586" y="26"/>
                      <a:pt x="554" y="62"/>
                      <a:pt x="524" y="110"/>
                    </a:cubicBezTo>
                    <a:cubicBezTo>
                      <a:pt x="524" y="110"/>
                      <a:pt x="524" y="110"/>
                      <a:pt x="524" y="110"/>
                    </a:cubicBezTo>
                    <a:cubicBezTo>
                      <a:pt x="523" y="110"/>
                      <a:pt x="523" y="111"/>
                      <a:pt x="523" y="111"/>
                    </a:cubicBezTo>
                    <a:cubicBezTo>
                      <a:pt x="523" y="111"/>
                      <a:pt x="523" y="111"/>
                      <a:pt x="523" y="111"/>
                    </a:cubicBezTo>
                    <a:cubicBezTo>
                      <a:pt x="523" y="111"/>
                      <a:pt x="523" y="111"/>
                      <a:pt x="523" y="111"/>
                    </a:cubicBezTo>
                    <a:cubicBezTo>
                      <a:pt x="523" y="111"/>
                      <a:pt x="523" y="112"/>
                      <a:pt x="523" y="112"/>
                    </a:cubicBezTo>
                    <a:cubicBezTo>
                      <a:pt x="523" y="112"/>
                      <a:pt x="523" y="112"/>
                      <a:pt x="523" y="112"/>
                    </a:cubicBezTo>
                    <a:cubicBezTo>
                      <a:pt x="522" y="112"/>
                      <a:pt x="522" y="112"/>
                      <a:pt x="522" y="112"/>
                    </a:cubicBezTo>
                    <a:cubicBezTo>
                      <a:pt x="522" y="112"/>
                      <a:pt x="522" y="112"/>
                      <a:pt x="522" y="113"/>
                    </a:cubicBezTo>
                    <a:cubicBezTo>
                      <a:pt x="522" y="113"/>
                      <a:pt x="522" y="113"/>
                      <a:pt x="522" y="113"/>
                    </a:cubicBezTo>
                    <a:cubicBezTo>
                      <a:pt x="522" y="113"/>
                      <a:pt x="522" y="113"/>
                      <a:pt x="522" y="113"/>
                    </a:cubicBezTo>
                    <a:cubicBezTo>
                      <a:pt x="522" y="113"/>
                      <a:pt x="522" y="114"/>
                      <a:pt x="521" y="114"/>
                    </a:cubicBezTo>
                    <a:cubicBezTo>
                      <a:pt x="481" y="178"/>
                      <a:pt x="423" y="205"/>
                      <a:pt x="367" y="205"/>
                    </a:cubicBezTo>
                    <a:cubicBezTo>
                      <a:pt x="367" y="205"/>
                      <a:pt x="367" y="205"/>
                      <a:pt x="367" y="205"/>
                    </a:cubicBezTo>
                    <a:cubicBezTo>
                      <a:pt x="367" y="205"/>
                      <a:pt x="367" y="205"/>
                      <a:pt x="367" y="205"/>
                    </a:cubicBezTo>
                    <a:cubicBezTo>
                      <a:pt x="367" y="205"/>
                      <a:pt x="367" y="205"/>
                      <a:pt x="367" y="205"/>
                    </a:cubicBezTo>
                    <a:cubicBezTo>
                      <a:pt x="367" y="205"/>
                      <a:pt x="367" y="205"/>
                      <a:pt x="367" y="205"/>
                    </a:cubicBezTo>
                    <a:cubicBezTo>
                      <a:pt x="315" y="205"/>
                      <a:pt x="265" y="183"/>
                      <a:pt x="229" y="148"/>
                    </a:cubicBezTo>
                    <a:cubicBezTo>
                      <a:pt x="228" y="148"/>
                      <a:pt x="228" y="148"/>
                      <a:pt x="228" y="148"/>
                    </a:cubicBezTo>
                    <a:cubicBezTo>
                      <a:pt x="228" y="148"/>
                      <a:pt x="228" y="148"/>
                      <a:pt x="228" y="148"/>
                    </a:cubicBezTo>
                    <a:cubicBezTo>
                      <a:pt x="200" y="121"/>
                      <a:pt x="163" y="86"/>
                      <a:pt x="114" y="63"/>
                    </a:cubicBezTo>
                    <a:cubicBezTo>
                      <a:pt x="92" y="136"/>
                      <a:pt x="64" y="195"/>
                      <a:pt x="0" y="203"/>
                    </a:cubicBezTo>
                    <a:cubicBezTo>
                      <a:pt x="31" y="409"/>
                      <a:pt x="31" y="409"/>
                      <a:pt x="31" y="409"/>
                    </a:cubicBezTo>
                    <a:cubicBezTo>
                      <a:pt x="1114" y="266"/>
                      <a:pt x="1114" y="266"/>
                      <a:pt x="1114" y="266"/>
                    </a:cubicBezTo>
                    <a:cubicBezTo>
                      <a:pt x="1108" y="206"/>
                      <a:pt x="1108" y="206"/>
                      <a:pt x="1108" y="206"/>
                    </a:cubicBezTo>
                    <a:cubicBezTo>
                      <a:pt x="1083" y="211"/>
                      <a:pt x="1057" y="215"/>
                      <a:pt x="1029" y="219"/>
                    </a:cubicBezTo>
                    <a:cubicBezTo>
                      <a:pt x="1005" y="222"/>
                      <a:pt x="983" y="223"/>
                      <a:pt x="962" y="223"/>
                    </a:cubicBezTo>
                    <a:cubicBezTo>
                      <a:pt x="794" y="223"/>
                      <a:pt x="704" y="131"/>
                      <a:pt x="636" y="27"/>
                    </a:cubicBezTo>
                    <a:cubicBezTo>
                      <a:pt x="630" y="18"/>
                      <a:pt x="624" y="9"/>
                      <a:pt x="618" y="0"/>
                    </a:cubicBezTo>
                  </a:path>
                </a:pathLst>
              </a:custGeom>
              <a:solidFill>
                <a:srgbClr val="DF9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" name="îSļîḍê">
                <a:extLst>
                  <a:ext uri="{FF2B5EF4-FFF2-40B4-BE49-F238E27FC236}">
                    <a16:creationId xmlns:a16="http://schemas.microsoft.com/office/drawing/2014/main" id="{21877CE8-902D-43DB-9922-9E84C9F111C8}"/>
                  </a:ext>
                </a:extLst>
              </p:cNvPr>
              <p:cNvSpPr/>
              <p:nvPr/>
            </p:nvSpPr>
            <p:spPr bwMode="auto">
              <a:xfrm>
                <a:off x="5507545" y="3332987"/>
                <a:ext cx="344380" cy="927261"/>
              </a:xfrm>
              <a:custGeom>
                <a:avLst/>
                <a:gdLst>
                  <a:gd name="T0" fmla="*/ 217 w 217"/>
                  <a:gd name="T1" fmla="*/ 565 h 584"/>
                  <a:gd name="T2" fmla="*/ 173 w 217"/>
                  <a:gd name="T3" fmla="*/ 241 h 584"/>
                  <a:gd name="T4" fmla="*/ 0 w 217"/>
                  <a:gd name="T5" fmla="*/ 0 h 584"/>
                  <a:gd name="T6" fmla="*/ 74 w 217"/>
                  <a:gd name="T7" fmla="*/ 584 h 584"/>
                  <a:gd name="T8" fmla="*/ 217 w 217"/>
                  <a:gd name="T9" fmla="*/ 565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84">
                    <a:moveTo>
                      <a:pt x="217" y="565"/>
                    </a:moveTo>
                    <a:cubicBezTo>
                      <a:pt x="173" y="241"/>
                      <a:pt x="173" y="241"/>
                      <a:pt x="173" y="241"/>
                    </a:cubicBezTo>
                    <a:cubicBezTo>
                      <a:pt x="114" y="148"/>
                      <a:pt x="70" y="49"/>
                      <a:pt x="0" y="0"/>
                    </a:cubicBezTo>
                    <a:cubicBezTo>
                      <a:pt x="74" y="584"/>
                      <a:pt x="74" y="584"/>
                      <a:pt x="74" y="584"/>
                    </a:cubicBezTo>
                    <a:lnTo>
                      <a:pt x="217" y="565"/>
                    </a:lnTo>
                    <a:close/>
                  </a:path>
                </a:pathLst>
              </a:custGeom>
              <a:solidFill>
                <a:srgbClr val="FFD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" name="iṧļíďe">
                <a:extLst>
                  <a:ext uri="{FF2B5EF4-FFF2-40B4-BE49-F238E27FC236}">
                    <a16:creationId xmlns:a16="http://schemas.microsoft.com/office/drawing/2014/main" id="{570BD525-CAE1-45B3-BD2B-1BB62905031E}"/>
                  </a:ext>
                </a:extLst>
              </p:cNvPr>
              <p:cNvSpPr/>
              <p:nvPr/>
            </p:nvSpPr>
            <p:spPr bwMode="auto">
              <a:xfrm>
                <a:off x="5775024" y="3708572"/>
                <a:ext cx="16718" cy="31206"/>
              </a:xfrm>
              <a:custGeom>
                <a:avLst/>
                <a:gdLst>
                  <a:gd name="T0" fmla="*/ 1 w 11"/>
                  <a:gd name="T1" fmla="*/ 5 h 19"/>
                  <a:gd name="T2" fmla="*/ 2 w 11"/>
                  <a:gd name="T3" fmla="*/ 14 h 19"/>
                  <a:gd name="T4" fmla="*/ 7 w 11"/>
                  <a:gd name="T5" fmla="*/ 18 h 19"/>
                  <a:gd name="T6" fmla="*/ 11 w 11"/>
                  <a:gd name="T7" fmla="*/ 13 h 19"/>
                  <a:gd name="T8" fmla="*/ 10 w 11"/>
                  <a:gd name="T9" fmla="*/ 4 h 19"/>
                  <a:gd name="T10" fmla="*/ 5 w 11"/>
                  <a:gd name="T11" fmla="*/ 0 h 19"/>
                  <a:gd name="T12" fmla="*/ 1 w 11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9">
                    <a:moveTo>
                      <a:pt x="1" y="5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5" y="19"/>
                      <a:pt x="7" y="18"/>
                    </a:cubicBezTo>
                    <a:cubicBezTo>
                      <a:pt x="10" y="18"/>
                      <a:pt x="11" y="16"/>
                      <a:pt x="11" y="1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7" y="0"/>
                      <a:pt x="5" y="0"/>
                    </a:cubicBezTo>
                    <a:cubicBezTo>
                      <a:pt x="2" y="0"/>
                      <a:pt x="0" y="3"/>
                      <a:pt x="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" name="iś1iḋê">
                <a:extLst>
                  <a:ext uri="{FF2B5EF4-FFF2-40B4-BE49-F238E27FC236}">
                    <a16:creationId xmlns:a16="http://schemas.microsoft.com/office/drawing/2014/main" id="{90FCE212-18ED-42A1-AB7D-FA94E05EF388}"/>
                  </a:ext>
                </a:extLst>
              </p:cNvPr>
              <p:cNvSpPr/>
              <p:nvPr/>
            </p:nvSpPr>
            <p:spPr bwMode="auto">
              <a:xfrm>
                <a:off x="5782826" y="3767641"/>
                <a:ext cx="67985" cy="421280"/>
              </a:xfrm>
              <a:custGeom>
                <a:avLst/>
                <a:gdLst>
                  <a:gd name="T0" fmla="*/ 31 w 43"/>
                  <a:gd name="T1" fmla="*/ 242 h 265"/>
                  <a:gd name="T2" fmla="*/ 34 w 43"/>
                  <a:gd name="T3" fmla="*/ 261 h 265"/>
                  <a:gd name="T4" fmla="*/ 39 w 43"/>
                  <a:gd name="T5" fmla="*/ 265 h 265"/>
                  <a:gd name="T6" fmla="*/ 43 w 43"/>
                  <a:gd name="T7" fmla="*/ 260 h 265"/>
                  <a:gd name="T8" fmla="*/ 41 w 43"/>
                  <a:gd name="T9" fmla="*/ 241 h 265"/>
                  <a:gd name="T10" fmla="*/ 35 w 43"/>
                  <a:gd name="T11" fmla="*/ 237 h 265"/>
                  <a:gd name="T12" fmla="*/ 31 w 43"/>
                  <a:gd name="T13" fmla="*/ 242 h 265"/>
                  <a:gd name="T14" fmla="*/ 25 w 43"/>
                  <a:gd name="T15" fmla="*/ 195 h 265"/>
                  <a:gd name="T16" fmla="*/ 28 w 43"/>
                  <a:gd name="T17" fmla="*/ 214 h 265"/>
                  <a:gd name="T18" fmla="*/ 33 w 43"/>
                  <a:gd name="T19" fmla="*/ 218 h 265"/>
                  <a:gd name="T20" fmla="*/ 37 w 43"/>
                  <a:gd name="T21" fmla="*/ 213 h 265"/>
                  <a:gd name="T22" fmla="*/ 35 w 43"/>
                  <a:gd name="T23" fmla="*/ 194 h 265"/>
                  <a:gd name="T24" fmla="*/ 29 w 43"/>
                  <a:gd name="T25" fmla="*/ 190 h 265"/>
                  <a:gd name="T26" fmla="*/ 25 w 43"/>
                  <a:gd name="T27" fmla="*/ 195 h 265"/>
                  <a:gd name="T28" fmla="*/ 19 w 43"/>
                  <a:gd name="T29" fmla="*/ 148 h 265"/>
                  <a:gd name="T30" fmla="*/ 22 w 43"/>
                  <a:gd name="T31" fmla="*/ 167 h 265"/>
                  <a:gd name="T32" fmla="*/ 27 w 43"/>
                  <a:gd name="T33" fmla="*/ 171 h 265"/>
                  <a:gd name="T34" fmla="*/ 31 w 43"/>
                  <a:gd name="T35" fmla="*/ 165 h 265"/>
                  <a:gd name="T36" fmla="*/ 28 w 43"/>
                  <a:gd name="T37" fmla="*/ 146 h 265"/>
                  <a:gd name="T38" fmla="*/ 23 w 43"/>
                  <a:gd name="T39" fmla="*/ 142 h 265"/>
                  <a:gd name="T40" fmla="*/ 19 w 43"/>
                  <a:gd name="T41" fmla="*/ 148 h 265"/>
                  <a:gd name="T42" fmla="*/ 13 w 43"/>
                  <a:gd name="T43" fmla="*/ 100 h 265"/>
                  <a:gd name="T44" fmla="*/ 15 w 43"/>
                  <a:gd name="T45" fmla="*/ 119 h 265"/>
                  <a:gd name="T46" fmla="*/ 21 w 43"/>
                  <a:gd name="T47" fmla="*/ 123 h 265"/>
                  <a:gd name="T48" fmla="*/ 25 w 43"/>
                  <a:gd name="T49" fmla="*/ 118 h 265"/>
                  <a:gd name="T50" fmla="*/ 22 w 43"/>
                  <a:gd name="T51" fmla="*/ 99 h 265"/>
                  <a:gd name="T52" fmla="*/ 17 w 43"/>
                  <a:gd name="T53" fmla="*/ 95 h 265"/>
                  <a:gd name="T54" fmla="*/ 13 w 43"/>
                  <a:gd name="T55" fmla="*/ 100 h 265"/>
                  <a:gd name="T56" fmla="*/ 7 w 43"/>
                  <a:gd name="T57" fmla="*/ 53 h 265"/>
                  <a:gd name="T58" fmla="*/ 9 w 43"/>
                  <a:gd name="T59" fmla="*/ 72 h 265"/>
                  <a:gd name="T60" fmla="*/ 14 w 43"/>
                  <a:gd name="T61" fmla="*/ 76 h 265"/>
                  <a:gd name="T62" fmla="*/ 18 w 43"/>
                  <a:gd name="T63" fmla="*/ 71 h 265"/>
                  <a:gd name="T64" fmla="*/ 16 w 43"/>
                  <a:gd name="T65" fmla="*/ 52 h 265"/>
                  <a:gd name="T66" fmla="*/ 11 w 43"/>
                  <a:gd name="T67" fmla="*/ 48 h 265"/>
                  <a:gd name="T68" fmla="*/ 7 w 43"/>
                  <a:gd name="T69" fmla="*/ 53 h 265"/>
                  <a:gd name="T70" fmla="*/ 1 w 43"/>
                  <a:gd name="T71" fmla="*/ 6 h 265"/>
                  <a:gd name="T72" fmla="*/ 3 w 43"/>
                  <a:gd name="T73" fmla="*/ 25 h 265"/>
                  <a:gd name="T74" fmla="*/ 8 w 43"/>
                  <a:gd name="T75" fmla="*/ 29 h 265"/>
                  <a:gd name="T76" fmla="*/ 12 w 43"/>
                  <a:gd name="T77" fmla="*/ 23 h 265"/>
                  <a:gd name="T78" fmla="*/ 10 w 43"/>
                  <a:gd name="T79" fmla="*/ 5 h 265"/>
                  <a:gd name="T80" fmla="*/ 5 w 43"/>
                  <a:gd name="T81" fmla="*/ 1 h 265"/>
                  <a:gd name="T82" fmla="*/ 1 w 43"/>
                  <a:gd name="T83" fmla="*/ 6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" h="265">
                    <a:moveTo>
                      <a:pt x="31" y="242"/>
                    </a:moveTo>
                    <a:cubicBezTo>
                      <a:pt x="34" y="261"/>
                      <a:pt x="34" y="261"/>
                      <a:pt x="34" y="261"/>
                    </a:cubicBezTo>
                    <a:cubicBezTo>
                      <a:pt x="34" y="264"/>
                      <a:pt x="37" y="265"/>
                      <a:pt x="39" y="265"/>
                    </a:cubicBezTo>
                    <a:cubicBezTo>
                      <a:pt x="42" y="265"/>
                      <a:pt x="43" y="262"/>
                      <a:pt x="43" y="260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0" y="238"/>
                      <a:pt x="38" y="237"/>
                      <a:pt x="35" y="237"/>
                    </a:cubicBezTo>
                    <a:cubicBezTo>
                      <a:pt x="33" y="237"/>
                      <a:pt x="31" y="240"/>
                      <a:pt x="31" y="242"/>
                    </a:cubicBezTo>
                    <a:close/>
                    <a:moveTo>
                      <a:pt x="25" y="195"/>
                    </a:moveTo>
                    <a:cubicBezTo>
                      <a:pt x="28" y="214"/>
                      <a:pt x="28" y="214"/>
                      <a:pt x="28" y="214"/>
                    </a:cubicBezTo>
                    <a:cubicBezTo>
                      <a:pt x="28" y="216"/>
                      <a:pt x="30" y="218"/>
                      <a:pt x="33" y="218"/>
                    </a:cubicBezTo>
                    <a:cubicBezTo>
                      <a:pt x="36" y="217"/>
                      <a:pt x="37" y="215"/>
                      <a:pt x="37" y="213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4" y="191"/>
                      <a:pt x="32" y="189"/>
                      <a:pt x="29" y="190"/>
                    </a:cubicBezTo>
                    <a:cubicBezTo>
                      <a:pt x="27" y="190"/>
                      <a:pt x="25" y="192"/>
                      <a:pt x="25" y="195"/>
                    </a:cubicBezTo>
                    <a:close/>
                    <a:moveTo>
                      <a:pt x="19" y="148"/>
                    </a:move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69"/>
                      <a:pt x="24" y="171"/>
                      <a:pt x="27" y="171"/>
                    </a:cubicBezTo>
                    <a:cubicBezTo>
                      <a:pt x="29" y="170"/>
                      <a:pt x="31" y="168"/>
                      <a:pt x="31" y="165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44"/>
                      <a:pt x="26" y="142"/>
                      <a:pt x="23" y="142"/>
                    </a:cubicBezTo>
                    <a:cubicBezTo>
                      <a:pt x="21" y="143"/>
                      <a:pt x="19" y="145"/>
                      <a:pt x="19" y="148"/>
                    </a:cubicBezTo>
                    <a:close/>
                    <a:moveTo>
                      <a:pt x="13" y="100"/>
                    </a:moveTo>
                    <a:cubicBezTo>
                      <a:pt x="15" y="119"/>
                      <a:pt x="15" y="119"/>
                      <a:pt x="15" y="119"/>
                    </a:cubicBezTo>
                    <a:cubicBezTo>
                      <a:pt x="16" y="122"/>
                      <a:pt x="18" y="124"/>
                      <a:pt x="21" y="123"/>
                    </a:cubicBezTo>
                    <a:cubicBezTo>
                      <a:pt x="23" y="123"/>
                      <a:pt x="25" y="121"/>
                      <a:pt x="25" y="118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2" y="97"/>
                      <a:pt x="19" y="95"/>
                      <a:pt x="17" y="95"/>
                    </a:cubicBezTo>
                    <a:cubicBezTo>
                      <a:pt x="14" y="95"/>
                      <a:pt x="13" y="98"/>
                      <a:pt x="13" y="100"/>
                    </a:cubicBezTo>
                    <a:close/>
                    <a:moveTo>
                      <a:pt x="7" y="53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10" y="74"/>
                      <a:pt x="12" y="76"/>
                      <a:pt x="14" y="76"/>
                    </a:cubicBezTo>
                    <a:cubicBezTo>
                      <a:pt x="17" y="76"/>
                      <a:pt x="19" y="73"/>
                      <a:pt x="18" y="71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49"/>
                      <a:pt x="13" y="47"/>
                      <a:pt x="11" y="48"/>
                    </a:cubicBezTo>
                    <a:cubicBezTo>
                      <a:pt x="8" y="48"/>
                      <a:pt x="6" y="50"/>
                      <a:pt x="7" y="53"/>
                    </a:cubicBezTo>
                    <a:close/>
                    <a:moveTo>
                      <a:pt x="1" y="6"/>
                    </a:move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6" y="29"/>
                      <a:pt x="8" y="29"/>
                    </a:cubicBezTo>
                    <a:cubicBezTo>
                      <a:pt x="11" y="28"/>
                      <a:pt x="13" y="26"/>
                      <a:pt x="12" y="2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7" y="0"/>
                      <a:pt x="5" y="1"/>
                    </a:cubicBezTo>
                    <a:cubicBezTo>
                      <a:pt x="2" y="1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3" name="í$ḻïḍé">
                <a:extLst>
                  <a:ext uri="{FF2B5EF4-FFF2-40B4-BE49-F238E27FC236}">
                    <a16:creationId xmlns:a16="http://schemas.microsoft.com/office/drawing/2014/main" id="{EA0D07F0-F0C7-420B-A831-CE50AB94FA4A}"/>
                  </a:ext>
                </a:extLst>
              </p:cNvPr>
              <p:cNvSpPr/>
              <p:nvPr/>
            </p:nvSpPr>
            <p:spPr bwMode="auto">
              <a:xfrm>
                <a:off x="5840780" y="4219012"/>
                <a:ext cx="17832" cy="30092"/>
              </a:xfrm>
              <a:custGeom>
                <a:avLst/>
                <a:gdLst>
                  <a:gd name="T0" fmla="*/ 1 w 11"/>
                  <a:gd name="T1" fmla="*/ 5 h 19"/>
                  <a:gd name="T2" fmla="*/ 2 w 11"/>
                  <a:gd name="T3" fmla="*/ 15 h 19"/>
                  <a:gd name="T4" fmla="*/ 7 w 11"/>
                  <a:gd name="T5" fmla="*/ 19 h 19"/>
                  <a:gd name="T6" fmla="*/ 11 w 11"/>
                  <a:gd name="T7" fmla="*/ 13 h 19"/>
                  <a:gd name="T8" fmla="*/ 10 w 11"/>
                  <a:gd name="T9" fmla="*/ 4 h 19"/>
                  <a:gd name="T10" fmla="*/ 5 w 11"/>
                  <a:gd name="T11" fmla="*/ 0 h 19"/>
                  <a:gd name="T12" fmla="*/ 1 w 11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9">
                    <a:moveTo>
                      <a:pt x="1" y="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4" y="19"/>
                      <a:pt x="7" y="19"/>
                    </a:cubicBezTo>
                    <a:cubicBezTo>
                      <a:pt x="10" y="18"/>
                      <a:pt x="11" y="16"/>
                      <a:pt x="11" y="1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7" y="0"/>
                      <a:pt x="5" y="0"/>
                    </a:cubicBezTo>
                    <a:cubicBezTo>
                      <a:pt x="2" y="1"/>
                      <a:pt x="0" y="3"/>
                      <a:pt x="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4" name="îşḻîḑè">
                <a:extLst>
                  <a:ext uri="{FF2B5EF4-FFF2-40B4-BE49-F238E27FC236}">
                    <a16:creationId xmlns:a16="http://schemas.microsoft.com/office/drawing/2014/main" id="{6DC4A881-A7A0-4C05-A0DA-F7431FF6B4A7}"/>
                  </a:ext>
                </a:extLst>
              </p:cNvPr>
              <p:cNvSpPr/>
              <p:nvPr/>
            </p:nvSpPr>
            <p:spPr bwMode="auto">
              <a:xfrm>
                <a:off x="6065908" y="3620527"/>
                <a:ext cx="16718" cy="31206"/>
              </a:xfrm>
              <a:custGeom>
                <a:avLst/>
                <a:gdLst>
                  <a:gd name="T0" fmla="*/ 0 w 11"/>
                  <a:gd name="T1" fmla="*/ 6 h 20"/>
                  <a:gd name="T2" fmla="*/ 1 w 11"/>
                  <a:gd name="T3" fmla="*/ 15 h 20"/>
                  <a:gd name="T4" fmla="*/ 6 w 11"/>
                  <a:gd name="T5" fmla="*/ 19 h 20"/>
                  <a:gd name="T6" fmla="*/ 11 w 11"/>
                  <a:gd name="T7" fmla="*/ 14 h 20"/>
                  <a:gd name="T8" fmla="*/ 9 w 11"/>
                  <a:gd name="T9" fmla="*/ 5 h 20"/>
                  <a:gd name="T10" fmla="*/ 4 w 11"/>
                  <a:gd name="T11" fmla="*/ 1 h 20"/>
                  <a:gd name="T12" fmla="*/ 0 w 11"/>
                  <a:gd name="T1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0" y="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4" y="20"/>
                      <a:pt x="6" y="19"/>
                    </a:cubicBezTo>
                    <a:cubicBezTo>
                      <a:pt x="9" y="19"/>
                      <a:pt x="11" y="17"/>
                      <a:pt x="11" y="1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7" y="0"/>
                      <a:pt x="4" y="1"/>
                    </a:cubicBezTo>
                    <a:cubicBezTo>
                      <a:pt x="2" y="1"/>
                      <a:pt x="0" y="3"/>
                      <a:pt x="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5" name="iś1iḓe">
                <a:extLst>
                  <a:ext uri="{FF2B5EF4-FFF2-40B4-BE49-F238E27FC236}">
                    <a16:creationId xmlns:a16="http://schemas.microsoft.com/office/drawing/2014/main" id="{5DA3E19C-9274-4E8A-A9F2-DAA8BFBE66BD}"/>
                  </a:ext>
                </a:extLst>
              </p:cNvPr>
              <p:cNvSpPr/>
              <p:nvPr/>
            </p:nvSpPr>
            <p:spPr bwMode="auto">
              <a:xfrm>
                <a:off x="6071480" y="3678481"/>
                <a:ext cx="76901" cy="473662"/>
              </a:xfrm>
              <a:custGeom>
                <a:avLst/>
                <a:gdLst>
                  <a:gd name="T0" fmla="*/ 36 w 48"/>
                  <a:gd name="T1" fmla="*/ 276 h 298"/>
                  <a:gd name="T2" fmla="*/ 38 w 48"/>
                  <a:gd name="T3" fmla="*/ 294 h 298"/>
                  <a:gd name="T4" fmla="*/ 44 w 48"/>
                  <a:gd name="T5" fmla="*/ 298 h 298"/>
                  <a:gd name="T6" fmla="*/ 48 w 48"/>
                  <a:gd name="T7" fmla="*/ 293 h 298"/>
                  <a:gd name="T8" fmla="*/ 45 w 48"/>
                  <a:gd name="T9" fmla="*/ 275 h 298"/>
                  <a:gd name="T10" fmla="*/ 40 w 48"/>
                  <a:gd name="T11" fmla="*/ 271 h 298"/>
                  <a:gd name="T12" fmla="*/ 36 w 48"/>
                  <a:gd name="T13" fmla="*/ 276 h 298"/>
                  <a:gd name="T14" fmla="*/ 30 w 48"/>
                  <a:gd name="T15" fmla="*/ 231 h 298"/>
                  <a:gd name="T16" fmla="*/ 33 w 48"/>
                  <a:gd name="T17" fmla="*/ 249 h 298"/>
                  <a:gd name="T18" fmla="*/ 38 w 48"/>
                  <a:gd name="T19" fmla="*/ 253 h 298"/>
                  <a:gd name="T20" fmla="*/ 42 w 48"/>
                  <a:gd name="T21" fmla="*/ 248 h 298"/>
                  <a:gd name="T22" fmla="*/ 39 w 48"/>
                  <a:gd name="T23" fmla="*/ 230 h 298"/>
                  <a:gd name="T24" fmla="*/ 34 w 48"/>
                  <a:gd name="T25" fmla="*/ 226 h 298"/>
                  <a:gd name="T26" fmla="*/ 30 w 48"/>
                  <a:gd name="T27" fmla="*/ 231 h 298"/>
                  <a:gd name="T28" fmla="*/ 24 w 48"/>
                  <a:gd name="T29" fmla="*/ 186 h 298"/>
                  <a:gd name="T30" fmla="*/ 27 w 48"/>
                  <a:gd name="T31" fmla="*/ 204 h 298"/>
                  <a:gd name="T32" fmla="*/ 32 w 48"/>
                  <a:gd name="T33" fmla="*/ 208 h 298"/>
                  <a:gd name="T34" fmla="*/ 36 w 48"/>
                  <a:gd name="T35" fmla="*/ 203 h 298"/>
                  <a:gd name="T36" fmla="*/ 34 w 48"/>
                  <a:gd name="T37" fmla="*/ 185 h 298"/>
                  <a:gd name="T38" fmla="*/ 28 w 48"/>
                  <a:gd name="T39" fmla="*/ 181 h 298"/>
                  <a:gd name="T40" fmla="*/ 24 w 48"/>
                  <a:gd name="T41" fmla="*/ 186 h 298"/>
                  <a:gd name="T42" fmla="*/ 18 w 48"/>
                  <a:gd name="T43" fmla="*/ 141 h 298"/>
                  <a:gd name="T44" fmla="*/ 21 w 48"/>
                  <a:gd name="T45" fmla="*/ 159 h 298"/>
                  <a:gd name="T46" fmla="*/ 26 w 48"/>
                  <a:gd name="T47" fmla="*/ 163 h 298"/>
                  <a:gd name="T48" fmla="*/ 30 w 48"/>
                  <a:gd name="T49" fmla="*/ 157 h 298"/>
                  <a:gd name="T50" fmla="*/ 28 w 48"/>
                  <a:gd name="T51" fmla="*/ 139 h 298"/>
                  <a:gd name="T52" fmla="*/ 22 w 48"/>
                  <a:gd name="T53" fmla="*/ 135 h 298"/>
                  <a:gd name="T54" fmla="*/ 18 w 48"/>
                  <a:gd name="T55" fmla="*/ 141 h 298"/>
                  <a:gd name="T56" fmla="*/ 13 w 48"/>
                  <a:gd name="T57" fmla="*/ 95 h 298"/>
                  <a:gd name="T58" fmla="*/ 15 w 48"/>
                  <a:gd name="T59" fmla="*/ 114 h 298"/>
                  <a:gd name="T60" fmla="*/ 20 w 48"/>
                  <a:gd name="T61" fmla="*/ 118 h 298"/>
                  <a:gd name="T62" fmla="*/ 24 w 48"/>
                  <a:gd name="T63" fmla="*/ 112 h 298"/>
                  <a:gd name="T64" fmla="*/ 22 w 48"/>
                  <a:gd name="T65" fmla="*/ 94 h 298"/>
                  <a:gd name="T66" fmla="*/ 17 w 48"/>
                  <a:gd name="T67" fmla="*/ 90 h 298"/>
                  <a:gd name="T68" fmla="*/ 13 w 48"/>
                  <a:gd name="T69" fmla="*/ 95 h 298"/>
                  <a:gd name="T70" fmla="*/ 7 w 48"/>
                  <a:gd name="T71" fmla="*/ 50 h 298"/>
                  <a:gd name="T72" fmla="*/ 9 w 48"/>
                  <a:gd name="T73" fmla="*/ 68 h 298"/>
                  <a:gd name="T74" fmla="*/ 14 w 48"/>
                  <a:gd name="T75" fmla="*/ 72 h 298"/>
                  <a:gd name="T76" fmla="*/ 18 w 48"/>
                  <a:gd name="T77" fmla="*/ 67 h 298"/>
                  <a:gd name="T78" fmla="*/ 16 w 48"/>
                  <a:gd name="T79" fmla="*/ 49 h 298"/>
                  <a:gd name="T80" fmla="*/ 11 w 48"/>
                  <a:gd name="T81" fmla="*/ 45 h 298"/>
                  <a:gd name="T82" fmla="*/ 7 w 48"/>
                  <a:gd name="T83" fmla="*/ 50 h 298"/>
                  <a:gd name="T84" fmla="*/ 1 w 48"/>
                  <a:gd name="T85" fmla="*/ 5 h 298"/>
                  <a:gd name="T86" fmla="*/ 3 w 48"/>
                  <a:gd name="T87" fmla="*/ 23 h 298"/>
                  <a:gd name="T88" fmla="*/ 8 w 48"/>
                  <a:gd name="T89" fmla="*/ 27 h 298"/>
                  <a:gd name="T90" fmla="*/ 12 w 48"/>
                  <a:gd name="T91" fmla="*/ 22 h 298"/>
                  <a:gd name="T92" fmla="*/ 10 w 48"/>
                  <a:gd name="T93" fmla="*/ 4 h 298"/>
                  <a:gd name="T94" fmla="*/ 5 w 48"/>
                  <a:gd name="T95" fmla="*/ 0 h 298"/>
                  <a:gd name="T96" fmla="*/ 1 w 48"/>
                  <a:gd name="T97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298">
                    <a:moveTo>
                      <a:pt x="36" y="276"/>
                    </a:moveTo>
                    <a:cubicBezTo>
                      <a:pt x="38" y="294"/>
                      <a:pt x="38" y="294"/>
                      <a:pt x="38" y="294"/>
                    </a:cubicBezTo>
                    <a:cubicBezTo>
                      <a:pt x="39" y="297"/>
                      <a:pt x="41" y="298"/>
                      <a:pt x="44" y="298"/>
                    </a:cubicBezTo>
                    <a:cubicBezTo>
                      <a:pt x="46" y="298"/>
                      <a:pt x="48" y="295"/>
                      <a:pt x="48" y="293"/>
                    </a:cubicBezTo>
                    <a:cubicBezTo>
                      <a:pt x="45" y="275"/>
                      <a:pt x="45" y="275"/>
                      <a:pt x="45" y="275"/>
                    </a:cubicBezTo>
                    <a:cubicBezTo>
                      <a:pt x="45" y="272"/>
                      <a:pt x="43" y="270"/>
                      <a:pt x="40" y="271"/>
                    </a:cubicBezTo>
                    <a:cubicBezTo>
                      <a:pt x="38" y="271"/>
                      <a:pt x="36" y="273"/>
                      <a:pt x="36" y="276"/>
                    </a:cubicBezTo>
                    <a:close/>
                    <a:moveTo>
                      <a:pt x="30" y="231"/>
                    </a:move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51"/>
                      <a:pt x="35" y="253"/>
                      <a:pt x="38" y="253"/>
                    </a:cubicBezTo>
                    <a:cubicBezTo>
                      <a:pt x="40" y="253"/>
                      <a:pt x="42" y="250"/>
                      <a:pt x="42" y="248"/>
                    </a:cubicBezTo>
                    <a:cubicBezTo>
                      <a:pt x="39" y="230"/>
                      <a:pt x="39" y="230"/>
                      <a:pt x="39" y="230"/>
                    </a:cubicBezTo>
                    <a:cubicBezTo>
                      <a:pt x="39" y="227"/>
                      <a:pt x="37" y="225"/>
                      <a:pt x="34" y="226"/>
                    </a:cubicBezTo>
                    <a:cubicBezTo>
                      <a:pt x="32" y="226"/>
                      <a:pt x="30" y="228"/>
                      <a:pt x="30" y="231"/>
                    </a:cubicBezTo>
                    <a:close/>
                    <a:moveTo>
                      <a:pt x="24" y="186"/>
                    </a:moveTo>
                    <a:cubicBezTo>
                      <a:pt x="27" y="204"/>
                      <a:pt x="27" y="204"/>
                      <a:pt x="27" y="204"/>
                    </a:cubicBezTo>
                    <a:cubicBezTo>
                      <a:pt x="27" y="206"/>
                      <a:pt x="29" y="208"/>
                      <a:pt x="32" y="208"/>
                    </a:cubicBezTo>
                    <a:cubicBezTo>
                      <a:pt x="34" y="207"/>
                      <a:pt x="36" y="205"/>
                      <a:pt x="36" y="203"/>
                    </a:cubicBezTo>
                    <a:cubicBezTo>
                      <a:pt x="34" y="185"/>
                      <a:pt x="34" y="185"/>
                      <a:pt x="34" y="185"/>
                    </a:cubicBezTo>
                    <a:cubicBezTo>
                      <a:pt x="33" y="182"/>
                      <a:pt x="31" y="180"/>
                      <a:pt x="28" y="181"/>
                    </a:cubicBezTo>
                    <a:cubicBezTo>
                      <a:pt x="26" y="181"/>
                      <a:pt x="24" y="183"/>
                      <a:pt x="24" y="186"/>
                    </a:cubicBezTo>
                    <a:close/>
                    <a:moveTo>
                      <a:pt x="18" y="14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1"/>
                      <a:pt x="23" y="163"/>
                      <a:pt x="26" y="163"/>
                    </a:cubicBezTo>
                    <a:cubicBezTo>
                      <a:pt x="29" y="162"/>
                      <a:pt x="30" y="160"/>
                      <a:pt x="30" y="157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27" y="137"/>
                      <a:pt x="25" y="135"/>
                      <a:pt x="22" y="135"/>
                    </a:cubicBezTo>
                    <a:cubicBezTo>
                      <a:pt x="20" y="136"/>
                      <a:pt x="18" y="138"/>
                      <a:pt x="18" y="141"/>
                    </a:cubicBezTo>
                    <a:close/>
                    <a:moveTo>
                      <a:pt x="13" y="95"/>
                    </a:moveTo>
                    <a:cubicBezTo>
                      <a:pt x="15" y="114"/>
                      <a:pt x="15" y="114"/>
                      <a:pt x="15" y="114"/>
                    </a:cubicBezTo>
                    <a:cubicBezTo>
                      <a:pt x="15" y="116"/>
                      <a:pt x="18" y="118"/>
                      <a:pt x="20" y="118"/>
                    </a:cubicBezTo>
                    <a:cubicBezTo>
                      <a:pt x="23" y="117"/>
                      <a:pt x="25" y="115"/>
                      <a:pt x="24" y="112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1" y="92"/>
                      <a:pt x="19" y="90"/>
                      <a:pt x="17" y="90"/>
                    </a:cubicBezTo>
                    <a:cubicBezTo>
                      <a:pt x="14" y="91"/>
                      <a:pt x="12" y="93"/>
                      <a:pt x="13" y="95"/>
                    </a:cubicBezTo>
                    <a:close/>
                    <a:moveTo>
                      <a:pt x="7" y="50"/>
                    </a:moveTo>
                    <a:cubicBezTo>
                      <a:pt x="9" y="68"/>
                      <a:pt x="9" y="68"/>
                      <a:pt x="9" y="68"/>
                    </a:cubicBezTo>
                    <a:cubicBezTo>
                      <a:pt x="9" y="71"/>
                      <a:pt x="12" y="73"/>
                      <a:pt x="14" y="72"/>
                    </a:cubicBezTo>
                    <a:cubicBezTo>
                      <a:pt x="17" y="72"/>
                      <a:pt x="19" y="70"/>
                      <a:pt x="18" y="67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7"/>
                      <a:pt x="13" y="45"/>
                      <a:pt x="11" y="45"/>
                    </a:cubicBezTo>
                    <a:cubicBezTo>
                      <a:pt x="8" y="45"/>
                      <a:pt x="6" y="48"/>
                      <a:pt x="7" y="50"/>
                    </a:cubicBezTo>
                    <a:close/>
                    <a:moveTo>
                      <a:pt x="1" y="5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3" y="26"/>
                      <a:pt x="6" y="28"/>
                      <a:pt x="8" y="27"/>
                    </a:cubicBezTo>
                    <a:cubicBezTo>
                      <a:pt x="11" y="27"/>
                      <a:pt x="13" y="25"/>
                      <a:pt x="12" y="2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7" y="0"/>
                      <a:pt x="5" y="0"/>
                    </a:cubicBezTo>
                    <a:cubicBezTo>
                      <a:pt x="2" y="0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6" name="íśļíḓe">
                <a:extLst>
                  <a:ext uri="{FF2B5EF4-FFF2-40B4-BE49-F238E27FC236}">
                    <a16:creationId xmlns:a16="http://schemas.microsoft.com/office/drawing/2014/main" id="{20F9A165-563B-4C66-A541-F56628D289B0}"/>
                  </a:ext>
                </a:extLst>
              </p:cNvPr>
              <p:cNvSpPr/>
              <p:nvPr/>
            </p:nvSpPr>
            <p:spPr bwMode="auto">
              <a:xfrm>
                <a:off x="6138350" y="4180005"/>
                <a:ext cx="17832" cy="31206"/>
              </a:xfrm>
              <a:custGeom>
                <a:avLst/>
                <a:gdLst>
                  <a:gd name="T0" fmla="*/ 0 w 11"/>
                  <a:gd name="T1" fmla="*/ 5 h 19"/>
                  <a:gd name="T2" fmla="*/ 1 w 11"/>
                  <a:gd name="T3" fmla="*/ 14 h 19"/>
                  <a:gd name="T4" fmla="*/ 6 w 11"/>
                  <a:gd name="T5" fmla="*/ 18 h 19"/>
                  <a:gd name="T6" fmla="*/ 10 w 11"/>
                  <a:gd name="T7" fmla="*/ 13 h 19"/>
                  <a:gd name="T8" fmla="*/ 9 w 11"/>
                  <a:gd name="T9" fmla="*/ 4 h 19"/>
                  <a:gd name="T10" fmla="*/ 4 w 11"/>
                  <a:gd name="T11" fmla="*/ 0 h 19"/>
                  <a:gd name="T12" fmla="*/ 0 w 11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9">
                    <a:moveTo>
                      <a:pt x="0" y="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2" y="17"/>
                      <a:pt x="4" y="19"/>
                      <a:pt x="6" y="18"/>
                    </a:cubicBezTo>
                    <a:cubicBezTo>
                      <a:pt x="9" y="18"/>
                      <a:pt x="11" y="16"/>
                      <a:pt x="10" y="1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1" y="0"/>
                      <a:pt x="0" y="3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7" name="íS1îḑè">
                <a:extLst>
                  <a:ext uri="{FF2B5EF4-FFF2-40B4-BE49-F238E27FC236}">
                    <a16:creationId xmlns:a16="http://schemas.microsoft.com/office/drawing/2014/main" id="{2A24D61D-7AE9-4EB1-9017-B2C75E2B5918}"/>
                  </a:ext>
                </a:extLst>
              </p:cNvPr>
              <p:cNvSpPr/>
              <p:nvPr/>
            </p:nvSpPr>
            <p:spPr bwMode="auto">
              <a:xfrm>
                <a:off x="5499744" y="3340788"/>
                <a:ext cx="16718" cy="30092"/>
              </a:xfrm>
              <a:custGeom>
                <a:avLst/>
                <a:gdLst>
                  <a:gd name="T0" fmla="*/ 0 w 11"/>
                  <a:gd name="T1" fmla="*/ 5 h 19"/>
                  <a:gd name="T2" fmla="*/ 2 w 11"/>
                  <a:gd name="T3" fmla="*/ 14 h 19"/>
                  <a:gd name="T4" fmla="*/ 7 w 11"/>
                  <a:gd name="T5" fmla="*/ 18 h 19"/>
                  <a:gd name="T6" fmla="*/ 11 w 11"/>
                  <a:gd name="T7" fmla="*/ 13 h 19"/>
                  <a:gd name="T8" fmla="*/ 10 w 11"/>
                  <a:gd name="T9" fmla="*/ 4 h 19"/>
                  <a:gd name="T10" fmla="*/ 4 w 11"/>
                  <a:gd name="T11" fmla="*/ 0 h 19"/>
                  <a:gd name="T12" fmla="*/ 0 w 11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9">
                    <a:moveTo>
                      <a:pt x="0" y="5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4" y="19"/>
                      <a:pt x="7" y="18"/>
                    </a:cubicBezTo>
                    <a:cubicBezTo>
                      <a:pt x="9" y="18"/>
                      <a:pt x="11" y="16"/>
                      <a:pt x="11" y="1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2" y="0"/>
                      <a:pt x="0" y="3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8" name="ïslîḍè">
                <a:extLst>
                  <a:ext uri="{FF2B5EF4-FFF2-40B4-BE49-F238E27FC236}">
                    <a16:creationId xmlns:a16="http://schemas.microsoft.com/office/drawing/2014/main" id="{A7527054-8B7A-4101-8922-454E16C6A50B}"/>
                  </a:ext>
                </a:extLst>
              </p:cNvPr>
              <p:cNvSpPr/>
              <p:nvPr/>
            </p:nvSpPr>
            <p:spPr bwMode="auto">
              <a:xfrm>
                <a:off x="5507545" y="3400971"/>
                <a:ext cx="119252" cy="804667"/>
              </a:xfrm>
              <a:custGeom>
                <a:avLst/>
                <a:gdLst>
                  <a:gd name="T0" fmla="*/ 65 w 75"/>
                  <a:gd name="T1" fmla="*/ 502 h 507"/>
                  <a:gd name="T2" fmla="*/ 75 w 75"/>
                  <a:gd name="T3" fmla="*/ 501 h 507"/>
                  <a:gd name="T4" fmla="*/ 67 w 75"/>
                  <a:gd name="T5" fmla="*/ 478 h 507"/>
                  <a:gd name="T6" fmla="*/ 57 w 75"/>
                  <a:gd name="T7" fmla="*/ 435 h 507"/>
                  <a:gd name="T8" fmla="*/ 64 w 75"/>
                  <a:gd name="T9" fmla="*/ 459 h 507"/>
                  <a:gd name="T10" fmla="*/ 66 w 75"/>
                  <a:gd name="T11" fmla="*/ 434 h 507"/>
                  <a:gd name="T12" fmla="*/ 57 w 75"/>
                  <a:gd name="T13" fmla="*/ 435 h 507"/>
                  <a:gd name="T14" fmla="*/ 53 w 75"/>
                  <a:gd name="T15" fmla="*/ 407 h 507"/>
                  <a:gd name="T16" fmla="*/ 62 w 75"/>
                  <a:gd name="T17" fmla="*/ 406 h 507"/>
                  <a:gd name="T18" fmla="*/ 54 w 75"/>
                  <a:gd name="T19" fmla="*/ 382 h 507"/>
                  <a:gd name="T20" fmla="*/ 44 w 75"/>
                  <a:gd name="T21" fmla="*/ 340 h 507"/>
                  <a:gd name="T22" fmla="*/ 52 w 75"/>
                  <a:gd name="T23" fmla="*/ 363 h 507"/>
                  <a:gd name="T24" fmla="*/ 53 w 75"/>
                  <a:gd name="T25" fmla="*/ 339 h 507"/>
                  <a:gd name="T26" fmla="*/ 44 w 75"/>
                  <a:gd name="T27" fmla="*/ 340 h 507"/>
                  <a:gd name="T28" fmla="*/ 40 w 75"/>
                  <a:gd name="T29" fmla="*/ 311 h 507"/>
                  <a:gd name="T30" fmla="*/ 50 w 75"/>
                  <a:gd name="T31" fmla="*/ 310 h 507"/>
                  <a:gd name="T32" fmla="*/ 42 w 75"/>
                  <a:gd name="T33" fmla="*/ 287 h 507"/>
                  <a:gd name="T34" fmla="*/ 32 w 75"/>
                  <a:gd name="T35" fmla="*/ 244 h 507"/>
                  <a:gd name="T36" fmla="*/ 39 w 75"/>
                  <a:gd name="T37" fmla="*/ 267 h 507"/>
                  <a:gd name="T38" fmla="*/ 41 w 75"/>
                  <a:gd name="T39" fmla="*/ 243 h 507"/>
                  <a:gd name="T40" fmla="*/ 32 w 75"/>
                  <a:gd name="T41" fmla="*/ 244 h 507"/>
                  <a:gd name="T42" fmla="*/ 28 w 75"/>
                  <a:gd name="T43" fmla="*/ 215 h 507"/>
                  <a:gd name="T44" fmla="*/ 37 w 75"/>
                  <a:gd name="T45" fmla="*/ 214 h 507"/>
                  <a:gd name="T46" fmla="*/ 29 w 75"/>
                  <a:gd name="T47" fmla="*/ 191 h 507"/>
                  <a:gd name="T48" fmla="*/ 19 w 75"/>
                  <a:gd name="T49" fmla="*/ 149 h 507"/>
                  <a:gd name="T50" fmla="*/ 27 w 75"/>
                  <a:gd name="T51" fmla="*/ 172 h 507"/>
                  <a:gd name="T52" fmla="*/ 28 w 75"/>
                  <a:gd name="T53" fmla="*/ 147 h 507"/>
                  <a:gd name="T54" fmla="*/ 19 w 75"/>
                  <a:gd name="T55" fmla="*/ 149 h 507"/>
                  <a:gd name="T56" fmla="*/ 15 w 75"/>
                  <a:gd name="T57" fmla="*/ 120 h 507"/>
                  <a:gd name="T58" fmla="*/ 25 w 75"/>
                  <a:gd name="T59" fmla="*/ 119 h 507"/>
                  <a:gd name="T60" fmla="*/ 17 w 75"/>
                  <a:gd name="T61" fmla="*/ 96 h 507"/>
                  <a:gd name="T62" fmla="*/ 7 w 75"/>
                  <a:gd name="T63" fmla="*/ 53 h 507"/>
                  <a:gd name="T64" fmla="*/ 14 w 75"/>
                  <a:gd name="T65" fmla="*/ 76 h 507"/>
                  <a:gd name="T66" fmla="*/ 16 w 75"/>
                  <a:gd name="T67" fmla="*/ 52 h 507"/>
                  <a:gd name="T68" fmla="*/ 7 w 75"/>
                  <a:gd name="T69" fmla="*/ 53 h 507"/>
                  <a:gd name="T70" fmla="*/ 3 w 75"/>
                  <a:gd name="T71" fmla="*/ 24 h 507"/>
                  <a:gd name="T72" fmla="*/ 12 w 75"/>
                  <a:gd name="T73" fmla="*/ 23 h 507"/>
                  <a:gd name="T74" fmla="*/ 4 w 75"/>
                  <a:gd name="T75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5" h="507">
                    <a:moveTo>
                      <a:pt x="63" y="483"/>
                    </a:moveTo>
                    <a:cubicBezTo>
                      <a:pt x="65" y="502"/>
                      <a:pt x="65" y="502"/>
                      <a:pt x="65" y="502"/>
                    </a:cubicBezTo>
                    <a:cubicBezTo>
                      <a:pt x="66" y="505"/>
                      <a:pt x="68" y="507"/>
                      <a:pt x="70" y="506"/>
                    </a:cubicBezTo>
                    <a:cubicBezTo>
                      <a:pt x="73" y="506"/>
                      <a:pt x="75" y="504"/>
                      <a:pt x="75" y="501"/>
                    </a:cubicBezTo>
                    <a:cubicBezTo>
                      <a:pt x="72" y="482"/>
                      <a:pt x="72" y="482"/>
                      <a:pt x="72" y="482"/>
                    </a:cubicBezTo>
                    <a:cubicBezTo>
                      <a:pt x="72" y="479"/>
                      <a:pt x="69" y="478"/>
                      <a:pt x="67" y="478"/>
                    </a:cubicBezTo>
                    <a:cubicBezTo>
                      <a:pt x="64" y="478"/>
                      <a:pt x="62" y="481"/>
                      <a:pt x="63" y="483"/>
                    </a:cubicBezTo>
                    <a:close/>
                    <a:moveTo>
                      <a:pt x="57" y="435"/>
                    </a:moveTo>
                    <a:cubicBezTo>
                      <a:pt x="59" y="455"/>
                      <a:pt x="59" y="455"/>
                      <a:pt x="59" y="455"/>
                    </a:cubicBezTo>
                    <a:cubicBezTo>
                      <a:pt x="59" y="457"/>
                      <a:pt x="62" y="459"/>
                      <a:pt x="64" y="459"/>
                    </a:cubicBezTo>
                    <a:cubicBezTo>
                      <a:pt x="67" y="458"/>
                      <a:pt x="69" y="456"/>
                      <a:pt x="68" y="453"/>
                    </a:cubicBezTo>
                    <a:cubicBezTo>
                      <a:pt x="66" y="434"/>
                      <a:pt x="66" y="434"/>
                      <a:pt x="66" y="434"/>
                    </a:cubicBezTo>
                    <a:cubicBezTo>
                      <a:pt x="65" y="432"/>
                      <a:pt x="63" y="430"/>
                      <a:pt x="61" y="430"/>
                    </a:cubicBezTo>
                    <a:cubicBezTo>
                      <a:pt x="58" y="431"/>
                      <a:pt x="56" y="433"/>
                      <a:pt x="57" y="435"/>
                    </a:cubicBezTo>
                    <a:close/>
                    <a:moveTo>
                      <a:pt x="50" y="388"/>
                    </a:moveTo>
                    <a:cubicBezTo>
                      <a:pt x="53" y="407"/>
                      <a:pt x="53" y="407"/>
                      <a:pt x="53" y="407"/>
                    </a:cubicBezTo>
                    <a:cubicBezTo>
                      <a:pt x="53" y="409"/>
                      <a:pt x="55" y="411"/>
                      <a:pt x="58" y="411"/>
                    </a:cubicBezTo>
                    <a:cubicBezTo>
                      <a:pt x="61" y="410"/>
                      <a:pt x="62" y="408"/>
                      <a:pt x="62" y="406"/>
                    </a:cubicBezTo>
                    <a:cubicBezTo>
                      <a:pt x="60" y="386"/>
                      <a:pt x="60" y="386"/>
                      <a:pt x="60" y="386"/>
                    </a:cubicBezTo>
                    <a:cubicBezTo>
                      <a:pt x="59" y="384"/>
                      <a:pt x="57" y="382"/>
                      <a:pt x="54" y="382"/>
                    </a:cubicBezTo>
                    <a:cubicBezTo>
                      <a:pt x="52" y="383"/>
                      <a:pt x="50" y="385"/>
                      <a:pt x="50" y="388"/>
                    </a:cubicBezTo>
                    <a:close/>
                    <a:moveTo>
                      <a:pt x="44" y="340"/>
                    </a:moveTo>
                    <a:cubicBezTo>
                      <a:pt x="47" y="359"/>
                      <a:pt x="47" y="359"/>
                      <a:pt x="47" y="359"/>
                    </a:cubicBezTo>
                    <a:cubicBezTo>
                      <a:pt x="47" y="361"/>
                      <a:pt x="49" y="363"/>
                      <a:pt x="52" y="363"/>
                    </a:cubicBezTo>
                    <a:cubicBezTo>
                      <a:pt x="54" y="363"/>
                      <a:pt x="56" y="360"/>
                      <a:pt x="56" y="358"/>
                    </a:cubicBezTo>
                    <a:cubicBezTo>
                      <a:pt x="53" y="339"/>
                      <a:pt x="53" y="339"/>
                      <a:pt x="53" y="339"/>
                    </a:cubicBezTo>
                    <a:cubicBezTo>
                      <a:pt x="53" y="336"/>
                      <a:pt x="51" y="334"/>
                      <a:pt x="48" y="335"/>
                    </a:cubicBezTo>
                    <a:cubicBezTo>
                      <a:pt x="46" y="335"/>
                      <a:pt x="44" y="337"/>
                      <a:pt x="44" y="340"/>
                    </a:cubicBezTo>
                    <a:close/>
                    <a:moveTo>
                      <a:pt x="38" y="292"/>
                    </a:moveTo>
                    <a:cubicBezTo>
                      <a:pt x="40" y="311"/>
                      <a:pt x="40" y="311"/>
                      <a:pt x="40" y="311"/>
                    </a:cubicBezTo>
                    <a:cubicBezTo>
                      <a:pt x="41" y="314"/>
                      <a:pt x="43" y="315"/>
                      <a:pt x="46" y="315"/>
                    </a:cubicBezTo>
                    <a:cubicBezTo>
                      <a:pt x="48" y="315"/>
                      <a:pt x="50" y="312"/>
                      <a:pt x="50" y="310"/>
                    </a:cubicBezTo>
                    <a:cubicBezTo>
                      <a:pt x="47" y="291"/>
                      <a:pt x="47" y="291"/>
                      <a:pt x="47" y="291"/>
                    </a:cubicBezTo>
                    <a:cubicBezTo>
                      <a:pt x="47" y="288"/>
                      <a:pt x="44" y="286"/>
                      <a:pt x="42" y="287"/>
                    </a:cubicBezTo>
                    <a:cubicBezTo>
                      <a:pt x="39" y="287"/>
                      <a:pt x="37" y="289"/>
                      <a:pt x="38" y="292"/>
                    </a:cubicBezTo>
                    <a:close/>
                    <a:moveTo>
                      <a:pt x="32" y="244"/>
                    </a:moveTo>
                    <a:cubicBezTo>
                      <a:pt x="34" y="263"/>
                      <a:pt x="34" y="263"/>
                      <a:pt x="34" y="263"/>
                    </a:cubicBezTo>
                    <a:cubicBezTo>
                      <a:pt x="34" y="266"/>
                      <a:pt x="37" y="268"/>
                      <a:pt x="39" y="267"/>
                    </a:cubicBezTo>
                    <a:cubicBezTo>
                      <a:pt x="42" y="267"/>
                      <a:pt x="44" y="265"/>
                      <a:pt x="43" y="262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0"/>
                      <a:pt x="38" y="239"/>
                      <a:pt x="36" y="239"/>
                    </a:cubicBezTo>
                    <a:cubicBezTo>
                      <a:pt x="33" y="239"/>
                      <a:pt x="31" y="242"/>
                      <a:pt x="32" y="244"/>
                    </a:cubicBezTo>
                    <a:close/>
                    <a:moveTo>
                      <a:pt x="25" y="196"/>
                    </a:moveTo>
                    <a:cubicBezTo>
                      <a:pt x="28" y="215"/>
                      <a:pt x="28" y="215"/>
                      <a:pt x="28" y="215"/>
                    </a:cubicBezTo>
                    <a:cubicBezTo>
                      <a:pt x="28" y="218"/>
                      <a:pt x="31" y="220"/>
                      <a:pt x="33" y="220"/>
                    </a:cubicBezTo>
                    <a:cubicBezTo>
                      <a:pt x="36" y="219"/>
                      <a:pt x="37" y="217"/>
                      <a:pt x="37" y="214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34" y="193"/>
                      <a:pt x="32" y="191"/>
                      <a:pt x="29" y="191"/>
                    </a:cubicBezTo>
                    <a:cubicBezTo>
                      <a:pt x="27" y="191"/>
                      <a:pt x="25" y="194"/>
                      <a:pt x="25" y="196"/>
                    </a:cubicBezTo>
                    <a:close/>
                    <a:moveTo>
                      <a:pt x="19" y="149"/>
                    </a:moveTo>
                    <a:cubicBezTo>
                      <a:pt x="22" y="168"/>
                      <a:pt x="22" y="168"/>
                      <a:pt x="22" y="168"/>
                    </a:cubicBezTo>
                    <a:cubicBezTo>
                      <a:pt x="22" y="170"/>
                      <a:pt x="24" y="172"/>
                      <a:pt x="27" y="172"/>
                    </a:cubicBezTo>
                    <a:cubicBezTo>
                      <a:pt x="29" y="171"/>
                      <a:pt x="31" y="169"/>
                      <a:pt x="31" y="166"/>
                    </a:cubicBezTo>
                    <a:cubicBezTo>
                      <a:pt x="28" y="147"/>
                      <a:pt x="28" y="147"/>
                      <a:pt x="28" y="147"/>
                    </a:cubicBezTo>
                    <a:cubicBezTo>
                      <a:pt x="28" y="145"/>
                      <a:pt x="26" y="143"/>
                      <a:pt x="23" y="143"/>
                    </a:cubicBezTo>
                    <a:cubicBezTo>
                      <a:pt x="21" y="144"/>
                      <a:pt x="19" y="146"/>
                      <a:pt x="19" y="149"/>
                    </a:cubicBezTo>
                    <a:close/>
                    <a:moveTo>
                      <a:pt x="13" y="101"/>
                    </a:move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2"/>
                      <a:pt x="18" y="124"/>
                      <a:pt x="21" y="124"/>
                    </a:cubicBezTo>
                    <a:cubicBezTo>
                      <a:pt x="23" y="124"/>
                      <a:pt x="25" y="121"/>
                      <a:pt x="25" y="119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2" y="97"/>
                      <a:pt x="19" y="95"/>
                      <a:pt x="17" y="96"/>
                    </a:cubicBezTo>
                    <a:cubicBezTo>
                      <a:pt x="14" y="96"/>
                      <a:pt x="13" y="98"/>
                      <a:pt x="13" y="101"/>
                    </a:cubicBezTo>
                    <a:close/>
                    <a:moveTo>
                      <a:pt x="7" y="53"/>
                    </a:moveTo>
                    <a:cubicBezTo>
                      <a:pt x="9" y="72"/>
                      <a:pt x="9" y="72"/>
                      <a:pt x="9" y="72"/>
                    </a:cubicBezTo>
                    <a:cubicBezTo>
                      <a:pt x="9" y="75"/>
                      <a:pt x="12" y="76"/>
                      <a:pt x="14" y="76"/>
                    </a:cubicBezTo>
                    <a:cubicBezTo>
                      <a:pt x="17" y="76"/>
                      <a:pt x="19" y="73"/>
                      <a:pt x="18" y="71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49"/>
                      <a:pt x="13" y="47"/>
                      <a:pt x="11" y="48"/>
                    </a:cubicBezTo>
                    <a:cubicBezTo>
                      <a:pt x="8" y="48"/>
                      <a:pt x="6" y="50"/>
                      <a:pt x="7" y="53"/>
                    </a:cubicBezTo>
                    <a:close/>
                    <a:moveTo>
                      <a:pt x="0" y="5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7"/>
                      <a:pt x="6" y="29"/>
                      <a:pt x="8" y="28"/>
                    </a:cubicBezTo>
                    <a:cubicBezTo>
                      <a:pt x="11" y="28"/>
                      <a:pt x="12" y="26"/>
                      <a:pt x="12" y="2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2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9" name="íšļidè">
                <a:extLst>
                  <a:ext uri="{FF2B5EF4-FFF2-40B4-BE49-F238E27FC236}">
                    <a16:creationId xmlns:a16="http://schemas.microsoft.com/office/drawing/2014/main" id="{995B8065-E62A-4EE2-A4F6-0EF410E74433}"/>
                  </a:ext>
                </a:extLst>
              </p:cNvPr>
              <p:cNvSpPr/>
              <p:nvPr/>
            </p:nvSpPr>
            <p:spPr bwMode="auto">
              <a:xfrm>
                <a:off x="5616766" y="4234615"/>
                <a:ext cx="17832" cy="31206"/>
              </a:xfrm>
              <a:custGeom>
                <a:avLst/>
                <a:gdLst>
                  <a:gd name="T0" fmla="*/ 0 w 11"/>
                  <a:gd name="T1" fmla="*/ 6 h 20"/>
                  <a:gd name="T2" fmla="*/ 1 w 11"/>
                  <a:gd name="T3" fmla="*/ 15 h 20"/>
                  <a:gd name="T4" fmla="*/ 6 w 11"/>
                  <a:gd name="T5" fmla="*/ 19 h 20"/>
                  <a:gd name="T6" fmla="*/ 10 w 11"/>
                  <a:gd name="T7" fmla="*/ 14 h 20"/>
                  <a:gd name="T8" fmla="*/ 9 w 11"/>
                  <a:gd name="T9" fmla="*/ 5 h 20"/>
                  <a:gd name="T10" fmla="*/ 4 w 11"/>
                  <a:gd name="T11" fmla="*/ 1 h 20"/>
                  <a:gd name="T12" fmla="*/ 0 w 11"/>
                  <a:gd name="T1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0" y="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4" y="20"/>
                      <a:pt x="6" y="19"/>
                    </a:cubicBezTo>
                    <a:cubicBezTo>
                      <a:pt x="9" y="19"/>
                      <a:pt x="11" y="17"/>
                      <a:pt x="10" y="1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7" y="0"/>
                      <a:pt x="4" y="1"/>
                    </a:cubicBezTo>
                    <a:cubicBezTo>
                      <a:pt x="1" y="1"/>
                      <a:pt x="0" y="3"/>
                      <a:pt x="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0" name="ïś1idé">
                <a:extLst>
                  <a:ext uri="{FF2B5EF4-FFF2-40B4-BE49-F238E27FC236}">
                    <a16:creationId xmlns:a16="http://schemas.microsoft.com/office/drawing/2014/main" id="{AE886875-A706-458E-9406-FE45AC234556}"/>
                  </a:ext>
                </a:extLst>
              </p:cNvPr>
              <p:cNvSpPr/>
              <p:nvPr/>
            </p:nvSpPr>
            <p:spPr bwMode="auto">
              <a:xfrm>
                <a:off x="4964785" y="3813335"/>
                <a:ext cx="17832" cy="31206"/>
              </a:xfrm>
              <a:custGeom>
                <a:avLst/>
                <a:gdLst>
                  <a:gd name="T0" fmla="*/ 0 w 11"/>
                  <a:gd name="T1" fmla="*/ 6 h 19"/>
                  <a:gd name="T2" fmla="*/ 1 w 11"/>
                  <a:gd name="T3" fmla="*/ 15 h 19"/>
                  <a:gd name="T4" fmla="*/ 6 w 11"/>
                  <a:gd name="T5" fmla="*/ 19 h 19"/>
                  <a:gd name="T6" fmla="*/ 10 w 11"/>
                  <a:gd name="T7" fmla="*/ 14 h 19"/>
                  <a:gd name="T8" fmla="*/ 9 w 11"/>
                  <a:gd name="T9" fmla="*/ 4 h 19"/>
                  <a:gd name="T10" fmla="*/ 4 w 11"/>
                  <a:gd name="T11" fmla="*/ 0 h 19"/>
                  <a:gd name="T12" fmla="*/ 0 w 11"/>
                  <a:gd name="T1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9">
                    <a:moveTo>
                      <a:pt x="0" y="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7"/>
                      <a:pt x="4" y="19"/>
                      <a:pt x="6" y="19"/>
                    </a:cubicBezTo>
                    <a:cubicBezTo>
                      <a:pt x="9" y="19"/>
                      <a:pt x="11" y="16"/>
                      <a:pt x="10" y="1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6" y="0"/>
                      <a:pt x="4" y="0"/>
                    </a:cubicBezTo>
                    <a:cubicBezTo>
                      <a:pt x="1" y="1"/>
                      <a:pt x="0" y="3"/>
                      <a:pt x="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1" name="iṧľïḓê">
                <a:extLst>
                  <a:ext uri="{FF2B5EF4-FFF2-40B4-BE49-F238E27FC236}">
                    <a16:creationId xmlns:a16="http://schemas.microsoft.com/office/drawing/2014/main" id="{D94BB71C-E1BF-4502-B528-86D7528056E6}"/>
                  </a:ext>
                </a:extLst>
              </p:cNvPr>
              <p:cNvSpPr/>
              <p:nvPr/>
            </p:nvSpPr>
            <p:spPr bwMode="auto">
              <a:xfrm>
                <a:off x="4971472" y="3874633"/>
                <a:ext cx="70214" cy="420166"/>
              </a:xfrm>
              <a:custGeom>
                <a:avLst/>
                <a:gdLst>
                  <a:gd name="T0" fmla="*/ 32 w 44"/>
                  <a:gd name="T1" fmla="*/ 242 h 265"/>
                  <a:gd name="T2" fmla="*/ 34 w 44"/>
                  <a:gd name="T3" fmla="*/ 261 h 265"/>
                  <a:gd name="T4" fmla="*/ 39 w 44"/>
                  <a:gd name="T5" fmla="*/ 265 h 265"/>
                  <a:gd name="T6" fmla="*/ 43 w 44"/>
                  <a:gd name="T7" fmla="*/ 259 h 265"/>
                  <a:gd name="T8" fmla="*/ 41 w 44"/>
                  <a:gd name="T9" fmla="*/ 240 h 265"/>
                  <a:gd name="T10" fmla="*/ 36 w 44"/>
                  <a:gd name="T11" fmla="*/ 236 h 265"/>
                  <a:gd name="T12" fmla="*/ 32 w 44"/>
                  <a:gd name="T13" fmla="*/ 242 h 265"/>
                  <a:gd name="T14" fmla="*/ 25 w 44"/>
                  <a:gd name="T15" fmla="*/ 194 h 265"/>
                  <a:gd name="T16" fmla="*/ 28 w 44"/>
                  <a:gd name="T17" fmla="*/ 213 h 265"/>
                  <a:gd name="T18" fmla="*/ 33 w 44"/>
                  <a:gd name="T19" fmla="*/ 217 h 265"/>
                  <a:gd name="T20" fmla="*/ 37 w 44"/>
                  <a:gd name="T21" fmla="*/ 212 h 265"/>
                  <a:gd name="T22" fmla="*/ 35 w 44"/>
                  <a:gd name="T23" fmla="*/ 193 h 265"/>
                  <a:gd name="T24" fmla="*/ 29 w 44"/>
                  <a:gd name="T25" fmla="*/ 189 h 265"/>
                  <a:gd name="T26" fmla="*/ 25 w 44"/>
                  <a:gd name="T27" fmla="*/ 194 h 265"/>
                  <a:gd name="T28" fmla="*/ 19 w 44"/>
                  <a:gd name="T29" fmla="*/ 147 h 265"/>
                  <a:gd name="T30" fmla="*/ 22 w 44"/>
                  <a:gd name="T31" fmla="*/ 166 h 265"/>
                  <a:gd name="T32" fmla="*/ 27 w 44"/>
                  <a:gd name="T33" fmla="*/ 170 h 265"/>
                  <a:gd name="T34" fmla="*/ 31 w 44"/>
                  <a:gd name="T35" fmla="*/ 165 h 265"/>
                  <a:gd name="T36" fmla="*/ 29 w 44"/>
                  <a:gd name="T37" fmla="*/ 146 h 265"/>
                  <a:gd name="T38" fmla="*/ 23 w 44"/>
                  <a:gd name="T39" fmla="*/ 142 h 265"/>
                  <a:gd name="T40" fmla="*/ 19 w 44"/>
                  <a:gd name="T41" fmla="*/ 147 h 265"/>
                  <a:gd name="T42" fmla="*/ 13 w 44"/>
                  <a:gd name="T43" fmla="*/ 100 h 265"/>
                  <a:gd name="T44" fmla="*/ 16 w 44"/>
                  <a:gd name="T45" fmla="*/ 119 h 265"/>
                  <a:gd name="T46" fmla="*/ 21 w 44"/>
                  <a:gd name="T47" fmla="*/ 123 h 265"/>
                  <a:gd name="T48" fmla="*/ 25 w 44"/>
                  <a:gd name="T49" fmla="*/ 118 h 265"/>
                  <a:gd name="T50" fmla="*/ 22 w 44"/>
                  <a:gd name="T51" fmla="*/ 99 h 265"/>
                  <a:gd name="T52" fmla="*/ 17 w 44"/>
                  <a:gd name="T53" fmla="*/ 95 h 265"/>
                  <a:gd name="T54" fmla="*/ 13 w 44"/>
                  <a:gd name="T55" fmla="*/ 100 h 265"/>
                  <a:gd name="T56" fmla="*/ 7 w 44"/>
                  <a:gd name="T57" fmla="*/ 53 h 265"/>
                  <a:gd name="T58" fmla="*/ 9 w 44"/>
                  <a:gd name="T59" fmla="*/ 71 h 265"/>
                  <a:gd name="T60" fmla="*/ 15 w 44"/>
                  <a:gd name="T61" fmla="*/ 75 h 265"/>
                  <a:gd name="T62" fmla="*/ 19 w 44"/>
                  <a:gd name="T63" fmla="*/ 70 h 265"/>
                  <a:gd name="T64" fmla="*/ 16 w 44"/>
                  <a:gd name="T65" fmla="*/ 51 h 265"/>
                  <a:gd name="T66" fmla="*/ 11 w 44"/>
                  <a:gd name="T67" fmla="*/ 47 h 265"/>
                  <a:gd name="T68" fmla="*/ 7 w 44"/>
                  <a:gd name="T69" fmla="*/ 53 h 265"/>
                  <a:gd name="T70" fmla="*/ 1 w 44"/>
                  <a:gd name="T71" fmla="*/ 5 h 265"/>
                  <a:gd name="T72" fmla="*/ 3 w 44"/>
                  <a:gd name="T73" fmla="*/ 24 h 265"/>
                  <a:gd name="T74" fmla="*/ 8 w 44"/>
                  <a:gd name="T75" fmla="*/ 28 h 265"/>
                  <a:gd name="T76" fmla="*/ 13 w 44"/>
                  <a:gd name="T77" fmla="*/ 23 h 265"/>
                  <a:gd name="T78" fmla="*/ 10 w 44"/>
                  <a:gd name="T79" fmla="*/ 4 h 265"/>
                  <a:gd name="T80" fmla="*/ 5 w 44"/>
                  <a:gd name="T81" fmla="*/ 0 h 265"/>
                  <a:gd name="T82" fmla="*/ 1 w 44"/>
                  <a:gd name="T83" fmla="*/ 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265">
                    <a:moveTo>
                      <a:pt x="32" y="242"/>
                    </a:moveTo>
                    <a:cubicBezTo>
                      <a:pt x="34" y="261"/>
                      <a:pt x="34" y="261"/>
                      <a:pt x="34" y="261"/>
                    </a:cubicBezTo>
                    <a:cubicBezTo>
                      <a:pt x="34" y="263"/>
                      <a:pt x="37" y="265"/>
                      <a:pt x="39" y="265"/>
                    </a:cubicBezTo>
                    <a:cubicBezTo>
                      <a:pt x="42" y="264"/>
                      <a:pt x="44" y="262"/>
                      <a:pt x="43" y="259"/>
                    </a:cubicBezTo>
                    <a:cubicBezTo>
                      <a:pt x="41" y="240"/>
                      <a:pt x="41" y="240"/>
                      <a:pt x="41" y="240"/>
                    </a:cubicBezTo>
                    <a:cubicBezTo>
                      <a:pt x="41" y="238"/>
                      <a:pt x="38" y="236"/>
                      <a:pt x="36" y="236"/>
                    </a:cubicBezTo>
                    <a:cubicBezTo>
                      <a:pt x="33" y="237"/>
                      <a:pt x="31" y="239"/>
                      <a:pt x="32" y="242"/>
                    </a:cubicBezTo>
                    <a:close/>
                    <a:moveTo>
                      <a:pt x="25" y="194"/>
                    </a:moveTo>
                    <a:cubicBezTo>
                      <a:pt x="28" y="213"/>
                      <a:pt x="28" y="213"/>
                      <a:pt x="28" y="213"/>
                    </a:cubicBezTo>
                    <a:cubicBezTo>
                      <a:pt x="28" y="216"/>
                      <a:pt x="31" y="218"/>
                      <a:pt x="33" y="217"/>
                    </a:cubicBezTo>
                    <a:cubicBezTo>
                      <a:pt x="36" y="217"/>
                      <a:pt x="38" y="215"/>
                      <a:pt x="37" y="212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4" y="191"/>
                      <a:pt x="32" y="189"/>
                      <a:pt x="29" y="189"/>
                    </a:cubicBezTo>
                    <a:cubicBezTo>
                      <a:pt x="27" y="189"/>
                      <a:pt x="25" y="192"/>
                      <a:pt x="25" y="194"/>
                    </a:cubicBezTo>
                    <a:close/>
                    <a:moveTo>
                      <a:pt x="19" y="147"/>
                    </a:moveTo>
                    <a:cubicBezTo>
                      <a:pt x="22" y="166"/>
                      <a:pt x="22" y="166"/>
                      <a:pt x="22" y="166"/>
                    </a:cubicBezTo>
                    <a:cubicBezTo>
                      <a:pt x="22" y="169"/>
                      <a:pt x="24" y="170"/>
                      <a:pt x="27" y="170"/>
                    </a:cubicBezTo>
                    <a:cubicBezTo>
                      <a:pt x="30" y="170"/>
                      <a:pt x="31" y="167"/>
                      <a:pt x="31" y="165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8" y="143"/>
                      <a:pt x="26" y="142"/>
                      <a:pt x="23" y="142"/>
                    </a:cubicBezTo>
                    <a:cubicBezTo>
                      <a:pt x="21" y="142"/>
                      <a:pt x="19" y="145"/>
                      <a:pt x="19" y="147"/>
                    </a:cubicBezTo>
                    <a:close/>
                    <a:moveTo>
                      <a:pt x="13" y="100"/>
                    </a:moveTo>
                    <a:cubicBezTo>
                      <a:pt x="16" y="119"/>
                      <a:pt x="16" y="119"/>
                      <a:pt x="16" y="119"/>
                    </a:cubicBezTo>
                    <a:cubicBezTo>
                      <a:pt x="16" y="121"/>
                      <a:pt x="18" y="123"/>
                      <a:pt x="21" y="123"/>
                    </a:cubicBezTo>
                    <a:cubicBezTo>
                      <a:pt x="23" y="122"/>
                      <a:pt x="25" y="120"/>
                      <a:pt x="25" y="118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2" y="96"/>
                      <a:pt x="20" y="94"/>
                      <a:pt x="17" y="95"/>
                    </a:cubicBezTo>
                    <a:cubicBezTo>
                      <a:pt x="15" y="95"/>
                      <a:pt x="13" y="97"/>
                      <a:pt x="13" y="100"/>
                    </a:cubicBezTo>
                    <a:close/>
                    <a:moveTo>
                      <a:pt x="7" y="53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10" y="74"/>
                      <a:pt x="12" y="76"/>
                      <a:pt x="15" y="75"/>
                    </a:cubicBezTo>
                    <a:cubicBezTo>
                      <a:pt x="17" y="75"/>
                      <a:pt x="19" y="73"/>
                      <a:pt x="19" y="70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49"/>
                      <a:pt x="14" y="47"/>
                      <a:pt x="11" y="47"/>
                    </a:cubicBezTo>
                    <a:cubicBezTo>
                      <a:pt x="8" y="48"/>
                      <a:pt x="7" y="50"/>
                      <a:pt x="7" y="53"/>
                    </a:cubicBezTo>
                    <a:close/>
                    <a:moveTo>
                      <a:pt x="1" y="5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4" y="27"/>
                      <a:pt x="6" y="29"/>
                      <a:pt x="8" y="28"/>
                    </a:cubicBezTo>
                    <a:cubicBezTo>
                      <a:pt x="11" y="28"/>
                      <a:pt x="13" y="26"/>
                      <a:pt x="13" y="2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7" y="0"/>
                      <a:pt x="5" y="0"/>
                    </a:cubicBezTo>
                    <a:cubicBezTo>
                      <a:pt x="2" y="0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2" name="iṧľïḑè">
                <a:extLst>
                  <a:ext uri="{FF2B5EF4-FFF2-40B4-BE49-F238E27FC236}">
                    <a16:creationId xmlns:a16="http://schemas.microsoft.com/office/drawing/2014/main" id="{D3DFBDA0-AE6F-480E-A424-69613A62CB79}"/>
                  </a:ext>
                </a:extLst>
              </p:cNvPr>
              <p:cNvSpPr/>
              <p:nvPr/>
            </p:nvSpPr>
            <p:spPr bwMode="auto">
              <a:xfrm>
                <a:off x="5030540" y="4323774"/>
                <a:ext cx="18947" cy="31206"/>
              </a:xfrm>
              <a:custGeom>
                <a:avLst/>
                <a:gdLst>
                  <a:gd name="T0" fmla="*/ 1 w 12"/>
                  <a:gd name="T1" fmla="*/ 6 h 20"/>
                  <a:gd name="T2" fmla="*/ 2 w 12"/>
                  <a:gd name="T3" fmla="*/ 15 h 20"/>
                  <a:gd name="T4" fmla="*/ 7 w 12"/>
                  <a:gd name="T5" fmla="*/ 19 h 20"/>
                  <a:gd name="T6" fmla="*/ 11 w 12"/>
                  <a:gd name="T7" fmla="*/ 14 h 20"/>
                  <a:gd name="T8" fmla="*/ 10 w 12"/>
                  <a:gd name="T9" fmla="*/ 5 h 20"/>
                  <a:gd name="T10" fmla="*/ 5 w 12"/>
                  <a:gd name="T11" fmla="*/ 1 h 20"/>
                  <a:gd name="T12" fmla="*/ 1 w 12"/>
                  <a:gd name="T1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0">
                    <a:moveTo>
                      <a:pt x="1" y="6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8"/>
                      <a:pt x="5" y="20"/>
                      <a:pt x="7" y="19"/>
                    </a:cubicBezTo>
                    <a:cubicBezTo>
                      <a:pt x="10" y="19"/>
                      <a:pt x="12" y="17"/>
                      <a:pt x="11" y="1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7" y="0"/>
                      <a:pt x="5" y="1"/>
                    </a:cubicBezTo>
                    <a:cubicBezTo>
                      <a:pt x="2" y="1"/>
                      <a:pt x="0" y="3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3" name="îṧľíḓé">
                <a:extLst>
                  <a:ext uri="{FF2B5EF4-FFF2-40B4-BE49-F238E27FC236}">
                    <a16:creationId xmlns:a16="http://schemas.microsoft.com/office/drawing/2014/main" id="{B107AA1F-D791-43E6-8971-93117BF2A9F1}"/>
                  </a:ext>
                </a:extLst>
              </p:cNvPr>
              <p:cNvSpPr/>
              <p:nvPr/>
            </p:nvSpPr>
            <p:spPr bwMode="auto">
              <a:xfrm>
                <a:off x="6121633" y="4015059"/>
                <a:ext cx="440227" cy="51267"/>
              </a:xfrm>
              <a:custGeom>
                <a:avLst/>
                <a:gdLst>
                  <a:gd name="T0" fmla="*/ 0 w 277"/>
                  <a:gd name="T1" fmla="*/ 12 h 32"/>
                  <a:gd name="T2" fmla="*/ 125 w 277"/>
                  <a:gd name="T3" fmla="*/ 32 h 32"/>
                  <a:gd name="T4" fmla="*/ 193 w 277"/>
                  <a:gd name="T5" fmla="*/ 27 h 32"/>
                  <a:gd name="T6" fmla="*/ 277 w 277"/>
                  <a:gd name="T7" fmla="*/ 13 h 32"/>
                  <a:gd name="T8" fmla="*/ 274 w 277"/>
                  <a:gd name="T9" fmla="*/ 1 h 32"/>
                  <a:gd name="T10" fmla="*/ 191 w 277"/>
                  <a:gd name="T11" fmla="*/ 15 h 32"/>
                  <a:gd name="T12" fmla="*/ 125 w 277"/>
                  <a:gd name="T13" fmla="*/ 19 h 32"/>
                  <a:gd name="T14" fmla="*/ 4 w 277"/>
                  <a:gd name="T15" fmla="*/ 0 h 32"/>
                  <a:gd name="T16" fmla="*/ 0 w 277"/>
                  <a:gd name="T17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7" h="32">
                    <a:moveTo>
                      <a:pt x="0" y="12"/>
                    </a:moveTo>
                    <a:cubicBezTo>
                      <a:pt x="37" y="25"/>
                      <a:pt x="78" y="32"/>
                      <a:pt x="125" y="32"/>
                    </a:cubicBezTo>
                    <a:cubicBezTo>
                      <a:pt x="146" y="32"/>
                      <a:pt x="169" y="30"/>
                      <a:pt x="193" y="27"/>
                    </a:cubicBezTo>
                    <a:cubicBezTo>
                      <a:pt x="222" y="23"/>
                      <a:pt x="250" y="19"/>
                      <a:pt x="277" y="13"/>
                    </a:cubicBezTo>
                    <a:cubicBezTo>
                      <a:pt x="274" y="1"/>
                      <a:pt x="274" y="1"/>
                      <a:pt x="274" y="1"/>
                    </a:cubicBezTo>
                    <a:cubicBezTo>
                      <a:pt x="248" y="6"/>
                      <a:pt x="221" y="11"/>
                      <a:pt x="191" y="15"/>
                    </a:cubicBezTo>
                    <a:cubicBezTo>
                      <a:pt x="168" y="18"/>
                      <a:pt x="146" y="19"/>
                      <a:pt x="125" y="19"/>
                    </a:cubicBezTo>
                    <a:cubicBezTo>
                      <a:pt x="79" y="19"/>
                      <a:pt x="39" y="12"/>
                      <a:pt x="4" y="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8C8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4" name="iṥḻîďê">
                <a:extLst>
                  <a:ext uri="{FF2B5EF4-FFF2-40B4-BE49-F238E27FC236}">
                    <a16:creationId xmlns:a16="http://schemas.microsoft.com/office/drawing/2014/main" id="{63FF5E19-CF73-4627-A62E-AF4F0D3555FD}"/>
                  </a:ext>
                </a:extLst>
              </p:cNvPr>
              <p:cNvSpPr/>
              <p:nvPr/>
            </p:nvSpPr>
            <p:spPr bwMode="auto">
              <a:xfrm>
                <a:off x="4788695" y="3273918"/>
                <a:ext cx="1338511" cy="760087"/>
              </a:xfrm>
              <a:custGeom>
                <a:avLst/>
                <a:gdLst>
                  <a:gd name="T0" fmla="*/ 2 w 842"/>
                  <a:gd name="T1" fmla="*/ 479 h 479"/>
                  <a:gd name="T2" fmla="*/ 61 w 842"/>
                  <a:gd name="T3" fmla="*/ 451 h 479"/>
                  <a:gd name="T4" fmla="*/ 95 w 842"/>
                  <a:gd name="T5" fmla="*/ 404 h 479"/>
                  <a:gd name="T6" fmla="*/ 133 w 842"/>
                  <a:gd name="T7" fmla="*/ 289 h 479"/>
                  <a:gd name="T8" fmla="*/ 194 w 842"/>
                  <a:gd name="T9" fmla="*/ 108 h 479"/>
                  <a:gd name="T10" fmla="*/ 250 w 842"/>
                  <a:gd name="T11" fmla="*/ 43 h 479"/>
                  <a:gd name="T12" fmla="*/ 338 w 842"/>
                  <a:gd name="T13" fmla="*/ 13 h 479"/>
                  <a:gd name="T14" fmla="*/ 354 w 842"/>
                  <a:gd name="T15" fmla="*/ 12 h 479"/>
                  <a:gd name="T16" fmla="*/ 424 w 842"/>
                  <a:gd name="T17" fmla="*/ 28 h 479"/>
                  <a:gd name="T18" fmla="*/ 519 w 842"/>
                  <a:gd name="T19" fmla="*/ 116 h 479"/>
                  <a:gd name="T20" fmla="*/ 644 w 842"/>
                  <a:gd name="T21" fmla="*/ 319 h 479"/>
                  <a:gd name="T22" fmla="*/ 726 w 842"/>
                  <a:gd name="T23" fmla="*/ 413 h 479"/>
                  <a:gd name="T24" fmla="*/ 838 w 842"/>
                  <a:gd name="T25" fmla="*/ 479 h 479"/>
                  <a:gd name="T26" fmla="*/ 842 w 842"/>
                  <a:gd name="T27" fmla="*/ 467 h 479"/>
                  <a:gd name="T28" fmla="*/ 690 w 842"/>
                  <a:gd name="T29" fmla="*/ 358 h 479"/>
                  <a:gd name="T30" fmla="*/ 541 w 842"/>
                  <a:gd name="T31" fmla="*/ 127 h 479"/>
                  <a:gd name="T32" fmla="*/ 462 w 842"/>
                  <a:gd name="T33" fmla="*/ 36 h 479"/>
                  <a:gd name="T34" fmla="*/ 354 w 842"/>
                  <a:gd name="T35" fmla="*/ 0 h 479"/>
                  <a:gd name="T36" fmla="*/ 337 w 842"/>
                  <a:gd name="T37" fmla="*/ 1 h 479"/>
                  <a:gd name="T38" fmla="*/ 253 w 842"/>
                  <a:gd name="T39" fmla="*/ 26 h 479"/>
                  <a:gd name="T40" fmla="*/ 202 w 842"/>
                  <a:gd name="T41" fmla="*/ 73 h 479"/>
                  <a:gd name="T42" fmla="*/ 148 w 842"/>
                  <a:gd name="T43" fmla="*/ 188 h 479"/>
                  <a:gd name="T44" fmla="*/ 96 w 842"/>
                  <a:gd name="T45" fmla="*/ 371 h 479"/>
                  <a:gd name="T46" fmla="*/ 59 w 842"/>
                  <a:gd name="T47" fmla="*/ 436 h 479"/>
                  <a:gd name="T48" fmla="*/ 0 w 842"/>
                  <a:gd name="T49" fmla="*/ 466 h 479"/>
                  <a:gd name="T50" fmla="*/ 2 w 842"/>
                  <a:gd name="T51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2" h="479">
                    <a:moveTo>
                      <a:pt x="2" y="479"/>
                    </a:moveTo>
                    <a:cubicBezTo>
                      <a:pt x="26" y="476"/>
                      <a:pt x="45" y="466"/>
                      <a:pt x="61" y="451"/>
                    </a:cubicBezTo>
                    <a:cubicBezTo>
                      <a:pt x="75" y="438"/>
                      <a:pt x="86" y="422"/>
                      <a:pt x="95" y="404"/>
                    </a:cubicBezTo>
                    <a:cubicBezTo>
                      <a:pt x="111" y="371"/>
                      <a:pt x="122" y="331"/>
                      <a:pt x="133" y="289"/>
                    </a:cubicBezTo>
                    <a:cubicBezTo>
                      <a:pt x="149" y="227"/>
                      <a:pt x="165" y="160"/>
                      <a:pt x="194" y="108"/>
                    </a:cubicBezTo>
                    <a:cubicBezTo>
                      <a:pt x="209" y="82"/>
                      <a:pt x="227" y="60"/>
                      <a:pt x="250" y="43"/>
                    </a:cubicBezTo>
                    <a:cubicBezTo>
                      <a:pt x="273" y="27"/>
                      <a:pt x="302" y="16"/>
                      <a:pt x="338" y="13"/>
                    </a:cubicBezTo>
                    <a:cubicBezTo>
                      <a:pt x="343" y="12"/>
                      <a:pt x="349" y="12"/>
                      <a:pt x="354" y="12"/>
                    </a:cubicBezTo>
                    <a:cubicBezTo>
                      <a:pt x="380" y="12"/>
                      <a:pt x="404" y="18"/>
                      <a:pt x="424" y="28"/>
                    </a:cubicBezTo>
                    <a:cubicBezTo>
                      <a:pt x="461" y="46"/>
                      <a:pt x="491" y="77"/>
                      <a:pt x="519" y="116"/>
                    </a:cubicBezTo>
                    <a:cubicBezTo>
                      <a:pt x="560" y="175"/>
                      <a:pt x="597" y="250"/>
                      <a:pt x="644" y="319"/>
                    </a:cubicBezTo>
                    <a:cubicBezTo>
                      <a:pt x="668" y="353"/>
                      <a:pt x="695" y="385"/>
                      <a:pt x="726" y="413"/>
                    </a:cubicBezTo>
                    <a:cubicBezTo>
                      <a:pt x="758" y="441"/>
                      <a:pt x="795" y="464"/>
                      <a:pt x="838" y="479"/>
                    </a:cubicBezTo>
                    <a:cubicBezTo>
                      <a:pt x="842" y="467"/>
                      <a:pt x="842" y="467"/>
                      <a:pt x="842" y="467"/>
                    </a:cubicBezTo>
                    <a:cubicBezTo>
                      <a:pt x="778" y="445"/>
                      <a:pt x="730" y="405"/>
                      <a:pt x="690" y="358"/>
                    </a:cubicBezTo>
                    <a:cubicBezTo>
                      <a:pt x="630" y="287"/>
                      <a:pt x="588" y="198"/>
                      <a:pt x="541" y="127"/>
                    </a:cubicBezTo>
                    <a:cubicBezTo>
                      <a:pt x="517" y="91"/>
                      <a:pt x="492" y="59"/>
                      <a:pt x="462" y="36"/>
                    </a:cubicBezTo>
                    <a:cubicBezTo>
                      <a:pt x="432" y="14"/>
                      <a:pt x="396" y="0"/>
                      <a:pt x="354" y="0"/>
                    </a:cubicBezTo>
                    <a:cubicBezTo>
                      <a:pt x="348" y="0"/>
                      <a:pt x="343" y="0"/>
                      <a:pt x="337" y="1"/>
                    </a:cubicBezTo>
                    <a:cubicBezTo>
                      <a:pt x="304" y="3"/>
                      <a:pt x="276" y="12"/>
                      <a:pt x="253" y="26"/>
                    </a:cubicBezTo>
                    <a:cubicBezTo>
                      <a:pt x="233" y="39"/>
                      <a:pt x="216" y="55"/>
                      <a:pt x="202" y="73"/>
                    </a:cubicBezTo>
                    <a:cubicBezTo>
                      <a:pt x="177" y="106"/>
                      <a:pt x="161" y="146"/>
                      <a:pt x="148" y="188"/>
                    </a:cubicBezTo>
                    <a:cubicBezTo>
                      <a:pt x="128" y="251"/>
                      <a:pt x="116" y="318"/>
                      <a:pt x="96" y="371"/>
                    </a:cubicBezTo>
                    <a:cubicBezTo>
                      <a:pt x="86" y="397"/>
                      <a:pt x="74" y="419"/>
                      <a:pt x="59" y="436"/>
                    </a:cubicBezTo>
                    <a:cubicBezTo>
                      <a:pt x="43" y="452"/>
                      <a:pt x="25" y="463"/>
                      <a:pt x="0" y="466"/>
                    </a:cubicBezTo>
                    <a:cubicBezTo>
                      <a:pt x="2" y="479"/>
                      <a:pt x="2" y="479"/>
                      <a:pt x="2" y="479"/>
                    </a:cubicBezTo>
                    <a:close/>
                  </a:path>
                </a:pathLst>
              </a:custGeom>
              <a:solidFill>
                <a:srgbClr val="8C8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5" name="îśliḑè">
                <a:extLst>
                  <a:ext uri="{FF2B5EF4-FFF2-40B4-BE49-F238E27FC236}">
                    <a16:creationId xmlns:a16="http://schemas.microsoft.com/office/drawing/2014/main" id="{7B46FB09-E0BE-4858-94D4-28656A89D2A1}"/>
                  </a:ext>
                </a:extLst>
              </p:cNvPr>
              <p:cNvSpPr/>
              <p:nvPr/>
            </p:nvSpPr>
            <p:spPr bwMode="auto">
              <a:xfrm>
                <a:off x="5776139" y="3624985"/>
                <a:ext cx="766774" cy="236273"/>
              </a:xfrm>
              <a:custGeom>
                <a:avLst/>
                <a:gdLst>
                  <a:gd name="T0" fmla="*/ 7 w 482"/>
                  <a:gd name="T1" fmla="*/ 59 h 149"/>
                  <a:gd name="T2" fmla="*/ 136 w 482"/>
                  <a:gd name="T3" fmla="*/ 10 h 149"/>
                  <a:gd name="T4" fmla="*/ 310 w 482"/>
                  <a:gd name="T5" fmla="*/ 86 h 149"/>
                  <a:gd name="T6" fmla="*/ 461 w 482"/>
                  <a:gd name="T7" fmla="*/ 149 h 149"/>
                  <a:gd name="T8" fmla="*/ 482 w 482"/>
                  <a:gd name="T9" fmla="*/ 148 h 149"/>
                  <a:gd name="T10" fmla="*/ 481 w 482"/>
                  <a:gd name="T11" fmla="*/ 138 h 149"/>
                  <a:gd name="T12" fmla="*/ 461 w 482"/>
                  <a:gd name="T13" fmla="*/ 139 h 149"/>
                  <a:gd name="T14" fmla="*/ 317 w 482"/>
                  <a:gd name="T15" fmla="*/ 79 h 149"/>
                  <a:gd name="T16" fmla="*/ 136 w 482"/>
                  <a:gd name="T17" fmla="*/ 0 h 149"/>
                  <a:gd name="T18" fmla="*/ 0 w 482"/>
                  <a:gd name="T19" fmla="*/ 52 h 149"/>
                  <a:gd name="T20" fmla="*/ 7 w 482"/>
                  <a:gd name="T21" fmla="*/ 5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2" h="149">
                    <a:moveTo>
                      <a:pt x="7" y="59"/>
                    </a:moveTo>
                    <a:cubicBezTo>
                      <a:pt x="49" y="26"/>
                      <a:pt x="92" y="10"/>
                      <a:pt x="136" y="10"/>
                    </a:cubicBezTo>
                    <a:cubicBezTo>
                      <a:pt x="194" y="10"/>
                      <a:pt x="253" y="37"/>
                      <a:pt x="310" y="86"/>
                    </a:cubicBezTo>
                    <a:cubicBezTo>
                      <a:pt x="358" y="127"/>
                      <a:pt x="410" y="149"/>
                      <a:pt x="461" y="149"/>
                    </a:cubicBezTo>
                    <a:cubicBezTo>
                      <a:pt x="468" y="149"/>
                      <a:pt x="475" y="148"/>
                      <a:pt x="482" y="148"/>
                    </a:cubicBezTo>
                    <a:cubicBezTo>
                      <a:pt x="481" y="138"/>
                      <a:pt x="481" y="138"/>
                      <a:pt x="481" y="138"/>
                    </a:cubicBezTo>
                    <a:cubicBezTo>
                      <a:pt x="474" y="139"/>
                      <a:pt x="468" y="139"/>
                      <a:pt x="461" y="139"/>
                    </a:cubicBezTo>
                    <a:cubicBezTo>
                      <a:pt x="413" y="139"/>
                      <a:pt x="363" y="118"/>
                      <a:pt x="317" y="79"/>
                    </a:cubicBezTo>
                    <a:cubicBezTo>
                      <a:pt x="258" y="29"/>
                      <a:pt x="197" y="0"/>
                      <a:pt x="136" y="0"/>
                    </a:cubicBezTo>
                    <a:cubicBezTo>
                      <a:pt x="90" y="0"/>
                      <a:pt x="44" y="17"/>
                      <a:pt x="0" y="52"/>
                    </a:cubicBezTo>
                    <a:cubicBezTo>
                      <a:pt x="7" y="59"/>
                      <a:pt x="7" y="59"/>
                      <a:pt x="7" y="59"/>
                    </a:cubicBezTo>
                    <a:close/>
                  </a:path>
                </a:pathLst>
              </a:custGeom>
              <a:solidFill>
                <a:srgbClr val="FF7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6" name="isḻíḑé">
                <a:extLst>
                  <a:ext uri="{FF2B5EF4-FFF2-40B4-BE49-F238E27FC236}">
                    <a16:creationId xmlns:a16="http://schemas.microsoft.com/office/drawing/2014/main" id="{76E191FC-EC1E-43F6-9230-A99883B99EF2}"/>
                  </a:ext>
                </a:extLst>
              </p:cNvPr>
              <p:cNvSpPr/>
              <p:nvPr/>
            </p:nvSpPr>
            <p:spPr bwMode="auto">
              <a:xfrm>
                <a:off x="5578873" y="3707458"/>
                <a:ext cx="208411" cy="247418"/>
              </a:xfrm>
              <a:custGeom>
                <a:avLst/>
                <a:gdLst>
                  <a:gd name="T0" fmla="*/ 7 w 131"/>
                  <a:gd name="T1" fmla="*/ 156 h 156"/>
                  <a:gd name="T2" fmla="*/ 35 w 131"/>
                  <a:gd name="T3" fmla="*/ 120 h 156"/>
                  <a:gd name="T4" fmla="*/ 131 w 131"/>
                  <a:gd name="T5" fmla="*/ 7 h 156"/>
                  <a:gd name="T6" fmla="*/ 124 w 131"/>
                  <a:gd name="T7" fmla="*/ 0 h 156"/>
                  <a:gd name="T8" fmla="*/ 27 w 131"/>
                  <a:gd name="T9" fmla="*/ 115 h 156"/>
                  <a:gd name="T10" fmla="*/ 0 w 131"/>
                  <a:gd name="T11" fmla="*/ 149 h 156"/>
                  <a:gd name="T12" fmla="*/ 7 w 131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56">
                    <a:moveTo>
                      <a:pt x="7" y="156"/>
                    </a:moveTo>
                    <a:cubicBezTo>
                      <a:pt x="17" y="146"/>
                      <a:pt x="26" y="134"/>
                      <a:pt x="35" y="120"/>
                    </a:cubicBezTo>
                    <a:cubicBezTo>
                      <a:pt x="66" y="70"/>
                      <a:pt x="98" y="33"/>
                      <a:pt x="131" y="7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91" y="27"/>
                      <a:pt x="58" y="64"/>
                      <a:pt x="27" y="115"/>
                    </a:cubicBezTo>
                    <a:cubicBezTo>
                      <a:pt x="18" y="128"/>
                      <a:pt x="9" y="139"/>
                      <a:pt x="0" y="149"/>
                    </a:cubicBezTo>
                    <a:cubicBezTo>
                      <a:pt x="7" y="156"/>
                      <a:pt x="7" y="156"/>
                      <a:pt x="7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7" name="ïSľíḍé">
                <a:extLst>
                  <a:ext uri="{FF2B5EF4-FFF2-40B4-BE49-F238E27FC236}">
                    <a16:creationId xmlns:a16="http://schemas.microsoft.com/office/drawing/2014/main" id="{6733861D-2FE4-4E00-826D-50129857FB96}"/>
                  </a:ext>
                </a:extLst>
              </p:cNvPr>
              <p:cNvSpPr/>
              <p:nvPr/>
            </p:nvSpPr>
            <p:spPr bwMode="auto">
              <a:xfrm>
                <a:off x="4763061" y="3769870"/>
                <a:ext cx="826957" cy="277510"/>
              </a:xfrm>
              <a:custGeom>
                <a:avLst/>
                <a:gdLst>
                  <a:gd name="T0" fmla="*/ 1 w 520"/>
                  <a:gd name="T1" fmla="*/ 12 h 175"/>
                  <a:gd name="T2" fmla="*/ 33 w 520"/>
                  <a:gd name="T3" fmla="*/ 9 h 175"/>
                  <a:gd name="T4" fmla="*/ 161 w 520"/>
                  <a:gd name="T5" fmla="*/ 47 h 175"/>
                  <a:gd name="T6" fmla="*/ 246 w 520"/>
                  <a:gd name="T7" fmla="*/ 116 h 175"/>
                  <a:gd name="T8" fmla="*/ 389 w 520"/>
                  <a:gd name="T9" fmla="*/ 175 h 175"/>
                  <a:gd name="T10" fmla="*/ 520 w 520"/>
                  <a:gd name="T11" fmla="*/ 117 h 175"/>
                  <a:gd name="T12" fmla="*/ 513 w 520"/>
                  <a:gd name="T13" fmla="*/ 110 h 175"/>
                  <a:gd name="T14" fmla="*/ 389 w 520"/>
                  <a:gd name="T15" fmla="*/ 165 h 175"/>
                  <a:gd name="T16" fmla="*/ 253 w 520"/>
                  <a:gd name="T17" fmla="*/ 109 h 175"/>
                  <a:gd name="T18" fmla="*/ 166 w 520"/>
                  <a:gd name="T19" fmla="*/ 38 h 175"/>
                  <a:gd name="T20" fmla="*/ 33 w 520"/>
                  <a:gd name="T21" fmla="*/ 0 h 175"/>
                  <a:gd name="T22" fmla="*/ 0 w 520"/>
                  <a:gd name="T23" fmla="*/ 2 h 175"/>
                  <a:gd name="T24" fmla="*/ 1 w 520"/>
                  <a:gd name="T25" fmla="*/ 1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0" h="175">
                    <a:moveTo>
                      <a:pt x="1" y="12"/>
                    </a:moveTo>
                    <a:cubicBezTo>
                      <a:pt x="12" y="10"/>
                      <a:pt x="23" y="9"/>
                      <a:pt x="33" y="9"/>
                    </a:cubicBezTo>
                    <a:cubicBezTo>
                      <a:pt x="83" y="10"/>
                      <a:pt x="125" y="25"/>
                      <a:pt x="161" y="47"/>
                    </a:cubicBezTo>
                    <a:cubicBezTo>
                      <a:pt x="196" y="68"/>
                      <a:pt x="224" y="95"/>
                      <a:pt x="246" y="116"/>
                    </a:cubicBezTo>
                    <a:cubicBezTo>
                      <a:pt x="283" y="152"/>
                      <a:pt x="336" y="175"/>
                      <a:pt x="389" y="175"/>
                    </a:cubicBezTo>
                    <a:cubicBezTo>
                      <a:pt x="435" y="175"/>
                      <a:pt x="482" y="158"/>
                      <a:pt x="520" y="117"/>
                    </a:cubicBezTo>
                    <a:cubicBezTo>
                      <a:pt x="513" y="110"/>
                      <a:pt x="513" y="110"/>
                      <a:pt x="513" y="110"/>
                    </a:cubicBezTo>
                    <a:cubicBezTo>
                      <a:pt x="477" y="149"/>
                      <a:pt x="433" y="165"/>
                      <a:pt x="389" y="165"/>
                    </a:cubicBezTo>
                    <a:cubicBezTo>
                      <a:pt x="338" y="165"/>
                      <a:pt x="288" y="143"/>
                      <a:pt x="253" y="109"/>
                    </a:cubicBezTo>
                    <a:cubicBezTo>
                      <a:pt x="231" y="87"/>
                      <a:pt x="202" y="60"/>
                      <a:pt x="166" y="38"/>
                    </a:cubicBezTo>
                    <a:cubicBezTo>
                      <a:pt x="129" y="16"/>
                      <a:pt x="85" y="0"/>
                      <a:pt x="33" y="0"/>
                    </a:cubicBezTo>
                    <a:cubicBezTo>
                      <a:pt x="22" y="0"/>
                      <a:pt x="11" y="0"/>
                      <a:pt x="0" y="2"/>
                    </a:cubicBez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FF7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8" name="ïṣliḑe">
                <a:extLst>
                  <a:ext uri="{FF2B5EF4-FFF2-40B4-BE49-F238E27FC236}">
                    <a16:creationId xmlns:a16="http://schemas.microsoft.com/office/drawing/2014/main" id="{0AFB85AA-E853-48C8-9329-69C1E97BADDF}"/>
                  </a:ext>
                </a:extLst>
              </p:cNvPr>
              <p:cNvSpPr/>
              <p:nvPr/>
            </p:nvSpPr>
            <p:spPr bwMode="auto">
              <a:xfrm>
                <a:off x="4685046" y="3253857"/>
                <a:ext cx="1901332" cy="1123413"/>
              </a:xfrm>
              <a:custGeom>
                <a:avLst/>
                <a:gdLst>
                  <a:gd name="T0" fmla="*/ 0 w 1706"/>
                  <a:gd name="T1" fmla="*/ 3 h 1008"/>
                  <a:gd name="T2" fmla="*/ 132 w 1706"/>
                  <a:gd name="T3" fmla="*/ 1008 h 1008"/>
                  <a:gd name="T4" fmla="*/ 1706 w 1706"/>
                  <a:gd name="T5" fmla="*/ 803 h 1008"/>
                  <a:gd name="T6" fmla="*/ 1704 w 1706"/>
                  <a:gd name="T7" fmla="*/ 780 h 1008"/>
                  <a:gd name="T8" fmla="*/ 150 w 1706"/>
                  <a:gd name="T9" fmla="*/ 982 h 1008"/>
                  <a:gd name="T10" fmla="*/ 22 w 1706"/>
                  <a:gd name="T11" fmla="*/ 0 h 1008"/>
                  <a:gd name="T12" fmla="*/ 0 w 1706"/>
                  <a:gd name="T13" fmla="*/ 3 h 1008"/>
                  <a:gd name="T14" fmla="*/ 0 w 1706"/>
                  <a:gd name="T15" fmla="*/ 3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6" h="1008">
                    <a:moveTo>
                      <a:pt x="0" y="3"/>
                    </a:moveTo>
                    <a:lnTo>
                      <a:pt x="132" y="1008"/>
                    </a:lnTo>
                    <a:lnTo>
                      <a:pt x="1706" y="803"/>
                    </a:lnTo>
                    <a:lnTo>
                      <a:pt x="1704" y="780"/>
                    </a:lnTo>
                    <a:lnTo>
                      <a:pt x="150" y="982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F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9" name="iṡļîdé">
                <a:extLst>
                  <a:ext uri="{FF2B5EF4-FFF2-40B4-BE49-F238E27FC236}">
                    <a16:creationId xmlns:a16="http://schemas.microsoft.com/office/drawing/2014/main" id="{F2D27609-6A30-4C5F-9B1D-F7B234B90276}"/>
                  </a:ext>
                </a:extLst>
              </p:cNvPr>
              <p:cNvSpPr/>
              <p:nvPr/>
            </p:nvSpPr>
            <p:spPr bwMode="auto">
              <a:xfrm>
                <a:off x="4661642" y="3186988"/>
                <a:ext cx="79130" cy="102534"/>
              </a:xfrm>
              <a:custGeom>
                <a:avLst/>
                <a:gdLst>
                  <a:gd name="T0" fmla="*/ 24 w 71"/>
                  <a:gd name="T1" fmla="*/ 0 h 92"/>
                  <a:gd name="T2" fmla="*/ 0 w 71"/>
                  <a:gd name="T3" fmla="*/ 92 h 92"/>
                  <a:gd name="T4" fmla="*/ 33 w 71"/>
                  <a:gd name="T5" fmla="*/ 67 h 92"/>
                  <a:gd name="T6" fmla="*/ 71 w 71"/>
                  <a:gd name="T7" fmla="*/ 82 h 92"/>
                  <a:gd name="T8" fmla="*/ 24 w 71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2">
                    <a:moveTo>
                      <a:pt x="24" y="0"/>
                    </a:moveTo>
                    <a:lnTo>
                      <a:pt x="0" y="92"/>
                    </a:lnTo>
                    <a:lnTo>
                      <a:pt x="33" y="67"/>
                    </a:lnTo>
                    <a:lnTo>
                      <a:pt x="71" y="8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F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0" name="ïṩḻîḍè">
                <a:extLst>
                  <a:ext uri="{FF2B5EF4-FFF2-40B4-BE49-F238E27FC236}">
                    <a16:creationId xmlns:a16="http://schemas.microsoft.com/office/drawing/2014/main" id="{5F1C3D80-8A3B-4D2D-8D12-AF4309E535D9}"/>
                  </a:ext>
                </a:extLst>
              </p:cNvPr>
              <p:cNvSpPr/>
              <p:nvPr/>
            </p:nvSpPr>
            <p:spPr bwMode="auto">
              <a:xfrm>
                <a:off x="6551829" y="4099761"/>
                <a:ext cx="101420" cy="80244"/>
              </a:xfrm>
              <a:custGeom>
                <a:avLst/>
                <a:gdLst>
                  <a:gd name="T0" fmla="*/ 91 w 91"/>
                  <a:gd name="T1" fmla="*/ 25 h 72"/>
                  <a:gd name="T2" fmla="*/ 9 w 91"/>
                  <a:gd name="T3" fmla="*/ 72 h 72"/>
                  <a:gd name="T4" fmla="*/ 26 w 91"/>
                  <a:gd name="T5" fmla="*/ 34 h 72"/>
                  <a:gd name="T6" fmla="*/ 0 w 91"/>
                  <a:gd name="T7" fmla="*/ 0 h 72"/>
                  <a:gd name="T8" fmla="*/ 91 w 91"/>
                  <a:gd name="T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2">
                    <a:moveTo>
                      <a:pt x="91" y="25"/>
                    </a:moveTo>
                    <a:lnTo>
                      <a:pt x="9" y="72"/>
                    </a:lnTo>
                    <a:lnTo>
                      <a:pt x="26" y="34"/>
                    </a:lnTo>
                    <a:lnTo>
                      <a:pt x="0" y="0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3F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1" name="ïSliḓè">
                <a:extLst>
                  <a:ext uri="{FF2B5EF4-FFF2-40B4-BE49-F238E27FC236}">
                    <a16:creationId xmlns:a16="http://schemas.microsoft.com/office/drawing/2014/main" id="{4A2967C9-0E88-4407-9017-F8BB6C609F1F}"/>
                  </a:ext>
                </a:extLst>
              </p:cNvPr>
              <p:cNvSpPr/>
              <p:nvPr/>
            </p:nvSpPr>
            <p:spPr bwMode="auto">
              <a:xfrm>
                <a:off x="4942495" y="3781015"/>
                <a:ext cx="55725" cy="54611"/>
              </a:xfrm>
              <a:custGeom>
                <a:avLst/>
                <a:gdLst>
                  <a:gd name="T0" fmla="*/ 1 w 35"/>
                  <a:gd name="T1" fmla="*/ 20 h 35"/>
                  <a:gd name="T2" fmla="*/ 15 w 35"/>
                  <a:gd name="T3" fmla="*/ 2 h 35"/>
                  <a:gd name="T4" fmla="*/ 34 w 35"/>
                  <a:gd name="T5" fmla="*/ 16 h 35"/>
                  <a:gd name="T6" fmla="*/ 20 w 35"/>
                  <a:gd name="T7" fmla="*/ 34 h 35"/>
                  <a:gd name="T8" fmla="*/ 1 w 35"/>
                  <a:gd name="T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" y="20"/>
                    </a:moveTo>
                    <a:cubicBezTo>
                      <a:pt x="0" y="11"/>
                      <a:pt x="6" y="3"/>
                      <a:pt x="15" y="2"/>
                    </a:cubicBezTo>
                    <a:cubicBezTo>
                      <a:pt x="24" y="0"/>
                      <a:pt x="32" y="7"/>
                      <a:pt x="34" y="16"/>
                    </a:cubicBezTo>
                    <a:cubicBezTo>
                      <a:pt x="35" y="25"/>
                      <a:pt x="29" y="33"/>
                      <a:pt x="20" y="34"/>
                    </a:cubicBezTo>
                    <a:cubicBezTo>
                      <a:pt x="11" y="35"/>
                      <a:pt x="2" y="29"/>
                      <a:pt x="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2" name="íślîḑê">
                <a:extLst>
                  <a:ext uri="{FF2B5EF4-FFF2-40B4-BE49-F238E27FC236}">
                    <a16:creationId xmlns:a16="http://schemas.microsoft.com/office/drawing/2014/main" id="{5FB82390-E14C-414C-99B2-1E74F3C76B0F}"/>
                  </a:ext>
                </a:extLst>
              </p:cNvPr>
              <p:cNvSpPr/>
              <p:nvPr/>
            </p:nvSpPr>
            <p:spPr bwMode="auto">
              <a:xfrm>
                <a:off x="4936922" y="3775442"/>
                <a:ext cx="66870" cy="66870"/>
              </a:xfrm>
              <a:custGeom>
                <a:avLst/>
                <a:gdLst>
                  <a:gd name="T0" fmla="*/ 5 w 42"/>
                  <a:gd name="T1" fmla="*/ 23 h 42"/>
                  <a:gd name="T2" fmla="*/ 10 w 42"/>
                  <a:gd name="T3" fmla="*/ 22 h 42"/>
                  <a:gd name="T4" fmla="*/ 10 w 42"/>
                  <a:gd name="T5" fmla="*/ 21 h 42"/>
                  <a:gd name="T6" fmla="*/ 20 w 42"/>
                  <a:gd name="T7" fmla="*/ 9 h 42"/>
                  <a:gd name="T8" fmla="*/ 21 w 42"/>
                  <a:gd name="T9" fmla="*/ 9 h 42"/>
                  <a:gd name="T10" fmla="*/ 33 w 42"/>
                  <a:gd name="T11" fmla="*/ 19 h 42"/>
                  <a:gd name="T12" fmla="*/ 33 w 42"/>
                  <a:gd name="T13" fmla="*/ 21 h 42"/>
                  <a:gd name="T14" fmla="*/ 23 w 42"/>
                  <a:gd name="T15" fmla="*/ 32 h 42"/>
                  <a:gd name="T16" fmla="*/ 21 w 42"/>
                  <a:gd name="T17" fmla="*/ 32 h 42"/>
                  <a:gd name="T18" fmla="*/ 10 w 42"/>
                  <a:gd name="T19" fmla="*/ 22 h 42"/>
                  <a:gd name="T20" fmla="*/ 5 w 42"/>
                  <a:gd name="T21" fmla="*/ 23 h 42"/>
                  <a:gd name="T22" fmla="*/ 1 w 42"/>
                  <a:gd name="T23" fmla="*/ 23 h 42"/>
                  <a:gd name="T24" fmla="*/ 21 w 42"/>
                  <a:gd name="T25" fmla="*/ 42 h 42"/>
                  <a:gd name="T26" fmla="*/ 24 w 42"/>
                  <a:gd name="T27" fmla="*/ 42 h 42"/>
                  <a:gd name="T28" fmla="*/ 42 w 42"/>
                  <a:gd name="T29" fmla="*/ 21 h 42"/>
                  <a:gd name="T30" fmla="*/ 42 w 42"/>
                  <a:gd name="T31" fmla="*/ 18 h 42"/>
                  <a:gd name="T32" fmla="*/ 21 w 42"/>
                  <a:gd name="T33" fmla="*/ 0 h 42"/>
                  <a:gd name="T34" fmla="*/ 19 w 42"/>
                  <a:gd name="T35" fmla="*/ 0 h 42"/>
                  <a:gd name="T36" fmla="*/ 0 w 42"/>
                  <a:gd name="T37" fmla="*/ 21 h 42"/>
                  <a:gd name="T38" fmla="*/ 1 w 42"/>
                  <a:gd name="T39" fmla="*/ 23 h 42"/>
                  <a:gd name="T40" fmla="*/ 5 w 42"/>
                  <a:gd name="T4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5" y="23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15"/>
                      <a:pt x="14" y="10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9"/>
                      <a:pt x="32" y="13"/>
                      <a:pt x="33" y="19"/>
                    </a:cubicBezTo>
                    <a:cubicBezTo>
                      <a:pt x="33" y="20"/>
                      <a:pt x="33" y="20"/>
                      <a:pt x="33" y="21"/>
                    </a:cubicBezTo>
                    <a:cubicBezTo>
                      <a:pt x="33" y="27"/>
                      <a:pt x="29" y="32"/>
                      <a:pt x="23" y="32"/>
                    </a:cubicBezTo>
                    <a:cubicBezTo>
                      <a:pt x="22" y="32"/>
                      <a:pt x="22" y="32"/>
                      <a:pt x="21" y="32"/>
                    </a:cubicBezTo>
                    <a:cubicBezTo>
                      <a:pt x="16" y="32"/>
                      <a:pt x="11" y="28"/>
                      <a:pt x="10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34"/>
                      <a:pt x="11" y="42"/>
                      <a:pt x="21" y="42"/>
                    </a:cubicBezTo>
                    <a:cubicBezTo>
                      <a:pt x="22" y="42"/>
                      <a:pt x="23" y="42"/>
                      <a:pt x="24" y="42"/>
                    </a:cubicBezTo>
                    <a:cubicBezTo>
                      <a:pt x="35" y="40"/>
                      <a:pt x="42" y="31"/>
                      <a:pt x="42" y="21"/>
                    </a:cubicBezTo>
                    <a:cubicBezTo>
                      <a:pt x="42" y="20"/>
                      <a:pt x="42" y="19"/>
                      <a:pt x="42" y="18"/>
                    </a:cubicBezTo>
                    <a:cubicBezTo>
                      <a:pt x="41" y="7"/>
                      <a:pt x="32" y="0"/>
                      <a:pt x="21" y="0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8" y="1"/>
                      <a:pt x="0" y="10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3" name="iš1íḑe">
                <a:extLst>
                  <a:ext uri="{FF2B5EF4-FFF2-40B4-BE49-F238E27FC236}">
                    <a16:creationId xmlns:a16="http://schemas.microsoft.com/office/drawing/2014/main" id="{D5F09058-F97A-4784-ADEB-D942F61A9377}"/>
                  </a:ext>
                </a:extLst>
              </p:cNvPr>
              <p:cNvSpPr/>
              <p:nvPr/>
            </p:nvSpPr>
            <p:spPr bwMode="auto">
              <a:xfrm>
                <a:off x="4739657" y="3755381"/>
                <a:ext cx="55725" cy="53496"/>
              </a:xfrm>
              <a:custGeom>
                <a:avLst/>
                <a:gdLst>
                  <a:gd name="T0" fmla="*/ 1 w 35"/>
                  <a:gd name="T1" fmla="*/ 19 h 34"/>
                  <a:gd name="T2" fmla="*/ 15 w 35"/>
                  <a:gd name="T3" fmla="*/ 1 h 34"/>
                  <a:gd name="T4" fmla="*/ 34 w 35"/>
                  <a:gd name="T5" fmla="*/ 15 h 34"/>
                  <a:gd name="T6" fmla="*/ 20 w 35"/>
                  <a:gd name="T7" fmla="*/ 33 h 34"/>
                  <a:gd name="T8" fmla="*/ 1 w 35"/>
                  <a:gd name="T9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" y="19"/>
                    </a:moveTo>
                    <a:cubicBezTo>
                      <a:pt x="0" y="10"/>
                      <a:pt x="6" y="2"/>
                      <a:pt x="15" y="1"/>
                    </a:cubicBezTo>
                    <a:cubicBezTo>
                      <a:pt x="24" y="0"/>
                      <a:pt x="33" y="6"/>
                      <a:pt x="34" y="15"/>
                    </a:cubicBezTo>
                    <a:cubicBezTo>
                      <a:pt x="35" y="24"/>
                      <a:pt x="29" y="32"/>
                      <a:pt x="20" y="33"/>
                    </a:cubicBezTo>
                    <a:cubicBezTo>
                      <a:pt x="11" y="34"/>
                      <a:pt x="2" y="28"/>
                      <a:pt x="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4" name="îśḷïḋè">
                <a:extLst>
                  <a:ext uri="{FF2B5EF4-FFF2-40B4-BE49-F238E27FC236}">
                    <a16:creationId xmlns:a16="http://schemas.microsoft.com/office/drawing/2014/main" id="{E9E7B7FE-619C-4507-B0D2-53041B01BB10}"/>
                  </a:ext>
                </a:extLst>
              </p:cNvPr>
              <p:cNvSpPr/>
              <p:nvPr/>
            </p:nvSpPr>
            <p:spPr bwMode="auto">
              <a:xfrm>
                <a:off x="4735199" y="3748694"/>
                <a:ext cx="66870" cy="66870"/>
              </a:xfrm>
              <a:custGeom>
                <a:avLst/>
                <a:gdLst>
                  <a:gd name="T0" fmla="*/ 4 w 42"/>
                  <a:gd name="T1" fmla="*/ 23 h 42"/>
                  <a:gd name="T2" fmla="*/ 9 w 42"/>
                  <a:gd name="T3" fmla="*/ 22 h 42"/>
                  <a:gd name="T4" fmla="*/ 9 w 42"/>
                  <a:gd name="T5" fmla="*/ 21 h 42"/>
                  <a:gd name="T6" fmla="*/ 19 w 42"/>
                  <a:gd name="T7" fmla="*/ 9 h 42"/>
                  <a:gd name="T8" fmla="*/ 21 w 42"/>
                  <a:gd name="T9" fmla="*/ 9 h 42"/>
                  <a:gd name="T10" fmla="*/ 32 w 42"/>
                  <a:gd name="T11" fmla="*/ 19 h 42"/>
                  <a:gd name="T12" fmla="*/ 32 w 42"/>
                  <a:gd name="T13" fmla="*/ 21 h 42"/>
                  <a:gd name="T14" fmla="*/ 22 w 42"/>
                  <a:gd name="T15" fmla="*/ 33 h 42"/>
                  <a:gd name="T16" fmla="*/ 21 w 42"/>
                  <a:gd name="T17" fmla="*/ 33 h 42"/>
                  <a:gd name="T18" fmla="*/ 9 w 42"/>
                  <a:gd name="T19" fmla="*/ 22 h 42"/>
                  <a:gd name="T20" fmla="*/ 4 w 42"/>
                  <a:gd name="T21" fmla="*/ 23 h 42"/>
                  <a:gd name="T22" fmla="*/ 0 w 42"/>
                  <a:gd name="T23" fmla="*/ 24 h 42"/>
                  <a:gd name="T24" fmla="*/ 21 w 42"/>
                  <a:gd name="T25" fmla="*/ 42 h 42"/>
                  <a:gd name="T26" fmla="*/ 23 w 42"/>
                  <a:gd name="T27" fmla="*/ 42 h 42"/>
                  <a:gd name="T28" fmla="*/ 42 w 42"/>
                  <a:gd name="T29" fmla="*/ 21 h 42"/>
                  <a:gd name="T30" fmla="*/ 41 w 42"/>
                  <a:gd name="T31" fmla="*/ 18 h 42"/>
                  <a:gd name="T32" fmla="*/ 21 w 42"/>
                  <a:gd name="T33" fmla="*/ 0 h 42"/>
                  <a:gd name="T34" fmla="*/ 18 w 42"/>
                  <a:gd name="T35" fmla="*/ 0 h 42"/>
                  <a:gd name="T36" fmla="*/ 0 w 42"/>
                  <a:gd name="T37" fmla="*/ 21 h 42"/>
                  <a:gd name="T38" fmla="*/ 0 w 42"/>
                  <a:gd name="T39" fmla="*/ 24 h 42"/>
                  <a:gd name="T40" fmla="*/ 4 w 42"/>
                  <a:gd name="T4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4" y="23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9" y="15"/>
                      <a:pt x="13" y="10"/>
                      <a:pt x="19" y="9"/>
                    </a:cubicBezTo>
                    <a:cubicBezTo>
                      <a:pt x="20" y="9"/>
                      <a:pt x="20" y="9"/>
                      <a:pt x="21" y="9"/>
                    </a:cubicBezTo>
                    <a:cubicBezTo>
                      <a:pt x="26" y="9"/>
                      <a:pt x="31" y="14"/>
                      <a:pt x="32" y="19"/>
                    </a:cubicBezTo>
                    <a:cubicBezTo>
                      <a:pt x="32" y="20"/>
                      <a:pt x="32" y="20"/>
                      <a:pt x="32" y="21"/>
                    </a:cubicBezTo>
                    <a:cubicBezTo>
                      <a:pt x="32" y="27"/>
                      <a:pt x="28" y="32"/>
                      <a:pt x="22" y="33"/>
                    </a:cubicBezTo>
                    <a:cubicBezTo>
                      <a:pt x="22" y="33"/>
                      <a:pt x="21" y="33"/>
                      <a:pt x="21" y="33"/>
                    </a:cubicBezTo>
                    <a:cubicBezTo>
                      <a:pt x="15" y="33"/>
                      <a:pt x="10" y="28"/>
                      <a:pt x="9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34"/>
                      <a:pt x="10" y="42"/>
                      <a:pt x="21" y="42"/>
                    </a:cubicBezTo>
                    <a:cubicBezTo>
                      <a:pt x="21" y="42"/>
                      <a:pt x="22" y="42"/>
                      <a:pt x="23" y="42"/>
                    </a:cubicBezTo>
                    <a:cubicBezTo>
                      <a:pt x="34" y="40"/>
                      <a:pt x="42" y="31"/>
                      <a:pt x="42" y="21"/>
                    </a:cubicBezTo>
                    <a:cubicBezTo>
                      <a:pt x="42" y="20"/>
                      <a:pt x="42" y="19"/>
                      <a:pt x="41" y="18"/>
                    </a:cubicBezTo>
                    <a:cubicBezTo>
                      <a:pt x="40" y="8"/>
                      <a:pt x="31" y="0"/>
                      <a:pt x="21" y="0"/>
                    </a:cubicBezTo>
                    <a:cubicBezTo>
                      <a:pt x="20" y="0"/>
                      <a:pt x="19" y="0"/>
                      <a:pt x="18" y="0"/>
                    </a:cubicBezTo>
                    <a:cubicBezTo>
                      <a:pt x="7" y="1"/>
                      <a:pt x="0" y="10"/>
                      <a:pt x="0" y="21"/>
                    </a:cubicBezTo>
                    <a:cubicBezTo>
                      <a:pt x="0" y="22"/>
                      <a:pt x="0" y="23"/>
                      <a:pt x="0" y="24"/>
                    </a:cubicBez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5" name="ïṡ1íḑe">
                <a:extLst>
                  <a:ext uri="{FF2B5EF4-FFF2-40B4-BE49-F238E27FC236}">
                    <a16:creationId xmlns:a16="http://schemas.microsoft.com/office/drawing/2014/main" id="{9092649E-D13A-49D3-83A6-5A66A6EF44FD}"/>
                  </a:ext>
                </a:extLst>
              </p:cNvPr>
              <p:cNvSpPr/>
              <p:nvPr/>
            </p:nvSpPr>
            <p:spPr bwMode="auto">
              <a:xfrm>
                <a:off x="5754963" y="3688511"/>
                <a:ext cx="55725" cy="55725"/>
              </a:xfrm>
              <a:custGeom>
                <a:avLst/>
                <a:gdLst>
                  <a:gd name="T0" fmla="*/ 1 w 35"/>
                  <a:gd name="T1" fmla="*/ 20 h 35"/>
                  <a:gd name="T2" fmla="*/ 15 w 35"/>
                  <a:gd name="T3" fmla="*/ 1 h 35"/>
                  <a:gd name="T4" fmla="*/ 34 w 35"/>
                  <a:gd name="T5" fmla="*/ 15 h 35"/>
                  <a:gd name="T6" fmla="*/ 19 w 35"/>
                  <a:gd name="T7" fmla="*/ 34 h 35"/>
                  <a:gd name="T8" fmla="*/ 1 w 35"/>
                  <a:gd name="T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" y="20"/>
                    </a:moveTo>
                    <a:cubicBezTo>
                      <a:pt x="0" y="11"/>
                      <a:pt x="6" y="2"/>
                      <a:pt x="15" y="1"/>
                    </a:cubicBezTo>
                    <a:cubicBezTo>
                      <a:pt x="24" y="0"/>
                      <a:pt x="32" y="6"/>
                      <a:pt x="34" y="15"/>
                    </a:cubicBezTo>
                    <a:cubicBezTo>
                      <a:pt x="35" y="24"/>
                      <a:pt x="28" y="33"/>
                      <a:pt x="19" y="34"/>
                    </a:cubicBezTo>
                    <a:cubicBezTo>
                      <a:pt x="10" y="35"/>
                      <a:pt x="2" y="29"/>
                      <a:pt x="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6" name="ïṩļïḍè">
                <a:extLst>
                  <a:ext uri="{FF2B5EF4-FFF2-40B4-BE49-F238E27FC236}">
                    <a16:creationId xmlns:a16="http://schemas.microsoft.com/office/drawing/2014/main" id="{D27B18F0-1D1E-4CE6-823A-E0C9E330F415}"/>
                  </a:ext>
                </a:extLst>
              </p:cNvPr>
              <p:cNvSpPr/>
              <p:nvPr/>
            </p:nvSpPr>
            <p:spPr bwMode="auto">
              <a:xfrm>
                <a:off x="5749391" y="3681824"/>
                <a:ext cx="66870" cy="67985"/>
              </a:xfrm>
              <a:custGeom>
                <a:avLst/>
                <a:gdLst>
                  <a:gd name="T0" fmla="*/ 5 w 42"/>
                  <a:gd name="T1" fmla="*/ 24 h 43"/>
                  <a:gd name="T2" fmla="*/ 10 w 42"/>
                  <a:gd name="T3" fmla="*/ 23 h 43"/>
                  <a:gd name="T4" fmla="*/ 10 w 42"/>
                  <a:gd name="T5" fmla="*/ 21 h 43"/>
                  <a:gd name="T6" fmla="*/ 20 w 42"/>
                  <a:gd name="T7" fmla="*/ 10 h 43"/>
                  <a:gd name="T8" fmla="*/ 21 w 42"/>
                  <a:gd name="T9" fmla="*/ 10 h 43"/>
                  <a:gd name="T10" fmla="*/ 33 w 42"/>
                  <a:gd name="T11" fmla="*/ 20 h 43"/>
                  <a:gd name="T12" fmla="*/ 33 w 42"/>
                  <a:gd name="T13" fmla="*/ 22 h 43"/>
                  <a:gd name="T14" fmla="*/ 23 w 42"/>
                  <a:gd name="T15" fmla="*/ 33 h 43"/>
                  <a:gd name="T16" fmla="*/ 21 w 42"/>
                  <a:gd name="T17" fmla="*/ 33 h 43"/>
                  <a:gd name="T18" fmla="*/ 10 w 42"/>
                  <a:gd name="T19" fmla="*/ 23 h 43"/>
                  <a:gd name="T20" fmla="*/ 5 w 42"/>
                  <a:gd name="T21" fmla="*/ 24 h 43"/>
                  <a:gd name="T22" fmla="*/ 0 w 42"/>
                  <a:gd name="T23" fmla="*/ 24 h 43"/>
                  <a:gd name="T24" fmla="*/ 21 w 42"/>
                  <a:gd name="T25" fmla="*/ 43 h 43"/>
                  <a:gd name="T26" fmla="*/ 24 w 42"/>
                  <a:gd name="T27" fmla="*/ 42 h 43"/>
                  <a:gd name="T28" fmla="*/ 42 w 42"/>
                  <a:gd name="T29" fmla="*/ 22 h 43"/>
                  <a:gd name="T30" fmla="*/ 42 w 42"/>
                  <a:gd name="T31" fmla="*/ 19 h 43"/>
                  <a:gd name="T32" fmla="*/ 21 w 42"/>
                  <a:gd name="T33" fmla="*/ 0 h 43"/>
                  <a:gd name="T34" fmla="*/ 19 w 42"/>
                  <a:gd name="T35" fmla="*/ 1 h 43"/>
                  <a:gd name="T36" fmla="*/ 0 w 42"/>
                  <a:gd name="T37" fmla="*/ 21 h 43"/>
                  <a:gd name="T38" fmla="*/ 0 w 42"/>
                  <a:gd name="T39" fmla="*/ 24 h 43"/>
                  <a:gd name="T40" fmla="*/ 5 w 42"/>
                  <a:gd name="T41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3">
                    <a:moveTo>
                      <a:pt x="5" y="24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2"/>
                      <a:pt x="10" y="21"/>
                    </a:cubicBezTo>
                    <a:cubicBezTo>
                      <a:pt x="10" y="16"/>
                      <a:pt x="14" y="11"/>
                      <a:pt x="20" y="10"/>
                    </a:cubicBezTo>
                    <a:cubicBezTo>
                      <a:pt x="20" y="10"/>
                      <a:pt x="21" y="10"/>
                      <a:pt x="21" y="10"/>
                    </a:cubicBezTo>
                    <a:cubicBezTo>
                      <a:pt x="27" y="10"/>
                      <a:pt x="32" y="14"/>
                      <a:pt x="33" y="20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3" y="27"/>
                      <a:pt x="29" y="32"/>
                      <a:pt x="23" y="33"/>
                    </a:cubicBezTo>
                    <a:cubicBezTo>
                      <a:pt x="22" y="33"/>
                      <a:pt x="22" y="33"/>
                      <a:pt x="21" y="33"/>
                    </a:cubicBezTo>
                    <a:cubicBezTo>
                      <a:pt x="16" y="33"/>
                      <a:pt x="10" y="29"/>
                      <a:pt x="10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35"/>
                      <a:pt x="11" y="43"/>
                      <a:pt x="21" y="43"/>
                    </a:cubicBezTo>
                    <a:cubicBezTo>
                      <a:pt x="22" y="43"/>
                      <a:pt x="23" y="42"/>
                      <a:pt x="24" y="42"/>
                    </a:cubicBezTo>
                    <a:cubicBezTo>
                      <a:pt x="35" y="41"/>
                      <a:pt x="42" y="32"/>
                      <a:pt x="42" y="22"/>
                    </a:cubicBezTo>
                    <a:cubicBezTo>
                      <a:pt x="42" y="21"/>
                      <a:pt x="42" y="20"/>
                      <a:pt x="42" y="19"/>
                    </a:cubicBezTo>
                    <a:cubicBezTo>
                      <a:pt x="41" y="8"/>
                      <a:pt x="32" y="0"/>
                      <a:pt x="21" y="0"/>
                    </a:cubicBezTo>
                    <a:cubicBezTo>
                      <a:pt x="20" y="0"/>
                      <a:pt x="19" y="1"/>
                      <a:pt x="19" y="1"/>
                    </a:cubicBezTo>
                    <a:cubicBezTo>
                      <a:pt x="8" y="2"/>
                      <a:pt x="0" y="11"/>
                      <a:pt x="0" y="21"/>
                    </a:cubicBezTo>
                    <a:cubicBezTo>
                      <a:pt x="0" y="22"/>
                      <a:pt x="0" y="23"/>
                      <a:pt x="0" y="24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7" name="íşḻïḓè">
                <a:extLst>
                  <a:ext uri="{FF2B5EF4-FFF2-40B4-BE49-F238E27FC236}">
                    <a16:creationId xmlns:a16="http://schemas.microsoft.com/office/drawing/2014/main" id="{988C59E3-DEA9-49FB-85E9-D492FEA1CBD0}"/>
                  </a:ext>
                </a:extLst>
              </p:cNvPr>
              <p:cNvSpPr/>
              <p:nvPr/>
            </p:nvSpPr>
            <p:spPr bwMode="auto">
              <a:xfrm>
                <a:off x="5478568" y="3302895"/>
                <a:ext cx="55725" cy="55725"/>
              </a:xfrm>
              <a:custGeom>
                <a:avLst/>
                <a:gdLst>
                  <a:gd name="T0" fmla="*/ 1 w 35"/>
                  <a:gd name="T1" fmla="*/ 19 h 35"/>
                  <a:gd name="T2" fmla="*/ 15 w 35"/>
                  <a:gd name="T3" fmla="*/ 1 h 35"/>
                  <a:gd name="T4" fmla="*/ 34 w 35"/>
                  <a:gd name="T5" fmla="*/ 15 h 35"/>
                  <a:gd name="T6" fmla="*/ 20 w 35"/>
                  <a:gd name="T7" fmla="*/ 34 h 35"/>
                  <a:gd name="T8" fmla="*/ 1 w 35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" y="19"/>
                    </a:moveTo>
                    <a:cubicBezTo>
                      <a:pt x="0" y="10"/>
                      <a:pt x="6" y="2"/>
                      <a:pt x="15" y="1"/>
                    </a:cubicBezTo>
                    <a:cubicBezTo>
                      <a:pt x="24" y="0"/>
                      <a:pt x="33" y="6"/>
                      <a:pt x="34" y="15"/>
                    </a:cubicBezTo>
                    <a:cubicBezTo>
                      <a:pt x="35" y="24"/>
                      <a:pt x="29" y="32"/>
                      <a:pt x="20" y="34"/>
                    </a:cubicBezTo>
                    <a:cubicBezTo>
                      <a:pt x="11" y="35"/>
                      <a:pt x="2" y="28"/>
                      <a:pt x="1" y="19"/>
                    </a:cubicBezTo>
                    <a:close/>
                  </a:path>
                </a:pathLst>
              </a:custGeom>
              <a:solidFill>
                <a:srgbClr val="8C8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8" name="iṡḷîḑe">
                <a:extLst>
                  <a:ext uri="{FF2B5EF4-FFF2-40B4-BE49-F238E27FC236}">
                    <a16:creationId xmlns:a16="http://schemas.microsoft.com/office/drawing/2014/main" id="{F631579A-2B16-4887-AA02-1E79FF8BFC2F}"/>
                  </a:ext>
                </a:extLst>
              </p:cNvPr>
              <p:cNvSpPr/>
              <p:nvPr/>
            </p:nvSpPr>
            <p:spPr bwMode="auto">
              <a:xfrm>
                <a:off x="6049190" y="3614954"/>
                <a:ext cx="55725" cy="55725"/>
              </a:xfrm>
              <a:custGeom>
                <a:avLst/>
                <a:gdLst>
                  <a:gd name="T0" fmla="*/ 1 w 35"/>
                  <a:gd name="T1" fmla="*/ 19 h 35"/>
                  <a:gd name="T2" fmla="*/ 15 w 35"/>
                  <a:gd name="T3" fmla="*/ 1 h 35"/>
                  <a:gd name="T4" fmla="*/ 34 w 35"/>
                  <a:gd name="T5" fmla="*/ 15 h 35"/>
                  <a:gd name="T6" fmla="*/ 20 w 35"/>
                  <a:gd name="T7" fmla="*/ 34 h 35"/>
                  <a:gd name="T8" fmla="*/ 1 w 35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" y="19"/>
                    </a:moveTo>
                    <a:cubicBezTo>
                      <a:pt x="0" y="11"/>
                      <a:pt x="6" y="2"/>
                      <a:pt x="15" y="1"/>
                    </a:cubicBezTo>
                    <a:cubicBezTo>
                      <a:pt x="24" y="0"/>
                      <a:pt x="32" y="6"/>
                      <a:pt x="34" y="15"/>
                    </a:cubicBezTo>
                    <a:cubicBezTo>
                      <a:pt x="35" y="24"/>
                      <a:pt x="29" y="32"/>
                      <a:pt x="20" y="34"/>
                    </a:cubicBezTo>
                    <a:cubicBezTo>
                      <a:pt x="11" y="35"/>
                      <a:pt x="2" y="28"/>
                      <a:pt x="1" y="19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9" name="íṡḷïďe">
                <a:extLst>
                  <a:ext uri="{FF2B5EF4-FFF2-40B4-BE49-F238E27FC236}">
                    <a16:creationId xmlns:a16="http://schemas.microsoft.com/office/drawing/2014/main" id="{8C4ECE31-8376-4D80-89EE-5EE99720511E}"/>
                  </a:ext>
                </a:extLst>
              </p:cNvPr>
              <p:cNvSpPr/>
              <p:nvPr/>
            </p:nvSpPr>
            <p:spPr bwMode="auto">
              <a:xfrm>
                <a:off x="5016052" y="3519108"/>
                <a:ext cx="54611" cy="54611"/>
              </a:xfrm>
              <a:custGeom>
                <a:avLst/>
                <a:gdLst>
                  <a:gd name="T0" fmla="*/ 1 w 34"/>
                  <a:gd name="T1" fmla="*/ 20 h 35"/>
                  <a:gd name="T2" fmla="*/ 15 w 34"/>
                  <a:gd name="T3" fmla="*/ 1 h 35"/>
                  <a:gd name="T4" fmla="*/ 33 w 34"/>
                  <a:gd name="T5" fmla="*/ 16 h 35"/>
                  <a:gd name="T6" fmla="*/ 19 w 34"/>
                  <a:gd name="T7" fmla="*/ 34 h 35"/>
                  <a:gd name="T8" fmla="*/ 1 w 34"/>
                  <a:gd name="T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" y="20"/>
                    </a:moveTo>
                    <a:cubicBezTo>
                      <a:pt x="0" y="11"/>
                      <a:pt x="6" y="3"/>
                      <a:pt x="15" y="1"/>
                    </a:cubicBezTo>
                    <a:cubicBezTo>
                      <a:pt x="24" y="0"/>
                      <a:pt x="32" y="7"/>
                      <a:pt x="33" y="16"/>
                    </a:cubicBezTo>
                    <a:cubicBezTo>
                      <a:pt x="34" y="24"/>
                      <a:pt x="28" y="33"/>
                      <a:pt x="19" y="34"/>
                    </a:cubicBezTo>
                    <a:cubicBezTo>
                      <a:pt x="10" y="35"/>
                      <a:pt x="2" y="29"/>
                      <a:pt x="1" y="20"/>
                    </a:cubicBezTo>
                    <a:close/>
                  </a:path>
                </a:pathLst>
              </a:custGeom>
              <a:solidFill>
                <a:srgbClr val="8C8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0" name="îṧḻïdè">
                <a:extLst>
                  <a:ext uri="{FF2B5EF4-FFF2-40B4-BE49-F238E27FC236}">
                    <a16:creationId xmlns:a16="http://schemas.microsoft.com/office/drawing/2014/main" id="{BBE9B6C0-CE94-4D73-8EDF-8EF401881BA2}"/>
                  </a:ext>
                </a:extLst>
              </p:cNvPr>
              <p:cNvSpPr/>
              <p:nvPr/>
            </p:nvSpPr>
            <p:spPr bwMode="auto">
              <a:xfrm>
                <a:off x="5014937" y="4310400"/>
                <a:ext cx="53496" cy="55725"/>
              </a:xfrm>
              <a:custGeom>
                <a:avLst/>
                <a:gdLst>
                  <a:gd name="T0" fmla="*/ 1 w 34"/>
                  <a:gd name="T1" fmla="*/ 19 h 35"/>
                  <a:gd name="T2" fmla="*/ 15 w 34"/>
                  <a:gd name="T3" fmla="*/ 1 h 35"/>
                  <a:gd name="T4" fmla="*/ 33 w 34"/>
                  <a:gd name="T5" fmla="*/ 15 h 35"/>
                  <a:gd name="T6" fmla="*/ 19 w 34"/>
                  <a:gd name="T7" fmla="*/ 34 h 35"/>
                  <a:gd name="T8" fmla="*/ 1 w 34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" y="19"/>
                    </a:moveTo>
                    <a:cubicBezTo>
                      <a:pt x="0" y="10"/>
                      <a:pt x="6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ubicBezTo>
                      <a:pt x="34" y="24"/>
                      <a:pt x="28" y="32"/>
                      <a:pt x="19" y="34"/>
                    </a:cubicBezTo>
                    <a:cubicBezTo>
                      <a:pt x="10" y="35"/>
                      <a:pt x="2" y="28"/>
                      <a:pt x="1" y="19"/>
                    </a:cubicBezTo>
                    <a:close/>
                  </a:path>
                </a:pathLst>
              </a:custGeom>
              <a:solidFill>
                <a:srgbClr val="3F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1" name="íşḷïďe">
                <a:extLst>
                  <a:ext uri="{FF2B5EF4-FFF2-40B4-BE49-F238E27FC236}">
                    <a16:creationId xmlns:a16="http://schemas.microsoft.com/office/drawing/2014/main" id="{AE81C5B3-A59C-45D3-AB89-F820D2D419AE}"/>
                  </a:ext>
                </a:extLst>
              </p:cNvPr>
              <p:cNvSpPr/>
              <p:nvPr/>
            </p:nvSpPr>
            <p:spPr bwMode="auto">
              <a:xfrm>
                <a:off x="5824062" y="4204524"/>
                <a:ext cx="55725" cy="55725"/>
              </a:xfrm>
              <a:custGeom>
                <a:avLst/>
                <a:gdLst>
                  <a:gd name="T0" fmla="*/ 2 w 35"/>
                  <a:gd name="T1" fmla="*/ 20 h 35"/>
                  <a:gd name="T2" fmla="*/ 16 w 35"/>
                  <a:gd name="T3" fmla="*/ 2 h 35"/>
                  <a:gd name="T4" fmla="*/ 34 w 35"/>
                  <a:gd name="T5" fmla="*/ 16 h 35"/>
                  <a:gd name="T6" fmla="*/ 20 w 35"/>
                  <a:gd name="T7" fmla="*/ 34 h 35"/>
                  <a:gd name="T8" fmla="*/ 2 w 35"/>
                  <a:gd name="T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2" y="20"/>
                    </a:moveTo>
                    <a:cubicBezTo>
                      <a:pt x="0" y="11"/>
                      <a:pt x="7" y="3"/>
                      <a:pt x="16" y="2"/>
                    </a:cubicBezTo>
                    <a:cubicBezTo>
                      <a:pt x="25" y="0"/>
                      <a:pt x="33" y="7"/>
                      <a:pt x="34" y="16"/>
                    </a:cubicBezTo>
                    <a:cubicBezTo>
                      <a:pt x="35" y="25"/>
                      <a:pt x="29" y="33"/>
                      <a:pt x="20" y="34"/>
                    </a:cubicBezTo>
                    <a:cubicBezTo>
                      <a:pt x="11" y="35"/>
                      <a:pt x="3" y="29"/>
                      <a:pt x="2" y="20"/>
                    </a:cubicBezTo>
                    <a:close/>
                  </a:path>
                </a:pathLst>
              </a:custGeom>
              <a:solidFill>
                <a:srgbClr val="3F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2" name="iSľîdé">
                <a:extLst>
                  <a:ext uri="{FF2B5EF4-FFF2-40B4-BE49-F238E27FC236}">
                    <a16:creationId xmlns:a16="http://schemas.microsoft.com/office/drawing/2014/main" id="{C78845D4-7EAF-4135-B6F5-A93827BE814B}"/>
                  </a:ext>
                </a:extLst>
              </p:cNvPr>
              <p:cNvSpPr/>
              <p:nvPr/>
            </p:nvSpPr>
            <p:spPr bwMode="auto">
              <a:xfrm>
                <a:off x="6122747" y="4166631"/>
                <a:ext cx="55725" cy="55725"/>
              </a:xfrm>
              <a:custGeom>
                <a:avLst/>
                <a:gdLst>
                  <a:gd name="T0" fmla="*/ 1 w 35"/>
                  <a:gd name="T1" fmla="*/ 19 h 35"/>
                  <a:gd name="T2" fmla="*/ 15 w 35"/>
                  <a:gd name="T3" fmla="*/ 1 h 35"/>
                  <a:gd name="T4" fmla="*/ 33 w 35"/>
                  <a:gd name="T5" fmla="*/ 15 h 35"/>
                  <a:gd name="T6" fmla="*/ 19 w 35"/>
                  <a:gd name="T7" fmla="*/ 34 h 35"/>
                  <a:gd name="T8" fmla="*/ 1 w 35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" y="19"/>
                    </a:moveTo>
                    <a:cubicBezTo>
                      <a:pt x="0" y="11"/>
                      <a:pt x="6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ubicBezTo>
                      <a:pt x="35" y="24"/>
                      <a:pt x="28" y="32"/>
                      <a:pt x="19" y="34"/>
                    </a:cubicBezTo>
                    <a:cubicBezTo>
                      <a:pt x="10" y="35"/>
                      <a:pt x="2" y="28"/>
                      <a:pt x="1" y="19"/>
                    </a:cubicBezTo>
                    <a:close/>
                  </a:path>
                </a:pathLst>
              </a:custGeom>
              <a:solidFill>
                <a:srgbClr val="3F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3" name="íṧľíďê">
                <a:extLst>
                  <a:ext uri="{FF2B5EF4-FFF2-40B4-BE49-F238E27FC236}">
                    <a16:creationId xmlns:a16="http://schemas.microsoft.com/office/drawing/2014/main" id="{C1CE47C7-7FAB-4F19-B919-96EDF3879E76}"/>
                  </a:ext>
                </a:extLst>
              </p:cNvPr>
              <p:cNvSpPr/>
              <p:nvPr/>
            </p:nvSpPr>
            <p:spPr bwMode="auto">
              <a:xfrm>
                <a:off x="5601163" y="4234615"/>
                <a:ext cx="55725" cy="55725"/>
              </a:xfrm>
              <a:custGeom>
                <a:avLst/>
                <a:gdLst>
                  <a:gd name="T0" fmla="*/ 1 w 35"/>
                  <a:gd name="T1" fmla="*/ 19 h 35"/>
                  <a:gd name="T2" fmla="*/ 15 w 35"/>
                  <a:gd name="T3" fmla="*/ 1 h 35"/>
                  <a:gd name="T4" fmla="*/ 33 w 35"/>
                  <a:gd name="T5" fmla="*/ 15 h 35"/>
                  <a:gd name="T6" fmla="*/ 19 w 35"/>
                  <a:gd name="T7" fmla="*/ 33 h 35"/>
                  <a:gd name="T8" fmla="*/ 1 w 35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" y="19"/>
                    </a:moveTo>
                    <a:cubicBezTo>
                      <a:pt x="0" y="10"/>
                      <a:pt x="6" y="2"/>
                      <a:pt x="15" y="1"/>
                    </a:cubicBezTo>
                    <a:cubicBezTo>
                      <a:pt x="24" y="0"/>
                      <a:pt x="32" y="6"/>
                      <a:pt x="33" y="15"/>
                    </a:cubicBezTo>
                    <a:cubicBezTo>
                      <a:pt x="35" y="24"/>
                      <a:pt x="28" y="32"/>
                      <a:pt x="19" y="33"/>
                    </a:cubicBezTo>
                    <a:cubicBezTo>
                      <a:pt x="10" y="35"/>
                      <a:pt x="2" y="28"/>
                      <a:pt x="1" y="19"/>
                    </a:cubicBezTo>
                    <a:close/>
                  </a:path>
                </a:pathLst>
              </a:custGeom>
              <a:solidFill>
                <a:srgbClr val="3F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4" name="í$ḷïde">
                <a:extLst>
                  <a:ext uri="{FF2B5EF4-FFF2-40B4-BE49-F238E27FC236}">
                    <a16:creationId xmlns:a16="http://schemas.microsoft.com/office/drawing/2014/main" id="{5575D809-C18C-4FD5-B35B-6E6F8B6DDD07}"/>
                  </a:ext>
                </a:extLst>
              </p:cNvPr>
              <p:cNvSpPr/>
              <p:nvPr/>
            </p:nvSpPr>
            <p:spPr bwMode="auto">
              <a:xfrm>
                <a:off x="4773092" y="3994998"/>
                <a:ext cx="55725" cy="55725"/>
              </a:xfrm>
              <a:custGeom>
                <a:avLst/>
                <a:gdLst>
                  <a:gd name="T0" fmla="*/ 1 w 35"/>
                  <a:gd name="T1" fmla="*/ 19 h 35"/>
                  <a:gd name="T2" fmla="*/ 15 w 35"/>
                  <a:gd name="T3" fmla="*/ 1 h 35"/>
                  <a:gd name="T4" fmla="*/ 34 w 35"/>
                  <a:gd name="T5" fmla="*/ 15 h 35"/>
                  <a:gd name="T6" fmla="*/ 19 w 35"/>
                  <a:gd name="T7" fmla="*/ 33 h 35"/>
                  <a:gd name="T8" fmla="*/ 1 w 35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" y="19"/>
                    </a:moveTo>
                    <a:cubicBezTo>
                      <a:pt x="0" y="10"/>
                      <a:pt x="6" y="2"/>
                      <a:pt x="15" y="1"/>
                    </a:cubicBezTo>
                    <a:cubicBezTo>
                      <a:pt x="24" y="0"/>
                      <a:pt x="32" y="6"/>
                      <a:pt x="34" y="15"/>
                    </a:cubicBezTo>
                    <a:cubicBezTo>
                      <a:pt x="35" y="24"/>
                      <a:pt x="28" y="32"/>
                      <a:pt x="19" y="33"/>
                    </a:cubicBezTo>
                    <a:cubicBezTo>
                      <a:pt x="10" y="35"/>
                      <a:pt x="2" y="28"/>
                      <a:pt x="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5" name="íSļíḋé">
                <a:extLst>
                  <a:ext uri="{FF2B5EF4-FFF2-40B4-BE49-F238E27FC236}">
                    <a16:creationId xmlns:a16="http://schemas.microsoft.com/office/drawing/2014/main" id="{592686FD-013B-4641-9B99-CD73C238C71D}"/>
                  </a:ext>
                </a:extLst>
              </p:cNvPr>
              <p:cNvSpPr/>
              <p:nvPr/>
            </p:nvSpPr>
            <p:spPr bwMode="auto">
              <a:xfrm>
                <a:off x="4766405" y="3988311"/>
                <a:ext cx="66870" cy="66870"/>
              </a:xfrm>
              <a:custGeom>
                <a:avLst/>
                <a:gdLst>
                  <a:gd name="T0" fmla="*/ 5 w 42"/>
                  <a:gd name="T1" fmla="*/ 23 h 42"/>
                  <a:gd name="T2" fmla="*/ 10 w 42"/>
                  <a:gd name="T3" fmla="*/ 23 h 42"/>
                  <a:gd name="T4" fmla="*/ 10 w 42"/>
                  <a:gd name="T5" fmla="*/ 21 h 42"/>
                  <a:gd name="T6" fmla="*/ 20 w 42"/>
                  <a:gd name="T7" fmla="*/ 10 h 42"/>
                  <a:gd name="T8" fmla="*/ 21 w 42"/>
                  <a:gd name="T9" fmla="*/ 9 h 42"/>
                  <a:gd name="T10" fmla="*/ 33 w 42"/>
                  <a:gd name="T11" fmla="*/ 20 h 42"/>
                  <a:gd name="T12" fmla="*/ 33 w 42"/>
                  <a:gd name="T13" fmla="*/ 21 h 42"/>
                  <a:gd name="T14" fmla="*/ 23 w 42"/>
                  <a:gd name="T15" fmla="*/ 33 h 42"/>
                  <a:gd name="T16" fmla="*/ 21 w 42"/>
                  <a:gd name="T17" fmla="*/ 33 h 42"/>
                  <a:gd name="T18" fmla="*/ 10 w 42"/>
                  <a:gd name="T19" fmla="*/ 23 h 42"/>
                  <a:gd name="T20" fmla="*/ 5 w 42"/>
                  <a:gd name="T21" fmla="*/ 23 h 42"/>
                  <a:gd name="T22" fmla="*/ 0 w 42"/>
                  <a:gd name="T23" fmla="*/ 24 h 42"/>
                  <a:gd name="T24" fmla="*/ 21 w 42"/>
                  <a:gd name="T25" fmla="*/ 42 h 42"/>
                  <a:gd name="T26" fmla="*/ 24 w 42"/>
                  <a:gd name="T27" fmla="*/ 42 h 42"/>
                  <a:gd name="T28" fmla="*/ 42 w 42"/>
                  <a:gd name="T29" fmla="*/ 21 h 42"/>
                  <a:gd name="T30" fmla="*/ 42 w 42"/>
                  <a:gd name="T31" fmla="*/ 18 h 42"/>
                  <a:gd name="T32" fmla="*/ 21 w 42"/>
                  <a:gd name="T33" fmla="*/ 0 h 42"/>
                  <a:gd name="T34" fmla="*/ 19 w 42"/>
                  <a:gd name="T35" fmla="*/ 0 h 42"/>
                  <a:gd name="T36" fmla="*/ 0 w 42"/>
                  <a:gd name="T37" fmla="*/ 21 h 42"/>
                  <a:gd name="T38" fmla="*/ 0 w 42"/>
                  <a:gd name="T39" fmla="*/ 24 h 42"/>
                  <a:gd name="T40" fmla="*/ 5 w 42"/>
                  <a:gd name="T4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5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15"/>
                      <a:pt x="14" y="10"/>
                      <a:pt x="20" y="10"/>
                    </a:cubicBezTo>
                    <a:cubicBezTo>
                      <a:pt x="20" y="10"/>
                      <a:pt x="21" y="9"/>
                      <a:pt x="21" y="9"/>
                    </a:cubicBezTo>
                    <a:cubicBezTo>
                      <a:pt x="27" y="9"/>
                      <a:pt x="32" y="14"/>
                      <a:pt x="33" y="20"/>
                    </a:cubicBezTo>
                    <a:cubicBezTo>
                      <a:pt x="33" y="20"/>
                      <a:pt x="33" y="21"/>
                      <a:pt x="33" y="21"/>
                    </a:cubicBezTo>
                    <a:cubicBezTo>
                      <a:pt x="33" y="27"/>
                      <a:pt x="29" y="32"/>
                      <a:pt x="23" y="33"/>
                    </a:cubicBezTo>
                    <a:cubicBezTo>
                      <a:pt x="22" y="33"/>
                      <a:pt x="22" y="33"/>
                      <a:pt x="21" y="33"/>
                    </a:cubicBezTo>
                    <a:cubicBezTo>
                      <a:pt x="16" y="33"/>
                      <a:pt x="10" y="29"/>
                      <a:pt x="10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34"/>
                      <a:pt x="11" y="42"/>
                      <a:pt x="21" y="42"/>
                    </a:cubicBezTo>
                    <a:cubicBezTo>
                      <a:pt x="22" y="42"/>
                      <a:pt x="23" y="42"/>
                      <a:pt x="24" y="42"/>
                    </a:cubicBezTo>
                    <a:cubicBezTo>
                      <a:pt x="35" y="41"/>
                      <a:pt x="42" y="32"/>
                      <a:pt x="42" y="21"/>
                    </a:cubicBezTo>
                    <a:cubicBezTo>
                      <a:pt x="42" y="20"/>
                      <a:pt x="42" y="19"/>
                      <a:pt x="42" y="18"/>
                    </a:cubicBezTo>
                    <a:cubicBezTo>
                      <a:pt x="41" y="8"/>
                      <a:pt x="32" y="0"/>
                      <a:pt x="21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8" y="2"/>
                      <a:pt x="0" y="11"/>
                      <a:pt x="0" y="21"/>
                    </a:cubicBezTo>
                    <a:cubicBezTo>
                      <a:pt x="0" y="22"/>
                      <a:pt x="0" y="23"/>
                      <a:pt x="0" y="24"/>
                    </a:cubicBez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8C8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6" name="îṩḷîḍê">
                <a:extLst>
                  <a:ext uri="{FF2B5EF4-FFF2-40B4-BE49-F238E27FC236}">
                    <a16:creationId xmlns:a16="http://schemas.microsoft.com/office/drawing/2014/main" id="{7F1C9198-68DB-484A-AD09-B03D1830A04E}"/>
                  </a:ext>
                </a:extLst>
              </p:cNvPr>
              <p:cNvSpPr/>
              <p:nvPr/>
            </p:nvSpPr>
            <p:spPr bwMode="auto">
              <a:xfrm>
                <a:off x="5529835" y="3175843"/>
                <a:ext cx="109221" cy="102534"/>
              </a:xfrm>
              <a:custGeom>
                <a:avLst/>
                <a:gdLst>
                  <a:gd name="T0" fmla="*/ 0 w 98"/>
                  <a:gd name="T1" fmla="*/ 0 h 92"/>
                  <a:gd name="T2" fmla="*/ 7 w 98"/>
                  <a:gd name="T3" fmla="*/ 92 h 92"/>
                  <a:gd name="T4" fmla="*/ 98 w 98"/>
                  <a:gd name="T5" fmla="*/ 84 h 92"/>
                  <a:gd name="T6" fmla="*/ 71 w 98"/>
                  <a:gd name="T7" fmla="*/ 33 h 92"/>
                  <a:gd name="T8" fmla="*/ 0 w 9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2">
                    <a:moveTo>
                      <a:pt x="0" y="0"/>
                    </a:moveTo>
                    <a:lnTo>
                      <a:pt x="7" y="92"/>
                    </a:lnTo>
                    <a:lnTo>
                      <a:pt x="98" y="84"/>
                    </a:lnTo>
                    <a:lnTo>
                      <a:pt x="71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7" name="îsľîḑé">
                <a:extLst>
                  <a:ext uri="{FF2B5EF4-FFF2-40B4-BE49-F238E27FC236}">
                    <a16:creationId xmlns:a16="http://schemas.microsoft.com/office/drawing/2014/main" id="{5D6AE596-3C70-42F5-AE4E-9C68826ED344}"/>
                  </a:ext>
                </a:extLst>
              </p:cNvPr>
              <p:cNvSpPr/>
              <p:nvPr/>
            </p:nvSpPr>
            <p:spPr bwMode="auto">
              <a:xfrm>
                <a:off x="5533179" y="3083340"/>
                <a:ext cx="188350" cy="178320"/>
              </a:xfrm>
              <a:custGeom>
                <a:avLst/>
                <a:gdLst>
                  <a:gd name="T0" fmla="*/ 59 w 119"/>
                  <a:gd name="T1" fmla="*/ 112 h 112"/>
                  <a:gd name="T2" fmla="*/ 4 w 119"/>
                  <a:gd name="T3" fmla="*/ 63 h 112"/>
                  <a:gd name="T4" fmla="*/ 52 w 119"/>
                  <a:gd name="T5" fmla="*/ 0 h 112"/>
                  <a:gd name="T6" fmla="*/ 59 w 119"/>
                  <a:gd name="T7" fmla="*/ 0 h 112"/>
                  <a:gd name="T8" fmla="*/ 115 w 119"/>
                  <a:gd name="T9" fmla="*/ 49 h 112"/>
                  <a:gd name="T10" fmla="*/ 67 w 119"/>
                  <a:gd name="T11" fmla="*/ 111 h 112"/>
                  <a:gd name="T12" fmla="*/ 59 w 119"/>
                  <a:gd name="T1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12">
                    <a:moveTo>
                      <a:pt x="59" y="112"/>
                    </a:moveTo>
                    <a:cubicBezTo>
                      <a:pt x="31" y="112"/>
                      <a:pt x="7" y="91"/>
                      <a:pt x="4" y="63"/>
                    </a:cubicBezTo>
                    <a:cubicBezTo>
                      <a:pt x="0" y="32"/>
                      <a:pt x="21" y="4"/>
                      <a:pt x="52" y="0"/>
                    </a:cubicBezTo>
                    <a:cubicBezTo>
                      <a:pt x="54" y="0"/>
                      <a:pt x="57" y="0"/>
                      <a:pt x="59" y="0"/>
                    </a:cubicBezTo>
                    <a:cubicBezTo>
                      <a:pt x="87" y="0"/>
                      <a:pt x="111" y="21"/>
                      <a:pt x="115" y="49"/>
                    </a:cubicBezTo>
                    <a:cubicBezTo>
                      <a:pt x="119" y="79"/>
                      <a:pt x="97" y="107"/>
                      <a:pt x="67" y="111"/>
                    </a:cubicBezTo>
                    <a:cubicBezTo>
                      <a:pt x="64" y="112"/>
                      <a:pt x="62" y="112"/>
                      <a:pt x="5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8" name="ïṣľiḑe">
                <a:extLst>
                  <a:ext uri="{FF2B5EF4-FFF2-40B4-BE49-F238E27FC236}">
                    <a16:creationId xmlns:a16="http://schemas.microsoft.com/office/drawing/2014/main" id="{02B8DD9A-488D-44A3-9128-9E1682FFA4A3}"/>
                  </a:ext>
                </a:extLst>
              </p:cNvPr>
              <p:cNvSpPr/>
              <p:nvPr/>
            </p:nvSpPr>
            <p:spPr bwMode="auto">
              <a:xfrm>
                <a:off x="5526492" y="3074424"/>
                <a:ext cx="205067" cy="195037"/>
              </a:xfrm>
              <a:custGeom>
                <a:avLst/>
                <a:gdLst>
                  <a:gd name="T0" fmla="*/ 63 w 129"/>
                  <a:gd name="T1" fmla="*/ 11 h 123"/>
                  <a:gd name="T2" fmla="*/ 113 w 129"/>
                  <a:gd name="T3" fmla="*/ 55 h 123"/>
                  <a:gd name="T4" fmla="*/ 70 w 129"/>
                  <a:gd name="T5" fmla="*/ 112 h 123"/>
                  <a:gd name="T6" fmla="*/ 63 w 129"/>
                  <a:gd name="T7" fmla="*/ 112 h 123"/>
                  <a:gd name="T8" fmla="*/ 13 w 129"/>
                  <a:gd name="T9" fmla="*/ 68 h 123"/>
                  <a:gd name="T10" fmla="*/ 57 w 129"/>
                  <a:gd name="T11" fmla="*/ 12 h 123"/>
                  <a:gd name="T12" fmla="*/ 63 w 129"/>
                  <a:gd name="T13" fmla="*/ 11 h 123"/>
                  <a:gd name="T14" fmla="*/ 63 w 129"/>
                  <a:gd name="T15" fmla="*/ 0 h 123"/>
                  <a:gd name="T16" fmla="*/ 63 w 129"/>
                  <a:gd name="T17" fmla="*/ 0 h 123"/>
                  <a:gd name="T18" fmla="*/ 55 w 129"/>
                  <a:gd name="T19" fmla="*/ 1 h 123"/>
                  <a:gd name="T20" fmla="*/ 14 w 129"/>
                  <a:gd name="T21" fmla="*/ 24 h 123"/>
                  <a:gd name="T22" fmla="*/ 2 w 129"/>
                  <a:gd name="T23" fmla="*/ 70 h 123"/>
                  <a:gd name="T24" fmla="*/ 63 w 129"/>
                  <a:gd name="T25" fmla="*/ 123 h 123"/>
                  <a:gd name="T26" fmla="*/ 71 w 129"/>
                  <a:gd name="T27" fmla="*/ 123 h 123"/>
                  <a:gd name="T28" fmla="*/ 124 w 129"/>
                  <a:gd name="T29" fmla="*/ 54 h 123"/>
                  <a:gd name="T30" fmla="*/ 63 w 129"/>
                  <a:gd name="T3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123">
                    <a:moveTo>
                      <a:pt x="63" y="11"/>
                    </a:moveTo>
                    <a:cubicBezTo>
                      <a:pt x="88" y="11"/>
                      <a:pt x="110" y="30"/>
                      <a:pt x="113" y="55"/>
                    </a:cubicBezTo>
                    <a:cubicBezTo>
                      <a:pt x="117" y="83"/>
                      <a:pt x="97" y="108"/>
                      <a:pt x="70" y="112"/>
                    </a:cubicBezTo>
                    <a:cubicBezTo>
                      <a:pt x="68" y="112"/>
                      <a:pt x="65" y="112"/>
                      <a:pt x="63" y="112"/>
                    </a:cubicBezTo>
                    <a:cubicBezTo>
                      <a:pt x="38" y="112"/>
                      <a:pt x="17" y="94"/>
                      <a:pt x="13" y="68"/>
                    </a:cubicBezTo>
                    <a:cubicBezTo>
                      <a:pt x="10" y="41"/>
                      <a:pt x="29" y="15"/>
                      <a:pt x="57" y="12"/>
                    </a:cubicBezTo>
                    <a:cubicBezTo>
                      <a:pt x="59" y="12"/>
                      <a:pt x="61" y="11"/>
                      <a:pt x="63" y="11"/>
                    </a:cubicBezTo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1" y="0"/>
                      <a:pt x="58" y="0"/>
                      <a:pt x="55" y="1"/>
                    </a:cubicBezTo>
                    <a:cubicBezTo>
                      <a:pt x="39" y="3"/>
                      <a:pt x="24" y="11"/>
                      <a:pt x="14" y="24"/>
                    </a:cubicBezTo>
                    <a:cubicBezTo>
                      <a:pt x="4" y="37"/>
                      <a:pt x="0" y="53"/>
                      <a:pt x="2" y="70"/>
                    </a:cubicBezTo>
                    <a:cubicBezTo>
                      <a:pt x="6" y="100"/>
                      <a:pt x="32" y="123"/>
                      <a:pt x="63" y="123"/>
                    </a:cubicBezTo>
                    <a:cubicBezTo>
                      <a:pt x="66" y="123"/>
                      <a:pt x="69" y="123"/>
                      <a:pt x="71" y="123"/>
                    </a:cubicBezTo>
                    <a:cubicBezTo>
                      <a:pt x="105" y="119"/>
                      <a:pt x="129" y="88"/>
                      <a:pt x="124" y="54"/>
                    </a:cubicBezTo>
                    <a:cubicBezTo>
                      <a:pt x="120" y="23"/>
                      <a:pt x="94" y="0"/>
                      <a:pt x="63" y="0"/>
                    </a:cubicBezTo>
                    <a:close/>
                  </a:path>
                </a:pathLst>
              </a:custGeom>
              <a:solidFill>
                <a:srgbClr val="8C8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9" name="îṡḻiḍê">
                <a:extLst>
                  <a:ext uri="{FF2B5EF4-FFF2-40B4-BE49-F238E27FC236}">
                    <a16:creationId xmlns:a16="http://schemas.microsoft.com/office/drawing/2014/main" id="{8ACE399A-21E3-43D4-A1CA-4DF598E15335}"/>
                  </a:ext>
                </a:extLst>
              </p:cNvPr>
              <p:cNvSpPr/>
              <p:nvPr/>
            </p:nvSpPr>
            <p:spPr bwMode="auto">
              <a:xfrm>
                <a:off x="6099343" y="3502391"/>
                <a:ext cx="109221" cy="103649"/>
              </a:xfrm>
              <a:custGeom>
                <a:avLst/>
                <a:gdLst>
                  <a:gd name="T0" fmla="*/ 0 w 98"/>
                  <a:gd name="T1" fmla="*/ 0 h 93"/>
                  <a:gd name="T2" fmla="*/ 8 w 98"/>
                  <a:gd name="T3" fmla="*/ 93 h 93"/>
                  <a:gd name="T4" fmla="*/ 98 w 98"/>
                  <a:gd name="T5" fmla="*/ 84 h 93"/>
                  <a:gd name="T6" fmla="*/ 71 w 98"/>
                  <a:gd name="T7" fmla="*/ 34 h 93"/>
                  <a:gd name="T8" fmla="*/ 0 w 9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3">
                    <a:moveTo>
                      <a:pt x="0" y="0"/>
                    </a:moveTo>
                    <a:lnTo>
                      <a:pt x="8" y="93"/>
                    </a:lnTo>
                    <a:lnTo>
                      <a:pt x="98" y="84"/>
                    </a:lnTo>
                    <a:lnTo>
                      <a:pt x="7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0" name="îṣḻîḑê">
                <a:extLst>
                  <a:ext uri="{FF2B5EF4-FFF2-40B4-BE49-F238E27FC236}">
                    <a16:creationId xmlns:a16="http://schemas.microsoft.com/office/drawing/2014/main" id="{CCF05B17-6477-45AA-BEA9-E2EF6D6C7CEF}"/>
                  </a:ext>
                </a:extLst>
              </p:cNvPr>
              <p:cNvSpPr/>
              <p:nvPr/>
            </p:nvSpPr>
            <p:spPr bwMode="auto">
              <a:xfrm>
                <a:off x="6104915" y="3411002"/>
                <a:ext cx="182778" cy="177205"/>
              </a:xfrm>
              <a:custGeom>
                <a:avLst/>
                <a:gdLst>
                  <a:gd name="T0" fmla="*/ 58 w 115"/>
                  <a:gd name="T1" fmla="*/ 112 h 112"/>
                  <a:gd name="T2" fmla="*/ 2 w 115"/>
                  <a:gd name="T3" fmla="*/ 63 h 112"/>
                  <a:gd name="T4" fmla="*/ 13 w 115"/>
                  <a:gd name="T5" fmla="*/ 22 h 112"/>
                  <a:gd name="T6" fmla="*/ 50 w 115"/>
                  <a:gd name="T7" fmla="*/ 0 h 112"/>
                  <a:gd name="T8" fmla="*/ 58 w 115"/>
                  <a:gd name="T9" fmla="*/ 0 h 112"/>
                  <a:gd name="T10" fmla="*/ 113 w 115"/>
                  <a:gd name="T11" fmla="*/ 49 h 112"/>
                  <a:gd name="T12" fmla="*/ 102 w 115"/>
                  <a:gd name="T13" fmla="*/ 90 h 112"/>
                  <a:gd name="T14" fmla="*/ 65 w 115"/>
                  <a:gd name="T15" fmla="*/ 112 h 112"/>
                  <a:gd name="T16" fmla="*/ 58 w 115"/>
                  <a:gd name="T1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2">
                    <a:moveTo>
                      <a:pt x="58" y="112"/>
                    </a:moveTo>
                    <a:cubicBezTo>
                      <a:pt x="30" y="112"/>
                      <a:pt x="6" y="91"/>
                      <a:pt x="2" y="63"/>
                    </a:cubicBezTo>
                    <a:cubicBezTo>
                      <a:pt x="0" y="48"/>
                      <a:pt x="4" y="34"/>
                      <a:pt x="13" y="22"/>
                    </a:cubicBezTo>
                    <a:cubicBezTo>
                      <a:pt x="22" y="10"/>
                      <a:pt x="36" y="2"/>
                      <a:pt x="50" y="0"/>
                    </a:cubicBezTo>
                    <a:cubicBezTo>
                      <a:pt x="53" y="0"/>
                      <a:pt x="55" y="0"/>
                      <a:pt x="58" y="0"/>
                    </a:cubicBezTo>
                    <a:cubicBezTo>
                      <a:pt x="86" y="0"/>
                      <a:pt x="110" y="21"/>
                      <a:pt x="113" y="49"/>
                    </a:cubicBezTo>
                    <a:cubicBezTo>
                      <a:pt x="115" y="64"/>
                      <a:pt x="111" y="78"/>
                      <a:pt x="102" y="90"/>
                    </a:cubicBezTo>
                    <a:cubicBezTo>
                      <a:pt x="93" y="102"/>
                      <a:pt x="80" y="110"/>
                      <a:pt x="65" y="112"/>
                    </a:cubicBezTo>
                    <a:cubicBezTo>
                      <a:pt x="63" y="112"/>
                      <a:pt x="60" y="112"/>
                      <a:pt x="58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1" name="îŝḷîḋé">
                <a:extLst>
                  <a:ext uri="{FF2B5EF4-FFF2-40B4-BE49-F238E27FC236}">
                    <a16:creationId xmlns:a16="http://schemas.microsoft.com/office/drawing/2014/main" id="{16F5AAEC-58AE-494E-8A23-01EEE1A39E64}"/>
                  </a:ext>
                </a:extLst>
              </p:cNvPr>
              <p:cNvSpPr/>
              <p:nvPr/>
            </p:nvSpPr>
            <p:spPr bwMode="auto">
              <a:xfrm>
                <a:off x="6092656" y="3400971"/>
                <a:ext cx="205067" cy="197266"/>
              </a:xfrm>
              <a:custGeom>
                <a:avLst/>
                <a:gdLst>
                  <a:gd name="T0" fmla="*/ 66 w 129"/>
                  <a:gd name="T1" fmla="*/ 12 h 124"/>
                  <a:gd name="T2" fmla="*/ 116 w 129"/>
                  <a:gd name="T3" fmla="*/ 55 h 124"/>
                  <a:gd name="T4" fmla="*/ 72 w 129"/>
                  <a:gd name="T5" fmla="*/ 112 h 124"/>
                  <a:gd name="T6" fmla="*/ 66 w 129"/>
                  <a:gd name="T7" fmla="*/ 112 h 124"/>
                  <a:gd name="T8" fmla="*/ 16 w 129"/>
                  <a:gd name="T9" fmla="*/ 69 h 124"/>
                  <a:gd name="T10" fmla="*/ 59 w 129"/>
                  <a:gd name="T11" fmla="*/ 12 h 124"/>
                  <a:gd name="T12" fmla="*/ 66 w 129"/>
                  <a:gd name="T13" fmla="*/ 12 h 124"/>
                  <a:gd name="T14" fmla="*/ 66 w 129"/>
                  <a:gd name="T15" fmla="*/ 0 h 124"/>
                  <a:gd name="T16" fmla="*/ 66 w 129"/>
                  <a:gd name="T17" fmla="*/ 0 h 124"/>
                  <a:gd name="T18" fmla="*/ 58 w 129"/>
                  <a:gd name="T19" fmla="*/ 1 h 124"/>
                  <a:gd name="T20" fmla="*/ 5 w 129"/>
                  <a:gd name="T21" fmla="*/ 70 h 124"/>
                  <a:gd name="T22" fmla="*/ 66 w 129"/>
                  <a:gd name="T23" fmla="*/ 124 h 124"/>
                  <a:gd name="T24" fmla="*/ 74 w 129"/>
                  <a:gd name="T25" fmla="*/ 123 h 124"/>
                  <a:gd name="T26" fmla="*/ 115 w 129"/>
                  <a:gd name="T27" fmla="*/ 100 h 124"/>
                  <a:gd name="T28" fmla="*/ 127 w 129"/>
                  <a:gd name="T29" fmla="*/ 54 h 124"/>
                  <a:gd name="T30" fmla="*/ 66 w 129"/>
                  <a:gd name="T3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124">
                    <a:moveTo>
                      <a:pt x="66" y="12"/>
                    </a:moveTo>
                    <a:cubicBezTo>
                      <a:pt x="91" y="12"/>
                      <a:pt x="112" y="30"/>
                      <a:pt x="116" y="55"/>
                    </a:cubicBezTo>
                    <a:cubicBezTo>
                      <a:pt x="119" y="83"/>
                      <a:pt x="100" y="108"/>
                      <a:pt x="72" y="112"/>
                    </a:cubicBezTo>
                    <a:cubicBezTo>
                      <a:pt x="70" y="112"/>
                      <a:pt x="68" y="112"/>
                      <a:pt x="66" y="112"/>
                    </a:cubicBezTo>
                    <a:cubicBezTo>
                      <a:pt x="41" y="112"/>
                      <a:pt x="19" y="94"/>
                      <a:pt x="16" y="69"/>
                    </a:cubicBezTo>
                    <a:cubicBezTo>
                      <a:pt x="12" y="41"/>
                      <a:pt x="32" y="16"/>
                      <a:pt x="59" y="12"/>
                    </a:cubicBezTo>
                    <a:cubicBezTo>
                      <a:pt x="61" y="12"/>
                      <a:pt x="64" y="12"/>
                      <a:pt x="66" y="12"/>
                    </a:cubicBezTo>
                    <a:moveTo>
                      <a:pt x="66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3" y="0"/>
                      <a:pt x="60" y="1"/>
                      <a:pt x="58" y="1"/>
                    </a:cubicBezTo>
                    <a:cubicBezTo>
                      <a:pt x="24" y="5"/>
                      <a:pt x="0" y="36"/>
                      <a:pt x="5" y="70"/>
                    </a:cubicBezTo>
                    <a:cubicBezTo>
                      <a:pt x="9" y="101"/>
                      <a:pt x="35" y="124"/>
                      <a:pt x="66" y="124"/>
                    </a:cubicBezTo>
                    <a:cubicBezTo>
                      <a:pt x="68" y="124"/>
                      <a:pt x="71" y="123"/>
                      <a:pt x="74" y="123"/>
                    </a:cubicBezTo>
                    <a:cubicBezTo>
                      <a:pt x="90" y="121"/>
                      <a:pt x="105" y="113"/>
                      <a:pt x="115" y="100"/>
                    </a:cubicBezTo>
                    <a:cubicBezTo>
                      <a:pt x="125" y="87"/>
                      <a:pt x="129" y="70"/>
                      <a:pt x="127" y="54"/>
                    </a:cubicBezTo>
                    <a:cubicBezTo>
                      <a:pt x="123" y="23"/>
                      <a:pt x="97" y="0"/>
                      <a:pt x="66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2" name="ïṣľîďê">
                <a:extLst>
                  <a:ext uri="{FF2B5EF4-FFF2-40B4-BE49-F238E27FC236}">
                    <a16:creationId xmlns:a16="http://schemas.microsoft.com/office/drawing/2014/main" id="{E131FD0D-541E-43C8-AB40-7CA73FBE249D}"/>
                  </a:ext>
                </a:extLst>
              </p:cNvPr>
              <p:cNvSpPr/>
              <p:nvPr/>
            </p:nvSpPr>
            <p:spPr bwMode="auto">
              <a:xfrm>
                <a:off x="5586675" y="3141293"/>
                <a:ext cx="43466" cy="57954"/>
              </a:xfrm>
              <a:custGeom>
                <a:avLst/>
                <a:gdLst>
                  <a:gd name="T0" fmla="*/ 5 w 27"/>
                  <a:gd name="T1" fmla="*/ 18 h 37"/>
                  <a:gd name="T2" fmla="*/ 1 w 27"/>
                  <a:gd name="T3" fmla="*/ 11 h 37"/>
                  <a:gd name="T4" fmla="*/ 1 w 27"/>
                  <a:gd name="T5" fmla="*/ 7 h 37"/>
                  <a:gd name="T6" fmla="*/ 3 w 27"/>
                  <a:gd name="T7" fmla="*/ 4 h 37"/>
                  <a:gd name="T8" fmla="*/ 6 w 27"/>
                  <a:gd name="T9" fmla="*/ 1 h 37"/>
                  <a:gd name="T10" fmla="*/ 11 w 27"/>
                  <a:gd name="T11" fmla="*/ 0 h 37"/>
                  <a:gd name="T12" fmla="*/ 15 w 27"/>
                  <a:gd name="T13" fmla="*/ 0 h 37"/>
                  <a:gd name="T14" fmla="*/ 19 w 27"/>
                  <a:gd name="T15" fmla="*/ 2 h 37"/>
                  <a:gd name="T16" fmla="*/ 22 w 27"/>
                  <a:gd name="T17" fmla="*/ 4 h 37"/>
                  <a:gd name="T18" fmla="*/ 23 w 27"/>
                  <a:gd name="T19" fmla="*/ 8 h 37"/>
                  <a:gd name="T20" fmla="*/ 21 w 27"/>
                  <a:gd name="T21" fmla="*/ 16 h 37"/>
                  <a:gd name="T22" fmla="*/ 27 w 27"/>
                  <a:gd name="T23" fmla="*/ 24 h 37"/>
                  <a:gd name="T24" fmla="*/ 26 w 27"/>
                  <a:gd name="T25" fmla="*/ 28 h 37"/>
                  <a:gd name="T26" fmla="*/ 24 w 27"/>
                  <a:gd name="T27" fmla="*/ 32 h 37"/>
                  <a:gd name="T28" fmla="*/ 21 w 27"/>
                  <a:gd name="T29" fmla="*/ 35 h 37"/>
                  <a:gd name="T30" fmla="*/ 15 w 27"/>
                  <a:gd name="T31" fmla="*/ 37 h 37"/>
                  <a:gd name="T32" fmla="*/ 10 w 27"/>
                  <a:gd name="T33" fmla="*/ 37 h 37"/>
                  <a:gd name="T34" fmla="*/ 6 w 27"/>
                  <a:gd name="T35" fmla="*/ 35 h 37"/>
                  <a:gd name="T36" fmla="*/ 3 w 27"/>
                  <a:gd name="T37" fmla="*/ 32 h 37"/>
                  <a:gd name="T38" fmla="*/ 1 w 27"/>
                  <a:gd name="T39" fmla="*/ 27 h 37"/>
                  <a:gd name="T40" fmla="*/ 2 w 27"/>
                  <a:gd name="T41" fmla="*/ 22 h 37"/>
                  <a:gd name="T42" fmla="*/ 5 w 27"/>
                  <a:gd name="T43" fmla="*/ 18 h 37"/>
                  <a:gd name="T44" fmla="*/ 8 w 27"/>
                  <a:gd name="T45" fmla="*/ 11 h 37"/>
                  <a:gd name="T46" fmla="*/ 9 w 27"/>
                  <a:gd name="T47" fmla="*/ 12 h 37"/>
                  <a:gd name="T48" fmla="*/ 10 w 27"/>
                  <a:gd name="T49" fmla="*/ 13 h 37"/>
                  <a:gd name="T50" fmla="*/ 11 w 27"/>
                  <a:gd name="T51" fmla="*/ 14 h 37"/>
                  <a:gd name="T52" fmla="*/ 12 w 27"/>
                  <a:gd name="T53" fmla="*/ 14 h 37"/>
                  <a:gd name="T54" fmla="*/ 15 w 27"/>
                  <a:gd name="T55" fmla="*/ 13 h 37"/>
                  <a:gd name="T56" fmla="*/ 16 w 27"/>
                  <a:gd name="T57" fmla="*/ 10 h 37"/>
                  <a:gd name="T58" fmla="*/ 14 w 27"/>
                  <a:gd name="T59" fmla="*/ 7 h 37"/>
                  <a:gd name="T60" fmla="*/ 11 w 27"/>
                  <a:gd name="T61" fmla="*/ 7 h 37"/>
                  <a:gd name="T62" fmla="*/ 9 w 27"/>
                  <a:gd name="T63" fmla="*/ 8 h 37"/>
                  <a:gd name="T64" fmla="*/ 8 w 27"/>
                  <a:gd name="T65" fmla="*/ 11 h 37"/>
                  <a:gd name="T66" fmla="*/ 9 w 27"/>
                  <a:gd name="T67" fmla="*/ 25 h 37"/>
                  <a:gd name="T68" fmla="*/ 10 w 27"/>
                  <a:gd name="T69" fmla="*/ 27 h 37"/>
                  <a:gd name="T70" fmla="*/ 11 w 27"/>
                  <a:gd name="T71" fmla="*/ 29 h 37"/>
                  <a:gd name="T72" fmla="*/ 13 w 27"/>
                  <a:gd name="T73" fmla="*/ 30 h 37"/>
                  <a:gd name="T74" fmla="*/ 14 w 27"/>
                  <a:gd name="T75" fmla="*/ 30 h 37"/>
                  <a:gd name="T76" fmla="*/ 16 w 27"/>
                  <a:gd name="T77" fmla="*/ 29 h 37"/>
                  <a:gd name="T78" fmla="*/ 18 w 27"/>
                  <a:gd name="T79" fmla="*/ 28 h 37"/>
                  <a:gd name="T80" fmla="*/ 18 w 27"/>
                  <a:gd name="T81" fmla="*/ 26 h 37"/>
                  <a:gd name="T82" fmla="*/ 19 w 27"/>
                  <a:gd name="T83" fmla="*/ 24 h 37"/>
                  <a:gd name="T84" fmla="*/ 17 w 27"/>
                  <a:gd name="T85" fmla="*/ 21 h 37"/>
                  <a:gd name="T86" fmla="*/ 13 w 27"/>
                  <a:gd name="T87" fmla="*/ 20 h 37"/>
                  <a:gd name="T88" fmla="*/ 11 w 27"/>
                  <a:gd name="T89" fmla="*/ 20 h 37"/>
                  <a:gd name="T90" fmla="*/ 10 w 27"/>
                  <a:gd name="T91" fmla="*/ 22 h 37"/>
                  <a:gd name="T92" fmla="*/ 9 w 27"/>
                  <a:gd name="T93" fmla="*/ 23 h 37"/>
                  <a:gd name="T94" fmla="*/ 9 w 27"/>
                  <a:gd name="T9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" h="37">
                    <a:moveTo>
                      <a:pt x="5" y="18"/>
                    </a:moveTo>
                    <a:cubicBezTo>
                      <a:pt x="2" y="16"/>
                      <a:pt x="1" y="14"/>
                      <a:pt x="1" y="11"/>
                    </a:cubicBezTo>
                    <a:cubicBezTo>
                      <a:pt x="0" y="10"/>
                      <a:pt x="1" y="8"/>
                      <a:pt x="1" y="7"/>
                    </a:cubicBezTo>
                    <a:cubicBezTo>
                      <a:pt x="1" y="6"/>
                      <a:pt x="2" y="5"/>
                      <a:pt x="3" y="4"/>
                    </a:cubicBezTo>
                    <a:cubicBezTo>
                      <a:pt x="4" y="3"/>
                      <a:pt x="5" y="2"/>
                      <a:pt x="6" y="1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20" y="2"/>
                      <a:pt x="21" y="3"/>
                      <a:pt x="22" y="4"/>
                    </a:cubicBezTo>
                    <a:cubicBezTo>
                      <a:pt x="23" y="6"/>
                      <a:pt x="23" y="7"/>
                      <a:pt x="23" y="8"/>
                    </a:cubicBezTo>
                    <a:cubicBezTo>
                      <a:pt x="23" y="11"/>
                      <a:pt x="23" y="13"/>
                      <a:pt x="21" y="16"/>
                    </a:cubicBezTo>
                    <a:cubicBezTo>
                      <a:pt x="24" y="17"/>
                      <a:pt x="26" y="20"/>
                      <a:pt x="27" y="24"/>
                    </a:cubicBezTo>
                    <a:cubicBezTo>
                      <a:pt x="27" y="25"/>
                      <a:pt x="27" y="27"/>
                      <a:pt x="26" y="28"/>
                    </a:cubicBezTo>
                    <a:cubicBezTo>
                      <a:pt x="26" y="30"/>
                      <a:pt x="25" y="31"/>
                      <a:pt x="24" y="32"/>
                    </a:cubicBezTo>
                    <a:cubicBezTo>
                      <a:pt x="23" y="34"/>
                      <a:pt x="22" y="35"/>
                      <a:pt x="21" y="35"/>
                    </a:cubicBezTo>
                    <a:cubicBezTo>
                      <a:pt x="19" y="36"/>
                      <a:pt x="17" y="37"/>
                      <a:pt x="15" y="37"/>
                    </a:cubicBezTo>
                    <a:cubicBezTo>
                      <a:pt x="14" y="37"/>
                      <a:pt x="12" y="37"/>
                      <a:pt x="10" y="37"/>
                    </a:cubicBezTo>
                    <a:cubicBezTo>
                      <a:pt x="8" y="36"/>
                      <a:pt x="7" y="36"/>
                      <a:pt x="6" y="35"/>
                    </a:cubicBezTo>
                    <a:cubicBezTo>
                      <a:pt x="4" y="34"/>
                      <a:pt x="3" y="33"/>
                      <a:pt x="3" y="32"/>
                    </a:cubicBezTo>
                    <a:cubicBezTo>
                      <a:pt x="2" y="30"/>
                      <a:pt x="1" y="29"/>
                      <a:pt x="1" y="27"/>
                    </a:cubicBezTo>
                    <a:cubicBezTo>
                      <a:pt x="1" y="25"/>
                      <a:pt x="1" y="24"/>
                      <a:pt x="2" y="22"/>
                    </a:cubicBezTo>
                    <a:cubicBezTo>
                      <a:pt x="2" y="20"/>
                      <a:pt x="3" y="19"/>
                      <a:pt x="5" y="18"/>
                    </a:cubicBezTo>
                    <a:close/>
                    <a:moveTo>
                      <a:pt x="8" y="11"/>
                    </a:moveTo>
                    <a:cubicBezTo>
                      <a:pt x="8" y="11"/>
                      <a:pt x="9" y="12"/>
                      <a:pt x="9" y="12"/>
                    </a:cubicBezTo>
                    <a:cubicBezTo>
                      <a:pt x="9" y="13"/>
                      <a:pt x="9" y="13"/>
                      <a:pt x="10" y="13"/>
                    </a:cubicBezTo>
                    <a:cubicBezTo>
                      <a:pt x="10" y="14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4" y="14"/>
                      <a:pt x="15" y="13"/>
                    </a:cubicBezTo>
                    <a:cubicBezTo>
                      <a:pt x="16" y="12"/>
                      <a:pt x="16" y="11"/>
                      <a:pt x="16" y="10"/>
                    </a:cubicBezTo>
                    <a:cubicBezTo>
                      <a:pt x="15" y="9"/>
                      <a:pt x="15" y="8"/>
                      <a:pt x="14" y="7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0" y="7"/>
                      <a:pt x="10" y="7"/>
                      <a:pt x="9" y="8"/>
                    </a:cubicBezTo>
                    <a:cubicBezTo>
                      <a:pt x="8" y="9"/>
                      <a:pt x="8" y="10"/>
                      <a:pt x="8" y="11"/>
                    </a:cubicBezTo>
                    <a:close/>
                    <a:moveTo>
                      <a:pt x="9" y="25"/>
                    </a:moveTo>
                    <a:cubicBezTo>
                      <a:pt x="9" y="26"/>
                      <a:pt x="9" y="27"/>
                      <a:pt x="10" y="27"/>
                    </a:cubicBezTo>
                    <a:cubicBezTo>
                      <a:pt x="10" y="28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30"/>
                    </a:cubicBezTo>
                    <a:cubicBezTo>
                      <a:pt x="13" y="30"/>
                      <a:pt x="14" y="30"/>
                      <a:pt x="14" y="30"/>
                    </a:cubicBezTo>
                    <a:cubicBezTo>
                      <a:pt x="15" y="30"/>
                      <a:pt x="16" y="30"/>
                      <a:pt x="16" y="29"/>
                    </a:cubicBezTo>
                    <a:cubicBezTo>
                      <a:pt x="17" y="29"/>
                      <a:pt x="17" y="28"/>
                      <a:pt x="18" y="28"/>
                    </a:cubicBezTo>
                    <a:cubicBezTo>
                      <a:pt x="18" y="27"/>
                      <a:pt x="18" y="27"/>
                      <a:pt x="18" y="26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8" y="23"/>
                      <a:pt x="18" y="22"/>
                      <a:pt x="17" y="21"/>
                    </a:cubicBezTo>
                    <a:cubicBezTo>
                      <a:pt x="16" y="20"/>
                      <a:pt x="14" y="20"/>
                      <a:pt x="13" y="20"/>
                    </a:cubicBezTo>
                    <a:cubicBezTo>
                      <a:pt x="12" y="20"/>
                      <a:pt x="12" y="20"/>
                      <a:pt x="11" y="20"/>
                    </a:cubicBezTo>
                    <a:cubicBezTo>
                      <a:pt x="11" y="21"/>
                      <a:pt x="10" y="21"/>
                      <a:pt x="10" y="22"/>
                    </a:cubicBezTo>
                    <a:cubicBezTo>
                      <a:pt x="10" y="22"/>
                      <a:pt x="9" y="23"/>
                      <a:pt x="9" y="23"/>
                    </a:cubicBezTo>
                    <a:cubicBezTo>
                      <a:pt x="9" y="24"/>
                      <a:pt x="9" y="25"/>
                      <a:pt x="9" y="25"/>
                    </a:cubicBezTo>
                    <a:close/>
                  </a:path>
                </a:pathLst>
              </a:custGeom>
              <a:solidFill>
                <a:srgbClr val="8C8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3" name="íŝļíďè">
                <a:extLst>
                  <a:ext uri="{FF2B5EF4-FFF2-40B4-BE49-F238E27FC236}">
                    <a16:creationId xmlns:a16="http://schemas.microsoft.com/office/drawing/2014/main" id="{421ADDBC-4EF2-4365-9559-6E5A79EECAA5}"/>
                  </a:ext>
                </a:extLst>
              </p:cNvPr>
              <p:cNvSpPr/>
              <p:nvPr/>
            </p:nvSpPr>
            <p:spPr bwMode="auto">
              <a:xfrm>
                <a:off x="5633483" y="3134607"/>
                <a:ext cx="42351" cy="60183"/>
              </a:xfrm>
              <a:custGeom>
                <a:avLst/>
                <a:gdLst>
                  <a:gd name="T0" fmla="*/ 8 w 27"/>
                  <a:gd name="T1" fmla="*/ 37 h 38"/>
                  <a:gd name="T2" fmla="*/ 2 w 27"/>
                  <a:gd name="T3" fmla="*/ 34 h 38"/>
                  <a:gd name="T4" fmla="*/ 4 w 27"/>
                  <a:gd name="T5" fmla="*/ 30 h 38"/>
                  <a:gd name="T6" fmla="*/ 8 w 27"/>
                  <a:gd name="T7" fmla="*/ 25 h 38"/>
                  <a:gd name="T8" fmla="*/ 13 w 27"/>
                  <a:gd name="T9" fmla="*/ 16 h 38"/>
                  <a:gd name="T10" fmla="*/ 15 w 27"/>
                  <a:gd name="T11" fmla="*/ 10 h 38"/>
                  <a:gd name="T12" fmla="*/ 14 w 27"/>
                  <a:gd name="T13" fmla="*/ 8 h 38"/>
                  <a:gd name="T14" fmla="*/ 11 w 27"/>
                  <a:gd name="T15" fmla="*/ 7 h 38"/>
                  <a:gd name="T16" fmla="*/ 9 w 27"/>
                  <a:gd name="T17" fmla="*/ 9 h 38"/>
                  <a:gd name="T18" fmla="*/ 8 w 27"/>
                  <a:gd name="T19" fmla="*/ 12 h 38"/>
                  <a:gd name="T20" fmla="*/ 7 w 27"/>
                  <a:gd name="T21" fmla="*/ 15 h 38"/>
                  <a:gd name="T22" fmla="*/ 5 w 27"/>
                  <a:gd name="T23" fmla="*/ 16 h 38"/>
                  <a:gd name="T24" fmla="*/ 2 w 27"/>
                  <a:gd name="T25" fmla="*/ 15 h 38"/>
                  <a:gd name="T26" fmla="*/ 0 w 27"/>
                  <a:gd name="T27" fmla="*/ 13 h 38"/>
                  <a:gd name="T28" fmla="*/ 0 w 27"/>
                  <a:gd name="T29" fmla="*/ 9 h 38"/>
                  <a:gd name="T30" fmla="*/ 2 w 27"/>
                  <a:gd name="T31" fmla="*/ 6 h 38"/>
                  <a:gd name="T32" fmla="*/ 6 w 27"/>
                  <a:gd name="T33" fmla="*/ 2 h 38"/>
                  <a:gd name="T34" fmla="*/ 11 w 27"/>
                  <a:gd name="T35" fmla="*/ 0 h 38"/>
                  <a:gd name="T36" fmla="*/ 15 w 27"/>
                  <a:gd name="T37" fmla="*/ 0 h 38"/>
                  <a:gd name="T38" fmla="*/ 19 w 27"/>
                  <a:gd name="T39" fmla="*/ 2 h 38"/>
                  <a:gd name="T40" fmla="*/ 22 w 27"/>
                  <a:gd name="T41" fmla="*/ 5 h 38"/>
                  <a:gd name="T42" fmla="*/ 23 w 27"/>
                  <a:gd name="T43" fmla="*/ 9 h 38"/>
                  <a:gd name="T44" fmla="*/ 23 w 27"/>
                  <a:gd name="T45" fmla="*/ 13 h 38"/>
                  <a:gd name="T46" fmla="*/ 21 w 27"/>
                  <a:gd name="T47" fmla="*/ 18 h 38"/>
                  <a:gd name="T48" fmla="*/ 18 w 27"/>
                  <a:gd name="T49" fmla="*/ 23 h 38"/>
                  <a:gd name="T50" fmla="*/ 14 w 27"/>
                  <a:gd name="T51" fmla="*/ 29 h 38"/>
                  <a:gd name="T52" fmla="*/ 21 w 27"/>
                  <a:gd name="T53" fmla="*/ 28 h 38"/>
                  <a:gd name="T54" fmla="*/ 27 w 27"/>
                  <a:gd name="T55" fmla="*/ 31 h 38"/>
                  <a:gd name="T56" fmla="*/ 22 w 27"/>
                  <a:gd name="T57" fmla="*/ 35 h 38"/>
                  <a:gd name="T58" fmla="*/ 8 w 27"/>
                  <a:gd name="T5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38">
                    <a:moveTo>
                      <a:pt x="8" y="37"/>
                    </a:moveTo>
                    <a:cubicBezTo>
                      <a:pt x="5" y="38"/>
                      <a:pt x="3" y="37"/>
                      <a:pt x="2" y="34"/>
                    </a:cubicBezTo>
                    <a:cubicBezTo>
                      <a:pt x="2" y="33"/>
                      <a:pt x="3" y="32"/>
                      <a:pt x="4" y="30"/>
                    </a:cubicBezTo>
                    <a:cubicBezTo>
                      <a:pt x="5" y="29"/>
                      <a:pt x="6" y="27"/>
                      <a:pt x="8" y="25"/>
                    </a:cubicBezTo>
                    <a:cubicBezTo>
                      <a:pt x="10" y="21"/>
                      <a:pt x="12" y="18"/>
                      <a:pt x="13" y="16"/>
                    </a:cubicBezTo>
                    <a:cubicBezTo>
                      <a:pt x="15" y="14"/>
                      <a:pt x="15" y="12"/>
                      <a:pt x="15" y="10"/>
                    </a:cubicBezTo>
                    <a:cubicBezTo>
                      <a:pt x="15" y="9"/>
                      <a:pt x="14" y="9"/>
                      <a:pt x="14" y="8"/>
                    </a:cubicBezTo>
                    <a:cubicBezTo>
                      <a:pt x="13" y="8"/>
                      <a:pt x="12" y="7"/>
                      <a:pt x="11" y="7"/>
                    </a:cubicBezTo>
                    <a:cubicBezTo>
                      <a:pt x="11" y="8"/>
                      <a:pt x="10" y="8"/>
                      <a:pt x="9" y="9"/>
                    </a:cubicBezTo>
                    <a:cubicBezTo>
                      <a:pt x="9" y="9"/>
                      <a:pt x="8" y="10"/>
                      <a:pt x="8" y="12"/>
                    </a:cubicBezTo>
                    <a:cubicBezTo>
                      <a:pt x="8" y="13"/>
                      <a:pt x="7" y="14"/>
                      <a:pt x="7" y="15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2"/>
                      <a:pt x="0" y="11"/>
                      <a:pt x="0" y="9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4"/>
                      <a:pt x="4" y="3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7" y="1"/>
                      <a:pt x="18" y="1"/>
                      <a:pt x="19" y="2"/>
                    </a:cubicBezTo>
                    <a:cubicBezTo>
                      <a:pt x="20" y="3"/>
                      <a:pt x="21" y="4"/>
                      <a:pt x="22" y="5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24" y="10"/>
                      <a:pt x="23" y="12"/>
                      <a:pt x="23" y="13"/>
                    </a:cubicBezTo>
                    <a:cubicBezTo>
                      <a:pt x="23" y="15"/>
                      <a:pt x="22" y="16"/>
                      <a:pt x="21" y="18"/>
                    </a:cubicBezTo>
                    <a:cubicBezTo>
                      <a:pt x="20" y="19"/>
                      <a:pt x="19" y="21"/>
                      <a:pt x="18" y="23"/>
                    </a:cubicBezTo>
                    <a:cubicBezTo>
                      <a:pt x="17" y="25"/>
                      <a:pt x="15" y="27"/>
                      <a:pt x="14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5" y="27"/>
                      <a:pt x="27" y="28"/>
                      <a:pt x="27" y="31"/>
                    </a:cubicBezTo>
                    <a:cubicBezTo>
                      <a:pt x="27" y="33"/>
                      <a:pt x="26" y="35"/>
                      <a:pt x="22" y="35"/>
                    </a:cubicBez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8C8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4" name="îṡļíḓê">
                <a:extLst>
                  <a:ext uri="{FF2B5EF4-FFF2-40B4-BE49-F238E27FC236}">
                    <a16:creationId xmlns:a16="http://schemas.microsoft.com/office/drawing/2014/main" id="{D8CD194B-54AF-479E-B3B7-491B265761E1}"/>
                  </a:ext>
                </a:extLst>
              </p:cNvPr>
              <p:cNvSpPr/>
              <p:nvPr/>
            </p:nvSpPr>
            <p:spPr bwMode="auto">
              <a:xfrm>
                <a:off x="6149495" y="3468956"/>
                <a:ext cx="49038" cy="59069"/>
              </a:xfrm>
              <a:custGeom>
                <a:avLst/>
                <a:gdLst>
                  <a:gd name="T0" fmla="*/ 18 w 31"/>
                  <a:gd name="T1" fmla="*/ 29 h 37"/>
                  <a:gd name="T2" fmla="*/ 6 w 31"/>
                  <a:gd name="T3" fmla="*/ 30 h 37"/>
                  <a:gd name="T4" fmla="*/ 2 w 31"/>
                  <a:gd name="T5" fmla="*/ 30 h 37"/>
                  <a:gd name="T6" fmla="*/ 0 w 31"/>
                  <a:gd name="T7" fmla="*/ 28 h 37"/>
                  <a:gd name="T8" fmla="*/ 1 w 31"/>
                  <a:gd name="T9" fmla="*/ 25 h 37"/>
                  <a:gd name="T10" fmla="*/ 2 w 31"/>
                  <a:gd name="T11" fmla="*/ 23 h 37"/>
                  <a:gd name="T12" fmla="*/ 10 w 31"/>
                  <a:gd name="T13" fmla="*/ 5 h 37"/>
                  <a:gd name="T14" fmla="*/ 12 w 31"/>
                  <a:gd name="T15" fmla="*/ 2 h 37"/>
                  <a:gd name="T16" fmla="*/ 15 w 31"/>
                  <a:gd name="T17" fmla="*/ 1 h 37"/>
                  <a:gd name="T18" fmla="*/ 20 w 31"/>
                  <a:gd name="T19" fmla="*/ 2 h 37"/>
                  <a:gd name="T20" fmla="*/ 23 w 31"/>
                  <a:gd name="T21" fmla="*/ 8 h 37"/>
                  <a:gd name="T22" fmla="*/ 24 w 31"/>
                  <a:gd name="T23" fmla="*/ 21 h 37"/>
                  <a:gd name="T24" fmla="*/ 25 w 31"/>
                  <a:gd name="T25" fmla="*/ 21 h 37"/>
                  <a:gd name="T26" fmla="*/ 25 w 31"/>
                  <a:gd name="T27" fmla="*/ 21 h 37"/>
                  <a:gd name="T28" fmla="*/ 29 w 31"/>
                  <a:gd name="T29" fmla="*/ 21 h 37"/>
                  <a:gd name="T30" fmla="*/ 30 w 31"/>
                  <a:gd name="T31" fmla="*/ 23 h 37"/>
                  <a:gd name="T32" fmla="*/ 26 w 31"/>
                  <a:gd name="T33" fmla="*/ 28 h 37"/>
                  <a:gd name="T34" fmla="*/ 25 w 31"/>
                  <a:gd name="T35" fmla="*/ 28 h 37"/>
                  <a:gd name="T36" fmla="*/ 26 w 31"/>
                  <a:gd name="T37" fmla="*/ 32 h 37"/>
                  <a:gd name="T38" fmla="*/ 25 w 31"/>
                  <a:gd name="T39" fmla="*/ 35 h 37"/>
                  <a:gd name="T40" fmla="*/ 22 w 31"/>
                  <a:gd name="T41" fmla="*/ 36 h 37"/>
                  <a:gd name="T42" fmla="*/ 18 w 31"/>
                  <a:gd name="T43" fmla="*/ 32 h 37"/>
                  <a:gd name="T44" fmla="*/ 18 w 31"/>
                  <a:gd name="T45" fmla="*/ 29 h 37"/>
                  <a:gd name="T46" fmla="*/ 17 w 31"/>
                  <a:gd name="T47" fmla="*/ 22 h 37"/>
                  <a:gd name="T48" fmla="*/ 15 w 31"/>
                  <a:gd name="T49" fmla="*/ 8 h 37"/>
                  <a:gd name="T50" fmla="*/ 9 w 31"/>
                  <a:gd name="T51" fmla="*/ 23 h 37"/>
                  <a:gd name="T52" fmla="*/ 17 w 31"/>
                  <a:gd name="T5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37">
                    <a:moveTo>
                      <a:pt x="18" y="29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4" y="31"/>
                      <a:pt x="3" y="31"/>
                      <a:pt x="2" y="30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6"/>
                      <a:pt x="1" y="25"/>
                    </a:cubicBezTo>
                    <a:cubicBezTo>
                      <a:pt x="1" y="25"/>
                      <a:pt x="1" y="24"/>
                      <a:pt x="2" y="2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4"/>
                      <a:pt x="11" y="3"/>
                      <a:pt x="12" y="2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0"/>
                      <a:pt x="19" y="1"/>
                      <a:pt x="20" y="2"/>
                    </a:cubicBezTo>
                    <a:cubicBezTo>
                      <a:pt x="21" y="3"/>
                      <a:pt x="22" y="5"/>
                      <a:pt x="23" y="8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7" y="20"/>
                      <a:pt x="28" y="21"/>
                      <a:pt x="29" y="21"/>
                    </a:cubicBezTo>
                    <a:cubicBezTo>
                      <a:pt x="30" y="22"/>
                      <a:pt x="30" y="22"/>
                      <a:pt x="30" y="23"/>
                    </a:cubicBezTo>
                    <a:cubicBezTo>
                      <a:pt x="31" y="26"/>
                      <a:pt x="29" y="27"/>
                      <a:pt x="26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3"/>
                      <a:pt x="26" y="34"/>
                      <a:pt x="25" y="35"/>
                    </a:cubicBezTo>
                    <a:cubicBezTo>
                      <a:pt x="24" y="36"/>
                      <a:pt x="24" y="36"/>
                      <a:pt x="22" y="36"/>
                    </a:cubicBezTo>
                    <a:cubicBezTo>
                      <a:pt x="20" y="37"/>
                      <a:pt x="19" y="35"/>
                      <a:pt x="18" y="32"/>
                    </a:cubicBezTo>
                    <a:lnTo>
                      <a:pt x="18" y="29"/>
                    </a:lnTo>
                    <a:close/>
                    <a:moveTo>
                      <a:pt x="17" y="22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9" y="23"/>
                      <a:pt x="9" y="23"/>
                      <a:pt x="9" y="23"/>
                    </a:cubicBez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5" name="îṩ1ïdê">
                <a:extLst>
                  <a:ext uri="{FF2B5EF4-FFF2-40B4-BE49-F238E27FC236}">
                    <a16:creationId xmlns:a16="http://schemas.microsoft.com/office/drawing/2014/main" id="{DD5C6004-44B8-4F82-94E2-2F4E8783BF36}"/>
                  </a:ext>
                </a:extLst>
              </p:cNvPr>
              <p:cNvSpPr/>
              <p:nvPr/>
            </p:nvSpPr>
            <p:spPr bwMode="auto">
              <a:xfrm>
                <a:off x="6204106" y="3463383"/>
                <a:ext cx="41237" cy="60183"/>
              </a:xfrm>
              <a:custGeom>
                <a:avLst/>
                <a:gdLst>
                  <a:gd name="T0" fmla="*/ 4 w 26"/>
                  <a:gd name="T1" fmla="*/ 18 h 38"/>
                  <a:gd name="T2" fmla="*/ 0 w 26"/>
                  <a:gd name="T3" fmla="*/ 12 h 38"/>
                  <a:gd name="T4" fmla="*/ 0 w 26"/>
                  <a:gd name="T5" fmla="*/ 8 h 38"/>
                  <a:gd name="T6" fmla="*/ 2 w 26"/>
                  <a:gd name="T7" fmla="*/ 4 h 38"/>
                  <a:gd name="T8" fmla="*/ 6 w 26"/>
                  <a:gd name="T9" fmla="*/ 2 h 38"/>
                  <a:gd name="T10" fmla="*/ 10 w 26"/>
                  <a:gd name="T11" fmla="*/ 0 h 38"/>
                  <a:gd name="T12" fmla="*/ 15 w 26"/>
                  <a:gd name="T13" fmla="*/ 1 h 38"/>
                  <a:gd name="T14" fmla="*/ 19 w 26"/>
                  <a:gd name="T15" fmla="*/ 2 h 38"/>
                  <a:gd name="T16" fmla="*/ 21 w 26"/>
                  <a:gd name="T17" fmla="*/ 5 h 38"/>
                  <a:gd name="T18" fmla="*/ 23 w 26"/>
                  <a:gd name="T19" fmla="*/ 9 h 38"/>
                  <a:gd name="T20" fmla="*/ 20 w 26"/>
                  <a:gd name="T21" fmla="*/ 16 h 38"/>
                  <a:gd name="T22" fmla="*/ 26 w 26"/>
                  <a:gd name="T23" fmla="*/ 24 h 38"/>
                  <a:gd name="T24" fmla="*/ 26 w 26"/>
                  <a:gd name="T25" fmla="*/ 29 h 38"/>
                  <a:gd name="T26" fmla="*/ 24 w 26"/>
                  <a:gd name="T27" fmla="*/ 33 h 38"/>
                  <a:gd name="T28" fmla="*/ 20 w 26"/>
                  <a:gd name="T29" fmla="*/ 36 h 38"/>
                  <a:gd name="T30" fmla="*/ 15 w 26"/>
                  <a:gd name="T31" fmla="*/ 38 h 38"/>
                  <a:gd name="T32" fmla="*/ 10 w 26"/>
                  <a:gd name="T33" fmla="*/ 37 h 38"/>
                  <a:gd name="T34" fmla="*/ 5 w 26"/>
                  <a:gd name="T35" fmla="*/ 35 h 38"/>
                  <a:gd name="T36" fmla="*/ 2 w 26"/>
                  <a:gd name="T37" fmla="*/ 32 h 38"/>
                  <a:gd name="T38" fmla="*/ 1 w 26"/>
                  <a:gd name="T39" fmla="*/ 28 h 38"/>
                  <a:gd name="T40" fmla="*/ 1 w 26"/>
                  <a:gd name="T41" fmla="*/ 22 h 38"/>
                  <a:gd name="T42" fmla="*/ 4 w 26"/>
                  <a:gd name="T43" fmla="*/ 18 h 38"/>
                  <a:gd name="T44" fmla="*/ 8 w 26"/>
                  <a:gd name="T45" fmla="*/ 11 h 38"/>
                  <a:gd name="T46" fmla="*/ 8 w 26"/>
                  <a:gd name="T47" fmla="*/ 13 h 38"/>
                  <a:gd name="T48" fmla="*/ 9 w 26"/>
                  <a:gd name="T49" fmla="*/ 14 h 38"/>
                  <a:gd name="T50" fmla="*/ 10 w 26"/>
                  <a:gd name="T51" fmla="*/ 15 h 38"/>
                  <a:gd name="T52" fmla="*/ 12 w 26"/>
                  <a:gd name="T53" fmla="*/ 15 h 38"/>
                  <a:gd name="T54" fmla="*/ 14 w 26"/>
                  <a:gd name="T55" fmla="*/ 13 h 38"/>
                  <a:gd name="T56" fmla="*/ 15 w 26"/>
                  <a:gd name="T57" fmla="*/ 10 h 38"/>
                  <a:gd name="T58" fmla="*/ 14 w 26"/>
                  <a:gd name="T59" fmla="*/ 8 h 38"/>
                  <a:gd name="T60" fmla="*/ 11 w 26"/>
                  <a:gd name="T61" fmla="*/ 7 h 38"/>
                  <a:gd name="T62" fmla="*/ 9 w 26"/>
                  <a:gd name="T63" fmla="*/ 9 h 38"/>
                  <a:gd name="T64" fmla="*/ 8 w 26"/>
                  <a:gd name="T65" fmla="*/ 11 h 38"/>
                  <a:gd name="T66" fmla="*/ 9 w 26"/>
                  <a:gd name="T67" fmla="*/ 26 h 38"/>
                  <a:gd name="T68" fmla="*/ 9 w 26"/>
                  <a:gd name="T69" fmla="*/ 28 h 38"/>
                  <a:gd name="T70" fmla="*/ 10 w 26"/>
                  <a:gd name="T71" fmla="*/ 29 h 38"/>
                  <a:gd name="T72" fmla="*/ 12 w 26"/>
                  <a:gd name="T73" fmla="*/ 30 h 38"/>
                  <a:gd name="T74" fmla="*/ 14 w 26"/>
                  <a:gd name="T75" fmla="*/ 30 h 38"/>
                  <a:gd name="T76" fmla="*/ 16 w 26"/>
                  <a:gd name="T77" fmla="*/ 30 h 38"/>
                  <a:gd name="T78" fmla="*/ 17 w 26"/>
                  <a:gd name="T79" fmla="*/ 28 h 38"/>
                  <a:gd name="T80" fmla="*/ 18 w 26"/>
                  <a:gd name="T81" fmla="*/ 27 h 38"/>
                  <a:gd name="T82" fmla="*/ 18 w 26"/>
                  <a:gd name="T83" fmla="*/ 25 h 38"/>
                  <a:gd name="T84" fmla="*/ 16 w 26"/>
                  <a:gd name="T85" fmla="*/ 21 h 38"/>
                  <a:gd name="T86" fmla="*/ 13 w 26"/>
                  <a:gd name="T87" fmla="*/ 20 h 38"/>
                  <a:gd name="T88" fmla="*/ 11 w 26"/>
                  <a:gd name="T89" fmla="*/ 21 h 38"/>
                  <a:gd name="T90" fmla="*/ 9 w 26"/>
                  <a:gd name="T91" fmla="*/ 22 h 38"/>
                  <a:gd name="T92" fmla="*/ 9 w 26"/>
                  <a:gd name="T93" fmla="*/ 24 h 38"/>
                  <a:gd name="T94" fmla="*/ 9 w 26"/>
                  <a:gd name="T9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" h="38">
                    <a:moveTo>
                      <a:pt x="4" y="18"/>
                    </a:moveTo>
                    <a:cubicBezTo>
                      <a:pt x="2" y="17"/>
                      <a:pt x="0" y="15"/>
                      <a:pt x="0" y="12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3" y="3"/>
                      <a:pt x="4" y="2"/>
                      <a:pt x="6" y="2"/>
                    </a:cubicBezTo>
                    <a:cubicBezTo>
                      <a:pt x="7" y="1"/>
                      <a:pt x="8" y="1"/>
                      <a:pt x="10" y="0"/>
                    </a:cubicBezTo>
                    <a:cubicBezTo>
                      <a:pt x="12" y="0"/>
                      <a:pt x="13" y="0"/>
                      <a:pt x="15" y="1"/>
                    </a:cubicBezTo>
                    <a:cubicBezTo>
                      <a:pt x="16" y="1"/>
                      <a:pt x="17" y="1"/>
                      <a:pt x="19" y="2"/>
                    </a:cubicBezTo>
                    <a:cubicBezTo>
                      <a:pt x="20" y="3"/>
                      <a:pt x="21" y="4"/>
                      <a:pt x="21" y="5"/>
                    </a:cubicBezTo>
                    <a:cubicBezTo>
                      <a:pt x="22" y="6"/>
                      <a:pt x="22" y="7"/>
                      <a:pt x="23" y="9"/>
                    </a:cubicBezTo>
                    <a:cubicBezTo>
                      <a:pt x="23" y="12"/>
                      <a:pt x="22" y="14"/>
                      <a:pt x="20" y="16"/>
                    </a:cubicBezTo>
                    <a:cubicBezTo>
                      <a:pt x="24" y="18"/>
                      <a:pt x="26" y="21"/>
                      <a:pt x="26" y="24"/>
                    </a:cubicBezTo>
                    <a:cubicBezTo>
                      <a:pt x="26" y="26"/>
                      <a:pt x="26" y="28"/>
                      <a:pt x="26" y="29"/>
                    </a:cubicBezTo>
                    <a:cubicBezTo>
                      <a:pt x="25" y="30"/>
                      <a:pt x="25" y="32"/>
                      <a:pt x="24" y="33"/>
                    </a:cubicBezTo>
                    <a:cubicBezTo>
                      <a:pt x="23" y="34"/>
                      <a:pt x="21" y="35"/>
                      <a:pt x="20" y="36"/>
                    </a:cubicBezTo>
                    <a:cubicBezTo>
                      <a:pt x="19" y="37"/>
                      <a:pt x="17" y="37"/>
                      <a:pt x="15" y="38"/>
                    </a:cubicBezTo>
                    <a:cubicBezTo>
                      <a:pt x="13" y="38"/>
                      <a:pt x="11" y="38"/>
                      <a:pt x="10" y="37"/>
                    </a:cubicBezTo>
                    <a:cubicBezTo>
                      <a:pt x="8" y="37"/>
                      <a:pt x="6" y="36"/>
                      <a:pt x="5" y="35"/>
                    </a:cubicBezTo>
                    <a:cubicBezTo>
                      <a:pt x="4" y="34"/>
                      <a:pt x="3" y="33"/>
                      <a:pt x="2" y="32"/>
                    </a:cubicBezTo>
                    <a:cubicBezTo>
                      <a:pt x="1" y="31"/>
                      <a:pt x="1" y="29"/>
                      <a:pt x="1" y="28"/>
                    </a:cubicBezTo>
                    <a:cubicBezTo>
                      <a:pt x="0" y="26"/>
                      <a:pt x="1" y="24"/>
                      <a:pt x="1" y="22"/>
                    </a:cubicBezTo>
                    <a:cubicBezTo>
                      <a:pt x="2" y="21"/>
                      <a:pt x="3" y="19"/>
                      <a:pt x="4" y="18"/>
                    </a:cubicBezTo>
                    <a:close/>
                    <a:moveTo>
                      <a:pt x="8" y="11"/>
                    </a:moveTo>
                    <a:cubicBezTo>
                      <a:pt x="8" y="12"/>
                      <a:pt x="8" y="12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11" y="15"/>
                      <a:pt x="11" y="15"/>
                      <a:pt x="12" y="15"/>
                    </a:cubicBezTo>
                    <a:cubicBezTo>
                      <a:pt x="13" y="15"/>
                      <a:pt x="14" y="14"/>
                      <a:pt x="14" y="13"/>
                    </a:cubicBezTo>
                    <a:cubicBezTo>
                      <a:pt x="15" y="12"/>
                      <a:pt x="15" y="12"/>
                      <a:pt x="15" y="10"/>
                    </a:cubicBezTo>
                    <a:cubicBezTo>
                      <a:pt x="15" y="9"/>
                      <a:pt x="14" y="9"/>
                      <a:pt x="14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0" y="7"/>
                      <a:pt x="9" y="8"/>
                      <a:pt x="9" y="9"/>
                    </a:cubicBezTo>
                    <a:cubicBezTo>
                      <a:pt x="8" y="9"/>
                      <a:pt x="8" y="10"/>
                      <a:pt x="8" y="11"/>
                    </a:cubicBezTo>
                    <a:close/>
                    <a:moveTo>
                      <a:pt x="9" y="26"/>
                    </a:moveTo>
                    <a:cubicBezTo>
                      <a:pt x="9" y="27"/>
                      <a:pt x="9" y="27"/>
                      <a:pt x="9" y="28"/>
                    </a:cubicBezTo>
                    <a:cubicBezTo>
                      <a:pt x="10" y="28"/>
                      <a:pt x="10" y="29"/>
                      <a:pt x="10" y="29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3" y="30"/>
                      <a:pt x="13" y="30"/>
                      <a:pt x="14" y="30"/>
                    </a:cubicBezTo>
                    <a:cubicBezTo>
                      <a:pt x="15" y="30"/>
                      <a:pt x="15" y="30"/>
                      <a:pt x="16" y="30"/>
                    </a:cubicBezTo>
                    <a:cubicBezTo>
                      <a:pt x="16" y="29"/>
                      <a:pt x="17" y="29"/>
                      <a:pt x="17" y="28"/>
                    </a:cubicBezTo>
                    <a:cubicBezTo>
                      <a:pt x="17" y="28"/>
                      <a:pt x="18" y="27"/>
                      <a:pt x="18" y="27"/>
                    </a:cubicBezTo>
                    <a:cubicBezTo>
                      <a:pt x="18" y="26"/>
                      <a:pt x="18" y="25"/>
                      <a:pt x="18" y="25"/>
                    </a:cubicBezTo>
                    <a:cubicBezTo>
                      <a:pt x="18" y="23"/>
                      <a:pt x="17" y="22"/>
                      <a:pt x="16" y="21"/>
                    </a:cubicBezTo>
                    <a:cubicBezTo>
                      <a:pt x="15" y="20"/>
                      <a:pt x="14" y="20"/>
                      <a:pt x="13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0" y="21"/>
                      <a:pt x="10" y="22"/>
                      <a:pt x="9" y="22"/>
                    </a:cubicBezTo>
                    <a:cubicBezTo>
                      <a:pt x="9" y="23"/>
                      <a:pt x="9" y="23"/>
                      <a:pt x="9" y="24"/>
                    </a:cubicBezTo>
                    <a:cubicBezTo>
                      <a:pt x="8" y="25"/>
                      <a:pt x="8" y="25"/>
                      <a:pt x="9" y="26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6" name="ïšļîḋê">
                <a:extLst>
                  <a:ext uri="{FF2B5EF4-FFF2-40B4-BE49-F238E27FC236}">
                    <a16:creationId xmlns:a16="http://schemas.microsoft.com/office/drawing/2014/main" id="{E02F3432-69C3-4FEA-B36B-80C854BBC3F0}"/>
                  </a:ext>
                </a:extLst>
              </p:cNvPr>
              <p:cNvSpPr/>
              <p:nvPr/>
            </p:nvSpPr>
            <p:spPr bwMode="auto">
              <a:xfrm>
                <a:off x="5553240" y="3915869"/>
                <a:ext cx="70214" cy="65756"/>
              </a:xfrm>
              <a:custGeom>
                <a:avLst/>
                <a:gdLst>
                  <a:gd name="T0" fmla="*/ 22 w 44"/>
                  <a:gd name="T1" fmla="*/ 42 h 42"/>
                  <a:gd name="T2" fmla="*/ 1 w 44"/>
                  <a:gd name="T3" fmla="*/ 24 h 42"/>
                  <a:gd name="T4" fmla="*/ 5 w 44"/>
                  <a:gd name="T5" fmla="*/ 9 h 42"/>
                  <a:gd name="T6" fmla="*/ 19 w 44"/>
                  <a:gd name="T7" fmla="*/ 1 h 42"/>
                  <a:gd name="T8" fmla="*/ 22 w 44"/>
                  <a:gd name="T9" fmla="*/ 0 h 42"/>
                  <a:gd name="T10" fmla="*/ 42 w 44"/>
                  <a:gd name="T11" fmla="*/ 19 h 42"/>
                  <a:gd name="T12" fmla="*/ 24 w 44"/>
                  <a:gd name="T13" fmla="*/ 42 h 42"/>
                  <a:gd name="T14" fmla="*/ 22 w 4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2">
                    <a:moveTo>
                      <a:pt x="22" y="42"/>
                    </a:moveTo>
                    <a:cubicBezTo>
                      <a:pt x="11" y="42"/>
                      <a:pt x="2" y="35"/>
                      <a:pt x="1" y="24"/>
                    </a:cubicBezTo>
                    <a:cubicBezTo>
                      <a:pt x="0" y="19"/>
                      <a:pt x="1" y="13"/>
                      <a:pt x="5" y="9"/>
                    </a:cubicBezTo>
                    <a:cubicBezTo>
                      <a:pt x="8" y="4"/>
                      <a:pt x="13" y="1"/>
                      <a:pt x="19" y="1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32" y="0"/>
                      <a:pt x="41" y="8"/>
                      <a:pt x="42" y="19"/>
                    </a:cubicBezTo>
                    <a:cubicBezTo>
                      <a:pt x="44" y="30"/>
                      <a:pt x="36" y="41"/>
                      <a:pt x="24" y="42"/>
                    </a:cubicBezTo>
                    <a:cubicBezTo>
                      <a:pt x="23" y="42"/>
                      <a:pt x="22" y="42"/>
                      <a:pt x="22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7" name="î$ľïdê">
                <a:extLst>
                  <a:ext uri="{FF2B5EF4-FFF2-40B4-BE49-F238E27FC236}">
                    <a16:creationId xmlns:a16="http://schemas.microsoft.com/office/drawing/2014/main" id="{656496EB-CB94-48E6-8085-02967124B5C5}"/>
                  </a:ext>
                </a:extLst>
              </p:cNvPr>
              <p:cNvSpPr/>
              <p:nvPr/>
            </p:nvSpPr>
            <p:spPr bwMode="auto">
              <a:xfrm>
                <a:off x="5544324" y="3909182"/>
                <a:ext cx="86931" cy="81359"/>
              </a:xfrm>
              <a:custGeom>
                <a:avLst/>
                <a:gdLst>
                  <a:gd name="T0" fmla="*/ 28 w 55"/>
                  <a:gd name="T1" fmla="*/ 9 h 51"/>
                  <a:gd name="T2" fmla="*/ 44 w 55"/>
                  <a:gd name="T3" fmla="*/ 23 h 51"/>
                  <a:gd name="T4" fmla="*/ 30 w 55"/>
                  <a:gd name="T5" fmla="*/ 42 h 51"/>
                  <a:gd name="T6" fmla="*/ 28 w 55"/>
                  <a:gd name="T7" fmla="*/ 42 h 51"/>
                  <a:gd name="T8" fmla="*/ 11 w 55"/>
                  <a:gd name="T9" fmla="*/ 28 h 51"/>
                  <a:gd name="T10" fmla="*/ 25 w 55"/>
                  <a:gd name="T11" fmla="*/ 9 h 51"/>
                  <a:gd name="T12" fmla="*/ 28 w 55"/>
                  <a:gd name="T13" fmla="*/ 9 h 51"/>
                  <a:gd name="T14" fmla="*/ 28 w 55"/>
                  <a:gd name="T15" fmla="*/ 0 h 51"/>
                  <a:gd name="T16" fmla="*/ 28 w 55"/>
                  <a:gd name="T17" fmla="*/ 0 h 51"/>
                  <a:gd name="T18" fmla="*/ 24 w 55"/>
                  <a:gd name="T19" fmla="*/ 0 h 51"/>
                  <a:gd name="T20" fmla="*/ 2 w 55"/>
                  <a:gd name="T21" fmla="*/ 29 h 51"/>
                  <a:gd name="T22" fmla="*/ 28 w 55"/>
                  <a:gd name="T23" fmla="*/ 51 h 51"/>
                  <a:gd name="T24" fmla="*/ 31 w 55"/>
                  <a:gd name="T25" fmla="*/ 51 h 51"/>
                  <a:gd name="T26" fmla="*/ 53 w 55"/>
                  <a:gd name="T27" fmla="*/ 22 h 51"/>
                  <a:gd name="T28" fmla="*/ 28 w 55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51">
                    <a:moveTo>
                      <a:pt x="28" y="9"/>
                    </a:moveTo>
                    <a:cubicBezTo>
                      <a:pt x="36" y="9"/>
                      <a:pt x="43" y="15"/>
                      <a:pt x="44" y="23"/>
                    </a:cubicBezTo>
                    <a:cubicBezTo>
                      <a:pt x="45" y="32"/>
                      <a:pt x="39" y="40"/>
                      <a:pt x="30" y="42"/>
                    </a:cubicBezTo>
                    <a:cubicBezTo>
                      <a:pt x="29" y="42"/>
                      <a:pt x="28" y="42"/>
                      <a:pt x="28" y="42"/>
                    </a:cubicBezTo>
                    <a:cubicBezTo>
                      <a:pt x="19" y="42"/>
                      <a:pt x="12" y="36"/>
                      <a:pt x="11" y="28"/>
                    </a:cubicBezTo>
                    <a:cubicBezTo>
                      <a:pt x="10" y="19"/>
                      <a:pt x="16" y="10"/>
                      <a:pt x="25" y="9"/>
                    </a:cubicBezTo>
                    <a:cubicBezTo>
                      <a:pt x="26" y="9"/>
                      <a:pt x="27" y="9"/>
                      <a:pt x="28" y="9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0" y="2"/>
                      <a:pt x="0" y="15"/>
                      <a:pt x="2" y="29"/>
                    </a:cubicBezTo>
                    <a:cubicBezTo>
                      <a:pt x="4" y="42"/>
                      <a:pt x="15" y="51"/>
                      <a:pt x="28" y="51"/>
                    </a:cubicBezTo>
                    <a:cubicBezTo>
                      <a:pt x="29" y="51"/>
                      <a:pt x="30" y="51"/>
                      <a:pt x="31" y="51"/>
                    </a:cubicBezTo>
                    <a:cubicBezTo>
                      <a:pt x="45" y="49"/>
                      <a:pt x="55" y="36"/>
                      <a:pt x="53" y="22"/>
                    </a:cubicBezTo>
                    <a:cubicBezTo>
                      <a:pt x="51" y="9"/>
                      <a:pt x="40" y="0"/>
                      <a:pt x="28" y="0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8" name="îşľiḓé">
                <a:extLst>
                  <a:ext uri="{FF2B5EF4-FFF2-40B4-BE49-F238E27FC236}">
                    <a16:creationId xmlns:a16="http://schemas.microsoft.com/office/drawing/2014/main" id="{700FB740-9ADC-4F8F-A14D-94885141C281}"/>
                  </a:ext>
                </a:extLst>
              </p:cNvPr>
              <p:cNvSpPr/>
              <p:nvPr/>
            </p:nvSpPr>
            <p:spPr bwMode="auto">
              <a:xfrm>
                <a:off x="6089312" y="3990540"/>
                <a:ext cx="70214" cy="67985"/>
              </a:xfrm>
              <a:custGeom>
                <a:avLst/>
                <a:gdLst>
                  <a:gd name="T0" fmla="*/ 22 w 44"/>
                  <a:gd name="T1" fmla="*/ 43 h 43"/>
                  <a:gd name="T2" fmla="*/ 1 w 44"/>
                  <a:gd name="T3" fmla="*/ 24 h 43"/>
                  <a:gd name="T4" fmla="*/ 19 w 44"/>
                  <a:gd name="T5" fmla="*/ 1 h 43"/>
                  <a:gd name="T6" fmla="*/ 22 w 44"/>
                  <a:gd name="T7" fmla="*/ 0 h 43"/>
                  <a:gd name="T8" fmla="*/ 43 w 44"/>
                  <a:gd name="T9" fmla="*/ 19 h 43"/>
                  <a:gd name="T10" fmla="*/ 39 w 44"/>
                  <a:gd name="T11" fmla="*/ 34 h 43"/>
                  <a:gd name="T12" fmla="*/ 25 w 44"/>
                  <a:gd name="T13" fmla="*/ 42 h 43"/>
                  <a:gd name="T14" fmla="*/ 22 w 44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2" y="43"/>
                      <a:pt x="3" y="35"/>
                      <a:pt x="1" y="24"/>
                    </a:cubicBezTo>
                    <a:cubicBezTo>
                      <a:pt x="0" y="13"/>
                      <a:pt x="8" y="2"/>
                      <a:pt x="19" y="1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33" y="0"/>
                      <a:pt x="42" y="8"/>
                      <a:pt x="43" y="19"/>
                    </a:cubicBezTo>
                    <a:cubicBezTo>
                      <a:pt x="44" y="24"/>
                      <a:pt x="42" y="30"/>
                      <a:pt x="39" y="34"/>
                    </a:cubicBezTo>
                    <a:cubicBezTo>
                      <a:pt x="35" y="39"/>
                      <a:pt x="30" y="42"/>
                      <a:pt x="25" y="42"/>
                    </a:cubicBezTo>
                    <a:cubicBezTo>
                      <a:pt x="24" y="43"/>
                      <a:pt x="23" y="43"/>
                      <a:pt x="22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9" name="í$ļîďe">
                <a:extLst>
                  <a:ext uri="{FF2B5EF4-FFF2-40B4-BE49-F238E27FC236}">
                    <a16:creationId xmlns:a16="http://schemas.microsoft.com/office/drawing/2014/main" id="{878D6A86-50A8-467F-88F9-A3BF51522492}"/>
                  </a:ext>
                </a:extLst>
              </p:cNvPr>
              <p:cNvSpPr/>
              <p:nvPr/>
            </p:nvSpPr>
            <p:spPr bwMode="auto">
              <a:xfrm>
                <a:off x="6081511" y="3983853"/>
                <a:ext cx="86931" cy="80244"/>
              </a:xfrm>
              <a:custGeom>
                <a:avLst/>
                <a:gdLst>
                  <a:gd name="T0" fmla="*/ 27 w 55"/>
                  <a:gd name="T1" fmla="*/ 9 h 51"/>
                  <a:gd name="T2" fmla="*/ 43 w 55"/>
                  <a:gd name="T3" fmla="*/ 23 h 51"/>
                  <a:gd name="T4" fmla="*/ 29 w 55"/>
                  <a:gd name="T5" fmla="*/ 42 h 51"/>
                  <a:gd name="T6" fmla="*/ 27 w 55"/>
                  <a:gd name="T7" fmla="*/ 42 h 51"/>
                  <a:gd name="T8" fmla="*/ 11 w 55"/>
                  <a:gd name="T9" fmla="*/ 28 h 51"/>
                  <a:gd name="T10" fmla="*/ 25 w 55"/>
                  <a:gd name="T11" fmla="*/ 9 h 51"/>
                  <a:gd name="T12" fmla="*/ 27 w 55"/>
                  <a:gd name="T13" fmla="*/ 9 h 51"/>
                  <a:gd name="T14" fmla="*/ 27 w 55"/>
                  <a:gd name="T15" fmla="*/ 0 h 51"/>
                  <a:gd name="T16" fmla="*/ 27 w 55"/>
                  <a:gd name="T17" fmla="*/ 0 h 51"/>
                  <a:gd name="T18" fmla="*/ 24 w 55"/>
                  <a:gd name="T19" fmla="*/ 0 h 51"/>
                  <a:gd name="T20" fmla="*/ 2 w 55"/>
                  <a:gd name="T21" fmla="*/ 29 h 51"/>
                  <a:gd name="T22" fmla="*/ 27 w 55"/>
                  <a:gd name="T23" fmla="*/ 51 h 51"/>
                  <a:gd name="T24" fmla="*/ 31 w 55"/>
                  <a:gd name="T25" fmla="*/ 51 h 51"/>
                  <a:gd name="T26" fmla="*/ 53 w 55"/>
                  <a:gd name="T27" fmla="*/ 22 h 51"/>
                  <a:gd name="T28" fmla="*/ 27 w 55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51">
                    <a:moveTo>
                      <a:pt x="27" y="9"/>
                    </a:moveTo>
                    <a:cubicBezTo>
                      <a:pt x="35" y="9"/>
                      <a:pt x="42" y="15"/>
                      <a:pt x="43" y="23"/>
                    </a:cubicBezTo>
                    <a:cubicBezTo>
                      <a:pt x="45" y="32"/>
                      <a:pt x="38" y="41"/>
                      <a:pt x="29" y="42"/>
                    </a:cubicBezTo>
                    <a:cubicBezTo>
                      <a:pt x="29" y="42"/>
                      <a:pt x="28" y="42"/>
                      <a:pt x="27" y="42"/>
                    </a:cubicBezTo>
                    <a:cubicBezTo>
                      <a:pt x="19" y="42"/>
                      <a:pt x="12" y="36"/>
                      <a:pt x="11" y="28"/>
                    </a:cubicBezTo>
                    <a:cubicBezTo>
                      <a:pt x="10" y="19"/>
                      <a:pt x="16" y="10"/>
                      <a:pt x="25" y="9"/>
                    </a:cubicBezTo>
                    <a:cubicBezTo>
                      <a:pt x="26" y="9"/>
                      <a:pt x="27" y="9"/>
                      <a:pt x="27" y="9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0" y="2"/>
                      <a:pt x="0" y="15"/>
                      <a:pt x="2" y="29"/>
                    </a:cubicBezTo>
                    <a:cubicBezTo>
                      <a:pt x="3" y="42"/>
                      <a:pt x="14" y="51"/>
                      <a:pt x="27" y="51"/>
                    </a:cubicBezTo>
                    <a:cubicBezTo>
                      <a:pt x="28" y="51"/>
                      <a:pt x="29" y="51"/>
                      <a:pt x="31" y="51"/>
                    </a:cubicBezTo>
                    <a:cubicBezTo>
                      <a:pt x="45" y="49"/>
                      <a:pt x="55" y="36"/>
                      <a:pt x="53" y="22"/>
                    </a:cubicBezTo>
                    <a:cubicBezTo>
                      <a:pt x="51" y="9"/>
                      <a:pt x="40" y="0"/>
                      <a:pt x="27" y="0"/>
                    </a:cubicBezTo>
                    <a:close/>
                  </a:path>
                </a:pathLst>
              </a:custGeom>
              <a:solidFill>
                <a:srgbClr val="8C8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0" name="íSḻïďé">
                <a:extLst>
                  <a:ext uri="{FF2B5EF4-FFF2-40B4-BE49-F238E27FC236}">
                    <a16:creationId xmlns:a16="http://schemas.microsoft.com/office/drawing/2014/main" id="{1FF106A2-7ECE-45F0-8E09-D587F81FB998}"/>
                  </a:ext>
                </a:extLst>
              </p:cNvPr>
              <p:cNvSpPr/>
              <p:nvPr/>
            </p:nvSpPr>
            <p:spPr bwMode="auto">
              <a:xfrm>
                <a:off x="5559927" y="2225177"/>
                <a:ext cx="522699" cy="173862"/>
              </a:xfrm>
              <a:custGeom>
                <a:avLst/>
                <a:gdLst>
                  <a:gd name="T0" fmla="*/ 6 w 469"/>
                  <a:gd name="T1" fmla="*/ 0 h 156"/>
                  <a:gd name="T2" fmla="*/ 0 w 469"/>
                  <a:gd name="T3" fmla="*/ 21 h 156"/>
                  <a:gd name="T4" fmla="*/ 292 w 469"/>
                  <a:gd name="T5" fmla="*/ 156 h 156"/>
                  <a:gd name="T6" fmla="*/ 469 w 469"/>
                  <a:gd name="T7" fmla="*/ 134 h 156"/>
                  <a:gd name="T8" fmla="*/ 439 w 469"/>
                  <a:gd name="T9" fmla="*/ 121 h 156"/>
                  <a:gd name="T10" fmla="*/ 411 w 469"/>
                  <a:gd name="T11" fmla="*/ 119 h 156"/>
                  <a:gd name="T12" fmla="*/ 412 w 469"/>
                  <a:gd name="T13" fmla="*/ 111 h 156"/>
                  <a:gd name="T14" fmla="*/ 372 w 469"/>
                  <a:gd name="T15" fmla="*/ 95 h 156"/>
                  <a:gd name="T16" fmla="*/ 367 w 469"/>
                  <a:gd name="T17" fmla="*/ 109 h 156"/>
                  <a:gd name="T18" fmla="*/ 308 w 469"/>
                  <a:gd name="T19" fmla="*/ 78 h 156"/>
                  <a:gd name="T20" fmla="*/ 6 w 469"/>
                  <a:gd name="T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9" h="156">
                    <a:moveTo>
                      <a:pt x="6" y="0"/>
                    </a:moveTo>
                    <a:lnTo>
                      <a:pt x="0" y="21"/>
                    </a:lnTo>
                    <a:lnTo>
                      <a:pt x="292" y="156"/>
                    </a:lnTo>
                    <a:lnTo>
                      <a:pt x="469" y="134"/>
                    </a:lnTo>
                    <a:lnTo>
                      <a:pt x="439" y="121"/>
                    </a:lnTo>
                    <a:lnTo>
                      <a:pt x="411" y="119"/>
                    </a:lnTo>
                    <a:lnTo>
                      <a:pt x="412" y="111"/>
                    </a:lnTo>
                    <a:lnTo>
                      <a:pt x="372" y="95"/>
                    </a:lnTo>
                    <a:lnTo>
                      <a:pt x="367" y="109"/>
                    </a:lnTo>
                    <a:lnTo>
                      <a:pt x="308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DA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1" name="ísļîďê">
                <a:extLst>
                  <a:ext uri="{FF2B5EF4-FFF2-40B4-BE49-F238E27FC236}">
                    <a16:creationId xmlns:a16="http://schemas.microsoft.com/office/drawing/2014/main" id="{422A1AD0-386F-4683-899B-54BCD50E6621}"/>
                  </a:ext>
                </a:extLst>
              </p:cNvPr>
              <p:cNvSpPr/>
              <p:nvPr/>
            </p:nvSpPr>
            <p:spPr bwMode="auto">
              <a:xfrm>
                <a:off x="5559927" y="2225177"/>
                <a:ext cx="522699" cy="173862"/>
              </a:xfrm>
              <a:custGeom>
                <a:avLst/>
                <a:gdLst>
                  <a:gd name="T0" fmla="*/ 6 w 469"/>
                  <a:gd name="T1" fmla="*/ 0 h 156"/>
                  <a:gd name="T2" fmla="*/ 0 w 469"/>
                  <a:gd name="T3" fmla="*/ 21 h 156"/>
                  <a:gd name="T4" fmla="*/ 292 w 469"/>
                  <a:gd name="T5" fmla="*/ 156 h 156"/>
                  <a:gd name="T6" fmla="*/ 469 w 469"/>
                  <a:gd name="T7" fmla="*/ 134 h 156"/>
                  <a:gd name="T8" fmla="*/ 439 w 469"/>
                  <a:gd name="T9" fmla="*/ 121 h 156"/>
                  <a:gd name="T10" fmla="*/ 411 w 469"/>
                  <a:gd name="T11" fmla="*/ 119 h 156"/>
                  <a:gd name="T12" fmla="*/ 412 w 469"/>
                  <a:gd name="T13" fmla="*/ 111 h 156"/>
                  <a:gd name="T14" fmla="*/ 372 w 469"/>
                  <a:gd name="T15" fmla="*/ 95 h 156"/>
                  <a:gd name="T16" fmla="*/ 367 w 469"/>
                  <a:gd name="T17" fmla="*/ 109 h 156"/>
                  <a:gd name="T18" fmla="*/ 308 w 469"/>
                  <a:gd name="T19" fmla="*/ 78 h 156"/>
                  <a:gd name="T20" fmla="*/ 6 w 469"/>
                  <a:gd name="T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9" h="156">
                    <a:moveTo>
                      <a:pt x="6" y="0"/>
                    </a:moveTo>
                    <a:lnTo>
                      <a:pt x="0" y="21"/>
                    </a:lnTo>
                    <a:lnTo>
                      <a:pt x="292" y="156"/>
                    </a:lnTo>
                    <a:lnTo>
                      <a:pt x="469" y="134"/>
                    </a:lnTo>
                    <a:lnTo>
                      <a:pt x="439" y="121"/>
                    </a:lnTo>
                    <a:lnTo>
                      <a:pt x="411" y="119"/>
                    </a:lnTo>
                    <a:lnTo>
                      <a:pt x="412" y="111"/>
                    </a:lnTo>
                    <a:lnTo>
                      <a:pt x="372" y="95"/>
                    </a:lnTo>
                    <a:lnTo>
                      <a:pt x="367" y="109"/>
                    </a:lnTo>
                    <a:lnTo>
                      <a:pt x="308" y="78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2" name="íŝļïḑê">
                <a:extLst>
                  <a:ext uri="{FF2B5EF4-FFF2-40B4-BE49-F238E27FC236}">
                    <a16:creationId xmlns:a16="http://schemas.microsoft.com/office/drawing/2014/main" id="{84F4C8B3-1647-4E3E-A667-AF98CE207C28}"/>
                  </a:ext>
                </a:extLst>
              </p:cNvPr>
              <p:cNvSpPr/>
              <p:nvPr/>
            </p:nvSpPr>
            <p:spPr bwMode="auto">
              <a:xfrm>
                <a:off x="6017985" y="2348886"/>
                <a:ext cx="31206" cy="11145"/>
              </a:xfrm>
              <a:custGeom>
                <a:avLst/>
                <a:gdLst>
                  <a:gd name="T0" fmla="*/ 1 w 28"/>
                  <a:gd name="T1" fmla="*/ 0 h 10"/>
                  <a:gd name="T2" fmla="*/ 0 w 28"/>
                  <a:gd name="T3" fmla="*/ 8 h 10"/>
                  <a:gd name="T4" fmla="*/ 28 w 28"/>
                  <a:gd name="T5" fmla="*/ 10 h 10"/>
                  <a:gd name="T6" fmla="*/ 1 w 2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1" y="0"/>
                    </a:moveTo>
                    <a:lnTo>
                      <a:pt x="0" y="8"/>
                    </a:lnTo>
                    <a:lnTo>
                      <a:pt x="28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6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3" name="ïṧlîḓê">
                <a:extLst>
                  <a:ext uri="{FF2B5EF4-FFF2-40B4-BE49-F238E27FC236}">
                    <a16:creationId xmlns:a16="http://schemas.microsoft.com/office/drawing/2014/main" id="{B29599B7-CA1C-46E3-9F93-E424720A7F92}"/>
                  </a:ext>
                </a:extLst>
              </p:cNvPr>
              <p:cNvSpPr/>
              <p:nvPr/>
            </p:nvSpPr>
            <p:spPr bwMode="auto">
              <a:xfrm>
                <a:off x="6017985" y="2348886"/>
                <a:ext cx="31206" cy="11145"/>
              </a:xfrm>
              <a:custGeom>
                <a:avLst/>
                <a:gdLst>
                  <a:gd name="T0" fmla="*/ 1 w 28"/>
                  <a:gd name="T1" fmla="*/ 0 h 10"/>
                  <a:gd name="T2" fmla="*/ 0 w 28"/>
                  <a:gd name="T3" fmla="*/ 8 h 10"/>
                  <a:gd name="T4" fmla="*/ 28 w 28"/>
                  <a:gd name="T5" fmla="*/ 10 h 10"/>
                  <a:gd name="T6" fmla="*/ 1 w 2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1" y="0"/>
                    </a:moveTo>
                    <a:lnTo>
                      <a:pt x="0" y="8"/>
                    </a:lnTo>
                    <a:lnTo>
                      <a:pt x="28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4" name="íṣḷíḑê">
                <a:extLst>
                  <a:ext uri="{FF2B5EF4-FFF2-40B4-BE49-F238E27FC236}">
                    <a16:creationId xmlns:a16="http://schemas.microsoft.com/office/drawing/2014/main" id="{69EC6FA7-9FF5-47D9-8423-78D79202AB2E}"/>
                  </a:ext>
                </a:extLst>
              </p:cNvPr>
              <p:cNvSpPr/>
              <p:nvPr/>
            </p:nvSpPr>
            <p:spPr bwMode="auto">
              <a:xfrm>
                <a:off x="7790035" y="3044332"/>
                <a:ext cx="555019" cy="319861"/>
              </a:xfrm>
              <a:custGeom>
                <a:avLst/>
                <a:gdLst>
                  <a:gd name="T0" fmla="*/ 10 w 498"/>
                  <a:gd name="T1" fmla="*/ 72 h 287"/>
                  <a:gd name="T2" fmla="*/ 17 w 498"/>
                  <a:gd name="T3" fmla="*/ 121 h 287"/>
                  <a:gd name="T4" fmla="*/ 470 w 498"/>
                  <a:gd name="T5" fmla="*/ 287 h 287"/>
                  <a:gd name="T6" fmla="*/ 498 w 498"/>
                  <a:gd name="T7" fmla="*/ 195 h 287"/>
                  <a:gd name="T8" fmla="*/ 324 w 498"/>
                  <a:gd name="T9" fmla="*/ 126 h 287"/>
                  <a:gd name="T10" fmla="*/ 10 w 498"/>
                  <a:gd name="T11" fmla="*/ 72 h 287"/>
                  <a:gd name="T12" fmla="*/ 0 w 498"/>
                  <a:gd name="T13" fmla="*/ 0 h 287"/>
                  <a:gd name="T14" fmla="*/ 6 w 498"/>
                  <a:gd name="T15" fmla="*/ 42 h 287"/>
                  <a:gd name="T16" fmla="*/ 191 w 498"/>
                  <a:gd name="T17" fmla="*/ 75 h 287"/>
                  <a:gd name="T18" fmla="*/ 0 w 498"/>
                  <a:gd name="T19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8" h="287">
                    <a:moveTo>
                      <a:pt x="10" y="72"/>
                    </a:moveTo>
                    <a:lnTo>
                      <a:pt x="17" y="121"/>
                    </a:lnTo>
                    <a:lnTo>
                      <a:pt x="470" y="287"/>
                    </a:lnTo>
                    <a:lnTo>
                      <a:pt x="498" y="195"/>
                    </a:lnTo>
                    <a:lnTo>
                      <a:pt x="324" y="126"/>
                    </a:lnTo>
                    <a:lnTo>
                      <a:pt x="10" y="72"/>
                    </a:lnTo>
                    <a:close/>
                    <a:moveTo>
                      <a:pt x="0" y="0"/>
                    </a:moveTo>
                    <a:lnTo>
                      <a:pt x="6" y="42"/>
                    </a:lnTo>
                    <a:lnTo>
                      <a:pt x="191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A9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5" name="iśḻíḍe">
                <a:extLst>
                  <a:ext uri="{FF2B5EF4-FFF2-40B4-BE49-F238E27FC236}">
                    <a16:creationId xmlns:a16="http://schemas.microsoft.com/office/drawing/2014/main" id="{6B5E1F25-711E-4EF8-9E89-7BF87B2EB060}"/>
                  </a:ext>
                </a:extLst>
              </p:cNvPr>
              <p:cNvSpPr/>
              <p:nvPr/>
            </p:nvSpPr>
            <p:spPr bwMode="auto">
              <a:xfrm>
                <a:off x="7790035" y="3044332"/>
                <a:ext cx="555019" cy="319861"/>
              </a:xfrm>
              <a:custGeom>
                <a:avLst/>
                <a:gdLst>
                  <a:gd name="T0" fmla="*/ 10 w 498"/>
                  <a:gd name="T1" fmla="*/ 72 h 287"/>
                  <a:gd name="T2" fmla="*/ 17 w 498"/>
                  <a:gd name="T3" fmla="*/ 121 h 287"/>
                  <a:gd name="T4" fmla="*/ 470 w 498"/>
                  <a:gd name="T5" fmla="*/ 287 h 287"/>
                  <a:gd name="T6" fmla="*/ 498 w 498"/>
                  <a:gd name="T7" fmla="*/ 195 h 287"/>
                  <a:gd name="T8" fmla="*/ 324 w 498"/>
                  <a:gd name="T9" fmla="*/ 126 h 287"/>
                  <a:gd name="T10" fmla="*/ 10 w 498"/>
                  <a:gd name="T11" fmla="*/ 72 h 287"/>
                  <a:gd name="T12" fmla="*/ 0 w 498"/>
                  <a:gd name="T13" fmla="*/ 0 h 287"/>
                  <a:gd name="T14" fmla="*/ 6 w 498"/>
                  <a:gd name="T15" fmla="*/ 42 h 287"/>
                  <a:gd name="T16" fmla="*/ 191 w 498"/>
                  <a:gd name="T17" fmla="*/ 75 h 287"/>
                  <a:gd name="T18" fmla="*/ 0 w 498"/>
                  <a:gd name="T19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8" h="287">
                    <a:moveTo>
                      <a:pt x="10" y="72"/>
                    </a:moveTo>
                    <a:lnTo>
                      <a:pt x="17" y="121"/>
                    </a:lnTo>
                    <a:lnTo>
                      <a:pt x="470" y="287"/>
                    </a:lnTo>
                    <a:lnTo>
                      <a:pt x="498" y="195"/>
                    </a:lnTo>
                    <a:lnTo>
                      <a:pt x="324" y="126"/>
                    </a:lnTo>
                    <a:lnTo>
                      <a:pt x="10" y="72"/>
                    </a:lnTo>
                    <a:moveTo>
                      <a:pt x="0" y="0"/>
                    </a:moveTo>
                    <a:lnTo>
                      <a:pt x="6" y="42"/>
                    </a:lnTo>
                    <a:lnTo>
                      <a:pt x="191" y="7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6" name="ïṧlîḍe">
                <a:extLst>
                  <a:ext uri="{FF2B5EF4-FFF2-40B4-BE49-F238E27FC236}">
                    <a16:creationId xmlns:a16="http://schemas.microsoft.com/office/drawing/2014/main" id="{A753BF6B-3390-44D2-8822-F1E162F4EE0C}"/>
                  </a:ext>
                </a:extLst>
              </p:cNvPr>
              <p:cNvSpPr/>
              <p:nvPr/>
            </p:nvSpPr>
            <p:spPr bwMode="auto">
              <a:xfrm>
                <a:off x="7796722" y="3091141"/>
                <a:ext cx="354410" cy="93618"/>
              </a:xfrm>
              <a:custGeom>
                <a:avLst/>
                <a:gdLst>
                  <a:gd name="T0" fmla="*/ 0 w 318"/>
                  <a:gd name="T1" fmla="*/ 0 h 84"/>
                  <a:gd name="T2" fmla="*/ 4 w 318"/>
                  <a:gd name="T3" fmla="*/ 30 h 84"/>
                  <a:gd name="T4" fmla="*/ 318 w 318"/>
                  <a:gd name="T5" fmla="*/ 84 h 84"/>
                  <a:gd name="T6" fmla="*/ 185 w 318"/>
                  <a:gd name="T7" fmla="*/ 33 h 84"/>
                  <a:gd name="T8" fmla="*/ 0 w 318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84">
                    <a:moveTo>
                      <a:pt x="0" y="0"/>
                    </a:moveTo>
                    <a:lnTo>
                      <a:pt x="4" y="30"/>
                    </a:lnTo>
                    <a:lnTo>
                      <a:pt x="318" y="84"/>
                    </a:lnTo>
                    <a:lnTo>
                      <a:pt x="185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6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7" name="ís1îďe">
                <a:extLst>
                  <a:ext uri="{FF2B5EF4-FFF2-40B4-BE49-F238E27FC236}">
                    <a16:creationId xmlns:a16="http://schemas.microsoft.com/office/drawing/2014/main" id="{57FBD122-4636-47AD-B8FD-D9CFBF59ABF6}"/>
                  </a:ext>
                </a:extLst>
              </p:cNvPr>
              <p:cNvSpPr/>
              <p:nvPr/>
            </p:nvSpPr>
            <p:spPr bwMode="auto">
              <a:xfrm>
                <a:off x="7796722" y="3091141"/>
                <a:ext cx="354410" cy="93618"/>
              </a:xfrm>
              <a:custGeom>
                <a:avLst/>
                <a:gdLst>
                  <a:gd name="T0" fmla="*/ 0 w 318"/>
                  <a:gd name="T1" fmla="*/ 0 h 84"/>
                  <a:gd name="T2" fmla="*/ 4 w 318"/>
                  <a:gd name="T3" fmla="*/ 30 h 84"/>
                  <a:gd name="T4" fmla="*/ 318 w 318"/>
                  <a:gd name="T5" fmla="*/ 84 h 84"/>
                  <a:gd name="T6" fmla="*/ 185 w 318"/>
                  <a:gd name="T7" fmla="*/ 33 h 84"/>
                  <a:gd name="T8" fmla="*/ 0 w 318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84">
                    <a:moveTo>
                      <a:pt x="0" y="0"/>
                    </a:moveTo>
                    <a:lnTo>
                      <a:pt x="4" y="30"/>
                    </a:lnTo>
                    <a:lnTo>
                      <a:pt x="318" y="84"/>
                    </a:lnTo>
                    <a:lnTo>
                      <a:pt x="185" y="3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8" name="iṩļïḑe">
                <a:extLst>
                  <a:ext uri="{FF2B5EF4-FFF2-40B4-BE49-F238E27FC236}">
                    <a16:creationId xmlns:a16="http://schemas.microsoft.com/office/drawing/2014/main" id="{BDFB0279-0637-4396-8CC4-D25C393EAA5C}"/>
                  </a:ext>
                </a:extLst>
              </p:cNvPr>
              <p:cNvSpPr/>
              <p:nvPr/>
            </p:nvSpPr>
            <p:spPr bwMode="auto">
              <a:xfrm>
                <a:off x="6270976" y="2453648"/>
                <a:ext cx="1465564" cy="637492"/>
              </a:xfrm>
              <a:custGeom>
                <a:avLst/>
                <a:gdLst>
                  <a:gd name="T0" fmla="*/ 1054 w 1315"/>
                  <a:gd name="T1" fmla="*/ 407 h 572"/>
                  <a:gd name="T2" fmla="*/ 1062 w 1315"/>
                  <a:gd name="T3" fmla="*/ 474 h 572"/>
                  <a:gd name="T4" fmla="*/ 1315 w 1315"/>
                  <a:gd name="T5" fmla="*/ 572 h 572"/>
                  <a:gd name="T6" fmla="*/ 1306 w 1315"/>
                  <a:gd name="T7" fmla="*/ 507 h 572"/>
                  <a:gd name="T8" fmla="*/ 1054 w 1315"/>
                  <a:gd name="T9" fmla="*/ 407 h 572"/>
                  <a:gd name="T10" fmla="*/ 12 w 1315"/>
                  <a:gd name="T11" fmla="*/ 0 h 572"/>
                  <a:gd name="T12" fmla="*/ 0 w 1315"/>
                  <a:gd name="T13" fmla="*/ 64 h 572"/>
                  <a:gd name="T14" fmla="*/ 202 w 1315"/>
                  <a:gd name="T15" fmla="*/ 142 h 572"/>
                  <a:gd name="T16" fmla="*/ 333 w 1315"/>
                  <a:gd name="T17" fmla="*/ 125 h 572"/>
                  <a:gd name="T18" fmla="*/ 12 w 1315"/>
                  <a:gd name="T1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5" h="572">
                    <a:moveTo>
                      <a:pt x="1054" y="407"/>
                    </a:moveTo>
                    <a:lnTo>
                      <a:pt x="1062" y="474"/>
                    </a:lnTo>
                    <a:lnTo>
                      <a:pt x="1315" y="572"/>
                    </a:lnTo>
                    <a:lnTo>
                      <a:pt x="1306" y="507"/>
                    </a:lnTo>
                    <a:lnTo>
                      <a:pt x="1054" y="407"/>
                    </a:lnTo>
                    <a:close/>
                    <a:moveTo>
                      <a:pt x="12" y="0"/>
                    </a:moveTo>
                    <a:lnTo>
                      <a:pt x="0" y="64"/>
                    </a:lnTo>
                    <a:lnTo>
                      <a:pt x="202" y="142"/>
                    </a:lnTo>
                    <a:lnTo>
                      <a:pt x="333" y="1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8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9" name="iṣliḍè">
                <a:extLst>
                  <a:ext uri="{FF2B5EF4-FFF2-40B4-BE49-F238E27FC236}">
                    <a16:creationId xmlns:a16="http://schemas.microsoft.com/office/drawing/2014/main" id="{3E1A04CD-A5D5-407C-8691-40F3E7D80C35}"/>
                  </a:ext>
                </a:extLst>
              </p:cNvPr>
              <p:cNvSpPr/>
              <p:nvPr/>
            </p:nvSpPr>
            <p:spPr bwMode="auto">
              <a:xfrm>
                <a:off x="6270976" y="2453648"/>
                <a:ext cx="1465564" cy="637492"/>
              </a:xfrm>
              <a:custGeom>
                <a:avLst/>
                <a:gdLst>
                  <a:gd name="T0" fmla="*/ 1054 w 1315"/>
                  <a:gd name="T1" fmla="*/ 407 h 572"/>
                  <a:gd name="T2" fmla="*/ 1062 w 1315"/>
                  <a:gd name="T3" fmla="*/ 474 h 572"/>
                  <a:gd name="T4" fmla="*/ 1315 w 1315"/>
                  <a:gd name="T5" fmla="*/ 572 h 572"/>
                  <a:gd name="T6" fmla="*/ 1306 w 1315"/>
                  <a:gd name="T7" fmla="*/ 507 h 572"/>
                  <a:gd name="T8" fmla="*/ 1054 w 1315"/>
                  <a:gd name="T9" fmla="*/ 407 h 572"/>
                  <a:gd name="T10" fmla="*/ 12 w 1315"/>
                  <a:gd name="T11" fmla="*/ 0 h 572"/>
                  <a:gd name="T12" fmla="*/ 0 w 1315"/>
                  <a:gd name="T13" fmla="*/ 64 h 572"/>
                  <a:gd name="T14" fmla="*/ 202 w 1315"/>
                  <a:gd name="T15" fmla="*/ 142 h 572"/>
                  <a:gd name="T16" fmla="*/ 333 w 1315"/>
                  <a:gd name="T17" fmla="*/ 125 h 572"/>
                  <a:gd name="T18" fmla="*/ 12 w 1315"/>
                  <a:gd name="T1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5" h="572">
                    <a:moveTo>
                      <a:pt x="1054" y="407"/>
                    </a:moveTo>
                    <a:lnTo>
                      <a:pt x="1062" y="474"/>
                    </a:lnTo>
                    <a:lnTo>
                      <a:pt x="1315" y="572"/>
                    </a:lnTo>
                    <a:lnTo>
                      <a:pt x="1306" y="507"/>
                    </a:lnTo>
                    <a:lnTo>
                      <a:pt x="1054" y="407"/>
                    </a:lnTo>
                    <a:moveTo>
                      <a:pt x="12" y="0"/>
                    </a:moveTo>
                    <a:lnTo>
                      <a:pt x="0" y="64"/>
                    </a:lnTo>
                    <a:lnTo>
                      <a:pt x="202" y="142"/>
                    </a:lnTo>
                    <a:lnTo>
                      <a:pt x="333" y="125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0" name="ï$ļîḍé">
                <a:extLst>
                  <a:ext uri="{FF2B5EF4-FFF2-40B4-BE49-F238E27FC236}">
                    <a16:creationId xmlns:a16="http://schemas.microsoft.com/office/drawing/2014/main" id="{A6C4CB69-0923-4D39-AB6D-256880E3BE17}"/>
                  </a:ext>
                </a:extLst>
              </p:cNvPr>
              <p:cNvSpPr/>
              <p:nvPr/>
            </p:nvSpPr>
            <p:spPr bwMode="auto">
              <a:xfrm>
                <a:off x="7726509" y="3018699"/>
                <a:ext cx="35664" cy="82473"/>
              </a:xfrm>
              <a:custGeom>
                <a:avLst/>
                <a:gdLst>
                  <a:gd name="T0" fmla="*/ 0 w 32"/>
                  <a:gd name="T1" fmla="*/ 0 h 74"/>
                  <a:gd name="T2" fmla="*/ 9 w 32"/>
                  <a:gd name="T3" fmla="*/ 65 h 74"/>
                  <a:gd name="T4" fmla="*/ 32 w 32"/>
                  <a:gd name="T5" fmla="*/ 74 h 74"/>
                  <a:gd name="T6" fmla="*/ 23 w 32"/>
                  <a:gd name="T7" fmla="*/ 10 h 74"/>
                  <a:gd name="T8" fmla="*/ 0 w 3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4">
                    <a:moveTo>
                      <a:pt x="0" y="0"/>
                    </a:moveTo>
                    <a:lnTo>
                      <a:pt x="9" y="65"/>
                    </a:lnTo>
                    <a:lnTo>
                      <a:pt x="32" y="74"/>
                    </a:lnTo>
                    <a:lnTo>
                      <a:pt x="2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1" name="ïSlídê">
                <a:extLst>
                  <a:ext uri="{FF2B5EF4-FFF2-40B4-BE49-F238E27FC236}">
                    <a16:creationId xmlns:a16="http://schemas.microsoft.com/office/drawing/2014/main" id="{127B162F-5EE5-4BBE-88F9-B2108BE5D3B1}"/>
                  </a:ext>
                </a:extLst>
              </p:cNvPr>
              <p:cNvSpPr/>
              <p:nvPr/>
            </p:nvSpPr>
            <p:spPr bwMode="auto">
              <a:xfrm>
                <a:off x="7726509" y="3018699"/>
                <a:ext cx="35664" cy="82473"/>
              </a:xfrm>
              <a:custGeom>
                <a:avLst/>
                <a:gdLst>
                  <a:gd name="T0" fmla="*/ 0 w 32"/>
                  <a:gd name="T1" fmla="*/ 0 h 74"/>
                  <a:gd name="T2" fmla="*/ 9 w 32"/>
                  <a:gd name="T3" fmla="*/ 65 h 74"/>
                  <a:gd name="T4" fmla="*/ 32 w 32"/>
                  <a:gd name="T5" fmla="*/ 74 h 74"/>
                  <a:gd name="T6" fmla="*/ 23 w 32"/>
                  <a:gd name="T7" fmla="*/ 10 h 74"/>
                  <a:gd name="T8" fmla="*/ 0 w 3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4">
                    <a:moveTo>
                      <a:pt x="0" y="0"/>
                    </a:moveTo>
                    <a:lnTo>
                      <a:pt x="9" y="65"/>
                    </a:lnTo>
                    <a:lnTo>
                      <a:pt x="32" y="74"/>
                    </a:lnTo>
                    <a:lnTo>
                      <a:pt x="23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2" name="î$ľiḋé">
                <a:extLst>
                  <a:ext uri="{FF2B5EF4-FFF2-40B4-BE49-F238E27FC236}">
                    <a16:creationId xmlns:a16="http://schemas.microsoft.com/office/drawing/2014/main" id="{A3536EEC-FC38-4188-9D3A-CED346EC9463}"/>
                  </a:ext>
                </a:extLst>
              </p:cNvPr>
              <p:cNvSpPr/>
              <p:nvPr/>
            </p:nvSpPr>
            <p:spPr bwMode="auto">
              <a:xfrm>
                <a:off x="5885360" y="2374520"/>
                <a:ext cx="1923622" cy="804667"/>
              </a:xfrm>
              <a:custGeom>
                <a:avLst/>
                <a:gdLst>
                  <a:gd name="T0" fmla="*/ 1675 w 1726"/>
                  <a:gd name="T1" fmla="*/ 588 h 722"/>
                  <a:gd name="T2" fmla="*/ 1684 w 1726"/>
                  <a:gd name="T3" fmla="*/ 652 h 722"/>
                  <a:gd name="T4" fmla="*/ 1718 w 1726"/>
                  <a:gd name="T5" fmla="*/ 666 h 722"/>
                  <a:gd name="T6" fmla="*/ 1725 w 1726"/>
                  <a:gd name="T7" fmla="*/ 720 h 722"/>
                  <a:gd name="T8" fmla="*/ 1726 w 1726"/>
                  <a:gd name="T9" fmla="*/ 722 h 722"/>
                  <a:gd name="T10" fmla="*/ 1719 w 1726"/>
                  <a:gd name="T11" fmla="*/ 673 h 722"/>
                  <a:gd name="T12" fmla="*/ 1715 w 1726"/>
                  <a:gd name="T13" fmla="*/ 643 h 722"/>
                  <a:gd name="T14" fmla="*/ 1709 w 1726"/>
                  <a:gd name="T15" fmla="*/ 601 h 722"/>
                  <a:gd name="T16" fmla="*/ 1675 w 1726"/>
                  <a:gd name="T17" fmla="*/ 588 h 722"/>
                  <a:gd name="T18" fmla="*/ 177 w 1726"/>
                  <a:gd name="T19" fmla="*/ 0 h 722"/>
                  <a:gd name="T20" fmla="*/ 0 w 1726"/>
                  <a:gd name="T21" fmla="*/ 22 h 722"/>
                  <a:gd name="T22" fmla="*/ 5 w 1726"/>
                  <a:gd name="T23" fmla="*/ 24 h 722"/>
                  <a:gd name="T24" fmla="*/ 42 w 1726"/>
                  <a:gd name="T25" fmla="*/ 18 h 722"/>
                  <a:gd name="T26" fmla="*/ 47 w 1726"/>
                  <a:gd name="T27" fmla="*/ 20 h 722"/>
                  <a:gd name="T28" fmla="*/ 186 w 1726"/>
                  <a:gd name="T29" fmla="*/ 2 h 722"/>
                  <a:gd name="T30" fmla="*/ 177 w 1726"/>
                  <a:gd name="T31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6" h="722">
                    <a:moveTo>
                      <a:pt x="1675" y="588"/>
                    </a:moveTo>
                    <a:lnTo>
                      <a:pt x="1684" y="652"/>
                    </a:lnTo>
                    <a:lnTo>
                      <a:pt x="1718" y="666"/>
                    </a:lnTo>
                    <a:lnTo>
                      <a:pt x="1725" y="720"/>
                    </a:lnTo>
                    <a:lnTo>
                      <a:pt x="1726" y="722"/>
                    </a:lnTo>
                    <a:lnTo>
                      <a:pt x="1719" y="673"/>
                    </a:lnTo>
                    <a:lnTo>
                      <a:pt x="1715" y="643"/>
                    </a:lnTo>
                    <a:lnTo>
                      <a:pt x="1709" y="601"/>
                    </a:lnTo>
                    <a:lnTo>
                      <a:pt x="1675" y="588"/>
                    </a:lnTo>
                    <a:close/>
                    <a:moveTo>
                      <a:pt x="177" y="0"/>
                    </a:moveTo>
                    <a:lnTo>
                      <a:pt x="0" y="22"/>
                    </a:lnTo>
                    <a:lnTo>
                      <a:pt x="5" y="24"/>
                    </a:lnTo>
                    <a:lnTo>
                      <a:pt x="42" y="18"/>
                    </a:lnTo>
                    <a:lnTo>
                      <a:pt x="47" y="20"/>
                    </a:lnTo>
                    <a:lnTo>
                      <a:pt x="186" y="2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798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3" name="îşḷîde">
                <a:extLst>
                  <a:ext uri="{FF2B5EF4-FFF2-40B4-BE49-F238E27FC236}">
                    <a16:creationId xmlns:a16="http://schemas.microsoft.com/office/drawing/2014/main" id="{42A3D487-2460-4D7C-BDCA-BC5C8C2297D5}"/>
                  </a:ext>
                </a:extLst>
              </p:cNvPr>
              <p:cNvSpPr/>
              <p:nvPr/>
            </p:nvSpPr>
            <p:spPr bwMode="auto">
              <a:xfrm>
                <a:off x="5885360" y="2374520"/>
                <a:ext cx="1923622" cy="804667"/>
              </a:xfrm>
              <a:custGeom>
                <a:avLst/>
                <a:gdLst>
                  <a:gd name="T0" fmla="*/ 1675 w 1726"/>
                  <a:gd name="T1" fmla="*/ 588 h 722"/>
                  <a:gd name="T2" fmla="*/ 1684 w 1726"/>
                  <a:gd name="T3" fmla="*/ 652 h 722"/>
                  <a:gd name="T4" fmla="*/ 1718 w 1726"/>
                  <a:gd name="T5" fmla="*/ 666 h 722"/>
                  <a:gd name="T6" fmla="*/ 1725 w 1726"/>
                  <a:gd name="T7" fmla="*/ 720 h 722"/>
                  <a:gd name="T8" fmla="*/ 1726 w 1726"/>
                  <a:gd name="T9" fmla="*/ 722 h 722"/>
                  <a:gd name="T10" fmla="*/ 1719 w 1726"/>
                  <a:gd name="T11" fmla="*/ 673 h 722"/>
                  <a:gd name="T12" fmla="*/ 1715 w 1726"/>
                  <a:gd name="T13" fmla="*/ 643 h 722"/>
                  <a:gd name="T14" fmla="*/ 1709 w 1726"/>
                  <a:gd name="T15" fmla="*/ 601 h 722"/>
                  <a:gd name="T16" fmla="*/ 1675 w 1726"/>
                  <a:gd name="T17" fmla="*/ 588 h 722"/>
                  <a:gd name="T18" fmla="*/ 177 w 1726"/>
                  <a:gd name="T19" fmla="*/ 0 h 722"/>
                  <a:gd name="T20" fmla="*/ 0 w 1726"/>
                  <a:gd name="T21" fmla="*/ 22 h 722"/>
                  <a:gd name="T22" fmla="*/ 5 w 1726"/>
                  <a:gd name="T23" fmla="*/ 24 h 722"/>
                  <a:gd name="T24" fmla="*/ 42 w 1726"/>
                  <a:gd name="T25" fmla="*/ 18 h 722"/>
                  <a:gd name="T26" fmla="*/ 47 w 1726"/>
                  <a:gd name="T27" fmla="*/ 20 h 722"/>
                  <a:gd name="T28" fmla="*/ 186 w 1726"/>
                  <a:gd name="T29" fmla="*/ 2 h 722"/>
                  <a:gd name="T30" fmla="*/ 177 w 1726"/>
                  <a:gd name="T31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6" h="722">
                    <a:moveTo>
                      <a:pt x="1675" y="588"/>
                    </a:moveTo>
                    <a:lnTo>
                      <a:pt x="1684" y="652"/>
                    </a:lnTo>
                    <a:lnTo>
                      <a:pt x="1718" y="666"/>
                    </a:lnTo>
                    <a:lnTo>
                      <a:pt x="1725" y="720"/>
                    </a:lnTo>
                    <a:lnTo>
                      <a:pt x="1726" y="722"/>
                    </a:lnTo>
                    <a:lnTo>
                      <a:pt x="1719" y="673"/>
                    </a:lnTo>
                    <a:lnTo>
                      <a:pt x="1715" y="643"/>
                    </a:lnTo>
                    <a:lnTo>
                      <a:pt x="1709" y="601"/>
                    </a:lnTo>
                    <a:lnTo>
                      <a:pt x="1675" y="588"/>
                    </a:lnTo>
                    <a:moveTo>
                      <a:pt x="177" y="0"/>
                    </a:moveTo>
                    <a:lnTo>
                      <a:pt x="0" y="22"/>
                    </a:lnTo>
                    <a:lnTo>
                      <a:pt x="5" y="24"/>
                    </a:lnTo>
                    <a:lnTo>
                      <a:pt x="42" y="18"/>
                    </a:lnTo>
                    <a:lnTo>
                      <a:pt x="47" y="20"/>
                    </a:lnTo>
                    <a:lnTo>
                      <a:pt x="186" y="2"/>
                    </a:lnTo>
                    <a:lnTo>
                      <a:pt x="1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4" name="íśḷïḋé">
                <a:extLst>
                  <a:ext uri="{FF2B5EF4-FFF2-40B4-BE49-F238E27FC236}">
                    <a16:creationId xmlns:a16="http://schemas.microsoft.com/office/drawing/2014/main" id="{5DDC4D20-2919-47CA-8D77-F73401AEE93B}"/>
                  </a:ext>
                </a:extLst>
              </p:cNvPr>
              <p:cNvSpPr/>
              <p:nvPr/>
            </p:nvSpPr>
            <p:spPr bwMode="auto">
              <a:xfrm>
                <a:off x="6045847" y="2417985"/>
                <a:ext cx="238502" cy="106992"/>
              </a:xfrm>
              <a:custGeom>
                <a:avLst/>
                <a:gdLst>
                  <a:gd name="T0" fmla="*/ 136 w 214"/>
                  <a:gd name="T1" fmla="*/ 0 h 96"/>
                  <a:gd name="T2" fmla="*/ 0 w 214"/>
                  <a:gd name="T3" fmla="*/ 19 h 96"/>
                  <a:gd name="T4" fmla="*/ 202 w 214"/>
                  <a:gd name="T5" fmla="*/ 96 h 96"/>
                  <a:gd name="T6" fmla="*/ 214 w 214"/>
                  <a:gd name="T7" fmla="*/ 32 h 96"/>
                  <a:gd name="T8" fmla="*/ 136 w 21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6">
                    <a:moveTo>
                      <a:pt x="136" y="0"/>
                    </a:moveTo>
                    <a:lnTo>
                      <a:pt x="0" y="19"/>
                    </a:lnTo>
                    <a:lnTo>
                      <a:pt x="202" y="96"/>
                    </a:lnTo>
                    <a:lnTo>
                      <a:pt x="214" y="3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4D5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5" name="ïŝlïḓe">
                <a:extLst>
                  <a:ext uri="{FF2B5EF4-FFF2-40B4-BE49-F238E27FC236}">
                    <a16:creationId xmlns:a16="http://schemas.microsoft.com/office/drawing/2014/main" id="{26C84C6E-A004-4320-9FDA-344022B488AB}"/>
                  </a:ext>
                </a:extLst>
              </p:cNvPr>
              <p:cNvSpPr/>
              <p:nvPr/>
            </p:nvSpPr>
            <p:spPr bwMode="auto">
              <a:xfrm>
                <a:off x="6045847" y="2417985"/>
                <a:ext cx="238502" cy="106992"/>
              </a:xfrm>
              <a:custGeom>
                <a:avLst/>
                <a:gdLst>
                  <a:gd name="T0" fmla="*/ 136 w 214"/>
                  <a:gd name="T1" fmla="*/ 0 h 96"/>
                  <a:gd name="T2" fmla="*/ 0 w 214"/>
                  <a:gd name="T3" fmla="*/ 19 h 96"/>
                  <a:gd name="T4" fmla="*/ 202 w 214"/>
                  <a:gd name="T5" fmla="*/ 96 h 96"/>
                  <a:gd name="T6" fmla="*/ 214 w 214"/>
                  <a:gd name="T7" fmla="*/ 32 h 96"/>
                  <a:gd name="T8" fmla="*/ 136 w 21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6">
                    <a:moveTo>
                      <a:pt x="136" y="0"/>
                    </a:moveTo>
                    <a:lnTo>
                      <a:pt x="0" y="19"/>
                    </a:lnTo>
                    <a:lnTo>
                      <a:pt x="202" y="96"/>
                    </a:lnTo>
                    <a:lnTo>
                      <a:pt x="214" y="32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6" name="îṧḷîḑê">
                <a:extLst>
                  <a:ext uri="{FF2B5EF4-FFF2-40B4-BE49-F238E27FC236}">
                    <a16:creationId xmlns:a16="http://schemas.microsoft.com/office/drawing/2014/main" id="{2ADC1B3A-307E-421A-83E2-9AFD9FD37C69}"/>
                  </a:ext>
                </a:extLst>
              </p:cNvPr>
              <p:cNvSpPr/>
              <p:nvPr/>
            </p:nvSpPr>
            <p:spPr bwMode="auto">
              <a:xfrm>
                <a:off x="6000153" y="2401267"/>
                <a:ext cx="197266" cy="37893"/>
              </a:xfrm>
              <a:custGeom>
                <a:avLst/>
                <a:gdLst>
                  <a:gd name="T0" fmla="*/ 136 w 177"/>
                  <a:gd name="T1" fmla="*/ 0 h 34"/>
                  <a:gd name="T2" fmla="*/ 0 w 177"/>
                  <a:gd name="T3" fmla="*/ 17 h 34"/>
                  <a:gd name="T4" fmla="*/ 41 w 177"/>
                  <a:gd name="T5" fmla="*/ 34 h 34"/>
                  <a:gd name="T6" fmla="*/ 177 w 177"/>
                  <a:gd name="T7" fmla="*/ 15 h 34"/>
                  <a:gd name="T8" fmla="*/ 136 w 17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34">
                    <a:moveTo>
                      <a:pt x="136" y="0"/>
                    </a:moveTo>
                    <a:lnTo>
                      <a:pt x="0" y="17"/>
                    </a:lnTo>
                    <a:lnTo>
                      <a:pt x="41" y="34"/>
                    </a:lnTo>
                    <a:lnTo>
                      <a:pt x="177" y="1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4952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7" name="îṧľîḍè">
                <a:extLst>
                  <a:ext uri="{FF2B5EF4-FFF2-40B4-BE49-F238E27FC236}">
                    <a16:creationId xmlns:a16="http://schemas.microsoft.com/office/drawing/2014/main" id="{E7E316E6-53AE-4925-84AF-B711FD39C1EC}"/>
                  </a:ext>
                </a:extLst>
              </p:cNvPr>
              <p:cNvSpPr/>
              <p:nvPr/>
            </p:nvSpPr>
            <p:spPr bwMode="auto">
              <a:xfrm>
                <a:off x="6000153" y="2401267"/>
                <a:ext cx="197266" cy="37893"/>
              </a:xfrm>
              <a:custGeom>
                <a:avLst/>
                <a:gdLst>
                  <a:gd name="T0" fmla="*/ 136 w 177"/>
                  <a:gd name="T1" fmla="*/ 0 h 34"/>
                  <a:gd name="T2" fmla="*/ 0 w 177"/>
                  <a:gd name="T3" fmla="*/ 17 h 34"/>
                  <a:gd name="T4" fmla="*/ 41 w 177"/>
                  <a:gd name="T5" fmla="*/ 34 h 34"/>
                  <a:gd name="T6" fmla="*/ 177 w 177"/>
                  <a:gd name="T7" fmla="*/ 15 h 34"/>
                  <a:gd name="T8" fmla="*/ 136 w 17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34">
                    <a:moveTo>
                      <a:pt x="136" y="0"/>
                    </a:moveTo>
                    <a:lnTo>
                      <a:pt x="0" y="17"/>
                    </a:lnTo>
                    <a:lnTo>
                      <a:pt x="41" y="34"/>
                    </a:lnTo>
                    <a:lnTo>
                      <a:pt x="177" y="15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8" name="îšľîḍé">
                <a:extLst>
                  <a:ext uri="{FF2B5EF4-FFF2-40B4-BE49-F238E27FC236}">
                    <a16:creationId xmlns:a16="http://schemas.microsoft.com/office/drawing/2014/main" id="{733EC835-B631-4847-81C4-3797C1B29DBC}"/>
                  </a:ext>
                </a:extLst>
              </p:cNvPr>
              <p:cNvSpPr/>
              <p:nvPr/>
            </p:nvSpPr>
            <p:spPr bwMode="auto">
              <a:xfrm>
                <a:off x="5937741" y="2376749"/>
                <a:ext cx="213983" cy="43466"/>
              </a:xfrm>
              <a:custGeom>
                <a:avLst/>
                <a:gdLst>
                  <a:gd name="T0" fmla="*/ 139 w 192"/>
                  <a:gd name="T1" fmla="*/ 0 h 39"/>
                  <a:gd name="T2" fmla="*/ 0 w 192"/>
                  <a:gd name="T3" fmla="*/ 18 h 39"/>
                  <a:gd name="T4" fmla="*/ 56 w 192"/>
                  <a:gd name="T5" fmla="*/ 39 h 39"/>
                  <a:gd name="T6" fmla="*/ 192 w 192"/>
                  <a:gd name="T7" fmla="*/ 22 h 39"/>
                  <a:gd name="T8" fmla="*/ 139 w 192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39">
                    <a:moveTo>
                      <a:pt x="139" y="0"/>
                    </a:moveTo>
                    <a:lnTo>
                      <a:pt x="0" y="18"/>
                    </a:lnTo>
                    <a:lnTo>
                      <a:pt x="56" y="39"/>
                    </a:lnTo>
                    <a:lnTo>
                      <a:pt x="192" y="2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859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9" name="î$líḋe">
                <a:extLst>
                  <a:ext uri="{FF2B5EF4-FFF2-40B4-BE49-F238E27FC236}">
                    <a16:creationId xmlns:a16="http://schemas.microsoft.com/office/drawing/2014/main" id="{AE85203D-98CB-497C-9229-CDA38A524F3F}"/>
                  </a:ext>
                </a:extLst>
              </p:cNvPr>
              <p:cNvSpPr/>
              <p:nvPr/>
            </p:nvSpPr>
            <p:spPr bwMode="auto">
              <a:xfrm>
                <a:off x="5937741" y="2376749"/>
                <a:ext cx="213983" cy="43466"/>
              </a:xfrm>
              <a:custGeom>
                <a:avLst/>
                <a:gdLst>
                  <a:gd name="T0" fmla="*/ 139 w 192"/>
                  <a:gd name="T1" fmla="*/ 0 h 39"/>
                  <a:gd name="T2" fmla="*/ 0 w 192"/>
                  <a:gd name="T3" fmla="*/ 18 h 39"/>
                  <a:gd name="T4" fmla="*/ 56 w 192"/>
                  <a:gd name="T5" fmla="*/ 39 h 39"/>
                  <a:gd name="T6" fmla="*/ 192 w 192"/>
                  <a:gd name="T7" fmla="*/ 22 h 39"/>
                  <a:gd name="T8" fmla="*/ 139 w 192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39">
                    <a:moveTo>
                      <a:pt x="139" y="0"/>
                    </a:moveTo>
                    <a:lnTo>
                      <a:pt x="0" y="18"/>
                    </a:lnTo>
                    <a:lnTo>
                      <a:pt x="56" y="39"/>
                    </a:lnTo>
                    <a:lnTo>
                      <a:pt x="192" y="22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0" name="ïsḷîḑè">
                <a:extLst>
                  <a:ext uri="{FF2B5EF4-FFF2-40B4-BE49-F238E27FC236}">
                    <a16:creationId xmlns:a16="http://schemas.microsoft.com/office/drawing/2014/main" id="{32D505B7-5085-48D0-9D7E-A403BD5EB6F9}"/>
                  </a:ext>
                </a:extLst>
              </p:cNvPr>
              <p:cNvSpPr/>
              <p:nvPr/>
            </p:nvSpPr>
            <p:spPr bwMode="auto">
              <a:xfrm>
                <a:off x="6496104" y="2592961"/>
                <a:ext cx="958467" cy="388960"/>
              </a:xfrm>
              <a:custGeom>
                <a:avLst/>
                <a:gdLst>
                  <a:gd name="T0" fmla="*/ 131 w 860"/>
                  <a:gd name="T1" fmla="*/ 0 h 349"/>
                  <a:gd name="T2" fmla="*/ 0 w 860"/>
                  <a:gd name="T3" fmla="*/ 17 h 349"/>
                  <a:gd name="T4" fmla="*/ 860 w 860"/>
                  <a:gd name="T5" fmla="*/ 349 h 349"/>
                  <a:gd name="T6" fmla="*/ 852 w 860"/>
                  <a:gd name="T7" fmla="*/ 282 h 349"/>
                  <a:gd name="T8" fmla="*/ 131 w 860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0" h="349">
                    <a:moveTo>
                      <a:pt x="131" y="0"/>
                    </a:moveTo>
                    <a:lnTo>
                      <a:pt x="0" y="17"/>
                    </a:lnTo>
                    <a:lnTo>
                      <a:pt x="860" y="349"/>
                    </a:lnTo>
                    <a:lnTo>
                      <a:pt x="852" y="282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A2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1" name="îṣľíḑé">
                <a:extLst>
                  <a:ext uri="{FF2B5EF4-FFF2-40B4-BE49-F238E27FC236}">
                    <a16:creationId xmlns:a16="http://schemas.microsoft.com/office/drawing/2014/main" id="{C32EF546-F2E2-4E56-95C2-379BB8DC693C}"/>
                  </a:ext>
                </a:extLst>
              </p:cNvPr>
              <p:cNvSpPr/>
              <p:nvPr/>
            </p:nvSpPr>
            <p:spPr bwMode="auto">
              <a:xfrm>
                <a:off x="6496104" y="2592961"/>
                <a:ext cx="958467" cy="388960"/>
              </a:xfrm>
              <a:custGeom>
                <a:avLst/>
                <a:gdLst>
                  <a:gd name="T0" fmla="*/ 131 w 860"/>
                  <a:gd name="T1" fmla="*/ 0 h 349"/>
                  <a:gd name="T2" fmla="*/ 0 w 860"/>
                  <a:gd name="T3" fmla="*/ 17 h 349"/>
                  <a:gd name="T4" fmla="*/ 860 w 860"/>
                  <a:gd name="T5" fmla="*/ 349 h 349"/>
                  <a:gd name="T6" fmla="*/ 852 w 860"/>
                  <a:gd name="T7" fmla="*/ 282 h 349"/>
                  <a:gd name="T8" fmla="*/ 131 w 860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0" h="349">
                    <a:moveTo>
                      <a:pt x="131" y="0"/>
                    </a:moveTo>
                    <a:lnTo>
                      <a:pt x="0" y="17"/>
                    </a:lnTo>
                    <a:lnTo>
                      <a:pt x="860" y="349"/>
                    </a:lnTo>
                    <a:lnTo>
                      <a:pt x="852" y="282"/>
                    </a:lnTo>
                    <a:lnTo>
                      <a:pt x="1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2" name="ï$ľïde">
                <a:extLst>
                  <a:ext uri="{FF2B5EF4-FFF2-40B4-BE49-F238E27FC236}">
                    <a16:creationId xmlns:a16="http://schemas.microsoft.com/office/drawing/2014/main" id="{BE8DF38D-7AD4-46E5-B1E3-F87711DB75C5}"/>
                  </a:ext>
                </a:extLst>
              </p:cNvPr>
              <p:cNvSpPr/>
              <p:nvPr/>
            </p:nvSpPr>
            <p:spPr bwMode="auto">
              <a:xfrm>
                <a:off x="5968947" y="2211803"/>
                <a:ext cx="2431832" cy="1049856"/>
              </a:xfrm>
              <a:custGeom>
                <a:avLst/>
                <a:gdLst>
                  <a:gd name="T0" fmla="*/ 2132 w 2182"/>
                  <a:gd name="T1" fmla="*/ 942 h 942"/>
                  <a:gd name="T2" fmla="*/ 0 w 2182"/>
                  <a:gd name="T3" fmla="*/ 121 h 942"/>
                  <a:gd name="T4" fmla="*/ 47 w 2182"/>
                  <a:gd name="T5" fmla="*/ 0 h 942"/>
                  <a:gd name="T6" fmla="*/ 2179 w 2182"/>
                  <a:gd name="T7" fmla="*/ 821 h 942"/>
                  <a:gd name="T8" fmla="*/ 2182 w 2182"/>
                  <a:gd name="T9" fmla="*/ 865 h 942"/>
                  <a:gd name="T10" fmla="*/ 2165 w 2182"/>
                  <a:gd name="T11" fmla="*/ 912 h 942"/>
                  <a:gd name="T12" fmla="*/ 2132 w 2182"/>
                  <a:gd name="T13" fmla="*/ 942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2" h="942">
                    <a:moveTo>
                      <a:pt x="2132" y="942"/>
                    </a:moveTo>
                    <a:lnTo>
                      <a:pt x="0" y="121"/>
                    </a:lnTo>
                    <a:lnTo>
                      <a:pt x="47" y="0"/>
                    </a:lnTo>
                    <a:lnTo>
                      <a:pt x="2179" y="821"/>
                    </a:lnTo>
                    <a:lnTo>
                      <a:pt x="2182" y="865"/>
                    </a:lnTo>
                    <a:lnTo>
                      <a:pt x="2165" y="912"/>
                    </a:lnTo>
                    <a:lnTo>
                      <a:pt x="2132" y="942"/>
                    </a:lnTo>
                    <a:close/>
                  </a:path>
                </a:pathLst>
              </a:custGeom>
              <a:solidFill>
                <a:srgbClr val="FAB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3" name="îṣḻídè">
                <a:extLst>
                  <a:ext uri="{FF2B5EF4-FFF2-40B4-BE49-F238E27FC236}">
                    <a16:creationId xmlns:a16="http://schemas.microsoft.com/office/drawing/2014/main" id="{73E2C1FE-C8B4-40D6-87B1-060FC564CE1D}"/>
                  </a:ext>
                </a:extLst>
              </p:cNvPr>
              <p:cNvSpPr/>
              <p:nvPr/>
            </p:nvSpPr>
            <p:spPr bwMode="auto">
              <a:xfrm>
                <a:off x="6000153" y="2211803"/>
                <a:ext cx="2400626" cy="964040"/>
              </a:xfrm>
              <a:custGeom>
                <a:avLst/>
                <a:gdLst>
                  <a:gd name="T0" fmla="*/ 2154 w 2154"/>
                  <a:gd name="T1" fmla="*/ 865 h 865"/>
                  <a:gd name="T2" fmla="*/ 0 w 2154"/>
                  <a:gd name="T3" fmla="*/ 42 h 865"/>
                  <a:gd name="T4" fmla="*/ 19 w 2154"/>
                  <a:gd name="T5" fmla="*/ 0 h 865"/>
                  <a:gd name="T6" fmla="*/ 2151 w 2154"/>
                  <a:gd name="T7" fmla="*/ 821 h 865"/>
                  <a:gd name="T8" fmla="*/ 2154 w 2154"/>
                  <a:gd name="T9" fmla="*/ 865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4" h="865">
                    <a:moveTo>
                      <a:pt x="2154" y="865"/>
                    </a:moveTo>
                    <a:lnTo>
                      <a:pt x="0" y="42"/>
                    </a:lnTo>
                    <a:lnTo>
                      <a:pt x="19" y="0"/>
                    </a:lnTo>
                    <a:lnTo>
                      <a:pt x="2151" y="821"/>
                    </a:lnTo>
                    <a:lnTo>
                      <a:pt x="2154" y="865"/>
                    </a:lnTo>
                    <a:close/>
                  </a:path>
                </a:pathLst>
              </a:custGeom>
              <a:solidFill>
                <a:srgbClr val="FFE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4" name="í$lïḋé">
                <a:extLst>
                  <a:ext uri="{FF2B5EF4-FFF2-40B4-BE49-F238E27FC236}">
                    <a16:creationId xmlns:a16="http://schemas.microsoft.com/office/drawing/2014/main" id="{3587A03D-7E15-4BAB-94C2-F00DCB8BB9BF}"/>
                  </a:ext>
                </a:extLst>
              </p:cNvPr>
              <p:cNvSpPr/>
              <p:nvPr/>
            </p:nvSpPr>
            <p:spPr bwMode="auto">
              <a:xfrm>
                <a:off x="5968947" y="2299848"/>
                <a:ext cx="2412886" cy="961811"/>
              </a:xfrm>
              <a:custGeom>
                <a:avLst/>
                <a:gdLst>
                  <a:gd name="T0" fmla="*/ 2132 w 2165"/>
                  <a:gd name="T1" fmla="*/ 863 h 863"/>
                  <a:gd name="T2" fmla="*/ 0 w 2165"/>
                  <a:gd name="T3" fmla="*/ 42 h 863"/>
                  <a:gd name="T4" fmla="*/ 17 w 2165"/>
                  <a:gd name="T5" fmla="*/ 0 h 863"/>
                  <a:gd name="T6" fmla="*/ 2165 w 2165"/>
                  <a:gd name="T7" fmla="*/ 833 h 863"/>
                  <a:gd name="T8" fmla="*/ 2132 w 2165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5" h="863">
                    <a:moveTo>
                      <a:pt x="2132" y="863"/>
                    </a:moveTo>
                    <a:lnTo>
                      <a:pt x="0" y="42"/>
                    </a:lnTo>
                    <a:lnTo>
                      <a:pt x="17" y="0"/>
                    </a:lnTo>
                    <a:lnTo>
                      <a:pt x="2165" y="833"/>
                    </a:lnTo>
                    <a:lnTo>
                      <a:pt x="2132" y="863"/>
                    </a:lnTo>
                    <a:close/>
                  </a:path>
                </a:pathLst>
              </a:custGeom>
              <a:solidFill>
                <a:srgbClr val="ED9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5" name="i$ļîḓè">
                <a:extLst>
                  <a:ext uri="{FF2B5EF4-FFF2-40B4-BE49-F238E27FC236}">
                    <a16:creationId xmlns:a16="http://schemas.microsoft.com/office/drawing/2014/main" id="{6CB0A12D-B316-46EA-853A-E6FF946D0ADE}"/>
                  </a:ext>
                </a:extLst>
              </p:cNvPr>
              <p:cNvSpPr/>
              <p:nvPr/>
            </p:nvSpPr>
            <p:spPr bwMode="auto">
              <a:xfrm>
                <a:off x="5939970" y="2211803"/>
                <a:ext cx="92504" cy="137083"/>
              </a:xfrm>
              <a:custGeom>
                <a:avLst/>
                <a:gdLst>
                  <a:gd name="T0" fmla="*/ 51 w 58"/>
                  <a:gd name="T1" fmla="*/ 0 h 86"/>
                  <a:gd name="T2" fmla="*/ 56 w 58"/>
                  <a:gd name="T3" fmla="*/ 11 h 86"/>
                  <a:gd name="T4" fmla="*/ 44 w 58"/>
                  <a:gd name="T5" fmla="*/ 19 h 86"/>
                  <a:gd name="T6" fmla="*/ 47 w 58"/>
                  <a:gd name="T7" fmla="*/ 46 h 86"/>
                  <a:gd name="T8" fmla="*/ 26 w 58"/>
                  <a:gd name="T9" fmla="*/ 65 h 86"/>
                  <a:gd name="T10" fmla="*/ 31 w 58"/>
                  <a:gd name="T11" fmla="*/ 79 h 86"/>
                  <a:gd name="T12" fmla="*/ 18 w 58"/>
                  <a:gd name="T13" fmla="*/ 85 h 86"/>
                  <a:gd name="T14" fmla="*/ 0 w 58"/>
                  <a:gd name="T15" fmla="*/ 31 h 86"/>
                  <a:gd name="T16" fmla="*/ 51 w 58"/>
                  <a:gd name="T1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86">
                    <a:moveTo>
                      <a:pt x="51" y="0"/>
                    </a:moveTo>
                    <a:cubicBezTo>
                      <a:pt x="51" y="0"/>
                      <a:pt x="58" y="5"/>
                      <a:pt x="56" y="11"/>
                    </a:cubicBezTo>
                    <a:cubicBezTo>
                      <a:pt x="52" y="19"/>
                      <a:pt x="44" y="19"/>
                      <a:pt x="44" y="19"/>
                    </a:cubicBezTo>
                    <a:cubicBezTo>
                      <a:pt x="44" y="19"/>
                      <a:pt x="53" y="31"/>
                      <a:pt x="47" y="46"/>
                    </a:cubicBezTo>
                    <a:cubicBezTo>
                      <a:pt x="39" y="65"/>
                      <a:pt x="26" y="65"/>
                      <a:pt x="26" y="65"/>
                    </a:cubicBezTo>
                    <a:cubicBezTo>
                      <a:pt x="26" y="65"/>
                      <a:pt x="34" y="71"/>
                      <a:pt x="31" y="79"/>
                    </a:cubicBezTo>
                    <a:cubicBezTo>
                      <a:pt x="27" y="86"/>
                      <a:pt x="18" y="85"/>
                      <a:pt x="18" y="85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EA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6" name="isliḋé">
                <a:extLst>
                  <a:ext uri="{FF2B5EF4-FFF2-40B4-BE49-F238E27FC236}">
                    <a16:creationId xmlns:a16="http://schemas.microsoft.com/office/drawing/2014/main" id="{9AAA09F6-030F-42D1-AC91-698620A25BC1}"/>
                  </a:ext>
                </a:extLst>
              </p:cNvPr>
              <p:cNvSpPr/>
              <p:nvPr/>
            </p:nvSpPr>
            <p:spPr bwMode="auto">
              <a:xfrm>
                <a:off x="5586675" y="2113727"/>
                <a:ext cx="143770" cy="90275"/>
              </a:xfrm>
              <a:custGeom>
                <a:avLst/>
                <a:gdLst>
                  <a:gd name="T0" fmla="*/ 9 w 129"/>
                  <a:gd name="T1" fmla="*/ 0 h 81"/>
                  <a:gd name="T2" fmla="*/ 0 w 129"/>
                  <a:gd name="T3" fmla="*/ 23 h 81"/>
                  <a:gd name="T4" fmla="*/ 107 w 129"/>
                  <a:gd name="T5" fmla="*/ 81 h 81"/>
                  <a:gd name="T6" fmla="*/ 129 w 129"/>
                  <a:gd name="T7" fmla="*/ 28 h 81"/>
                  <a:gd name="T8" fmla="*/ 9 w 129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81">
                    <a:moveTo>
                      <a:pt x="9" y="0"/>
                    </a:moveTo>
                    <a:lnTo>
                      <a:pt x="0" y="23"/>
                    </a:lnTo>
                    <a:lnTo>
                      <a:pt x="107" y="81"/>
                    </a:lnTo>
                    <a:lnTo>
                      <a:pt x="129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7" name="ïṩlïḓe">
                <a:extLst>
                  <a:ext uri="{FF2B5EF4-FFF2-40B4-BE49-F238E27FC236}">
                    <a16:creationId xmlns:a16="http://schemas.microsoft.com/office/drawing/2014/main" id="{A314C029-1B0D-4F1A-ACCE-86EF2A21AA4D}"/>
                  </a:ext>
                </a:extLst>
              </p:cNvPr>
              <p:cNvSpPr/>
              <p:nvPr/>
            </p:nvSpPr>
            <p:spPr bwMode="auto">
              <a:xfrm>
                <a:off x="5586675" y="2113727"/>
                <a:ext cx="143770" cy="90275"/>
              </a:xfrm>
              <a:custGeom>
                <a:avLst/>
                <a:gdLst>
                  <a:gd name="T0" fmla="*/ 9 w 129"/>
                  <a:gd name="T1" fmla="*/ 0 h 81"/>
                  <a:gd name="T2" fmla="*/ 0 w 129"/>
                  <a:gd name="T3" fmla="*/ 23 h 81"/>
                  <a:gd name="T4" fmla="*/ 107 w 129"/>
                  <a:gd name="T5" fmla="*/ 81 h 81"/>
                  <a:gd name="T6" fmla="*/ 129 w 129"/>
                  <a:gd name="T7" fmla="*/ 28 h 81"/>
                  <a:gd name="T8" fmla="*/ 9 w 129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81">
                    <a:moveTo>
                      <a:pt x="9" y="0"/>
                    </a:moveTo>
                    <a:lnTo>
                      <a:pt x="0" y="23"/>
                    </a:lnTo>
                    <a:lnTo>
                      <a:pt x="107" y="81"/>
                    </a:lnTo>
                    <a:lnTo>
                      <a:pt x="129" y="28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8" name="iŝlïḑé">
                <a:extLst>
                  <a:ext uri="{FF2B5EF4-FFF2-40B4-BE49-F238E27FC236}">
                    <a16:creationId xmlns:a16="http://schemas.microsoft.com/office/drawing/2014/main" id="{8BCBD798-B04B-40C3-A5B3-777F003575CF}"/>
                  </a:ext>
                </a:extLst>
              </p:cNvPr>
              <p:cNvSpPr/>
              <p:nvPr/>
            </p:nvSpPr>
            <p:spPr bwMode="auto">
              <a:xfrm>
                <a:off x="5705925" y="2144933"/>
                <a:ext cx="307601" cy="201724"/>
              </a:xfrm>
              <a:custGeom>
                <a:avLst/>
                <a:gdLst>
                  <a:gd name="T0" fmla="*/ 276 w 276"/>
                  <a:gd name="T1" fmla="*/ 70 h 181"/>
                  <a:gd name="T2" fmla="*/ 22 w 276"/>
                  <a:gd name="T3" fmla="*/ 0 h 181"/>
                  <a:gd name="T4" fmla="*/ 0 w 276"/>
                  <a:gd name="T5" fmla="*/ 53 h 181"/>
                  <a:gd name="T6" fmla="*/ 236 w 276"/>
                  <a:gd name="T7" fmla="*/ 181 h 181"/>
                  <a:gd name="T8" fmla="*/ 276 w 276"/>
                  <a:gd name="T9" fmla="*/ 7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81">
                    <a:moveTo>
                      <a:pt x="276" y="70"/>
                    </a:moveTo>
                    <a:lnTo>
                      <a:pt x="22" y="0"/>
                    </a:lnTo>
                    <a:lnTo>
                      <a:pt x="0" y="53"/>
                    </a:lnTo>
                    <a:lnTo>
                      <a:pt x="236" y="181"/>
                    </a:lnTo>
                    <a:lnTo>
                      <a:pt x="276" y="70"/>
                    </a:lnTo>
                    <a:close/>
                  </a:path>
                </a:pathLst>
              </a:custGeom>
              <a:solidFill>
                <a:srgbClr val="FEA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9" name="iṣḻíḋè">
                <a:extLst>
                  <a:ext uri="{FF2B5EF4-FFF2-40B4-BE49-F238E27FC236}">
                    <a16:creationId xmlns:a16="http://schemas.microsoft.com/office/drawing/2014/main" id="{7B61B551-1A46-4786-BAF4-382068EF53AC}"/>
                  </a:ext>
                </a:extLst>
              </p:cNvPr>
              <p:cNvSpPr/>
              <p:nvPr/>
            </p:nvSpPr>
            <p:spPr bwMode="auto">
              <a:xfrm>
                <a:off x="5705925" y="2144933"/>
                <a:ext cx="307601" cy="201724"/>
              </a:xfrm>
              <a:custGeom>
                <a:avLst/>
                <a:gdLst>
                  <a:gd name="T0" fmla="*/ 276 w 276"/>
                  <a:gd name="T1" fmla="*/ 70 h 181"/>
                  <a:gd name="T2" fmla="*/ 22 w 276"/>
                  <a:gd name="T3" fmla="*/ 0 h 181"/>
                  <a:gd name="T4" fmla="*/ 0 w 276"/>
                  <a:gd name="T5" fmla="*/ 53 h 181"/>
                  <a:gd name="T6" fmla="*/ 236 w 276"/>
                  <a:gd name="T7" fmla="*/ 181 h 181"/>
                  <a:gd name="T8" fmla="*/ 276 w 276"/>
                  <a:gd name="T9" fmla="*/ 7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81">
                    <a:moveTo>
                      <a:pt x="276" y="70"/>
                    </a:moveTo>
                    <a:lnTo>
                      <a:pt x="22" y="0"/>
                    </a:lnTo>
                    <a:lnTo>
                      <a:pt x="0" y="53"/>
                    </a:lnTo>
                    <a:lnTo>
                      <a:pt x="236" y="181"/>
                    </a:lnTo>
                    <a:lnTo>
                      <a:pt x="276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0" name="ïṧľïḋè">
                <a:extLst>
                  <a:ext uri="{FF2B5EF4-FFF2-40B4-BE49-F238E27FC236}">
                    <a16:creationId xmlns:a16="http://schemas.microsoft.com/office/drawing/2014/main" id="{518001B3-A202-4D64-A4E2-B87677AD0252}"/>
                  </a:ext>
                </a:extLst>
              </p:cNvPr>
              <p:cNvSpPr/>
              <p:nvPr/>
            </p:nvSpPr>
            <p:spPr bwMode="auto">
              <a:xfrm>
                <a:off x="5717070" y="2144933"/>
                <a:ext cx="315403" cy="132625"/>
              </a:xfrm>
              <a:custGeom>
                <a:avLst/>
                <a:gdLst>
                  <a:gd name="T0" fmla="*/ 191 w 198"/>
                  <a:gd name="T1" fmla="*/ 42 h 83"/>
                  <a:gd name="T2" fmla="*/ 8 w 198"/>
                  <a:gd name="T3" fmla="*/ 0 h 83"/>
                  <a:gd name="T4" fmla="*/ 0 w 198"/>
                  <a:gd name="T5" fmla="*/ 20 h 83"/>
                  <a:gd name="T6" fmla="*/ 175 w 198"/>
                  <a:gd name="T7" fmla="*/ 83 h 83"/>
                  <a:gd name="T8" fmla="*/ 184 w 198"/>
                  <a:gd name="T9" fmla="*/ 61 h 83"/>
                  <a:gd name="T10" fmla="*/ 196 w 198"/>
                  <a:gd name="T11" fmla="*/ 53 h 83"/>
                  <a:gd name="T12" fmla="*/ 191 w 198"/>
                  <a:gd name="T13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83">
                    <a:moveTo>
                      <a:pt x="191" y="4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84" y="61"/>
                      <a:pt x="184" y="61"/>
                      <a:pt x="184" y="61"/>
                    </a:cubicBezTo>
                    <a:cubicBezTo>
                      <a:pt x="184" y="61"/>
                      <a:pt x="192" y="61"/>
                      <a:pt x="196" y="53"/>
                    </a:cubicBezTo>
                    <a:cubicBezTo>
                      <a:pt x="198" y="47"/>
                      <a:pt x="191" y="42"/>
                      <a:pt x="191" y="42"/>
                    </a:cubicBezTo>
                  </a:path>
                </a:pathLst>
              </a:custGeom>
              <a:solidFill>
                <a:srgbClr val="FFDB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1" name="ïsļiďê">
                <a:extLst>
                  <a:ext uri="{FF2B5EF4-FFF2-40B4-BE49-F238E27FC236}">
                    <a16:creationId xmlns:a16="http://schemas.microsoft.com/office/drawing/2014/main" id="{CA77756E-6185-464A-8778-F34EECE0AB22}"/>
                  </a:ext>
                </a:extLst>
              </p:cNvPr>
              <p:cNvSpPr/>
              <p:nvPr/>
            </p:nvSpPr>
            <p:spPr bwMode="auto">
              <a:xfrm>
                <a:off x="5591133" y="2123757"/>
                <a:ext cx="130396" cy="60183"/>
              </a:xfrm>
              <a:custGeom>
                <a:avLst/>
                <a:gdLst>
                  <a:gd name="T0" fmla="*/ 2 w 117"/>
                  <a:gd name="T1" fmla="*/ 0 h 54"/>
                  <a:gd name="T2" fmla="*/ 0 w 117"/>
                  <a:gd name="T3" fmla="*/ 4 h 54"/>
                  <a:gd name="T4" fmla="*/ 110 w 117"/>
                  <a:gd name="T5" fmla="*/ 54 h 54"/>
                  <a:gd name="T6" fmla="*/ 113 w 117"/>
                  <a:gd name="T7" fmla="*/ 47 h 54"/>
                  <a:gd name="T8" fmla="*/ 117 w 117"/>
                  <a:gd name="T9" fmla="*/ 35 h 54"/>
                  <a:gd name="T10" fmla="*/ 2 w 117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54">
                    <a:moveTo>
                      <a:pt x="2" y="0"/>
                    </a:moveTo>
                    <a:lnTo>
                      <a:pt x="0" y="4"/>
                    </a:lnTo>
                    <a:lnTo>
                      <a:pt x="110" y="54"/>
                    </a:lnTo>
                    <a:lnTo>
                      <a:pt x="113" y="47"/>
                    </a:lnTo>
                    <a:lnTo>
                      <a:pt x="117" y="3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76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2" name="iṣľíḍé">
                <a:extLst>
                  <a:ext uri="{FF2B5EF4-FFF2-40B4-BE49-F238E27FC236}">
                    <a16:creationId xmlns:a16="http://schemas.microsoft.com/office/drawing/2014/main" id="{2EBA5FA9-2B81-449F-A02F-BEE0089BC444}"/>
                  </a:ext>
                </a:extLst>
              </p:cNvPr>
              <p:cNvSpPr/>
              <p:nvPr/>
            </p:nvSpPr>
            <p:spPr bwMode="auto">
              <a:xfrm>
                <a:off x="5591133" y="2123757"/>
                <a:ext cx="130396" cy="60183"/>
              </a:xfrm>
              <a:custGeom>
                <a:avLst/>
                <a:gdLst>
                  <a:gd name="T0" fmla="*/ 2 w 117"/>
                  <a:gd name="T1" fmla="*/ 0 h 54"/>
                  <a:gd name="T2" fmla="*/ 0 w 117"/>
                  <a:gd name="T3" fmla="*/ 4 h 54"/>
                  <a:gd name="T4" fmla="*/ 110 w 117"/>
                  <a:gd name="T5" fmla="*/ 54 h 54"/>
                  <a:gd name="T6" fmla="*/ 113 w 117"/>
                  <a:gd name="T7" fmla="*/ 47 h 54"/>
                  <a:gd name="T8" fmla="*/ 117 w 117"/>
                  <a:gd name="T9" fmla="*/ 35 h 54"/>
                  <a:gd name="T10" fmla="*/ 2 w 117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54">
                    <a:moveTo>
                      <a:pt x="2" y="0"/>
                    </a:moveTo>
                    <a:lnTo>
                      <a:pt x="0" y="4"/>
                    </a:lnTo>
                    <a:lnTo>
                      <a:pt x="110" y="54"/>
                    </a:lnTo>
                    <a:lnTo>
                      <a:pt x="113" y="47"/>
                    </a:lnTo>
                    <a:lnTo>
                      <a:pt x="117" y="3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3" name="iṩľiḑé">
                <a:extLst>
                  <a:ext uri="{FF2B5EF4-FFF2-40B4-BE49-F238E27FC236}">
                    <a16:creationId xmlns:a16="http://schemas.microsoft.com/office/drawing/2014/main" id="{EE832C99-694C-4E86-A5D3-5E51B3827F35}"/>
                  </a:ext>
                </a:extLst>
              </p:cNvPr>
              <p:cNvSpPr/>
              <p:nvPr/>
            </p:nvSpPr>
            <p:spPr bwMode="auto">
              <a:xfrm>
                <a:off x="5717070" y="2162765"/>
                <a:ext cx="4458" cy="13374"/>
              </a:xfrm>
              <a:custGeom>
                <a:avLst/>
                <a:gdLst>
                  <a:gd name="T0" fmla="*/ 4 w 4"/>
                  <a:gd name="T1" fmla="*/ 0 h 12"/>
                  <a:gd name="T2" fmla="*/ 0 w 4"/>
                  <a:gd name="T3" fmla="*/ 12 h 12"/>
                  <a:gd name="T4" fmla="*/ 2 w 4"/>
                  <a:gd name="T5" fmla="*/ 10 h 12"/>
                  <a:gd name="T6" fmla="*/ 4 w 4"/>
                  <a:gd name="T7" fmla="*/ 0 h 12"/>
                  <a:gd name="T8" fmla="*/ 4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9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4" name="íSļïḓe">
                <a:extLst>
                  <a:ext uri="{FF2B5EF4-FFF2-40B4-BE49-F238E27FC236}">
                    <a16:creationId xmlns:a16="http://schemas.microsoft.com/office/drawing/2014/main" id="{60E8FE3D-DD20-4189-B350-9CBF3D2FDE4F}"/>
                  </a:ext>
                </a:extLst>
              </p:cNvPr>
              <p:cNvSpPr/>
              <p:nvPr/>
            </p:nvSpPr>
            <p:spPr bwMode="auto">
              <a:xfrm>
                <a:off x="5717070" y="2162765"/>
                <a:ext cx="4458" cy="13374"/>
              </a:xfrm>
              <a:custGeom>
                <a:avLst/>
                <a:gdLst>
                  <a:gd name="T0" fmla="*/ 4 w 4"/>
                  <a:gd name="T1" fmla="*/ 0 h 12"/>
                  <a:gd name="T2" fmla="*/ 0 w 4"/>
                  <a:gd name="T3" fmla="*/ 12 h 12"/>
                  <a:gd name="T4" fmla="*/ 2 w 4"/>
                  <a:gd name="T5" fmla="*/ 10 h 12"/>
                  <a:gd name="T6" fmla="*/ 4 w 4"/>
                  <a:gd name="T7" fmla="*/ 0 h 12"/>
                  <a:gd name="T8" fmla="*/ 4 w 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5" name="íṣḷïdè">
                <a:extLst>
                  <a:ext uri="{FF2B5EF4-FFF2-40B4-BE49-F238E27FC236}">
                    <a16:creationId xmlns:a16="http://schemas.microsoft.com/office/drawing/2014/main" id="{BB14F045-7368-4F08-B1A5-BF30D330C07A}"/>
                  </a:ext>
                </a:extLst>
              </p:cNvPr>
              <p:cNvSpPr/>
              <p:nvPr/>
            </p:nvSpPr>
            <p:spPr bwMode="auto">
              <a:xfrm>
                <a:off x="5719299" y="2162765"/>
                <a:ext cx="2229" cy="11145"/>
              </a:xfrm>
              <a:custGeom>
                <a:avLst/>
                <a:gdLst>
                  <a:gd name="T0" fmla="*/ 2 w 2"/>
                  <a:gd name="T1" fmla="*/ 0 h 10"/>
                  <a:gd name="T2" fmla="*/ 0 w 2"/>
                  <a:gd name="T3" fmla="*/ 10 h 10"/>
                  <a:gd name="T4" fmla="*/ 2 w 2"/>
                  <a:gd name="T5" fmla="*/ 0 h 10"/>
                  <a:gd name="T6" fmla="*/ 2 w 2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5B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6" name="íş1îďé">
                <a:extLst>
                  <a:ext uri="{FF2B5EF4-FFF2-40B4-BE49-F238E27FC236}">
                    <a16:creationId xmlns:a16="http://schemas.microsoft.com/office/drawing/2014/main" id="{D6F5E90C-47AD-405A-B1AE-98660606087D}"/>
                  </a:ext>
                </a:extLst>
              </p:cNvPr>
              <p:cNvSpPr/>
              <p:nvPr/>
            </p:nvSpPr>
            <p:spPr bwMode="auto">
              <a:xfrm>
                <a:off x="5719299" y="2162765"/>
                <a:ext cx="2229" cy="11145"/>
              </a:xfrm>
              <a:custGeom>
                <a:avLst/>
                <a:gdLst>
                  <a:gd name="T0" fmla="*/ 2 w 2"/>
                  <a:gd name="T1" fmla="*/ 0 h 10"/>
                  <a:gd name="T2" fmla="*/ 0 w 2"/>
                  <a:gd name="T3" fmla="*/ 10 h 10"/>
                  <a:gd name="T4" fmla="*/ 2 w 2"/>
                  <a:gd name="T5" fmla="*/ 0 h 10"/>
                  <a:gd name="T6" fmla="*/ 2 w 2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7" name="îsḻiďê">
                <a:extLst>
                  <a:ext uri="{FF2B5EF4-FFF2-40B4-BE49-F238E27FC236}">
                    <a16:creationId xmlns:a16="http://schemas.microsoft.com/office/drawing/2014/main" id="{16F96289-320A-48C3-976B-1EE7D29C5A5D}"/>
                  </a:ext>
                </a:extLst>
              </p:cNvPr>
              <p:cNvSpPr/>
              <p:nvPr/>
            </p:nvSpPr>
            <p:spPr bwMode="auto">
              <a:xfrm>
                <a:off x="5713727" y="2162765"/>
                <a:ext cx="312059" cy="152686"/>
              </a:xfrm>
              <a:custGeom>
                <a:avLst/>
                <a:gdLst>
                  <a:gd name="T0" fmla="*/ 186 w 196"/>
                  <a:gd name="T1" fmla="*/ 50 h 96"/>
                  <a:gd name="T2" fmla="*/ 5 w 196"/>
                  <a:gd name="T3" fmla="*/ 0 h 96"/>
                  <a:gd name="T4" fmla="*/ 0 w 196"/>
                  <a:gd name="T5" fmla="*/ 13 h 96"/>
                  <a:gd name="T6" fmla="*/ 168 w 196"/>
                  <a:gd name="T7" fmla="*/ 96 h 96"/>
                  <a:gd name="T8" fmla="*/ 189 w 196"/>
                  <a:gd name="T9" fmla="*/ 78 h 96"/>
                  <a:gd name="T10" fmla="*/ 186 w 196"/>
                  <a:gd name="T11" fmla="*/ 5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6" h="96">
                    <a:moveTo>
                      <a:pt x="186" y="5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81" y="95"/>
                      <a:pt x="189" y="78"/>
                    </a:cubicBezTo>
                    <a:cubicBezTo>
                      <a:pt x="196" y="61"/>
                      <a:pt x="186" y="50"/>
                      <a:pt x="186" y="50"/>
                    </a:cubicBezTo>
                    <a:close/>
                  </a:path>
                </a:pathLst>
              </a:custGeom>
              <a:solidFill>
                <a:srgbClr val="FFB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íṧlíḋê">
              <a:extLst>
                <a:ext uri="{FF2B5EF4-FFF2-40B4-BE49-F238E27FC236}">
                  <a16:creationId xmlns:a16="http://schemas.microsoft.com/office/drawing/2014/main" id="{18443217-F2F2-45DE-9157-89B31D673EF1}"/>
                </a:ext>
              </a:extLst>
            </p:cNvPr>
            <p:cNvSpPr/>
            <p:nvPr/>
          </p:nvSpPr>
          <p:spPr bwMode="auto">
            <a:xfrm>
              <a:off x="674803" y="4896081"/>
              <a:ext cx="4445128" cy="81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21" name="ïš1ïḑe">
              <a:extLst>
                <a:ext uri="{FF2B5EF4-FFF2-40B4-BE49-F238E27FC236}">
                  <a16:creationId xmlns:a16="http://schemas.microsoft.com/office/drawing/2014/main" id="{842A1FBC-8ABA-41EC-8D0C-57635553DB6A}"/>
                </a:ext>
              </a:extLst>
            </p:cNvPr>
            <p:cNvSpPr txBox="1"/>
            <p:nvPr/>
          </p:nvSpPr>
          <p:spPr bwMode="auto">
            <a:xfrm>
              <a:off x="674803" y="4483200"/>
              <a:ext cx="4445128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57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1F4F16-7D5C-41C2-AC6F-5CE4F6CE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35B606-3815-47DB-822E-1262F978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5" name="a1e73f40-0fce-404c-9561-6cbbac204b3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55DC40B-D247-4397-BBDC-B8CD891C2D3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130299"/>
            <a:ext cx="10845800" cy="5016501"/>
            <a:chOff x="673100" y="1130299"/>
            <a:chExt cx="10845800" cy="5016501"/>
          </a:xfrm>
        </p:grpSpPr>
        <p:sp>
          <p:nvSpPr>
            <p:cNvPr id="6" name="îṣļíďè">
              <a:extLst>
                <a:ext uri="{FF2B5EF4-FFF2-40B4-BE49-F238E27FC236}">
                  <a16:creationId xmlns:a16="http://schemas.microsoft.com/office/drawing/2014/main" id="{068AE485-C568-435E-A286-C57E7E5279DE}"/>
                </a:ext>
              </a:extLst>
            </p:cNvPr>
            <p:cNvSpPr txBox="1"/>
            <p:nvPr/>
          </p:nvSpPr>
          <p:spPr>
            <a:xfrm>
              <a:off x="8140425" y="4755235"/>
              <a:ext cx="3160309" cy="1083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>
                <a:buSzPct val="25000"/>
                <a:defRPr sz="1200" b="1">
                  <a:solidFill>
                    <a:schemeClr val="dk1"/>
                  </a:solidFill>
                </a:defRPr>
              </a:lvl1pPr>
            </a:lstStyle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7" name="îslíḓe">
              <a:extLst>
                <a:ext uri="{FF2B5EF4-FFF2-40B4-BE49-F238E27FC236}">
                  <a16:creationId xmlns:a16="http://schemas.microsoft.com/office/drawing/2014/main" id="{3C22BF08-BB87-4FDA-ACAC-C122930FD1A8}"/>
                </a:ext>
              </a:extLst>
            </p:cNvPr>
            <p:cNvSpPr txBox="1"/>
            <p:nvPr/>
          </p:nvSpPr>
          <p:spPr>
            <a:xfrm>
              <a:off x="8140425" y="4428051"/>
              <a:ext cx="3160309" cy="311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8" name="i$ļîḓe">
              <a:extLst>
                <a:ext uri="{FF2B5EF4-FFF2-40B4-BE49-F238E27FC236}">
                  <a16:creationId xmlns:a16="http://schemas.microsoft.com/office/drawing/2014/main" id="{874B4770-DB95-484A-8666-5BA1BF1D9FD2}"/>
                </a:ext>
              </a:extLst>
            </p:cNvPr>
            <p:cNvSpPr/>
            <p:nvPr/>
          </p:nvSpPr>
          <p:spPr>
            <a:xfrm>
              <a:off x="8244077" y="3842938"/>
              <a:ext cx="258614" cy="3598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403" y="112293"/>
                  </a:moveTo>
                  <a:lnTo>
                    <a:pt x="75403" y="112293"/>
                  </a:lnTo>
                  <a:cubicBezTo>
                    <a:pt x="75403" y="114770"/>
                    <a:pt x="78044" y="117247"/>
                    <a:pt x="80684" y="117247"/>
                  </a:cubicBezTo>
                  <a:cubicBezTo>
                    <a:pt x="109144" y="119724"/>
                    <a:pt x="109144" y="119724"/>
                    <a:pt x="109144" y="119724"/>
                  </a:cubicBezTo>
                  <a:cubicBezTo>
                    <a:pt x="112078" y="119724"/>
                    <a:pt x="112078" y="117247"/>
                    <a:pt x="114718" y="114770"/>
                  </a:cubicBezTo>
                  <a:cubicBezTo>
                    <a:pt x="114718" y="92752"/>
                    <a:pt x="114718" y="92752"/>
                    <a:pt x="114718" y="92752"/>
                  </a:cubicBezTo>
                  <a:cubicBezTo>
                    <a:pt x="78044" y="90275"/>
                    <a:pt x="78044" y="90275"/>
                    <a:pt x="78044" y="90275"/>
                  </a:cubicBezTo>
                  <a:lnTo>
                    <a:pt x="75403" y="112293"/>
                  </a:lnTo>
                  <a:close/>
                  <a:moveTo>
                    <a:pt x="5281" y="92752"/>
                  </a:moveTo>
                  <a:lnTo>
                    <a:pt x="5281" y="92752"/>
                  </a:lnTo>
                  <a:cubicBezTo>
                    <a:pt x="5281" y="114770"/>
                    <a:pt x="5281" y="114770"/>
                    <a:pt x="5281" y="114770"/>
                  </a:cubicBezTo>
                  <a:cubicBezTo>
                    <a:pt x="5281" y="117247"/>
                    <a:pt x="7921" y="119724"/>
                    <a:pt x="10268" y="119724"/>
                  </a:cubicBezTo>
                  <a:cubicBezTo>
                    <a:pt x="39022" y="117247"/>
                    <a:pt x="39022" y="117247"/>
                    <a:pt x="39022" y="117247"/>
                  </a:cubicBezTo>
                  <a:cubicBezTo>
                    <a:pt x="41662" y="117247"/>
                    <a:pt x="44303" y="114770"/>
                    <a:pt x="44303" y="112293"/>
                  </a:cubicBezTo>
                  <a:cubicBezTo>
                    <a:pt x="41662" y="90275"/>
                    <a:pt x="41662" y="90275"/>
                    <a:pt x="41662" y="90275"/>
                  </a:cubicBezTo>
                  <a:lnTo>
                    <a:pt x="5281" y="92752"/>
                  </a:lnTo>
                  <a:close/>
                  <a:moveTo>
                    <a:pt x="0" y="56422"/>
                  </a:moveTo>
                  <a:lnTo>
                    <a:pt x="0" y="56422"/>
                  </a:lnTo>
                  <a:cubicBezTo>
                    <a:pt x="2640" y="80642"/>
                    <a:pt x="2640" y="80642"/>
                    <a:pt x="2640" y="80642"/>
                  </a:cubicBezTo>
                  <a:cubicBezTo>
                    <a:pt x="39022" y="75688"/>
                    <a:pt x="39022" y="75688"/>
                    <a:pt x="39022" y="75688"/>
                  </a:cubicBezTo>
                  <a:cubicBezTo>
                    <a:pt x="39022" y="53944"/>
                    <a:pt x="39022" y="53944"/>
                    <a:pt x="39022" y="53944"/>
                  </a:cubicBezTo>
                  <a:lnTo>
                    <a:pt x="39022" y="51467"/>
                  </a:lnTo>
                  <a:cubicBezTo>
                    <a:pt x="39022" y="41834"/>
                    <a:pt x="46943" y="31926"/>
                    <a:pt x="59853" y="31926"/>
                  </a:cubicBezTo>
                  <a:cubicBezTo>
                    <a:pt x="72762" y="31926"/>
                    <a:pt x="80684" y="41834"/>
                    <a:pt x="80684" y="51467"/>
                  </a:cubicBezTo>
                  <a:lnTo>
                    <a:pt x="80684" y="53944"/>
                  </a:lnTo>
                  <a:cubicBezTo>
                    <a:pt x="78044" y="75688"/>
                    <a:pt x="78044" y="75688"/>
                    <a:pt x="78044" y="75688"/>
                  </a:cubicBezTo>
                  <a:cubicBezTo>
                    <a:pt x="117066" y="80642"/>
                    <a:pt x="117066" y="80642"/>
                    <a:pt x="117066" y="80642"/>
                  </a:cubicBezTo>
                  <a:cubicBezTo>
                    <a:pt x="119706" y="56422"/>
                    <a:pt x="119706" y="56422"/>
                    <a:pt x="119706" y="56422"/>
                  </a:cubicBezTo>
                  <a:cubicBezTo>
                    <a:pt x="119706" y="53944"/>
                    <a:pt x="119706" y="53944"/>
                    <a:pt x="119706" y="51467"/>
                  </a:cubicBezTo>
                  <a:cubicBezTo>
                    <a:pt x="119706" y="22018"/>
                    <a:pt x="93594" y="0"/>
                    <a:pt x="59853" y="0"/>
                  </a:cubicBezTo>
                  <a:cubicBezTo>
                    <a:pt x="25819" y="0"/>
                    <a:pt x="0" y="22018"/>
                    <a:pt x="0" y="51467"/>
                  </a:cubicBezTo>
                  <a:cubicBezTo>
                    <a:pt x="0" y="53944"/>
                    <a:pt x="0" y="53944"/>
                    <a:pt x="0" y="56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 fontScale="2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iśľïďè">
              <a:extLst>
                <a:ext uri="{FF2B5EF4-FFF2-40B4-BE49-F238E27FC236}">
                  <a16:creationId xmlns:a16="http://schemas.microsoft.com/office/drawing/2014/main" id="{F6EDEC32-2A1E-4C93-80EC-3F8A90F89DF6}"/>
                </a:ext>
              </a:extLst>
            </p:cNvPr>
            <p:cNvSpPr txBox="1"/>
            <p:nvPr/>
          </p:nvSpPr>
          <p:spPr>
            <a:xfrm>
              <a:off x="673100" y="4755235"/>
              <a:ext cx="3160309" cy="1083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>
                <a:buSzPct val="25000"/>
                <a:defRPr sz="1200" b="1">
                  <a:solidFill>
                    <a:schemeClr val="dk1"/>
                  </a:solidFill>
                </a:defRPr>
              </a:lvl1pPr>
            </a:lstStyle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10" name="ísḻiďé">
              <a:extLst>
                <a:ext uri="{FF2B5EF4-FFF2-40B4-BE49-F238E27FC236}">
                  <a16:creationId xmlns:a16="http://schemas.microsoft.com/office/drawing/2014/main" id="{48781854-FAA5-482F-8510-C0B39E5D48C4}"/>
                </a:ext>
              </a:extLst>
            </p:cNvPr>
            <p:cNvSpPr txBox="1"/>
            <p:nvPr/>
          </p:nvSpPr>
          <p:spPr>
            <a:xfrm>
              <a:off x="673100" y="4428051"/>
              <a:ext cx="3160309" cy="311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1" name="iṡḻïďé">
              <a:extLst>
                <a:ext uri="{FF2B5EF4-FFF2-40B4-BE49-F238E27FC236}">
                  <a16:creationId xmlns:a16="http://schemas.microsoft.com/office/drawing/2014/main" id="{D49E288D-8EA6-438A-B67B-2DF50F61F658}"/>
                </a:ext>
              </a:extLst>
            </p:cNvPr>
            <p:cNvSpPr/>
            <p:nvPr/>
          </p:nvSpPr>
          <p:spPr>
            <a:xfrm>
              <a:off x="782082" y="3805839"/>
              <a:ext cx="287588" cy="2973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879" y="45112"/>
                  </a:moveTo>
                  <a:lnTo>
                    <a:pt x="59879" y="45112"/>
                  </a:lnTo>
                  <a:cubicBezTo>
                    <a:pt x="49014" y="45112"/>
                    <a:pt x="42736" y="52932"/>
                    <a:pt x="42736" y="66466"/>
                  </a:cubicBezTo>
                  <a:cubicBezTo>
                    <a:pt x="42736" y="80000"/>
                    <a:pt x="49014" y="87819"/>
                    <a:pt x="59879" y="87819"/>
                  </a:cubicBezTo>
                  <a:cubicBezTo>
                    <a:pt x="70503" y="87819"/>
                    <a:pt x="77022" y="80000"/>
                    <a:pt x="77022" y="66466"/>
                  </a:cubicBezTo>
                  <a:cubicBezTo>
                    <a:pt x="77022" y="52932"/>
                    <a:pt x="70503" y="45112"/>
                    <a:pt x="59879" y="45112"/>
                  </a:cubicBezTo>
                  <a:close/>
                  <a:moveTo>
                    <a:pt x="106720" y="21052"/>
                  </a:moveTo>
                  <a:lnTo>
                    <a:pt x="106720" y="21052"/>
                  </a:lnTo>
                  <a:cubicBezTo>
                    <a:pt x="93923" y="21052"/>
                    <a:pt x="93923" y="21052"/>
                    <a:pt x="93923" y="21052"/>
                  </a:cubicBezTo>
                  <a:cubicBezTo>
                    <a:pt x="91750" y="21052"/>
                    <a:pt x="89818" y="21052"/>
                    <a:pt x="87645" y="18345"/>
                  </a:cubicBezTo>
                  <a:cubicBezTo>
                    <a:pt x="85472" y="2406"/>
                    <a:pt x="85472" y="2406"/>
                    <a:pt x="85472" y="2406"/>
                  </a:cubicBezTo>
                  <a:cubicBezTo>
                    <a:pt x="83299" y="2406"/>
                    <a:pt x="81126" y="0"/>
                    <a:pt x="78953" y="0"/>
                  </a:cubicBezTo>
                  <a:cubicBezTo>
                    <a:pt x="38390" y="0"/>
                    <a:pt x="38390" y="0"/>
                    <a:pt x="38390" y="0"/>
                  </a:cubicBezTo>
                  <a:cubicBezTo>
                    <a:pt x="38390" y="0"/>
                    <a:pt x="36217" y="2406"/>
                    <a:pt x="34285" y="2406"/>
                  </a:cubicBezTo>
                  <a:cubicBezTo>
                    <a:pt x="29698" y="18345"/>
                    <a:pt x="29698" y="18345"/>
                    <a:pt x="29698" y="18345"/>
                  </a:cubicBezTo>
                  <a:cubicBezTo>
                    <a:pt x="29698" y="21052"/>
                    <a:pt x="27766" y="21052"/>
                    <a:pt x="25593" y="21052"/>
                  </a:cubicBezTo>
                  <a:cubicBezTo>
                    <a:pt x="12796" y="21052"/>
                    <a:pt x="12796" y="21052"/>
                    <a:pt x="12796" y="21052"/>
                  </a:cubicBezTo>
                  <a:cubicBezTo>
                    <a:pt x="4104" y="21052"/>
                    <a:pt x="0" y="29172"/>
                    <a:pt x="0" y="36992"/>
                  </a:cubicBezTo>
                  <a:cubicBezTo>
                    <a:pt x="0" y="103759"/>
                    <a:pt x="0" y="103759"/>
                    <a:pt x="0" y="103759"/>
                  </a:cubicBezTo>
                  <a:cubicBezTo>
                    <a:pt x="0" y="111879"/>
                    <a:pt x="4104" y="119699"/>
                    <a:pt x="12796" y="119699"/>
                  </a:cubicBezTo>
                  <a:cubicBezTo>
                    <a:pt x="106720" y="119699"/>
                    <a:pt x="106720" y="119699"/>
                    <a:pt x="106720" y="119699"/>
                  </a:cubicBezTo>
                  <a:cubicBezTo>
                    <a:pt x="113480" y="119699"/>
                    <a:pt x="119758" y="111879"/>
                    <a:pt x="119758" y="103759"/>
                  </a:cubicBezTo>
                  <a:cubicBezTo>
                    <a:pt x="119758" y="36992"/>
                    <a:pt x="119758" y="36992"/>
                    <a:pt x="119758" y="36992"/>
                  </a:cubicBezTo>
                  <a:cubicBezTo>
                    <a:pt x="119758" y="29172"/>
                    <a:pt x="113480" y="21052"/>
                    <a:pt x="106720" y="21052"/>
                  </a:cubicBezTo>
                  <a:close/>
                  <a:moveTo>
                    <a:pt x="59879" y="103759"/>
                  </a:moveTo>
                  <a:lnTo>
                    <a:pt x="59879" y="103759"/>
                  </a:lnTo>
                  <a:cubicBezTo>
                    <a:pt x="42736" y="103759"/>
                    <a:pt x="29698" y="87819"/>
                    <a:pt x="29698" y="66466"/>
                  </a:cubicBezTo>
                  <a:cubicBezTo>
                    <a:pt x="29698" y="45112"/>
                    <a:pt x="42736" y="29172"/>
                    <a:pt x="59879" y="29172"/>
                  </a:cubicBezTo>
                  <a:cubicBezTo>
                    <a:pt x="77022" y="29172"/>
                    <a:pt x="89818" y="45112"/>
                    <a:pt x="89818" y="66466"/>
                  </a:cubicBezTo>
                  <a:cubicBezTo>
                    <a:pt x="89818" y="87819"/>
                    <a:pt x="77022" y="103759"/>
                    <a:pt x="59879" y="103759"/>
                  </a:cubicBezTo>
                  <a:close/>
                  <a:moveTo>
                    <a:pt x="102615" y="47819"/>
                  </a:moveTo>
                  <a:lnTo>
                    <a:pt x="102615" y="47819"/>
                  </a:lnTo>
                  <a:cubicBezTo>
                    <a:pt x="100442" y="47819"/>
                    <a:pt x="98269" y="45112"/>
                    <a:pt x="98269" y="42406"/>
                  </a:cubicBezTo>
                  <a:cubicBezTo>
                    <a:pt x="98269" y="39699"/>
                    <a:pt x="100442" y="36992"/>
                    <a:pt x="102615" y="36992"/>
                  </a:cubicBezTo>
                  <a:cubicBezTo>
                    <a:pt x="104547" y="36992"/>
                    <a:pt x="106720" y="39699"/>
                    <a:pt x="106720" y="42406"/>
                  </a:cubicBezTo>
                  <a:cubicBezTo>
                    <a:pt x="106720" y="45112"/>
                    <a:pt x="104547" y="47819"/>
                    <a:pt x="102615" y="478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 fontScale="2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iṥļïďê">
              <a:extLst>
                <a:ext uri="{FF2B5EF4-FFF2-40B4-BE49-F238E27FC236}">
                  <a16:creationId xmlns:a16="http://schemas.microsoft.com/office/drawing/2014/main" id="{89CF1374-1200-4521-9B32-31BBFAA9487D}"/>
                </a:ext>
              </a:extLst>
            </p:cNvPr>
            <p:cNvSpPr txBox="1"/>
            <p:nvPr/>
          </p:nvSpPr>
          <p:spPr>
            <a:xfrm>
              <a:off x="4419433" y="4755235"/>
              <a:ext cx="3160309" cy="1083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>
                <a:buSzPct val="25000"/>
                <a:defRPr sz="1200" b="1">
                  <a:solidFill>
                    <a:schemeClr val="dk1"/>
                  </a:solidFill>
                </a:defRPr>
              </a:lvl1pPr>
            </a:lstStyle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13" name="iśḷïḋé">
              <a:extLst>
                <a:ext uri="{FF2B5EF4-FFF2-40B4-BE49-F238E27FC236}">
                  <a16:creationId xmlns:a16="http://schemas.microsoft.com/office/drawing/2014/main" id="{A499A39F-C15C-4133-814D-2311A5E949F8}"/>
                </a:ext>
              </a:extLst>
            </p:cNvPr>
            <p:cNvSpPr txBox="1"/>
            <p:nvPr/>
          </p:nvSpPr>
          <p:spPr>
            <a:xfrm>
              <a:off x="4419433" y="4428051"/>
              <a:ext cx="3160309" cy="311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4" name="îṣľíḍé">
              <a:extLst>
                <a:ext uri="{FF2B5EF4-FFF2-40B4-BE49-F238E27FC236}">
                  <a16:creationId xmlns:a16="http://schemas.microsoft.com/office/drawing/2014/main" id="{6D1BE42B-B840-4167-8CC9-89499BA25D89}"/>
                </a:ext>
              </a:extLst>
            </p:cNvPr>
            <p:cNvSpPr/>
            <p:nvPr/>
          </p:nvSpPr>
          <p:spPr>
            <a:xfrm>
              <a:off x="4506934" y="3816357"/>
              <a:ext cx="292053" cy="307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324" y="2895"/>
                  </a:moveTo>
                  <a:lnTo>
                    <a:pt x="115324" y="2895"/>
                  </a:lnTo>
                  <a:cubicBezTo>
                    <a:pt x="112727" y="2895"/>
                    <a:pt x="4675" y="51474"/>
                    <a:pt x="2337" y="51474"/>
                  </a:cubicBezTo>
                  <a:cubicBezTo>
                    <a:pt x="0" y="51474"/>
                    <a:pt x="0" y="54369"/>
                    <a:pt x="2337" y="54369"/>
                  </a:cubicBezTo>
                  <a:cubicBezTo>
                    <a:pt x="4675" y="56943"/>
                    <a:pt x="25454" y="68525"/>
                    <a:pt x="25454" y="68525"/>
                  </a:cubicBezTo>
                  <a:lnTo>
                    <a:pt x="25454" y="68525"/>
                  </a:lnTo>
                  <a:cubicBezTo>
                    <a:pt x="41558" y="73994"/>
                    <a:pt x="41558" y="73994"/>
                    <a:pt x="41558" y="73994"/>
                  </a:cubicBezTo>
                  <a:cubicBezTo>
                    <a:pt x="41558" y="73994"/>
                    <a:pt x="110389" y="11260"/>
                    <a:pt x="112727" y="11260"/>
                  </a:cubicBezTo>
                  <a:cubicBezTo>
                    <a:pt x="112727" y="8364"/>
                    <a:pt x="112727" y="11260"/>
                    <a:pt x="112727" y="11260"/>
                  </a:cubicBezTo>
                  <a:lnTo>
                    <a:pt x="62337" y="79785"/>
                  </a:lnTo>
                  <a:lnTo>
                    <a:pt x="62337" y="79785"/>
                  </a:lnTo>
                  <a:cubicBezTo>
                    <a:pt x="59999" y="82680"/>
                    <a:pt x="59999" y="82680"/>
                    <a:pt x="59999" y="82680"/>
                  </a:cubicBezTo>
                  <a:cubicBezTo>
                    <a:pt x="62337" y="85576"/>
                    <a:pt x="62337" y="85576"/>
                    <a:pt x="62337" y="85576"/>
                  </a:cubicBezTo>
                  <a:lnTo>
                    <a:pt x="62337" y="85576"/>
                  </a:lnTo>
                  <a:cubicBezTo>
                    <a:pt x="62337" y="85576"/>
                    <a:pt x="94285" y="105522"/>
                    <a:pt x="94285" y="108418"/>
                  </a:cubicBezTo>
                  <a:cubicBezTo>
                    <a:pt x="96623" y="108418"/>
                    <a:pt x="98961" y="108418"/>
                    <a:pt x="101298" y="105522"/>
                  </a:cubicBezTo>
                  <a:cubicBezTo>
                    <a:pt x="101298" y="102627"/>
                    <a:pt x="119740" y="8364"/>
                    <a:pt x="119740" y="5790"/>
                  </a:cubicBezTo>
                  <a:cubicBezTo>
                    <a:pt x="119740" y="2895"/>
                    <a:pt x="117662" y="0"/>
                    <a:pt x="115324" y="2895"/>
                  </a:cubicBezTo>
                  <a:close/>
                  <a:moveTo>
                    <a:pt x="41558" y="116782"/>
                  </a:moveTo>
                  <a:lnTo>
                    <a:pt x="41558" y="116782"/>
                  </a:lnTo>
                  <a:cubicBezTo>
                    <a:pt x="41558" y="119678"/>
                    <a:pt x="41558" y="119678"/>
                    <a:pt x="43896" y="119678"/>
                  </a:cubicBezTo>
                  <a:cubicBezTo>
                    <a:pt x="43896" y="116782"/>
                    <a:pt x="62337" y="99731"/>
                    <a:pt x="62337" y="99731"/>
                  </a:cubicBezTo>
                  <a:cubicBezTo>
                    <a:pt x="41558" y="85576"/>
                    <a:pt x="41558" y="85576"/>
                    <a:pt x="41558" y="85576"/>
                  </a:cubicBezTo>
                  <a:lnTo>
                    <a:pt x="41558" y="116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 fontScale="2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iŝḷíďê">
              <a:extLst>
                <a:ext uri="{FF2B5EF4-FFF2-40B4-BE49-F238E27FC236}">
                  <a16:creationId xmlns:a16="http://schemas.microsoft.com/office/drawing/2014/main" id="{3FED37BA-329B-4A41-BDF4-E5E86407D0F9}"/>
                </a:ext>
              </a:extLst>
            </p:cNvPr>
            <p:cNvSpPr txBox="1"/>
            <p:nvPr/>
          </p:nvSpPr>
          <p:spPr>
            <a:xfrm>
              <a:off x="2722025" y="3413008"/>
              <a:ext cx="1436658" cy="1621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7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</a:rPr>
                <a:t>01</a:t>
              </a:r>
            </a:p>
          </p:txBody>
        </p:sp>
        <p:sp>
          <p:nvSpPr>
            <p:cNvPr id="16" name="íṡ1îḋè">
              <a:extLst>
                <a:ext uri="{FF2B5EF4-FFF2-40B4-BE49-F238E27FC236}">
                  <a16:creationId xmlns:a16="http://schemas.microsoft.com/office/drawing/2014/main" id="{C93662C8-5743-4D10-9321-C69523268DDF}"/>
                </a:ext>
              </a:extLst>
            </p:cNvPr>
            <p:cNvSpPr txBox="1"/>
            <p:nvPr/>
          </p:nvSpPr>
          <p:spPr>
            <a:xfrm>
              <a:off x="6337893" y="3413008"/>
              <a:ext cx="1436658" cy="1621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>
                <a:buSzPct val="25000"/>
                <a:defRPr sz="75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7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</a:rPr>
                <a:t>02</a:t>
              </a:r>
            </a:p>
          </p:txBody>
        </p:sp>
        <p:sp>
          <p:nvSpPr>
            <p:cNvPr id="17" name="isľiḓe">
              <a:extLst>
                <a:ext uri="{FF2B5EF4-FFF2-40B4-BE49-F238E27FC236}">
                  <a16:creationId xmlns:a16="http://schemas.microsoft.com/office/drawing/2014/main" id="{53211726-7F4D-4E32-8E14-74370D0ED5A5}"/>
                </a:ext>
              </a:extLst>
            </p:cNvPr>
            <p:cNvSpPr txBox="1"/>
            <p:nvPr/>
          </p:nvSpPr>
          <p:spPr>
            <a:xfrm>
              <a:off x="10082242" y="3413008"/>
              <a:ext cx="1436658" cy="1621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>
                <a:buSzPct val="25000"/>
                <a:defRPr sz="75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75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</a:rPr>
                <a:t>03</a:t>
              </a: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E47E0074-3E26-45E8-902E-4FA5A166531C}"/>
                </a:ext>
              </a:extLst>
            </p:cNvPr>
            <p:cNvCxnSpPr/>
            <p:nvPr/>
          </p:nvCxnSpPr>
          <p:spPr>
            <a:xfrm>
              <a:off x="4097457" y="3438597"/>
              <a:ext cx="0" cy="2708203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CF60DA45-2FE9-4825-9548-21A32A7F0109}"/>
                </a:ext>
              </a:extLst>
            </p:cNvPr>
            <p:cNvCxnSpPr/>
            <p:nvPr/>
          </p:nvCxnSpPr>
          <p:spPr>
            <a:xfrm>
              <a:off x="7840993" y="3438597"/>
              <a:ext cx="0" cy="2708203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î$ľîďé">
              <a:extLst>
                <a:ext uri="{FF2B5EF4-FFF2-40B4-BE49-F238E27FC236}">
                  <a16:creationId xmlns:a16="http://schemas.microsoft.com/office/drawing/2014/main" id="{6047AA03-3D41-432F-9336-C6AF5506ED9F}"/>
                </a:ext>
              </a:extLst>
            </p:cNvPr>
            <p:cNvSpPr txBox="1"/>
            <p:nvPr/>
          </p:nvSpPr>
          <p:spPr>
            <a:xfrm>
              <a:off x="1897439" y="1130299"/>
              <a:ext cx="8397123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Unified fonts make reading more fluent.</a:t>
              </a:r>
            </a:p>
          </p:txBody>
        </p:sp>
        <p:sp>
          <p:nvSpPr>
            <p:cNvPr id="21" name="îṩḷiḍè">
              <a:extLst>
                <a:ext uri="{FF2B5EF4-FFF2-40B4-BE49-F238E27FC236}">
                  <a16:creationId xmlns:a16="http://schemas.microsoft.com/office/drawing/2014/main" id="{69F0D735-0EE4-4D34-9D34-4D40F14C91FF}"/>
                </a:ext>
              </a:extLst>
            </p:cNvPr>
            <p:cNvSpPr txBox="1"/>
            <p:nvPr/>
          </p:nvSpPr>
          <p:spPr>
            <a:xfrm>
              <a:off x="1897440" y="1894706"/>
              <a:ext cx="8397120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Theme color makes PPT more convenient to change.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90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BD336-D2CB-4817-9C9C-534DB6E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43B4D0-0548-46DA-ABAD-BB1E8342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5" name="dbb8535b-5343-41bf-b52a-9ba01c86b9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12EFBE3-CD4A-41A7-B90E-5B5B7BC83F4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8079" y="1123950"/>
            <a:ext cx="10835843" cy="4986319"/>
            <a:chOff x="678079" y="1123950"/>
            <a:chExt cx="10835843" cy="4986319"/>
          </a:xfrm>
        </p:grpSpPr>
        <p:sp>
          <p:nvSpPr>
            <p:cNvPr id="6" name="ïṩļiḍé">
              <a:extLst>
                <a:ext uri="{FF2B5EF4-FFF2-40B4-BE49-F238E27FC236}">
                  <a16:creationId xmlns:a16="http://schemas.microsoft.com/office/drawing/2014/main" id="{C4315383-AE18-4A7A-945F-1A88E30D4936}"/>
                </a:ext>
              </a:extLst>
            </p:cNvPr>
            <p:cNvSpPr/>
            <p:nvPr/>
          </p:nvSpPr>
          <p:spPr bwMode="auto">
            <a:xfrm>
              <a:off x="8526000" y="5140876"/>
              <a:ext cx="2987921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7" name="iṩḷïḋè">
              <a:extLst>
                <a:ext uri="{FF2B5EF4-FFF2-40B4-BE49-F238E27FC236}">
                  <a16:creationId xmlns:a16="http://schemas.microsoft.com/office/drawing/2014/main" id="{0846BBB3-D3BF-417B-AEC4-97D67B175595}"/>
                </a:ext>
              </a:extLst>
            </p:cNvPr>
            <p:cNvSpPr txBox="1"/>
            <p:nvPr/>
          </p:nvSpPr>
          <p:spPr bwMode="auto">
            <a:xfrm>
              <a:off x="8526000" y="4727996"/>
              <a:ext cx="2987921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8" name="iSḻíďê">
              <a:extLst>
                <a:ext uri="{FF2B5EF4-FFF2-40B4-BE49-F238E27FC236}">
                  <a16:creationId xmlns:a16="http://schemas.microsoft.com/office/drawing/2014/main" id="{F2AD392C-747E-4C6C-A7F0-6722DC0BBBB5}"/>
                </a:ext>
              </a:extLst>
            </p:cNvPr>
            <p:cNvSpPr/>
            <p:nvPr/>
          </p:nvSpPr>
          <p:spPr bwMode="auto">
            <a:xfrm>
              <a:off x="7126824" y="3312076"/>
              <a:ext cx="4387098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9" name="îşḷiḓê">
              <a:extLst>
                <a:ext uri="{FF2B5EF4-FFF2-40B4-BE49-F238E27FC236}">
                  <a16:creationId xmlns:a16="http://schemas.microsoft.com/office/drawing/2014/main" id="{B35954D5-59B7-446E-852B-DE2D1DD368F9}"/>
                </a:ext>
              </a:extLst>
            </p:cNvPr>
            <p:cNvSpPr txBox="1"/>
            <p:nvPr/>
          </p:nvSpPr>
          <p:spPr bwMode="auto">
            <a:xfrm>
              <a:off x="7126824" y="2899196"/>
              <a:ext cx="4387098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E115F06-D7EC-4796-8E4B-0D3FF4CCE77F}"/>
                </a:ext>
              </a:extLst>
            </p:cNvPr>
            <p:cNvCxnSpPr>
              <a:cxnSpLocks/>
            </p:cNvCxnSpPr>
            <p:nvPr/>
          </p:nvCxnSpPr>
          <p:spPr>
            <a:xfrm>
              <a:off x="741000" y="4227059"/>
              <a:ext cx="37800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6CDFDC0-082B-494B-8329-25D5808EA401}"/>
                </a:ext>
              </a:extLst>
            </p:cNvPr>
            <p:cNvCxnSpPr>
              <a:cxnSpLocks/>
            </p:cNvCxnSpPr>
            <p:nvPr/>
          </p:nvCxnSpPr>
          <p:spPr>
            <a:xfrm>
              <a:off x="7298785" y="3313242"/>
              <a:ext cx="410721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A050D38-316E-4E25-8718-81097F3EC916}"/>
                </a:ext>
              </a:extLst>
            </p:cNvPr>
            <p:cNvCxnSpPr>
              <a:cxnSpLocks/>
            </p:cNvCxnSpPr>
            <p:nvPr/>
          </p:nvCxnSpPr>
          <p:spPr>
            <a:xfrm>
              <a:off x="741000" y="2399425"/>
              <a:ext cx="46350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CDE2AB2-778C-4D6E-8369-0D199DCBEF2B}"/>
                </a:ext>
              </a:extLst>
            </p:cNvPr>
            <p:cNvCxnSpPr>
              <a:cxnSpLocks/>
            </p:cNvCxnSpPr>
            <p:nvPr/>
          </p:nvCxnSpPr>
          <p:spPr>
            <a:xfrm>
              <a:off x="8130443" y="5140876"/>
              <a:ext cx="3275557" cy="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î$ḻíḑé">
              <a:extLst>
                <a:ext uri="{FF2B5EF4-FFF2-40B4-BE49-F238E27FC236}">
                  <a16:creationId xmlns:a16="http://schemas.microsoft.com/office/drawing/2014/main" id="{45858EEC-0997-4A50-B1AD-8081D93AA4FB}"/>
                </a:ext>
              </a:extLst>
            </p:cNvPr>
            <p:cNvGrpSpPr/>
            <p:nvPr/>
          </p:nvGrpSpPr>
          <p:grpSpPr>
            <a:xfrm>
              <a:off x="4026421" y="1123950"/>
              <a:ext cx="4139159" cy="4480724"/>
              <a:chOff x="3427128" y="1123950"/>
              <a:chExt cx="4139159" cy="4480724"/>
            </a:xfrm>
          </p:grpSpPr>
          <p:sp>
            <p:nvSpPr>
              <p:cNvPr id="19" name="ïṧľíḑè">
                <a:extLst>
                  <a:ext uri="{FF2B5EF4-FFF2-40B4-BE49-F238E27FC236}">
                    <a16:creationId xmlns:a16="http://schemas.microsoft.com/office/drawing/2014/main" id="{D4CA7CDB-38C0-478D-B2EE-2FD83CF6CEC8}"/>
                  </a:ext>
                </a:extLst>
              </p:cNvPr>
              <p:cNvSpPr/>
              <p:nvPr/>
            </p:nvSpPr>
            <p:spPr>
              <a:xfrm>
                <a:off x="3427128" y="4684861"/>
                <a:ext cx="4139159" cy="919813"/>
              </a:xfrm>
              <a:prstGeom prst="trapezoid">
                <a:avLst>
                  <a:gd name="adj" fmla="val 4666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rIns="90000" anchor="ctr">
                <a:norm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Step 01</a:t>
                </a:r>
              </a:p>
            </p:txBody>
          </p:sp>
          <p:sp>
            <p:nvSpPr>
              <p:cNvPr id="20" name="ïṧḻíḓé">
                <a:extLst>
                  <a:ext uri="{FF2B5EF4-FFF2-40B4-BE49-F238E27FC236}">
                    <a16:creationId xmlns:a16="http://schemas.microsoft.com/office/drawing/2014/main" id="{3D33799F-3746-4D35-8EEB-71D1B065DE8C}"/>
                  </a:ext>
                </a:extLst>
              </p:cNvPr>
              <p:cNvSpPr/>
              <p:nvPr/>
            </p:nvSpPr>
            <p:spPr>
              <a:xfrm>
                <a:off x="3854458" y="3765048"/>
                <a:ext cx="3275557" cy="919813"/>
              </a:xfrm>
              <a:prstGeom prst="trapezoid">
                <a:avLst>
                  <a:gd name="adj" fmla="val 46667"/>
                </a:avLst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rIns="90000" anchor="ctr">
                <a:norm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Step 02</a:t>
                </a:r>
              </a:p>
            </p:txBody>
          </p:sp>
          <p:sp>
            <p:nvSpPr>
              <p:cNvPr id="21" name="ïşļîḓé">
                <a:extLst>
                  <a:ext uri="{FF2B5EF4-FFF2-40B4-BE49-F238E27FC236}">
                    <a16:creationId xmlns:a16="http://schemas.microsoft.com/office/drawing/2014/main" id="{B8F0C53F-A69F-4E1C-80E3-F87AE7E61D19}"/>
                  </a:ext>
                </a:extLst>
              </p:cNvPr>
              <p:cNvSpPr/>
              <p:nvPr/>
            </p:nvSpPr>
            <p:spPr>
              <a:xfrm>
                <a:off x="4281789" y="2845234"/>
                <a:ext cx="2417703" cy="919813"/>
              </a:xfrm>
              <a:prstGeom prst="trapezoid">
                <a:avLst>
                  <a:gd name="adj" fmla="val 4666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rIns="90000" anchor="ctr">
                <a:norm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Step 03</a:t>
                </a:r>
              </a:p>
            </p:txBody>
          </p:sp>
          <p:sp>
            <p:nvSpPr>
              <p:cNvPr id="22" name="íṥlîďe">
                <a:extLst>
                  <a:ext uri="{FF2B5EF4-FFF2-40B4-BE49-F238E27FC236}">
                    <a16:creationId xmlns:a16="http://schemas.microsoft.com/office/drawing/2014/main" id="{9E0DF32E-985C-4FEA-8441-4D551AC223D9}"/>
                  </a:ext>
                </a:extLst>
              </p:cNvPr>
              <p:cNvSpPr/>
              <p:nvPr/>
            </p:nvSpPr>
            <p:spPr>
              <a:xfrm>
                <a:off x="4710428" y="1925422"/>
                <a:ext cx="1559092" cy="919813"/>
              </a:xfrm>
              <a:prstGeom prst="trapezoid">
                <a:avLst>
                  <a:gd name="adj" fmla="val 46667"/>
                </a:avLst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rIns="90000" anchor="ctr">
                <a:norm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Step 04</a:t>
                </a:r>
              </a:p>
            </p:txBody>
          </p:sp>
          <p:sp>
            <p:nvSpPr>
              <p:cNvPr id="23" name="ïšḻïḋê">
                <a:extLst>
                  <a:ext uri="{FF2B5EF4-FFF2-40B4-BE49-F238E27FC236}">
                    <a16:creationId xmlns:a16="http://schemas.microsoft.com/office/drawing/2014/main" id="{134AE685-38BE-40D2-9BF1-974192F19AA1}"/>
                  </a:ext>
                </a:extLst>
              </p:cNvPr>
              <p:cNvSpPr/>
              <p:nvPr/>
            </p:nvSpPr>
            <p:spPr bwMode="auto">
              <a:xfrm>
                <a:off x="4984637" y="1123950"/>
                <a:ext cx="1005426" cy="766135"/>
              </a:xfrm>
              <a:custGeom>
                <a:avLst/>
                <a:gdLst>
                  <a:gd name="connsiteX0" fmla="*/ 810202 w 1005426"/>
                  <a:gd name="connsiteY0" fmla="*/ 589640 h 766135"/>
                  <a:gd name="connsiteX1" fmla="*/ 819677 w 1005426"/>
                  <a:gd name="connsiteY1" fmla="*/ 590084 h 766135"/>
                  <a:gd name="connsiteX2" fmla="*/ 828270 w 1005426"/>
                  <a:gd name="connsiteY2" fmla="*/ 590973 h 766135"/>
                  <a:gd name="connsiteX3" fmla="*/ 836423 w 1005426"/>
                  <a:gd name="connsiteY3" fmla="*/ 592751 h 766135"/>
                  <a:gd name="connsiteX4" fmla="*/ 843694 w 1005426"/>
                  <a:gd name="connsiteY4" fmla="*/ 594973 h 766135"/>
                  <a:gd name="connsiteX5" fmla="*/ 849864 w 1005426"/>
                  <a:gd name="connsiteY5" fmla="*/ 597862 h 766135"/>
                  <a:gd name="connsiteX6" fmla="*/ 855373 w 1005426"/>
                  <a:gd name="connsiteY6" fmla="*/ 600529 h 766135"/>
                  <a:gd name="connsiteX7" fmla="*/ 860000 w 1005426"/>
                  <a:gd name="connsiteY7" fmla="*/ 603418 h 766135"/>
                  <a:gd name="connsiteX8" fmla="*/ 863746 w 1005426"/>
                  <a:gd name="connsiteY8" fmla="*/ 605862 h 766135"/>
                  <a:gd name="connsiteX9" fmla="*/ 866390 w 1005426"/>
                  <a:gd name="connsiteY9" fmla="*/ 607640 h 766135"/>
                  <a:gd name="connsiteX10" fmla="*/ 868153 w 1005426"/>
                  <a:gd name="connsiteY10" fmla="*/ 609195 h 766135"/>
                  <a:gd name="connsiteX11" fmla="*/ 868593 w 1005426"/>
                  <a:gd name="connsiteY11" fmla="*/ 609640 h 766135"/>
                  <a:gd name="connsiteX12" fmla="*/ 868153 w 1005426"/>
                  <a:gd name="connsiteY12" fmla="*/ 610528 h 766135"/>
                  <a:gd name="connsiteX13" fmla="*/ 866610 w 1005426"/>
                  <a:gd name="connsiteY13" fmla="*/ 612306 h 766135"/>
                  <a:gd name="connsiteX14" fmla="*/ 864407 w 1005426"/>
                  <a:gd name="connsiteY14" fmla="*/ 615417 h 766135"/>
                  <a:gd name="connsiteX15" fmla="*/ 861322 w 1005426"/>
                  <a:gd name="connsiteY15" fmla="*/ 618973 h 766135"/>
                  <a:gd name="connsiteX16" fmla="*/ 857356 w 1005426"/>
                  <a:gd name="connsiteY16" fmla="*/ 623195 h 766135"/>
                  <a:gd name="connsiteX17" fmla="*/ 852288 w 1005426"/>
                  <a:gd name="connsiteY17" fmla="*/ 627417 h 766135"/>
                  <a:gd name="connsiteX18" fmla="*/ 846779 w 1005426"/>
                  <a:gd name="connsiteY18" fmla="*/ 631639 h 766135"/>
                  <a:gd name="connsiteX19" fmla="*/ 839949 w 1005426"/>
                  <a:gd name="connsiteY19" fmla="*/ 635417 h 766135"/>
                  <a:gd name="connsiteX20" fmla="*/ 832457 w 1005426"/>
                  <a:gd name="connsiteY20" fmla="*/ 638528 h 766135"/>
                  <a:gd name="connsiteX21" fmla="*/ 824304 w 1005426"/>
                  <a:gd name="connsiteY21" fmla="*/ 640750 h 766135"/>
                  <a:gd name="connsiteX22" fmla="*/ 814829 w 1005426"/>
                  <a:gd name="connsiteY22" fmla="*/ 641861 h 766135"/>
                  <a:gd name="connsiteX23" fmla="*/ 805795 w 1005426"/>
                  <a:gd name="connsiteY23" fmla="*/ 641639 h 766135"/>
                  <a:gd name="connsiteX24" fmla="*/ 797422 w 1005426"/>
                  <a:gd name="connsiteY24" fmla="*/ 640306 h 766135"/>
                  <a:gd name="connsiteX25" fmla="*/ 789710 w 1005426"/>
                  <a:gd name="connsiteY25" fmla="*/ 638306 h 766135"/>
                  <a:gd name="connsiteX26" fmla="*/ 782880 w 1005426"/>
                  <a:gd name="connsiteY26" fmla="*/ 635417 h 766135"/>
                  <a:gd name="connsiteX27" fmla="*/ 776710 w 1005426"/>
                  <a:gd name="connsiteY27" fmla="*/ 632084 h 766135"/>
                  <a:gd name="connsiteX28" fmla="*/ 771422 w 1005426"/>
                  <a:gd name="connsiteY28" fmla="*/ 628972 h 766135"/>
                  <a:gd name="connsiteX29" fmla="*/ 767015 w 1005426"/>
                  <a:gd name="connsiteY29" fmla="*/ 625417 h 766135"/>
                  <a:gd name="connsiteX30" fmla="*/ 763489 w 1005426"/>
                  <a:gd name="connsiteY30" fmla="*/ 622750 h 766135"/>
                  <a:gd name="connsiteX31" fmla="*/ 761066 w 1005426"/>
                  <a:gd name="connsiteY31" fmla="*/ 620084 h 766135"/>
                  <a:gd name="connsiteX32" fmla="*/ 759523 w 1005426"/>
                  <a:gd name="connsiteY32" fmla="*/ 618528 h 766135"/>
                  <a:gd name="connsiteX33" fmla="*/ 758862 w 1005426"/>
                  <a:gd name="connsiteY33" fmla="*/ 618084 h 766135"/>
                  <a:gd name="connsiteX34" fmla="*/ 759523 w 1005426"/>
                  <a:gd name="connsiteY34" fmla="*/ 617417 h 766135"/>
                  <a:gd name="connsiteX35" fmla="*/ 760405 w 1005426"/>
                  <a:gd name="connsiteY35" fmla="*/ 615417 h 766135"/>
                  <a:gd name="connsiteX36" fmla="*/ 762608 w 1005426"/>
                  <a:gd name="connsiteY36" fmla="*/ 612973 h 766135"/>
                  <a:gd name="connsiteX37" fmla="*/ 765473 w 1005426"/>
                  <a:gd name="connsiteY37" fmla="*/ 609862 h 766135"/>
                  <a:gd name="connsiteX38" fmla="*/ 769218 w 1005426"/>
                  <a:gd name="connsiteY38" fmla="*/ 606084 h 766135"/>
                  <a:gd name="connsiteX39" fmla="*/ 773405 w 1005426"/>
                  <a:gd name="connsiteY39" fmla="*/ 602529 h 766135"/>
                  <a:gd name="connsiteX40" fmla="*/ 779134 w 1005426"/>
                  <a:gd name="connsiteY40" fmla="*/ 598973 h 766135"/>
                  <a:gd name="connsiteX41" fmla="*/ 785303 w 1005426"/>
                  <a:gd name="connsiteY41" fmla="*/ 595640 h 766135"/>
                  <a:gd name="connsiteX42" fmla="*/ 792795 w 1005426"/>
                  <a:gd name="connsiteY42" fmla="*/ 592751 h 766135"/>
                  <a:gd name="connsiteX43" fmla="*/ 800948 w 1005426"/>
                  <a:gd name="connsiteY43" fmla="*/ 590751 h 766135"/>
                  <a:gd name="connsiteX44" fmla="*/ 185847 w 1005426"/>
                  <a:gd name="connsiteY44" fmla="*/ 589640 h 766135"/>
                  <a:gd name="connsiteX45" fmla="*/ 195341 w 1005426"/>
                  <a:gd name="connsiteY45" fmla="*/ 589640 h 766135"/>
                  <a:gd name="connsiteX46" fmla="*/ 204393 w 1005426"/>
                  <a:gd name="connsiteY46" fmla="*/ 590742 h 766135"/>
                  <a:gd name="connsiteX47" fmla="*/ 213004 w 1005426"/>
                  <a:gd name="connsiteY47" fmla="*/ 592505 h 766135"/>
                  <a:gd name="connsiteX48" fmla="*/ 220069 w 1005426"/>
                  <a:gd name="connsiteY48" fmla="*/ 595369 h 766135"/>
                  <a:gd name="connsiteX49" fmla="*/ 226693 w 1005426"/>
                  <a:gd name="connsiteY49" fmla="*/ 598674 h 766135"/>
                  <a:gd name="connsiteX50" fmla="*/ 231992 w 1005426"/>
                  <a:gd name="connsiteY50" fmla="*/ 602420 h 766135"/>
                  <a:gd name="connsiteX51" fmla="*/ 236628 w 1005426"/>
                  <a:gd name="connsiteY51" fmla="*/ 605945 h 766135"/>
                  <a:gd name="connsiteX52" fmla="*/ 240161 w 1005426"/>
                  <a:gd name="connsiteY52" fmla="*/ 609471 h 766135"/>
                  <a:gd name="connsiteX53" fmla="*/ 242810 w 1005426"/>
                  <a:gd name="connsiteY53" fmla="*/ 612776 h 766135"/>
                  <a:gd name="connsiteX54" fmla="*/ 245018 w 1005426"/>
                  <a:gd name="connsiteY54" fmla="*/ 615200 h 766135"/>
                  <a:gd name="connsiteX55" fmla="*/ 246343 w 1005426"/>
                  <a:gd name="connsiteY55" fmla="*/ 616742 h 766135"/>
                  <a:gd name="connsiteX56" fmla="*/ 246564 w 1005426"/>
                  <a:gd name="connsiteY56" fmla="*/ 617403 h 766135"/>
                  <a:gd name="connsiteX57" fmla="*/ 245901 w 1005426"/>
                  <a:gd name="connsiteY57" fmla="*/ 618064 h 766135"/>
                  <a:gd name="connsiteX58" fmla="*/ 244356 w 1005426"/>
                  <a:gd name="connsiteY58" fmla="*/ 619607 h 766135"/>
                  <a:gd name="connsiteX59" fmla="*/ 241927 w 1005426"/>
                  <a:gd name="connsiteY59" fmla="*/ 622030 h 766135"/>
                  <a:gd name="connsiteX60" fmla="*/ 238395 w 1005426"/>
                  <a:gd name="connsiteY60" fmla="*/ 625115 h 766135"/>
                  <a:gd name="connsiteX61" fmla="*/ 234200 w 1005426"/>
                  <a:gd name="connsiteY61" fmla="*/ 628200 h 766135"/>
                  <a:gd name="connsiteX62" fmla="*/ 228901 w 1005426"/>
                  <a:gd name="connsiteY62" fmla="*/ 631725 h 766135"/>
                  <a:gd name="connsiteX63" fmla="*/ 222498 w 1005426"/>
                  <a:gd name="connsiteY63" fmla="*/ 634810 h 766135"/>
                  <a:gd name="connsiteX64" fmla="*/ 215654 w 1005426"/>
                  <a:gd name="connsiteY64" fmla="*/ 637454 h 766135"/>
                  <a:gd name="connsiteX65" fmla="*/ 207926 w 1005426"/>
                  <a:gd name="connsiteY65" fmla="*/ 639658 h 766135"/>
                  <a:gd name="connsiteX66" fmla="*/ 199536 w 1005426"/>
                  <a:gd name="connsiteY66" fmla="*/ 640980 h 766135"/>
                  <a:gd name="connsiteX67" fmla="*/ 190484 w 1005426"/>
                  <a:gd name="connsiteY67" fmla="*/ 641200 h 766135"/>
                  <a:gd name="connsiteX68" fmla="*/ 181432 w 1005426"/>
                  <a:gd name="connsiteY68" fmla="*/ 640319 h 766135"/>
                  <a:gd name="connsiteX69" fmla="*/ 173042 w 1005426"/>
                  <a:gd name="connsiteY69" fmla="*/ 638115 h 766135"/>
                  <a:gd name="connsiteX70" fmla="*/ 165535 w 1005426"/>
                  <a:gd name="connsiteY70" fmla="*/ 634810 h 766135"/>
                  <a:gd name="connsiteX71" fmla="*/ 158911 w 1005426"/>
                  <a:gd name="connsiteY71" fmla="*/ 631064 h 766135"/>
                  <a:gd name="connsiteX72" fmla="*/ 152950 w 1005426"/>
                  <a:gd name="connsiteY72" fmla="*/ 627098 h 766135"/>
                  <a:gd name="connsiteX73" fmla="*/ 147872 w 1005426"/>
                  <a:gd name="connsiteY73" fmla="*/ 622691 h 766135"/>
                  <a:gd name="connsiteX74" fmla="*/ 143898 w 1005426"/>
                  <a:gd name="connsiteY74" fmla="*/ 618725 h 766135"/>
                  <a:gd name="connsiteX75" fmla="*/ 140807 w 1005426"/>
                  <a:gd name="connsiteY75" fmla="*/ 614979 h 766135"/>
                  <a:gd name="connsiteX76" fmla="*/ 138599 w 1005426"/>
                  <a:gd name="connsiteY76" fmla="*/ 612115 h 766135"/>
                  <a:gd name="connsiteX77" fmla="*/ 137054 w 1005426"/>
                  <a:gd name="connsiteY77" fmla="*/ 610132 h 766135"/>
                  <a:gd name="connsiteX78" fmla="*/ 136833 w 1005426"/>
                  <a:gd name="connsiteY78" fmla="*/ 609471 h 766135"/>
                  <a:gd name="connsiteX79" fmla="*/ 137274 w 1005426"/>
                  <a:gd name="connsiteY79" fmla="*/ 608810 h 766135"/>
                  <a:gd name="connsiteX80" fmla="*/ 138820 w 1005426"/>
                  <a:gd name="connsiteY80" fmla="*/ 607488 h 766135"/>
                  <a:gd name="connsiteX81" fmla="*/ 141469 w 1005426"/>
                  <a:gd name="connsiteY81" fmla="*/ 605725 h 766135"/>
                  <a:gd name="connsiteX82" fmla="*/ 145223 w 1005426"/>
                  <a:gd name="connsiteY82" fmla="*/ 603301 h 766135"/>
                  <a:gd name="connsiteX83" fmla="*/ 149859 w 1005426"/>
                  <a:gd name="connsiteY83" fmla="*/ 600437 h 766135"/>
                  <a:gd name="connsiteX84" fmla="*/ 155379 w 1005426"/>
                  <a:gd name="connsiteY84" fmla="*/ 597793 h 766135"/>
                  <a:gd name="connsiteX85" fmla="*/ 161782 w 1005426"/>
                  <a:gd name="connsiteY85" fmla="*/ 594928 h 766135"/>
                  <a:gd name="connsiteX86" fmla="*/ 169288 w 1005426"/>
                  <a:gd name="connsiteY86" fmla="*/ 592505 h 766135"/>
                  <a:gd name="connsiteX87" fmla="*/ 177016 w 1005426"/>
                  <a:gd name="connsiteY87" fmla="*/ 590962 h 766135"/>
                  <a:gd name="connsiteX88" fmla="*/ 889305 w 1005426"/>
                  <a:gd name="connsiteY88" fmla="*/ 534113 h 766135"/>
                  <a:gd name="connsiteX89" fmla="*/ 897899 w 1005426"/>
                  <a:gd name="connsiteY89" fmla="*/ 534113 h 766135"/>
                  <a:gd name="connsiteX90" fmla="*/ 906051 w 1005426"/>
                  <a:gd name="connsiteY90" fmla="*/ 534991 h 766135"/>
                  <a:gd name="connsiteX91" fmla="*/ 913543 w 1005426"/>
                  <a:gd name="connsiteY91" fmla="*/ 536527 h 766135"/>
                  <a:gd name="connsiteX92" fmla="*/ 919933 w 1005426"/>
                  <a:gd name="connsiteY92" fmla="*/ 538282 h 766135"/>
                  <a:gd name="connsiteX93" fmla="*/ 925882 w 1005426"/>
                  <a:gd name="connsiteY93" fmla="*/ 540476 h 766135"/>
                  <a:gd name="connsiteX94" fmla="*/ 930950 w 1005426"/>
                  <a:gd name="connsiteY94" fmla="*/ 542670 h 766135"/>
                  <a:gd name="connsiteX95" fmla="*/ 934696 w 1005426"/>
                  <a:gd name="connsiteY95" fmla="*/ 544426 h 766135"/>
                  <a:gd name="connsiteX96" fmla="*/ 937781 w 1005426"/>
                  <a:gd name="connsiteY96" fmla="*/ 546400 h 766135"/>
                  <a:gd name="connsiteX97" fmla="*/ 939323 w 1005426"/>
                  <a:gd name="connsiteY97" fmla="*/ 547278 h 766135"/>
                  <a:gd name="connsiteX98" fmla="*/ 939984 w 1005426"/>
                  <a:gd name="connsiteY98" fmla="*/ 547936 h 766135"/>
                  <a:gd name="connsiteX99" fmla="*/ 939764 w 1005426"/>
                  <a:gd name="connsiteY99" fmla="*/ 548375 h 766135"/>
                  <a:gd name="connsiteX100" fmla="*/ 938442 w 1005426"/>
                  <a:gd name="connsiteY100" fmla="*/ 550569 h 766135"/>
                  <a:gd name="connsiteX101" fmla="*/ 936459 w 1005426"/>
                  <a:gd name="connsiteY101" fmla="*/ 553641 h 766135"/>
                  <a:gd name="connsiteX102" fmla="*/ 934035 w 1005426"/>
                  <a:gd name="connsiteY102" fmla="*/ 557591 h 766135"/>
                  <a:gd name="connsiteX103" fmla="*/ 930289 w 1005426"/>
                  <a:gd name="connsiteY103" fmla="*/ 562198 h 766135"/>
                  <a:gd name="connsiteX104" fmla="*/ 925882 w 1005426"/>
                  <a:gd name="connsiteY104" fmla="*/ 566806 h 766135"/>
                  <a:gd name="connsiteX105" fmla="*/ 920594 w 1005426"/>
                  <a:gd name="connsiteY105" fmla="*/ 571853 h 766135"/>
                  <a:gd name="connsiteX106" fmla="*/ 914645 w 1005426"/>
                  <a:gd name="connsiteY106" fmla="*/ 576022 h 766135"/>
                  <a:gd name="connsiteX107" fmla="*/ 907594 w 1005426"/>
                  <a:gd name="connsiteY107" fmla="*/ 580190 h 766135"/>
                  <a:gd name="connsiteX108" fmla="*/ 899441 w 1005426"/>
                  <a:gd name="connsiteY108" fmla="*/ 583482 h 766135"/>
                  <a:gd name="connsiteX109" fmla="*/ 890848 w 1005426"/>
                  <a:gd name="connsiteY109" fmla="*/ 585676 h 766135"/>
                  <a:gd name="connsiteX110" fmla="*/ 881373 w 1005426"/>
                  <a:gd name="connsiteY110" fmla="*/ 586334 h 766135"/>
                  <a:gd name="connsiteX111" fmla="*/ 873000 w 1005426"/>
                  <a:gd name="connsiteY111" fmla="*/ 585895 h 766135"/>
                  <a:gd name="connsiteX112" fmla="*/ 865288 w 1005426"/>
                  <a:gd name="connsiteY112" fmla="*/ 584798 h 766135"/>
                  <a:gd name="connsiteX113" fmla="*/ 857796 w 1005426"/>
                  <a:gd name="connsiteY113" fmla="*/ 582823 h 766135"/>
                  <a:gd name="connsiteX114" fmla="*/ 851406 w 1005426"/>
                  <a:gd name="connsiteY114" fmla="*/ 580410 h 766135"/>
                  <a:gd name="connsiteX115" fmla="*/ 845898 w 1005426"/>
                  <a:gd name="connsiteY115" fmla="*/ 577557 h 766135"/>
                  <a:gd name="connsiteX116" fmla="*/ 840830 w 1005426"/>
                  <a:gd name="connsiteY116" fmla="*/ 575144 h 766135"/>
                  <a:gd name="connsiteX117" fmla="*/ 837084 w 1005426"/>
                  <a:gd name="connsiteY117" fmla="*/ 572730 h 766135"/>
                  <a:gd name="connsiteX118" fmla="*/ 834440 w 1005426"/>
                  <a:gd name="connsiteY118" fmla="*/ 570536 h 766135"/>
                  <a:gd name="connsiteX119" fmla="*/ 832897 w 1005426"/>
                  <a:gd name="connsiteY119" fmla="*/ 569000 h 766135"/>
                  <a:gd name="connsiteX120" fmla="*/ 832236 w 1005426"/>
                  <a:gd name="connsiteY120" fmla="*/ 568781 h 766135"/>
                  <a:gd name="connsiteX121" fmla="*/ 832457 w 1005426"/>
                  <a:gd name="connsiteY121" fmla="*/ 568123 h 766135"/>
                  <a:gd name="connsiteX122" fmla="*/ 833338 w 1005426"/>
                  <a:gd name="connsiteY122" fmla="*/ 566367 h 766135"/>
                  <a:gd name="connsiteX123" fmla="*/ 835101 w 1005426"/>
                  <a:gd name="connsiteY123" fmla="*/ 563515 h 766135"/>
                  <a:gd name="connsiteX124" fmla="*/ 837524 w 1005426"/>
                  <a:gd name="connsiteY124" fmla="*/ 560224 h 766135"/>
                  <a:gd name="connsiteX125" fmla="*/ 840609 w 1005426"/>
                  <a:gd name="connsiteY125" fmla="*/ 556055 h 766135"/>
                  <a:gd name="connsiteX126" fmla="*/ 844575 w 1005426"/>
                  <a:gd name="connsiteY126" fmla="*/ 551886 h 766135"/>
                  <a:gd name="connsiteX127" fmla="*/ 849643 w 1005426"/>
                  <a:gd name="connsiteY127" fmla="*/ 547497 h 766135"/>
                  <a:gd name="connsiteX128" fmla="*/ 855593 w 1005426"/>
                  <a:gd name="connsiteY128" fmla="*/ 543548 h 766135"/>
                  <a:gd name="connsiteX129" fmla="*/ 862644 w 1005426"/>
                  <a:gd name="connsiteY129" fmla="*/ 539818 h 766135"/>
                  <a:gd name="connsiteX130" fmla="*/ 870576 w 1005426"/>
                  <a:gd name="connsiteY130" fmla="*/ 537185 h 766135"/>
                  <a:gd name="connsiteX131" fmla="*/ 879830 w 1005426"/>
                  <a:gd name="connsiteY131" fmla="*/ 534991 h 766135"/>
                  <a:gd name="connsiteX132" fmla="*/ 116561 w 1005426"/>
                  <a:gd name="connsiteY132" fmla="*/ 533452 h 766135"/>
                  <a:gd name="connsiteX133" fmla="*/ 126036 w 1005426"/>
                  <a:gd name="connsiteY133" fmla="*/ 534774 h 766135"/>
                  <a:gd name="connsiteX134" fmla="*/ 135070 w 1005426"/>
                  <a:gd name="connsiteY134" fmla="*/ 536537 h 766135"/>
                  <a:gd name="connsiteX135" fmla="*/ 143003 w 1005426"/>
                  <a:gd name="connsiteY135" fmla="*/ 539622 h 766135"/>
                  <a:gd name="connsiteX136" fmla="*/ 149833 w 1005426"/>
                  <a:gd name="connsiteY136" fmla="*/ 543368 h 766135"/>
                  <a:gd name="connsiteX137" fmla="*/ 155783 w 1005426"/>
                  <a:gd name="connsiteY137" fmla="*/ 547334 h 766135"/>
                  <a:gd name="connsiteX138" fmla="*/ 160851 w 1005426"/>
                  <a:gd name="connsiteY138" fmla="*/ 551741 h 766135"/>
                  <a:gd name="connsiteX139" fmla="*/ 164817 w 1005426"/>
                  <a:gd name="connsiteY139" fmla="*/ 555707 h 766135"/>
                  <a:gd name="connsiteX140" fmla="*/ 167902 w 1005426"/>
                  <a:gd name="connsiteY140" fmla="*/ 559673 h 766135"/>
                  <a:gd name="connsiteX141" fmla="*/ 170546 w 1005426"/>
                  <a:gd name="connsiteY141" fmla="*/ 563199 h 766135"/>
                  <a:gd name="connsiteX142" fmla="*/ 172088 w 1005426"/>
                  <a:gd name="connsiteY142" fmla="*/ 565843 h 766135"/>
                  <a:gd name="connsiteX143" fmla="*/ 172969 w 1005426"/>
                  <a:gd name="connsiteY143" fmla="*/ 567826 h 766135"/>
                  <a:gd name="connsiteX144" fmla="*/ 173190 w 1005426"/>
                  <a:gd name="connsiteY144" fmla="*/ 568267 h 766135"/>
                  <a:gd name="connsiteX145" fmla="*/ 172749 w 1005426"/>
                  <a:gd name="connsiteY145" fmla="*/ 568928 h 766135"/>
                  <a:gd name="connsiteX146" fmla="*/ 171207 w 1005426"/>
                  <a:gd name="connsiteY146" fmla="*/ 570250 h 766135"/>
                  <a:gd name="connsiteX147" fmla="*/ 168342 w 1005426"/>
                  <a:gd name="connsiteY147" fmla="*/ 572453 h 766135"/>
                  <a:gd name="connsiteX148" fmla="*/ 164596 w 1005426"/>
                  <a:gd name="connsiteY148" fmla="*/ 574877 h 766135"/>
                  <a:gd name="connsiteX149" fmla="*/ 159528 w 1005426"/>
                  <a:gd name="connsiteY149" fmla="*/ 577521 h 766135"/>
                  <a:gd name="connsiteX150" fmla="*/ 154020 w 1005426"/>
                  <a:gd name="connsiteY150" fmla="*/ 580386 h 766135"/>
                  <a:gd name="connsiteX151" fmla="*/ 147630 w 1005426"/>
                  <a:gd name="connsiteY151" fmla="*/ 582810 h 766135"/>
                  <a:gd name="connsiteX152" fmla="*/ 140579 w 1005426"/>
                  <a:gd name="connsiteY152" fmla="*/ 584793 h 766135"/>
                  <a:gd name="connsiteX153" fmla="*/ 132426 w 1005426"/>
                  <a:gd name="connsiteY153" fmla="*/ 585894 h 766135"/>
                  <a:gd name="connsiteX154" fmla="*/ 124053 w 1005426"/>
                  <a:gd name="connsiteY154" fmla="*/ 586335 h 766135"/>
                  <a:gd name="connsiteX155" fmla="*/ 114799 w 1005426"/>
                  <a:gd name="connsiteY155" fmla="*/ 585233 h 766135"/>
                  <a:gd name="connsiteX156" fmla="*/ 105985 w 1005426"/>
                  <a:gd name="connsiteY156" fmla="*/ 583250 h 766135"/>
                  <a:gd name="connsiteX157" fmla="*/ 97832 w 1005426"/>
                  <a:gd name="connsiteY157" fmla="*/ 580165 h 766135"/>
                  <a:gd name="connsiteX158" fmla="*/ 91002 w 1005426"/>
                  <a:gd name="connsiteY158" fmla="*/ 575979 h 766135"/>
                  <a:gd name="connsiteX159" fmla="*/ 84832 w 1005426"/>
                  <a:gd name="connsiteY159" fmla="*/ 571352 h 766135"/>
                  <a:gd name="connsiteX160" fmla="*/ 79544 w 1005426"/>
                  <a:gd name="connsiteY160" fmla="*/ 566504 h 766135"/>
                  <a:gd name="connsiteX161" fmla="*/ 75137 w 1005426"/>
                  <a:gd name="connsiteY161" fmla="*/ 561877 h 766135"/>
                  <a:gd name="connsiteX162" fmla="*/ 71391 w 1005426"/>
                  <a:gd name="connsiteY162" fmla="*/ 557249 h 766135"/>
                  <a:gd name="connsiteX163" fmla="*/ 68967 w 1005426"/>
                  <a:gd name="connsiteY163" fmla="*/ 553283 h 766135"/>
                  <a:gd name="connsiteX164" fmla="*/ 66984 w 1005426"/>
                  <a:gd name="connsiteY164" fmla="*/ 550198 h 766135"/>
                  <a:gd name="connsiteX165" fmla="*/ 65882 w 1005426"/>
                  <a:gd name="connsiteY165" fmla="*/ 547995 h 766135"/>
                  <a:gd name="connsiteX166" fmla="*/ 65442 w 1005426"/>
                  <a:gd name="connsiteY166" fmla="*/ 547334 h 766135"/>
                  <a:gd name="connsiteX167" fmla="*/ 66103 w 1005426"/>
                  <a:gd name="connsiteY167" fmla="*/ 546673 h 766135"/>
                  <a:gd name="connsiteX168" fmla="*/ 67645 w 1005426"/>
                  <a:gd name="connsiteY168" fmla="*/ 545791 h 766135"/>
                  <a:gd name="connsiteX169" fmla="*/ 70730 w 1005426"/>
                  <a:gd name="connsiteY169" fmla="*/ 544029 h 766135"/>
                  <a:gd name="connsiteX170" fmla="*/ 74476 w 1005426"/>
                  <a:gd name="connsiteY170" fmla="*/ 542046 h 766135"/>
                  <a:gd name="connsiteX171" fmla="*/ 79544 w 1005426"/>
                  <a:gd name="connsiteY171" fmla="*/ 540062 h 766135"/>
                  <a:gd name="connsiteX172" fmla="*/ 85493 w 1005426"/>
                  <a:gd name="connsiteY172" fmla="*/ 537859 h 766135"/>
                  <a:gd name="connsiteX173" fmla="*/ 91883 w 1005426"/>
                  <a:gd name="connsiteY173" fmla="*/ 535876 h 766135"/>
                  <a:gd name="connsiteX174" fmla="*/ 99375 w 1005426"/>
                  <a:gd name="connsiteY174" fmla="*/ 534333 h 766135"/>
                  <a:gd name="connsiteX175" fmla="*/ 107527 w 1005426"/>
                  <a:gd name="connsiteY175" fmla="*/ 533893 h 766135"/>
                  <a:gd name="connsiteX176" fmla="*/ 380006 w 1005426"/>
                  <a:gd name="connsiteY176" fmla="*/ 515825 h 766135"/>
                  <a:gd name="connsiteX177" fmla="*/ 380006 w 1005426"/>
                  <a:gd name="connsiteY177" fmla="*/ 690557 h 766135"/>
                  <a:gd name="connsiteX178" fmla="*/ 502823 w 1005426"/>
                  <a:gd name="connsiteY178" fmla="*/ 690557 h 766135"/>
                  <a:gd name="connsiteX179" fmla="*/ 502823 w 1005426"/>
                  <a:gd name="connsiteY179" fmla="*/ 690998 h 766135"/>
                  <a:gd name="connsiteX180" fmla="*/ 625639 w 1005426"/>
                  <a:gd name="connsiteY180" fmla="*/ 690998 h 766135"/>
                  <a:gd name="connsiteX181" fmla="*/ 625639 w 1005426"/>
                  <a:gd name="connsiteY181" fmla="*/ 516265 h 766135"/>
                  <a:gd name="connsiteX182" fmla="*/ 502823 w 1005426"/>
                  <a:gd name="connsiteY182" fmla="*/ 516265 h 766135"/>
                  <a:gd name="connsiteX183" fmla="*/ 502823 w 1005426"/>
                  <a:gd name="connsiteY183" fmla="*/ 515825 h 766135"/>
                  <a:gd name="connsiteX184" fmla="*/ 753848 w 1005426"/>
                  <a:gd name="connsiteY184" fmla="*/ 486519 h 766135"/>
                  <a:gd name="connsiteX185" fmla="*/ 754067 w 1005426"/>
                  <a:gd name="connsiteY185" fmla="*/ 486961 h 766135"/>
                  <a:gd name="connsiteX186" fmla="*/ 755384 w 1005426"/>
                  <a:gd name="connsiteY186" fmla="*/ 488948 h 766135"/>
                  <a:gd name="connsiteX187" fmla="*/ 756920 w 1005426"/>
                  <a:gd name="connsiteY187" fmla="*/ 491597 h 766135"/>
                  <a:gd name="connsiteX188" fmla="*/ 759114 w 1005426"/>
                  <a:gd name="connsiteY188" fmla="*/ 495793 h 766135"/>
                  <a:gd name="connsiteX189" fmla="*/ 761089 w 1005426"/>
                  <a:gd name="connsiteY189" fmla="*/ 500650 h 766135"/>
                  <a:gd name="connsiteX190" fmla="*/ 763064 w 1005426"/>
                  <a:gd name="connsiteY190" fmla="*/ 506612 h 766135"/>
                  <a:gd name="connsiteX191" fmla="*/ 765039 w 1005426"/>
                  <a:gd name="connsiteY191" fmla="*/ 513015 h 766135"/>
                  <a:gd name="connsiteX192" fmla="*/ 766355 w 1005426"/>
                  <a:gd name="connsiteY192" fmla="*/ 520302 h 766135"/>
                  <a:gd name="connsiteX193" fmla="*/ 766794 w 1005426"/>
                  <a:gd name="connsiteY193" fmla="*/ 528471 h 766135"/>
                  <a:gd name="connsiteX194" fmla="*/ 766794 w 1005426"/>
                  <a:gd name="connsiteY194" fmla="*/ 537303 h 766135"/>
                  <a:gd name="connsiteX195" fmla="*/ 765697 w 1005426"/>
                  <a:gd name="connsiteY195" fmla="*/ 546577 h 766135"/>
                  <a:gd name="connsiteX196" fmla="*/ 763503 w 1005426"/>
                  <a:gd name="connsiteY196" fmla="*/ 555630 h 766135"/>
                  <a:gd name="connsiteX197" fmla="*/ 760431 w 1005426"/>
                  <a:gd name="connsiteY197" fmla="*/ 563358 h 766135"/>
                  <a:gd name="connsiteX198" fmla="*/ 756701 w 1005426"/>
                  <a:gd name="connsiteY198" fmla="*/ 570203 h 766135"/>
                  <a:gd name="connsiteX199" fmla="*/ 752312 w 1005426"/>
                  <a:gd name="connsiteY199" fmla="*/ 575943 h 766135"/>
                  <a:gd name="connsiteX200" fmla="*/ 747923 w 1005426"/>
                  <a:gd name="connsiteY200" fmla="*/ 581022 h 766135"/>
                  <a:gd name="connsiteX201" fmla="*/ 743974 w 1005426"/>
                  <a:gd name="connsiteY201" fmla="*/ 584775 h 766135"/>
                  <a:gd name="connsiteX202" fmla="*/ 739805 w 1005426"/>
                  <a:gd name="connsiteY202" fmla="*/ 587867 h 766135"/>
                  <a:gd name="connsiteX203" fmla="*/ 736074 w 1005426"/>
                  <a:gd name="connsiteY203" fmla="*/ 590295 h 766135"/>
                  <a:gd name="connsiteX204" fmla="*/ 733441 w 1005426"/>
                  <a:gd name="connsiteY204" fmla="*/ 591841 h 766135"/>
                  <a:gd name="connsiteX205" fmla="*/ 731466 w 1005426"/>
                  <a:gd name="connsiteY205" fmla="*/ 592724 h 766135"/>
                  <a:gd name="connsiteX206" fmla="*/ 730808 w 1005426"/>
                  <a:gd name="connsiteY206" fmla="*/ 592945 h 766135"/>
                  <a:gd name="connsiteX207" fmla="*/ 730369 w 1005426"/>
                  <a:gd name="connsiteY207" fmla="*/ 592503 h 766135"/>
                  <a:gd name="connsiteX208" fmla="*/ 729053 w 1005426"/>
                  <a:gd name="connsiteY208" fmla="*/ 590958 h 766135"/>
                  <a:gd name="connsiteX209" fmla="*/ 726858 w 1005426"/>
                  <a:gd name="connsiteY209" fmla="*/ 587867 h 766135"/>
                  <a:gd name="connsiteX210" fmla="*/ 724445 w 1005426"/>
                  <a:gd name="connsiteY210" fmla="*/ 584113 h 766135"/>
                  <a:gd name="connsiteX211" fmla="*/ 721812 w 1005426"/>
                  <a:gd name="connsiteY211" fmla="*/ 579476 h 766135"/>
                  <a:gd name="connsiteX212" fmla="*/ 719398 w 1005426"/>
                  <a:gd name="connsiteY212" fmla="*/ 573956 h 766135"/>
                  <a:gd name="connsiteX213" fmla="*/ 716984 w 1005426"/>
                  <a:gd name="connsiteY213" fmla="*/ 567332 h 766135"/>
                  <a:gd name="connsiteX214" fmla="*/ 715009 w 1005426"/>
                  <a:gd name="connsiteY214" fmla="*/ 560046 h 766135"/>
                  <a:gd name="connsiteX215" fmla="*/ 714132 w 1005426"/>
                  <a:gd name="connsiteY215" fmla="*/ 552318 h 766135"/>
                  <a:gd name="connsiteX216" fmla="*/ 713912 w 1005426"/>
                  <a:gd name="connsiteY216" fmla="*/ 543486 h 766135"/>
                  <a:gd name="connsiteX217" fmla="*/ 715009 w 1005426"/>
                  <a:gd name="connsiteY217" fmla="*/ 534654 h 766135"/>
                  <a:gd name="connsiteX218" fmla="*/ 717204 w 1005426"/>
                  <a:gd name="connsiteY218" fmla="*/ 526042 h 766135"/>
                  <a:gd name="connsiteX219" fmla="*/ 720714 w 1005426"/>
                  <a:gd name="connsiteY219" fmla="*/ 517873 h 766135"/>
                  <a:gd name="connsiteX220" fmla="*/ 724664 w 1005426"/>
                  <a:gd name="connsiteY220" fmla="*/ 511249 h 766135"/>
                  <a:gd name="connsiteX221" fmla="*/ 729272 w 1005426"/>
                  <a:gd name="connsiteY221" fmla="*/ 505287 h 766135"/>
                  <a:gd name="connsiteX222" fmla="*/ 734319 w 1005426"/>
                  <a:gd name="connsiteY222" fmla="*/ 499988 h 766135"/>
                  <a:gd name="connsiteX223" fmla="*/ 738927 w 1005426"/>
                  <a:gd name="connsiteY223" fmla="*/ 495793 h 766135"/>
                  <a:gd name="connsiteX224" fmla="*/ 743535 w 1005426"/>
                  <a:gd name="connsiteY224" fmla="*/ 492260 h 766135"/>
                  <a:gd name="connsiteX225" fmla="*/ 747704 w 1005426"/>
                  <a:gd name="connsiteY225" fmla="*/ 489831 h 766135"/>
                  <a:gd name="connsiteX226" fmla="*/ 750995 w 1005426"/>
                  <a:gd name="connsiteY226" fmla="*/ 488065 h 766135"/>
                  <a:gd name="connsiteX227" fmla="*/ 752970 w 1005426"/>
                  <a:gd name="connsiteY227" fmla="*/ 486740 h 766135"/>
                  <a:gd name="connsiteX228" fmla="*/ 251686 w 1005426"/>
                  <a:gd name="connsiteY228" fmla="*/ 486519 h 766135"/>
                  <a:gd name="connsiteX229" fmla="*/ 252571 w 1005426"/>
                  <a:gd name="connsiteY229" fmla="*/ 486959 h 766135"/>
                  <a:gd name="connsiteX230" fmla="*/ 254562 w 1005426"/>
                  <a:gd name="connsiteY230" fmla="*/ 488058 h 766135"/>
                  <a:gd name="connsiteX231" fmla="*/ 257881 w 1005426"/>
                  <a:gd name="connsiteY231" fmla="*/ 490037 h 766135"/>
                  <a:gd name="connsiteX232" fmla="*/ 262084 w 1005426"/>
                  <a:gd name="connsiteY232" fmla="*/ 492456 h 766135"/>
                  <a:gd name="connsiteX233" fmla="*/ 266731 w 1005426"/>
                  <a:gd name="connsiteY233" fmla="*/ 495754 h 766135"/>
                  <a:gd name="connsiteX234" fmla="*/ 271377 w 1005426"/>
                  <a:gd name="connsiteY234" fmla="*/ 500152 h 766135"/>
                  <a:gd name="connsiteX235" fmla="*/ 276466 w 1005426"/>
                  <a:gd name="connsiteY235" fmla="*/ 505429 h 766135"/>
                  <a:gd name="connsiteX236" fmla="*/ 281112 w 1005426"/>
                  <a:gd name="connsiteY236" fmla="*/ 511147 h 766135"/>
                  <a:gd name="connsiteX237" fmla="*/ 285537 w 1005426"/>
                  <a:gd name="connsiteY237" fmla="*/ 518183 h 766135"/>
                  <a:gd name="connsiteX238" fmla="*/ 288856 w 1005426"/>
                  <a:gd name="connsiteY238" fmla="*/ 525879 h 766135"/>
                  <a:gd name="connsiteX239" fmla="*/ 291068 w 1005426"/>
                  <a:gd name="connsiteY239" fmla="*/ 534895 h 766135"/>
                  <a:gd name="connsiteX240" fmla="*/ 292175 w 1005426"/>
                  <a:gd name="connsiteY240" fmla="*/ 543690 h 766135"/>
                  <a:gd name="connsiteX241" fmla="*/ 292175 w 1005426"/>
                  <a:gd name="connsiteY241" fmla="*/ 552046 h 766135"/>
                  <a:gd name="connsiteX242" fmla="*/ 290847 w 1005426"/>
                  <a:gd name="connsiteY242" fmla="*/ 560182 h 766135"/>
                  <a:gd name="connsiteX243" fmla="*/ 288856 w 1005426"/>
                  <a:gd name="connsiteY243" fmla="*/ 567218 h 766135"/>
                  <a:gd name="connsiteX244" fmla="*/ 286865 w 1005426"/>
                  <a:gd name="connsiteY244" fmla="*/ 573595 h 766135"/>
                  <a:gd name="connsiteX245" fmla="*/ 283988 w 1005426"/>
                  <a:gd name="connsiteY245" fmla="*/ 579092 h 766135"/>
                  <a:gd name="connsiteX246" fmla="*/ 281555 w 1005426"/>
                  <a:gd name="connsiteY246" fmla="*/ 584150 h 766135"/>
                  <a:gd name="connsiteX247" fmla="*/ 278900 w 1005426"/>
                  <a:gd name="connsiteY247" fmla="*/ 587888 h 766135"/>
                  <a:gd name="connsiteX248" fmla="*/ 276687 w 1005426"/>
                  <a:gd name="connsiteY248" fmla="*/ 590526 h 766135"/>
                  <a:gd name="connsiteX249" fmla="*/ 275581 w 1005426"/>
                  <a:gd name="connsiteY249" fmla="*/ 592505 h 766135"/>
                  <a:gd name="connsiteX250" fmla="*/ 274917 w 1005426"/>
                  <a:gd name="connsiteY250" fmla="*/ 592945 h 766135"/>
                  <a:gd name="connsiteX251" fmla="*/ 274253 w 1005426"/>
                  <a:gd name="connsiteY251" fmla="*/ 592725 h 766135"/>
                  <a:gd name="connsiteX252" fmla="*/ 272483 w 1005426"/>
                  <a:gd name="connsiteY252" fmla="*/ 591846 h 766135"/>
                  <a:gd name="connsiteX253" fmla="*/ 269607 w 1005426"/>
                  <a:gd name="connsiteY253" fmla="*/ 589867 h 766135"/>
                  <a:gd name="connsiteX254" fmla="*/ 265846 w 1005426"/>
                  <a:gd name="connsiteY254" fmla="*/ 587888 h 766135"/>
                  <a:gd name="connsiteX255" fmla="*/ 261642 w 1005426"/>
                  <a:gd name="connsiteY255" fmla="*/ 584809 h 766135"/>
                  <a:gd name="connsiteX256" fmla="*/ 257659 w 1005426"/>
                  <a:gd name="connsiteY256" fmla="*/ 580631 h 766135"/>
                  <a:gd name="connsiteX257" fmla="*/ 253234 w 1005426"/>
                  <a:gd name="connsiteY257" fmla="*/ 575794 h 766135"/>
                  <a:gd name="connsiteX258" fmla="*/ 248809 w 1005426"/>
                  <a:gd name="connsiteY258" fmla="*/ 569857 h 766135"/>
                  <a:gd name="connsiteX259" fmla="*/ 245269 w 1005426"/>
                  <a:gd name="connsiteY259" fmla="*/ 563260 h 766135"/>
                  <a:gd name="connsiteX260" fmla="*/ 241951 w 1005426"/>
                  <a:gd name="connsiteY260" fmla="*/ 555564 h 766135"/>
                  <a:gd name="connsiteX261" fmla="*/ 239959 w 1005426"/>
                  <a:gd name="connsiteY261" fmla="*/ 546549 h 766135"/>
                  <a:gd name="connsiteX262" fmla="*/ 238632 w 1005426"/>
                  <a:gd name="connsiteY262" fmla="*/ 537313 h 766135"/>
                  <a:gd name="connsiteX263" fmla="*/ 238632 w 1005426"/>
                  <a:gd name="connsiteY263" fmla="*/ 528738 h 766135"/>
                  <a:gd name="connsiteX264" fmla="*/ 239296 w 1005426"/>
                  <a:gd name="connsiteY264" fmla="*/ 520382 h 766135"/>
                  <a:gd name="connsiteX265" fmla="*/ 240402 w 1005426"/>
                  <a:gd name="connsiteY265" fmla="*/ 513126 h 766135"/>
                  <a:gd name="connsiteX266" fmla="*/ 242393 w 1005426"/>
                  <a:gd name="connsiteY266" fmla="*/ 506529 h 766135"/>
                  <a:gd name="connsiteX267" fmla="*/ 244606 w 1005426"/>
                  <a:gd name="connsiteY267" fmla="*/ 500812 h 766135"/>
                  <a:gd name="connsiteX268" fmla="*/ 246818 w 1005426"/>
                  <a:gd name="connsiteY268" fmla="*/ 495754 h 766135"/>
                  <a:gd name="connsiteX269" fmla="*/ 248588 w 1005426"/>
                  <a:gd name="connsiteY269" fmla="*/ 491796 h 766135"/>
                  <a:gd name="connsiteX270" fmla="*/ 250137 w 1005426"/>
                  <a:gd name="connsiteY270" fmla="*/ 488938 h 766135"/>
                  <a:gd name="connsiteX271" fmla="*/ 251464 w 1005426"/>
                  <a:gd name="connsiteY271" fmla="*/ 487179 h 766135"/>
                  <a:gd name="connsiteX272" fmla="*/ 952645 w 1005426"/>
                  <a:gd name="connsiteY272" fmla="*/ 460739 h 766135"/>
                  <a:gd name="connsiteX273" fmla="*/ 960171 w 1005426"/>
                  <a:gd name="connsiteY273" fmla="*/ 460739 h 766135"/>
                  <a:gd name="connsiteX274" fmla="*/ 966369 w 1005426"/>
                  <a:gd name="connsiteY274" fmla="*/ 461400 h 766135"/>
                  <a:gd name="connsiteX275" fmla="*/ 971681 w 1005426"/>
                  <a:gd name="connsiteY275" fmla="*/ 462061 h 766135"/>
                  <a:gd name="connsiteX276" fmla="*/ 975444 w 1005426"/>
                  <a:gd name="connsiteY276" fmla="*/ 462943 h 766135"/>
                  <a:gd name="connsiteX277" fmla="*/ 977879 w 1005426"/>
                  <a:gd name="connsiteY277" fmla="*/ 463604 h 766135"/>
                  <a:gd name="connsiteX278" fmla="*/ 978985 w 1005426"/>
                  <a:gd name="connsiteY278" fmla="*/ 463824 h 766135"/>
                  <a:gd name="connsiteX279" fmla="*/ 978543 w 1005426"/>
                  <a:gd name="connsiteY279" fmla="*/ 464485 h 766135"/>
                  <a:gd name="connsiteX280" fmla="*/ 978321 w 1005426"/>
                  <a:gd name="connsiteY280" fmla="*/ 466909 h 766135"/>
                  <a:gd name="connsiteX281" fmla="*/ 977436 w 1005426"/>
                  <a:gd name="connsiteY281" fmla="*/ 470434 h 766135"/>
                  <a:gd name="connsiteX282" fmla="*/ 976108 w 1005426"/>
                  <a:gd name="connsiteY282" fmla="*/ 475061 h 766135"/>
                  <a:gd name="connsiteX283" fmla="*/ 973894 w 1005426"/>
                  <a:gd name="connsiteY283" fmla="*/ 480570 h 766135"/>
                  <a:gd name="connsiteX284" fmla="*/ 971459 w 1005426"/>
                  <a:gd name="connsiteY284" fmla="*/ 486519 h 766135"/>
                  <a:gd name="connsiteX285" fmla="*/ 967697 w 1005426"/>
                  <a:gd name="connsiteY285" fmla="*/ 492689 h 766135"/>
                  <a:gd name="connsiteX286" fmla="*/ 963270 w 1005426"/>
                  <a:gd name="connsiteY286" fmla="*/ 498859 h 766135"/>
                  <a:gd name="connsiteX287" fmla="*/ 957736 w 1005426"/>
                  <a:gd name="connsiteY287" fmla="*/ 504588 h 766135"/>
                  <a:gd name="connsiteX288" fmla="*/ 951096 w 1005426"/>
                  <a:gd name="connsiteY288" fmla="*/ 510096 h 766135"/>
                  <a:gd name="connsiteX289" fmla="*/ 943127 w 1005426"/>
                  <a:gd name="connsiteY289" fmla="*/ 514723 h 766135"/>
                  <a:gd name="connsiteX290" fmla="*/ 934716 w 1005426"/>
                  <a:gd name="connsiteY290" fmla="*/ 518469 h 766135"/>
                  <a:gd name="connsiteX291" fmla="*/ 926305 w 1005426"/>
                  <a:gd name="connsiteY291" fmla="*/ 520673 h 766135"/>
                  <a:gd name="connsiteX292" fmla="*/ 918558 w 1005426"/>
                  <a:gd name="connsiteY292" fmla="*/ 521774 h 766135"/>
                  <a:gd name="connsiteX293" fmla="*/ 911032 w 1005426"/>
                  <a:gd name="connsiteY293" fmla="*/ 522215 h 766135"/>
                  <a:gd name="connsiteX294" fmla="*/ 904170 w 1005426"/>
                  <a:gd name="connsiteY294" fmla="*/ 521774 h 766135"/>
                  <a:gd name="connsiteX295" fmla="*/ 897973 w 1005426"/>
                  <a:gd name="connsiteY295" fmla="*/ 520893 h 766135"/>
                  <a:gd name="connsiteX296" fmla="*/ 892439 w 1005426"/>
                  <a:gd name="connsiteY296" fmla="*/ 519791 h 766135"/>
                  <a:gd name="connsiteX297" fmla="*/ 888233 w 1005426"/>
                  <a:gd name="connsiteY297" fmla="*/ 518469 h 766135"/>
                  <a:gd name="connsiteX298" fmla="*/ 884692 w 1005426"/>
                  <a:gd name="connsiteY298" fmla="*/ 517367 h 766135"/>
                  <a:gd name="connsiteX299" fmla="*/ 882921 w 1005426"/>
                  <a:gd name="connsiteY299" fmla="*/ 516706 h 766135"/>
                  <a:gd name="connsiteX300" fmla="*/ 881814 w 1005426"/>
                  <a:gd name="connsiteY300" fmla="*/ 516266 h 766135"/>
                  <a:gd name="connsiteX301" fmla="*/ 882257 w 1005426"/>
                  <a:gd name="connsiteY301" fmla="*/ 515384 h 766135"/>
                  <a:gd name="connsiteX302" fmla="*/ 882478 w 1005426"/>
                  <a:gd name="connsiteY302" fmla="*/ 513622 h 766135"/>
                  <a:gd name="connsiteX303" fmla="*/ 883142 w 1005426"/>
                  <a:gd name="connsiteY303" fmla="*/ 510537 h 766135"/>
                  <a:gd name="connsiteX304" fmla="*/ 884470 w 1005426"/>
                  <a:gd name="connsiteY304" fmla="*/ 506571 h 766135"/>
                  <a:gd name="connsiteX305" fmla="*/ 886241 w 1005426"/>
                  <a:gd name="connsiteY305" fmla="*/ 501503 h 766135"/>
                  <a:gd name="connsiteX306" fmla="*/ 888897 w 1005426"/>
                  <a:gd name="connsiteY306" fmla="*/ 496214 h 766135"/>
                  <a:gd name="connsiteX307" fmla="*/ 892218 w 1005426"/>
                  <a:gd name="connsiteY307" fmla="*/ 491147 h 766135"/>
                  <a:gd name="connsiteX308" fmla="*/ 896644 w 1005426"/>
                  <a:gd name="connsiteY308" fmla="*/ 485197 h 766135"/>
                  <a:gd name="connsiteX309" fmla="*/ 902178 w 1005426"/>
                  <a:gd name="connsiteY309" fmla="*/ 479689 h 766135"/>
                  <a:gd name="connsiteX310" fmla="*/ 909040 w 1005426"/>
                  <a:gd name="connsiteY310" fmla="*/ 474621 h 766135"/>
                  <a:gd name="connsiteX311" fmla="*/ 917008 w 1005426"/>
                  <a:gd name="connsiteY311" fmla="*/ 469773 h 766135"/>
                  <a:gd name="connsiteX312" fmla="*/ 926748 w 1005426"/>
                  <a:gd name="connsiteY312" fmla="*/ 465807 h 766135"/>
                  <a:gd name="connsiteX313" fmla="*/ 935823 w 1005426"/>
                  <a:gd name="connsiteY313" fmla="*/ 462943 h 766135"/>
                  <a:gd name="connsiteX314" fmla="*/ 944455 w 1005426"/>
                  <a:gd name="connsiteY314" fmla="*/ 461400 h 766135"/>
                  <a:gd name="connsiteX315" fmla="*/ 46051 w 1005426"/>
                  <a:gd name="connsiteY315" fmla="*/ 460739 h 766135"/>
                  <a:gd name="connsiteX316" fmla="*/ 53102 w 1005426"/>
                  <a:gd name="connsiteY316" fmla="*/ 460739 h 766135"/>
                  <a:gd name="connsiteX317" fmla="*/ 61255 w 1005426"/>
                  <a:gd name="connsiteY317" fmla="*/ 461624 h 766135"/>
                  <a:gd name="connsiteX318" fmla="*/ 70069 w 1005426"/>
                  <a:gd name="connsiteY318" fmla="*/ 463172 h 766135"/>
                  <a:gd name="connsiteX319" fmla="*/ 79103 w 1005426"/>
                  <a:gd name="connsiteY319" fmla="*/ 466046 h 766135"/>
                  <a:gd name="connsiteX320" fmla="*/ 88578 w 1005426"/>
                  <a:gd name="connsiteY320" fmla="*/ 470027 h 766135"/>
                  <a:gd name="connsiteX321" fmla="*/ 96731 w 1005426"/>
                  <a:gd name="connsiteY321" fmla="*/ 474671 h 766135"/>
                  <a:gd name="connsiteX322" fmla="*/ 103341 w 1005426"/>
                  <a:gd name="connsiteY322" fmla="*/ 479978 h 766135"/>
                  <a:gd name="connsiteX323" fmla="*/ 108850 w 1005426"/>
                  <a:gd name="connsiteY323" fmla="*/ 485506 h 766135"/>
                  <a:gd name="connsiteX324" fmla="*/ 113257 w 1005426"/>
                  <a:gd name="connsiteY324" fmla="*/ 491035 h 766135"/>
                  <a:gd name="connsiteX325" fmla="*/ 116782 w 1005426"/>
                  <a:gd name="connsiteY325" fmla="*/ 496563 h 766135"/>
                  <a:gd name="connsiteX326" fmla="*/ 119206 w 1005426"/>
                  <a:gd name="connsiteY326" fmla="*/ 501870 h 766135"/>
                  <a:gd name="connsiteX327" fmla="*/ 120969 w 1005426"/>
                  <a:gd name="connsiteY327" fmla="*/ 506514 h 766135"/>
                  <a:gd name="connsiteX328" fmla="*/ 122291 w 1005426"/>
                  <a:gd name="connsiteY328" fmla="*/ 510495 h 766135"/>
                  <a:gd name="connsiteX329" fmla="*/ 123172 w 1005426"/>
                  <a:gd name="connsiteY329" fmla="*/ 513591 h 766135"/>
                  <a:gd name="connsiteX330" fmla="*/ 123613 w 1005426"/>
                  <a:gd name="connsiteY330" fmla="*/ 515802 h 766135"/>
                  <a:gd name="connsiteX331" fmla="*/ 123613 w 1005426"/>
                  <a:gd name="connsiteY331" fmla="*/ 516466 h 766135"/>
                  <a:gd name="connsiteX332" fmla="*/ 122952 w 1005426"/>
                  <a:gd name="connsiteY332" fmla="*/ 516687 h 766135"/>
                  <a:gd name="connsiteX333" fmla="*/ 120748 w 1005426"/>
                  <a:gd name="connsiteY333" fmla="*/ 517792 h 766135"/>
                  <a:gd name="connsiteX334" fmla="*/ 117663 w 1005426"/>
                  <a:gd name="connsiteY334" fmla="*/ 518898 h 766135"/>
                  <a:gd name="connsiteX335" fmla="*/ 113257 w 1005426"/>
                  <a:gd name="connsiteY335" fmla="*/ 520225 h 766135"/>
                  <a:gd name="connsiteX336" fmla="*/ 107748 w 1005426"/>
                  <a:gd name="connsiteY336" fmla="*/ 521109 h 766135"/>
                  <a:gd name="connsiteX337" fmla="*/ 101799 w 1005426"/>
                  <a:gd name="connsiteY337" fmla="*/ 521994 h 766135"/>
                  <a:gd name="connsiteX338" fmla="*/ 94527 w 1005426"/>
                  <a:gd name="connsiteY338" fmla="*/ 522215 h 766135"/>
                  <a:gd name="connsiteX339" fmla="*/ 87036 w 1005426"/>
                  <a:gd name="connsiteY339" fmla="*/ 521994 h 766135"/>
                  <a:gd name="connsiteX340" fmla="*/ 79323 w 1005426"/>
                  <a:gd name="connsiteY340" fmla="*/ 521109 h 766135"/>
                  <a:gd name="connsiteX341" fmla="*/ 70950 w 1005426"/>
                  <a:gd name="connsiteY341" fmla="*/ 518677 h 766135"/>
                  <a:gd name="connsiteX342" fmla="*/ 62577 w 1005426"/>
                  <a:gd name="connsiteY342" fmla="*/ 515139 h 766135"/>
                  <a:gd name="connsiteX343" fmla="*/ 54645 w 1005426"/>
                  <a:gd name="connsiteY343" fmla="*/ 510274 h 766135"/>
                  <a:gd name="connsiteX344" fmla="*/ 48255 w 1005426"/>
                  <a:gd name="connsiteY344" fmla="*/ 504966 h 766135"/>
                  <a:gd name="connsiteX345" fmla="*/ 42526 w 1005426"/>
                  <a:gd name="connsiteY345" fmla="*/ 499217 h 766135"/>
                  <a:gd name="connsiteX346" fmla="*/ 38119 w 1005426"/>
                  <a:gd name="connsiteY346" fmla="*/ 493025 h 766135"/>
                  <a:gd name="connsiteX347" fmla="*/ 34593 w 1005426"/>
                  <a:gd name="connsiteY347" fmla="*/ 486833 h 766135"/>
                  <a:gd name="connsiteX348" fmla="*/ 31949 w 1005426"/>
                  <a:gd name="connsiteY348" fmla="*/ 480863 h 766135"/>
                  <a:gd name="connsiteX349" fmla="*/ 29746 w 1005426"/>
                  <a:gd name="connsiteY349" fmla="*/ 475334 h 766135"/>
                  <a:gd name="connsiteX350" fmla="*/ 28644 w 1005426"/>
                  <a:gd name="connsiteY350" fmla="*/ 470690 h 766135"/>
                  <a:gd name="connsiteX351" fmla="*/ 27542 w 1005426"/>
                  <a:gd name="connsiteY351" fmla="*/ 467152 h 766135"/>
                  <a:gd name="connsiteX352" fmla="*/ 27322 w 1005426"/>
                  <a:gd name="connsiteY352" fmla="*/ 464720 h 766135"/>
                  <a:gd name="connsiteX353" fmla="*/ 27102 w 1005426"/>
                  <a:gd name="connsiteY353" fmla="*/ 464056 h 766135"/>
                  <a:gd name="connsiteX354" fmla="*/ 27983 w 1005426"/>
                  <a:gd name="connsiteY354" fmla="*/ 463835 h 766135"/>
                  <a:gd name="connsiteX355" fmla="*/ 30407 w 1005426"/>
                  <a:gd name="connsiteY355" fmla="*/ 463172 h 766135"/>
                  <a:gd name="connsiteX356" fmla="*/ 34593 w 1005426"/>
                  <a:gd name="connsiteY356" fmla="*/ 462287 h 766135"/>
                  <a:gd name="connsiteX357" fmla="*/ 39441 w 1005426"/>
                  <a:gd name="connsiteY357" fmla="*/ 461402 h 766135"/>
                  <a:gd name="connsiteX358" fmla="*/ 794579 w 1005426"/>
                  <a:gd name="connsiteY358" fmla="*/ 427026 h 766135"/>
                  <a:gd name="connsiteX359" fmla="*/ 795235 w 1005426"/>
                  <a:gd name="connsiteY359" fmla="*/ 427467 h 766135"/>
                  <a:gd name="connsiteX360" fmla="*/ 796764 w 1005426"/>
                  <a:gd name="connsiteY360" fmla="*/ 428789 h 766135"/>
                  <a:gd name="connsiteX361" fmla="*/ 799168 w 1005426"/>
                  <a:gd name="connsiteY361" fmla="*/ 431213 h 766135"/>
                  <a:gd name="connsiteX362" fmla="*/ 802009 w 1005426"/>
                  <a:gd name="connsiteY362" fmla="*/ 434297 h 766135"/>
                  <a:gd name="connsiteX363" fmla="*/ 805505 w 1005426"/>
                  <a:gd name="connsiteY363" fmla="*/ 438264 h 766135"/>
                  <a:gd name="connsiteX364" fmla="*/ 809220 w 1005426"/>
                  <a:gd name="connsiteY364" fmla="*/ 443552 h 766135"/>
                  <a:gd name="connsiteX365" fmla="*/ 812935 w 1005426"/>
                  <a:gd name="connsiteY365" fmla="*/ 449501 h 766135"/>
                  <a:gd name="connsiteX366" fmla="*/ 816213 w 1005426"/>
                  <a:gd name="connsiteY366" fmla="*/ 455891 h 766135"/>
                  <a:gd name="connsiteX367" fmla="*/ 819272 w 1005426"/>
                  <a:gd name="connsiteY367" fmla="*/ 463603 h 766135"/>
                  <a:gd name="connsiteX368" fmla="*/ 821457 w 1005426"/>
                  <a:gd name="connsiteY368" fmla="*/ 471976 h 766135"/>
                  <a:gd name="connsiteX369" fmla="*/ 823424 w 1005426"/>
                  <a:gd name="connsiteY369" fmla="*/ 481231 h 766135"/>
                  <a:gd name="connsiteX370" fmla="*/ 823642 w 1005426"/>
                  <a:gd name="connsiteY370" fmla="*/ 490485 h 766135"/>
                  <a:gd name="connsiteX371" fmla="*/ 822987 w 1005426"/>
                  <a:gd name="connsiteY371" fmla="*/ 498858 h 766135"/>
                  <a:gd name="connsiteX372" fmla="*/ 821239 w 1005426"/>
                  <a:gd name="connsiteY372" fmla="*/ 506570 h 766135"/>
                  <a:gd name="connsiteX373" fmla="*/ 819053 w 1005426"/>
                  <a:gd name="connsiteY373" fmla="*/ 512960 h 766135"/>
                  <a:gd name="connsiteX374" fmla="*/ 816213 w 1005426"/>
                  <a:gd name="connsiteY374" fmla="*/ 518689 h 766135"/>
                  <a:gd name="connsiteX375" fmla="*/ 813372 w 1005426"/>
                  <a:gd name="connsiteY375" fmla="*/ 523977 h 766135"/>
                  <a:gd name="connsiteX376" fmla="*/ 810312 w 1005426"/>
                  <a:gd name="connsiteY376" fmla="*/ 527943 h 766135"/>
                  <a:gd name="connsiteX377" fmla="*/ 807690 w 1005426"/>
                  <a:gd name="connsiteY377" fmla="*/ 531028 h 766135"/>
                  <a:gd name="connsiteX378" fmla="*/ 805505 w 1005426"/>
                  <a:gd name="connsiteY378" fmla="*/ 533672 h 766135"/>
                  <a:gd name="connsiteX379" fmla="*/ 803975 w 1005426"/>
                  <a:gd name="connsiteY379" fmla="*/ 535215 h 766135"/>
                  <a:gd name="connsiteX380" fmla="*/ 803538 w 1005426"/>
                  <a:gd name="connsiteY380" fmla="*/ 535435 h 766135"/>
                  <a:gd name="connsiteX381" fmla="*/ 802664 w 1005426"/>
                  <a:gd name="connsiteY381" fmla="*/ 535215 h 766135"/>
                  <a:gd name="connsiteX382" fmla="*/ 801135 w 1005426"/>
                  <a:gd name="connsiteY382" fmla="*/ 533893 h 766135"/>
                  <a:gd name="connsiteX383" fmla="*/ 798294 w 1005426"/>
                  <a:gd name="connsiteY383" fmla="*/ 531689 h 766135"/>
                  <a:gd name="connsiteX384" fmla="*/ 795016 w 1005426"/>
                  <a:gd name="connsiteY384" fmla="*/ 528604 h 766135"/>
                  <a:gd name="connsiteX385" fmla="*/ 790864 w 1005426"/>
                  <a:gd name="connsiteY385" fmla="*/ 524859 h 766135"/>
                  <a:gd name="connsiteX386" fmla="*/ 786931 w 1005426"/>
                  <a:gd name="connsiteY386" fmla="*/ 520231 h 766135"/>
                  <a:gd name="connsiteX387" fmla="*/ 782560 w 1005426"/>
                  <a:gd name="connsiteY387" fmla="*/ 514723 h 766135"/>
                  <a:gd name="connsiteX388" fmla="*/ 778846 w 1005426"/>
                  <a:gd name="connsiteY388" fmla="*/ 508553 h 766135"/>
                  <a:gd name="connsiteX389" fmla="*/ 775568 w 1005426"/>
                  <a:gd name="connsiteY389" fmla="*/ 501282 h 766135"/>
                  <a:gd name="connsiteX390" fmla="*/ 772945 w 1005426"/>
                  <a:gd name="connsiteY390" fmla="*/ 493129 h 766135"/>
                  <a:gd name="connsiteX391" fmla="*/ 771416 w 1005426"/>
                  <a:gd name="connsiteY391" fmla="*/ 484315 h 766135"/>
                  <a:gd name="connsiteX392" fmla="*/ 770760 w 1005426"/>
                  <a:gd name="connsiteY392" fmla="*/ 475942 h 766135"/>
                  <a:gd name="connsiteX393" fmla="*/ 771853 w 1005426"/>
                  <a:gd name="connsiteY393" fmla="*/ 468230 h 766135"/>
                  <a:gd name="connsiteX394" fmla="*/ 773382 w 1005426"/>
                  <a:gd name="connsiteY394" fmla="*/ 460739 h 766135"/>
                  <a:gd name="connsiteX395" fmla="*/ 775568 w 1005426"/>
                  <a:gd name="connsiteY395" fmla="*/ 454349 h 766135"/>
                  <a:gd name="connsiteX396" fmla="*/ 778190 w 1005426"/>
                  <a:gd name="connsiteY396" fmla="*/ 448179 h 766135"/>
                  <a:gd name="connsiteX397" fmla="*/ 781249 w 1005426"/>
                  <a:gd name="connsiteY397" fmla="*/ 442670 h 766135"/>
                  <a:gd name="connsiteX398" fmla="*/ 784746 w 1005426"/>
                  <a:gd name="connsiteY398" fmla="*/ 438043 h 766135"/>
                  <a:gd name="connsiteX399" fmla="*/ 787586 w 1005426"/>
                  <a:gd name="connsiteY399" fmla="*/ 434297 h 766135"/>
                  <a:gd name="connsiteX400" fmla="*/ 790209 w 1005426"/>
                  <a:gd name="connsiteY400" fmla="*/ 430992 h 766135"/>
                  <a:gd name="connsiteX401" fmla="*/ 792394 w 1005426"/>
                  <a:gd name="connsiteY401" fmla="*/ 428789 h 766135"/>
                  <a:gd name="connsiteX402" fmla="*/ 793923 w 1005426"/>
                  <a:gd name="connsiteY402" fmla="*/ 427467 h 766135"/>
                  <a:gd name="connsiteX403" fmla="*/ 210846 w 1005426"/>
                  <a:gd name="connsiteY403" fmla="*/ 427026 h 766135"/>
                  <a:gd name="connsiteX404" fmla="*/ 211502 w 1005426"/>
                  <a:gd name="connsiteY404" fmla="*/ 427246 h 766135"/>
                  <a:gd name="connsiteX405" fmla="*/ 213031 w 1005426"/>
                  <a:gd name="connsiteY405" fmla="*/ 428789 h 766135"/>
                  <a:gd name="connsiteX406" fmla="*/ 215216 w 1005426"/>
                  <a:gd name="connsiteY406" fmla="*/ 430992 h 766135"/>
                  <a:gd name="connsiteX407" fmla="*/ 218057 w 1005426"/>
                  <a:gd name="connsiteY407" fmla="*/ 434077 h 766135"/>
                  <a:gd name="connsiteX408" fmla="*/ 221116 w 1005426"/>
                  <a:gd name="connsiteY408" fmla="*/ 438043 h 766135"/>
                  <a:gd name="connsiteX409" fmla="*/ 224176 w 1005426"/>
                  <a:gd name="connsiteY409" fmla="*/ 442670 h 766135"/>
                  <a:gd name="connsiteX410" fmla="*/ 227235 w 1005426"/>
                  <a:gd name="connsiteY410" fmla="*/ 447959 h 766135"/>
                  <a:gd name="connsiteX411" fmla="*/ 230076 w 1005426"/>
                  <a:gd name="connsiteY411" fmla="*/ 454128 h 766135"/>
                  <a:gd name="connsiteX412" fmla="*/ 232261 w 1005426"/>
                  <a:gd name="connsiteY412" fmla="*/ 460518 h 766135"/>
                  <a:gd name="connsiteX413" fmla="*/ 234009 w 1005426"/>
                  <a:gd name="connsiteY413" fmla="*/ 468010 h 766135"/>
                  <a:gd name="connsiteX414" fmla="*/ 234665 w 1005426"/>
                  <a:gd name="connsiteY414" fmla="*/ 475722 h 766135"/>
                  <a:gd name="connsiteX415" fmla="*/ 234228 w 1005426"/>
                  <a:gd name="connsiteY415" fmla="*/ 483875 h 766135"/>
                  <a:gd name="connsiteX416" fmla="*/ 232480 w 1005426"/>
                  <a:gd name="connsiteY416" fmla="*/ 492909 h 766135"/>
                  <a:gd name="connsiteX417" fmla="*/ 230076 w 1005426"/>
                  <a:gd name="connsiteY417" fmla="*/ 501282 h 766135"/>
                  <a:gd name="connsiteX418" fmla="*/ 226579 w 1005426"/>
                  <a:gd name="connsiteY418" fmla="*/ 508333 h 766135"/>
                  <a:gd name="connsiteX419" fmla="*/ 222865 w 1005426"/>
                  <a:gd name="connsiteY419" fmla="*/ 514723 h 766135"/>
                  <a:gd name="connsiteX420" fmla="*/ 218931 w 1005426"/>
                  <a:gd name="connsiteY420" fmla="*/ 520011 h 766135"/>
                  <a:gd name="connsiteX421" fmla="*/ 214561 w 1005426"/>
                  <a:gd name="connsiteY421" fmla="*/ 524859 h 766135"/>
                  <a:gd name="connsiteX422" fmla="*/ 210846 w 1005426"/>
                  <a:gd name="connsiteY422" fmla="*/ 528604 h 766135"/>
                  <a:gd name="connsiteX423" fmla="*/ 207350 w 1005426"/>
                  <a:gd name="connsiteY423" fmla="*/ 531469 h 766135"/>
                  <a:gd name="connsiteX424" fmla="*/ 204727 w 1005426"/>
                  <a:gd name="connsiteY424" fmla="*/ 533672 h 766135"/>
                  <a:gd name="connsiteX425" fmla="*/ 202761 w 1005426"/>
                  <a:gd name="connsiteY425" fmla="*/ 534774 h 766135"/>
                  <a:gd name="connsiteX426" fmla="*/ 202105 w 1005426"/>
                  <a:gd name="connsiteY426" fmla="*/ 535435 h 766135"/>
                  <a:gd name="connsiteX427" fmla="*/ 201668 w 1005426"/>
                  <a:gd name="connsiteY427" fmla="*/ 534774 h 766135"/>
                  <a:gd name="connsiteX428" fmla="*/ 200138 w 1005426"/>
                  <a:gd name="connsiteY428" fmla="*/ 533232 h 766135"/>
                  <a:gd name="connsiteX429" fmla="*/ 197953 w 1005426"/>
                  <a:gd name="connsiteY429" fmla="*/ 531028 h 766135"/>
                  <a:gd name="connsiteX430" fmla="*/ 195113 w 1005426"/>
                  <a:gd name="connsiteY430" fmla="*/ 527723 h 766135"/>
                  <a:gd name="connsiteX431" fmla="*/ 192272 w 1005426"/>
                  <a:gd name="connsiteY431" fmla="*/ 523757 h 766135"/>
                  <a:gd name="connsiteX432" fmla="*/ 189212 w 1005426"/>
                  <a:gd name="connsiteY432" fmla="*/ 518689 h 766135"/>
                  <a:gd name="connsiteX433" fmla="*/ 186372 w 1005426"/>
                  <a:gd name="connsiteY433" fmla="*/ 512960 h 766135"/>
                  <a:gd name="connsiteX434" fmla="*/ 184186 w 1005426"/>
                  <a:gd name="connsiteY434" fmla="*/ 506129 h 766135"/>
                  <a:gd name="connsiteX435" fmla="*/ 182657 w 1005426"/>
                  <a:gd name="connsiteY435" fmla="*/ 498417 h 766135"/>
                  <a:gd name="connsiteX436" fmla="*/ 181783 w 1005426"/>
                  <a:gd name="connsiteY436" fmla="*/ 490044 h 766135"/>
                  <a:gd name="connsiteX437" fmla="*/ 182438 w 1005426"/>
                  <a:gd name="connsiteY437" fmla="*/ 480790 h 766135"/>
                  <a:gd name="connsiteX438" fmla="*/ 183968 w 1005426"/>
                  <a:gd name="connsiteY438" fmla="*/ 471535 h 766135"/>
                  <a:gd name="connsiteX439" fmla="*/ 186372 w 1005426"/>
                  <a:gd name="connsiteY439" fmla="*/ 463383 h 766135"/>
                  <a:gd name="connsiteX440" fmla="*/ 189212 w 1005426"/>
                  <a:gd name="connsiteY440" fmla="*/ 455671 h 766135"/>
                  <a:gd name="connsiteX441" fmla="*/ 192709 w 1005426"/>
                  <a:gd name="connsiteY441" fmla="*/ 449060 h 766135"/>
                  <a:gd name="connsiteX442" fmla="*/ 196424 w 1005426"/>
                  <a:gd name="connsiteY442" fmla="*/ 443331 h 766135"/>
                  <a:gd name="connsiteX443" fmla="*/ 200138 w 1005426"/>
                  <a:gd name="connsiteY443" fmla="*/ 438264 h 766135"/>
                  <a:gd name="connsiteX444" fmla="*/ 203416 w 1005426"/>
                  <a:gd name="connsiteY444" fmla="*/ 434077 h 766135"/>
                  <a:gd name="connsiteX445" fmla="*/ 206476 w 1005426"/>
                  <a:gd name="connsiteY445" fmla="*/ 430992 h 766135"/>
                  <a:gd name="connsiteX446" fmla="*/ 208661 w 1005426"/>
                  <a:gd name="connsiteY446" fmla="*/ 428789 h 766135"/>
                  <a:gd name="connsiteX447" fmla="*/ 210190 w 1005426"/>
                  <a:gd name="connsiteY447" fmla="*/ 427246 h 766135"/>
                  <a:gd name="connsiteX448" fmla="*/ 1002112 w 1005426"/>
                  <a:gd name="connsiteY448" fmla="*/ 376127 h 766135"/>
                  <a:gd name="connsiteX449" fmla="*/ 1004543 w 1005426"/>
                  <a:gd name="connsiteY449" fmla="*/ 376349 h 766135"/>
                  <a:gd name="connsiteX450" fmla="*/ 1005426 w 1005426"/>
                  <a:gd name="connsiteY450" fmla="*/ 376349 h 766135"/>
                  <a:gd name="connsiteX451" fmla="*/ 1005426 w 1005426"/>
                  <a:gd name="connsiteY451" fmla="*/ 377235 h 766135"/>
                  <a:gd name="connsiteX452" fmla="*/ 1005426 w 1005426"/>
                  <a:gd name="connsiteY452" fmla="*/ 379452 h 766135"/>
                  <a:gd name="connsiteX453" fmla="*/ 1005426 w 1005426"/>
                  <a:gd name="connsiteY453" fmla="*/ 383220 h 766135"/>
                  <a:gd name="connsiteX454" fmla="*/ 1005205 w 1005426"/>
                  <a:gd name="connsiteY454" fmla="*/ 388097 h 766135"/>
                  <a:gd name="connsiteX455" fmla="*/ 1004543 w 1005426"/>
                  <a:gd name="connsiteY455" fmla="*/ 393639 h 766135"/>
                  <a:gd name="connsiteX456" fmla="*/ 1002996 w 1005426"/>
                  <a:gd name="connsiteY456" fmla="*/ 400289 h 766135"/>
                  <a:gd name="connsiteX457" fmla="*/ 1001008 w 1005426"/>
                  <a:gd name="connsiteY457" fmla="*/ 407160 h 766135"/>
                  <a:gd name="connsiteX458" fmla="*/ 997915 w 1005426"/>
                  <a:gd name="connsiteY458" fmla="*/ 413810 h 766135"/>
                  <a:gd name="connsiteX459" fmla="*/ 993938 w 1005426"/>
                  <a:gd name="connsiteY459" fmla="*/ 421125 h 766135"/>
                  <a:gd name="connsiteX460" fmla="*/ 988635 w 1005426"/>
                  <a:gd name="connsiteY460" fmla="*/ 427775 h 766135"/>
                  <a:gd name="connsiteX461" fmla="*/ 982007 w 1005426"/>
                  <a:gd name="connsiteY461" fmla="*/ 433982 h 766135"/>
                  <a:gd name="connsiteX462" fmla="*/ 973833 w 1005426"/>
                  <a:gd name="connsiteY462" fmla="*/ 439966 h 766135"/>
                  <a:gd name="connsiteX463" fmla="*/ 965437 w 1005426"/>
                  <a:gd name="connsiteY463" fmla="*/ 444178 h 766135"/>
                  <a:gd name="connsiteX464" fmla="*/ 957484 w 1005426"/>
                  <a:gd name="connsiteY464" fmla="*/ 447060 h 766135"/>
                  <a:gd name="connsiteX465" fmla="*/ 949530 w 1005426"/>
                  <a:gd name="connsiteY465" fmla="*/ 448833 h 766135"/>
                  <a:gd name="connsiteX466" fmla="*/ 942460 w 1005426"/>
                  <a:gd name="connsiteY466" fmla="*/ 449941 h 766135"/>
                  <a:gd name="connsiteX467" fmla="*/ 936053 w 1005426"/>
                  <a:gd name="connsiteY467" fmla="*/ 450163 h 766135"/>
                  <a:gd name="connsiteX468" fmla="*/ 930530 w 1005426"/>
                  <a:gd name="connsiteY468" fmla="*/ 449941 h 766135"/>
                  <a:gd name="connsiteX469" fmla="*/ 926553 w 1005426"/>
                  <a:gd name="connsiteY469" fmla="*/ 449498 h 766135"/>
                  <a:gd name="connsiteX470" fmla="*/ 923902 w 1005426"/>
                  <a:gd name="connsiteY470" fmla="*/ 449276 h 766135"/>
                  <a:gd name="connsiteX471" fmla="*/ 923018 w 1005426"/>
                  <a:gd name="connsiteY471" fmla="*/ 448833 h 766135"/>
                  <a:gd name="connsiteX472" fmla="*/ 923018 w 1005426"/>
                  <a:gd name="connsiteY472" fmla="*/ 447946 h 766135"/>
                  <a:gd name="connsiteX473" fmla="*/ 922797 w 1005426"/>
                  <a:gd name="connsiteY473" fmla="*/ 445508 h 766135"/>
                  <a:gd name="connsiteX474" fmla="*/ 922797 w 1005426"/>
                  <a:gd name="connsiteY474" fmla="*/ 441740 h 766135"/>
                  <a:gd name="connsiteX475" fmla="*/ 923239 w 1005426"/>
                  <a:gd name="connsiteY475" fmla="*/ 436863 h 766135"/>
                  <a:gd name="connsiteX476" fmla="*/ 924344 w 1005426"/>
                  <a:gd name="connsiteY476" fmla="*/ 430878 h 766135"/>
                  <a:gd name="connsiteX477" fmla="*/ 926553 w 1005426"/>
                  <a:gd name="connsiteY477" fmla="*/ 424450 h 766135"/>
                  <a:gd name="connsiteX478" fmla="*/ 929204 w 1005426"/>
                  <a:gd name="connsiteY478" fmla="*/ 417357 h 766135"/>
                  <a:gd name="connsiteX479" fmla="*/ 933402 w 1005426"/>
                  <a:gd name="connsiteY479" fmla="*/ 410263 h 766135"/>
                  <a:gd name="connsiteX480" fmla="*/ 939367 w 1005426"/>
                  <a:gd name="connsiteY480" fmla="*/ 402727 h 766135"/>
                  <a:gd name="connsiteX481" fmla="*/ 946437 w 1005426"/>
                  <a:gd name="connsiteY481" fmla="*/ 395634 h 766135"/>
                  <a:gd name="connsiteX482" fmla="*/ 954833 w 1005426"/>
                  <a:gd name="connsiteY482" fmla="*/ 389649 h 766135"/>
                  <a:gd name="connsiteX483" fmla="*/ 963228 w 1005426"/>
                  <a:gd name="connsiteY483" fmla="*/ 384994 h 766135"/>
                  <a:gd name="connsiteX484" fmla="*/ 971403 w 1005426"/>
                  <a:gd name="connsiteY484" fmla="*/ 381669 h 766135"/>
                  <a:gd name="connsiteX485" fmla="*/ 979135 w 1005426"/>
                  <a:gd name="connsiteY485" fmla="*/ 379230 h 766135"/>
                  <a:gd name="connsiteX486" fmla="*/ 986426 w 1005426"/>
                  <a:gd name="connsiteY486" fmla="*/ 377679 h 766135"/>
                  <a:gd name="connsiteX487" fmla="*/ 992612 w 1005426"/>
                  <a:gd name="connsiteY487" fmla="*/ 376570 h 766135"/>
                  <a:gd name="connsiteX488" fmla="*/ 997915 w 1005426"/>
                  <a:gd name="connsiteY488" fmla="*/ 376349 h 766135"/>
                  <a:gd name="connsiteX489" fmla="*/ 220 w 1005426"/>
                  <a:gd name="connsiteY489" fmla="*/ 376127 h 766135"/>
                  <a:gd name="connsiteX490" fmla="*/ 881 w 1005426"/>
                  <a:gd name="connsiteY490" fmla="*/ 376127 h 766135"/>
                  <a:gd name="connsiteX491" fmla="*/ 3746 w 1005426"/>
                  <a:gd name="connsiteY491" fmla="*/ 376127 h 766135"/>
                  <a:gd name="connsiteX492" fmla="*/ 7491 w 1005426"/>
                  <a:gd name="connsiteY492" fmla="*/ 376127 h 766135"/>
                  <a:gd name="connsiteX493" fmla="*/ 12780 w 1005426"/>
                  <a:gd name="connsiteY493" fmla="*/ 376347 h 766135"/>
                  <a:gd name="connsiteX494" fmla="*/ 18949 w 1005426"/>
                  <a:gd name="connsiteY494" fmla="*/ 377229 h 766135"/>
                  <a:gd name="connsiteX495" fmla="*/ 26221 w 1005426"/>
                  <a:gd name="connsiteY495" fmla="*/ 378771 h 766135"/>
                  <a:gd name="connsiteX496" fmla="*/ 33933 w 1005426"/>
                  <a:gd name="connsiteY496" fmla="*/ 381195 h 766135"/>
                  <a:gd name="connsiteX497" fmla="*/ 42085 w 1005426"/>
                  <a:gd name="connsiteY497" fmla="*/ 384720 h 766135"/>
                  <a:gd name="connsiteX498" fmla="*/ 50459 w 1005426"/>
                  <a:gd name="connsiteY498" fmla="*/ 389348 h 766135"/>
                  <a:gd name="connsiteX499" fmla="*/ 58832 w 1005426"/>
                  <a:gd name="connsiteY499" fmla="*/ 395517 h 766135"/>
                  <a:gd name="connsiteX500" fmla="*/ 66103 w 1005426"/>
                  <a:gd name="connsiteY500" fmla="*/ 402568 h 766135"/>
                  <a:gd name="connsiteX501" fmla="*/ 72052 w 1005426"/>
                  <a:gd name="connsiteY501" fmla="*/ 409619 h 766135"/>
                  <a:gd name="connsiteX502" fmla="*/ 76018 w 1005426"/>
                  <a:gd name="connsiteY502" fmla="*/ 417111 h 766135"/>
                  <a:gd name="connsiteX503" fmla="*/ 79103 w 1005426"/>
                  <a:gd name="connsiteY503" fmla="*/ 423941 h 766135"/>
                  <a:gd name="connsiteX504" fmla="*/ 81086 w 1005426"/>
                  <a:gd name="connsiteY504" fmla="*/ 430331 h 766135"/>
                  <a:gd name="connsiteX505" fmla="*/ 81968 w 1005426"/>
                  <a:gd name="connsiteY505" fmla="*/ 436060 h 766135"/>
                  <a:gd name="connsiteX506" fmla="*/ 82629 w 1005426"/>
                  <a:gd name="connsiteY506" fmla="*/ 441128 h 766135"/>
                  <a:gd name="connsiteX507" fmla="*/ 82629 w 1005426"/>
                  <a:gd name="connsiteY507" fmla="*/ 445094 h 766135"/>
                  <a:gd name="connsiteX508" fmla="*/ 82629 w 1005426"/>
                  <a:gd name="connsiteY508" fmla="*/ 447518 h 766135"/>
                  <a:gd name="connsiteX509" fmla="*/ 82629 w 1005426"/>
                  <a:gd name="connsiteY509" fmla="*/ 448179 h 766135"/>
                  <a:gd name="connsiteX510" fmla="*/ 81527 w 1005426"/>
                  <a:gd name="connsiteY510" fmla="*/ 448399 h 766135"/>
                  <a:gd name="connsiteX511" fmla="*/ 78883 w 1005426"/>
                  <a:gd name="connsiteY511" fmla="*/ 448840 h 766135"/>
                  <a:gd name="connsiteX512" fmla="*/ 74696 w 1005426"/>
                  <a:gd name="connsiteY512" fmla="*/ 449501 h 766135"/>
                  <a:gd name="connsiteX513" fmla="*/ 69408 w 1005426"/>
                  <a:gd name="connsiteY513" fmla="*/ 449501 h 766135"/>
                  <a:gd name="connsiteX514" fmla="*/ 63018 w 1005426"/>
                  <a:gd name="connsiteY514" fmla="*/ 449060 h 766135"/>
                  <a:gd name="connsiteX515" fmla="*/ 55747 w 1005426"/>
                  <a:gd name="connsiteY515" fmla="*/ 448179 h 766135"/>
                  <a:gd name="connsiteX516" fmla="*/ 48035 w 1005426"/>
                  <a:gd name="connsiteY516" fmla="*/ 446637 h 766135"/>
                  <a:gd name="connsiteX517" fmla="*/ 39882 w 1005426"/>
                  <a:gd name="connsiteY517" fmla="*/ 443552 h 766135"/>
                  <a:gd name="connsiteX518" fmla="*/ 31509 w 1005426"/>
                  <a:gd name="connsiteY518" fmla="*/ 439586 h 766135"/>
                  <a:gd name="connsiteX519" fmla="*/ 23356 w 1005426"/>
                  <a:gd name="connsiteY519" fmla="*/ 433636 h 766135"/>
                  <a:gd name="connsiteX520" fmla="*/ 16746 w 1005426"/>
                  <a:gd name="connsiteY520" fmla="*/ 427246 h 766135"/>
                  <a:gd name="connsiteX521" fmla="*/ 11458 w 1005426"/>
                  <a:gd name="connsiteY521" fmla="*/ 420416 h 766135"/>
                  <a:gd name="connsiteX522" fmla="*/ 7491 w 1005426"/>
                  <a:gd name="connsiteY522" fmla="*/ 413585 h 766135"/>
                  <a:gd name="connsiteX523" fmla="*/ 4407 w 1005426"/>
                  <a:gd name="connsiteY523" fmla="*/ 406534 h 766135"/>
                  <a:gd name="connsiteX524" fmla="*/ 2424 w 1005426"/>
                  <a:gd name="connsiteY524" fmla="*/ 399704 h 766135"/>
                  <a:gd name="connsiteX525" fmla="*/ 881 w 1005426"/>
                  <a:gd name="connsiteY525" fmla="*/ 393314 h 766135"/>
                  <a:gd name="connsiteX526" fmla="*/ 220 w 1005426"/>
                  <a:gd name="connsiteY526" fmla="*/ 387805 h 766135"/>
                  <a:gd name="connsiteX527" fmla="*/ 0 w 1005426"/>
                  <a:gd name="connsiteY527" fmla="*/ 382737 h 766135"/>
                  <a:gd name="connsiteX528" fmla="*/ 0 w 1005426"/>
                  <a:gd name="connsiteY528" fmla="*/ 379653 h 766135"/>
                  <a:gd name="connsiteX529" fmla="*/ 0 w 1005426"/>
                  <a:gd name="connsiteY529" fmla="*/ 379212 h 766135"/>
                  <a:gd name="connsiteX530" fmla="*/ 0 w 1005426"/>
                  <a:gd name="connsiteY530" fmla="*/ 377008 h 766135"/>
                  <a:gd name="connsiteX531" fmla="*/ 839288 w 1005426"/>
                  <a:gd name="connsiteY531" fmla="*/ 367533 h 766135"/>
                  <a:gd name="connsiteX532" fmla="*/ 839949 w 1005426"/>
                  <a:gd name="connsiteY532" fmla="*/ 368193 h 766135"/>
                  <a:gd name="connsiteX533" fmla="*/ 841932 w 1005426"/>
                  <a:gd name="connsiteY533" fmla="*/ 369512 h 766135"/>
                  <a:gd name="connsiteX534" fmla="*/ 844356 w 1005426"/>
                  <a:gd name="connsiteY534" fmla="*/ 371271 h 766135"/>
                  <a:gd name="connsiteX535" fmla="*/ 847881 w 1005426"/>
                  <a:gd name="connsiteY535" fmla="*/ 374350 h 766135"/>
                  <a:gd name="connsiteX536" fmla="*/ 851407 w 1005426"/>
                  <a:gd name="connsiteY536" fmla="*/ 378088 h 766135"/>
                  <a:gd name="connsiteX537" fmla="*/ 855594 w 1005426"/>
                  <a:gd name="connsiteY537" fmla="*/ 382706 h 766135"/>
                  <a:gd name="connsiteX538" fmla="*/ 860000 w 1005426"/>
                  <a:gd name="connsiteY538" fmla="*/ 388203 h 766135"/>
                  <a:gd name="connsiteX539" fmla="*/ 863967 w 1005426"/>
                  <a:gd name="connsiteY539" fmla="*/ 394360 h 766135"/>
                  <a:gd name="connsiteX540" fmla="*/ 867713 w 1005426"/>
                  <a:gd name="connsiteY540" fmla="*/ 401836 h 766135"/>
                  <a:gd name="connsiteX541" fmla="*/ 870797 w 1005426"/>
                  <a:gd name="connsiteY541" fmla="*/ 409752 h 766135"/>
                  <a:gd name="connsiteX542" fmla="*/ 873221 w 1005426"/>
                  <a:gd name="connsiteY542" fmla="*/ 418768 h 766135"/>
                  <a:gd name="connsiteX543" fmla="*/ 874543 w 1005426"/>
                  <a:gd name="connsiteY543" fmla="*/ 428003 h 766135"/>
                  <a:gd name="connsiteX544" fmla="*/ 874543 w 1005426"/>
                  <a:gd name="connsiteY544" fmla="*/ 436139 h 766135"/>
                  <a:gd name="connsiteX545" fmla="*/ 873662 w 1005426"/>
                  <a:gd name="connsiteY545" fmla="*/ 443835 h 766135"/>
                  <a:gd name="connsiteX546" fmla="*/ 872119 w 1005426"/>
                  <a:gd name="connsiteY546" fmla="*/ 451092 h 766135"/>
                  <a:gd name="connsiteX547" fmla="*/ 869916 w 1005426"/>
                  <a:gd name="connsiteY547" fmla="*/ 456809 h 766135"/>
                  <a:gd name="connsiteX548" fmla="*/ 867492 w 1005426"/>
                  <a:gd name="connsiteY548" fmla="*/ 462086 h 766135"/>
                  <a:gd name="connsiteX549" fmla="*/ 864848 w 1005426"/>
                  <a:gd name="connsiteY549" fmla="*/ 466704 h 766135"/>
                  <a:gd name="connsiteX550" fmla="*/ 862424 w 1005426"/>
                  <a:gd name="connsiteY550" fmla="*/ 470002 h 766135"/>
                  <a:gd name="connsiteX551" fmla="*/ 860441 w 1005426"/>
                  <a:gd name="connsiteY551" fmla="*/ 472641 h 766135"/>
                  <a:gd name="connsiteX552" fmla="*/ 858899 w 1005426"/>
                  <a:gd name="connsiteY552" fmla="*/ 474180 h 766135"/>
                  <a:gd name="connsiteX553" fmla="*/ 858678 w 1005426"/>
                  <a:gd name="connsiteY553" fmla="*/ 474620 h 766135"/>
                  <a:gd name="connsiteX554" fmla="*/ 857797 w 1005426"/>
                  <a:gd name="connsiteY554" fmla="*/ 474400 h 766135"/>
                  <a:gd name="connsiteX555" fmla="*/ 855814 w 1005426"/>
                  <a:gd name="connsiteY555" fmla="*/ 473081 h 766135"/>
                  <a:gd name="connsiteX556" fmla="*/ 853170 w 1005426"/>
                  <a:gd name="connsiteY556" fmla="*/ 471322 h 766135"/>
                  <a:gd name="connsiteX557" fmla="*/ 849424 w 1005426"/>
                  <a:gd name="connsiteY557" fmla="*/ 468903 h 766135"/>
                  <a:gd name="connsiteX558" fmla="*/ 845017 w 1005426"/>
                  <a:gd name="connsiteY558" fmla="*/ 465385 h 766135"/>
                  <a:gd name="connsiteX559" fmla="*/ 840390 w 1005426"/>
                  <a:gd name="connsiteY559" fmla="*/ 461207 h 766135"/>
                  <a:gd name="connsiteX560" fmla="*/ 835983 w 1005426"/>
                  <a:gd name="connsiteY560" fmla="*/ 456149 h 766135"/>
                  <a:gd name="connsiteX561" fmla="*/ 831356 w 1005426"/>
                  <a:gd name="connsiteY561" fmla="*/ 449992 h 766135"/>
                  <a:gd name="connsiteX562" fmla="*/ 827169 w 1005426"/>
                  <a:gd name="connsiteY562" fmla="*/ 443396 h 766135"/>
                  <a:gd name="connsiteX563" fmla="*/ 824084 w 1005426"/>
                  <a:gd name="connsiteY563" fmla="*/ 435699 h 766135"/>
                  <a:gd name="connsiteX564" fmla="*/ 821660 w 1005426"/>
                  <a:gd name="connsiteY564" fmla="*/ 427124 h 766135"/>
                  <a:gd name="connsiteX565" fmla="*/ 820338 w 1005426"/>
                  <a:gd name="connsiteY565" fmla="*/ 418768 h 766135"/>
                  <a:gd name="connsiteX566" fmla="*/ 820338 w 1005426"/>
                  <a:gd name="connsiteY566" fmla="*/ 410632 h 766135"/>
                  <a:gd name="connsiteX567" fmla="*/ 821220 w 1005426"/>
                  <a:gd name="connsiteY567" fmla="*/ 403375 h 766135"/>
                  <a:gd name="connsiteX568" fmla="*/ 822762 w 1005426"/>
                  <a:gd name="connsiteY568" fmla="*/ 396559 h 766135"/>
                  <a:gd name="connsiteX569" fmla="*/ 825406 w 1005426"/>
                  <a:gd name="connsiteY569" fmla="*/ 390182 h 766135"/>
                  <a:gd name="connsiteX570" fmla="*/ 827830 w 1005426"/>
                  <a:gd name="connsiteY570" fmla="*/ 384465 h 766135"/>
                  <a:gd name="connsiteX571" fmla="*/ 830694 w 1005426"/>
                  <a:gd name="connsiteY571" fmla="*/ 379627 h 766135"/>
                  <a:gd name="connsiteX572" fmla="*/ 833118 w 1005426"/>
                  <a:gd name="connsiteY572" fmla="*/ 375669 h 766135"/>
                  <a:gd name="connsiteX573" fmla="*/ 835542 w 1005426"/>
                  <a:gd name="connsiteY573" fmla="*/ 372151 h 766135"/>
                  <a:gd name="connsiteX574" fmla="*/ 837525 w 1005426"/>
                  <a:gd name="connsiteY574" fmla="*/ 369732 h 766135"/>
                  <a:gd name="connsiteX575" fmla="*/ 839068 w 1005426"/>
                  <a:gd name="connsiteY575" fmla="*/ 368193 h 766135"/>
                  <a:gd name="connsiteX576" fmla="*/ 166139 w 1005426"/>
                  <a:gd name="connsiteY576" fmla="*/ 367533 h 766135"/>
                  <a:gd name="connsiteX577" fmla="*/ 166800 w 1005426"/>
                  <a:gd name="connsiteY577" fmla="*/ 367974 h 766135"/>
                  <a:gd name="connsiteX578" fmla="*/ 167902 w 1005426"/>
                  <a:gd name="connsiteY578" fmla="*/ 369516 h 766135"/>
                  <a:gd name="connsiteX579" fmla="*/ 169885 w 1005426"/>
                  <a:gd name="connsiteY579" fmla="*/ 371940 h 766135"/>
                  <a:gd name="connsiteX580" fmla="*/ 172309 w 1005426"/>
                  <a:gd name="connsiteY580" fmla="*/ 375245 h 766135"/>
                  <a:gd name="connsiteX581" fmla="*/ 175173 w 1005426"/>
                  <a:gd name="connsiteY581" fmla="*/ 379652 h 766135"/>
                  <a:gd name="connsiteX582" fmla="*/ 177597 w 1005426"/>
                  <a:gd name="connsiteY582" fmla="*/ 384500 h 766135"/>
                  <a:gd name="connsiteX583" fmla="*/ 180461 w 1005426"/>
                  <a:gd name="connsiteY583" fmla="*/ 390228 h 766135"/>
                  <a:gd name="connsiteX584" fmla="*/ 182665 w 1005426"/>
                  <a:gd name="connsiteY584" fmla="*/ 396398 h 766135"/>
                  <a:gd name="connsiteX585" fmla="*/ 184207 w 1005426"/>
                  <a:gd name="connsiteY585" fmla="*/ 403449 h 766135"/>
                  <a:gd name="connsiteX586" fmla="*/ 185089 w 1005426"/>
                  <a:gd name="connsiteY586" fmla="*/ 410720 h 766135"/>
                  <a:gd name="connsiteX587" fmla="*/ 185089 w 1005426"/>
                  <a:gd name="connsiteY587" fmla="*/ 418432 h 766135"/>
                  <a:gd name="connsiteX588" fmla="*/ 183767 w 1005426"/>
                  <a:gd name="connsiteY588" fmla="*/ 426805 h 766135"/>
                  <a:gd name="connsiteX589" fmla="*/ 181343 w 1005426"/>
                  <a:gd name="connsiteY589" fmla="*/ 435399 h 766135"/>
                  <a:gd name="connsiteX590" fmla="*/ 178258 w 1005426"/>
                  <a:gd name="connsiteY590" fmla="*/ 443552 h 766135"/>
                  <a:gd name="connsiteX591" fmla="*/ 174292 w 1005426"/>
                  <a:gd name="connsiteY591" fmla="*/ 450162 h 766135"/>
                  <a:gd name="connsiteX592" fmla="*/ 169444 w 1005426"/>
                  <a:gd name="connsiteY592" fmla="*/ 456111 h 766135"/>
                  <a:gd name="connsiteX593" fmla="*/ 165258 w 1005426"/>
                  <a:gd name="connsiteY593" fmla="*/ 461399 h 766135"/>
                  <a:gd name="connsiteX594" fmla="*/ 160410 w 1005426"/>
                  <a:gd name="connsiteY594" fmla="*/ 465366 h 766135"/>
                  <a:gd name="connsiteX595" fmla="*/ 156223 w 1005426"/>
                  <a:gd name="connsiteY595" fmla="*/ 468671 h 766135"/>
                  <a:gd name="connsiteX596" fmla="*/ 152478 w 1005426"/>
                  <a:gd name="connsiteY596" fmla="*/ 471535 h 766135"/>
                  <a:gd name="connsiteX597" fmla="*/ 149613 w 1005426"/>
                  <a:gd name="connsiteY597" fmla="*/ 473298 h 766135"/>
                  <a:gd name="connsiteX598" fmla="*/ 147630 w 1005426"/>
                  <a:gd name="connsiteY598" fmla="*/ 474400 h 766135"/>
                  <a:gd name="connsiteX599" fmla="*/ 147189 w 1005426"/>
                  <a:gd name="connsiteY599" fmla="*/ 474620 h 766135"/>
                  <a:gd name="connsiteX600" fmla="*/ 146528 w 1005426"/>
                  <a:gd name="connsiteY600" fmla="*/ 474400 h 766135"/>
                  <a:gd name="connsiteX601" fmla="*/ 144986 w 1005426"/>
                  <a:gd name="connsiteY601" fmla="*/ 472857 h 766135"/>
                  <a:gd name="connsiteX602" fmla="*/ 143003 w 1005426"/>
                  <a:gd name="connsiteY602" fmla="*/ 469993 h 766135"/>
                  <a:gd name="connsiteX603" fmla="*/ 140579 w 1005426"/>
                  <a:gd name="connsiteY603" fmla="*/ 466688 h 766135"/>
                  <a:gd name="connsiteX604" fmla="*/ 138155 w 1005426"/>
                  <a:gd name="connsiteY604" fmla="*/ 462281 h 766135"/>
                  <a:gd name="connsiteX605" fmla="*/ 135511 w 1005426"/>
                  <a:gd name="connsiteY605" fmla="*/ 456993 h 766135"/>
                  <a:gd name="connsiteX606" fmla="*/ 133308 w 1005426"/>
                  <a:gd name="connsiteY606" fmla="*/ 450823 h 766135"/>
                  <a:gd name="connsiteX607" fmla="*/ 131765 w 1005426"/>
                  <a:gd name="connsiteY607" fmla="*/ 443992 h 766135"/>
                  <a:gd name="connsiteX608" fmla="*/ 130884 w 1005426"/>
                  <a:gd name="connsiteY608" fmla="*/ 436280 h 766135"/>
                  <a:gd name="connsiteX609" fmla="*/ 130884 w 1005426"/>
                  <a:gd name="connsiteY609" fmla="*/ 427687 h 766135"/>
                  <a:gd name="connsiteX610" fmla="*/ 132206 w 1005426"/>
                  <a:gd name="connsiteY610" fmla="*/ 418873 h 766135"/>
                  <a:gd name="connsiteX611" fmla="*/ 134630 w 1005426"/>
                  <a:gd name="connsiteY611" fmla="*/ 409619 h 766135"/>
                  <a:gd name="connsiteX612" fmla="*/ 138155 w 1005426"/>
                  <a:gd name="connsiteY612" fmla="*/ 401466 h 766135"/>
                  <a:gd name="connsiteX613" fmla="*/ 141901 w 1005426"/>
                  <a:gd name="connsiteY613" fmla="*/ 394415 h 766135"/>
                  <a:gd name="connsiteX614" fmla="*/ 145867 w 1005426"/>
                  <a:gd name="connsiteY614" fmla="*/ 388025 h 766135"/>
                  <a:gd name="connsiteX615" fmla="*/ 149833 w 1005426"/>
                  <a:gd name="connsiteY615" fmla="*/ 382516 h 766135"/>
                  <a:gd name="connsiteX616" fmla="*/ 154020 w 1005426"/>
                  <a:gd name="connsiteY616" fmla="*/ 377889 h 766135"/>
                  <a:gd name="connsiteX617" fmla="*/ 157766 w 1005426"/>
                  <a:gd name="connsiteY617" fmla="*/ 374143 h 766135"/>
                  <a:gd name="connsiteX618" fmla="*/ 161071 w 1005426"/>
                  <a:gd name="connsiteY618" fmla="*/ 371279 h 766135"/>
                  <a:gd name="connsiteX619" fmla="*/ 163715 w 1005426"/>
                  <a:gd name="connsiteY619" fmla="*/ 369075 h 766135"/>
                  <a:gd name="connsiteX620" fmla="*/ 165478 w 1005426"/>
                  <a:gd name="connsiteY620" fmla="*/ 367974 h 766135"/>
                  <a:gd name="connsiteX621" fmla="*/ 922356 w 1005426"/>
                  <a:gd name="connsiteY621" fmla="*/ 320600 h 766135"/>
                  <a:gd name="connsiteX622" fmla="*/ 922577 w 1005426"/>
                  <a:gd name="connsiteY622" fmla="*/ 321262 h 766135"/>
                  <a:gd name="connsiteX623" fmla="*/ 923017 w 1005426"/>
                  <a:gd name="connsiteY623" fmla="*/ 323248 h 766135"/>
                  <a:gd name="connsiteX624" fmla="*/ 923458 w 1005426"/>
                  <a:gd name="connsiteY624" fmla="*/ 326337 h 766135"/>
                  <a:gd name="connsiteX625" fmla="*/ 923899 w 1005426"/>
                  <a:gd name="connsiteY625" fmla="*/ 330750 h 766135"/>
                  <a:gd name="connsiteX626" fmla="*/ 924119 w 1005426"/>
                  <a:gd name="connsiteY626" fmla="*/ 336046 h 766135"/>
                  <a:gd name="connsiteX627" fmla="*/ 924560 w 1005426"/>
                  <a:gd name="connsiteY627" fmla="*/ 342445 h 766135"/>
                  <a:gd name="connsiteX628" fmla="*/ 924780 w 1005426"/>
                  <a:gd name="connsiteY628" fmla="*/ 349506 h 766135"/>
                  <a:gd name="connsiteX629" fmla="*/ 924560 w 1005426"/>
                  <a:gd name="connsiteY629" fmla="*/ 357891 h 766135"/>
                  <a:gd name="connsiteX630" fmla="*/ 923899 w 1005426"/>
                  <a:gd name="connsiteY630" fmla="*/ 366937 h 766135"/>
                  <a:gd name="connsiteX631" fmla="*/ 922577 w 1005426"/>
                  <a:gd name="connsiteY631" fmla="*/ 376425 h 766135"/>
                  <a:gd name="connsiteX632" fmla="*/ 921034 w 1005426"/>
                  <a:gd name="connsiteY632" fmla="*/ 387017 h 766135"/>
                  <a:gd name="connsiteX633" fmla="*/ 918611 w 1005426"/>
                  <a:gd name="connsiteY633" fmla="*/ 398049 h 766135"/>
                  <a:gd name="connsiteX634" fmla="*/ 915746 w 1005426"/>
                  <a:gd name="connsiteY634" fmla="*/ 409744 h 766135"/>
                  <a:gd name="connsiteX635" fmla="*/ 911780 w 1005426"/>
                  <a:gd name="connsiteY635" fmla="*/ 422101 h 766135"/>
                  <a:gd name="connsiteX636" fmla="*/ 907153 w 1005426"/>
                  <a:gd name="connsiteY636" fmla="*/ 435119 h 766135"/>
                  <a:gd name="connsiteX637" fmla="*/ 901424 w 1005426"/>
                  <a:gd name="connsiteY637" fmla="*/ 448138 h 766135"/>
                  <a:gd name="connsiteX638" fmla="*/ 894593 w 1005426"/>
                  <a:gd name="connsiteY638" fmla="*/ 461598 h 766135"/>
                  <a:gd name="connsiteX639" fmla="*/ 886881 w 1005426"/>
                  <a:gd name="connsiteY639" fmla="*/ 475940 h 766135"/>
                  <a:gd name="connsiteX640" fmla="*/ 877847 w 1005426"/>
                  <a:gd name="connsiteY640" fmla="*/ 489841 h 766135"/>
                  <a:gd name="connsiteX641" fmla="*/ 867491 w 1005426"/>
                  <a:gd name="connsiteY641" fmla="*/ 504184 h 766135"/>
                  <a:gd name="connsiteX642" fmla="*/ 855593 w 1005426"/>
                  <a:gd name="connsiteY642" fmla="*/ 518747 h 766135"/>
                  <a:gd name="connsiteX643" fmla="*/ 842592 w 1005426"/>
                  <a:gd name="connsiteY643" fmla="*/ 533531 h 766135"/>
                  <a:gd name="connsiteX644" fmla="*/ 827609 w 1005426"/>
                  <a:gd name="connsiteY644" fmla="*/ 548315 h 766135"/>
                  <a:gd name="connsiteX645" fmla="*/ 811083 w 1005426"/>
                  <a:gd name="connsiteY645" fmla="*/ 562878 h 766135"/>
                  <a:gd name="connsiteX646" fmla="*/ 793015 w 1005426"/>
                  <a:gd name="connsiteY646" fmla="*/ 577661 h 766135"/>
                  <a:gd name="connsiteX647" fmla="*/ 773184 w 1005426"/>
                  <a:gd name="connsiteY647" fmla="*/ 592225 h 766135"/>
                  <a:gd name="connsiteX648" fmla="*/ 751370 w 1005426"/>
                  <a:gd name="connsiteY648" fmla="*/ 606788 h 766135"/>
                  <a:gd name="connsiteX649" fmla="*/ 727573 w 1005426"/>
                  <a:gd name="connsiteY649" fmla="*/ 620689 h 766135"/>
                  <a:gd name="connsiteX650" fmla="*/ 701793 w 1005426"/>
                  <a:gd name="connsiteY650" fmla="*/ 634590 h 766135"/>
                  <a:gd name="connsiteX651" fmla="*/ 694081 w 1005426"/>
                  <a:gd name="connsiteY651" fmla="*/ 619806 h 766135"/>
                  <a:gd name="connsiteX652" fmla="*/ 719641 w 1005426"/>
                  <a:gd name="connsiteY652" fmla="*/ 606126 h 766135"/>
                  <a:gd name="connsiteX653" fmla="*/ 742997 w 1005426"/>
                  <a:gd name="connsiteY653" fmla="*/ 592225 h 766135"/>
                  <a:gd name="connsiteX654" fmla="*/ 764150 w 1005426"/>
                  <a:gd name="connsiteY654" fmla="*/ 578103 h 766135"/>
                  <a:gd name="connsiteX655" fmla="*/ 783761 w 1005426"/>
                  <a:gd name="connsiteY655" fmla="*/ 563760 h 766135"/>
                  <a:gd name="connsiteX656" fmla="*/ 801388 w 1005426"/>
                  <a:gd name="connsiteY656" fmla="*/ 549638 h 766135"/>
                  <a:gd name="connsiteX657" fmla="*/ 817253 w 1005426"/>
                  <a:gd name="connsiteY657" fmla="*/ 535517 h 766135"/>
                  <a:gd name="connsiteX658" fmla="*/ 831575 w 1005426"/>
                  <a:gd name="connsiteY658" fmla="*/ 521174 h 766135"/>
                  <a:gd name="connsiteX659" fmla="*/ 844355 w 1005426"/>
                  <a:gd name="connsiteY659" fmla="*/ 507052 h 766135"/>
                  <a:gd name="connsiteX660" fmla="*/ 855593 w 1005426"/>
                  <a:gd name="connsiteY660" fmla="*/ 493151 h 766135"/>
                  <a:gd name="connsiteX661" fmla="*/ 865508 w 1005426"/>
                  <a:gd name="connsiteY661" fmla="*/ 479250 h 766135"/>
                  <a:gd name="connsiteX662" fmla="*/ 874101 w 1005426"/>
                  <a:gd name="connsiteY662" fmla="*/ 465569 h 766135"/>
                  <a:gd name="connsiteX663" fmla="*/ 881593 w 1005426"/>
                  <a:gd name="connsiteY663" fmla="*/ 452330 h 766135"/>
                  <a:gd name="connsiteX664" fmla="*/ 887763 w 1005426"/>
                  <a:gd name="connsiteY664" fmla="*/ 439753 h 766135"/>
                  <a:gd name="connsiteX665" fmla="*/ 893051 w 1005426"/>
                  <a:gd name="connsiteY665" fmla="*/ 427176 h 766135"/>
                  <a:gd name="connsiteX666" fmla="*/ 897458 w 1005426"/>
                  <a:gd name="connsiteY666" fmla="*/ 415040 h 766135"/>
                  <a:gd name="connsiteX667" fmla="*/ 900763 w 1005426"/>
                  <a:gd name="connsiteY667" fmla="*/ 403566 h 766135"/>
                  <a:gd name="connsiteX668" fmla="*/ 903627 w 1005426"/>
                  <a:gd name="connsiteY668" fmla="*/ 392533 h 766135"/>
                  <a:gd name="connsiteX669" fmla="*/ 905390 w 1005426"/>
                  <a:gd name="connsiteY669" fmla="*/ 382383 h 766135"/>
                  <a:gd name="connsiteX670" fmla="*/ 906712 w 1005426"/>
                  <a:gd name="connsiteY670" fmla="*/ 372674 h 766135"/>
                  <a:gd name="connsiteX671" fmla="*/ 907593 w 1005426"/>
                  <a:gd name="connsiteY671" fmla="*/ 363848 h 766135"/>
                  <a:gd name="connsiteX672" fmla="*/ 908034 w 1005426"/>
                  <a:gd name="connsiteY672" fmla="*/ 355463 h 766135"/>
                  <a:gd name="connsiteX673" fmla="*/ 908034 w 1005426"/>
                  <a:gd name="connsiteY673" fmla="*/ 347961 h 766135"/>
                  <a:gd name="connsiteX674" fmla="*/ 908034 w 1005426"/>
                  <a:gd name="connsiteY674" fmla="*/ 341562 h 766135"/>
                  <a:gd name="connsiteX675" fmla="*/ 907373 w 1005426"/>
                  <a:gd name="connsiteY675" fmla="*/ 336046 h 766135"/>
                  <a:gd name="connsiteX676" fmla="*/ 907153 w 1005426"/>
                  <a:gd name="connsiteY676" fmla="*/ 331412 h 766135"/>
                  <a:gd name="connsiteX677" fmla="*/ 906492 w 1005426"/>
                  <a:gd name="connsiteY677" fmla="*/ 327882 h 766135"/>
                  <a:gd name="connsiteX678" fmla="*/ 906051 w 1005426"/>
                  <a:gd name="connsiteY678" fmla="*/ 325454 h 766135"/>
                  <a:gd name="connsiteX679" fmla="*/ 905831 w 1005426"/>
                  <a:gd name="connsiteY679" fmla="*/ 324351 h 766135"/>
                  <a:gd name="connsiteX680" fmla="*/ 83286 w 1005426"/>
                  <a:gd name="connsiteY680" fmla="*/ 320600 h 766135"/>
                  <a:gd name="connsiteX681" fmla="*/ 99780 w 1005426"/>
                  <a:gd name="connsiteY681" fmla="*/ 324346 h 766135"/>
                  <a:gd name="connsiteX682" fmla="*/ 99560 w 1005426"/>
                  <a:gd name="connsiteY682" fmla="*/ 325888 h 766135"/>
                  <a:gd name="connsiteX683" fmla="*/ 99340 w 1005426"/>
                  <a:gd name="connsiteY683" fmla="*/ 328312 h 766135"/>
                  <a:gd name="connsiteX684" fmla="*/ 98681 w 1005426"/>
                  <a:gd name="connsiteY684" fmla="*/ 331838 h 766135"/>
                  <a:gd name="connsiteX685" fmla="*/ 98241 w 1005426"/>
                  <a:gd name="connsiteY685" fmla="*/ 336465 h 766135"/>
                  <a:gd name="connsiteX686" fmla="*/ 97581 w 1005426"/>
                  <a:gd name="connsiteY686" fmla="*/ 341973 h 766135"/>
                  <a:gd name="connsiteX687" fmla="*/ 97581 w 1005426"/>
                  <a:gd name="connsiteY687" fmla="*/ 348363 h 766135"/>
                  <a:gd name="connsiteX688" fmla="*/ 97581 w 1005426"/>
                  <a:gd name="connsiteY688" fmla="*/ 355855 h 766135"/>
                  <a:gd name="connsiteX689" fmla="*/ 98021 w 1005426"/>
                  <a:gd name="connsiteY689" fmla="*/ 363787 h 766135"/>
                  <a:gd name="connsiteX690" fmla="*/ 98900 w 1005426"/>
                  <a:gd name="connsiteY690" fmla="*/ 372822 h 766135"/>
                  <a:gd name="connsiteX691" fmla="*/ 100220 w 1005426"/>
                  <a:gd name="connsiteY691" fmla="*/ 382296 h 766135"/>
                  <a:gd name="connsiteX692" fmla="*/ 102419 w 1005426"/>
                  <a:gd name="connsiteY692" fmla="*/ 392873 h 766135"/>
                  <a:gd name="connsiteX693" fmla="*/ 104838 w 1005426"/>
                  <a:gd name="connsiteY693" fmla="*/ 403670 h 766135"/>
                  <a:gd name="connsiteX694" fmla="*/ 108357 w 1005426"/>
                  <a:gd name="connsiteY694" fmla="*/ 415348 h 766135"/>
                  <a:gd name="connsiteX695" fmla="*/ 112536 w 1005426"/>
                  <a:gd name="connsiteY695" fmla="*/ 427467 h 766135"/>
                  <a:gd name="connsiteX696" fmla="*/ 117814 w 1005426"/>
                  <a:gd name="connsiteY696" fmla="*/ 439586 h 766135"/>
                  <a:gd name="connsiteX697" fmla="*/ 124191 w 1005426"/>
                  <a:gd name="connsiteY697" fmla="*/ 452586 h 766135"/>
                  <a:gd name="connsiteX698" fmla="*/ 131669 w 1005426"/>
                  <a:gd name="connsiteY698" fmla="*/ 465807 h 766135"/>
                  <a:gd name="connsiteX699" fmla="*/ 140246 w 1005426"/>
                  <a:gd name="connsiteY699" fmla="*/ 479248 h 766135"/>
                  <a:gd name="connsiteX700" fmla="*/ 149922 w 1005426"/>
                  <a:gd name="connsiteY700" fmla="*/ 493129 h 766135"/>
                  <a:gd name="connsiteX701" fmla="*/ 161358 w 1005426"/>
                  <a:gd name="connsiteY701" fmla="*/ 507011 h 766135"/>
                  <a:gd name="connsiteX702" fmla="*/ 174114 w 1005426"/>
                  <a:gd name="connsiteY702" fmla="*/ 521113 h 766135"/>
                  <a:gd name="connsiteX703" fmla="*/ 188409 w 1005426"/>
                  <a:gd name="connsiteY703" fmla="*/ 535215 h 766135"/>
                  <a:gd name="connsiteX704" fmla="*/ 204243 w 1005426"/>
                  <a:gd name="connsiteY704" fmla="*/ 549537 h 766135"/>
                  <a:gd name="connsiteX705" fmla="*/ 221837 w 1005426"/>
                  <a:gd name="connsiteY705" fmla="*/ 563639 h 766135"/>
                  <a:gd name="connsiteX706" fmla="*/ 241410 w 1005426"/>
                  <a:gd name="connsiteY706" fmla="*/ 577741 h 766135"/>
                  <a:gd name="connsiteX707" fmla="*/ 262742 w 1005426"/>
                  <a:gd name="connsiteY707" fmla="*/ 592064 h 766135"/>
                  <a:gd name="connsiteX708" fmla="*/ 285834 w 1005426"/>
                  <a:gd name="connsiteY708" fmla="*/ 605945 h 766135"/>
                  <a:gd name="connsiteX709" fmla="*/ 311345 w 1005426"/>
                  <a:gd name="connsiteY709" fmla="*/ 619386 h 766135"/>
                  <a:gd name="connsiteX710" fmla="*/ 303428 w 1005426"/>
                  <a:gd name="connsiteY710" fmla="*/ 634590 h 766135"/>
                  <a:gd name="connsiteX711" fmla="*/ 277697 w 1005426"/>
                  <a:gd name="connsiteY711" fmla="*/ 620708 h 766135"/>
                  <a:gd name="connsiteX712" fmla="*/ 254165 w 1005426"/>
                  <a:gd name="connsiteY712" fmla="*/ 606386 h 766135"/>
                  <a:gd name="connsiteX713" fmla="*/ 232393 w 1005426"/>
                  <a:gd name="connsiteY713" fmla="*/ 592064 h 766135"/>
                  <a:gd name="connsiteX714" fmla="*/ 212380 w 1005426"/>
                  <a:gd name="connsiteY714" fmla="*/ 577521 h 766135"/>
                  <a:gd name="connsiteX715" fmla="*/ 194346 w 1005426"/>
                  <a:gd name="connsiteY715" fmla="*/ 562978 h 766135"/>
                  <a:gd name="connsiteX716" fmla="*/ 177852 w 1005426"/>
                  <a:gd name="connsiteY716" fmla="*/ 548215 h 766135"/>
                  <a:gd name="connsiteX717" fmla="*/ 163338 w 1005426"/>
                  <a:gd name="connsiteY717" fmla="*/ 533452 h 766135"/>
                  <a:gd name="connsiteX718" fmla="*/ 149922 w 1005426"/>
                  <a:gd name="connsiteY718" fmla="*/ 518910 h 766135"/>
                  <a:gd name="connsiteX719" fmla="*/ 138047 w 1005426"/>
                  <a:gd name="connsiteY719" fmla="*/ 504147 h 766135"/>
                  <a:gd name="connsiteX720" fmla="*/ 127930 w 1005426"/>
                  <a:gd name="connsiteY720" fmla="*/ 490044 h 766135"/>
                  <a:gd name="connsiteX721" fmla="*/ 118913 w 1005426"/>
                  <a:gd name="connsiteY721" fmla="*/ 475722 h 766135"/>
                  <a:gd name="connsiteX722" fmla="*/ 110996 w 1005426"/>
                  <a:gd name="connsiteY722" fmla="*/ 461840 h 766135"/>
                  <a:gd name="connsiteX723" fmla="*/ 104179 w 1005426"/>
                  <a:gd name="connsiteY723" fmla="*/ 448400 h 766135"/>
                  <a:gd name="connsiteX724" fmla="*/ 98681 w 1005426"/>
                  <a:gd name="connsiteY724" fmla="*/ 435179 h 766135"/>
                  <a:gd name="connsiteX725" fmla="*/ 94062 w 1005426"/>
                  <a:gd name="connsiteY725" fmla="*/ 422179 h 766135"/>
                  <a:gd name="connsiteX726" fmla="*/ 89884 w 1005426"/>
                  <a:gd name="connsiteY726" fmla="*/ 410060 h 766135"/>
                  <a:gd name="connsiteX727" fmla="*/ 87025 w 1005426"/>
                  <a:gd name="connsiteY727" fmla="*/ 398381 h 766135"/>
                  <a:gd name="connsiteX728" fmla="*/ 84606 w 1005426"/>
                  <a:gd name="connsiteY728" fmla="*/ 387364 h 766135"/>
                  <a:gd name="connsiteX729" fmla="*/ 83066 w 1005426"/>
                  <a:gd name="connsiteY729" fmla="*/ 376788 h 766135"/>
                  <a:gd name="connsiteX730" fmla="*/ 81747 w 1005426"/>
                  <a:gd name="connsiteY730" fmla="*/ 366872 h 766135"/>
                  <a:gd name="connsiteX731" fmla="*/ 81307 w 1005426"/>
                  <a:gd name="connsiteY731" fmla="*/ 358059 h 766135"/>
                  <a:gd name="connsiteX732" fmla="*/ 81307 w 1005426"/>
                  <a:gd name="connsiteY732" fmla="*/ 349906 h 766135"/>
                  <a:gd name="connsiteX733" fmla="*/ 81307 w 1005426"/>
                  <a:gd name="connsiteY733" fmla="*/ 342634 h 766135"/>
                  <a:gd name="connsiteX734" fmla="*/ 81527 w 1005426"/>
                  <a:gd name="connsiteY734" fmla="*/ 336465 h 766135"/>
                  <a:gd name="connsiteX735" fmla="*/ 81747 w 1005426"/>
                  <a:gd name="connsiteY735" fmla="*/ 330956 h 766135"/>
                  <a:gd name="connsiteX736" fmla="*/ 82406 w 1005426"/>
                  <a:gd name="connsiteY736" fmla="*/ 326770 h 766135"/>
                  <a:gd name="connsiteX737" fmla="*/ 82846 w 1005426"/>
                  <a:gd name="connsiteY737" fmla="*/ 323465 h 766135"/>
                  <a:gd name="connsiteX738" fmla="*/ 83066 w 1005426"/>
                  <a:gd name="connsiteY738" fmla="*/ 321702 h 766135"/>
                  <a:gd name="connsiteX739" fmla="*/ 997053 w 1005426"/>
                  <a:gd name="connsiteY739" fmla="*/ 284243 h 766135"/>
                  <a:gd name="connsiteX740" fmla="*/ 997274 w 1005426"/>
                  <a:gd name="connsiteY740" fmla="*/ 285128 h 766135"/>
                  <a:gd name="connsiteX741" fmla="*/ 998375 w 1005426"/>
                  <a:gd name="connsiteY741" fmla="*/ 287342 h 766135"/>
                  <a:gd name="connsiteX742" fmla="*/ 999257 w 1005426"/>
                  <a:gd name="connsiteY742" fmla="*/ 290663 h 766135"/>
                  <a:gd name="connsiteX743" fmla="*/ 1000579 w 1005426"/>
                  <a:gd name="connsiteY743" fmla="*/ 295312 h 766135"/>
                  <a:gd name="connsiteX744" fmla="*/ 1001460 w 1005426"/>
                  <a:gd name="connsiteY744" fmla="*/ 301290 h 766135"/>
                  <a:gd name="connsiteX745" fmla="*/ 1002121 w 1005426"/>
                  <a:gd name="connsiteY745" fmla="*/ 307489 h 766135"/>
                  <a:gd name="connsiteX746" fmla="*/ 1002121 w 1005426"/>
                  <a:gd name="connsiteY746" fmla="*/ 314573 h 766135"/>
                  <a:gd name="connsiteX747" fmla="*/ 1001460 w 1005426"/>
                  <a:gd name="connsiteY747" fmla="*/ 322322 h 766135"/>
                  <a:gd name="connsiteX748" fmla="*/ 999477 w 1005426"/>
                  <a:gd name="connsiteY748" fmla="*/ 330071 h 766135"/>
                  <a:gd name="connsiteX749" fmla="*/ 996392 w 1005426"/>
                  <a:gd name="connsiteY749" fmla="*/ 338041 h 766135"/>
                  <a:gd name="connsiteX750" fmla="*/ 991985 w 1005426"/>
                  <a:gd name="connsiteY750" fmla="*/ 346232 h 766135"/>
                  <a:gd name="connsiteX751" fmla="*/ 985816 w 1005426"/>
                  <a:gd name="connsiteY751" fmla="*/ 353759 h 766135"/>
                  <a:gd name="connsiteX752" fmla="*/ 979206 w 1005426"/>
                  <a:gd name="connsiteY752" fmla="*/ 360401 h 766135"/>
                  <a:gd name="connsiteX753" fmla="*/ 972375 w 1005426"/>
                  <a:gd name="connsiteY753" fmla="*/ 365714 h 766135"/>
                  <a:gd name="connsiteX754" fmla="*/ 965544 w 1005426"/>
                  <a:gd name="connsiteY754" fmla="*/ 369699 h 766135"/>
                  <a:gd name="connsiteX755" fmla="*/ 959154 w 1005426"/>
                  <a:gd name="connsiteY755" fmla="*/ 372799 h 766135"/>
                  <a:gd name="connsiteX756" fmla="*/ 952764 w 1005426"/>
                  <a:gd name="connsiteY756" fmla="*/ 375013 h 766135"/>
                  <a:gd name="connsiteX757" fmla="*/ 947476 w 1005426"/>
                  <a:gd name="connsiteY757" fmla="*/ 376120 h 766135"/>
                  <a:gd name="connsiteX758" fmla="*/ 943510 w 1005426"/>
                  <a:gd name="connsiteY758" fmla="*/ 377005 h 766135"/>
                  <a:gd name="connsiteX759" fmla="*/ 941086 w 1005426"/>
                  <a:gd name="connsiteY759" fmla="*/ 377448 h 766135"/>
                  <a:gd name="connsiteX760" fmla="*/ 939984 w 1005426"/>
                  <a:gd name="connsiteY760" fmla="*/ 377448 h 766135"/>
                  <a:gd name="connsiteX761" fmla="*/ 939764 w 1005426"/>
                  <a:gd name="connsiteY761" fmla="*/ 376784 h 766135"/>
                  <a:gd name="connsiteX762" fmla="*/ 938883 w 1005426"/>
                  <a:gd name="connsiteY762" fmla="*/ 374349 h 766135"/>
                  <a:gd name="connsiteX763" fmla="*/ 937781 w 1005426"/>
                  <a:gd name="connsiteY763" fmla="*/ 370585 h 766135"/>
                  <a:gd name="connsiteX764" fmla="*/ 936679 w 1005426"/>
                  <a:gd name="connsiteY764" fmla="*/ 365936 h 766135"/>
                  <a:gd name="connsiteX765" fmla="*/ 936018 w 1005426"/>
                  <a:gd name="connsiteY765" fmla="*/ 359958 h 766135"/>
                  <a:gd name="connsiteX766" fmla="*/ 936018 w 1005426"/>
                  <a:gd name="connsiteY766" fmla="*/ 352874 h 766135"/>
                  <a:gd name="connsiteX767" fmla="*/ 936679 w 1005426"/>
                  <a:gd name="connsiteY767" fmla="*/ 345568 h 766135"/>
                  <a:gd name="connsiteX768" fmla="*/ 938442 w 1005426"/>
                  <a:gd name="connsiteY768" fmla="*/ 337377 h 766135"/>
                  <a:gd name="connsiteX769" fmla="*/ 941968 w 1005426"/>
                  <a:gd name="connsiteY769" fmla="*/ 328742 h 766135"/>
                  <a:gd name="connsiteX770" fmla="*/ 946815 w 1005426"/>
                  <a:gd name="connsiteY770" fmla="*/ 319887 h 766135"/>
                  <a:gd name="connsiteX771" fmla="*/ 953205 w 1005426"/>
                  <a:gd name="connsiteY771" fmla="*/ 311695 h 766135"/>
                  <a:gd name="connsiteX772" fmla="*/ 959595 w 1005426"/>
                  <a:gd name="connsiteY772" fmla="*/ 304832 h 766135"/>
                  <a:gd name="connsiteX773" fmla="*/ 966205 w 1005426"/>
                  <a:gd name="connsiteY773" fmla="*/ 299076 h 766135"/>
                  <a:gd name="connsiteX774" fmla="*/ 973036 w 1005426"/>
                  <a:gd name="connsiteY774" fmla="*/ 294427 h 766135"/>
                  <a:gd name="connsiteX775" fmla="*/ 979206 w 1005426"/>
                  <a:gd name="connsiteY775" fmla="*/ 290885 h 766135"/>
                  <a:gd name="connsiteX776" fmla="*/ 985155 w 1005426"/>
                  <a:gd name="connsiteY776" fmla="*/ 288228 h 766135"/>
                  <a:gd name="connsiteX777" fmla="*/ 990002 w 1005426"/>
                  <a:gd name="connsiteY777" fmla="*/ 286235 h 766135"/>
                  <a:gd name="connsiteX778" fmla="*/ 993969 w 1005426"/>
                  <a:gd name="connsiteY778" fmla="*/ 285128 h 766135"/>
                  <a:gd name="connsiteX779" fmla="*/ 996392 w 1005426"/>
                  <a:gd name="connsiteY779" fmla="*/ 284464 h 766135"/>
                  <a:gd name="connsiteX780" fmla="*/ 8169 w 1005426"/>
                  <a:gd name="connsiteY780" fmla="*/ 284243 h 766135"/>
                  <a:gd name="connsiteX781" fmla="*/ 9053 w 1005426"/>
                  <a:gd name="connsiteY781" fmla="*/ 284684 h 766135"/>
                  <a:gd name="connsiteX782" fmla="*/ 11706 w 1005426"/>
                  <a:gd name="connsiteY782" fmla="*/ 285124 h 766135"/>
                  <a:gd name="connsiteX783" fmla="*/ 15464 w 1005426"/>
                  <a:gd name="connsiteY783" fmla="*/ 286446 h 766135"/>
                  <a:gd name="connsiteX784" fmla="*/ 20328 w 1005426"/>
                  <a:gd name="connsiteY784" fmla="*/ 288209 h 766135"/>
                  <a:gd name="connsiteX785" fmla="*/ 26076 w 1005426"/>
                  <a:gd name="connsiteY785" fmla="*/ 291074 h 766135"/>
                  <a:gd name="connsiteX786" fmla="*/ 32266 w 1005426"/>
                  <a:gd name="connsiteY786" fmla="*/ 294819 h 766135"/>
                  <a:gd name="connsiteX787" fmla="*/ 39120 w 1005426"/>
                  <a:gd name="connsiteY787" fmla="*/ 299006 h 766135"/>
                  <a:gd name="connsiteX788" fmla="*/ 45752 w 1005426"/>
                  <a:gd name="connsiteY788" fmla="*/ 304955 h 766135"/>
                  <a:gd name="connsiteX789" fmla="*/ 52606 w 1005426"/>
                  <a:gd name="connsiteY789" fmla="*/ 311786 h 766135"/>
                  <a:gd name="connsiteX790" fmla="*/ 58575 w 1005426"/>
                  <a:gd name="connsiteY790" fmla="*/ 320159 h 766135"/>
                  <a:gd name="connsiteX791" fmla="*/ 63439 w 1005426"/>
                  <a:gd name="connsiteY791" fmla="*/ 328973 h 766135"/>
                  <a:gd name="connsiteX792" fmla="*/ 66976 w 1005426"/>
                  <a:gd name="connsiteY792" fmla="*/ 337346 h 766135"/>
                  <a:gd name="connsiteX793" fmla="*/ 68745 w 1005426"/>
                  <a:gd name="connsiteY793" fmla="*/ 345719 h 766135"/>
                  <a:gd name="connsiteX794" fmla="*/ 69408 w 1005426"/>
                  <a:gd name="connsiteY794" fmla="*/ 352990 h 766135"/>
                  <a:gd name="connsiteX795" fmla="*/ 69408 w 1005426"/>
                  <a:gd name="connsiteY795" fmla="*/ 359821 h 766135"/>
                  <a:gd name="connsiteX796" fmla="*/ 68745 w 1005426"/>
                  <a:gd name="connsiteY796" fmla="*/ 365770 h 766135"/>
                  <a:gd name="connsiteX797" fmla="*/ 67639 w 1005426"/>
                  <a:gd name="connsiteY797" fmla="*/ 370617 h 766135"/>
                  <a:gd name="connsiteX798" fmla="*/ 66755 w 1005426"/>
                  <a:gd name="connsiteY798" fmla="*/ 374363 h 766135"/>
                  <a:gd name="connsiteX799" fmla="*/ 65649 w 1005426"/>
                  <a:gd name="connsiteY799" fmla="*/ 376567 h 766135"/>
                  <a:gd name="connsiteX800" fmla="*/ 65428 w 1005426"/>
                  <a:gd name="connsiteY800" fmla="*/ 377448 h 766135"/>
                  <a:gd name="connsiteX801" fmla="*/ 64544 w 1005426"/>
                  <a:gd name="connsiteY801" fmla="*/ 377448 h 766135"/>
                  <a:gd name="connsiteX802" fmla="*/ 61891 w 1005426"/>
                  <a:gd name="connsiteY802" fmla="*/ 376787 h 766135"/>
                  <a:gd name="connsiteX803" fmla="*/ 57912 w 1005426"/>
                  <a:gd name="connsiteY803" fmla="*/ 376126 h 766135"/>
                  <a:gd name="connsiteX804" fmla="*/ 52606 w 1005426"/>
                  <a:gd name="connsiteY804" fmla="*/ 374584 h 766135"/>
                  <a:gd name="connsiteX805" fmla="*/ 46636 w 1005426"/>
                  <a:gd name="connsiteY805" fmla="*/ 372380 h 766135"/>
                  <a:gd name="connsiteX806" fmla="*/ 39783 w 1005426"/>
                  <a:gd name="connsiteY806" fmla="*/ 369736 h 766135"/>
                  <a:gd name="connsiteX807" fmla="*/ 32930 w 1005426"/>
                  <a:gd name="connsiteY807" fmla="*/ 365770 h 766135"/>
                  <a:gd name="connsiteX808" fmla="*/ 26076 w 1005426"/>
                  <a:gd name="connsiteY808" fmla="*/ 360482 h 766135"/>
                  <a:gd name="connsiteX809" fmla="*/ 19444 w 1005426"/>
                  <a:gd name="connsiteY809" fmla="*/ 353871 h 766135"/>
                  <a:gd name="connsiteX810" fmla="*/ 13253 w 1005426"/>
                  <a:gd name="connsiteY810" fmla="*/ 345939 h 766135"/>
                  <a:gd name="connsiteX811" fmla="*/ 8832 w 1005426"/>
                  <a:gd name="connsiteY811" fmla="*/ 338007 h 766135"/>
                  <a:gd name="connsiteX812" fmla="*/ 5737 w 1005426"/>
                  <a:gd name="connsiteY812" fmla="*/ 330295 h 766135"/>
                  <a:gd name="connsiteX813" fmla="*/ 4189 w 1005426"/>
                  <a:gd name="connsiteY813" fmla="*/ 322142 h 766135"/>
                  <a:gd name="connsiteX814" fmla="*/ 3305 w 1005426"/>
                  <a:gd name="connsiteY814" fmla="*/ 314871 h 766135"/>
                  <a:gd name="connsiteX815" fmla="*/ 3305 w 1005426"/>
                  <a:gd name="connsiteY815" fmla="*/ 307820 h 766135"/>
                  <a:gd name="connsiteX816" fmla="*/ 3747 w 1005426"/>
                  <a:gd name="connsiteY816" fmla="*/ 301209 h 766135"/>
                  <a:gd name="connsiteX817" fmla="*/ 5073 w 1005426"/>
                  <a:gd name="connsiteY817" fmla="*/ 295701 h 766135"/>
                  <a:gd name="connsiteX818" fmla="*/ 5958 w 1005426"/>
                  <a:gd name="connsiteY818" fmla="*/ 291074 h 766135"/>
                  <a:gd name="connsiteX819" fmla="*/ 7284 w 1005426"/>
                  <a:gd name="connsiteY819" fmla="*/ 287328 h 766135"/>
                  <a:gd name="connsiteX820" fmla="*/ 7947 w 1005426"/>
                  <a:gd name="connsiteY820" fmla="*/ 285124 h 766135"/>
                  <a:gd name="connsiteX821" fmla="*/ 851896 w 1005426"/>
                  <a:gd name="connsiteY821" fmla="*/ 278294 h 766135"/>
                  <a:gd name="connsiteX822" fmla="*/ 853002 w 1005426"/>
                  <a:gd name="connsiteY822" fmla="*/ 278515 h 766135"/>
                  <a:gd name="connsiteX823" fmla="*/ 854993 w 1005426"/>
                  <a:gd name="connsiteY823" fmla="*/ 279840 h 766135"/>
                  <a:gd name="connsiteX824" fmla="*/ 858532 w 1005426"/>
                  <a:gd name="connsiteY824" fmla="*/ 282048 h 766135"/>
                  <a:gd name="connsiteX825" fmla="*/ 862956 w 1005426"/>
                  <a:gd name="connsiteY825" fmla="*/ 284698 h 766135"/>
                  <a:gd name="connsiteX826" fmla="*/ 867822 w 1005426"/>
                  <a:gd name="connsiteY826" fmla="*/ 288893 h 766135"/>
                  <a:gd name="connsiteX827" fmla="*/ 873130 w 1005426"/>
                  <a:gd name="connsiteY827" fmla="*/ 293751 h 766135"/>
                  <a:gd name="connsiteX828" fmla="*/ 878439 w 1005426"/>
                  <a:gd name="connsiteY828" fmla="*/ 299934 h 766135"/>
                  <a:gd name="connsiteX829" fmla="*/ 883748 w 1005426"/>
                  <a:gd name="connsiteY829" fmla="*/ 307000 h 766135"/>
                  <a:gd name="connsiteX830" fmla="*/ 888614 w 1005426"/>
                  <a:gd name="connsiteY830" fmla="*/ 315170 h 766135"/>
                  <a:gd name="connsiteX831" fmla="*/ 892595 w 1005426"/>
                  <a:gd name="connsiteY831" fmla="*/ 324665 h 766135"/>
                  <a:gd name="connsiteX832" fmla="*/ 895028 w 1005426"/>
                  <a:gd name="connsiteY832" fmla="*/ 333718 h 766135"/>
                  <a:gd name="connsiteX833" fmla="*/ 896355 w 1005426"/>
                  <a:gd name="connsiteY833" fmla="*/ 341888 h 766135"/>
                  <a:gd name="connsiteX834" fmla="*/ 896355 w 1005426"/>
                  <a:gd name="connsiteY834" fmla="*/ 349617 h 766135"/>
                  <a:gd name="connsiteX835" fmla="*/ 895692 w 1005426"/>
                  <a:gd name="connsiteY835" fmla="*/ 356683 h 766135"/>
                  <a:gd name="connsiteX836" fmla="*/ 894143 w 1005426"/>
                  <a:gd name="connsiteY836" fmla="*/ 362865 h 766135"/>
                  <a:gd name="connsiteX837" fmla="*/ 892595 w 1005426"/>
                  <a:gd name="connsiteY837" fmla="*/ 368606 h 766135"/>
                  <a:gd name="connsiteX838" fmla="*/ 890383 w 1005426"/>
                  <a:gd name="connsiteY838" fmla="*/ 373244 h 766135"/>
                  <a:gd name="connsiteX839" fmla="*/ 888614 w 1005426"/>
                  <a:gd name="connsiteY839" fmla="*/ 377218 h 766135"/>
                  <a:gd name="connsiteX840" fmla="*/ 887065 w 1005426"/>
                  <a:gd name="connsiteY840" fmla="*/ 379647 h 766135"/>
                  <a:gd name="connsiteX841" fmla="*/ 885738 w 1005426"/>
                  <a:gd name="connsiteY841" fmla="*/ 381414 h 766135"/>
                  <a:gd name="connsiteX842" fmla="*/ 885517 w 1005426"/>
                  <a:gd name="connsiteY842" fmla="*/ 382076 h 766135"/>
                  <a:gd name="connsiteX843" fmla="*/ 884853 w 1005426"/>
                  <a:gd name="connsiteY843" fmla="*/ 381855 h 766135"/>
                  <a:gd name="connsiteX844" fmla="*/ 882642 w 1005426"/>
                  <a:gd name="connsiteY844" fmla="*/ 380972 h 766135"/>
                  <a:gd name="connsiteX845" fmla="*/ 879545 w 1005426"/>
                  <a:gd name="connsiteY845" fmla="*/ 379647 h 766135"/>
                  <a:gd name="connsiteX846" fmla="*/ 875342 w 1005426"/>
                  <a:gd name="connsiteY846" fmla="*/ 377439 h 766135"/>
                  <a:gd name="connsiteX847" fmla="*/ 870697 w 1005426"/>
                  <a:gd name="connsiteY847" fmla="*/ 374789 h 766135"/>
                  <a:gd name="connsiteX848" fmla="*/ 865389 w 1005426"/>
                  <a:gd name="connsiteY848" fmla="*/ 371035 h 766135"/>
                  <a:gd name="connsiteX849" fmla="*/ 860302 w 1005426"/>
                  <a:gd name="connsiteY849" fmla="*/ 366619 h 766135"/>
                  <a:gd name="connsiteX850" fmla="*/ 854993 w 1005426"/>
                  <a:gd name="connsiteY850" fmla="*/ 361320 h 766135"/>
                  <a:gd name="connsiteX851" fmla="*/ 850127 w 1005426"/>
                  <a:gd name="connsiteY851" fmla="*/ 354916 h 766135"/>
                  <a:gd name="connsiteX852" fmla="*/ 845703 w 1005426"/>
                  <a:gd name="connsiteY852" fmla="*/ 347850 h 766135"/>
                  <a:gd name="connsiteX853" fmla="*/ 842164 w 1005426"/>
                  <a:gd name="connsiteY853" fmla="*/ 339238 h 766135"/>
                  <a:gd name="connsiteX854" fmla="*/ 839731 w 1005426"/>
                  <a:gd name="connsiteY854" fmla="*/ 330627 h 766135"/>
                  <a:gd name="connsiteX855" fmla="*/ 838846 w 1005426"/>
                  <a:gd name="connsiteY855" fmla="*/ 322236 h 766135"/>
                  <a:gd name="connsiteX856" fmla="*/ 838846 w 1005426"/>
                  <a:gd name="connsiteY856" fmla="*/ 314066 h 766135"/>
                  <a:gd name="connsiteX857" fmla="*/ 840173 w 1005426"/>
                  <a:gd name="connsiteY857" fmla="*/ 306337 h 766135"/>
                  <a:gd name="connsiteX858" fmla="*/ 841722 w 1005426"/>
                  <a:gd name="connsiteY858" fmla="*/ 299713 h 766135"/>
                  <a:gd name="connsiteX859" fmla="*/ 843934 w 1005426"/>
                  <a:gd name="connsiteY859" fmla="*/ 293530 h 766135"/>
                  <a:gd name="connsiteX860" fmla="*/ 845924 w 1005426"/>
                  <a:gd name="connsiteY860" fmla="*/ 288231 h 766135"/>
                  <a:gd name="connsiteX861" fmla="*/ 848136 w 1005426"/>
                  <a:gd name="connsiteY861" fmla="*/ 284256 h 766135"/>
                  <a:gd name="connsiteX862" fmla="*/ 850348 w 1005426"/>
                  <a:gd name="connsiteY862" fmla="*/ 280723 h 766135"/>
                  <a:gd name="connsiteX863" fmla="*/ 851675 w 1005426"/>
                  <a:gd name="connsiteY863" fmla="*/ 278956 h 766135"/>
                  <a:gd name="connsiteX864" fmla="*/ 153529 w 1005426"/>
                  <a:gd name="connsiteY864" fmla="*/ 278294 h 766135"/>
                  <a:gd name="connsiteX865" fmla="*/ 153750 w 1005426"/>
                  <a:gd name="connsiteY865" fmla="*/ 278736 h 766135"/>
                  <a:gd name="connsiteX866" fmla="*/ 155298 w 1005426"/>
                  <a:gd name="connsiteY866" fmla="*/ 280944 h 766135"/>
                  <a:gd name="connsiteX867" fmla="*/ 157289 w 1005426"/>
                  <a:gd name="connsiteY867" fmla="*/ 284035 h 766135"/>
                  <a:gd name="connsiteX868" fmla="*/ 159501 w 1005426"/>
                  <a:gd name="connsiteY868" fmla="*/ 288451 h 766135"/>
                  <a:gd name="connsiteX869" fmla="*/ 161713 w 1005426"/>
                  <a:gd name="connsiteY869" fmla="*/ 293751 h 766135"/>
                  <a:gd name="connsiteX870" fmla="*/ 163924 w 1005426"/>
                  <a:gd name="connsiteY870" fmla="*/ 299934 h 766135"/>
                  <a:gd name="connsiteX871" fmla="*/ 165473 w 1005426"/>
                  <a:gd name="connsiteY871" fmla="*/ 306558 h 766135"/>
                  <a:gd name="connsiteX872" fmla="*/ 166579 w 1005426"/>
                  <a:gd name="connsiteY872" fmla="*/ 314066 h 766135"/>
                  <a:gd name="connsiteX873" fmla="*/ 166579 w 1005426"/>
                  <a:gd name="connsiteY873" fmla="*/ 322015 h 766135"/>
                  <a:gd name="connsiteX874" fmla="*/ 165694 w 1005426"/>
                  <a:gd name="connsiteY874" fmla="*/ 330848 h 766135"/>
                  <a:gd name="connsiteX875" fmla="*/ 163482 w 1005426"/>
                  <a:gd name="connsiteY875" fmla="*/ 339459 h 766135"/>
                  <a:gd name="connsiteX876" fmla="*/ 159722 w 1005426"/>
                  <a:gd name="connsiteY876" fmla="*/ 347850 h 766135"/>
                  <a:gd name="connsiteX877" fmla="*/ 155298 w 1005426"/>
                  <a:gd name="connsiteY877" fmla="*/ 355137 h 766135"/>
                  <a:gd name="connsiteX878" fmla="*/ 150432 w 1005426"/>
                  <a:gd name="connsiteY878" fmla="*/ 361320 h 766135"/>
                  <a:gd name="connsiteX879" fmla="*/ 145345 w 1005426"/>
                  <a:gd name="connsiteY879" fmla="*/ 366619 h 766135"/>
                  <a:gd name="connsiteX880" fmla="*/ 140036 w 1005426"/>
                  <a:gd name="connsiteY880" fmla="*/ 371256 h 766135"/>
                  <a:gd name="connsiteX881" fmla="*/ 134728 w 1005426"/>
                  <a:gd name="connsiteY881" fmla="*/ 374568 h 766135"/>
                  <a:gd name="connsiteX882" fmla="*/ 130083 w 1005426"/>
                  <a:gd name="connsiteY882" fmla="*/ 377439 h 766135"/>
                  <a:gd name="connsiteX883" fmla="*/ 126101 w 1005426"/>
                  <a:gd name="connsiteY883" fmla="*/ 379647 h 766135"/>
                  <a:gd name="connsiteX884" fmla="*/ 122783 w 1005426"/>
                  <a:gd name="connsiteY884" fmla="*/ 381193 h 766135"/>
                  <a:gd name="connsiteX885" fmla="*/ 121014 w 1005426"/>
                  <a:gd name="connsiteY885" fmla="*/ 381634 h 766135"/>
                  <a:gd name="connsiteX886" fmla="*/ 120129 w 1005426"/>
                  <a:gd name="connsiteY886" fmla="*/ 382076 h 766135"/>
                  <a:gd name="connsiteX887" fmla="*/ 119687 w 1005426"/>
                  <a:gd name="connsiteY887" fmla="*/ 381414 h 766135"/>
                  <a:gd name="connsiteX888" fmla="*/ 118581 w 1005426"/>
                  <a:gd name="connsiteY888" fmla="*/ 379868 h 766135"/>
                  <a:gd name="connsiteX889" fmla="*/ 117033 w 1005426"/>
                  <a:gd name="connsiteY889" fmla="*/ 376997 h 766135"/>
                  <a:gd name="connsiteX890" fmla="*/ 115042 w 1005426"/>
                  <a:gd name="connsiteY890" fmla="*/ 373464 h 766135"/>
                  <a:gd name="connsiteX891" fmla="*/ 112830 w 1005426"/>
                  <a:gd name="connsiteY891" fmla="*/ 368827 h 766135"/>
                  <a:gd name="connsiteX892" fmla="*/ 111282 w 1005426"/>
                  <a:gd name="connsiteY892" fmla="*/ 363086 h 766135"/>
                  <a:gd name="connsiteX893" fmla="*/ 109733 w 1005426"/>
                  <a:gd name="connsiteY893" fmla="*/ 356683 h 766135"/>
                  <a:gd name="connsiteX894" fmla="*/ 109070 w 1005426"/>
                  <a:gd name="connsiteY894" fmla="*/ 349617 h 766135"/>
                  <a:gd name="connsiteX895" fmla="*/ 109070 w 1005426"/>
                  <a:gd name="connsiteY895" fmla="*/ 341888 h 766135"/>
                  <a:gd name="connsiteX896" fmla="*/ 110397 w 1005426"/>
                  <a:gd name="connsiteY896" fmla="*/ 333497 h 766135"/>
                  <a:gd name="connsiteX897" fmla="*/ 112830 w 1005426"/>
                  <a:gd name="connsiteY897" fmla="*/ 324665 h 766135"/>
                  <a:gd name="connsiteX898" fmla="*/ 117033 w 1005426"/>
                  <a:gd name="connsiteY898" fmla="*/ 315390 h 766135"/>
                  <a:gd name="connsiteX899" fmla="*/ 121899 w 1005426"/>
                  <a:gd name="connsiteY899" fmla="*/ 307000 h 766135"/>
                  <a:gd name="connsiteX900" fmla="*/ 126986 w 1005426"/>
                  <a:gd name="connsiteY900" fmla="*/ 299934 h 766135"/>
                  <a:gd name="connsiteX901" fmla="*/ 132295 w 1005426"/>
                  <a:gd name="connsiteY901" fmla="*/ 293972 h 766135"/>
                  <a:gd name="connsiteX902" fmla="*/ 137603 w 1005426"/>
                  <a:gd name="connsiteY902" fmla="*/ 289114 h 766135"/>
                  <a:gd name="connsiteX903" fmla="*/ 142469 w 1005426"/>
                  <a:gd name="connsiteY903" fmla="*/ 284918 h 766135"/>
                  <a:gd name="connsiteX904" fmla="*/ 146893 w 1005426"/>
                  <a:gd name="connsiteY904" fmla="*/ 281827 h 766135"/>
                  <a:gd name="connsiteX905" fmla="*/ 150432 w 1005426"/>
                  <a:gd name="connsiteY905" fmla="*/ 279840 h 766135"/>
                  <a:gd name="connsiteX906" fmla="*/ 152644 w 1005426"/>
                  <a:gd name="connsiteY906" fmla="*/ 278515 h 766135"/>
                  <a:gd name="connsiteX907" fmla="*/ 909099 w 1005426"/>
                  <a:gd name="connsiteY907" fmla="*/ 196326 h 766135"/>
                  <a:gd name="connsiteX908" fmla="*/ 909766 w 1005426"/>
                  <a:gd name="connsiteY908" fmla="*/ 196546 h 766135"/>
                  <a:gd name="connsiteX909" fmla="*/ 911988 w 1005426"/>
                  <a:gd name="connsiteY909" fmla="*/ 198089 h 766135"/>
                  <a:gd name="connsiteX910" fmla="*/ 914876 w 1005426"/>
                  <a:gd name="connsiteY910" fmla="*/ 200512 h 766135"/>
                  <a:gd name="connsiteX911" fmla="*/ 918209 w 1005426"/>
                  <a:gd name="connsiteY911" fmla="*/ 203597 h 766135"/>
                  <a:gd name="connsiteX912" fmla="*/ 922431 w 1005426"/>
                  <a:gd name="connsiteY912" fmla="*/ 208004 h 766135"/>
                  <a:gd name="connsiteX913" fmla="*/ 926430 w 1005426"/>
                  <a:gd name="connsiteY913" fmla="*/ 212852 h 766135"/>
                  <a:gd name="connsiteX914" fmla="*/ 930652 w 1005426"/>
                  <a:gd name="connsiteY914" fmla="*/ 218801 h 766135"/>
                  <a:gd name="connsiteX915" fmla="*/ 934207 w 1005426"/>
                  <a:gd name="connsiteY915" fmla="*/ 225632 h 766135"/>
                  <a:gd name="connsiteX916" fmla="*/ 937096 w 1005426"/>
                  <a:gd name="connsiteY916" fmla="*/ 232903 h 766135"/>
                  <a:gd name="connsiteX917" fmla="*/ 939095 w 1005426"/>
                  <a:gd name="connsiteY917" fmla="*/ 241276 h 766135"/>
                  <a:gd name="connsiteX918" fmla="*/ 939984 w 1005426"/>
                  <a:gd name="connsiteY918" fmla="*/ 250310 h 766135"/>
                  <a:gd name="connsiteX919" fmla="*/ 939318 w 1005426"/>
                  <a:gd name="connsiteY919" fmla="*/ 259565 h 766135"/>
                  <a:gd name="connsiteX920" fmla="*/ 937762 w 1005426"/>
                  <a:gd name="connsiteY920" fmla="*/ 267938 h 766135"/>
                  <a:gd name="connsiteX921" fmla="*/ 935540 w 1005426"/>
                  <a:gd name="connsiteY921" fmla="*/ 275209 h 766135"/>
                  <a:gd name="connsiteX922" fmla="*/ 932430 w 1005426"/>
                  <a:gd name="connsiteY922" fmla="*/ 282040 h 766135"/>
                  <a:gd name="connsiteX923" fmla="*/ 928875 w 1005426"/>
                  <a:gd name="connsiteY923" fmla="*/ 287768 h 766135"/>
                  <a:gd name="connsiteX924" fmla="*/ 925542 w 1005426"/>
                  <a:gd name="connsiteY924" fmla="*/ 293057 h 766135"/>
                  <a:gd name="connsiteX925" fmla="*/ 921987 w 1005426"/>
                  <a:gd name="connsiteY925" fmla="*/ 297023 h 766135"/>
                  <a:gd name="connsiteX926" fmla="*/ 918876 w 1005426"/>
                  <a:gd name="connsiteY926" fmla="*/ 300548 h 766135"/>
                  <a:gd name="connsiteX927" fmla="*/ 916432 w 1005426"/>
                  <a:gd name="connsiteY927" fmla="*/ 302972 h 766135"/>
                  <a:gd name="connsiteX928" fmla="*/ 914876 w 1005426"/>
                  <a:gd name="connsiteY928" fmla="*/ 304515 h 766135"/>
                  <a:gd name="connsiteX929" fmla="*/ 914210 w 1005426"/>
                  <a:gd name="connsiteY929" fmla="*/ 304735 h 766135"/>
                  <a:gd name="connsiteX930" fmla="*/ 913543 w 1005426"/>
                  <a:gd name="connsiteY930" fmla="*/ 304515 h 766135"/>
                  <a:gd name="connsiteX931" fmla="*/ 911766 w 1005426"/>
                  <a:gd name="connsiteY931" fmla="*/ 303193 h 766135"/>
                  <a:gd name="connsiteX932" fmla="*/ 909099 w 1005426"/>
                  <a:gd name="connsiteY932" fmla="*/ 301430 h 766135"/>
                  <a:gd name="connsiteX933" fmla="*/ 905989 w 1005426"/>
                  <a:gd name="connsiteY933" fmla="*/ 298345 h 766135"/>
                  <a:gd name="connsiteX934" fmla="*/ 902656 w 1005426"/>
                  <a:gd name="connsiteY934" fmla="*/ 294599 h 766135"/>
                  <a:gd name="connsiteX935" fmla="*/ 899101 w 1005426"/>
                  <a:gd name="connsiteY935" fmla="*/ 289972 h 766135"/>
                  <a:gd name="connsiteX936" fmla="*/ 895323 w 1005426"/>
                  <a:gd name="connsiteY936" fmla="*/ 284684 h 766135"/>
                  <a:gd name="connsiteX937" fmla="*/ 892213 w 1005426"/>
                  <a:gd name="connsiteY937" fmla="*/ 278294 h 766135"/>
                  <a:gd name="connsiteX938" fmla="*/ 889769 w 1005426"/>
                  <a:gd name="connsiteY938" fmla="*/ 270802 h 766135"/>
                  <a:gd name="connsiteX939" fmla="*/ 888213 w 1005426"/>
                  <a:gd name="connsiteY939" fmla="*/ 262870 h 766135"/>
                  <a:gd name="connsiteX940" fmla="*/ 887102 w 1005426"/>
                  <a:gd name="connsiteY940" fmla="*/ 253615 h 766135"/>
                  <a:gd name="connsiteX941" fmla="*/ 887769 w 1005426"/>
                  <a:gd name="connsiteY941" fmla="*/ 244140 h 766135"/>
                  <a:gd name="connsiteX942" fmla="*/ 889102 w 1005426"/>
                  <a:gd name="connsiteY942" fmla="*/ 235547 h 766135"/>
                  <a:gd name="connsiteX943" fmla="*/ 891324 w 1005426"/>
                  <a:gd name="connsiteY943" fmla="*/ 227835 h 766135"/>
                  <a:gd name="connsiteX944" fmla="*/ 893768 w 1005426"/>
                  <a:gd name="connsiteY944" fmla="*/ 220564 h 766135"/>
                  <a:gd name="connsiteX945" fmla="*/ 896657 w 1005426"/>
                  <a:gd name="connsiteY945" fmla="*/ 214394 h 766135"/>
                  <a:gd name="connsiteX946" fmla="*/ 899767 w 1005426"/>
                  <a:gd name="connsiteY946" fmla="*/ 208886 h 766135"/>
                  <a:gd name="connsiteX947" fmla="*/ 902656 w 1005426"/>
                  <a:gd name="connsiteY947" fmla="*/ 204699 h 766135"/>
                  <a:gd name="connsiteX948" fmla="*/ 905100 w 1005426"/>
                  <a:gd name="connsiteY948" fmla="*/ 200953 h 766135"/>
                  <a:gd name="connsiteX949" fmla="*/ 907322 w 1005426"/>
                  <a:gd name="connsiteY949" fmla="*/ 198529 h 766135"/>
                  <a:gd name="connsiteX950" fmla="*/ 908877 w 1005426"/>
                  <a:gd name="connsiteY950" fmla="*/ 196987 h 766135"/>
                  <a:gd name="connsiteX951" fmla="*/ 96327 w 1005426"/>
                  <a:gd name="connsiteY951" fmla="*/ 196326 h 766135"/>
                  <a:gd name="connsiteX952" fmla="*/ 96993 w 1005426"/>
                  <a:gd name="connsiteY952" fmla="*/ 196984 h 766135"/>
                  <a:gd name="connsiteX953" fmla="*/ 98104 w 1005426"/>
                  <a:gd name="connsiteY953" fmla="*/ 198520 h 766135"/>
                  <a:gd name="connsiteX954" fmla="*/ 100326 w 1005426"/>
                  <a:gd name="connsiteY954" fmla="*/ 201373 h 766135"/>
                  <a:gd name="connsiteX955" fmla="*/ 102992 w 1005426"/>
                  <a:gd name="connsiteY955" fmla="*/ 204665 h 766135"/>
                  <a:gd name="connsiteX956" fmla="*/ 105659 w 1005426"/>
                  <a:gd name="connsiteY956" fmla="*/ 209274 h 766135"/>
                  <a:gd name="connsiteX957" fmla="*/ 108769 w 1005426"/>
                  <a:gd name="connsiteY957" fmla="*/ 214540 h 766135"/>
                  <a:gd name="connsiteX958" fmla="*/ 111658 w 1005426"/>
                  <a:gd name="connsiteY958" fmla="*/ 220685 h 766135"/>
                  <a:gd name="connsiteX959" fmla="*/ 114102 w 1005426"/>
                  <a:gd name="connsiteY959" fmla="*/ 227707 h 766135"/>
                  <a:gd name="connsiteX960" fmla="*/ 116324 w 1005426"/>
                  <a:gd name="connsiteY960" fmla="*/ 235827 h 766135"/>
                  <a:gd name="connsiteX961" fmla="*/ 117657 w 1005426"/>
                  <a:gd name="connsiteY961" fmla="*/ 244386 h 766135"/>
                  <a:gd name="connsiteX962" fmla="*/ 118324 w 1005426"/>
                  <a:gd name="connsiteY962" fmla="*/ 253603 h 766135"/>
                  <a:gd name="connsiteX963" fmla="*/ 117657 w 1005426"/>
                  <a:gd name="connsiteY963" fmla="*/ 262820 h 766135"/>
                  <a:gd name="connsiteX964" fmla="*/ 115657 w 1005426"/>
                  <a:gd name="connsiteY964" fmla="*/ 270939 h 766135"/>
                  <a:gd name="connsiteX965" fmla="*/ 113213 w 1005426"/>
                  <a:gd name="connsiteY965" fmla="*/ 278181 h 766135"/>
                  <a:gd name="connsiteX966" fmla="*/ 110103 w 1005426"/>
                  <a:gd name="connsiteY966" fmla="*/ 284545 h 766135"/>
                  <a:gd name="connsiteX967" fmla="*/ 106548 w 1005426"/>
                  <a:gd name="connsiteY967" fmla="*/ 290032 h 766135"/>
                  <a:gd name="connsiteX968" fmla="*/ 102992 w 1005426"/>
                  <a:gd name="connsiteY968" fmla="*/ 294640 h 766135"/>
                  <a:gd name="connsiteX969" fmla="*/ 99437 w 1005426"/>
                  <a:gd name="connsiteY969" fmla="*/ 298371 h 766135"/>
                  <a:gd name="connsiteX970" fmla="*/ 96327 w 1005426"/>
                  <a:gd name="connsiteY970" fmla="*/ 301224 h 766135"/>
                  <a:gd name="connsiteX971" fmla="*/ 93882 w 1005426"/>
                  <a:gd name="connsiteY971" fmla="*/ 303199 h 766135"/>
                  <a:gd name="connsiteX972" fmla="*/ 92105 w 1005426"/>
                  <a:gd name="connsiteY972" fmla="*/ 304515 h 766135"/>
                  <a:gd name="connsiteX973" fmla="*/ 91661 w 1005426"/>
                  <a:gd name="connsiteY973" fmla="*/ 304735 h 766135"/>
                  <a:gd name="connsiteX974" fmla="*/ 90994 w 1005426"/>
                  <a:gd name="connsiteY974" fmla="*/ 304296 h 766135"/>
                  <a:gd name="connsiteX975" fmla="*/ 89439 w 1005426"/>
                  <a:gd name="connsiteY975" fmla="*/ 302979 h 766135"/>
                  <a:gd name="connsiteX976" fmla="*/ 86772 w 1005426"/>
                  <a:gd name="connsiteY976" fmla="*/ 300565 h 766135"/>
                  <a:gd name="connsiteX977" fmla="*/ 83662 w 1005426"/>
                  <a:gd name="connsiteY977" fmla="*/ 297054 h 766135"/>
                  <a:gd name="connsiteX978" fmla="*/ 80329 w 1005426"/>
                  <a:gd name="connsiteY978" fmla="*/ 292885 h 766135"/>
                  <a:gd name="connsiteX979" fmla="*/ 76551 w 1005426"/>
                  <a:gd name="connsiteY979" fmla="*/ 287837 h 766135"/>
                  <a:gd name="connsiteX980" fmla="*/ 72996 w 1005426"/>
                  <a:gd name="connsiteY980" fmla="*/ 282131 h 766135"/>
                  <a:gd name="connsiteX981" fmla="*/ 70108 w 1005426"/>
                  <a:gd name="connsiteY981" fmla="*/ 275328 h 766135"/>
                  <a:gd name="connsiteX982" fmla="*/ 67664 w 1005426"/>
                  <a:gd name="connsiteY982" fmla="*/ 267648 h 766135"/>
                  <a:gd name="connsiteX983" fmla="*/ 66108 w 1005426"/>
                  <a:gd name="connsiteY983" fmla="*/ 259308 h 766135"/>
                  <a:gd name="connsiteX984" fmla="*/ 65442 w 1005426"/>
                  <a:gd name="connsiteY984" fmla="*/ 250530 h 766135"/>
                  <a:gd name="connsiteX985" fmla="*/ 66553 w 1005426"/>
                  <a:gd name="connsiteY985" fmla="*/ 241313 h 766135"/>
                  <a:gd name="connsiteX986" fmla="*/ 68330 w 1005426"/>
                  <a:gd name="connsiteY986" fmla="*/ 233194 h 766135"/>
                  <a:gd name="connsiteX987" fmla="*/ 71219 w 1005426"/>
                  <a:gd name="connsiteY987" fmla="*/ 225513 h 766135"/>
                  <a:gd name="connsiteX988" fmla="*/ 74996 w 1005426"/>
                  <a:gd name="connsiteY988" fmla="*/ 218929 h 766135"/>
                  <a:gd name="connsiteX989" fmla="*/ 78996 w 1005426"/>
                  <a:gd name="connsiteY989" fmla="*/ 213004 h 766135"/>
                  <a:gd name="connsiteX990" fmla="*/ 82995 w 1005426"/>
                  <a:gd name="connsiteY990" fmla="*/ 208176 h 766135"/>
                  <a:gd name="connsiteX991" fmla="*/ 87217 w 1005426"/>
                  <a:gd name="connsiteY991" fmla="*/ 204007 h 766135"/>
                  <a:gd name="connsiteX992" fmla="*/ 90550 w 1005426"/>
                  <a:gd name="connsiteY992" fmla="*/ 200715 h 766135"/>
                  <a:gd name="connsiteX993" fmla="*/ 93438 w 1005426"/>
                  <a:gd name="connsiteY993" fmla="*/ 198520 h 766135"/>
                  <a:gd name="connsiteX994" fmla="*/ 95660 w 1005426"/>
                  <a:gd name="connsiteY994" fmla="*/ 196984 h 766135"/>
                  <a:gd name="connsiteX995" fmla="*/ 753969 w 1005426"/>
                  <a:gd name="connsiteY995" fmla="*/ 37238 h 766135"/>
                  <a:gd name="connsiteX996" fmla="*/ 752425 w 1005426"/>
                  <a:gd name="connsiteY996" fmla="*/ 48035 h 766135"/>
                  <a:gd name="connsiteX997" fmla="*/ 748677 w 1005426"/>
                  <a:gd name="connsiteY997" fmla="*/ 58611 h 766135"/>
                  <a:gd name="connsiteX998" fmla="*/ 743385 w 1005426"/>
                  <a:gd name="connsiteY998" fmla="*/ 68747 h 766135"/>
                  <a:gd name="connsiteX999" fmla="*/ 737211 w 1005426"/>
                  <a:gd name="connsiteY999" fmla="*/ 77120 h 766135"/>
                  <a:gd name="connsiteX1000" fmla="*/ 729935 w 1005426"/>
                  <a:gd name="connsiteY1000" fmla="*/ 84612 h 766135"/>
                  <a:gd name="connsiteX1001" fmla="*/ 721776 w 1005426"/>
                  <a:gd name="connsiteY1001" fmla="*/ 91002 h 766135"/>
                  <a:gd name="connsiteX1002" fmla="*/ 713397 w 1005426"/>
                  <a:gd name="connsiteY1002" fmla="*/ 96510 h 766135"/>
                  <a:gd name="connsiteX1003" fmla="*/ 705018 w 1005426"/>
                  <a:gd name="connsiteY1003" fmla="*/ 101578 h 766135"/>
                  <a:gd name="connsiteX1004" fmla="*/ 696860 w 1005426"/>
                  <a:gd name="connsiteY1004" fmla="*/ 105104 h 766135"/>
                  <a:gd name="connsiteX1005" fmla="*/ 689142 w 1005426"/>
                  <a:gd name="connsiteY1005" fmla="*/ 108189 h 766135"/>
                  <a:gd name="connsiteX1006" fmla="*/ 681866 w 1005426"/>
                  <a:gd name="connsiteY1006" fmla="*/ 110612 h 766135"/>
                  <a:gd name="connsiteX1007" fmla="*/ 681866 w 1005426"/>
                  <a:gd name="connsiteY1007" fmla="*/ 125155 h 766135"/>
                  <a:gd name="connsiteX1008" fmla="*/ 656068 w 1005426"/>
                  <a:gd name="connsiteY1008" fmla="*/ 125155 h 766135"/>
                  <a:gd name="connsiteX1009" fmla="*/ 652319 w 1005426"/>
                  <a:gd name="connsiteY1009" fmla="*/ 145206 h 766135"/>
                  <a:gd name="connsiteX1010" fmla="*/ 647909 w 1005426"/>
                  <a:gd name="connsiteY1010" fmla="*/ 164156 h 766135"/>
                  <a:gd name="connsiteX1011" fmla="*/ 642397 w 1005426"/>
                  <a:gd name="connsiteY1011" fmla="*/ 182004 h 766135"/>
                  <a:gd name="connsiteX1012" fmla="*/ 636444 w 1005426"/>
                  <a:gd name="connsiteY1012" fmla="*/ 198970 h 766135"/>
                  <a:gd name="connsiteX1013" fmla="*/ 629608 w 1005426"/>
                  <a:gd name="connsiteY1013" fmla="*/ 214835 h 766135"/>
                  <a:gd name="connsiteX1014" fmla="*/ 622111 w 1005426"/>
                  <a:gd name="connsiteY1014" fmla="*/ 229818 h 766135"/>
                  <a:gd name="connsiteX1015" fmla="*/ 614394 w 1005426"/>
                  <a:gd name="connsiteY1015" fmla="*/ 243920 h 766135"/>
                  <a:gd name="connsiteX1016" fmla="*/ 606235 w 1005426"/>
                  <a:gd name="connsiteY1016" fmla="*/ 257141 h 766135"/>
                  <a:gd name="connsiteX1017" fmla="*/ 597857 w 1005426"/>
                  <a:gd name="connsiteY1017" fmla="*/ 269921 h 766135"/>
                  <a:gd name="connsiteX1018" fmla="*/ 589478 w 1005426"/>
                  <a:gd name="connsiteY1018" fmla="*/ 281599 h 766135"/>
                  <a:gd name="connsiteX1019" fmla="*/ 607779 w 1005426"/>
                  <a:gd name="connsiteY1019" fmla="*/ 282481 h 766135"/>
                  <a:gd name="connsiteX1020" fmla="*/ 625639 w 1005426"/>
                  <a:gd name="connsiteY1020" fmla="*/ 281819 h 766135"/>
                  <a:gd name="connsiteX1021" fmla="*/ 642176 w 1005426"/>
                  <a:gd name="connsiteY1021" fmla="*/ 279616 h 766135"/>
                  <a:gd name="connsiteX1022" fmla="*/ 658052 w 1005426"/>
                  <a:gd name="connsiteY1022" fmla="*/ 275870 h 766135"/>
                  <a:gd name="connsiteX1023" fmla="*/ 672825 w 1005426"/>
                  <a:gd name="connsiteY1023" fmla="*/ 271023 h 766135"/>
                  <a:gd name="connsiteX1024" fmla="*/ 686717 w 1005426"/>
                  <a:gd name="connsiteY1024" fmla="*/ 264192 h 766135"/>
                  <a:gd name="connsiteX1025" fmla="*/ 699727 w 1005426"/>
                  <a:gd name="connsiteY1025" fmla="*/ 256260 h 766135"/>
                  <a:gd name="connsiteX1026" fmla="*/ 711854 w 1005426"/>
                  <a:gd name="connsiteY1026" fmla="*/ 246344 h 766135"/>
                  <a:gd name="connsiteX1027" fmla="*/ 722438 w 1005426"/>
                  <a:gd name="connsiteY1027" fmla="*/ 235988 h 766135"/>
                  <a:gd name="connsiteX1028" fmla="*/ 731919 w 1005426"/>
                  <a:gd name="connsiteY1028" fmla="*/ 224530 h 766135"/>
                  <a:gd name="connsiteX1029" fmla="*/ 740298 w 1005426"/>
                  <a:gd name="connsiteY1029" fmla="*/ 212191 h 766135"/>
                  <a:gd name="connsiteX1030" fmla="*/ 747795 w 1005426"/>
                  <a:gd name="connsiteY1030" fmla="*/ 199191 h 766135"/>
                  <a:gd name="connsiteX1031" fmla="*/ 754189 w 1005426"/>
                  <a:gd name="connsiteY1031" fmla="*/ 185750 h 766135"/>
                  <a:gd name="connsiteX1032" fmla="*/ 759922 w 1005426"/>
                  <a:gd name="connsiteY1032" fmla="*/ 171868 h 766135"/>
                  <a:gd name="connsiteX1033" fmla="*/ 764553 w 1005426"/>
                  <a:gd name="connsiteY1033" fmla="*/ 157546 h 766135"/>
                  <a:gd name="connsiteX1034" fmla="*/ 768521 w 1005426"/>
                  <a:gd name="connsiteY1034" fmla="*/ 143444 h 766135"/>
                  <a:gd name="connsiteX1035" fmla="*/ 772049 w 1005426"/>
                  <a:gd name="connsiteY1035" fmla="*/ 129562 h 766135"/>
                  <a:gd name="connsiteX1036" fmla="*/ 774916 w 1005426"/>
                  <a:gd name="connsiteY1036" fmla="*/ 115680 h 766135"/>
                  <a:gd name="connsiteX1037" fmla="*/ 777121 w 1005426"/>
                  <a:gd name="connsiteY1037" fmla="*/ 102019 h 766135"/>
                  <a:gd name="connsiteX1038" fmla="*/ 778664 w 1005426"/>
                  <a:gd name="connsiteY1038" fmla="*/ 89239 h 766135"/>
                  <a:gd name="connsiteX1039" fmla="*/ 779767 w 1005426"/>
                  <a:gd name="connsiteY1039" fmla="*/ 76900 h 766135"/>
                  <a:gd name="connsiteX1040" fmla="*/ 780869 w 1005426"/>
                  <a:gd name="connsiteY1040" fmla="*/ 65442 h 766135"/>
                  <a:gd name="connsiteX1041" fmla="*/ 781310 w 1005426"/>
                  <a:gd name="connsiteY1041" fmla="*/ 54866 h 766135"/>
                  <a:gd name="connsiteX1042" fmla="*/ 781751 w 1005426"/>
                  <a:gd name="connsiteY1042" fmla="*/ 45391 h 766135"/>
                  <a:gd name="connsiteX1043" fmla="*/ 781751 w 1005426"/>
                  <a:gd name="connsiteY1043" fmla="*/ 37238 h 766135"/>
                  <a:gd name="connsiteX1044" fmla="*/ 223674 w 1005426"/>
                  <a:gd name="connsiteY1044" fmla="*/ 37018 h 766135"/>
                  <a:gd name="connsiteX1045" fmla="*/ 224115 w 1005426"/>
                  <a:gd name="connsiteY1045" fmla="*/ 44950 h 766135"/>
                  <a:gd name="connsiteX1046" fmla="*/ 224335 w 1005426"/>
                  <a:gd name="connsiteY1046" fmla="*/ 54645 h 766135"/>
                  <a:gd name="connsiteX1047" fmla="*/ 224776 w 1005426"/>
                  <a:gd name="connsiteY1047" fmla="*/ 65001 h 766135"/>
                  <a:gd name="connsiteX1048" fmla="*/ 225658 w 1005426"/>
                  <a:gd name="connsiteY1048" fmla="*/ 76459 h 766135"/>
                  <a:gd name="connsiteX1049" fmla="*/ 226981 w 1005426"/>
                  <a:gd name="connsiteY1049" fmla="*/ 88798 h 766135"/>
                  <a:gd name="connsiteX1050" fmla="*/ 228525 w 1005426"/>
                  <a:gd name="connsiteY1050" fmla="*/ 101799 h 766135"/>
                  <a:gd name="connsiteX1051" fmla="*/ 230730 w 1005426"/>
                  <a:gd name="connsiteY1051" fmla="*/ 115240 h 766135"/>
                  <a:gd name="connsiteX1052" fmla="*/ 233376 w 1005426"/>
                  <a:gd name="connsiteY1052" fmla="*/ 129121 h 766135"/>
                  <a:gd name="connsiteX1053" fmla="*/ 236903 w 1005426"/>
                  <a:gd name="connsiteY1053" fmla="*/ 143444 h 766135"/>
                  <a:gd name="connsiteX1054" fmla="*/ 240872 w 1005426"/>
                  <a:gd name="connsiteY1054" fmla="*/ 157546 h 766135"/>
                  <a:gd name="connsiteX1055" fmla="*/ 245944 w 1005426"/>
                  <a:gd name="connsiteY1055" fmla="*/ 171427 h 766135"/>
                  <a:gd name="connsiteX1056" fmla="*/ 251456 w 1005426"/>
                  <a:gd name="connsiteY1056" fmla="*/ 185309 h 766135"/>
                  <a:gd name="connsiteX1057" fmla="*/ 258071 w 1005426"/>
                  <a:gd name="connsiteY1057" fmla="*/ 198970 h 766135"/>
                  <a:gd name="connsiteX1058" fmla="*/ 265568 w 1005426"/>
                  <a:gd name="connsiteY1058" fmla="*/ 211750 h 766135"/>
                  <a:gd name="connsiteX1059" fmla="*/ 273947 w 1005426"/>
                  <a:gd name="connsiteY1059" fmla="*/ 224089 h 766135"/>
                  <a:gd name="connsiteX1060" fmla="*/ 283208 w 1005426"/>
                  <a:gd name="connsiteY1060" fmla="*/ 235988 h 766135"/>
                  <a:gd name="connsiteX1061" fmla="*/ 293792 w 1005426"/>
                  <a:gd name="connsiteY1061" fmla="*/ 246344 h 766135"/>
                  <a:gd name="connsiteX1062" fmla="*/ 304596 w 1005426"/>
                  <a:gd name="connsiteY1062" fmla="*/ 254938 h 766135"/>
                  <a:gd name="connsiteX1063" fmla="*/ 316062 w 1005426"/>
                  <a:gd name="connsiteY1063" fmla="*/ 262429 h 766135"/>
                  <a:gd name="connsiteX1064" fmla="*/ 328189 w 1005426"/>
                  <a:gd name="connsiteY1064" fmla="*/ 268599 h 766135"/>
                  <a:gd name="connsiteX1065" fmla="*/ 340978 w 1005426"/>
                  <a:gd name="connsiteY1065" fmla="*/ 273887 h 766135"/>
                  <a:gd name="connsiteX1066" fmla="*/ 354649 w 1005426"/>
                  <a:gd name="connsiteY1066" fmla="*/ 277413 h 766135"/>
                  <a:gd name="connsiteX1067" fmla="*/ 368981 w 1005426"/>
                  <a:gd name="connsiteY1067" fmla="*/ 280277 h 766135"/>
                  <a:gd name="connsiteX1068" fmla="*/ 383975 w 1005426"/>
                  <a:gd name="connsiteY1068" fmla="*/ 281819 h 766135"/>
                  <a:gd name="connsiteX1069" fmla="*/ 399851 w 1005426"/>
                  <a:gd name="connsiteY1069" fmla="*/ 282040 h 766135"/>
                  <a:gd name="connsiteX1070" fmla="*/ 416388 w 1005426"/>
                  <a:gd name="connsiteY1070" fmla="*/ 281599 h 766135"/>
                  <a:gd name="connsiteX1071" fmla="*/ 407568 w 1005426"/>
                  <a:gd name="connsiteY1071" fmla="*/ 269480 h 766135"/>
                  <a:gd name="connsiteX1072" fmla="*/ 399189 w 1005426"/>
                  <a:gd name="connsiteY1072" fmla="*/ 257141 h 766135"/>
                  <a:gd name="connsiteX1073" fmla="*/ 391251 w 1005426"/>
                  <a:gd name="connsiteY1073" fmla="*/ 243700 h 766135"/>
                  <a:gd name="connsiteX1074" fmla="*/ 383313 w 1005426"/>
                  <a:gd name="connsiteY1074" fmla="*/ 229818 h 766135"/>
                  <a:gd name="connsiteX1075" fmla="*/ 375816 w 1005426"/>
                  <a:gd name="connsiteY1075" fmla="*/ 214615 h 766135"/>
                  <a:gd name="connsiteX1076" fmla="*/ 369422 w 1005426"/>
                  <a:gd name="connsiteY1076" fmla="*/ 198530 h 766135"/>
                  <a:gd name="connsiteX1077" fmla="*/ 363028 w 1005426"/>
                  <a:gd name="connsiteY1077" fmla="*/ 182004 h 766135"/>
                  <a:gd name="connsiteX1078" fmla="*/ 357515 w 1005426"/>
                  <a:gd name="connsiteY1078" fmla="*/ 164156 h 766135"/>
                  <a:gd name="connsiteX1079" fmla="*/ 353105 w 1005426"/>
                  <a:gd name="connsiteY1079" fmla="*/ 145206 h 766135"/>
                  <a:gd name="connsiteX1080" fmla="*/ 349798 w 1005426"/>
                  <a:gd name="connsiteY1080" fmla="*/ 125155 h 766135"/>
                  <a:gd name="connsiteX1081" fmla="*/ 323559 w 1005426"/>
                  <a:gd name="connsiteY1081" fmla="*/ 125155 h 766135"/>
                  <a:gd name="connsiteX1082" fmla="*/ 323559 w 1005426"/>
                  <a:gd name="connsiteY1082" fmla="*/ 110612 h 766135"/>
                  <a:gd name="connsiteX1083" fmla="*/ 316282 w 1005426"/>
                  <a:gd name="connsiteY1083" fmla="*/ 108189 h 766135"/>
                  <a:gd name="connsiteX1084" fmla="*/ 308565 w 1005426"/>
                  <a:gd name="connsiteY1084" fmla="*/ 105104 h 766135"/>
                  <a:gd name="connsiteX1085" fmla="*/ 300407 w 1005426"/>
                  <a:gd name="connsiteY1085" fmla="*/ 101138 h 766135"/>
                  <a:gd name="connsiteX1086" fmla="*/ 292028 w 1005426"/>
                  <a:gd name="connsiteY1086" fmla="*/ 96510 h 766135"/>
                  <a:gd name="connsiteX1087" fmla="*/ 283649 w 1005426"/>
                  <a:gd name="connsiteY1087" fmla="*/ 91002 h 766135"/>
                  <a:gd name="connsiteX1088" fmla="*/ 275711 w 1005426"/>
                  <a:gd name="connsiteY1088" fmla="*/ 84612 h 766135"/>
                  <a:gd name="connsiteX1089" fmla="*/ 268435 w 1005426"/>
                  <a:gd name="connsiteY1089" fmla="*/ 77120 h 766135"/>
                  <a:gd name="connsiteX1090" fmla="*/ 262040 w 1005426"/>
                  <a:gd name="connsiteY1090" fmla="*/ 68527 h 766135"/>
                  <a:gd name="connsiteX1091" fmla="*/ 256748 w 1005426"/>
                  <a:gd name="connsiteY1091" fmla="*/ 58611 h 766135"/>
                  <a:gd name="connsiteX1092" fmla="*/ 253441 w 1005426"/>
                  <a:gd name="connsiteY1092" fmla="*/ 48035 h 766135"/>
                  <a:gd name="connsiteX1093" fmla="*/ 251456 w 1005426"/>
                  <a:gd name="connsiteY1093" fmla="*/ 37018 h 766135"/>
                  <a:gd name="connsiteX1094" fmla="*/ 187953 w 1005426"/>
                  <a:gd name="connsiteY1094" fmla="*/ 0 h 766135"/>
                  <a:gd name="connsiteX1095" fmla="*/ 295556 w 1005426"/>
                  <a:gd name="connsiteY1095" fmla="*/ 0 h 766135"/>
                  <a:gd name="connsiteX1096" fmla="*/ 290264 w 1005426"/>
                  <a:gd name="connsiteY1096" fmla="*/ 22916 h 766135"/>
                  <a:gd name="connsiteX1097" fmla="*/ 288941 w 1005426"/>
                  <a:gd name="connsiteY1097" fmla="*/ 29967 h 766135"/>
                  <a:gd name="connsiteX1098" fmla="*/ 289161 w 1005426"/>
                  <a:gd name="connsiteY1098" fmla="*/ 36797 h 766135"/>
                  <a:gd name="connsiteX1099" fmla="*/ 290705 w 1005426"/>
                  <a:gd name="connsiteY1099" fmla="*/ 42967 h 766135"/>
                  <a:gd name="connsiteX1100" fmla="*/ 293571 w 1005426"/>
                  <a:gd name="connsiteY1100" fmla="*/ 48696 h 766135"/>
                  <a:gd name="connsiteX1101" fmla="*/ 297981 w 1005426"/>
                  <a:gd name="connsiteY1101" fmla="*/ 54204 h 766135"/>
                  <a:gd name="connsiteX1102" fmla="*/ 303493 w 1005426"/>
                  <a:gd name="connsiteY1102" fmla="*/ 59493 h 766135"/>
                  <a:gd name="connsiteX1103" fmla="*/ 310108 w 1005426"/>
                  <a:gd name="connsiteY1103" fmla="*/ 63900 h 766135"/>
                  <a:gd name="connsiteX1104" fmla="*/ 316723 w 1005426"/>
                  <a:gd name="connsiteY1104" fmla="*/ 67866 h 766135"/>
                  <a:gd name="connsiteX1105" fmla="*/ 323559 w 1005426"/>
                  <a:gd name="connsiteY1105" fmla="*/ 70951 h 766135"/>
                  <a:gd name="connsiteX1106" fmla="*/ 329953 w 1005426"/>
                  <a:gd name="connsiteY1106" fmla="*/ 73815 h 766135"/>
                  <a:gd name="connsiteX1107" fmla="*/ 336348 w 1005426"/>
                  <a:gd name="connsiteY1107" fmla="*/ 75798 h 766135"/>
                  <a:gd name="connsiteX1108" fmla="*/ 341639 w 1005426"/>
                  <a:gd name="connsiteY1108" fmla="*/ 77341 h 766135"/>
                  <a:gd name="connsiteX1109" fmla="*/ 346049 w 1005426"/>
                  <a:gd name="connsiteY1109" fmla="*/ 78442 h 766135"/>
                  <a:gd name="connsiteX1110" fmla="*/ 346049 w 1005426"/>
                  <a:gd name="connsiteY1110" fmla="*/ 67866 h 766135"/>
                  <a:gd name="connsiteX1111" fmla="*/ 346049 w 1005426"/>
                  <a:gd name="connsiteY1111" fmla="*/ 57069 h 766135"/>
                  <a:gd name="connsiteX1112" fmla="*/ 320472 w 1005426"/>
                  <a:gd name="connsiteY1112" fmla="*/ 57069 h 766135"/>
                  <a:gd name="connsiteX1113" fmla="*/ 320472 w 1005426"/>
                  <a:gd name="connsiteY1113" fmla="*/ 27763 h 766135"/>
                  <a:gd name="connsiteX1114" fmla="*/ 502823 w 1005426"/>
                  <a:gd name="connsiteY1114" fmla="*/ 27763 h 766135"/>
                  <a:gd name="connsiteX1115" fmla="*/ 685173 w 1005426"/>
                  <a:gd name="connsiteY1115" fmla="*/ 27763 h 766135"/>
                  <a:gd name="connsiteX1116" fmla="*/ 685173 w 1005426"/>
                  <a:gd name="connsiteY1116" fmla="*/ 57289 h 766135"/>
                  <a:gd name="connsiteX1117" fmla="*/ 659596 w 1005426"/>
                  <a:gd name="connsiteY1117" fmla="*/ 57289 h 766135"/>
                  <a:gd name="connsiteX1118" fmla="*/ 659596 w 1005426"/>
                  <a:gd name="connsiteY1118" fmla="*/ 68086 h 766135"/>
                  <a:gd name="connsiteX1119" fmla="*/ 659596 w 1005426"/>
                  <a:gd name="connsiteY1119" fmla="*/ 78663 h 766135"/>
                  <a:gd name="connsiteX1120" fmla="*/ 659816 w 1005426"/>
                  <a:gd name="connsiteY1120" fmla="*/ 78663 h 766135"/>
                  <a:gd name="connsiteX1121" fmla="*/ 663785 w 1005426"/>
                  <a:gd name="connsiteY1121" fmla="*/ 77341 h 766135"/>
                  <a:gd name="connsiteX1122" fmla="*/ 669077 w 1005426"/>
                  <a:gd name="connsiteY1122" fmla="*/ 75798 h 766135"/>
                  <a:gd name="connsiteX1123" fmla="*/ 675471 w 1005426"/>
                  <a:gd name="connsiteY1123" fmla="*/ 74035 h 766135"/>
                  <a:gd name="connsiteX1124" fmla="*/ 681866 w 1005426"/>
                  <a:gd name="connsiteY1124" fmla="*/ 71171 h 766135"/>
                  <a:gd name="connsiteX1125" fmla="*/ 688922 w 1005426"/>
                  <a:gd name="connsiteY1125" fmla="*/ 67866 h 766135"/>
                  <a:gd name="connsiteX1126" fmla="*/ 695758 w 1005426"/>
                  <a:gd name="connsiteY1126" fmla="*/ 64120 h 766135"/>
                  <a:gd name="connsiteX1127" fmla="*/ 701931 w 1005426"/>
                  <a:gd name="connsiteY1127" fmla="*/ 59493 h 766135"/>
                  <a:gd name="connsiteX1128" fmla="*/ 707444 w 1005426"/>
                  <a:gd name="connsiteY1128" fmla="*/ 54645 h 766135"/>
                  <a:gd name="connsiteX1129" fmla="*/ 711854 w 1005426"/>
                  <a:gd name="connsiteY1129" fmla="*/ 48696 h 766135"/>
                  <a:gd name="connsiteX1130" fmla="*/ 714720 w 1005426"/>
                  <a:gd name="connsiteY1130" fmla="*/ 42967 h 766135"/>
                  <a:gd name="connsiteX1131" fmla="*/ 716264 w 1005426"/>
                  <a:gd name="connsiteY1131" fmla="*/ 36797 h 766135"/>
                  <a:gd name="connsiteX1132" fmla="*/ 716484 w 1005426"/>
                  <a:gd name="connsiteY1132" fmla="*/ 30187 h 766135"/>
                  <a:gd name="connsiteX1133" fmla="*/ 715602 w 1005426"/>
                  <a:gd name="connsiteY1133" fmla="*/ 23136 h 766135"/>
                  <a:gd name="connsiteX1134" fmla="*/ 710090 w 1005426"/>
                  <a:gd name="connsiteY1134" fmla="*/ 0 h 766135"/>
                  <a:gd name="connsiteX1135" fmla="*/ 817472 w 1005426"/>
                  <a:gd name="connsiteY1135" fmla="*/ 0 h 766135"/>
                  <a:gd name="connsiteX1136" fmla="*/ 818795 w 1005426"/>
                  <a:gd name="connsiteY1136" fmla="*/ 17407 h 766135"/>
                  <a:gd name="connsiteX1137" fmla="*/ 818795 w 1005426"/>
                  <a:gd name="connsiteY1137" fmla="*/ 19390 h 766135"/>
                  <a:gd name="connsiteX1138" fmla="*/ 819015 w 1005426"/>
                  <a:gd name="connsiteY1138" fmla="*/ 23136 h 766135"/>
                  <a:gd name="connsiteX1139" fmla="*/ 819015 w 1005426"/>
                  <a:gd name="connsiteY1139" fmla="*/ 28424 h 766135"/>
                  <a:gd name="connsiteX1140" fmla="*/ 819015 w 1005426"/>
                  <a:gd name="connsiteY1140" fmla="*/ 35475 h 766135"/>
                  <a:gd name="connsiteX1141" fmla="*/ 819015 w 1005426"/>
                  <a:gd name="connsiteY1141" fmla="*/ 44069 h 766135"/>
                  <a:gd name="connsiteX1142" fmla="*/ 819015 w 1005426"/>
                  <a:gd name="connsiteY1142" fmla="*/ 53764 h 766135"/>
                  <a:gd name="connsiteX1143" fmla="*/ 818574 w 1005426"/>
                  <a:gd name="connsiteY1143" fmla="*/ 64781 h 766135"/>
                  <a:gd name="connsiteX1144" fmla="*/ 817472 w 1005426"/>
                  <a:gd name="connsiteY1144" fmla="*/ 76459 h 766135"/>
                  <a:gd name="connsiteX1145" fmla="*/ 816590 w 1005426"/>
                  <a:gd name="connsiteY1145" fmla="*/ 89459 h 766135"/>
                  <a:gd name="connsiteX1146" fmla="*/ 814826 w 1005426"/>
                  <a:gd name="connsiteY1146" fmla="*/ 103121 h 766135"/>
                  <a:gd name="connsiteX1147" fmla="*/ 812621 w 1005426"/>
                  <a:gd name="connsiteY1147" fmla="*/ 117223 h 766135"/>
                  <a:gd name="connsiteX1148" fmla="*/ 809975 w 1005426"/>
                  <a:gd name="connsiteY1148" fmla="*/ 131765 h 766135"/>
                  <a:gd name="connsiteX1149" fmla="*/ 806667 w 1005426"/>
                  <a:gd name="connsiteY1149" fmla="*/ 146749 h 766135"/>
                  <a:gd name="connsiteX1150" fmla="*/ 802698 w 1005426"/>
                  <a:gd name="connsiteY1150" fmla="*/ 161953 h 766135"/>
                  <a:gd name="connsiteX1151" fmla="*/ 797627 w 1005426"/>
                  <a:gd name="connsiteY1151" fmla="*/ 176936 h 766135"/>
                  <a:gd name="connsiteX1152" fmla="*/ 791894 w 1005426"/>
                  <a:gd name="connsiteY1152" fmla="*/ 192140 h 766135"/>
                  <a:gd name="connsiteX1153" fmla="*/ 785500 w 1005426"/>
                  <a:gd name="connsiteY1153" fmla="*/ 207123 h 766135"/>
                  <a:gd name="connsiteX1154" fmla="*/ 778003 w 1005426"/>
                  <a:gd name="connsiteY1154" fmla="*/ 221666 h 766135"/>
                  <a:gd name="connsiteX1155" fmla="*/ 769183 w 1005426"/>
                  <a:gd name="connsiteY1155" fmla="*/ 235988 h 766135"/>
                  <a:gd name="connsiteX1156" fmla="*/ 759481 w 1005426"/>
                  <a:gd name="connsiteY1156" fmla="*/ 249429 h 766135"/>
                  <a:gd name="connsiteX1157" fmla="*/ 748897 w 1005426"/>
                  <a:gd name="connsiteY1157" fmla="*/ 262209 h 766135"/>
                  <a:gd name="connsiteX1158" fmla="*/ 736770 w 1005426"/>
                  <a:gd name="connsiteY1158" fmla="*/ 273887 h 766135"/>
                  <a:gd name="connsiteX1159" fmla="*/ 724422 w 1005426"/>
                  <a:gd name="connsiteY1159" fmla="*/ 284243 h 766135"/>
                  <a:gd name="connsiteX1160" fmla="*/ 710751 w 1005426"/>
                  <a:gd name="connsiteY1160" fmla="*/ 293498 h 766135"/>
                  <a:gd name="connsiteX1161" fmla="*/ 696199 w 1005426"/>
                  <a:gd name="connsiteY1161" fmla="*/ 301210 h 766135"/>
                  <a:gd name="connsiteX1162" fmla="*/ 681425 w 1005426"/>
                  <a:gd name="connsiteY1162" fmla="*/ 307820 h 766135"/>
                  <a:gd name="connsiteX1163" fmla="*/ 665549 w 1005426"/>
                  <a:gd name="connsiteY1163" fmla="*/ 312668 h 766135"/>
                  <a:gd name="connsiteX1164" fmla="*/ 649012 w 1005426"/>
                  <a:gd name="connsiteY1164" fmla="*/ 316413 h 766135"/>
                  <a:gd name="connsiteX1165" fmla="*/ 631372 w 1005426"/>
                  <a:gd name="connsiteY1165" fmla="*/ 318617 h 766135"/>
                  <a:gd name="connsiteX1166" fmla="*/ 613291 w 1005426"/>
                  <a:gd name="connsiteY1166" fmla="*/ 319498 h 766135"/>
                  <a:gd name="connsiteX1167" fmla="*/ 594329 w 1005426"/>
                  <a:gd name="connsiteY1167" fmla="*/ 319058 h 766135"/>
                  <a:gd name="connsiteX1168" fmla="*/ 596534 w 1005426"/>
                  <a:gd name="connsiteY1168" fmla="*/ 325007 h 766135"/>
                  <a:gd name="connsiteX1169" fmla="*/ 561254 w 1005426"/>
                  <a:gd name="connsiteY1169" fmla="*/ 337567 h 766135"/>
                  <a:gd name="connsiteX1170" fmla="*/ 555962 w 1005426"/>
                  <a:gd name="connsiteY1170" fmla="*/ 322804 h 766135"/>
                  <a:gd name="connsiteX1171" fmla="*/ 546922 w 1005426"/>
                  <a:gd name="connsiteY1171" fmla="*/ 333600 h 766135"/>
                  <a:gd name="connsiteX1172" fmla="*/ 539204 w 1005426"/>
                  <a:gd name="connsiteY1172" fmla="*/ 343516 h 766135"/>
                  <a:gd name="connsiteX1173" fmla="*/ 531928 w 1005426"/>
                  <a:gd name="connsiteY1173" fmla="*/ 352770 h 766135"/>
                  <a:gd name="connsiteX1174" fmla="*/ 526416 w 1005426"/>
                  <a:gd name="connsiteY1174" fmla="*/ 361364 h 766135"/>
                  <a:gd name="connsiteX1175" fmla="*/ 522006 w 1005426"/>
                  <a:gd name="connsiteY1175" fmla="*/ 369737 h 766135"/>
                  <a:gd name="connsiteX1176" fmla="*/ 519360 w 1005426"/>
                  <a:gd name="connsiteY1176" fmla="*/ 377669 h 766135"/>
                  <a:gd name="connsiteX1177" fmla="*/ 518257 w 1005426"/>
                  <a:gd name="connsiteY1177" fmla="*/ 385381 h 766135"/>
                  <a:gd name="connsiteX1178" fmla="*/ 519360 w 1005426"/>
                  <a:gd name="connsiteY1178" fmla="*/ 393534 h 766135"/>
                  <a:gd name="connsiteX1179" fmla="*/ 522006 w 1005426"/>
                  <a:gd name="connsiteY1179" fmla="*/ 400805 h 766135"/>
                  <a:gd name="connsiteX1180" fmla="*/ 526416 w 1005426"/>
                  <a:gd name="connsiteY1180" fmla="*/ 407856 h 766135"/>
                  <a:gd name="connsiteX1181" fmla="*/ 531928 w 1005426"/>
                  <a:gd name="connsiteY1181" fmla="*/ 414467 h 766135"/>
                  <a:gd name="connsiteX1182" fmla="*/ 538984 w 1005426"/>
                  <a:gd name="connsiteY1182" fmla="*/ 420636 h 766135"/>
                  <a:gd name="connsiteX1183" fmla="*/ 546701 w 1005426"/>
                  <a:gd name="connsiteY1183" fmla="*/ 426365 h 766135"/>
                  <a:gd name="connsiteX1184" fmla="*/ 555521 w 1005426"/>
                  <a:gd name="connsiteY1184" fmla="*/ 431653 h 766135"/>
                  <a:gd name="connsiteX1185" fmla="*/ 564782 w 1005426"/>
                  <a:gd name="connsiteY1185" fmla="*/ 436501 h 766135"/>
                  <a:gd name="connsiteX1186" fmla="*/ 574484 w 1005426"/>
                  <a:gd name="connsiteY1186" fmla="*/ 440908 h 766135"/>
                  <a:gd name="connsiteX1187" fmla="*/ 584186 w 1005426"/>
                  <a:gd name="connsiteY1187" fmla="*/ 444874 h 766135"/>
                  <a:gd name="connsiteX1188" fmla="*/ 594108 w 1005426"/>
                  <a:gd name="connsiteY1188" fmla="*/ 448620 h 766135"/>
                  <a:gd name="connsiteX1189" fmla="*/ 603810 w 1005426"/>
                  <a:gd name="connsiteY1189" fmla="*/ 451925 h 766135"/>
                  <a:gd name="connsiteX1190" fmla="*/ 613071 w 1005426"/>
                  <a:gd name="connsiteY1190" fmla="*/ 454789 h 766135"/>
                  <a:gd name="connsiteX1191" fmla="*/ 621450 w 1005426"/>
                  <a:gd name="connsiteY1191" fmla="*/ 457213 h 766135"/>
                  <a:gd name="connsiteX1192" fmla="*/ 629608 w 1005426"/>
                  <a:gd name="connsiteY1192" fmla="*/ 459196 h 766135"/>
                  <a:gd name="connsiteX1193" fmla="*/ 636444 w 1005426"/>
                  <a:gd name="connsiteY1193" fmla="*/ 460959 h 766135"/>
                  <a:gd name="connsiteX1194" fmla="*/ 642176 w 1005426"/>
                  <a:gd name="connsiteY1194" fmla="*/ 462281 h 766135"/>
                  <a:gd name="connsiteX1195" fmla="*/ 646366 w 1005426"/>
                  <a:gd name="connsiteY1195" fmla="*/ 463163 h 766135"/>
                  <a:gd name="connsiteX1196" fmla="*/ 649232 w 1005426"/>
                  <a:gd name="connsiteY1196" fmla="*/ 463824 h 766135"/>
                  <a:gd name="connsiteX1197" fmla="*/ 650114 w 1005426"/>
                  <a:gd name="connsiteY1197" fmla="*/ 464044 h 766135"/>
                  <a:gd name="connsiteX1198" fmla="*/ 650114 w 1005426"/>
                  <a:gd name="connsiteY1198" fmla="*/ 482553 h 766135"/>
                  <a:gd name="connsiteX1199" fmla="*/ 670180 w 1005426"/>
                  <a:gd name="connsiteY1199" fmla="*/ 482553 h 766135"/>
                  <a:gd name="connsiteX1200" fmla="*/ 670180 w 1005426"/>
                  <a:gd name="connsiteY1200" fmla="*/ 508994 h 766135"/>
                  <a:gd name="connsiteX1201" fmla="*/ 653642 w 1005426"/>
                  <a:gd name="connsiteY1201" fmla="*/ 508994 h 766135"/>
                  <a:gd name="connsiteX1202" fmla="*/ 653642 w 1005426"/>
                  <a:gd name="connsiteY1202" fmla="*/ 690998 h 766135"/>
                  <a:gd name="connsiteX1203" fmla="*/ 670180 w 1005426"/>
                  <a:gd name="connsiteY1203" fmla="*/ 690998 h 766135"/>
                  <a:gd name="connsiteX1204" fmla="*/ 670180 w 1005426"/>
                  <a:gd name="connsiteY1204" fmla="*/ 720965 h 766135"/>
                  <a:gd name="connsiteX1205" fmla="*/ 681645 w 1005426"/>
                  <a:gd name="connsiteY1205" fmla="*/ 720965 h 766135"/>
                  <a:gd name="connsiteX1206" fmla="*/ 681645 w 1005426"/>
                  <a:gd name="connsiteY1206" fmla="*/ 766135 h 766135"/>
                  <a:gd name="connsiteX1207" fmla="*/ 502823 w 1005426"/>
                  <a:gd name="connsiteY1207" fmla="*/ 766135 h 766135"/>
                  <a:gd name="connsiteX1208" fmla="*/ 502823 w 1005426"/>
                  <a:gd name="connsiteY1208" fmla="*/ 765915 h 766135"/>
                  <a:gd name="connsiteX1209" fmla="*/ 323779 w 1005426"/>
                  <a:gd name="connsiteY1209" fmla="*/ 765915 h 766135"/>
                  <a:gd name="connsiteX1210" fmla="*/ 323779 w 1005426"/>
                  <a:gd name="connsiteY1210" fmla="*/ 720965 h 766135"/>
                  <a:gd name="connsiteX1211" fmla="*/ 335245 w 1005426"/>
                  <a:gd name="connsiteY1211" fmla="*/ 720965 h 766135"/>
                  <a:gd name="connsiteX1212" fmla="*/ 335245 w 1005426"/>
                  <a:gd name="connsiteY1212" fmla="*/ 690557 h 766135"/>
                  <a:gd name="connsiteX1213" fmla="*/ 351782 w 1005426"/>
                  <a:gd name="connsiteY1213" fmla="*/ 690557 h 766135"/>
                  <a:gd name="connsiteX1214" fmla="*/ 351782 w 1005426"/>
                  <a:gd name="connsiteY1214" fmla="*/ 508774 h 766135"/>
                  <a:gd name="connsiteX1215" fmla="*/ 335245 w 1005426"/>
                  <a:gd name="connsiteY1215" fmla="*/ 508774 h 766135"/>
                  <a:gd name="connsiteX1216" fmla="*/ 335245 w 1005426"/>
                  <a:gd name="connsiteY1216" fmla="*/ 482332 h 766135"/>
                  <a:gd name="connsiteX1217" fmla="*/ 355310 w 1005426"/>
                  <a:gd name="connsiteY1217" fmla="*/ 482332 h 766135"/>
                  <a:gd name="connsiteX1218" fmla="*/ 355310 w 1005426"/>
                  <a:gd name="connsiteY1218" fmla="*/ 463824 h 766135"/>
                  <a:gd name="connsiteX1219" fmla="*/ 356192 w 1005426"/>
                  <a:gd name="connsiteY1219" fmla="*/ 463383 h 766135"/>
                  <a:gd name="connsiteX1220" fmla="*/ 359059 w 1005426"/>
                  <a:gd name="connsiteY1220" fmla="*/ 462722 h 766135"/>
                  <a:gd name="connsiteX1221" fmla="*/ 363469 w 1005426"/>
                  <a:gd name="connsiteY1221" fmla="*/ 461840 h 766135"/>
                  <a:gd name="connsiteX1222" fmla="*/ 368981 w 1005426"/>
                  <a:gd name="connsiteY1222" fmla="*/ 460739 h 766135"/>
                  <a:gd name="connsiteX1223" fmla="*/ 375816 w 1005426"/>
                  <a:gd name="connsiteY1223" fmla="*/ 458756 h 766135"/>
                  <a:gd name="connsiteX1224" fmla="*/ 383975 w 1005426"/>
                  <a:gd name="connsiteY1224" fmla="*/ 456993 h 766135"/>
                  <a:gd name="connsiteX1225" fmla="*/ 392795 w 1005426"/>
                  <a:gd name="connsiteY1225" fmla="*/ 454569 h 766135"/>
                  <a:gd name="connsiteX1226" fmla="*/ 401835 w 1005426"/>
                  <a:gd name="connsiteY1226" fmla="*/ 451705 h 766135"/>
                  <a:gd name="connsiteX1227" fmla="*/ 411316 w 1005426"/>
                  <a:gd name="connsiteY1227" fmla="*/ 448399 h 766135"/>
                  <a:gd name="connsiteX1228" fmla="*/ 421459 w 1005426"/>
                  <a:gd name="connsiteY1228" fmla="*/ 444654 h 766135"/>
                  <a:gd name="connsiteX1229" fmla="*/ 431382 w 1005426"/>
                  <a:gd name="connsiteY1229" fmla="*/ 440687 h 766135"/>
                  <a:gd name="connsiteX1230" fmla="*/ 441083 w 1005426"/>
                  <a:gd name="connsiteY1230" fmla="*/ 436281 h 766135"/>
                  <a:gd name="connsiteX1231" fmla="*/ 450124 w 1005426"/>
                  <a:gd name="connsiteY1231" fmla="*/ 431433 h 766135"/>
                  <a:gd name="connsiteX1232" fmla="*/ 458723 w 1005426"/>
                  <a:gd name="connsiteY1232" fmla="*/ 426145 h 766135"/>
                  <a:gd name="connsiteX1233" fmla="*/ 466882 w 1005426"/>
                  <a:gd name="connsiteY1233" fmla="*/ 420195 h 766135"/>
                  <a:gd name="connsiteX1234" fmla="*/ 473717 w 1005426"/>
                  <a:gd name="connsiteY1234" fmla="*/ 414026 h 766135"/>
                  <a:gd name="connsiteX1235" fmla="*/ 479450 w 1005426"/>
                  <a:gd name="connsiteY1235" fmla="*/ 407636 h 766135"/>
                  <a:gd name="connsiteX1236" fmla="*/ 483639 w 1005426"/>
                  <a:gd name="connsiteY1236" fmla="*/ 400585 h 766135"/>
                  <a:gd name="connsiteX1237" fmla="*/ 486506 w 1005426"/>
                  <a:gd name="connsiteY1237" fmla="*/ 393093 h 766135"/>
                  <a:gd name="connsiteX1238" fmla="*/ 487388 w 1005426"/>
                  <a:gd name="connsiteY1238" fmla="*/ 385161 h 766135"/>
                  <a:gd name="connsiteX1239" fmla="*/ 486506 w 1005426"/>
                  <a:gd name="connsiteY1239" fmla="*/ 377449 h 766135"/>
                  <a:gd name="connsiteX1240" fmla="*/ 483639 w 1005426"/>
                  <a:gd name="connsiteY1240" fmla="*/ 369737 h 766135"/>
                  <a:gd name="connsiteX1241" fmla="*/ 479450 w 1005426"/>
                  <a:gd name="connsiteY1241" fmla="*/ 361364 h 766135"/>
                  <a:gd name="connsiteX1242" fmla="*/ 473496 w 1005426"/>
                  <a:gd name="connsiteY1242" fmla="*/ 352550 h 766135"/>
                  <a:gd name="connsiteX1243" fmla="*/ 466220 w 1005426"/>
                  <a:gd name="connsiteY1243" fmla="*/ 343296 h 766135"/>
                  <a:gd name="connsiteX1244" fmla="*/ 458503 w 1005426"/>
                  <a:gd name="connsiteY1244" fmla="*/ 333380 h 766135"/>
                  <a:gd name="connsiteX1245" fmla="*/ 449462 w 1005426"/>
                  <a:gd name="connsiteY1245" fmla="*/ 322583 h 766135"/>
                  <a:gd name="connsiteX1246" fmla="*/ 444170 w 1005426"/>
                  <a:gd name="connsiteY1246" fmla="*/ 337567 h 766135"/>
                  <a:gd name="connsiteX1247" fmla="*/ 408891 w 1005426"/>
                  <a:gd name="connsiteY1247" fmla="*/ 325007 h 766135"/>
                  <a:gd name="connsiteX1248" fmla="*/ 411096 w 1005426"/>
                  <a:gd name="connsiteY1248" fmla="*/ 319058 h 766135"/>
                  <a:gd name="connsiteX1249" fmla="*/ 392354 w 1005426"/>
                  <a:gd name="connsiteY1249" fmla="*/ 319498 h 766135"/>
                  <a:gd name="connsiteX1250" fmla="*/ 374052 w 1005426"/>
                  <a:gd name="connsiteY1250" fmla="*/ 318617 h 766135"/>
                  <a:gd name="connsiteX1251" fmla="*/ 356854 w 1005426"/>
                  <a:gd name="connsiteY1251" fmla="*/ 315973 h 766135"/>
                  <a:gd name="connsiteX1252" fmla="*/ 340096 w 1005426"/>
                  <a:gd name="connsiteY1252" fmla="*/ 312447 h 766135"/>
                  <a:gd name="connsiteX1253" fmla="*/ 324220 w 1005426"/>
                  <a:gd name="connsiteY1253" fmla="*/ 307379 h 766135"/>
                  <a:gd name="connsiteX1254" fmla="*/ 309226 w 1005426"/>
                  <a:gd name="connsiteY1254" fmla="*/ 300989 h 766135"/>
                  <a:gd name="connsiteX1255" fmla="*/ 294894 w 1005426"/>
                  <a:gd name="connsiteY1255" fmla="*/ 293277 h 766135"/>
                  <a:gd name="connsiteX1256" fmla="*/ 281444 w 1005426"/>
                  <a:gd name="connsiteY1256" fmla="*/ 284243 h 766135"/>
                  <a:gd name="connsiteX1257" fmla="*/ 268655 w 1005426"/>
                  <a:gd name="connsiteY1257" fmla="*/ 273887 h 766135"/>
                  <a:gd name="connsiteX1258" fmla="*/ 256528 w 1005426"/>
                  <a:gd name="connsiteY1258" fmla="*/ 261768 h 766135"/>
                  <a:gd name="connsiteX1259" fmla="*/ 245944 w 1005426"/>
                  <a:gd name="connsiteY1259" fmla="*/ 249209 h 766135"/>
                  <a:gd name="connsiteX1260" fmla="*/ 236242 w 1005426"/>
                  <a:gd name="connsiteY1260" fmla="*/ 235547 h 766135"/>
                  <a:gd name="connsiteX1261" fmla="*/ 227422 w 1005426"/>
                  <a:gd name="connsiteY1261" fmla="*/ 221666 h 766135"/>
                  <a:gd name="connsiteX1262" fmla="*/ 219925 w 1005426"/>
                  <a:gd name="connsiteY1262" fmla="*/ 206903 h 766135"/>
                  <a:gd name="connsiteX1263" fmla="*/ 213531 w 1005426"/>
                  <a:gd name="connsiteY1263" fmla="*/ 192140 h 766135"/>
                  <a:gd name="connsiteX1264" fmla="*/ 207798 w 1005426"/>
                  <a:gd name="connsiteY1264" fmla="*/ 176936 h 766135"/>
                  <a:gd name="connsiteX1265" fmla="*/ 203167 w 1005426"/>
                  <a:gd name="connsiteY1265" fmla="*/ 161512 h 766135"/>
                  <a:gd name="connsiteX1266" fmla="*/ 198758 w 1005426"/>
                  <a:gd name="connsiteY1266" fmla="*/ 146528 h 766135"/>
                  <a:gd name="connsiteX1267" fmla="*/ 195671 w 1005426"/>
                  <a:gd name="connsiteY1267" fmla="*/ 131325 h 766135"/>
                  <a:gd name="connsiteX1268" fmla="*/ 192804 w 1005426"/>
                  <a:gd name="connsiteY1268" fmla="*/ 116782 h 766135"/>
                  <a:gd name="connsiteX1269" fmla="*/ 190820 w 1005426"/>
                  <a:gd name="connsiteY1269" fmla="*/ 102680 h 766135"/>
                  <a:gd name="connsiteX1270" fmla="*/ 189056 w 1005426"/>
                  <a:gd name="connsiteY1270" fmla="*/ 89239 h 766135"/>
                  <a:gd name="connsiteX1271" fmla="*/ 187953 w 1005426"/>
                  <a:gd name="connsiteY1271" fmla="*/ 76459 h 766135"/>
                  <a:gd name="connsiteX1272" fmla="*/ 187071 w 1005426"/>
                  <a:gd name="connsiteY1272" fmla="*/ 64561 h 766135"/>
                  <a:gd name="connsiteX1273" fmla="*/ 186630 w 1005426"/>
                  <a:gd name="connsiteY1273" fmla="*/ 53764 h 766135"/>
                  <a:gd name="connsiteX1274" fmla="*/ 186410 w 1005426"/>
                  <a:gd name="connsiteY1274" fmla="*/ 43848 h 766135"/>
                  <a:gd name="connsiteX1275" fmla="*/ 186410 w 1005426"/>
                  <a:gd name="connsiteY1275" fmla="*/ 35475 h 766135"/>
                  <a:gd name="connsiteX1276" fmla="*/ 186410 w 1005426"/>
                  <a:gd name="connsiteY1276" fmla="*/ 28424 h 766135"/>
                  <a:gd name="connsiteX1277" fmla="*/ 186410 w 1005426"/>
                  <a:gd name="connsiteY1277" fmla="*/ 22916 h 766135"/>
                  <a:gd name="connsiteX1278" fmla="*/ 186630 w 1005426"/>
                  <a:gd name="connsiteY1278" fmla="*/ 19170 h 766135"/>
                  <a:gd name="connsiteX1279" fmla="*/ 186630 w 1005426"/>
                  <a:gd name="connsiteY1279" fmla="*/ 17407 h 766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</a:cxnLst>
                <a:rect l="l" t="t" r="r" b="b"/>
                <a:pathLst>
                  <a:path w="1005426" h="766135">
                    <a:moveTo>
                      <a:pt x="810202" y="589640"/>
                    </a:moveTo>
                    <a:lnTo>
                      <a:pt x="819677" y="590084"/>
                    </a:lnTo>
                    <a:lnTo>
                      <a:pt x="828270" y="590973"/>
                    </a:lnTo>
                    <a:lnTo>
                      <a:pt x="836423" y="592751"/>
                    </a:lnTo>
                    <a:lnTo>
                      <a:pt x="843694" y="594973"/>
                    </a:lnTo>
                    <a:lnTo>
                      <a:pt x="849864" y="597862"/>
                    </a:lnTo>
                    <a:lnTo>
                      <a:pt x="855373" y="600529"/>
                    </a:lnTo>
                    <a:lnTo>
                      <a:pt x="860000" y="603418"/>
                    </a:lnTo>
                    <a:lnTo>
                      <a:pt x="863746" y="605862"/>
                    </a:lnTo>
                    <a:lnTo>
                      <a:pt x="866390" y="607640"/>
                    </a:lnTo>
                    <a:lnTo>
                      <a:pt x="868153" y="609195"/>
                    </a:lnTo>
                    <a:lnTo>
                      <a:pt x="868593" y="609640"/>
                    </a:lnTo>
                    <a:lnTo>
                      <a:pt x="868153" y="610528"/>
                    </a:lnTo>
                    <a:lnTo>
                      <a:pt x="866610" y="612306"/>
                    </a:lnTo>
                    <a:lnTo>
                      <a:pt x="864407" y="615417"/>
                    </a:lnTo>
                    <a:lnTo>
                      <a:pt x="861322" y="618973"/>
                    </a:lnTo>
                    <a:lnTo>
                      <a:pt x="857356" y="623195"/>
                    </a:lnTo>
                    <a:lnTo>
                      <a:pt x="852288" y="627417"/>
                    </a:lnTo>
                    <a:lnTo>
                      <a:pt x="846779" y="631639"/>
                    </a:lnTo>
                    <a:lnTo>
                      <a:pt x="839949" y="635417"/>
                    </a:lnTo>
                    <a:lnTo>
                      <a:pt x="832457" y="638528"/>
                    </a:lnTo>
                    <a:lnTo>
                      <a:pt x="824304" y="640750"/>
                    </a:lnTo>
                    <a:lnTo>
                      <a:pt x="814829" y="641861"/>
                    </a:lnTo>
                    <a:lnTo>
                      <a:pt x="805795" y="641639"/>
                    </a:lnTo>
                    <a:lnTo>
                      <a:pt x="797422" y="640306"/>
                    </a:lnTo>
                    <a:lnTo>
                      <a:pt x="789710" y="638306"/>
                    </a:lnTo>
                    <a:lnTo>
                      <a:pt x="782880" y="635417"/>
                    </a:lnTo>
                    <a:lnTo>
                      <a:pt x="776710" y="632084"/>
                    </a:lnTo>
                    <a:lnTo>
                      <a:pt x="771422" y="628972"/>
                    </a:lnTo>
                    <a:lnTo>
                      <a:pt x="767015" y="625417"/>
                    </a:lnTo>
                    <a:lnTo>
                      <a:pt x="763489" y="622750"/>
                    </a:lnTo>
                    <a:lnTo>
                      <a:pt x="761066" y="620084"/>
                    </a:lnTo>
                    <a:lnTo>
                      <a:pt x="759523" y="618528"/>
                    </a:lnTo>
                    <a:lnTo>
                      <a:pt x="758862" y="618084"/>
                    </a:lnTo>
                    <a:lnTo>
                      <a:pt x="759523" y="617417"/>
                    </a:lnTo>
                    <a:lnTo>
                      <a:pt x="760405" y="615417"/>
                    </a:lnTo>
                    <a:lnTo>
                      <a:pt x="762608" y="612973"/>
                    </a:lnTo>
                    <a:lnTo>
                      <a:pt x="765473" y="609862"/>
                    </a:lnTo>
                    <a:lnTo>
                      <a:pt x="769218" y="606084"/>
                    </a:lnTo>
                    <a:lnTo>
                      <a:pt x="773405" y="602529"/>
                    </a:lnTo>
                    <a:lnTo>
                      <a:pt x="779134" y="598973"/>
                    </a:lnTo>
                    <a:lnTo>
                      <a:pt x="785303" y="595640"/>
                    </a:lnTo>
                    <a:lnTo>
                      <a:pt x="792795" y="592751"/>
                    </a:lnTo>
                    <a:lnTo>
                      <a:pt x="800948" y="590751"/>
                    </a:lnTo>
                    <a:close/>
                    <a:moveTo>
                      <a:pt x="185847" y="589640"/>
                    </a:moveTo>
                    <a:lnTo>
                      <a:pt x="195341" y="589640"/>
                    </a:lnTo>
                    <a:lnTo>
                      <a:pt x="204393" y="590742"/>
                    </a:lnTo>
                    <a:lnTo>
                      <a:pt x="213004" y="592505"/>
                    </a:lnTo>
                    <a:lnTo>
                      <a:pt x="220069" y="595369"/>
                    </a:lnTo>
                    <a:lnTo>
                      <a:pt x="226693" y="598674"/>
                    </a:lnTo>
                    <a:lnTo>
                      <a:pt x="231992" y="602420"/>
                    </a:lnTo>
                    <a:lnTo>
                      <a:pt x="236628" y="605945"/>
                    </a:lnTo>
                    <a:lnTo>
                      <a:pt x="240161" y="609471"/>
                    </a:lnTo>
                    <a:lnTo>
                      <a:pt x="242810" y="612776"/>
                    </a:lnTo>
                    <a:lnTo>
                      <a:pt x="245018" y="615200"/>
                    </a:lnTo>
                    <a:lnTo>
                      <a:pt x="246343" y="616742"/>
                    </a:lnTo>
                    <a:lnTo>
                      <a:pt x="246564" y="617403"/>
                    </a:lnTo>
                    <a:lnTo>
                      <a:pt x="245901" y="618064"/>
                    </a:lnTo>
                    <a:lnTo>
                      <a:pt x="244356" y="619607"/>
                    </a:lnTo>
                    <a:lnTo>
                      <a:pt x="241927" y="622030"/>
                    </a:lnTo>
                    <a:lnTo>
                      <a:pt x="238395" y="625115"/>
                    </a:lnTo>
                    <a:lnTo>
                      <a:pt x="234200" y="628200"/>
                    </a:lnTo>
                    <a:lnTo>
                      <a:pt x="228901" y="631725"/>
                    </a:lnTo>
                    <a:lnTo>
                      <a:pt x="222498" y="634810"/>
                    </a:lnTo>
                    <a:lnTo>
                      <a:pt x="215654" y="637454"/>
                    </a:lnTo>
                    <a:lnTo>
                      <a:pt x="207926" y="639658"/>
                    </a:lnTo>
                    <a:lnTo>
                      <a:pt x="199536" y="640980"/>
                    </a:lnTo>
                    <a:lnTo>
                      <a:pt x="190484" y="641200"/>
                    </a:lnTo>
                    <a:lnTo>
                      <a:pt x="181432" y="640319"/>
                    </a:lnTo>
                    <a:lnTo>
                      <a:pt x="173042" y="638115"/>
                    </a:lnTo>
                    <a:lnTo>
                      <a:pt x="165535" y="634810"/>
                    </a:lnTo>
                    <a:lnTo>
                      <a:pt x="158911" y="631064"/>
                    </a:lnTo>
                    <a:lnTo>
                      <a:pt x="152950" y="627098"/>
                    </a:lnTo>
                    <a:lnTo>
                      <a:pt x="147872" y="622691"/>
                    </a:lnTo>
                    <a:lnTo>
                      <a:pt x="143898" y="618725"/>
                    </a:lnTo>
                    <a:lnTo>
                      <a:pt x="140807" y="614979"/>
                    </a:lnTo>
                    <a:lnTo>
                      <a:pt x="138599" y="612115"/>
                    </a:lnTo>
                    <a:lnTo>
                      <a:pt x="137054" y="610132"/>
                    </a:lnTo>
                    <a:lnTo>
                      <a:pt x="136833" y="609471"/>
                    </a:lnTo>
                    <a:lnTo>
                      <a:pt x="137274" y="608810"/>
                    </a:lnTo>
                    <a:lnTo>
                      <a:pt x="138820" y="607488"/>
                    </a:lnTo>
                    <a:lnTo>
                      <a:pt x="141469" y="605725"/>
                    </a:lnTo>
                    <a:lnTo>
                      <a:pt x="145223" y="603301"/>
                    </a:lnTo>
                    <a:lnTo>
                      <a:pt x="149859" y="600437"/>
                    </a:lnTo>
                    <a:lnTo>
                      <a:pt x="155379" y="597793"/>
                    </a:lnTo>
                    <a:lnTo>
                      <a:pt x="161782" y="594928"/>
                    </a:lnTo>
                    <a:lnTo>
                      <a:pt x="169288" y="592505"/>
                    </a:lnTo>
                    <a:lnTo>
                      <a:pt x="177016" y="590962"/>
                    </a:lnTo>
                    <a:close/>
                    <a:moveTo>
                      <a:pt x="889305" y="534113"/>
                    </a:moveTo>
                    <a:lnTo>
                      <a:pt x="897899" y="534113"/>
                    </a:lnTo>
                    <a:lnTo>
                      <a:pt x="906051" y="534991"/>
                    </a:lnTo>
                    <a:lnTo>
                      <a:pt x="913543" y="536527"/>
                    </a:lnTo>
                    <a:lnTo>
                      <a:pt x="919933" y="538282"/>
                    </a:lnTo>
                    <a:lnTo>
                      <a:pt x="925882" y="540476"/>
                    </a:lnTo>
                    <a:lnTo>
                      <a:pt x="930950" y="542670"/>
                    </a:lnTo>
                    <a:lnTo>
                      <a:pt x="934696" y="544426"/>
                    </a:lnTo>
                    <a:lnTo>
                      <a:pt x="937781" y="546400"/>
                    </a:lnTo>
                    <a:lnTo>
                      <a:pt x="939323" y="547278"/>
                    </a:lnTo>
                    <a:lnTo>
                      <a:pt x="939984" y="547936"/>
                    </a:lnTo>
                    <a:lnTo>
                      <a:pt x="939764" y="548375"/>
                    </a:lnTo>
                    <a:lnTo>
                      <a:pt x="938442" y="550569"/>
                    </a:lnTo>
                    <a:lnTo>
                      <a:pt x="936459" y="553641"/>
                    </a:lnTo>
                    <a:lnTo>
                      <a:pt x="934035" y="557591"/>
                    </a:lnTo>
                    <a:lnTo>
                      <a:pt x="930289" y="562198"/>
                    </a:lnTo>
                    <a:lnTo>
                      <a:pt x="925882" y="566806"/>
                    </a:lnTo>
                    <a:lnTo>
                      <a:pt x="920594" y="571853"/>
                    </a:lnTo>
                    <a:lnTo>
                      <a:pt x="914645" y="576022"/>
                    </a:lnTo>
                    <a:lnTo>
                      <a:pt x="907594" y="580190"/>
                    </a:lnTo>
                    <a:lnTo>
                      <a:pt x="899441" y="583482"/>
                    </a:lnTo>
                    <a:lnTo>
                      <a:pt x="890848" y="585676"/>
                    </a:lnTo>
                    <a:lnTo>
                      <a:pt x="881373" y="586334"/>
                    </a:lnTo>
                    <a:lnTo>
                      <a:pt x="873000" y="585895"/>
                    </a:lnTo>
                    <a:lnTo>
                      <a:pt x="865288" y="584798"/>
                    </a:lnTo>
                    <a:lnTo>
                      <a:pt x="857796" y="582823"/>
                    </a:lnTo>
                    <a:lnTo>
                      <a:pt x="851406" y="580410"/>
                    </a:lnTo>
                    <a:lnTo>
                      <a:pt x="845898" y="577557"/>
                    </a:lnTo>
                    <a:lnTo>
                      <a:pt x="840830" y="575144"/>
                    </a:lnTo>
                    <a:lnTo>
                      <a:pt x="837084" y="572730"/>
                    </a:lnTo>
                    <a:lnTo>
                      <a:pt x="834440" y="570536"/>
                    </a:lnTo>
                    <a:lnTo>
                      <a:pt x="832897" y="569000"/>
                    </a:lnTo>
                    <a:lnTo>
                      <a:pt x="832236" y="568781"/>
                    </a:lnTo>
                    <a:lnTo>
                      <a:pt x="832457" y="568123"/>
                    </a:lnTo>
                    <a:lnTo>
                      <a:pt x="833338" y="566367"/>
                    </a:lnTo>
                    <a:lnTo>
                      <a:pt x="835101" y="563515"/>
                    </a:lnTo>
                    <a:lnTo>
                      <a:pt x="837524" y="560224"/>
                    </a:lnTo>
                    <a:lnTo>
                      <a:pt x="840609" y="556055"/>
                    </a:lnTo>
                    <a:lnTo>
                      <a:pt x="844575" y="551886"/>
                    </a:lnTo>
                    <a:lnTo>
                      <a:pt x="849643" y="547497"/>
                    </a:lnTo>
                    <a:lnTo>
                      <a:pt x="855593" y="543548"/>
                    </a:lnTo>
                    <a:lnTo>
                      <a:pt x="862644" y="539818"/>
                    </a:lnTo>
                    <a:lnTo>
                      <a:pt x="870576" y="537185"/>
                    </a:lnTo>
                    <a:lnTo>
                      <a:pt x="879830" y="534991"/>
                    </a:lnTo>
                    <a:close/>
                    <a:moveTo>
                      <a:pt x="116561" y="533452"/>
                    </a:moveTo>
                    <a:lnTo>
                      <a:pt x="126036" y="534774"/>
                    </a:lnTo>
                    <a:lnTo>
                      <a:pt x="135070" y="536537"/>
                    </a:lnTo>
                    <a:lnTo>
                      <a:pt x="143003" y="539622"/>
                    </a:lnTo>
                    <a:lnTo>
                      <a:pt x="149833" y="543368"/>
                    </a:lnTo>
                    <a:lnTo>
                      <a:pt x="155783" y="547334"/>
                    </a:lnTo>
                    <a:lnTo>
                      <a:pt x="160851" y="551741"/>
                    </a:lnTo>
                    <a:lnTo>
                      <a:pt x="164817" y="555707"/>
                    </a:lnTo>
                    <a:lnTo>
                      <a:pt x="167902" y="559673"/>
                    </a:lnTo>
                    <a:lnTo>
                      <a:pt x="170546" y="563199"/>
                    </a:lnTo>
                    <a:lnTo>
                      <a:pt x="172088" y="565843"/>
                    </a:lnTo>
                    <a:lnTo>
                      <a:pt x="172969" y="567826"/>
                    </a:lnTo>
                    <a:lnTo>
                      <a:pt x="173190" y="568267"/>
                    </a:lnTo>
                    <a:lnTo>
                      <a:pt x="172749" y="568928"/>
                    </a:lnTo>
                    <a:lnTo>
                      <a:pt x="171207" y="570250"/>
                    </a:lnTo>
                    <a:lnTo>
                      <a:pt x="168342" y="572453"/>
                    </a:lnTo>
                    <a:lnTo>
                      <a:pt x="164596" y="574877"/>
                    </a:lnTo>
                    <a:lnTo>
                      <a:pt x="159528" y="577521"/>
                    </a:lnTo>
                    <a:lnTo>
                      <a:pt x="154020" y="580386"/>
                    </a:lnTo>
                    <a:lnTo>
                      <a:pt x="147630" y="582810"/>
                    </a:lnTo>
                    <a:lnTo>
                      <a:pt x="140579" y="584793"/>
                    </a:lnTo>
                    <a:lnTo>
                      <a:pt x="132426" y="585894"/>
                    </a:lnTo>
                    <a:lnTo>
                      <a:pt x="124053" y="586335"/>
                    </a:lnTo>
                    <a:lnTo>
                      <a:pt x="114799" y="585233"/>
                    </a:lnTo>
                    <a:lnTo>
                      <a:pt x="105985" y="583250"/>
                    </a:lnTo>
                    <a:lnTo>
                      <a:pt x="97832" y="580165"/>
                    </a:lnTo>
                    <a:lnTo>
                      <a:pt x="91002" y="575979"/>
                    </a:lnTo>
                    <a:lnTo>
                      <a:pt x="84832" y="571352"/>
                    </a:lnTo>
                    <a:lnTo>
                      <a:pt x="79544" y="566504"/>
                    </a:lnTo>
                    <a:lnTo>
                      <a:pt x="75137" y="561877"/>
                    </a:lnTo>
                    <a:lnTo>
                      <a:pt x="71391" y="557249"/>
                    </a:lnTo>
                    <a:lnTo>
                      <a:pt x="68967" y="553283"/>
                    </a:lnTo>
                    <a:lnTo>
                      <a:pt x="66984" y="550198"/>
                    </a:lnTo>
                    <a:lnTo>
                      <a:pt x="65882" y="547995"/>
                    </a:lnTo>
                    <a:lnTo>
                      <a:pt x="65442" y="547334"/>
                    </a:lnTo>
                    <a:lnTo>
                      <a:pt x="66103" y="546673"/>
                    </a:lnTo>
                    <a:lnTo>
                      <a:pt x="67645" y="545791"/>
                    </a:lnTo>
                    <a:lnTo>
                      <a:pt x="70730" y="544029"/>
                    </a:lnTo>
                    <a:lnTo>
                      <a:pt x="74476" y="542046"/>
                    </a:lnTo>
                    <a:lnTo>
                      <a:pt x="79544" y="540062"/>
                    </a:lnTo>
                    <a:lnTo>
                      <a:pt x="85493" y="537859"/>
                    </a:lnTo>
                    <a:lnTo>
                      <a:pt x="91883" y="535876"/>
                    </a:lnTo>
                    <a:lnTo>
                      <a:pt x="99375" y="534333"/>
                    </a:lnTo>
                    <a:lnTo>
                      <a:pt x="107527" y="533893"/>
                    </a:lnTo>
                    <a:close/>
                    <a:moveTo>
                      <a:pt x="380006" y="515825"/>
                    </a:moveTo>
                    <a:lnTo>
                      <a:pt x="380006" y="690557"/>
                    </a:lnTo>
                    <a:lnTo>
                      <a:pt x="502823" y="690557"/>
                    </a:lnTo>
                    <a:lnTo>
                      <a:pt x="502823" y="690998"/>
                    </a:lnTo>
                    <a:lnTo>
                      <a:pt x="625639" y="690998"/>
                    </a:lnTo>
                    <a:lnTo>
                      <a:pt x="625639" y="516265"/>
                    </a:lnTo>
                    <a:lnTo>
                      <a:pt x="502823" y="516265"/>
                    </a:lnTo>
                    <a:lnTo>
                      <a:pt x="502823" y="515825"/>
                    </a:lnTo>
                    <a:close/>
                    <a:moveTo>
                      <a:pt x="753848" y="486519"/>
                    </a:moveTo>
                    <a:lnTo>
                      <a:pt x="754067" y="486961"/>
                    </a:lnTo>
                    <a:lnTo>
                      <a:pt x="755384" y="488948"/>
                    </a:lnTo>
                    <a:lnTo>
                      <a:pt x="756920" y="491597"/>
                    </a:lnTo>
                    <a:lnTo>
                      <a:pt x="759114" y="495793"/>
                    </a:lnTo>
                    <a:lnTo>
                      <a:pt x="761089" y="500650"/>
                    </a:lnTo>
                    <a:lnTo>
                      <a:pt x="763064" y="506612"/>
                    </a:lnTo>
                    <a:lnTo>
                      <a:pt x="765039" y="513015"/>
                    </a:lnTo>
                    <a:lnTo>
                      <a:pt x="766355" y="520302"/>
                    </a:lnTo>
                    <a:lnTo>
                      <a:pt x="766794" y="528471"/>
                    </a:lnTo>
                    <a:lnTo>
                      <a:pt x="766794" y="537303"/>
                    </a:lnTo>
                    <a:lnTo>
                      <a:pt x="765697" y="546577"/>
                    </a:lnTo>
                    <a:lnTo>
                      <a:pt x="763503" y="555630"/>
                    </a:lnTo>
                    <a:lnTo>
                      <a:pt x="760431" y="563358"/>
                    </a:lnTo>
                    <a:lnTo>
                      <a:pt x="756701" y="570203"/>
                    </a:lnTo>
                    <a:lnTo>
                      <a:pt x="752312" y="575943"/>
                    </a:lnTo>
                    <a:lnTo>
                      <a:pt x="747923" y="581022"/>
                    </a:lnTo>
                    <a:lnTo>
                      <a:pt x="743974" y="584775"/>
                    </a:lnTo>
                    <a:lnTo>
                      <a:pt x="739805" y="587867"/>
                    </a:lnTo>
                    <a:lnTo>
                      <a:pt x="736074" y="590295"/>
                    </a:lnTo>
                    <a:lnTo>
                      <a:pt x="733441" y="591841"/>
                    </a:lnTo>
                    <a:lnTo>
                      <a:pt x="731466" y="592724"/>
                    </a:lnTo>
                    <a:lnTo>
                      <a:pt x="730808" y="592945"/>
                    </a:lnTo>
                    <a:lnTo>
                      <a:pt x="730369" y="592503"/>
                    </a:lnTo>
                    <a:lnTo>
                      <a:pt x="729053" y="590958"/>
                    </a:lnTo>
                    <a:lnTo>
                      <a:pt x="726858" y="587867"/>
                    </a:lnTo>
                    <a:lnTo>
                      <a:pt x="724445" y="584113"/>
                    </a:lnTo>
                    <a:lnTo>
                      <a:pt x="721812" y="579476"/>
                    </a:lnTo>
                    <a:lnTo>
                      <a:pt x="719398" y="573956"/>
                    </a:lnTo>
                    <a:lnTo>
                      <a:pt x="716984" y="567332"/>
                    </a:lnTo>
                    <a:lnTo>
                      <a:pt x="715009" y="560046"/>
                    </a:lnTo>
                    <a:lnTo>
                      <a:pt x="714132" y="552318"/>
                    </a:lnTo>
                    <a:lnTo>
                      <a:pt x="713912" y="543486"/>
                    </a:lnTo>
                    <a:lnTo>
                      <a:pt x="715009" y="534654"/>
                    </a:lnTo>
                    <a:lnTo>
                      <a:pt x="717204" y="526042"/>
                    </a:lnTo>
                    <a:lnTo>
                      <a:pt x="720714" y="517873"/>
                    </a:lnTo>
                    <a:lnTo>
                      <a:pt x="724664" y="511249"/>
                    </a:lnTo>
                    <a:lnTo>
                      <a:pt x="729272" y="505287"/>
                    </a:lnTo>
                    <a:lnTo>
                      <a:pt x="734319" y="499988"/>
                    </a:lnTo>
                    <a:lnTo>
                      <a:pt x="738927" y="495793"/>
                    </a:lnTo>
                    <a:lnTo>
                      <a:pt x="743535" y="492260"/>
                    </a:lnTo>
                    <a:lnTo>
                      <a:pt x="747704" y="489831"/>
                    </a:lnTo>
                    <a:lnTo>
                      <a:pt x="750995" y="488065"/>
                    </a:lnTo>
                    <a:lnTo>
                      <a:pt x="752970" y="486740"/>
                    </a:lnTo>
                    <a:close/>
                    <a:moveTo>
                      <a:pt x="251686" y="486519"/>
                    </a:moveTo>
                    <a:lnTo>
                      <a:pt x="252571" y="486959"/>
                    </a:lnTo>
                    <a:lnTo>
                      <a:pt x="254562" y="488058"/>
                    </a:lnTo>
                    <a:lnTo>
                      <a:pt x="257881" y="490037"/>
                    </a:lnTo>
                    <a:lnTo>
                      <a:pt x="262084" y="492456"/>
                    </a:lnTo>
                    <a:lnTo>
                      <a:pt x="266731" y="495754"/>
                    </a:lnTo>
                    <a:lnTo>
                      <a:pt x="271377" y="500152"/>
                    </a:lnTo>
                    <a:lnTo>
                      <a:pt x="276466" y="505429"/>
                    </a:lnTo>
                    <a:lnTo>
                      <a:pt x="281112" y="511147"/>
                    </a:lnTo>
                    <a:lnTo>
                      <a:pt x="285537" y="518183"/>
                    </a:lnTo>
                    <a:lnTo>
                      <a:pt x="288856" y="525879"/>
                    </a:lnTo>
                    <a:lnTo>
                      <a:pt x="291068" y="534895"/>
                    </a:lnTo>
                    <a:lnTo>
                      <a:pt x="292175" y="543690"/>
                    </a:lnTo>
                    <a:lnTo>
                      <a:pt x="292175" y="552046"/>
                    </a:lnTo>
                    <a:lnTo>
                      <a:pt x="290847" y="560182"/>
                    </a:lnTo>
                    <a:lnTo>
                      <a:pt x="288856" y="567218"/>
                    </a:lnTo>
                    <a:lnTo>
                      <a:pt x="286865" y="573595"/>
                    </a:lnTo>
                    <a:lnTo>
                      <a:pt x="283988" y="579092"/>
                    </a:lnTo>
                    <a:lnTo>
                      <a:pt x="281555" y="584150"/>
                    </a:lnTo>
                    <a:lnTo>
                      <a:pt x="278900" y="587888"/>
                    </a:lnTo>
                    <a:lnTo>
                      <a:pt x="276687" y="590526"/>
                    </a:lnTo>
                    <a:lnTo>
                      <a:pt x="275581" y="592505"/>
                    </a:lnTo>
                    <a:lnTo>
                      <a:pt x="274917" y="592945"/>
                    </a:lnTo>
                    <a:lnTo>
                      <a:pt x="274253" y="592725"/>
                    </a:lnTo>
                    <a:lnTo>
                      <a:pt x="272483" y="591846"/>
                    </a:lnTo>
                    <a:lnTo>
                      <a:pt x="269607" y="589867"/>
                    </a:lnTo>
                    <a:lnTo>
                      <a:pt x="265846" y="587888"/>
                    </a:lnTo>
                    <a:lnTo>
                      <a:pt x="261642" y="584809"/>
                    </a:lnTo>
                    <a:lnTo>
                      <a:pt x="257659" y="580631"/>
                    </a:lnTo>
                    <a:lnTo>
                      <a:pt x="253234" y="575794"/>
                    </a:lnTo>
                    <a:lnTo>
                      <a:pt x="248809" y="569857"/>
                    </a:lnTo>
                    <a:lnTo>
                      <a:pt x="245269" y="563260"/>
                    </a:lnTo>
                    <a:lnTo>
                      <a:pt x="241951" y="555564"/>
                    </a:lnTo>
                    <a:lnTo>
                      <a:pt x="239959" y="546549"/>
                    </a:lnTo>
                    <a:lnTo>
                      <a:pt x="238632" y="537313"/>
                    </a:lnTo>
                    <a:lnTo>
                      <a:pt x="238632" y="528738"/>
                    </a:lnTo>
                    <a:lnTo>
                      <a:pt x="239296" y="520382"/>
                    </a:lnTo>
                    <a:lnTo>
                      <a:pt x="240402" y="513126"/>
                    </a:lnTo>
                    <a:lnTo>
                      <a:pt x="242393" y="506529"/>
                    </a:lnTo>
                    <a:lnTo>
                      <a:pt x="244606" y="500812"/>
                    </a:lnTo>
                    <a:lnTo>
                      <a:pt x="246818" y="495754"/>
                    </a:lnTo>
                    <a:lnTo>
                      <a:pt x="248588" y="491796"/>
                    </a:lnTo>
                    <a:lnTo>
                      <a:pt x="250137" y="488938"/>
                    </a:lnTo>
                    <a:lnTo>
                      <a:pt x="251464" y="487179"/>
                    </a:lnTo>
                    <a:close/>
                    <a:moveTo>
                      <a:pt x="952645" y="460739"/>
                    </a:moveTo>
                    <a:lnTo>
                      <a:pt x="960171" y="460739"/>
                    </a:lnTo>
                    <a:lnTo>
                      <a:pt x="966369" y="461400"/>
                    </a:lnTo>
                    <a:lnTo>
                      <a:pt x="971681" y="462061"/>
                    </a:lnTo>
                    <a:lnTo>
                      <a:pt x="975444" y="462943"/>
                    </a:lnTo>
                    <a:lnTo>
                      <a:pt x="977879" y="463604"/>
                    </a:lnTo>
                    <a:lnTo>
                      <a:pt x="978985" y="463824"/>
                    </a:lnTo>
                    <a:lnTo>
                      <a:pt x="978543" y="464485"/>
                    </a:lnTo>
                    <a:lnTo>
                      <a:pt x="978321" y="466909"/>
                    </a:lnTo>
                    <a:lnTo>
                      <a:pt x="977436" y="470434"/>
                    </a:lnTo>
                    <a:lnTo>
                      <a:pt x="976108" y="475061"/>
                    </a:lnTo>
                    <a:lnTo>
                      <a:pt x="973894" y="480570"/>
                    </a:lnTo>
                    <a:lnTo>
                      <a:pt x="971459" y="486519"/>
                    </a:lnTo>
                    <a:lnTo>
                      <a:pt x="967697" y="492689"/>
                    </a:lnTo>
                    <a:lnTo>
                      <a:pt x="963270" y="498859"/>
                    </a:lnTo>
                    <a:lnTo>
                      <a:pt x="957736" y="504588"/>
                    </a:lnTo>
                    <a:lnTo>
                      <a:pt x="951096" y="510096"/>
                    </a:lnTo>
                    <a:lnTo>
                      <a:pt x="943127" y="514723"/>
                    </a:lnTo>
                    <a:lnTo>
                      <a:pt x="934716" y="518469"/>
                    </a:lnTo>
                    <a:lnTo>
                      <a:pt x="926305" y="520673"/>
                    </a:lnTo>
                    <a:lnTo>
                      <a:pt x="918558" y="521774"/>
                    </a:lnTo>
                    <a:lnTo>
                      <a:pt x="911032" y="522215"/>
                    </a:lnTo>
                    <a:lnTo>
                      <a:pt x="904170" y="521774"/>
                    </a:lnTo>
                    <a:lnTo>
                      <a:pt x="897973" y="520893"/>
                    </a:lnTo>
                    <a:lnTo>
                      <a:pt x="892439" y="519791"/>
                    </a:lnTo>
                    <a:lnTo>
                      <a:pt x="888233" y="518469"/>
                    </a:lnTo>
                    <a:lnTo>
                      <a:pt x="884692" y="517367"/>
                    </a:lnTo>
                    <a:lnTo>
                      <a:pt x="882921" y="516706"/>
                    </a:lnTo>
                    <a:lnTo>
                      <a:pt x="881814" y="516266"/>
                    </a:lnTo>
                    <a:lnTo>
                      <a:pt x="882257" y="515384"/>
                    </a:lnTo>
                    <a:lnTo>
                      <a:pt x="882478" y="513622"/>
                    </a:lnTo>
                    <a:lnTo>
                      <a:pt x="883142" y="510537"/>
                    </a:lnTo>
                    <a:lnTo>
                      <a:pt x="884470" y="506571"/>
                    </a:lnTo>
                    <a:lnTo>
                      <a:pt x="886241" y="501503"/>
                    </a:lnTo>
                    <a:lnTo>
                      <a:pt x="888897" y="496214"/>
                    </a:lnTo>
                    <a:lnTo>
                      <a:pt x="892218" y="491147"/>
                    </a:lnTo>
                    <a:lnTo>
                      <a:pt x="896644" y="485197"/>
                    </a:lnTo>
                    <a:lnTo>
                      <a:pt x="902178" y="479689"/>
                    </a:lnTo>
                    <a:lnTo>
                      <a:pt x="909040" y="474621"/>
                    </a:lnTo>
                    <a:lnTo>
                      <a:pt x="917008" y="469773"/>
                    </a:lnTo>
                    <a:lnTo>
                      <a:pt x="926748" y="465807"/>
                    </a:lnTo>
                    <a:lnTo>
                      <a:pt x="935823" y="462943"/>
                    </a:lnTo>
                    <a:lnTo>
                      <a:pt x="944455" y="461400"/>
                    </a:lnTo>
                    <a:close/>
                    <a:moveTo>
                      <a:pt x="46051" y="460739"/>
                    </a:moveTo>
                    <a:lnTo>
                      <a:pt x="53102" y="460739"/>
                    </a:lnTo>
                    <a:lnTo>
                      <a:pt x="61255" y="461624"/>
                    </a:lnTo>
                    <a:lnTo>
                      <a:pt x="70069" y="463172"/>
                    </a:lnTo>
                    <a:lnTo>
                      <a:pt x="79103" y="466046"/>
                    </a:lnTo>
                    <a:lnTo>
                      <a:pt x="88578" y="470027"/>
                    </a:lnTo>
                    <a:lnTo>
                      <a:pt x="96731" y="474671"/>
                    </a:lnTo>
                    <a:lnTo>
                      <a:pt x="103341" y="479978"/>
                    </a:lnTo>
                    <a:lnTo>
                      <a:pt x="108850" y="485506"/>
                    </a:lnTo>
                    <a:lnTo>
                      <a:pt x="113257" y="491035"/>
                    </a:lnTo>
                    <a:lnTo>
                      <a:pt x="116782" y="496563"/>
                    </a:lnTo>
                    <a:lnTo>
                      <a:pt x="119206" y="501870"/>
                    </a:lnTo>
                    <a:lnTo>
                      <a:pt x="120969" y="506514"/>
                    </a:lnTo>
                    <a:lnTo>
                      <a:pt x="122291" y="510495"/>
                    </a:lnTo>
                    <a:lnTo>
                      <a:pt x="123172" y="513591"/>
                    </a:lnTo>
                    <a:lnTo>
                      <a:pt x="123613" y="515802"/>
                    </a:lnTo>
                    <a:lnTo>
                      <a:pt x="123613" y="516466"/>
                    </a:lnTo>
                    <a:lnTo>
                      <a:pt x="122952" y="516687"/>
                    </a:lnTo>
                    <a:lnTo>
                      <a:pt x="120748" y="517792"/>
                    </a:lnTo>
                    <a:lnTo>
                      <a:pt x="117663" y="518898"/>
                    </a:lnTo>
                    <a:lnTo>
                      <a:pt x="113257" y="520225"/>
                    </a:lnTo>
                    <a:lnTo>
                      <a:pt x="107748" y="521109"/>
                    </a:lnTo>
                    <a:lnTo>
                      <a:pt x="101799" y="521994"/>
                    </a:lnTo>
                    <a:lnTo>
                      <a:pt x="94527" y="522215"/>
                    </a:lnTo>
                    <a:lnTo>
                      <a:pt x="87036" y="521994"/>
                    </a:lnTo>
                    <a:lnTo>
                      <a:pt x="79323" y="521109"/>
                    </a:lnTo>
                    <a:lnTo>
                      <a:pt x="70950" y="518677"/>
                    </a:lnTo>
                    <a:lnTo>
                      <a:pt x="62577" y="515139"/>
                    </a:lnTo>
                    <a:lnTo>
                      <a:pt x="54645" y="510274"/>
                    </a:lnTo>
                    <a:lnTo>
                      <a:pt x="48255" y="504966"/>
                    </a:lnTo>
                    <a:lnTo>
                      <a:pt x="42526" y="499217"/>
                    </a:lnTo>
                    <a:lnTo>
                      <a:pt x="38119" y="493025"/>
                    </a:lnTo>
                    <a:lnTo>
                      <a:pt x="34593" y="486833"/>
                    </a:lnTo>
                    <a:lnTo>
                      <a:pt x="31949" y="480863"/>
                    </a:lnTo>
                    <a:lnTo>
                      <a:pt x="29746" y="475334"/>
                    </a:lnTo>
                    <a:lnTo>
                      <a:pt x="28644" y="470690"/>
                    </a:lnTo>
                    <a:lnTo>
                      <a:pt x="27542" y="467152"/>
                    </a:lnTo>
                    <a:lnTo>
                      <a:pt x="27322" y="464720"/>
                    </a:lnTo>
                    <a:lnTo>
                      <a:pt x="27102" y="464056"/>
                    </a:lnTo>
                    <a:lnTo>
                      <a:pt x="27983" y="463835"/>
                    </a:lnTo>
                    <a:lnTo>
                      <a:pt x="30407" y="463172"/>
                    </a:lnTo>
                    <a:lnTo>
                      <a:pt x="34593" y="462287"/>
                    </a:lnTo>
                    <a:lnTo>
                      <a:pt x="39441" y="461402"/>
                    </a:lnTo>
                    <a:close/>
                    <a:moveTo>
                      <a:pt x="794579" y="427026"/>
                    </a:moveTo>
                    <a:lnTo>
                      <a:pt x="795235" y="427467"/>
                    </a:lnTo>
                    <a:lnTo>
                      <a:pt x="796764" y="428789"/>
                    </a:lnTo>
                    <a:lnTo>
                      <a:pt x="799168" y="431213"/>
                    </a:lnTo>
                    <a:lnTo>
                      <a:pt x="802009" y="434297"/>
                    </a:lnTo>
                    <a:lnTo>
                      <a:pt x="805505" y="438264"/>
                    </a:lnTo>
                    <a:lnTo>
                      <a:pt x="809220" y="443552"/>
                    </a:lnTo>
                    <a:lnTo>
                      <a:pt x="812935" y="449501"/>
                    </a:lnTo>
                    <a:lnTo>
                      <a:pt x="816213" y="455891"/>
                    </a:lnTo>
                    <a:lnTo>
                      <a:pt x="819272" y="463603"/>
                    </a:lnTo>
                    <a:lnTo>
                      <a:pt x="821457" y="471976"/>
                    </a:lnTo>
                    <a:lnTo>
                      <a:pt x="823424" y="481231"/>
                    </a:lnTo>
                    <a:lnTo>
                      <a:pt x="823642" y="490485"/>
                    </a:lnTo>
                    <a:lnTo>
                      <a:pt x="822987" y="498858"/>
                    </a:lnTo>
                    <a:lnTo>
                      <a:pt x="821239" y="506570"/>
                    </a:lnTo>
                    <a:lnTo>
                      <a:pt x="819053" y="512960"/>
                    </a:lnTo>
                    <a:lnTo>
                      <a:pt x="816213" y="518689"/>
                    </a:lnTo>
                    <a:lnTo>
                      <a:pt x="813372" y="523977"/>
                    </a:lnTo>
                    <a:lnTo>
                      <a:pt x="810312" y="527943"/>
                    </a:lnTo>
                    <a:lnTo>
                      <a:pt x="807690" y="531028"/>
                    </a:lnTo>
                    <a:lnTo>
                      <a:pt x="805505" y="533672"/>
                    </a:lnTo>
                    <a:lnTo>
                      <a:pt x="803975" y="535215"/>
                    </a:lnTo>
                    <a:lnTo>
                      <a:pt x="803538" y="535435"/>
                    </a:lnTo>
                    <a:lnTo>
                      <a:pt x="802664" y="535215"/>
                    </a:lnTo>
                    <a:lnTo>
                      <a:pt x="801135" y="533893"/>
                    </a:lnTo>
                    <a:lnTo>
                      <a:pt x="798294" y="531689"/>
                    </a:lnTo>
                    <a:lnTo>
                      <a:pt x="795016" y="528604"/>
                    </a:lnTo>
                    <a:lnTo>
                      <a:pt x="790864" y="524859"/>
                    </a:lnTo>
                    <a:lnTo>
                      <a:pt x="786931" y="520231"/>
                    </a:lnTo>
                    <a:lnTo>
                      <a:pt x="782560" y="514723"/>
                    </a:lnTo>
                    <a:lnTo>
                      <a:pt x="778846" y="508553"/>
                    </a:lnTo>
                    <a:lnTo>
                      <a:pt x="775568" y="501282"/>
                    </a:lnTo>
                    <a:lnTo>
                      <a:pt x="772945" y="493129"/>
                    </a:lnTo>
                    <a:lnTo>
                      <a:pt x="771416" y="484315"/>
                    </a:lnTo>
                    <a:lnTo>
                      <a:pt x="770760" y="475942"/>
                    </a:lnTo>
                    <a:lnTo>
                      <a:pt x="771853" y="468230"/>
                    </a:lnTo>
                    <a:lnTo>
                      <a:pt x="773382" y="460739"/>
                    </a:lnTo>
                    <a:lnTo>
                      <a:pt x="775568" y="454349"/>
                    </a:lnTo>
                    <a:lnTo>
                      <a:pt x="778190" y="448179"/>
                    </a:lnTo>
                    <a:lnTo>
                      <a:pt x="781249" y="442670"/>
                    </a:lnTo>
                    <a:lnTo>
                      <a:pt x="784746" y="438043"/>
                    </a:lnTo>
                    <a:lnTo>
                      <a:pt x="787586" y="434297"/>
                    </a:lnTo>
                    <a:lnTo>
                      <a:pt x="790209" y="430992"/>
                    </a:lnTo>
                    <a:lnTo>
                      <a:pt x="792394" y="428789"/>
                    </a:lnTo>
                    <a:lnTo>
                      <a:pt x="793923" y="427467"/>
                    </a:lnTo>
                    <a:close/>
                    <a:moveTo>
                      <a:pt x="210846" y="427026"/>
                    </a:moveTo>
                    <a:lnTo>
                      <a:pt x="211502" y="427246"/>
                    </a:lnTo>
                    <a:lnTo>
                      <a:pt x="213031" y="428789"/>
                    </a:lnTo>
                    <a:lnTo>
                      <a:pt x="215216" y="430992"/>
                    </a:lnTo>
                    <a:lnTo>
                      <a:pt x="218057" y="434077"/>
                    </a:lnTo>
                    <a:lnTo>
                      <a:pt x="221116" y="438043"/>
                    </a:lnTo>
                    <a:lnTo>
                      <a:pt x="224176" y="442670"/>
                    </a:lnTo>
                    <a:lnTo>
                      <a:pt x="227235" y="447959"/>
                    </a:lnTo>
                    <a:lnTo>
                      <a:pt x="230076" y="454128"/>
                    </a:lnTo>
                    <a:lnTo>
                      <a:pt x="232261" y="460518"/>
                    </a:lnTo>
                    <a:lnTo>
                      <a:pt x="234009" y="468010"/>
                    </a:lnTo>
                    <a:lnTo>
                      <a:pt x="234665" y="475722"/>
                    </a:lnTo>
                    <a:lnTo>
                      <a:pt x="234228" y="483875"/>
                    </a:lnTo>
                    <a:lnTo>
                      <a:pt x="232480" y="492909"/>
                    </a:lnTo>
                    <a:lnTo>
                      <a:pt x="230076" y="501282"/>
                    </a:lnTo>
                    <a:lnTo>
                      <a:pt x="226579" y="508333"/>
                    </a:lnTo>
                    <a:lnTo>
                      <a:pt x="222865" y="514723"/>
                    </a:lnTo>
                    <a:lnTo>
                      <a:pt x="218931" y="520011"/>
                    </a:lnTo>
                    <a:lnTo>
                      <a:pt x="214561" y="524859"/>
                    </a:lnTo>
                    <a:lnTo>
                      <a:pt x="210846" y="528604"/>
                    </a:lnTo>
                    <a:lnTo>
                      <a:pt x="207350" y="531469"/>
                    </a:lnTo>
                    <a:lnTo>
                      <a:pt x="204727" y="533672"/>
                    </a:lnTo>
                    <a:lnTo>
                      <a:pt x="202761" y="534774"/>
                    </a:lnTo>
                    <a:lnTo>
                      <a:pt x="202105" y="535435"/>
                    </a:lnTo>
                    <a:lnTo>
                      <a:pt x="201668" y="534774"/>
                    </a:lnTo>
                    <a:lnTo>
                      <a:pt x="200138" y="533232"/>
                    </a:lnTo>
                    <a:lnTo>
                      <a:pt x="197953" y="531028"/>
                    </a:lnTo>
                    <a:lnTo>
                      <a:pt x="195113" y="527723"/>
                    </a:lnTo>
                    <a:lnTo>
                      <a:pt x="192272" y="523757"/>
                    </a:lnTo>
                    <a:lnTo>
                      <a:pt x="189212" y="518689"/>
                    </a:lnTo>
                    <a:lnTo>
                      <a:pt x="186372" y="512960"/>
                    </a:lnTo>
                    <a:lnTo>
                      <a:pt x="184186" y="506129"/>
                    </a:lnTo>
                    <a:lnTo>
                      <a:pt x="182657" y="498417"/>
                    </a:lnTo>
                    <a:lnTo>
                      <a:pt x="181783" y="490044"/>
                    </a:lnTo>
                    <a:lnTo>
                      <a:pt x="182438" y="480790"/>
                    </a:lnTo>
                    <a:lnTo>
                      <a:pt x="183968" y="471535"/>
                    </a:lnTo>
                    <a:lnTo>
                      <a:pt x="186372" y="463383"/>
                    </a:lnTo>
                    <a:lnTo>
                      <a:pt x="189212" y="455671"/>
                    </a:lnTo>
                    <a:lnTo>
                      <a:pt x="192709" y="449060"/>
                    </a:lnTo>
                    <a:lnTo>
                      <a:pt x="196424" y="443331"/>
                    </a:lnTo>
                    <a:lnTo>
                      <a:pt x="200138" y="438264"/>
                    </a:lnTo>
                    <a:lnTo>
                      <a:pt x="203416" y="434077"/>
                    </a:lnTo>
                    <a:lnTo>
                      <a:pt x="206476" y="430992"/>
                    </a:lnTo>
                    <a:lnTo>
                      <a:pt x="208661" y="428789"/>
                    </a:lnTo>
                    <a:lnTo>
                      <a:pt x="210190" y="427246"/>
                    </a:lnTo>
                    <a:close/>
                    <a:moveTo>
                      <a:pt x="1002112" y="376127"/>
                    </a:moveTo>
                    <a:lnTo>
                      <a:pt x="1004543" y="376349"/>
                    </a:lnTo>
                    <a:lnTo>
                      <a:pt x="1005426" y="376349"/>
                    </a:lnTo>
                    <a:lnTo>
                      <a:pt x="1005426" y="377235"/>
                    </a:lnTo>
                    <a:lnTo>
                      <a:pt x="1005426" y="379452"/>
                    </a:lnTo>
                    <a:lnTo>
                      <a:pt x="1005426" y="383220"/>
                    </a:lnTo>
                    <a:lnTo>
                      <a:pt x="1005205" y="388097"/>
                    </a:lnTo>
                    <a:lnTo>
                      <a:pt x="1004543" y="393639"/>
                    </a:lnTo>
                    <a:lnTo>
                      <a:pt x="1002996" y="400289"/>
                    </a:lnTo>
                    <a:lnTo>
                      <a:pt x="1001008" y="407160"/>
                    </a:lnTo>
                    <a:lnTo>
                      <a:pt x="997915" y="413810"/>
                    </a:lnTo>
                    <a:lnTo>
                      <a:pt x="993938" y="421125"/>
                    </a:lnTo>
                    <a:lnTo>
                      <a:pt x="988635" y="427775"/>
                    </a:lnTo>
                    <a:lnTo>
                      <a:pt x="982007" y="433982"/>
                    </a:lnTo>
                    <a:lnTo>
                      <a:pt x="973833" y="439966"/>
                    </a:lnTo>
                    <a:lnTo>
                      <a:pt x="965437" y="444178"/>
                    </a:lnTo>
                    <a:lnTo>
                      <a:pt x="957484" y="447060"/>
                    </a:lnTo>
                    <a:lnTo>
                      <a:pt x="949530" y="448833"/>
                    </a:lnTo>
                    <a:lnTo>
                      <a:pt x="942460" y="449941"/>
                    </a:lnTo>
                    <a:lnTo>
                      <a:pt x="936053" y="450163"/>
                    </a:lnTo>
                    <a:lnTo>
                      <a:pt x="930530" y="449941"/>
                    </a:lnTo>
                    <a:lnTo>
                      <a:pt x="926553" y="449498"/>
                    </a:lnTo>
                    <a:lnTo>
                      <a:pt x="923902" y="449276"/>
                    </a:lnTo>
                    <a:lnTo>
                      <a:pt x="923018" y="448833"/>
                    </a:lnTo>
                    <a:lnTo>
                      <a:pt x="923018" y="447946"/>
                    </a:lnTo>
                    <a:lnTo>
                      <a:pt x="922797" y="445508"/>
                    </a:lnTo>
                    <a:lnTo>
                      <a:pt x="922797" y="441740"/>
                    </a:lnTo>
                    <a:lnTo>
                      <a:pt x="923239" y="436863"/>
                    </a:lnTo>
                    <a:lnTo>
                      <a:pt x="924344" y="430878"/>
                    </a:lnTo>
                    <a:lnTo>
                      <a:pt x="926553" y="424450"/>
                    </a:lnTo>
                    <a:lnTo>
                      <a:pt x="929204" y="417357"/>
                    </a:lnTo>
                    <a:lnTo>
                      <a:pt x="933402" y="410263"/>
                    </a:lnTo>
                    <a:lnTo>
                      <a:pt x="939367" y="402727"/>
                    </a:lnTo>
                    <a:lnTo>
                      <a:pt x="946437" y="395634"/>
                    </a:lnTo>
                    <a:lnTo>
                      <a:pt x="954833" y="389649"/>
                    </a:lnTo>
                    <a:lnTo>
                      <a:pt x="963228" y="384994"/>
                    </a:lnTo>
                    <a:lnTo>
                      <a:pt x="971403" y="381669"/>
                    </a:lnTo>
                    <a:lnTo>
                      <a:pt x="979135" y="379230"/>
                    </a:lnTo>
                    <a:lnTo>
                      <a:pt x="986426" y="377679"/>
                    </a:lnTo>
                    <a:lnTo>
                      <a:pt x="992612" y="376570"/>
                    </a:lnTo>
                    <a:lnTo>
                      <a:pt x="997915" y="376349"/>
                    </a:lnTo>
                    <a:close/>
                    <a:moveTo>
                      <a:pt x="220" y="376127"/>
                    </a:moveTo>
                    <a:lnTo>
                      <a:pt x="881" y="376127"/>
                    </a:lnTo>
                    <a:lnTo>
                      <a:pt x="3746" y="376127"/>
                    </a:lnTo>
                    <a:lnTo>
                      <a:pt x="7491" y="376127"/>
                    </a:lnTo>
                    <a:lnTo>
                      <a:pt x="12780" y="376347"/>
                    </a:lnTo>
                    <a:lnTo>
                      <a:pt x="18949" y="377229"/>
                    </a:lnTo>
                    <a:lnTo>
                      <a:pt x="26221" y="378771"/>
                    </a:lnTo>
                    <a:lnTo>
                      <a:pt x="33933" y="381195"/>
                    </a:lnTo>
                    <a:lnTo>
                      <a:pt x="42085" y="384720"/>
                    </a:lnTo>
                    <a:lnTo>
                      <a:pt x="50459" y="389348"/>
                    </a:lnTo>
                    <a:lnTo>
                      <a:pt x="58832" y="395517"/>
                    </a:lnTo>
                    <a:lnTo>
                      <a:pt x="66103" y="402568"/>
                    </a:lnTo>
                    <a:lnTo>
                      <a:pt x="72052" y="409619"/>
                    </a:lnTo>
                    <a:lnTo>
                      <a:pt x="76018" y="417111"/>
                    </a:lnTo>
                    <a:lnTo>
                      <a:pt x="79103" y="423941"/>
                    </a:lnTo>
                    <a:lnTo>
                      <a:pt x="81086" y="430331"/>
                    </a:lnTo>
                    <a:lnTo>
                      <a:pt x="81968" y="436060"/>
                    </a:lnTo>
                    <a:lnTo>
                      <a:pt x="82629" y="441128"/>
                    </a:lnTo>
                    <a:lnTo>
                      <a:pt x="82629" y="445094"/>
                    </a:lnTo>
                    <a:lnTo>
                      <a:pt x="82629" y="447518"/>
                    </a:lnTo>
                    <a:lnTo>
                      <a:pt x="82629" y="448179"/>
                    </a:lnTo>
                    <a:lnTo>
                      <a:pt x="81527" y="448399"/>
                    </a:lnTo>
                    <a:lnTo>
                      <a:pt x="78883" y="448840"/>
                    </a:lnTo>
                    <a:lnTo>
                      <a:pt x="74696" y="449501"/>
                    </a:lnTo>
                    <a:lnTo>
                      <a:pt x="69408" y="449501"/>
                    </a:lnTo>
                    <a:lnTo>
                      <a:pt x="63018" y="449060"/>
                    </a:lnTo>
                    <a:lnTo>
                      <a:pt x="55747" y="448179"/>
                    </a:lnTo>
                    <a:lnTo>
                      <a:pt x="48035" y="446637"/>
                    </a:lnTo>
                    <a:lnTo>
                      <a:pt x="39882" y="443552"/>
                    </a:lnTo>
                    <a:lnTo>
                      <a:pt x="31509" y="439586"/>
                    </a:lnTo>
                    <a:lnTo>
                      <a:pt x="23356" y="433636"/>
                    </a:lnTo>
                    <a:lnTo>
                      <a:pt x="16746" y="427246"/>
                    </a:lnTo>
                    <a:lnTo>
                      <a:pt x="11458" y="420416"/>
                    </a:lnTo>
                    <a:lnTo>
                      <a:pt x="7491" y="413585"/>
                    </a:lnTo>
                    <a:lnTo>
                      <a:pt x="4407" y="406534"/>
                    </a:lnTo>
                    <a:lnTo>
                      <a:pt x="2424" y="399704"/>
                    </a:lnTo>
                    <a:lnTo>
                      <a:pt x="881" y="393314"/>
                    </a:lnTo>
                    <a:lnTo>
                      <a:pt x="220" y="387805"/>
                    </a:lnTo>
                    <a:lnTo>
                      <a:pt x="0" y="382737"/>
                    </a:lnTo>
                    <a:lnTo>
                      <a:pt x="0" y="379653"/>
                    </a:lnTo>
                    <a:lnTo>
                      <a:pt x="0" y="379212"/>
                    </a:lnTo>
                    <a:lnTo>
                      <a:pt x="0" y="377008"/>
                    </a:lnTo>
                    <a:close/>
                    <a:moveTo>
                      <a:pt x="839288" y="367533"/>
                    </a:moveTo>
                    <a:lnTo>
                      <a:pt x="839949" y="368193"/>
                    </a:lnTo>
                    <a:lnTo>
                      <a:pt x="841932" y="369512"/>
                    </a:lnTo>
                    <a:lnTo>
                      <a:pt x="844356" y="371271"/>
                    </a:lnTo>
                    <a:lnTo>
                      <a:pt x="847881" y="374350"/>
                    </a:lnTo>
                    <a:lnTo>
                      <a:pt x="851407" y="378088"/>
                    </a:lnTo>
                    <a:lnTo>
                      <a:pt x="855594" y="382706"/>
                    </a:lnTo>
                    <a:lnTo>
                      <a:pt x="860000" y="388203"/>
                    </a:lnTo>
                    <a:lnTo>
                      <a:pt x="863967" y="394360"/>
                    </a:lnTo>
                    <a:lnTo>
                      <a:pt x="867713" y="401836"/>
                    </a:lnTo>
                    <a:lnTo>
                      <a:pt x="870797" y="409752"/>
                    </a:lnTo>
                    <a:lnTo>
                      <a:pt x="873221" y="418768"/>
                    </a:lnTo>
                    <a:lnTo>
                      <a:pt x="874543" y="428003"/>
                    </a:lnTo>
                    <a:lnTo>
                      <a:pt x="874543" y="436139"/>
                    </a:lnTo>
                    <a:lnTo>
                      <a:pt x="873662" y="443835"/>
                    </a:lnTo>
                    <a:lnTo>
                      <a:pt x="872119" y="451092"/>
                    </a:lnTo>
                    <a:lnTo>
                      <a:pt x="869916" y="456809"/>
                    </a:lnTo>
                    <a:lnTo>
                      <a:pt x="867492" y="462086"/>
                    </a:lnTo>
                    <a:lnTo>
                      <a:pt x="864848" y="466704"/>
                    </a:lnTo>
                    <a:lnTo>
                      <a:pt x="862424" y="470002"/>
                    </a:lnTo>
                    <a:lnTo>
                      <a:pt x="860441" y="472641"/>
                    </a:lnTo>
                    <a:lnTo>
                      <a:pt x="858899" y="474180"/>
                    </a:lnTo>
                    <a:lnTo>
                      <a:pt x="858678" y="474620"/>
                    </a:lnTo>
                    <a:lnTo>
                      <a:pt x="857797" y="474400"/>
                    </a:lnTo>
                    <a:lnTo>
                      <a:pt x="855814" y="473081"/>
                    </a:lnTo>
                    <a:lnTo>
                      <a:pt x="853170" y="471322"/>
                    </a:lnTo>
                    <a:lnTo>
                      <a:pt x="849424" y="468903"/>
                    </a:lnTo>
                    <a:lnTo>
                      <a:pt x="845017" y="465385"/>
                    </a:lnTo>
                    <a:lnTo>
                      <a:pt x="840390" y="461207"/>
                    </a:lnTo>
                    <a:lnTo>
                      <a:pt x="835983" y="456149"/>
                    </a:lnTo>
                    <a:lnTo>
                      <a:pt x="831356" y="449992"/>
                    </a:lnTo>
                    <a:lnTo>
                      <a:pt x="827169" y="443396"/>
                    </a:lnTo>
                    <a:lnTo>
                      <a:pt x="824084" y="435699"/>
                    </a:lnTo>
                    <a:lnTo>
                      <a:pt x="821660" y="427124"/>
                    </a:lnTo>
                    <a:lnTo>
                      <a:pt x="820338" y="418768"/>
                    </a:lnTo>
                    <a:lnTo>
                      <a:pt x="820338" y="410632"/>
                    </a:lnTo>
                    <a:lnTo>
                      <a:pt x="821220" y="403375"/>
                    </a:lnTo>
                    <a:lnTo>
                      <a:pt x="822762" y="396559"/>
                    </a:lnTo>
                    <a:lnTo>
                      <a:pt x="825406" y="390182"/>
                    </a:lnTo>
                    <a:lnTo>
                      <a:pt x="827830" y="384465"/>
                    </a:lnTo>
                    <a:lnTo>
                      <a:pt x="830694" y="379627"/>
                    </a:lnTo>
                    <a:lnTo>
                      <a:pt x="833118" y="375669"/>
                    </a:lnTo>
                    <a:lnTo>
                      <a:pt x="835542" y="372151"/>
                    </a:lnTo>
                    <a:lnTo>
                      <a:pt x="837525" y="369732"/>
                    </a:lnTo>
                    <a:lnTo>
                      <a:pt x="839068" y="368193"/>
                    </a:lnTo>
                    <a:close/>
                    <a:moveTo>
                      <a:pt x="166139" y="367533"/>
                    </a:moveTo>
                    <a:lnTo>
                      <a:pt x="166800" y="367974"/>
                    </a:lnTo>
                    <a:lnTo>
                      <a:pt x="167902" y="369516"/>
                    </a:lnTo>
                    <a:lnTo>
                      <a:pt x="169885" y="371940"/>
                    </a:lnTo>
                    <a:lnTo>
                      <a:pt x="172309" y="375245"/>
                    </a:lnTo>
                    <a:lnTo>
                      <a:pt x="175173" y="379652"/>
                    </a:lnTo>
                    <a:lnTo>
                      <a:pt x="177597" y="384500"/>
                    </a:lnTo>
                    <a:lnTo>
                      <a:pt x="180461" y="390228"/>
                    </a:lnTo>
                    <a:lnTo>
                      <a:pt x="182665" y="396398"/>
                    </a:lnTo>
                    <a:lnTo>
                      <a:pt x="184207" y="403449"/>
                    </a:lnTo>
                    <a:lnTo>
                      <a:pt x="185089" y="410720"/>
                    </a:lnTo>
                    <a:lnTo>
                      <a:pt x="185089" y="418432"/>
                    </a:lnTo>
                    <a:lnTo>
                      <a:pt x="183767" y="426805"/>
                    </a:lnTo>
                    <a:lnTo>
                      <a:pt x="181343" y="435399"/>
                    </a:lnTo>
                    <a:lnTo>
                      <a:pt x="178258" y="443552"/>
                    </a:lnTo>
                    <a:lnTo>
                      <a:pt x="174292" y="450162"/>
                    </a:lnTo>
                    <a:lnTo>
                      <a:pt x="169444" y="456111"/>
                    </a:lnTo>
                    <a:lnTo>
                      <a:pt x="165258" y="461399"/>
                    </a:lnTo>
                    <a:lnTo>
                      <a:pt x="160410" y="465366"/>
                    </a:lnTo>
                    <a:lnTo>
                      <a:pt x="156223" y="468671"/>
                    </a:lnTo>
                    <a:lnTo>
                      <a:pt x="152478" y="471535"/>
                    </a:lnTo>
                    <a:lnTo>
                      <a:pt x="149613" y="473298"/>
                    </a:lnTo>
                    <a:lnTo>
                      <a:pt x="147630" y="474400"/>
                    </a:lnTo>
                    <a:lnTo>
                      <a:pt x="147189" y="474620"/>
                    </a:lnTo>
                    <a:lnTo>
                      <a:pt x="146528" y="474400"/>
                    </a:lnTo>
                    <a:lnTo>
                      <a:pt x="144986" y="472857"/>
                    </a:lnTo>
                    <a:lnTo>
                      <a:pt x="143003" y="469993"/>
                    </a:lnTo>
                    <a:lnTo>
                      <a:pt x="140579" y="466688"/>
                    </a:lnTo>
                    <a:lnTo>
                      <a:pt x="138155" y="462281"/>
                    </a:lnTo>
                    <a:lnTo>
                      <a:pt x="135511" y="456993"/>
                    </a:lnTo>
                    <a:lnTo>
                      <a:pt x="133308" y="450823"/>
                    </a:lnTo>
                    <a:lnTo>
                      <a:pt x="131765" y="443992"/>
                    </a:lnTo>
                    <a:lnTo>
                      <a:pt x="130884" y="436280"/>
                    </a:lnTo>
                    <a:lnTo>
                      <a:pt x="130884" y="427687"/>
                    </a:lnTo>
                    <a:lnTo>
                      <a:pt x="132206" y="418873"/>
                    </a:lnTo>
                    <a:lnTo>
                      <a:pt x="134630" y="409619"/>
                    </a:lnTo>
                    <a:lnTo>
                      <a:pt x="138155" y="401466"/>
                    </a:lnTo>
                    <a:lnTo>
                      <a:pt x="141901" y="394415"/>
                    </a:lnTo>
                    <a:lnTo>
                      <a:pt x="145867" y="388025"/>
                    </a:lnTo>
                    <a:lnTo>
                      <a:pt x="149833" y="382516"/>
                    </a:lnTo>
                    <a:lnTo>
                      <a:pt x="154020" y="377889"/>
                    </a:lnTo>
                    <a:lnTo>
                      <a:pt x="157766" y="374143"/>
                    </a:lnTo>
                    <a:lnTo>
                      <a:pt x="161071" y="371279"/>
                    </a:lnTo>
                    <a:lnTo>
                      <a:pt x="163715" y="369075"/>
                    </a:lnTo>
                    <a:lnTo>
                      <a:pt x="165478" y="367974"/>
                    </a:lnTo>
                    <a:close/>
                    <a:moveTo>
                      <a:pt x="922356" y="320600"/>
                    </a:moveTo>
                    <a:lnTo>
                      <a:pt x="922577" y="321262"/>
                    </a:lnTo>
                    <a:lnTo>
                      <a:pt x="923017" y="323248"/>
                    </a:lnTo>
                    <a:lnTo>
                      <a:pt x="923458" y="326337"/>
                    </a:lnTo>
                    <a:lnTo>
                      <a:pt x="923899" y="330750"/>
                    </a:lnTo>
                    <a:lnTo>
                      <a:pt x="924119" y="336046"/>
                    </a:lnTo>
                    <a:lnTo>
                      <a:pt x="924560" y="342445"/>
                    </a:lnTo>
                    <a:lnTo>
                      <a:pt x="924780" y="349506"/>
                    </a:lnTo>
                    <a:lnTo>
                      <a:pt x="924560" y="357891"/>
                    </a:lnTo>
                    <a:lnTo>
                      <a:pt x="923899" y="366937"/>
                    </a:lnTo>
                    <a:lnTo>
                      <a:pt x="922577" y="376425"/>
                    </a:lnTo>
                    <a:lnTo>
                      <a:pt x="921034" y="387017"/>
                    </a:lnTo>
                    <a:lnTo>
                      <a:pt x="918611" y="398049"/>
                    </a:lnTo>
                    <a:lnTo>
                      <a:pt x="915746" y="409744"/>
                    </a:lnTo>
                    <a:lnTo>
                      <a:pt x="911780" y="422101"/>
                    </a:lnTo>
                    <a:lnTo>
                      <a:pt x="907153" y="435119"/>
                    </a:lnTo>
                    <a:lnTo>
                      <a:pt x="901424" y="448138"/>
                    </a:lnTo>
                    <a:lnTo>
                      <a:pt x="894593" y="461598"/>
                    </a:lnTo>
                    <a:lnTo>
                      <a:pt x="886881" y="475940"/>
                    </a:lnTo>
                    <a:lnTo>
                      <a:pt x="877847" y="489841"/>
                    </a:lnTo>
                    <a:lnTo>
                      <a:pt x="867491" y="504184"/>
                    </a:lnTo>
                    <a:lnTo>
                      <a:pt x="855593" y="518747"/>
                    </a:lnTo>
                    <a:lnTo>
                      <a:pt x="842592" y="533531"/>
                    </a:lnTo>
                    <a:lnTo>
                      <a:pt x="827609" y="548315"/>
                    </a:lnTo>
                    <a:lnTo>
                      <a:pt x="811083" y="562878"/>
                    </a:lnTo>
                    <a:lnTo>
                      <a:pt x="793015" y="577661"/>
                    </a:lnTo>
                    <a:lnTo>
                      <a:pt x="773184" y="592225"/>
                    </a:lnTo>
                    <a:lnTo>
                      <a:pt x="751370" y="606788"/>
                    </a:lnTo>
                    <a:lnTo>
                      <a:pt x="727573" y="620689"/>
                    </a:lnTo>
                    <a:lnTo>
                      <a:pt x="701793" y="634590"/>
                    </a:lnTo>
                    <a:lnTo>
                      <a:pt x="694081" y="619806"/>
                    </a:lnTo>
                    <a:lnTo>
                      <a:pt x="719641" y="606126"/>
                    </a:lnTo>
                    <a:lnTo>
                      <a:pt x="742997" y="592225"/>
                    </a:lnTo>
                    <a:lnTo>
                      <a:pt x="764150" y="578103"/>
                    </a:lnTo>
                    <a:lnTo>
                      <a:pt x="783761" y="563760"/>
                    </a:lnTo>
                    <a:lnTo>
                      <a:pt x="801388" y="549638"/>
                    </a:lnTo>
                    <a:lnTo>
                      <a:pt x="817253" y="535517"/>
                    </a:lnTo>
                    <a:lnTo>
                      <a:pt x="831575" y="521174"/>
                    </a:lnTo>
                    <a:lnTo>
                      <a:pt x="844355" y="507052"/>
                    </a:lnTo>
                    <a:lnTo>
                      <a:pt x="855593" y="493151"/>
                    </a:lnTo>
                    <a:lnTo>
                      <a:pt x="865508" y="479250"/>
                    </a:lnTo>
                    <a:lnTo>
                      <a:pt x="874101" y="465569"/>
                    </a:lnTo>
                    <a:lnTo>
                      <a:pt x="881593" y="452330"/>
                    </a:lnTo>
                    <a:lnTo>
                      <a:pt x="887763" y="439753"/>
                    </a:lnTo>
                    <a:lnTo>
                      <a:pt x="893051" y="427176"/>
                    </a:lnTo>
                    <a:lnTo>
                      <a:pt x="897458" y="415040"/>
                    </a:lnTo>
                    <a:lnTo>
                      <a:pt x="900763" y="403566"/>
                    </a:lnTo>
                    <a:lnTo>
                      <a:pt x="903627" y="392533"/>
                    </a:lnTo>
                    <a:lnTo>
                      <a:pt x="905390" y="382383"/>
                    </a:lnTo>
                    <a:lnTo>
                      <a:pt x="906712" y="372674"/>
                    </a:lnTo>
                    <a:lnTo>
                      <a:pt x="907593" y="363848"/>
                    </a:lnTo>
                    <a:lnTo>
                      <a:pt x="908034" y="355463"/>
                    </a:lnTo>
                    <a:lnTo>
                      <a:pt x="908034" y="347961"/>
                    </a:lnTo>
                    <a:lnTo>
                      <a:pt x="908034" y="341562"/>
                    </a:lnTo>
                    <a:lnTo>
                      <a:pt x="907373" y="336046"/>
                    </a:lnTo>
                    <a:lnTo>
                      <a:pt x="907153" y="331412"/>
                    </a:lnTo>
                    <a:lnTo>
                      <a:pt x="906492" y="327882"/>
                    </a:lnTo>
                    <a:lnTo>
                      <a:pt x="906051" y="325454"/>
                    </a:lnTo>
                    <a:lnTo>
                      <a:pt x="905831" y="324351"/>
                    </a:lnTo>
                    <a:close/>
                    <a:moveTo>
                      <a:pt x="83286" y="320600"/>
                    </a:moveTo>
                    <a:lnTo>
                      <a:pt x="99780" y="324346"/>
                    </a:lnTo>
                    <a:lnTo>
                      <a:pt x="99560" y="325888"/>
                    </a:lnTo>
                    <a:lnTo>
                      <a:pt x="99340" y="328312"/>
                    </a:lnTo>
                    <a:lnTo>
                      <a:pt x="98681" y="331838"/>
                    </a:lnTo>
                    <a:lnTo>
                      <a:pt x="98241" y="336465"/>
                    </a:lnTo>
                    <a:lnTo>
                      <a:pt x="97581" y="341973"/>
                    </a:lnTo>
                    <a:lnTo>
                      <a:pt x="97581" y="348363"/>
                    </a:lnTo>
                    <a:lnTo>
                      <a:pt x="97581" y="355855"/>
                    </a:lnTo>
                    <a:lnTo>
                      <a:pt x="98021" y="363787"/>
                    </a:lnTo>
                    <a:lnTo>
                      <a:pt x="98900" y="372822"/>
                    </a:lnTo>
                    <a:lnTo>
                      <a:pt x="100220" y="382296"/>
                    </a:lnTo>
                    <a:lnTo>
                      <a:pt x="102419" y="392873"/>
                    </a:lnTo>
                    <a:lnTo>
                      <a:pt x="104838" y="403670"/>
                    </a:lnTo>
                    <a:lnTo>
                      <a:pt x="108357" y="415348"/>
                    </a:lnTo>
                    <a:lnTo>
                      <a:pt x="112536" y="427467"/>
                    </a:lnTo>
                    <a:lnTo>
                      <a:pt x="117814" y="439586"/>
                    </a:lnTo>
                    <a:lnTo>
                      <a:pt x="124191" y="452586"/>
                    </a:lnTo>
                    <a:lnTo>
                      <a:pt x="131669" y="465807"/>
                    </a:lnTo>
                    <a:lnTo>
                      <a:pt x="140246" y="479248"/>
                    </a:lnTo>
                    <a:lnTo>
                      <a:pt x="149922" y="493129"/>
                    </a:lnTo>
                    <a:lnTo>
                      <a:pt x="161358" y="507011"/>
                    </a:lnTo>
                    <a:lnTo>
                      <a:pt x="174114" y="521113"/>
                    </a:lnTo>
                    <a:lnTo>
                      <a:pt x="188409" y="535215"/>
                    </a:lnTo>
                    <a:lnTo>
                      <a:pt x="204243" y="549537"/>
                    </a:lnTo>
                    <a:lnTo>
                      <a:pt x="221837" y="563639"/>
                    </a:lnTo>
                    <a:lnTo>
                      <a:pt x="241410" y="577741"/>
                    </a:lnTo>
                    <a:lnTo>
                      <a:pt x="262742" y="592064"/>
                    </a:lnTo>
                    <a:lnTo>
                      <a:pt x="285834" y="605945"/>
                    </a:lnTo>
                    <a:lnTo>
                      <a:pt x="311345" y="619386"/>
                    </a:lnTo>
                    <a:lnTo>
                      <a:pt x="303428" y="634590"/>
                    </a:lnTo>
                    <a:lnTo>
                      <a:pt x="277697" y="620708"/>
                    </a:lnTo>
                    <a:lnTo>
                      <a:pt x="254165" y="606386"/>
                    </a:lnTo>
                    <a:lnTo>
                      <a:pt x="232393" y="592064"/>
                    </a:lnTo>
                    <a:lnTo>
                      <a:pt x="212380" y="577521"/>
                    </a:lnTo>
                    <a:lnTo>
                      <a:pt x="194346" y="562978"/>
                    </a:lnTo>
                    <a:lnTo>
                      <a:pt x="177852" y="548215"/>
                    </a:lnTo>
                    <a:lnTo>
                      <a:pt x="163338" y="533452"/>
                    </a:lnTo>
                    <a:lnTo>
                      <a:pt x="149922" y="518910"/>
                    </a:lnTo>
                    <a:lnTo>
                      <a:pt x="138047" y="504147"/>
                    </a:lnTo>
                    <a:lnTo>
                      <a:pt x="127930" y="490044"/>
                    </a:lnTo>
                    <a:lnTo>
                      <a:pt x="118913" y="475722"/>
                    </a:lnTo>
                    <a:lnTo>
                      <a:pt x="110996" y="461840"/>
                    </a:lnTo>
                    <a:lnTo>
                      <a:pt x="104179" y="448400"/>
                    </a:lnTo>
                    <a:lnTo>
                      <a:pt x="98681" y="435179"/>
                    </a:lnTo>
                    <a:lnTo>
                      <a:pt x="94062" y="422179"/>
                    </a:lnTo>
                    <a:lnTo>
                      <a:pt x="89884" y="410060"/>
                    </a:lnTo>
                    <a:lnTo>
                      <a:pt x="87025" y="398381"/>
                    </a:lnTo>
                    <a:lnTo>
                      <a:pt x="84606" y="387364"/>
                    </a:lnTo>
                    <a:lnTo>
                      <a:pt x="83066" y="376788"/>
                    </a:lnTo>
                    <a:lnTo>
                      <a:pt x="81747" y="366872"/>
                    </a:lnTo>
                    <a:lnTo>
                      <a:pt x="81307" y="358059"/>
                    </a:lnTo>
                    <a:lnTo>
                      <a:pt x="81307" y="349906"/>
                    </a:lnTo>
                    <a:lnTo>
                      <a:pt x="81307" y="342634"/>
                    </a:lnTo>
                    <a:lnTo>
                      <a:pt x="81527" y="336465"/>
                    </a:lnTo>
                    <a:lnTo>
                      <a:pt x="81747" y="330956"/>
                    </a:lnTo>
                    <a:lnTo>
                      <a:pt x="82406" y="326770"/>
                    </a:lnTo>
                    <a:lnTo>
                      <a:pt x="82846" y="323465"/>
                    </a:lnTo>
                    <a:lnTo>
                      <a:pt x="83066" y="321702"/>
                    </a:lnTo>
                    <a:close/>
                    <a:moveTo>
                      <a:pt x="997053" y="284243"/>
                    </a:moveTo>
                    <a:lnTo>
                      <a:pt x="997274" y="285128"/>
                    </a:lnTo>
                    <a:lnTo>
                      <a:pt x="998375" y="287342"/>
                    </a:lnTo>
                    <a:lnTo>
                      <a:pt x="999257" y="290663"/>
                    </a:lnTo>
                    <a:lnTo>
                      <a:pt x="1000579" y="295312"/>
                    </a:lnTo>
                    <a:lnTo>
                      <a:pt x="1001460" y="301290"/>
                    </a:lnTo>
                    <a:lnTo>
                      <a:pt x="1002121" y="307489"/>
                    </a:lnTo>
                    <a:lnTo>
                      <a:pt x="1002121" y="314573"/>
                    </a:lnTo>
                    <a:lnTo>
                      <a:pt x="1001460" y="322322"/>
                    </a:lnTo>
                    <a:lnTo>
                      <a:pt x="999477" y="330071"/>
                    </a:lnTo>
                    <a:lnTo>
                      <a:pt x="996392" y="338041"/>
                    </a:lnTo>
                    <a:lnTo>
                      <a:pt x="991985" y="346232"/>
                    </a:lnTo>
                    <a:lnTo>
                      <a:pt x="985816" y="353759"/>
                    </a:lnTo>
                    <a:lnTo>
                      <a:pt x="979206" y="360401"/>
                    </a:lnTo>
                    <a:lnTo>
                      <a:pt x="972375" y="365714"/>
                    </a:lnTo>
                    <a:lnTo>
                      <a:pt x="965544" y="369699"/>
                    </a:lnTo>
                    <a:lnTo>
                      <a:pt x="959154" y="372799"/>
                    </a:lnTo>
                    <a:lnTo>
                      <a:pt x="952764" y="375013"/>
                    </a:lnTo>
                    <a:lnTo>
                      <a:pt x="947476" y="376120"/>
                    </a:lnTo>
                    <a:lnTo>
                      <a:pt x="943510" y="377005"/>
                    </a:lnTo>
                    <a:lnTo>
                      <a:pt x="941086" y="377448"/>
                    </a:lnTo>
                    <a:lnTo>
                      <a:pt x="939984" y="377448"/>
                    </a:lnTo>
                    <a:lnTo>
                      <a:pt x="939764" y="376784"/>
                    </a:lnTo>
                    <a:lnTo>
                      <a:pt x="938883" y="374349"/>
                    </a:lnTo>
                    <a:lnTo>
                      <a:pt x="937781" y="370585"/>
                    </a:lnTo>
                    <a:lnTo>
                      <a:pt x="936679" y="365936"/>
                    </a:lnTo>
                    <a:lnTo>
                      <a:pt x="936018" y="359958"/>
                    </a:lnTo>
                    <a:lnTo>
                      <a:pt x="936018" y="352874"/>
                    </a:lnTo>
                    <a:lnTo>
                      <a:pt x="936679" y="345568"/>
                    </a:lnTo>
                    <a:lnTo>
                      <a:pt x="938442" y="337377"/>
                    </a:lnTo>
                    <a:lnTo>
                      <a:pt x="941968" y="328742"/>
                    </a:lnTo>
                    <a:lnTo>
                      <a:pt x="946815" y="319887"/>
                    </a:lnTo>
                    <a:lnTo>
                      <a:pt x="953205" y="311695"/>
                    </a:lnTo>
                    <a:lnTo>
                      <a:pt x="959595" y="304832"/>
                    </a:lnTo>
                    <a:lnTo>
                      <a:pt x="966205" y="299076"/>
                    </a:lnTo>
                    <a:lnTo>
                      <a:pt x="973036" y="294427"/>
                    </a:lnTo>
                    <a:lnTo>
                      <a:pt x="979206" y="290885"/>
                    </a:lnTo>
                    <a:lnTo>
                      <a:pt x="985155" y="288228"/>
                    </a:lnTo>
                    <a:lnTo>
                      <a:pt x="990002" y="286235"/>
                    </a:lnTo>
                    <a:lnTo>
                      <a:pt x="993969" y="285128"/>
                    </a:lnTo>
                    <a:lnTo>
                      <a:pt x="996392" y="284464"/>
                    </a:lnTo>
                    <a:close/>
                    <a:moveTo>
                      <a:pt x="8169" y="284243"/>
                    </a:moveTo>
                    <a:lnTo>
                      <a:pt x="9053" y="284684"/>
                    </a:lnTo>
                    <a:lnTo>
                      <a:pt x="11706" y="285124"/>
                    </a:lnTo>
                    <a:lnTo>
                      <a:pt x="15464" y="286446"/>
                    </a:lnTo>
                    <a:lnTo>
                      <a:pt x="20328" y="288209"/>
                    </a:lnTo>
                    <a:lnTo>
                      <a:pt x="26076" y="291074"/>
                    </a:lnTo>
                    <a:lnTo>
                      <a:pt x="32266" y="294819"/>
                    </a:lnTo>
                    <a:lnTo>
                      <a:pt x="39120" y="299006"/>
                    </a:lnTo>
                    <a:lnTo>
                      <a:pt x="45752" y="304955"/>
                    </a:lnTo>
                    <a:lnTo>
                      <a:pt x="52606" y="311786"/>
                    </a:lnTo>
                    <a:lnTo>
                      <a:pt x="58575" y="320159"/>
                    </a:lnTo>
                    <a:lnTo>
                      <a:pt x="63439" y="328973"/>
                    </a:lnTo>
                    <a:lnTo>
                      <a:pt x="66976" y="337346"/>
                    </a:lnTo>
                    <a:lnTo>
                      <a:pt x="68745" y="345719"/>
                    </a:lnTo>
                    <a:lnTo>
                      <a:pt x="69408" y="352990"/>
                    </a:lnTo>
                    <a:lnTo>
                      <a:pt x="69408" y="359821"/>
                    </a:lnTo>
                    <a:lnTo>
                      <a:pt x="68745" y="365770"/>
                    </a:lnTo>
                    <a:lnTo>
                      <a:pt x="67639" y="370617"/>
                    </a:lnTo>
                    <a:lnTo>
                      <a:pt x="66755" y="374363"/>
                    </a:lnTo>
                    <a:lnTo>
                      <a:pt x="65649" y="376567"/>
                    </a:lnTo>
                    <a:lnTo>
                      <a:pt x="65428" y="377448"/>
                    </a:lnTo>
                    <a:lnTo>
                      <a:pt x="64544" y="377448"/>
                    </a:lnTo>
                    <a:lnTo>
                      <a:pt x="61891" y="376787"/>
                    </a:lnTo>
                    <a:lnTo>
                      <a:pt x="57912" y="376126"/>
                    </a:lnTo>
                    <a:lnTo>
                      <a:pt x="52606" y="374584"/>
                    </a:lnTo>
                    <a:lnTo>
                      <a:pt x="46636" y="372380"/>
                    </a:lnTo>
                    <a:lnTo>
                      <a:pt x="39783" y="369736"/>
                    </a:lnTo>
                    <a:lnTo>
                      <a:pt x="32930" y="365770"/>
                    </a:lnTo>
                    <a:lnTo>
                      <a:pt x="26076" y="360482"/>
                    </a:lnTo>
                    <a:lnTo>
                      <a:pt x="19444" y="353871"/>
                    </a:lnTo>
                    <a:lnTo>
                      <a:pt x="13253" y="345939"/>
                    </a:lnTo>
                    <a:lnTo>
                      <a:pt x="8832" y="338007"/>
                    </a:lnTo>
                    <a:lnTo>
                      <a:pt x="5737" y="330295"/>
                    </a:lnTo>
                    <a:lnTo>
                      <a:pt x="4189" y="322142"/>
                    </a:lnTo>
                    <a:lnTo>
                      <a:pt x="3305" y="314871"/>
                    </a:lnTo>
                    <a:lnTo>
                      <a:pt x="3305" y="307820"/>
                    </a:lnTo>
                    <a:lnTo>
                      <a:pt x="3747" y="301209"/>
                    </a:lnTo>
                    <a:lnTo>
                      <a:pt x="5073" y="295701"/>
                    </a:lnTo>
                    <a:lnTo>
                      <a:pt x="5958" y="291074"/>
                    </a:lnTo>
                    <a:lnTo>
                      <a:pt x="7284" y="287328"/>
                    </a:lnTo>
                    <a:lnTo>
                      <a:pt x="7947" y="285124"/>
                    </a:lnTo>
                    <a:close/>
                    <a:moveTo>
                      <a:pt x="851896" y="278294"/>
                    </a:moveTo>
                    <a:lnTo>
                      <a:pt x="853002" y="278515"/>
                    </a:lnTo>
                    <a:lnTo>
                      <a:pt x="854993" y="279840"/>
                    </a:lnTo>
                    <a:lnTo>
                      <a:pt x="858532" y="282048"/>
                    </a:lnTo>
                    <a:lnTo>
                      <a:pt x="862956" y="284698"/>
                    </a:lnTo>
                    <a:lnTo>
                      <a:pt x="867822" y="288893"/>
                    </a:lnTo>
                    <a:lnTo>
                      <a:pt x="873130" y="293751"/>
                    </a:lnTo>
                    <a:lnTo>
                      <a:pt x="878439" y="299934"/>
                    </a:lnTo>
                    <a:lnTo>
                      <a:pt x="883748" y="307000"/>
                    </a:lnTo>
                    <a:lnTo>
                      <a:pt x="888614" y="315170"/>
                    </a:lnTo>
                    <a:lnTo>
                      <a:pt x="892595" y="324665"/>
                    </a:lnTo>
                    <a:lnTo>
                      <a:pt x="895028" y="333718"/>
                    </a:lnTo>
                    <a:lnTo>
                      <a:pt x="896355" y="341888"/>
                    </a:lnTo>
                    <a:lnTo>
                      <a:pt x="896355" y="349617"/>
                    </a:lnTo>
                    <a:lnTo>
                      <a:pt x="895692" y="356683"/>
                    </a:lnTo>
                    <a:lnTo>
                      <a:pt x="894143" y="362865"/>
                    </a:lnTo>
                    <a:lnTo>
                      <a:pt x="892595" y="368606"/>
                    </a:lnTo>
                    <a:lnTo>
                      <a:pt x="890383" y="373244"/>
                    </a:lnTo>
                    <a:lnTo>
                      <a:pt x="888614" y="377218"/>
                    </a:lnTo>
                    <a:lnTo>
                      <a:pt x="887065" y="379647"/>
                    </a:lnTo>
                    <a:lnTo>
                      <a:pt x="885738" y="381414"/>
                    </a:lnTo>
                    <a:lnTo>
                      <a:pt x="885517" y="382076"/>
                    </a:lnTo>
                    <a:lnTo>
                      <a:pt x="884853" y="381855"/>
                    </a:lnTo>
                    <a:lnTo>
                      <a:pt x="882642" y="380972"/>
                    </a:lnTo>
                    <a:lnTo>
                      <a:pt x="879545" y="379647"/>
                    </a:lnTo>
                    <a:lnTo>
                      <a:pt x="875342" y="377439"/>
                    </a:lnTo>
                    <a:lnTo>
                      <a:pt x="870697" y="374789"/>
                    </a:lnTo>
                    <a:lnTo>
                      <a:pt x="865389" y="371035"/>
                    </a:lnTo>
                    <a:lnTo>
                      <a:pt x="860302" y="366619"/>
                    </a:lnTo>
                    <a:lnTo>
                      <a:pt x="854993" y="361320"/>
                    </a:lnTo>
                    <a:lnTo>
                      <a:pt x="850127" y="354916"/>
                    </a:lnTo>
                    <a:lnTo>
                      <a:pt x="845703" y="347850"/>
                    </a:lnTo>
                    <a:lnTo>
                      <a:pt x="842164" y="339238"/>
                    </a:lnTo>
                    <a:lnTo>
                      <a:pt x="839731" y="330627"/>
                    </a:lnTo>
                    <a:lnTo>
                      <a:pt x="838846" y="322236"/>
                    </a:lnTo>
                    <a:lnTo>
                      <a:pt x="838846" y="314066"/>
                    </a:lnTo>
                    <a:lnTo>
                      <a:pt x="840173" y="306337"/>
                    </a:lnTo>
                    <a:lnTo>
                      <a:pt x="841722" y="299713"/>
                    </a:lnTo>
                    <a:lnTo>
                      <a:pt x="843934" y="293530"/>
                    </a:lnTo>
                    <a:lnTo>
                      <a:pt x="845924" y="288231"/>
                    </a:lnTo>
                    <a:lnTo>
                      <a:pt x="848136" y="284256"/>
                    </a:lnTo>
                    <a:lnTo>
                      <a:pt x="850348" y="280723"/>
                    </a:lnTo>
                    <a:lnTo>
                      <a:pt x="851675" y="278956"/>
                    </a:lnTo>
                    <a:close/>
                    <a:moveTo>
                      <a:pt x="153529" y="278294"/>
                    </a:moveTo>
                    <a:lnTo>
                      <a:pt x="153750" y="278736"/>
                    </a:lnTo>
                    <a:lnTo>
                      <a:pt x="155298" y="280944"/>
                    </a:lnTo>
                    <a:lnTo>
                      <a:pt x="157289" y="284035"/>
                    </a:lnTo>
                    <a:lnTo>
                      <a:pt x="159501" y="288451"/>
                    </a:lnTo>
                    <a:lnTo>
                      <a:pt x="161713" y="293751"/>
                    </a:lnTo>
                    <a:lnTo>
                      <a:pt x="163924" y="299934"/>
                    </a:lnTo>
                    <a:lnTo>
                      <a:pt x="165473" y="306558"/>
                    </a:lnTo>
                    <a:lnTo>
                      <a:pt x="166579" y="314066"/>
                    </a:lnTo>
                    <a:lnTo>
                      <a:pt x="166579" y="322015"/>
                    </a:lnTo>
                    <a:lnTo>
                      <a:pt x="165694" y="330848"/>
                    </a:lnTo>
                    <a:lnTo>
                      <a:pt x="163482" y="339459"/>
                    </a:lnTo>
                    <a:lnTo>
                      <a:pt x="159722" y="347850"/>
                    </a:lnTo>
                    <a:lnTo>
                      <a:pt x="155298" y="355137"/>
                    </a:lnTo>
                    <a:lnTo>
                      <a:pt x="150432" y="361320"/>
                    </a:lnTo>
                    <a:lnTo>
                      <a:pt x="145345" y="366619"/>
                    </a:lnTo>
                    <a:lnTo>
                      <a:pt x="140036" y="371256"/>
                    </a:lnTo>
                    <a:lnTo>
                      <a:pt x="134728" y="374568"/>
                    </a:lnTo>
                    <a:lnTo>
                      <a:pt x="130083" y="377439"/>
                    </a:lnTo>
                    <a:lnTo>
                      <a:pt x="126101" y="379647"/>
                    </a:lnTo>
                    <a:lnTo>
                      <a:pt x="122783" y="381193"/>
                    </a:lnTo>
                    <a:lnTo>
                      <a:pt x="121014" y="381634"/>
                    </a:lnTo>
                    <a:lnTo>
                      <a:pt x="120129" y="382076"/>
                    </a:lnTo>
                    <a:lnTo>
                      <a:pt x="119687" y="381414"/>
                    </a:lnTo>
                    <a:lnTo>
                      <a:pt x="118581" y="379868"/>
                    </a:lnTo>
                    <a:lnTo>
                      <a:pt x="117033" y="376997"/>
                    </a:lnTo>
                    <a:lnTo>
                      <a:pt x="115042" y="373464"/>
                    </a:lnTo>
                    <a:lnTo>
                      <a:pt x="112830" y="368827"/>
                    </a:lnTo>
                    <a:lnTo>
                      <a:pt x="111282" y="363086"/>
                    </a:lnTo>
                    <a:lnTo>
                      <a:pt x="109733" y="356683"/>
                    </a:lnTo>
                    <a:lnTo>
                      <a:pt x="109070" y="349617"/>
                    </a:lnTo>
                    <a:lnTo>
                      <a:pt x="109070" y="341888"/>
                    </a:lnTo>
                    <a:lnTo>
                      <a:pt x="110397" y="333497"/>
                    </a:lnTo>
                    <a:lnTo>
                      <a:pt x="112830" y="324665"/>
                    </a:lnTo>
                    <a:lnTo>
                      <a:pt x="117033" y="315390"/>
                    </a:lnTo>
                    <a:lnTo>
                      <a:pt x="121899" y="307000"/>
                    </a:lnTo>
                    <a:lnTo>
                      <a:pt x="126986" y="299934"/>
                    </a:lnTo>
                    <a:lnTo>
                      <a:pt x="132295" y="293972"/>
                    </a:lnTo>
                    <a:lnTo>
                      <a:pt x="137603" y="289114"/>
                    </a:lnTo>
                    <a:lnTo>
                      <a:pt x="142469" y="284918"/>
                    </a:lnTo>
                    <a:lnTo>
                      <a:pt x="146893" y="281827"/>
                    </a:lnTo>
                    <a:lnTo>
                      <a:pt x="150432" y="279840"/>
                    </a:lnTo>
                    <a:lnTo>
                      <a:pt x="152644" y="278515"/>
                    </a:lnTo>
                    <a:close/>
                    <a:moveTo>
                      <a:pt x="909099" y="196326"/>
                    </a:moveTo>
                    <a:lnTo>
                      <a:pt x="909766" y="196546"/>
                    </a:lnTo>
                    <a:lnTo>
                      <a:pt x="911988" y="198089"/>
                    </a:lnTo>
                    <a:lnTo>
                      <a:pt x="914876" y="200512"/>
                    </a:lnTo>
                    <a:lnTo>
                      <a:pt x="918209" y="203597"/>
                    </a:lnTo>
                    <a:lnTo>
                      <a:pt x="922431" y="208004"/>
                    </a:lnTo>
                    <a:lnTo>
                      <a:pt x="926430" y="212852"/>
                    </a:lnTo>
                    <a:lnTo>
                      <a:pt x="930652" y="218801"/>
                    </a:lnTo>
                    <a:lnTo>
                      <a:pt x="934207" y="225632"/>
                    </a:lnTo>
                    <a:lnTo>
                      <a:pt x="937096" y="232903"/>
                    </a:lnTo>
                    <a:lnTo>
                      <a:pt x="939095" y="241276"/>
                    </a:lnTo>
                    <a:lnTo>
                      <a:pt x="939984" y="250310"/>
                    </a:lnTo>
                    <a:lnTo>
                      <a:pt x="939318" y="259565"/>
                    </a:lnTo>
                    <a:lnTo>
                      <a:pt x="937762" y="267938"/>
                    </a:lnTo>
                    <a:lnTo>
                      <a:pt x="935540" y="275209"/>
                    </a:lnTo>
                    <a:lnTo>
                      <a:pt x="932430" y="282040"/>
                    </a:lnTo>
                    <a:lnTo>
                      <a:pt x="928875" y="287768"/>
                    </a:lnTo>
                    <a:lnTo>
                      <a:pt x="925542" y="293057"/>
                    </a:lnTo>
                    <a:lnTo>
                      <a:pt x="921987" y="297023"/>
                    </a:lnTo>
                    <a:lnTo>
                      <a:pt x="918876" y="300548"/>
                    </a:lnTo>
                    <a:lnTo>
                      <a:pt x="916432" y="302972"/>
                    </a:lnTo>
                    <a:lnTo>
                      <a:pt x="914876" y="304515"/>
                    </a:lnTo>
                    <a:lnTo>
                      <a:pt x="914210" y="304735"/>
                    </a:lnTo>
                    <a:lnTo>
                      <a:pt x="913543" y="304515"/>
                    </a:lnTo>
                    <a:lnTo>
                      <a:pt x="911766" y="303193"/>
                    </a:lnTo>
                    <a:lnTo>
                      <a:pt x="909099" y="301430"/>
                    </a:lnTo>
                    <a:lnTo>
                      <a:pt x="905989" y="298345"/>
                    </a:lnTo>
                    <a:lnTo>
                      <a:pt x="902656" y="294599"/>
                    </a:lnTo>
                    <a:lnTo>
                      <a:pt x="899101" y="289972"/>
                    </a:lnTo>
                    <a:lnTo>
                      <a:pt x="895323" y="284684"/>
                    </a:lnTo>
                    <a:lnTo>
                      <a:pt x="892213" y="278294"/>
                    </a:lnTo>
                    <a:lnTo>
                      <a:pt x="889769" y="270802"/>
                    </a:lnTo>
                    <a:lnTo>
                      <a:pt x="888213" y="262870"/>
                    </a:lnTo>
                    <a:lnTo>
                      <a:pt x="887102" y="253615"/>
                    </a:lnTo>
                    <a:lnTo>
                      <a:pt x="887769" y="244140"/>
                    </a:lnTo>
                    <a:lnTo>
                      <a:pt x="889102" y="235547"/>
                    </a:lnTo>
                    <a:lnTo>
                      <a:pt x="891324" y="227835"/>
                    </a:lnTo>
                    <a:lnTo>
                      <a:pt x="893768" y="220564"/>
                    </a:lnTo>
                    <a:lnTo>
                      <a:pt x="896657" y="214394"/>
                    </a:lnTo>
                    <a:lnTo>
                      <a:pt x="899767" y="208886"/>
                    </a:lnTo>
                    <a:lnTo>
                      <a:pt x="902656" y="204699"/>
                    </a:lnTo>
                    <a:lnTo>
                      <a:pt x="905100" y="200953"/>
                    </a:lnTo>
                    <a:lnTo>
                      <a:pt x="907322" y="198529"/>
                    </a:lnTo>
                    <a:lnTo>
                      <a:pt x="908877" y="196987"/>
                    </a:lnTo>
                    <a:close/>
                    <a:moveTo>
                      <a:pt x="96327" y="196326"/>
                    </a:moveTo>
                    <a:lnTo>
                      <a:pt x="96993" y="196984"/>
                    </a:lnTo>
                    <a:lnTo>
                      <a:pt x="98104" y="198520"/>
                    </a:lnTo>
                    <a:lnTo>
                      <a:pt x="100326" y="201373"/>
                    </a:lnTo>
                    <a:lnTo>
                      <a:pt x="102992" y="204665"/>
                    </a:lnTo>
                    <a:lnTo>
                      <a:pt x="105659" y="209274"/>
                    </a:lnTo>
                    <a:lnTo>
                      <a:pt x="108769" y="214540"/>
                    </a:lnTo>
                    <a:lnTo>
                      <a:pt x="111658" y="220685"/>
                    </a:lnTo>
                    <a:lnTo>
                      <a:pt x="114102" y="227707"/>
                    </a:lnTo>
                    <a:lnTo>
                      <a:pt x="116324" y="235827"/>
                    </a:lnTo>
                    <a:lnTo>
                      <a:pt x="117657" y="244386"/>
                    </a:lnTo>
                    <a:lnTo>
                      <a:pt x="118324" y="253603"/>
                    </a:lnTo>
                    <a:lnTo>
                      <a:pt x="117657" y="262820"/>
                    </a:lnTo>
                    <a:lnTo>
                      <a:pt x="115657" y="270939"/>
                    </a:lnTo>
                    <a:lnTo>
                      <a:pt x="113213" y="278181"/>
                    </a:lnTo>
                    <a:lnTo>
                      <a:pt x="110103" y="284545"/>
                    </a:lnTo>
                    <a:lnTo>
                      <a:pt x="106548" y="290032"/>
                    </a:lnTo>
                    <a:lnTo>
                      <a:pt x="102992" y="294640"/>
                    </a:lnTo>
                    <a:lnTo>
                      <a:pt x="99437" y="298371"/>
                    </a:lnTo>
                    <a:lnTo>
                      <a:pt x="96327" y="301224"/>
                    </a:lnTo>
                    <a:lnTo>
                      <a:pt x="93882" y="303199"/>
                    </a:lnTo>
                    <a:lnTo>
                      <a:pt x="92105" y="304515"/>
                    </a:lnTo>
                    <a:lnTo>
                      <a:pt x="91661" y="304735"/>
                    </a:lnTo>
                    <a:lnTo>
                      <a:pt x="90994" y="304296"/>
                    </a:lnTo>
                    <a:lnTo>
                      <a:pt x="89439" y="302979"/>
                    </a:lnTo>
                    <a:lnTo>
                      <a:pt x="86772" y="300565"/>
                    </a:lnTo>
                    <a:lnTo>
                      <a:pt x="83662" y="297054"/>
                    </a:lnTo>
                    <a:lnTo>
                      <a:pt x="80329" y="292885"/>
                    </a:lnTo>
                    <a:lnTo>
                      <a:pt x="76551" y="287837"/>
                    </a:lnTo>
                    <a:lnTo>
                      <a:pt x="72996" y="282131"/>
                    </a:lnTo>
                    <a:lnTo>
                      <a:pt x="70108" y="275328"/>
                    </a:lnTo>
                    <a:lnTo>
                      <a:pt x="67664" y="267648"/>
                    </a:lnTo>
                    <a:lnTo>
                      <a:pt x="66108" y="259308"/>
                    </a:lnTo>
                    <a:lnTo>
                      <a:pt x="65442" y="250530"/>
                    </a:lnTo>
                    <a:lnTo>
                      <a:pt x="66553" y="241313"/>
                    </a:lnTo>
                    <a:lnTo>
                      <a:pt x="68330" y="233194"/>
                    </a:lnTo>
                    <a:lnTo>
                      <a:pt x="71219" y="225513"/>
                    </a:lnTo>
                    <a:lnTo>
                      <a:pt x="74996" y="218929"/>
                    </a:lnTo>
                    <a:lnTo>
                      <a:pt x="78996" y="213004"/>
                    </a:lnTo>
                    <a:lnTo>
                      <a:pt x="82995" y="208176"/>
                    </a:lnTo>
                    <a:lnTo>
                      <a:pt x="87217" y="204007"/>
                    </a:lnTo>
                    <a:lnTo>
                      <a:pt x="90550" y="200715"/>
                    </a:lnTo>
                    <a:lnTo>
                      <a:pt x="93438" y="198520"/>
                    </a:lnTo>
                    <a:lnTo>
                      <a:pt x="95660" y="196984"/>
                    </a:lnTo>
                    <a:close/>
                    <a:moveTo>
                      <a:pt x="753969" y="37238"/>
                    </a:moveTo>
                    <a:lnTo>
                      <a:pt x="752425" y="48035"/>
                    </a:lnTo>
                    <a:lnTo>
                      <a:pt x="748677" y="58611"/>
                    </a:lnTo>
                    <a:lnTo>
                      <a:pt x="743385" y="68747"/>
                    </a:lnTo>
                    <a:lnTo>
                      <a:pt x="737211" y="77120"/>
                    </a:lnTo>
                    <a:lnTo>
                      <a:pt x="729935" y="84612"/>
                    </a:lnTo>
                    <a:lnTo>
                      <a:pt x="721776" y="91002"/>
                    </a:lnTo>
                    <a:lnTo>
                      <a:pt x="713397" y="96510"/>
                    </a:lnTo>
                    <a:lnTo>
                      <a:pt x="705018" y="101578"/>
                    </a:lnTo>
                    <a:lnTo>
                      <a:pt x="696860" y="105104"/>
                    </a:lnTo>
                    <a:lnTo>
                      <a:pt x="689142" y="108189"/>
                    </a:lnTo>
                    <a:lnTo>
                      <a:pt x="681866" y="110612"/>
                    </a:lnTo>
                    <a:lnTo>
                      <a:pt x="681866" y="125155"/>
                    </a:lnTo>
                    <a:lnTo>
                      <a:pt x="656068" y="125155"/>
                    </a:lnTo>
                    <a:lnTo>
                      <a:pt x="652319" y="145206"/>
                    </a:lnTo>
                    <a:lnTo>
                      <a:pt x="647909" y="164156"/>
                    </a:lnTo>
                    <a:lnTo>
                      <a:pt x="642397" y="182004"/>
                    </a:lnTo>
                    <a:lnTo>
                      <a:pt x="636444" y="198970"/>
                    </a:lnTo>
                    <a:lnTo>
                      <a:pt x="629608" y="214835"/>
                    </a:lnTo>
                    <a:lnTo>
                      <a:pt x="622111" y="229818"/>
                    </a:lnTo>
                    <a:lnTo>
                      <a:pt x="614394" y="243920"/>
                    </a:lnTo>
                    <a:lnTo>
                      <a:pt x="606235" y="257141"/>
                    </a:lnTo>
                    <a:lnTo>
                      <a:pt x="597857" y="269921"/>
                    </a:lnTo>
                    <a:lnTo>
                      <a:pt x="589478" y="281599"/>
                    </a:lnTo>
                    <a:lnTo>
                      <a:pt x="607779" y="282481"/>
                    </a:lnTo>
                    <a:lnTo>
                      <a:pt x="625639" y="281819"/>
                    </a:lnTo>
                    <a:lnTo>
                      <a:pt x="642176" y="279616"/>
                    </a:lnTo>
                    <a:lnTo>
                      <a:pt x="658052" y="275870"/>
                    </a:lnTo>
                    <a:lnTo>
                      <a:pt x="672825" y="271023"/>
                    </a:lnTo>
                    <a:lnTo>
                      <a:pt x="686717" y="264192"/>
                    </a:lnTo>
                    <a:lnTo>
                      <a:pt x="699727" y="256260"/>
                    </a:lnTo>
                    <a:lnTo>
                      <a:pt x="711854" y="246344"/>
                    </a:lnTo>
                    <a:lnTo>
                      <a:pt x="722438" y="235988"/>
                    </a:lnTo>
                    <a:lnTo>
                      <a:pt x="731919" y="224530"/>
                    </a:lnTo>
                    <a:lnTo>
                      <a:pt x="740298" y="212191"/>
                    </a:lnTo>
                    <a:lnTo>
                      <a:pt x="747795" y="199191"/>
                    </a:lnTo>
                    <a:lnTo>
                      <a:pt x="754189" y="185750"/>
                    </a:lnTo>
                    <a:lnTo>
                      <a:pt x="759922" y="171868"/>
                    </a:lnTo>
                    <a:lnTo>
                      <a:pt x="764553" y="157546"/>
                    </a:lnTo>
                    <a:lnTo>
                      <a:pt x="768521" y="143444"/>
                    </a:lnTo>
                    <a:lnTo>
                      <a:pt x="772049" y="129562"/>
                    </a:lnTo>
                    <a:lnTo>
                      <a:pt x="774916" y="115680"/>
                    </a:lnTo>
                    <a:lnTo>
                      <a:pt x="777121" y="102019"/>
                    </a:lnTo>
                    <a:lnTo>
                      <a:pt x="778664" y="89239"/>
                    </a:lnTo>
                    <a:lnTo>
                      <a:pt x="779767" y="76900"/>
                    </a:lnTo>
                    <a:lnTo>
                      <a:pt x="780869" y="65442"/>
                    </a:lnTo>
                    <a:lnTo>
                      <a:pt x="781310" y="54866"/>
                    </a:lnTo>
                    <a:lnTo>
                      <a:pt x="781751" y="45391"/>
                    </a:lnTo>
                    <a:lnTo>
                      <a:pt x="781751" y="37238"/>
                    </a:lnTo>
                    <a:close/>
                    <a:moveTo>
                      <a:pt x="223674" y="37018"/>
                    </a:moveTo>
                    <a:lnTo>
                      <a:pt x="224115" y="44950"/>
                    </a:lnTo>
                    <a:lnTo>
                      <a:pt x="224335" y="54645"/>
                    </a:lnTo>
                    <a:lnTo>
                      <a:pt x="224776" y="65001"/>
                    </a:lnTo>
                    <a:lnTo>
                      <a:pt x="225658" y="76459"/>
                    </a:lnTo>
                    <a:lnTo>
                      <a:pt x="226981" y="88798"/>
                    </a:lnTo>
                    <a:lnTo>
                      <a:pt x="228525" y="101799"/>
                    </a:lnTo>
                    <a:lnTo>
                      <a:pt x="230730" y="115240"/>
                    </a:lnTo>
                    <a:lnTo>
                      <a:pt x="233376" y="129121"/>
                    </a:lnTo>
                    <a:lnTo>
                      <a:pt x="236903" y="143444"/>
                    </a:lnTo>
                    <a:lnTo>
                      <a:pt x="240872" y="157546"/>
                    </a:lnTo>
                    <a:lnTo>
                      <a:pt x="245944" y="171427"/>
                    </a:lnTo>
                    <a:lnTo>
                      <a:pt x="251456" y="185309"/>
                    </a:lnTo>
                    <a:lnTo>
                      <a:pt x="258071" y="198970"/>
                    </a:lnTo>
                    <a:lnTo>
                      <a:pt x="265568" y="211750"/>
                    </a:lnTo>
                    <a:lnTo>
                      <a:pt x="273947" y="224089"/>
                    </a:lnTo>
                    <a:lnTo>
                      <a:pt x="283208" y="235988"/>
                    </a:lnTo>
                    <a:lnTo>
                      <a:pt x="293792" y="246344"/>
                    </a:lnTo>
                    <a:lnTo>
                      <a:pt x="304596" y="254938"/>
                    </a:lnTo>
                    <a:lnTo>
                      <a:pt x="316062" y="262429"/>
                    </a:lnTo>
                    <a:lnTo>
                      <a:pt x="328189" y="268599"/>
                    </a:lnTo>
                    <a:lnTo>
                      <a:pt x="340978" y="273887"/>
                    </a:lnTo>
                    <a:lnTo>
                      <a:pt x="354649" y="277413"/>
                    </a:lnTo>
                    <a:lnTo>
                      <a:pt x="368981" y="280277"/>
                    </a:lnTo>
                    <a:lnTo>
                      <a:pt x="383975" y="281819"/>
                    </a:lnTo>
                    <a:lnTo>
                      <a:pt x="399851" y="282040"/>
                    </a:lnTo>
                    <a:lnTo>
                      <a:pt x="416388" y="281599"/>
                    </a:lnTo>
                    <a:lnTo>
                      <a:pt x="407568" y="269480"/>
                    </a:lnTo>
                    <a:lnTo>
                      <a:pt x="399189" y="257141"/>
                    </a:lnTo>
                    <a:lnTo>
                      <a:pt x="391251" y="243700"/>
                    </a:lnTo>
                    <a:lnTo>
                      <a:pt x="383313" y="229818"/>
                    </a:lnTo>
                    <a:lnTo>
                      <a:pt x="375816" y="214615"/>
                    </a:lnTo>
                    <a:lnTo>
                      <a:pt x="369422" y="198530"/>
                    </a:lnTo>
                    <a:lnTo>
                      <a:pt x="363028" y="182004"/>
                    </a:lnTo>
                    <a:lnTo>
                      <a:pt x="357515" y="164156"/>
                    </a:lnTo>
                    <a:lnTo>
                      <a:pt x="353105" y="145206"/>
                    </a:lnTo>
                    <a:lnTo>
                      <a:pt x="349798" y="125155"/>
                    </a:lnTo>
                    <a:lnTo>
                      <a:pt x="323559" y="125155"/>
                    </a:lnTo>
                    <a:lnTo>
                      <a:pt x="323559" y="110612"/>
                    </a:lnTo>
                    <a:lnTo>
                      <a:pt x="316282" y="108189"/>
                    </a:lnTo>
                    <a:lnTo>
                      <a:pt x="308565" y="105104"/>
                    </a:lnTo>
                    <a:lnTo>
                      <a:pt x="300407" y="101138"/>
                    </a:lnTo>
                    <a:lnTo>
                      <a:pt x="292028" y="96510"/>
                    </a:lnTo>
                    <a:lnTo>
                      <a:pt x="283649" y="91002"/>
                    </a:lnTo>
                    <a:lnTo>
                      <a:pt x="275711" y="84612"/>
                    </a:lnTo>
                    <a:lnTo>
                      <a:pt x="268435" y="77120"/>
                    </a:lnTo>
                    <a:lnTo>
                      <a:pt x="262040" y="68527"/>
                    </a:lnTo>
                    <a:lnTo>
                      <a:pt x="256748" y="58611"/>
                    </a:lnTo>
                    <a:lnTo>
                      <a:pt x="253441" y="48035"/>
                    </a:lnTo>
                    <a:lnTo>
                      <a:pt x="251456" y="37018"/>
                    </a:lnTo>
                    <a:close/>
                    <a:moveTo>
                      <a:pt x="187953" y="0"/>
                    </a:moveTo>
                    <a:lnTo>
                      <a:pt x="295556" y="0"/>
                    </a:lnTo>
                    <a:lnTo>
                      <a:pt x="290264" y="22916"/>
                    </a:lnTo>
                    <a:lnTo>
                      <a:pt x="288941" y="29967"/>
                    </a:lnTo>
                    <a:lnTo>
                      <a:pt x="289161" y="36797"/>
                    </a:lnTo>
                    <a:lnTo>
                      <a:pt x="290705" y="42967"/>
                    </a:lnTo>
                    <a:lnTo>
                      <a:pt x="293571" y="48696"/>
                    </a:lnTo>
                    <a:lnTo>
                      <a:pt x="297981" y="54204"/>
                    </a:lnTo>
                    <a:lnTo>
                      <a:pt x="303493" y="59493"/>
                    </a:lnTo>
                    <a:lnTo>
                      <a:pt x="310108" y="63900"/>
                    </a:lnTo>
                    <a:lnTo>
                      <a:pt x="316723" y="67866"/>
                    </a:lnTo>
                    <a:lnTo>
                      <a:pt x="323559" y="70951"/>
                    </a:lnTo>
                    <a:lnTo>
                      <a:pt x="329953" y="73815"/>
                    </a:lnTo>
                    <a:lnTo>
                      <a:pt x="336348" y="75798"/>
                    </a:lnTo>
                    <a:lnTo>
                      <a:pt x="341639" y="77341"/>
                    </a:lnTo>
                    <a:lnTo>
                      <a:pt x="346049" y="78442"/>
                    </a:lnTo>
                    <a:lnTo>
                      <a:pt x="346049" y="67866"/>
                    </a:lnTo>
                    <a:lnTo>
                      <a:pt x="346049" y="57069"/>
                    </a:lnTo>
                    <a:lnTo>
                      <a:pt x="320472" y="57069"/>
                    </a:lnTo>
                    <a:lnTo>
                      <a:pt x="320472" y="27763"/>
                    </a:lnTo>
                    <a:lnTo>
                      <a:pt x="502823" y="27763"/>
                    </a:lnTo>
                    <a:lnTo>
                      <a:pt x="685173" y="27763"/>
                    </a:lnTo>
                    <a:lnTo>
                      <a:pt x="685173" y="57289"/>
                    </a:lnTo>
                    <a:lnTo>
                      <a:pt x="659596" y="57289"/>
                    </a:lnTo>
                    <a:lnTo>
                      <a:pt x="659596" y="68086"/>
                    </a:lnTo>
                    <a:lnTo>
                      <a:pt x="659596" y="78663"/>
                    </a:lnTo>
                    <a:lnTo>
                      <a:pt x="659816" y="78663"/>
                    </a:lnTo>
                    <a:lnTo>
                      <a:pt x="663785" y="77341"/>
                    </a:lnTo>
                    <a:lnTo>
                      <a:pt x="669077" y="75798"/>
                    </a:lnTo>
                    <a:lnTo>
                      <a:pt x="675471" y="74035"/>
                    </a:lnTo>
                    <a:lnTo>
                      <a:pt x="681866" y="71171"/>
                    </a:lnTo>
                    <a:lnTo>
                      <a:pt x="688922" y="67866"/>
                    </a:lnTo>
                    <a:lnTo>
                      <a:pt x="695758" y="64120"/>
                    </a:lnTo>
                    <a:lnTo>
                      <a:pt x="701931" y="59493"/>
                    </a:lnTo>
                    <a:lnTo>
                      <a:pt x="707444" y="54645"/>
                    </a:lnTo>
                    <a:lnTo>
                      <a:pt x="711854" y="48696"/>
                    </a:lnTo>
                    <a:lnTo>
                      <a:pt x="714720" y="42967"/>
                    </a:lnTo>
                    <a:lnTo>
                      <a:pt x="716264" y="36797"/>
                    </a:lnTo>
                    <a:lnTo>
                      <a:pt x="716484" y="30187"/>
                    </a:lnTo>
                    <a:lnTo>
                      <a:pt x="715602" y="23136"/>
                    </a:lnTo>
                    <a:lnTo>
                      <a:pt x="710090" y="0"/>
                    </a:lnTo>
                    <a:lnTo>
                      <a:pt x="817472" y="0"/>
                    </a:lnTo>
                    <a:lnTo>
                      <a:pt x="818795" y="17407"/>
                    </a:lnTo>
                    <a:lnTo>
                      <a:pt x="818795" y="19390"/>
                    </a:lnTo>
                    <a:lnTo>
                      <a:pt x="819015" y="23136"/>
                    </a:lnTo>
                    <a:lnTo>
                      <a:pt x="819015" y="28424"/>
                    </a:lnTo>
                    <a:lnTo>
                      <a:pt x="819015" y="35475"/>
                    </a:lnTo>
                    <a:lnTo>
                      <a:pt x="819015" y="44069"/>
                    </a:lnTo>
                    <a:lnTo>
                      <a:pt x="819015" y="53764"/>
                    </a:lnTo>
                    <a:lnTo>
                      <a:pt x="818574" y="64781"/>
                    </a:lnTo>
                    <a:lnTo>
                      <a:pt x="817472" y="76459"/>
                    </a:lnTo>
                    <a:lnTo>
                      <a:pt x="816590" y="89459"/>
                    </a:lnTo>
                    <a:lnTo>
                      <a:pt x="814826" y="103121"/>
                    </a:lnTo>
                    <a:lnTo>
                      <a:pt x="812621" y="117223"/>
                    </a:lnTo>
                    <a:lnTo>
                      <a:pt x="809975" y="131765"/>
                    </a:lnTo>
                    <a:lnTo>
                      <a:pt x="806667" y="146749"/>
                    </a:lnTo>
                    <a:lnTo>
                      <a:pt x="802698" y="161953"/>
                    </a:lnTo>
                    <a:lnTo>
                      <a:pt x="797627" y="176936"/>
                    </a:lnTo>
                    <a:lnTo>
                      <a:pt x="791894" y="192140"/>
                    </a:lnTo>
                    <a:lnTo>
                      <a:pt x="785500" y="207123"/>
                    </a:lnTo>
                    <a:lnTo>
                      <a:pt x="778003" y="221666"/>
                    </a:lnTo>
                    <a:lnTo>
                      <a:pt x="769183" y="235988"/>
                    </a:lnTo>
                    <a:lnTo>
                      <a:pt x="759481" y="249429"/>
                    </a:lnTo>
                    <a:lnTo>
                      <a:pt x="748897" y="262209"/>
                    </a:lnTo>
                    <a:lnTo>
                      <a:pt x="736770" y="273887"/>
                    </a:lnTo>
                    <a:lnTo>
                      <a:pt x="724422" y="284243"/>
                    </a:lnTo>
                    <a:lnTo>
                      <a:pt x="710751" y="293498"/>
                    </a:lnTo>
                    <a:lnTo>
                      <a:pt x="696199" y="301210"/>
                    </a:lnTo>
                    <a:lnTo>
                      <a:pt x="681425" y="307820"/>
                    </a:lnTo>
                    <a:lnTo>
                      <a:pt x="665549" y="312668"/>
                    </a:lnTo>
                    <a:lnTo>
                      <a:pt x="649012" y="316413"/>
                    </a:lnTo>
                    <a:lnTo>
                      <a:pt x="631372" y="318617"/>
                    </a:lnTo>
                    <a:lnTo>
                      <a:pt x="613291" y="319498"/>
                    </a:lnTo>
                    <a:lnTo>
                      <a:pt x="594329" y="319058"/>
                    </a:lnTo>
                    <a:lnTo>
                      <a:pt x="596534" y="325007"/>
                    </a:lnTo>
                    <a:lnTo>
                      <a:pt x="561254" y="337567"/>
                    </a:lnTo>
                    <a:lnTo>
                      <a:pt x="555962" y="322804"/>
                    </a:lnTo>
                    <a:lnTo>
                      <a:pt x="546922" y="333600"/>
                    </a:lnTo>
                    <a:lnTo>
                      <a:pt x="539204" y="343516"/>
                    </a:lnTo>
                    <a:lnTo>
                      <a:pt x="531928" y="352770"/>
                    </a:lnTo>
                    <a:lnTo>
                      <a:pt x="526416" y="361364"/>
                    </a:lnTo>
                    <a:lnTo>
                      <a:pt x="522006" y="369737"/>
                    </a:lnTo>
                    <a:lnTo>
                      <a:pt x="519360" y="377669"/>
                    </a:lnTo>
                    <a:lnTo>
                      <a:pt x="518257" y="385381"/>
                    </a:lnTo>
                    <a:lnTo>
                      <a:pt x="519360" y="393534"/>
                    </a:lnTo>
                    <a:lnTo>
                      <a:pt x="522006" y="400805"/>
                    </a:lnTo>
                    <a:lnTo>
                      <a:pt x="526416" y="407856"/>
                    </a:lnTo>
                    <a:lnTo>
                      <a:pt x="531928" y="414467"/>
                    </a:lnTo>
                    <a:lnTo>
                      <a:pt x="538984" y="420636"/>
                    </a:lnTo>
                    <a:lnTo>
                      <a:pt x="546701" y="426365"/>
                    </a:lnTo>
                    <a:lnTo>
                      <a:pt x="555521" y="431653"/>
                    </a:lnTo>
                    <a:lnTo>
                      <a:pt x="564782" y="436501"/>
                    </a:lnTo>
                    <a:lnTo>
                      <a:pt x="574484" y="440908"/>
                    </a:lnTo>
                    <a:lnTo>
                      <a:pt x="584186" y="444874"/>
                    </a:lnTo>
                    <a:lnTo>
                      <a:pt x="594108" y="448620"/>
                    </a:lnTo>
                    <a:lnTo>
                      <a:pt x="603810" y="451925"/>
                    </a:lnTo>
                    <a:lnTo>
                      <a:pt x="613071" y="454789"/>
                    </a:lnTo>
                    <a:lnTo>
                      <a:pt x="621450" y="457213"/>
                    </a:lnTo>
                    <a:lnTo>
                      <a:pt x="629608" y="459196"/>
                    </a:lnTo>
                    <a:lnTo>
                      <a:pt x="636444" y="460959"/>
                    </a:lnTo>
                    <a:lnTo>
                      <a:pt x="642176" y="462281"/>
                    </a:lnTo>
                    <a:lnTo>
                      <a:pt x="646366" y="463163"/>
                    </a:lnTo>
                    <a:lnTo>
                      <a:pt x="649232" y="463824"/>
                    </a:lnTo>
                    <a:lnTo>
                      <a:pt x="650114" y="464044"/>
                    </a:lnTo>
                    <a:lnTo>
                      <a:pt x="650114" y="482553"/>
                    </a:lnTo>
                    <a:lnTo>
                      <a:pt x="670180" y="482553"/>
                    </a:lnTo>
                    <a:lnTo>
                      <a:pt x="670180" y="508994"/>
                    </a:lnTo>
                    <a:lnTo>
                      <a:pt x="653642" y="508994"/>
                    </a:lnTo>
                    <a:lnTo>
                      <a:pt x="653642" y="690998"/>
                    </a:lnTo>
                    <a:lnTo>
                      <a:pt x="670180" y="690998"/>
                    </a:lnTo>
                    <a:lnTo>
                      <a:pt x="670180" y="720965"/>
                    </a:lnTo>
                    <a:lnTo>
                      <a:pt x="681645" y="720965"/>
                    </a:lnTo>
                    <a:lnTo>
                      <a:pt x="681645" y="766135"/>
                    </a:lnTo>
                    <a:lnTo>
                      <a:pt x="502823" y="766135"/>
                    </a:lnTo>
                    <a:lnTo>
                      <a:pt x="502823" y="765915"/>
                    </a:lnTo>
                    <a:lnTo>
                      <a:pt x="323779" y="765915"/>
                    </a:lnTo>
                    <a:lnTo>
                      <a:pt x="323779" y="720965"/>
                    </a:lnTo>
                    <a:lnTo>
                      <a:pt x="335245" y="720965"/>
                    </a:lnTo>
                    <a:lnTo>
                      <a:pt x="335245" y="690557"/>
                    </a:lnTo>
                    <a:lnTo>
                      <a:pt x="351782" y="690557"/>
                    </a:lnTo>
                    <a:lnTo>
                      <a:pt x="351782" y="508774"/>
                    </a:lnTo>
                    <a:lnTo>
                      <a:pt x="335245" y="508774"/>
                    </a:lnTo>
                    <a:lnTo>
                      <a:pt x="335245" y="482332"/>
                    </a:lnTo>
                    <a:lnTo>
                      <a:pt x="355310" y="482332"/>
                    </a:lnTo>
                    <a:lnTo>
                      <a:pt x="355310" y="463824"/>
                    </a:lnTo>
                    <a:lnTo>
                      <a:pt x="356192" y="463383"/>
                    </a:lnTo>
                    <a:lnTo>
                      <a:pt x="359059" y="462722"/>
                    </a:lnTo>
                    <a:lnTo>
                      <a:pt x="363469" y="461840"/>
                    </a:lnTo>
                    <a:lnTo>
                      <a:pt x="368981" y="460739"/>
                    </a:lnTo>
                    <a:lnTo>
                      <a:pt x="375816" y="458756"/>
                    </a:lnTo>
                    <a:lnTo>
                      <a:pt x="383975" y="456993"/>
                    </a:lnTo>
                    <a:lnTo>
                      <a:pt x="392795" y="454569"/>
                    </a:lnTo>
                    <a:lnTo>
                      <a:pt x="401835" y="451705"/>
                    </a:lnTo>
                    <a:lnTo>
                      <a:pt x="411316" y="448399"/>
                    </a:lnTo>
                    <a:lnTo>
                      <a:pt x="421459" y="444654"/>
                    </a:lnTo>
                    <a:lnTo>
                      <a:pt x="431382" y="440687"/>
                    </a:lnTo>
                    <a:lnTo>
                      <a:pt x="441083" y="436281"/>
                    </a:lnTo>
                    <a:lnTo>
                      <a:pt x="450124" y="431433"/>
                    </a:lnTo>
                    <a:lnTo>
                      <a:pt x="458723" y="426145"/>
                    </a:lnTo>
                    <a:lnTo>
                      <a:pt x="466882" y="420195"/>
                    </a:lnTo>
                    <a:lnTo>
                      <a:pt x="473717" y="414026"/>
                    </a:lnTo>
                    <a:lnTo>
                      <a:pt x="479450" y="407636"/>
                    </a:lnTo>
                    <a:lnTo>
                      <a:pt x="483639" y="400585"/>
                    </a:lnTo>
                    <a:lnTo>
                      <a:pt x="486506" y="393093"/>
                    </a:lnTo>
                    <a:lnTo>
                      <a:pt x="487388" y="385161"/>
                    </a:lnTo>
                    <a:lnTo>
                      <a:pt x="486506" y="377449"/>
                    </a:lnTo>
                    <a:lnTo>
                      <a:pt x="483639" y="369737"/>
                    </a:lnTo>
                    <a:lnTo>
                      <a:pt x="479450" y="361364"/>
                    </a:lnTo>
                    <a:lnTo>
                      <a:pt x="473496" y="352550"/>
                    </a:lnTo>
                    <a:lnTo>
                      <a:pt x="466220" y="343296"/>
                    </a:lnTo>
                    <a:lnTo>
                      <a:pt x="458503" y="333380"/>
                    </a:lnTo>
                    <a:lnTo>
                      <a:pt x="449462" y="322583"/>
                    </a:lnTo>
                    <a:lnTo>
                      <a:pt x="444170" y="337567"/>
                    </a:lnTo>
                    <a:lnTo>
                      <a:pt x="408891" y="325007"/>
                    </a:lnTo>
                    <a:lnTo>
                      <a:pt x="411096" y="319058"/>
                    </a:lnTo>
                    <a:lnTo>
                      <a:pt x="392354" y="319498"/>
                    </a:lnTo>
                    <a:lnTo>
                      <a:pt x="374052" y="318617"/>
                    </a:lnTo>
                    <a:lnTo>
                      <a:pt x="356854" y="315973"/>
                    </a:lnTo>
                    <a:lnTo>
                      <a:pt x="340096" y="312447"/>
                    </a:lnTo>
                    <a:lnTo>
                      <a:pt x="324220" y="307379"/>
                    </a:lnTo>
                    <a:lnTo>
                      <a:pt x="309226" y="300989"/>
                    </a:lnTo>
                    <a:lnTo>
                      <a:pt x="294894" y="293277"/>
                    </a:lnTo>
                    <a:lnTo>
                      <a:pt x="281444" y="284243"/>
                    </a:lnTo>
                    <a:lnTo>
                      <a:pt x="268655" y="273887"/>
                    </a:lnTo>
                    <a:lnTo>
                      <a:pt x="256528" y="261768"/>
                    </a:lnTo>
                    <a:lnTo>
                      <a:pt x="245944" y="249209"/>
                    </a:lnTo>
                    <a:lnTo>
                      <a:pt x="236242" y="235547"/>
                    </a:lnTo>
                    <a:lnTo>
                      <a:pt x="227422" y="221666"/>
                    </a:lnTo>
                    <a:lnTo>
                      <a:pt x="219925" y="206903"/>
                    </a:lnTo>
                    <a:lnTo>
                      <a:pt x="213531" y="192140"/>
                    </a:lnTo>
                    <a:lnTo>
                      <a:pt x="207798" y="176936"/>
                    </a:lnTo>
                    <a:lnTo>
                      <a:pt x="203167" y="161512"/>
                    </a:lnTo>
                    <a:lnTo>
                      <a:pt x="198758" y="146528"/>
                    </a:lnTo>
                    <a:lnTo>
                      <a:pt x="195671" y="131325"/>
                    </a:lnTo>
                    <a:lnTo>
                      <a:pt x="192804" y="116782"/>
                    </a:lnTo>
                    <a:lnTo>
                      <a:pt x="190820" y="102680"/>
                    </a:lnTo>
                    <a:lnTo>
                      <a:pt x="189056" y="89239"/>
                    </a:lnTo>
                    <a:lnTo>
                      <a:pt x="187953" y="76459"/>
                    </a:lnTo>
                    <a:lnTo>
                      <a:pt x="187071" y="64561"/>
                    </a:lnTo>
                    <a:lnTo>
                      <a:pt x="186630" y="53764"/>
                    </a:lnTo>
                    <a:lnTo>
                      <a:pt x="186410" y="43848"/>
                    </a:lnTo>
                    <a:lnTo>
                      <a:pt x="186410" y="35475"/>
                    </a:lnTo>
                    <a:lnTo>
                      <a:pt x="186410" y="28424"/>
                    </a:lnTo>
                    <a:lnTo>
                      <a:pt x="186410" y="22916"/>
                    </a:lnTo>
                    <a:lnTo>
                      <a:pt x="186630" y="19170"/>
                    </a:lnTo>
                    <a:lnTo>
                      <a:pt x="186630" y="17407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15" name="îṧḷîḋé">
              <a:extLst>
                <a:ext uri="{FF2B5EF4-FFF2-40B4-BE49-F238E27FC236}">
                  <a16:creationId xmlns:a16="http://schemas.microsoft.com/office/drawing/2014/main" id="{8A9AA972-14C3-49EB-BA2A-D8B62CBCC5E6}"/>
                </a:ext>
              </a:extLst>
            </p:cNvPr>
            <p:cNvSpPr/>
            <p:nvPr/>
          </p:nvSpPr>
          <p:spPr bwMode="auto">
            <a:xfrm>
              <a:off x="678079" y="2387433"/>
              <a:ext cx="3622790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6" name="iŝḻidè">
              <a:extLst>
                <a:ext uri="{FF2B5EF4-FFF2-40B4-BE49-F238E27FC236}">
                  <a16:creationId xmlns:a16="http://schemas.microsoft.com/office/drawing/2014/main" id="{50334124-174A-4E14-88E6-1A52B23742C3}"/>
                </a:ext>
              </a:extLst>
            </p:cNvPr>
            <p:cNvSpPr txBox="1"/>
            <p:nvPr/>
          </p:nvSpPr>
          <p:spPr bwMode="auto">
            <a:xfrm>
              <a:off x="678079" y="1974553"/>
              <a:ext cx="362279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7" name="îṣlíḍê">
              <a:extLst>
                <a:ext uri="{FF2B5EF4-FFF2-40B4-BE49-F238E27FC236}">
                  <a16:creationId xmlns:a16="http://schemas.microsoft.com/office/drawing/2014/main" id="{4DC0DE91-1DEA-4222-9121-EDCA63BFFF5C}"/>
                </a:ext>
              </a:extLst>
            </p:cNvPr>
            <p:cNvSpPr/>
            <p:nvPr/>
          </p:nvSpPr>
          <p:spPr bwMode="auto">
            <a:xfrm>
              <a:off x="678079" y="4227507"/>
              <a:ext cx="2749049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8" name="íşliďe">
              <a:extLst>
                <a:ext uri="{FF2B5EF4-FFF2-40B4-BE49-F238E27FC236}">
                  <a16:creationId xmlns:a16="http://schemas.microsoft.com/office/drawing/2014/main" id="{2E3C762E-036E-437F-8A3E-BE553F15720E}"/>
                </a:ext>
              </a:extLst>
            </p:cNvPr>
            <p:cNvSpPr txBox="1"/>
            <p:nvPr/>
          </p:nvSpPr>
          <p:spPr bwMode="auto">
            <a:xfrm>
              <a:off x="678079" y="3814627"/>
              <a:ext cx="2749049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88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993435" y="15239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8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FA8931-6890-4B31-A989-E9DD2C32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F2CBCE-18B0-48E4-8463-6E4948F8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5" name="00b65908-29ab-42a5-99d6-a1f85dad19a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472F10A-A0A3-458E-977A-042FBB748F7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268723"/>
            <a:ext cx="12192000" cy="4489585"/>
            <a:chOff x="0" y="1268723"/>
            <a:chExt cx="12192000" cy="4489585"/>
          </a:xfrm>
        </p:grpSpPr>
        <p:sp>
          <p:nvSpPr>
            <p:cNvPr id="6" name="î$1iḑè">
              <a:extLst>
                <a:ext uri="{FF2B5EF4-FFF2-40B4-BE49-F238E27FC236}">
                  <a16:creationId xmlns:a16="http://schemas.microsoft.com/office/drawing/2014/main" id="{1A4ABD80-E4FE-4023-B41C-61FBA8D66FC2}"/>
                </a:ext>
              </a:extLst>
            </p:cNvPr>
            <p:cNvSpPr/>
            <p:nvPr/>
          </p:nvSpPr>
          <p:spPr>
            <a:xfrm>
              <a:off x="0" y="2852936"/>
              <a:ext cx="12192000" cy="1634505"/>
            </a:xfrm>
            <a:prstGeom prst="roundRect">
              <a:avLst>
                <a:gd name="adj" fmla="val 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ŝlîḓe">
              <a:extLst>
                <a:ext uri="{FF2B5EF4-FFF2-40B4-BE49-F238E27FC236}">
                  <a16:creationId xmlns:a16="http://schemas.microsoft.com/office/drawing/2014/main" id="{6E472AA1-492A-44FF-AC52-EE242427522E}"/>
                </a:ext>
              </a:extLst>
            </p:cNvPr>
            <p:cNvSpPr/>
            <p:nvPr/>
          </p:nvSpPr>
          <p:spPr>
            <a:xfrm>
              <a:off x="669925" y="2852936"/>
              <a:ext cx="10850564" cy="1634505"/>
            </a:xfrm>
            <a:prstGeom prst="roundRect">
              <a:avLst>
                <a:gd name="adj" fmla="val 0"/>
              </a:avLst>
            </a:prstGeom>
            <a:solidFill>
              <a:schemeClr val="tx1">
                <a:alpha val="7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šḻiḍê">
              <a:extLst>
                <a:ext uri="{FF2B5EF4-FFF2-40B4-BE49-F238E27FC236}">
                  <a16:creationId xmlns:a16="http://schemas.microsoft.com/office/drawing/2014/main" id="{56A948C8-3CC8-4546-B0F1-F847B27DEA75}"/>
                </a:ext>
              </a:extLst>
            </p:cNvPr>
            <p:cNvSpPr/>
            <p:nvPr/>
          </p:nvSpPr>
          <p:spPr bwMode="auto">
            <a:xfrm rot="10800000" flipV="1">
              <a:off x="3431704" y="2404008"/>
              <a:ext cx="5328592" cy="2532360"/>
            </a:xfrm>
            <a:custGeom>
              <a:avLst/>
              <a:gdLst>
                <a:gd name="connsiteX0" fmla="*/ 1141754 w 4807214"/>
                <a:gd name="connsiteY0" fmla="*/ 0 h 2284583"/>
                <a:gd name="connsiteX1" fmla="*/ 1482657 w 4807214"/>
                <a:gd name="connsiteY1" fmla="*/ 142363 h 2284583"/>
                <a:gd name="connsiteX2" fmla="*/ 1837912 w 4807214"/>
                <a:gd name="connsiteY2" fmla="*/ 498418 h 2284583"/>
                <a:gd name="connsiteX3" fmla="*/ 1884770 w 4807214"/>
                <a:gd name="connsiteY3" fmla="*/ 545381 h 2284583"/>
                <a:gd name="connsiteX4" fmla="*/ 1887979 w 4807214"/>
                <a:gd name="connsiteY4" fmla="*/ 548595 h 2284583"/>
                <a:gd name="connsiteX5" fmla="*/ 2202332 w 4807214"/>
                <a:gd name="connsiteY5" fmla="*/ 863423 h 2284583"/>
                <a:gd name="connsiteX6" fmla="*/ 2603030 w 4807214"/>
                <a:gd name="connsiteY6" fmla="*/ 863423 h 2284583"/>
                <a:gd name="connsiteX7" fmla="*/ 3068706 w 4807214"/>
                <a:gd name="connsiteY7" fmla="*/ 397045 h 2284583"/>
                <a:gd name="connsiteX8" fmla="*/ 3071483 w 4807214"/>
                <a:gd name="connsiteY8" fmla="*/ 397045 h 2284583"/>
                <a:gd name="connsiteX9" fmla="*/ 3079823 w 4807214"/>
                <a:gd name="connsiteY9" fmla="*/ 388773 h 2284583"/>
                <a:gd name="connsiteX10" fmla="*/ 3328250 w 4807214"/>
                <a:gd name="connsiteY10" fmla="*/ 142363 h 2284583"/>
                <a:gd name="connsiteX11" fmla="*/ 4010224 w 4807214"/>
                <a:gd name="connsiteY11" fmla="*/ 142363 h 2284583"/>
                <a:gd name="connsiteX12" fmla="*/ 4665136 w 4807214"/>
                <a:gd name="connsiteY12" fmla="*/ 798587 h 2284583"/>
                <a:gd name="connsiteX13" fmla="*/ 4665136 w 4807214"/>
                <a:gd name="connsiteY13" fmla="*/ 1481929 h 2284583"/>
                <a:gd name="connsiteX14" fmla="*/ 4010224 w 4807214"/>
                <a:gd name="connsiteY14" fmla="*/ 2143576 h 2284583"/>
                <a:gd name="connsiteX15" fmla="*/ 3701712 w 4807214"/>
                <a:gd name="connsiteY15" fmla="*/ 2284583 h 2284583"/>
                <a:gd name="connsiteX16" fmla="*/ 3701712 w 4807214"/>
                <a:gd name="connsiteY16" fmla="*/ 2089343 h 2284583"/>
                <a:gd name="connsiteX17" fmla="*/ 3869499 w 4807214"/>
                <a:gd name="connsiteY17" fmla="*/ 2007993 h 2284583"/>
                <a:gd name="connsiteX18" fmla="*/ 4529824 w 4807214"/>
                <a:gd name="connsiteY18" fmla="*/ 1346345 h 2284583"/>
                <a:gd name="connsiteX19" fmla="*/ 4529824 w 4807214"/>
                <a:gd name="connsiteY19" fmla="*/ 939594 h 2284583"/>
                <a:gd name="connsiteX20" fmla="*/ 3869499 w 4807214"/>
                <a:gd name="connsiteY20" fmla="*/ 277946 h 2284583"/>
                <a:gd name="connsiteX21" fmla="*/ 3463562 w 4807214"/>
                <a:gd name="connsiteY21" fmla="*/ 277946 h 2284583"/>
                <a:gd name="connsiteX22" fmla="*/ 3073862 w 4807214"/>
                <a:gd name="connsiteY22" fmla="*/ 673851 h 2284583"/>
                <a:gd name="connsiteX23" fmla="*/ 3069465 w 4807214"/>
                <a:gd name="connsiteY23" fmla="*/ 673851 h 2284583"/>
                <a:gd name="connsiteX24" fmla="*/ 3068473 w 4807214"/>
                <a:gd name="connsiteY24" fmla="*/ 673851 h 2284583"/>
                <a:gd name="connsiteX25" fmla="*/ 3022475 w 4807214"/>
                <a:gd name="connsiteY25" fmla="*/ 719918 h 2284583"/>
                <a:gd name="connsiteX26" fmla="*/ 2743816 w 4807214"/>
                <a:gd name="connsiteY26" fmla="*/ 998997 h 2284583"/>
                <a:gd name="connsiteX27" fmla="*/ 2402681 w 4807214"/>
                <a:gd name="connsiteY27" fmla="*/ 1139995 h 2284583"/>
                <a:gd name="connsiteX28" fmla="*/ 2061547 w 4807214"/>
                <a:gd name="connsiteY28" fmla="*/ 998997 h 2284583"/>
                <a:gd name="connsiteX29" fmla="*/ 1460500 w 4807214"/>
                <a:gd name="connsiteY29" fmla="*/ 397045 h 2284583"/>
                <a:gd name="connsiteX30" fmla="*/ 1464581 w 4807214"/>
                <a:gd name="connsiteY30" fmla="*/ 397045 h 2284583"/>
                <a:gd name="connsiteX31" fmla="*/ 1415958 w 4807214"/>
                <a:gd name="connsiteY31" fmla="*/ 347636 h 2284583"/>
                <a:gd name="connsiteX32" fmla="*/ 1347378 w 4807214"/>
                <a:gd name="connsiteY32" fmla="*/ 277946 h 2284583"/>
                <a:gd name="connsiteX33" fmla="*/ 941541 w 4807214"/>
                <a:gd name="connsiteY33" fmla="*/ 277946 h 2284583"/>
                <a:gd name="connsiteX34" fmla="*/ 281380 w 4807214"/>
                <a:gd name="connsiteY34" fmla="*/ 939594 h 2284583"/>
                <a:gd name="connsiteX35" fmla="*/ 200213 w 4807214"/>
                <a:gd name="connsiteY35" fmla="*/ 1140258 h 2284583"/>
                <a:gd name="connsiteX36" fmla="*/ 281380 w 4807214"/>
                <a:gd name="connsiteY36" fmla="*/ 1346345 h 2284583"/>
                <a:gd name="connsiteX37" fmla="*/ 941541 w 4807214"/>
                <a:gd name="connsiteY37" fmla="*/ 2007993 h 2284583"/>
                <a:gd name="connsiteX38" fmla="*/ 1141754 w 4807214"/>
                <a:gd name="connsiteY38" fmla="*/ 2089343 h 2284583"/>
                <a:gd name="connsiteX39" fmla="*/ 1141754 w 4807214"/>
                <a:gd name="connsiteY39" fmla="*/ 2284583 h 2284583"/>
                <a:gd name="connsiteX40" fmla="*/ 800851 w 4807214"/>
                <a:gd name="connsiteY40" fmla="*/ 2143576 h 2284583"/>
                <a:gd name="connsiteX41" fmla="*/ 140690 w 4807214"/>
                <a:gd name="connsiteY41" fmla="*/ 1481929 h 2284583"/>
                <a:gd name="connsiteX42" fmla="*/ 0 w 4807214"/>
                <a:gd name="connsiteY42" fmla="*/ 1140258 h 2284583"/>
                <a:gd name="connsiteX43" fmla="*/ 140690 w 4807214"/>
                <a:gd name="connsiteY43" fmla="*/ 798587 h 2284583"/>
                <a:gd name="connsiteX44" fmla="*/ 800851 w 4807214"/>
                <a:gd name="connsiteY44" fmla="*/ 142363 h 2284583"/>
                <a:gd name="connsiteX45" fmla="*/ 1141754 w 4807214"/>
                <a:gd name="connsiteY45" fmla="*/ 0 h 228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807214" h="2284583">
                  <a:moveTo>
                    <a:pt x="1141754" y="0"/>
                  </a:moveTo>
                  <a:cubicBezTo>
                    <a:pt x="1264857" y="0"/>
                    <a:pt x="1387961" y="47454"/>
                    <a:pt x="1482657" y="142363"/>
                  </a:cubicBezTo>
                  <a:cubicBezTo>
                    <a:pt x="1482657" y="142363"/>
                    <a:pt x="1482657" y="142363"/>
                    <a:pt x="1837912" y="498418"/>
                  </a:cubicBezTo>
                  <a:lnTo>
                    <a:pt x="1884770" y="545381"/>
                  </a:lnTo>
                  <a:lnTo>
                    <a:pt x="1887979" y="548595"/>
                  </a:lnTo>
                  <a:cubicBezTo>
                    <a:pt x="1956761" y="617481"/>
                    <a:pt x="2056809" y="717680"/>
                    <a:pt x="2202332" y="863423"/>
                  </a:cubicBezTo>
                  <a:cubicBezTo>
                    <a:pt x="2310629" y="971882"/>
                    <a:pt x="2494733" y="971882"/>
                    <a:pt x="2603030" y="863423"/>
                  </a:cubicBezTo>
                  <a:lnTo>
                    <a:pt x="3068706" y="397045"/>
                  </a:lnTo>
                  <a:lnTo>
                    <a:pt x="3071483" y="397045"/>
                  </a:lnTo>
                  <a:lnTo>
                    <a:pt x="3079823" y="388773"/>
                  </a:lnTo>
                  <a:cubicBezTo>
                    <a:pt x="3146149" y="322986"/>
                    <a:pt x="3227780" y="242017"/>
                    <a:pt x="3328250" y="142363"/>
                  </a:cubicBezTo>
                  <a:cubicBezTo>
                    <a:pt x="3512275" y="-47454"/>
                    <a:pt x="3820787" y="-47454"/>
                    <a:pt x="4010224" y="142363"/>
                  </a:cubicBezTo>
                  <a:cubicBezTo>
                    <a:pt x="4010224" y="142363"/>
                    <a:pt x="4010224" y="142363"/>
                    <a:pt x="4665136" y="798587"/>
                  </a:cubicBezTo>
                  <a:cubicBezTo>
                    <a:pt x="4854574" y="988404"/>
                    <a:pt x="4854574" y="1297535"/>
                    <a:pt x="4665136" y="1481929"/>
                  </a:cubicBezTo>
                  <a:cubicBezTo>
                    <a:pt x="4665136" y="1481929"/>
                    <a:pt x="4665136" y="1481929"/>
                    <a:pt x="4010224" y="2143576"/>
                  </a:cubicBezTo>
                  <a:cubicBezTo>
                    <a:pt x="3923624" y="2230350"/>
                    <a:pt x="3809962" y="2279160"/>
                    <a:pt x="3701712" y="2284583"/>
                  </a:cubicBezTo>
                  <a:cubicBezTo>
                    <a:pt x="3701712" y="2284583"/>
                    <a:pt x="3701712" y="2284583"/>
                    <a:pt x="3701712" y="2089343"/>
                  </a:cubicBezTo>
                  <a:cubicBezTo>
                    <a:pt x="3761249" y="2078496"/>
                    <a:pt x="3820787" y="2051379"/>
                    <a:pt x="3869499" y="2007993"/>
                  </a:cubicBezTo>
                  <a:cubicBezTo>
                    <a:pt x="3869499" y="2007993"/>
                    <a:pt x="3869499" y="2007993"/>
                    <a:pt x="4529824" y="1346345"/>
                  </a:cubicBezTo>
                  <a:cubicBezTo>
                    <a:pt x="4638074" y="1232455"/>
                    <a:pt x="4638074" y="1053485"/>
                    <a:pt x="4529824" y="939594"/>
                  </a:cubicBezTo>
                  <a:cubicBezTo>
                    <a:pt x="4529824" y="939594"/>
                    <a:pt x="4529824" y="939594"/>
                    <a:pt x="3869499" y="277946"/>
                  </a:cubicBezTo>
                  <a:cubicBezTo>
                    <a:pt x="3755837" y="169480"/>
                    <a:pt x="3577225" y="169480"/>
                    <a:pt x="3463562" y="277946"/>
                  </a:cubicBezTo>
                  <a:cubicBezTo>
                    <a:pt x="3463562" y="277946"/>
                    <a:pt x="3463562" y="277946"/>
                    <a:pt x="3073862" y="673851"/>
                  </a:cubicBezTo>
                  <a:cubicBezTo>
                    <a:pt x="3073862" y="673851"/>
                    <a:pt x="3073862" y="673851"/>
                    <a:pt x="3069465" y="673851"/>
                  </a:cubicBezTo>
                  <a:lnTo>
                    <a:pt x="3068473" y="673851"/>
                  </a:lnTo>
                  <a:lnTo>
                    <a:pt x="3022475" y="719918"/>
                  </a:lnTo>
                  <a:cubicBezTo>
                    <a:pt x="2948078" y="794428"/>
                    <a:pt x="2856512" y="886131"/>
                    <a:pt x="2743816" y="998997"/>
                  </a:cubicBezTo>
                  <a:cubicBezTo>
                    <a:pt x="2651764" y="1096611"/>
                    <a:pt x="2527222" y="1139995"/>
                    <a:pt x="2402681" y="1139995"/>
                  </a:cubicBezTo>
                  <a:cubicBezTo>
                    <a:pt x="2278140" y="1139995"/>
                    <a:pt x="2153599" y="1096611"/>
                    <a:pt x="2061547" y="998997"/>
                  </a:cubicBezTo>
                  <a:cubicBezTo>
                    <a:pt x="2061547" y="998997"/>
                    <a:pt x="2061547" y="998997"/>
                    <a:pt x="1460500" y="397045"/>
                  </a:cubicBezTo>
                  <a:lnTo>
                    <a:pt x="1464581" y="397045"/>
                  </a:lnTo>
                  <a:lnTo>
                    <a:pt x="1415958" y="347636"/>
                  </a:lnTo>
                  <a:cubicBezTo>
                    <a:pt x="1394556" y="325888"/>
                    <a:pt x="1371728" y="302690"/>
                    <a:pt x="1347378" y="277946"/>
                  </a:cubicBezTo>
                  <a:cubicBezTo>
                    <a:pt x="1233743" y="169480"/>
                    <a:pt x="1049764" y="169480"/>
                    <a:pt x="941541" y="277946"/>
                  </a:cubicBezTo>
                  <a:cubicBezTo>
                    <a:pt x="941541" y="277946"/>
                    <a:pt x="941541" y="277946"/>
                    <a:pt x="281380" y="939594"/>
                  </a:cubicBezTo>
                  <a:cubicBezTo>
                    <a:pt x="227268" y="993828"/>
                    <a:pt x="200213" y="1064331"/>
                    <a:pt x="200213" y="1140258"/>
                  </a:cubicBezTo>
                  <a:cubicBezTo>
                    <a:pt x="200213" y="1221608"/>
                    <a:pt x="227268" y="1292112"/>
                    <a:pt x="281380" y="1346345"/>
                  </a:cubicBezTo>
                  <a:cubicBezTo>
                    <a:pt x="281380" y="1346345"/>
                    <a:pt x="281380" y="1346345"/>
                    <a:pt x="941541" y="2007993"/>
                  </a:cubicBezTo>
                  <a:cubicBezTo>
                    <a:pt x="995652" y="2062226"/>
                    <a:pt x="1071409" y="2089343"/>
                    <a:pt x="1141754" y="2089343"/>
                  </a:cubicBezTo>
                  <a:cubicBezTo>
                    <a:pt x="1141754" y="2089343"/>
                    <a:pt x="1141754" y="2089343"/>
                    <a:pt x="1141754" y="2284583"/>
                  </a:cubicBezTo>
                  <a:cubicBezTo>
                    <a:pt x="1017297" y="2284583"/>
                    <a:pt x="898252" y="2241196"/>
                    <a:pt x="800851" y="2143576"/>
                  </a:cubicBezTo>
                  <a:cubicBezTo>
                    <a:pt x="800851" y="2143576"/>
                    <a:pt x="800851" y="2143576"/>
                    <a:pt x="140690" y="1481929"/>
                  </a:cubicBezTo>
                  <a:cubicBezTo>
                    <a:pt x="54111" y="1395155"/>
                    <a:pt x="0" y="1270418"/>
                    <a:pt x="0" y="1140258"/>
                  </a:cubicBezTo>
                  <a:cubicBezTo>
                    <a:pt x="0" y="1015521"/>
                    <a:pt x="54111" y="890784"/>
                    <a:pt x="140690" y="798587"/>
                  </a:cubicBezTo>
                  <a:cubicBezTo>
                    <a:pt x="140690" y="798587"/>
                    <a:pt x="140690" y="798587"/>
                    <a:pt x="800851" y="142363"/>
                  </a:cubicBezTo>
                  <a:cubicBezTo>
                    <a:pt x="895546" y="47454"/>
                    <a:pt x="1018650" y="0"/>
                    <a:pt x="114175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ïṧḷïďé">
              <a:extLst>
                <a:ext uri="{FF2B5EF4-FFF2-40B4-BE49-F238E27FC236}">
                  <a16:creationId xmlns:a16="http://schemas.microsoft.com/office/drawing/2014/main" id="{5CB4D7BF-D6E3-4B39-8B3B-7FC2BA99E29F}"/>
                </a:ext>
              </a:extLst>
            </p:cNvPr>
            <p:cNvGrpSpPr/>
            <p:nvPr/>
          </p:nvGrpSpPr>
          <p:grpSpPr>
            <a:xfrm>
              <a:off x="4439816" y="4406721"/>
              <a:ext cx="900099" cy="900099"/>
              <a:chOff x="858142" y="1983922"/>
              <a:chExt cx="504056" cy="504056"/>
            </a:xfrm>
          </p:grpSpPr>
          <p:sp>
            <p:nvSpPr>
              <p:cNvPr id="26" name="iṡḻíḓé">
                <a:extLst>
                  <a:ext uri="{FF2B5EF4-FFF2-40B4-BE49-F238E27FC236}">
                    <a16:creationId xmlns:a16="http://schemas.microsoft.com/office/drawing/2014/main" id="{B753E863-A676-4C6E-B35D-B68A9DCD9E8D}"/>
                  </a:ext>
                </a:extLst>
              </p:cNvPr>
              <p:cNvSpPr/>
              <p:nvPr/>
            </p:nvSpPr>
            <p:spPr>
              <a:xfrm>
                <a:off x="858142" y="1983922"/>
                <a:ext cx="504056" cy="504056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şľíḍe">
                <a:extLst>
                  <a:ext uri="{FF2B5EF4-FFF2-40B4-BE49-F238E27FC236}">
                    <a16:creationId xmlns:a16="http://schemas.microsoft.com/office/drawing/2014/main" id="{0ACB7AE5-488B-48A4-838D-6EDFE635D6DB}"/>
                  </a:ext>
                </a:extLst>
              </p:cNvPr>
              <p:cNvSpPr/>
              <p:nvPr/>
            </p:nvSpPr>
            <p:spPr bwMode="auto">
              <a:xfrm>
                <a:off x="985665" y="2117212"/>
                <a:ext cx="249009" cy="23747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îSḷîḍe">
              <a:extLst>
                <a:ext uri="{FF2B5EF4-FFF2-40B4-BE49-F238E27FC236}">
                  <a16:creationId xmlns:a16="http://schemas.microsoft.com/office/drawing/2014/main" id="{8FC0BCBE-7D3D-4DF7-A867-1DD7DFCE2D9A}"/>
                </a:ext>
              </a:extLst>
            </p:cNvPr>
            <p:cNvGrpSpPr>
              <a:grpSpLocks/>
            </p:cNvGrpSpPr>
            <p:nvPr/>
          </p:nvGrpSpPr>
          <p:grpSpPr>
            <a:xfrm>
              <a:off x="6672064" y="4401760"/>
              <a:ext cx="900099" cy="900099"/>
              <a:chOff x="858142" y="1983922"/>
              <a:chExt cx="504056" cy="504056"/>
            </a:xfrm>
          </p:grpSpPr>
          <p:sp>
            <p:nvSpPr>
              <p:cNvPr id="24" name="ïṡľiḑê">
                <a:extLst>
                  <a:ext uri="{FF2B5EF4-FFF2-40B4-BE49-F238E27FC236}">
                    <a16:creationId xmlns:a16="http://schemas.microsoft.com/office/drawing/2014/main" id="{2AD85D3A-0AC9-40F8-BF0F-CD95B8065A2C}"/>
                  </a:ext>
                </a:extLst>
              </p:cNvPr>
              <p:cNvSpPr/>
              <p:nvPr/>
            </p:nvSpPr>
            <p:spPr>
              <a:xfrm>
                <a:off x="858142" y="1983922"/>
                <a:ext cx="504056" cy="504056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ṧlîḍê">
                <a:extLst>
                  <a:ext uri="{FF2B5EF4-FFF2-40B4-BE49-F238E27FC236}">
                    <a16:creationId xmlns:a16="http://schemas.microsoft.com/office/drawing/2014/main" id="{A650CB17-6989-45F9-93DA-B069E584725C}"/>
                  </a:ext>
                </a:extLst>
              </p:cNvPr>
              <p:cNvSpPr/>
              <p:nvPr/>
            </p:nvSpPr>
            <p:spPr bwMode="auto">
              <a:xfrm>
                <a:off x="985665" y="2111523"/>
                <a:ext cx="249009" cy="248855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i$ļiďé">
              <a:extLst>
                <a:ext uri="{FF2B5EF4-FFF2-40B4-BE49-F238E27FC236}">
                  <a16:creationId xmlns:a16="http://schemas.microsoft.com/office/drawing/2014/main" id="{69AAF5AE-E07B-48A3-B17C-4A55DD10727A}"/>
                </a:ext>
              </a:extLst>
            </p:cNvPr>
            <p:cNvSpPr/>
            <p:nvPr/>
          </p:nvSpPr>
          <p:spPr bwMode="auto">
            <a:xfrm>
              <a:off x="833161" y="5202948"/>
              <a:ext cx="3492795" cy="55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2" name="ïşḷîḓé">
              <a:extLst>
                <a:ext uri="{FF2B5EF4-FFF2-40B4-BE49-F238E27FC236}">
                  <a16:creationId xmlns:a16="http://schemas.microsoft.com/office/drawing/2014/main" id="{25941E0B-2313-4759-9345-482CBFF4357E}"/>
                </a:ext>
              </a:extLst>
            </p:cNvPr>
            <p:cNvSpPr txBox="1"/>
            <p:nvPr/>
          </p:nvSpPr>
          <p:spPr bwMode="auto">
            <a:xfrm>
              <a:off x="833161" y="4851809"/>
              <a:ext cx="3492795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lnSpcReduction="10000"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  <p:sp>
          <p:nvSpPr>
            <p:cNvPr id="13" name="í$ľíďé">
              <a:extLst>
                <a:ext uri="{FF2B5EF4-FFF2-40B4-BE49-F238E27FC236}">
                  <a16:creationId xmlns:a16="http://schemas.microsoft.com/office/drawing/2014/main" id="{7870AF10-6F5C-4DF9-86AD-54B42C1F9D52}"/>
                </a:ext>
              </a:extLst>
            </p:cNvPr>
            <p:cNvSpPr/>
            <p:nvPr/>
          </p:nvSpPr>
          <p:spPr bwMode="auto">
            <a:xfrm>
              <a:off x="7679973" y="5202948"/>
              <a:ext cx="3492795" cy="55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4" name="ïśliḑè">
              <a:extLst>
                <a:ext uri="{FF2B5EF4-FFF2-40B4-BE49-F238E27FC236}">
                  <a16:creationId xmlns:a16="http://schemas.microsoft.com/office/drawing/2014/main" id="{F4747D36-79C4-4CB3-8835-D894BC6056DB}"/>
                </a:ext>
              </a:extLst>
            </p:cNvPr>
            <p:cNvSpPr txBox="1"/>
            <p:nvPr/>
          </p:nvSpPr>
          <p:spPr bwMode="auto">
            <a:xfrm>
              <a:off x="7679973" y="4851809"/>
              <a:ext cx="3492795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lnSpcReduction="10000"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  <p:sp>
          <p:nvSpPr>
            <p:cNvPr id="15" name="îṣliḋé">
              <a:extLst>
                <a:ext uri="{FF2B5EF4-FFF2-40B4-BE49-F238E27FC236}">
                  <a16:creationId xmlns:a16="http://schemas.microsoft.com/office/drawing/2014/main" id="{3FA69BA1-9BD1-4BC5-ABA5-17B0722DEC12}"/>
                </a:ext>
              </a:extLst>
            </p:cNvPr>
            <p:cNvSpPr/>
            <p:nvPr/>
          </p:nvSpPr>
          <p:spPr>
            <a:xfrm>
              <a:off x="3143672" y="3335188"/>
              <a:ext cx="669998" cy="66999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100" b="1" dirty="0"/>
                <a:t>Text</a:t>
              </a:r>
              <a:endParaRPr lang="zh-CN" altLang="en-US" sz="1100" b="1" dirty="0"/>
            </a:p>
          </p:txBody>
        </p:sp>
        <p:sp>
          <p:nvSpPr>
            <p:cNvPr id="16" name="îṥḻïḋé">
              <a:extLst>
                <a:ext uri="{FF2B5EF4-FFF2-40B4-BE49-F238E27FC236}">
                  <a16:creationId xmlns:a16="http://schemas.microsoft.com/office/drawing/2014/main" id="{645A87E0-1BBD-43BA-88AF-BAD3E5A3565F}"/>
                </a:ext>
              </a:extLst>
            </p:cNvPr>
            <p:cNvSpPr/>
            <p:nvPr/>
          </p:nvSpPr>
          <p:spPr>
            <a:xfrm>
              <a:off x="5707107" y="3097925"/>
              <a:ext cx="900099" cy="900099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400" b="1" dirty="0"/>
                <a:t>Text</a:t>
              </a:r>
              <a:endParaRPr lang="zh-CN" altLang="en-US" sz="1400" b="1" dirty="0"/>
            </a:p>
          </p:txBody>
        </p:sp>
        <p:sp>
          <p:nvSpPr>
            <p:cNvPr id="17" name="iś1îḓè">
              <a:extLst>
                <a:ext uri="{FF2B5EF4-FFF2-40B4-BE49-F238E27FC236}">
                  <a16:creationId xmlns:a16="http://schemas.microsoft.com/office/drawing/2014/main" id="{944527C3-A71D-4EA9-9AA3-AB99D9E1EB0A}"/>
                </a:ext>
              </a:extLst>
            </p:cNvPr>
            <p:cNvSpPr/>
            <p:nvPr/>
          </p:nvSpPr>
          <p:spPr>
            <a:xfrm>
              <a:off x="8256240" y="3212976"/>
              <a:ext cx="669998" cy="66999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100" b="1" dirty="0"/>
                <a:t>Text</a:t>
              </a:r>
              <a:endParaRPr lang="zh-CN" altLang="en-US" sz="1100" b="1" dirty="0"/>
            </a:p>
          </p:txBody>
        </p:sp>
        <p:sp>
          <p:nvSpPr>
            <p:cNvPr id="18" name="íṡļïďè">
              <a:extLst>
                <a:ext uri="{FF2B5EF4-FFF2-40B4-BE49-F238E27FC236}">
                  <a16:creationId xmlns:a16="http://schemas.microsoft.com/office/drawing/2014/main" id="{1677CDB2-2A67-408F-B43A-F03AA03F624B}"/>
                </a:ext>
              </a:extLst>
            </p:cNvPr>
            <p:cNvSpPr/>
            <p:nvPr/>
          </p:nvSpPr>
          <p:spPr bwMode="auto">
            <a:xfrm>
              <a:off x="790369" y="362660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19" name="íṥḻîḓe">
              <a:extLst>
                <a:ext uri="{FF2B5EF4-FFF2-40B4-BE49-F238E27FC236}">
                  <a16:creationId xmlns:a16="http://schemas.microsoft.com/office/drawing/2014/main" id="{24B5C449-2228-4C53-8C07-4A246FFF1DD0}"/>
                </a:ext>
              </a:extLst>
            </p:cNvPr>
            <p:cNvSpPr txBox="1"/>
            <p:nvPr/>
          </p:nvSpPr>
          <p:spPr bwMode="auto">
            <a:xfrm>
              <a:off x="790369" y="3213720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</a:rPr>
                <a:t>Text Here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îşļiḑè">
              <a:extLst>
                <a:ext uri="{FF2B5EF4-FFF2-40B4-BE49-F238E27FC236}">
                  <a16:creationId xmlns:a16="http://schemas.microsoft.com/office/drawing/2014/main" id="{076A4E9E-F8C6-48D6-9BE9-D7EC36CF1372}"/>
                </a:ext>
              </a:extLst>
            </p:cNvPr>
            <p:cNvSpPr/>
            <p:nvPr/>
          </p:nvSpPr>
          <p:spPr bwMode="auto">
            <a:xfrm>
              <a:off x="9048328" y="362660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21" name="íṣḷiďe">
              <a:extLst>
                <a:ext uri="{FF2B5EF4-FFF2-40B4-BE49-F238E27FC236}">
                  <a16:creationId xmlns:a16="http://schemas.microsoft.com/office/drawing/2014/main" id="{63B6347E-CF60-4DFD-95C8-63AF80483B2E}"/>
                </a:ext>
              </a:extLst>
            </p:cNvPr>
            <p:cNvSpPr txBox="1"/>
            <p:nvPr/>
          </p:nvSpPr>
          <p:spPr bwMode="auto">
            <a:xfrm>
              <a:off x="9048328" y="3213720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</a:rPr>
                <a:t>Text Here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ïśḻïḋé">
              <a:extLst>
                <a:ext uri="{FF2B5EF4-FFF2-40B4-BE49-F238E27FC236}">
                  <a16:creationId xmlns:a16="http://schemas.microsoft.com/office/drawing/2014/main" id="{8B1E836B-ACF0-4981-9514-87AF8F2433DD}"/>
                </a:ext>
              </a:extLst>
            </p:cNvPr>
            <p:cNvSpPr/>
            <p:nvPr/>
          </p:nvSpPr>
          <p:spPr bwMode="auto">
            <a:xfrm>
              <a:off x="4410760" y="1619862"/>
              <a:ext cx="3492795" cy="55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23" name="î$ļïďe">
              <a:extLst>
                <a:ext uri="{FF2B5EF4-FFF2-40B4-BE49-F238E27FC236}">
                  <a16:creationId xmlns:a16="http://schemas.microsoft.com/office/drawing/2014/main" id="{03CACD2D-DC08-42C0-8EB5-6975CBF49F72}"/>
                </a:ext>
              </a:extLst>
            </p:cNvPr>
            <p:cNvSpPr txBox="1"/>
            <p:nvPr/>
          </p:nvSpPr>
          <p:spPr bwMode="auto">
            <a:xfrm>
              <a:off x="4410760" y="1268723"/>
              <a:ext cx="3492795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3348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519a87ce-1648-40c5-af76-dbc34262555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7e296a4-46d1-4493-87a0-a5493486f67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26e97a7-8c49-44b1-952e-252da304fb5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d7d162-be48-4a65-9ec3-62cc7481703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201cbc-cdad-4a45-bd87-e1ab87c510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c99e02f-60d7-44d0-9441-d3b794ea5b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cf26f0-9a9a-4492-a32b-8545e2447d1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f6fc6e5-a154-403d-8e74-746dcb1601e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f211933-deb8-46ce-a5d4-7b2905eb93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053105-e546-4f12-9f01-72323c949c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11f4e3a-3ee7-457c-b621-80829db5ec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f5c8328-9355-4d9d-8e4c-ac5489ccddd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dce5ed6-0f07-4da4-99fd-7f5f7764c3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970190b-e23f-4a22-b776-48134cf3d8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9df9b78-0bad-45b2-a47b-2cded0ae77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6c2150d-2233-4464-b550-091596b696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980655a-927c-40e3-9dc7-3f0185e98bb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7679ef0-260f-498f-ac1b-1cfd86388bf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57eed32-41ec-4115-aef6-1e104583e2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9535133-5073-48e9-b0d4-b6b8035d2c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a0331c-16e8-4281-b904-f792e61b0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1e73f40-0fce-404c-9561-6cbbac204b3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bb8535b-5343-41bf-b52a-9ba01c86b9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b65908-29ab-42a5-99d6-a1f85dad19a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da80009-ae20-4ffd-acfe-df507be86a0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afc74c8-5595-40be-b07e-e95c04a85fef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7859D7"/>
      </a:accent1>
      <a:accent2>
        <a:srgbClr val="FF834F"/>
      </a:accent2>
      <a:accent3>
        <a:srgbClr val="4FE8FF"/>
      </a:accent3>
      <a:accent4>
        <a:srgbClr val="DAF166"/>
      </a:accent4>
      <a:accent5>
        <a:srgbClr val="F1F166"/>
      </a:accent5>
      <a:accent6>
        <a:srgbClr val="614361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7859D7"/>
    </a:accent1>
    <a:accent2>
      <a:srgbClr val="FF834F"/>
    </a:accent2>
    <a:accent3>
      <a:srgbClr val="4FE8FF"/>
    </a:accent3>
    <a:accent4>
      <a:srgbClr val="DAF166"/>
    </a:accent4>
    <a:accent5>
      <a:srgbClr val="F1F166"/>
    </a:accent5>
    <a:accent6>
      <a:srgbClr val="614361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7859D7"/>
    </a:accent1>
    <a:accent2>
      <a:srgbClr val="FF834F"/>
    </a:accent2>
    <a:accent3>
      <a:srgbClr val="4FE8FF"/>
    </a:accent3>
    <a:accent4>
      <a:srgbClr val="DAF166"/>
    </a:accent4>
    <a:accent5>
      <a:srgbClr val="F1F166"/>
    </a:accent5>
    <a:accent6>
      <a:srgbClr val="614361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7859D7"/>
    </a:accent1>
    <a:accent2>
      <a:srgbClr val="FF834F"/>
    </a:accent2>
    <a:accent3>
      <a:srgbClr val="4FE8FF"/>
    </a:accent3>
    <a:accent4>
      <a:srgbClr val="DAF166"/>
    </a:accent4>
    <a:accent5>
      <a:srgbClr val="F1F166"/>
    </a:accent5>
    <a:accent6>
      <a:srgbClr val="614361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7859D7"/>
    </a:accent1>
    <a:accent2>
      <a:srgbClr val="FF834F"/>
    </a:accent2>
    <a:accent3>
      <a:srgbClr val="4FE8FF"/>
    </a:accent3>
    <a:accent4>
      <a:srgbClr val="DAF166"/>
    </a:accent4>
    <a:accent5>
      <a:srgbClr val="F1F166"/>
    </a:accent5>
    <a:accent6>
      <a:srgbClr val="614361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7859D7"/>
    </a:accent1>
    <a:accent2>
      <a:srgbClr val="FF834F"/>
    </a:accent2>
    <a:accent3>
      <a:srgbClr val="4FE8FF"/>
    </a:accent3>
    <a:accent4>
      <a:srgbClr val="DAF166"/>
    </a:accent4>
    <a:accent5>
      <a:srgbClr val="F1F166"/>
    </a:accent5>
    <a:accent6>
      <a:srgbClr val="614361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7859D7"/>
    </a:accent1>
    <a:accent2>
      <a:srgbClr val="FF834F"/>
    </a:accent2>
    <a:accent3>
      <a:srgbClr val="4FE8FF"/>
    </a:accent3>
    <a:accent4>
      <a:srgbClr val="DAF166"/>
    </a:accent4>
    <a:accent5>
      <a:srgbClr val="F1F166"/>
    </a:accent5>
    <a:accent6>
      <a:srgbClr val="614361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7859D7"/>
    </a:accent1>
    <a:accent2>
      <a:srgbClr val="FF834F"/>
    </a:accent2>
    <a:accent3>
      <a:srgbClr val="4FE8FF"/>
    </a:accent3>
    <a:accent4>
      <a:srgbClr val="DAF166"/>
    </a:accent4>
    <a:accent5>
      <a:srgbClr val="F1F166"/>
    </a:accent5>
    <a:accent6>
      <a:srgbClr val="614361"/>
    </a:accent6>
    <a:hlink>
      <a:srgbClr val="4472C4"/>
    </a:hlink>
    <a:folHlink>
      <a:srgbClr val="BFBFBF"/>
    </a:folHlink>
  </a:clrScheme>
</a:themeOverrid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107</TotalTime>
  <Words>2527</Words>
  <Application>Microsoft Macintosh PowerPoint</Application>
  <PresentationFormat>宽屏</PresentationFormat>
  <Paragraphs>439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微软雅黑</vt:lpstr>
      <vt:lpstr>微软雅黑</vt:lpstr>
      <vt:lpstr>Arial</vt:lpstr>
      <vt:lpstr>Calibri</vt:lpstr>
      <vt:lpstr>Impact</vt:lpstr>
      <vt:lpstr>Segoe UI Light</vt:lpstr>
      <vt:lpstr>主题5</vt:lpstr>
      <vt:lpstr>OfficePLUS PowerPoint template</vt:lpstr>
      <vt:lpstr>PowerPoint 演示文稿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edClick to edit Master title styleit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Thanks And Your Slogan Here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geniferzhao@foxmail.com</cp:lastModifiedBy>
  <cp:revision>17</cp:revision>
  <cp:lastPrinted>2018-05-15T16:00:00Z</cp:lastPrinted>
  <dcterms:created xsi:type="dcterms:W3CDTF">2018-05-15T16:00:00Z</dcterms:created>
  <dcterms:modified xsi:type="dcterms:W3CDTF">2021-01-29T02:07:37Z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2018-09-03T08:57:10.9828694Z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