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2" r:id="rId3"/>
    <p:sldId id="265" r:id="rId4"/>
    <p:sldId id="304" r:id="rId5"/>
    <p:sldId id="267" r:id="rId6"/>
    <p:sldId id="269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281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295" r:id="rId33"/>
    <p:sldId id="296" r:id="rId34"/>
    <p:sldId id="297" r:id="rId35"/>
    <p:sldId id="298" r:id="rId36"/>
    <p:sldId id="330" r:id="rId37"/>
    <p:sldId id="301" r:id="rId38"/>
    <p:sldId id="340" r:id="rId39"/>
    <p:sldId id="343" r:id="rId40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0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6970" userDrawn="1">
          <p15:clr>
            <a:srgbClr val="A4A3A4"/>
          </p15:clr>
        </p15:guide>
        <p15:guide id="5" orient="horz" pos="33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2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F51FB-74BF-419A-A29F-8D6B5A097264}" v="7" dt="2022-01-27T07:36:56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3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142" y="653"/>
      </p:cViewPr>
      <p:guideLst>
        <p:guide pos="506"/>
        <p:guide pos="3840"/>
        <p:guide orient="horz" pos="2160"/>
        <p:guide pos="6970"/>
        <p:guide orient="horz" pos="33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5E0F51FB-74BF-419A-A29F-8D6B5A097264}"/>
    <pc:docChg chg="undo custSel addSld delSld modSld">
      <pc:chgData name="Xin Zhang (FA Talent)" userId="474f572f-8271-4f60-858e-cee871e0aec6" providerId="ADAL" clId="{5E0F51FB-74BF-419A-A29F-8D6B5A097264}" dt="2022-01-27T07:37:09.648" v="2009" actId="47"/>
      <pc:docMkLst>
        <pc:docMk/>
      </pc:docMkLst>
      <pc:sldChg chg="modSp mod">
        <pc:chgData name="Xin Zhang (FA Talent)" userId="474f572f-8271-4f60-858e-cee871e0aec6" providerId="ADAL" clId="{5E0F51FB-74BF-419A-A29F-8D6B5A097264}" dt="2022-01-27T07:35:17.313" v="189" actId="947"/>
        <pc:sldMkLst>
          <pc:docMk/>
          <pc:sldMk cId="2075024899" sldId="265"/>
        </pc:sldMkLst>
        <pc:spChg chg="mod">
          <ac:chgData name="Xin Zhang (FA Talent)" userId="474f572f-8271-4f60-858e-cee871e0aec6" providerId="ADAL" clId="{5E0F51FB-74BF-419A-A29F-8D6B5A097264}" dt="2022-01-27T07:35:17.313" v="189" actId="947"/>
          <ac:spMkLst>
            <pc:docMk/>
            <pc:sldMk cId="2075024899" sldId="265"/>
            <ac:spMk id="8" creationId="{D91C96AE-9B19-4027-9F78-40B298CF0EAC}"/>
          </ac:spMkLst>
        </pc:spChg>
        <pc:spChg chg="mod">
          <ac:chgData name="Xin Zhang (FA Talent)" userId="474f572f-8271-4f60-858e-cee871e0aec6" providerId="ADAL" clId="{5E0F51FB-74BF-419A-A29F-8D6B5A097264}" dt="2022-01-27T07:35:17.311" v="187" actId="947"/>
          <ac:spMkLst>
            <pc:docMk/>
            <pc:sldMk cId="2075024899" sldId="265"/>
            <ac:spMk id="11" creationId="{FCDE60BA-1B6A-4608-A5F1-BF03A3D4D82F}"/>
          </ac:spMkLst>
        </pc:spChg>
        <pc:spChg chg="mod">
          <ac:chgData name="Xin Zhang (FA Talent)" userId="474f572f-8271-4f60-858e-cee871e0aec6" providerId="ADAL" clId="{5E0F51FB-74BF-419A-A29F-8D6B5A097264}" dt="2022-01-27T07:35:17.211" v="149" actId="947"/>
          <ac:spMkLst>
            <pc:docMk/>
            <pc:sldMk cId="2075024899" sldId="265"/>
            <ac:spMk id="12" creationId="{1867EA09-E437-4AB8-A7B6-3E0EA7154B01}"/>
          </ac:spMkLst>
        </pc:spChg>
        <pc:spChg chg="mod">
          <ac:chgData name="Xin Zhang (FA Talent)" userId="474f572f-8271-4f60-858e-cee871e0aec6" providerId="ADAL" clId="{5E0F51FB-74BF-419A-A29F-8D6B5A097264}" dt="2022-01-27T07:35:17.298" v="175" actId="947"/>
          <ac:spMkLst>
            <pc:docMk/>
            <pc:sldMk cId="2075024899" sldId="265"/>
            <ac:spMk id="13" creationId="{1DDF4904-20BD-4BD5-A407-4E9F8F90120E}"/>
          </ac:spMkLst>
        </pc:spChg>
        <pc:spChg chg="mod">
          <ac:chgData name="Xin Zhang (FA Talent)" userId="474f572f-8271-4f60-858e-cee871e0aec6" providerId="ADAL" clId="{5E0F51FB-74BF-419A-A29F-8D6B5A097264}" dt="2022-01-27T07:35:17.304" v="183" actId="947"/>
          <ac:spMkLst>
            <pc:docMk/>
            <pc:sldMk cId="2075024899" sldId="265"/>
            <ac:spMk id="14" creationId="{6C60B9FD-7A67-479F-B37B-A09C7108BFB1}"/>
          </ac:spMkLst>
        </pc:spChg>
        <pc:spChg chg="mod">
          <ac:chgData name="Xin Zhang (FA Talent)" userId="474f572f-8271-4f60-858e-cee871e0aec6" providerId="ADAL" clId="{5E0F51FB-74BF-419A-A29F-8D6B5A097264}" dt="2022-01-27T07:35:17.302" v="180" actId="947"/>
          <ac:spMkLst>
            <pc:docMk/>
            <pc:sldMk cId="2075024899" sldId="265"/>
            <ac:spMk id="15" creationId="{D9FF2F26-AE25-4E7A-8204-0BC17B81B40F}"/>
          </ac:spMkLst>
        </pc:spChg>
        <pc:spChg chg="mod">
          <ac:chgData name="Xin Zhang (FA Talent)" userId="474f572f-8271-4f60-858e-cee871e0aec6" providerId="ADAL" clId="{5E0F51FB-74BF-419A-A29F-8D6B5A097264}" dt="2022-01-27T07:35:17.298" v="176" actId="947"/>
          <ac:spMkLst>
            <pc:docMk/>
            <pc:sldMk cId="2075024899" sldId="265"/>
            <ac:spMk id="16" creationId="{ABBABE95-63BD-45D4-A862-72C1C12D0736}"/>
          </ac:spMkLst>
        </pc:spChg>
        <pc:spChg chg="mod">
          <ac:chgData name="Xin Zhang (FA Talent)" userId="474f572f-8271-4f60-858e-cee871e0aec6" providerId="ADAL" clId="{5E0F51FB-74BF-419A-A29F-8D6B5A097264}" dt="2022-01-27T07:35:17.310" v="186" actId="947"/>
          <ac:spMkLst>
            <pc:docMk/>
            <pc:sldMk cId="2075024899" sldId="265"/>
            <ac:spMk id="18" creationId="{C85875B7-A353-46A1-9532-71848E70669B}"/>
          </ac:spMkLst>
        </pc:spChg>
        <pc:spChg chg="mod">
          <ac:chgData name="Xin Zhang (FA Talent)" userId="474f572f-8271-4f60-858e-cee871e0aec6" providerId="ADAL" clId="{5E0F51FB-74BF-419A-A29F-8D6B5A097264}" dt="2022-01-27T07:35:17.309" v="185" actId="947"/>
          <ac:spMkLst>
            <pc:docMk/>
            <pc:sldMk cId="2075024899" sldId="265"/>
            <ac:spMk id="19" creationId="{20782BF1-E99A-4479-86A6-A5198C10C60D}"/>
          </ac:spMkLst>
        </pc:spChg>
        <pc:spChg chg="mod">
          <ac:chgData name="Xin Zhang (FA Talent)" userId="474f572f-8271-4f60-858e-cee871e0aec6" providerId="ADAL" clId="{5E0F51FB-74BF-419A-A29F-8D6B5A097264}" dt="2022-01-27T07:35:17.303" v="182" actId="947"/>
          <ac:spMkLst>
            <pc:docMk/>
            <pc:sldMk cId="2075024899" sldId="265"/>
            <ac:spMk id="20" creationId="{ED5F5B3A-46FC-40B1-949E-CE4029B2635D}"/>
          </ac:spMkLst>
        </pc:spChg>
        <pc:spChg chg="mod">
          <ac:chgData name="Xin Zhang (FA Talent)" userId="474f572f-8271-4f60-858e-cee871e0aec6" providerId="ADAL" clId="{5E0F51FB-74BF-419A-A29F-8D6B5A097264}" dt="2022-01-27T07:35:17.301" v="179" actId="947"/>
          <ac:spMkLst>
            <pc:docMk/>
            <pc:sldMk cId="2075024899" sldId="265"/>
            <ac:spMk id="26" creationId="{57D2E124-F9E7-43DA-AA33-F6EDA9DF2EC2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7.536" v="273" actId="947"/>
        <pc:sldMkLst>
          <pc:docMk/>
          <pc:sldMk cId="2249134003" sldId="267"/>
        </pc:sldMkLst>
        <pc:spChg chg="mod">
          <ac:chgData name="Xin Zhang (FA Talent)" userId="474f572f-8271-4f60-858e-cee871e0aec6" providerId="ADAL" clId="{5E0F51FB-74BF-419A-A29F-8D6B5A097264}" dt="2022-01-27T07:35:17.527" v="268" actId="947"/>
          <ac:spMkLst>
            <pc:docMk/>
            <pc:sldMk cId="2249134003" sldId="267"/>
            <ac:spMk id="3" creationId="{26C01C5A-790C-460F-AACC-83FAAEB9525A}"/>
          </ac:spMkLst>
        </pc:spChg>
        <pc:spChg chg="mod">
          <ac:chgData name="Xin Zhang (FA Talent)" userId="474f572f-8271-4f60-858e-cee871e0aec6" providerId="ADAL" clId="{5E0F51FB-74BF-419A-A29F-8D6B5A097264}" dt="2022-01-27T07:35:17.443" v="237" actId="947"/>
          <ac:spMkLst>
            <pc:docMk/>
            <pc:sldMk cId="2249134003" sldId="267"/>
            <ac:spMk id="6" creationId="{271245E7-5FBE-4B60-A157-E32E36440BDB}"/>
          </ac:spMkLst>
        </pc:spChg>
        <pc:spChg chg="mod">
          <ac:chgData name="Xin Zhang (FA Talent)" userId="474f572f-8271-4f60-858e-cee871e0aec6" providerId="ADAL" clId="{5E0F51FB-74BF-419A-A29F-8D6B5A097264}" dt="2022-01-27T07:35:17.525" v="267" actId="947"/>
          <ac:spMkLst>
            <pc:docMk/>
            <pc:sldMk cId="2249134003" sldId="267"/>
            <ac:spMk id="8" creationId="{F8A2F914-13A0-465D-9157-4BD3AF00ACEE}"/>
          </ac:spMkLst>
        </pc:spChg>
        <pc:spChg chg="mod">
          <ac:chgData name="Xin Zhang (FA Talent)" userId="474f572f-8271-4f60-858e-cee871e0aec6" providerId="ADAL" clId="{5E0F51FB-74BF-419A-A29F-8D6B5A097264}" dt="2022-01-27T07:35:17.528" v="269" actId="947"/>
          <ac:spMkLst>
            <pc:docMk/>
            <pc:sldMk cId="2249134003" sldId="267"/>
            <ac:spMk id="9" creationId="{09FFBC73-7ED9-47C2-B0B4-4D0646D98478}"/>
          </ac:spMkLst>
        </pc:spChg>
        <pc:spChg chg="mod">
          <ac:chgData name="Xin Zhang (FA Talent)" userId="474f572f-8271-4f60-858e-cee871e0aec6" providerId="ADAL" clId="{5E0F51FB-74BF-419A-A29F-8D6B5A097264}" dt="2022-01-27T07:35:17.520" v="262" actId="947"/>
          <ac:spMkLst>
            <pc:docMk/>
            <pc:sldMk cId="2249134003" sldId="267"/>
            <ac:spMk id="12" creationId="{0DAF99D5-0CB7-40B4-A107-333D07FCE283}"/>
          </ac:spMkLst>
        </pc:spChg>
        <pc:spChg chg="mod">
          <ac:chgData name="Xin Zhang (FA Talent)" userId="474f572f-8271-4f60-858e-cee871e0aec6" providerId="ADAL" clId="{5E0F51FB-74BF-419A-A29F-8D6B5A097264}" dt="2022-01-27T07:35:17.518" v="261" actId="947"/>
          <ac:spMkLst>
            <pc:docMk/>
            <pc:sldMk cId="2249134003" sldId="267"/>
            <ac:spMk id="14" creationId="{B435B60A-F0BC-469C-88CF-EDC9575E75EE}"/>
          </ac:spMkLst>
        </pc:spChg>
        <pc:spChg chg="mod">
          <ac:chgData name="Xin Zhang (FA Talent)" userId="474f572f-8271-4f60-858e-cee871e0aec6" providerId="ADAL" clId="{5E0F51FB-74BF-419A-A29F-8D6B5A097264}" dt="2022-01-27T07:35:17.515" v="259" actId="947"/>
          <ac:spMkLst>
            <pc:docMk/>
            <pc:sldMk cId="2249134003" sldId="267"/>
            <ac:spMk id="16" creationId="{BEA37FEB-85B1-4DCF-BFF1-7CBB894DF3FD}"/>
          </ac:spMkLst>
        </pc:spChg>
        <pc:spChg chg="mod">
          <ac:chgData name="Xin Zhang (FA Talent)" userId="474f572f-8271-4f60-858e-cee871e0aec6" providerId="ADAL" clId="{5E0F51FB-74BF-419A-A29F-8D6B5A097264}" dt="2022-01-27T07:35:17.536" v="273" actId="947"/>
          <ac:spMkLst>
            <pc:docMk/>
            <pc:sldMk cId="2249134003" sldId="267"/>
            <ac:spMk id="17" creationId="{71746B74-C5C7-4F1F-A038-A5814DF4D341}"/>
          </ac:spMkLst>
        </pc:spChg>
        <pc:spChg chg="mod">
          <ac:chgData name="Xin Zhang (FA Talent)" userId="474f572f-8271-4f60-858e-cee871e0aec6" providerId="ADAL" clId="{5E0F51FB-74BF-419A-A29F-8D6B5A097264}" dt="2022-01-27T07:35:17.522" v="265" actId="947"/>
          <ac:spMkLst>
            <pc:docMk/>
            <pc:sldMk cId="2249134003" sldId="267"/>
            <ac:spMk id="19" creationId="{F39D3F4A-A13E-45B9-BC77-4DFFA4331D69}"/>
          </ac:spMkLst>
        </pc:spChg>
        <pc:spChg chg="mod">
          <ac:chgData name="Xin Zhang (FA Talent)" userId="474f572f-8271-4f60-858e-cee871e0aec6" providerId="ADAL" clId="{5E0F51FB-74BF-419A-A29F-8D6B5A097264}" dt="2022-01-27T07:35:17.521" v="263" actId="947"/>
          <ac:spMkLst>
            <pc:docMk/>
            <pc:sldMk cId="2249134003" sldId="267"/>
            <ac:spMk id="20" creationId="{09D923C0-E912-4AC3-B8D1-08EACB08C64A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7.778" v="381" actId="947"/>
        <pc:sldMkLst>
          <pc:docMk/>
          <pc:sldMk cId="2775565908" sldId="269"/>
        </pc:sldMkLst>
        <pc:spChg chg="mod">
          <ac:chgData name="Xin Zhang (FA Talent)" userId="474f572f-8271-4f60-858e-cee871e0aec6" providerId="ADAL" clId="{5E0F51FB-74BF-419A-A29F-8D6B5A097264}" dt="2022-01-27T07:35:17.707" v="336" actId="947"/>
          <ac:spMkLst>
            <pc:docMk/>
            <pc:sldMk cId="2775565908" sldId="269"/>
            <ac:spMk id="4" creationId="{F950C95A-0487-41CA-A0B6-5CC770A464DD}"/>
          </ac:spMkLst>
        </pc:spChg>
        <pc:spChg chg="mod">
          <ac:chgData name="Xin Zhang (FA Talent)" userId="474f572f-8271-4f60-858e-cee871e0aec6" providerId="ADAL" clId="{5E0F51FB-74BF-419A-A29F-8D6B5A097264}" dt="2022-01-27T07:35:17.550" v="277" actId="947"/>
          <ac:spMkLst>
            <pc:docMk/>
            <pc:sldMk cId="2775565908" sldId="269"/>
            <ac:spMk id="6" creationId="{1D5496FB-C74E-494D-AC45-3029BC503129}"/>
          </ac:spMkLst>
        </pc:spChg>
        <pc:spChg chg="mod">
          <ac:chgData name="Xin Zhang (FA Talent)" userId="474f572f-8271-4f60-858e-cee871e0aec6" providerId="ADAL" clId="{5E0F51FB-74BF-419A-A29F-8D6B5A097264}" dt="2022-01-27T07:35:17.553" v="281" actId="947"/>
          <ac:spMkLst>
            <pc:docMk/>
            <pc:sldMk cId="2775565908" sldId="269"/>
            <ac:spMk id="7" creationId="{9EE9FCFB-A8A3-42DF-ABB6-C357C55BA715}"/>
          </ac:spMkLst>
        </pc:spChg>
        <pc:spChg chg="mod">
          <ac:chgData name="Xin Zhang (FA Talent)" userId="474f572f-8271-4f60-858e-cee871e0aec6" providerId="ADAL" clId="{5E0F51FB-74BF-419A-A29F-8D6B5A097264}" dt="2022-01-27T07:35:17.647" v="296" actId="947"/>
          <ac:spMkLst>
            <pc:docMk/>
            <pc:sldMk cId="2775565908" sldId="269"/>
            <ac:spMk id="37" creationId="{070E3A9C-E495-4F2B-99F4-494BD7D5C257}"/>
          </ac:spMkLst>
        </pc:spChg>
        <pc:spChg chg="mod">
          <ac:chgData name="Xin Zhang (FA Talent)" userId="474f572f-8271-4f60-858e-cee871e0aec6" providerId="ADAL" clId="{5E0F51FB-74BF-419A-A29F-8D6B5A097264}" dt="2022-01-27T07:35:17.725" v="353" actId="947"/>
          <ac:spMkLst>
            <pc:docMk/>
            <pc:sldMk cId="2775565908" sldId="269"/>
            <ac:spMk id="38" creationId="{F7057420-28AA-4845-BED1-0160E25F1148}"/>
          </ac:spMkLst>
        </pc:spChg>
        <pc:spChg chg="mod">
          <ac:chgData name="Xin Zhang (FA Talent)" userId="474f572f-8271-4f60-858e-cee871e0aec6" providerId="ADAL" clId="{5E0F51FB-74BF-419A-A29F-8D6B5A097264}" dt="2022-01-27T07:35:17.747" v="364" actId="947"/>
          <ac:spMkLst>
            <pc:docMk/>
            <pc:sldMk cId="2775565908" sldId="269"/>
            <ac:spMk id="40" creationId="{2AC0E654-1251-41B4-8428-DAF75025D972}"/>
          </ac:spMkLst>
        </pc:spChg>
        <pc:spChg chg="mod">
          <ac:chgData name="Xin Zhang (FA Talent)" userId="474f572f-8271-4f60-858e-cee871e0aec6" providerId="ADAL" clId="{5E0F51FB-74BF-419A-A29F-8D6B5A097264}" dt="2022-01-27T07:35:17.770" v="375" actId="947"/>
          <ac:spMkLst>
            <pc:docMk/>
            <pc:sldMk cId="2775565908" sldId="269"/>
            <ac:spMk id="41" creationId="{7CCFCB76-134B-4C9F-B595-F09419C6FAA3}"/>
          </ac:spMkLst>
        </pc:spChg>
        <pc:spChg chg="mod">
          <ac:chgData name="Xin Zhang (FA Talent)" userId="474f572f-8271-4f60-858e-cee871e0aec6" providerId="ADAL" clId="{5E0F51FB-74BF-419A-A29F-8D6B5A097264}" dt="2022-01-27T07:35:17.694" v="327" actId="947"/>
          <ac:spMkLst>
            <pc:docMk/>
            <pc:sldMk cId="2775565908" sldId="269"/>
            <ac:spMk id="44" creationId="{A3900680-BA9F-47B1-8B52-1544A8A08211}"/>
          </ac:spMkLst>
        </pc:spChg>
        <pc:spChg chg="mod">
          <ac:chgData name="Xin Zhang (FA Talent)" userId="474f572f-8271-4f60-858e-cee871e0aec6" providerId="ADAL" clId="{5E0F51FB-74BF-419A-A29F-8D6B5A097264}" dt="2022-01-27T07:35:17.712" v="340" actId="947"/>
          <ac:spMkLst>
            <pc:docMk/>
            <pc:sldMk cId="2775565908" sldId="269"/>
            <ac:spMk id="46" creationId="{B69D3842-3F01-4198-BBF4-132FCF5DB8A1}"/>
          </ac:spMkLst>
        </pc:spChg>
        <pc:spChg chg="mod">
          <ac:chgData name="Xin Zhang (FA Talent)" userId="474f572f-8271-4f60-858e-cee871e0aec6" providerId="ADAL" clId="{5E0F51FB-74BF-419A-A29F-8D6B5A097264}" dt="2022-01-27T07:35:17.711" v="339" actId="947"/>
          <ac:spMkLst>
            <pc:docMk/>
            <pc:sldMk cId="2775565908" sldId="269"/>
            <ac:spMk id="47" creationId="{FFE32F6E-9BE0-4663-BD02-187C2CDD8F38}"/>
          </ac:spMkLst>
        </pc:spChg>
        <pc:spChg chg="mod">
          <ac:chgData name="Xin Zhang (FA Talent)" userId="474f572f-8271-4f60-858e-cee871e0aec6" providerId="ADAL" clId="{5E0F51FB-74BF-419A-A29F-8D6B5A097264}" dt="2022-01-27T07:35:17.753" v="368" actId="947"/>
          <ac:spMkLst>
            <pc:docMk/>
            <pc:sldMk cId="2775565908" sldId="269"/>
            <ac:spMk id="53" creationId="{958712E0-76BD-4732-A59A-89E9C1B0C244}"/>
          </ac:spMkLst>
        </pc:spChg>
        <pc:spChg chg="mod">
          <ac:chgData name="Xin Zhang (FA Talent)" userId="474f572f-8271-4f60-858e-cee871e0aec6" providerId="ADAL" clId="{5E0F51FB-74BF-419A-A29F-8D6B5A097264}" dt="2022-01-27T07:35:17.778" v="381" actId="947"/>
          <ac:spMkLst>
            <pc:docMk/>
            <pc:sldMk cId="2775565908" sldId="269"/>
            <ac:spMk id="54" creationId="{FCE1CBC7-1EC9-45EA-99FC-45FCE8A89387}"/>
          </ac:spMkLst>
        </pc:spChg>
        <pc:spChg chg="mod">
          <ac:chgData name="Xin Zhang (FA Talent)" userId="474f572f-8271-4f60-858e-cee871e0aec6" providerId="ADAL" clId="{5E0F51FB-74BF-419A-A29F-8D6B5A097264}" dt="2022-01-27T07:35:17.688" v="324" actId="947"/>
          <ac:spMkLst>
            <pc:docMk/>
            <pc:sldMk cId="2775565908" sldId="269"/>
            <ac:spMk id="55" creationId="{AD9579EC-E2E3-4135-AC6D-0EECA74A5542}"/>
          </ac:spMkLst>
        </pc:spChg>
        <pc:spChg chg="mod">
          <ac:chgData name="Xin Zhang (FA Talent)" userId="474f572f-8271-4f60-858e-cee871e0aec6" providerId="ADAL" clId="{5E0F51FB-74BF-419A-A29F-8D6B5A097264}" dt="2022-01-27T07:35:17.730" v="356" actId="947"/>
          <ac:spMkLst>
            <pc:docMk/>
            <pc:sldMk cId="2775565908" sldId="269"/>
            <ac:spMk id="56" creationId="{44FA1A59-663D-40A3-81F9-129A48F0D0A4}"/>
          </ac:spMkLst>
        </pc:spChg>
        <pc:spChg chg="mod">
          <ac:chgData name="Xin Zhang (FA Talent)" userId="474f572f-8271-4f60-858e-cee871e0aec6" providerId="ADAL" clId="{5E0F51FB-74BF-419A-A29F-8D6B5A097264}" dt="2022-01-27T07:35:17.696" v="328" actId="947"/>
          <ac:spMkLst>
            <pc:docMk/>
            <pc:sldMk cId="2775565908" sldId="269"/>
            <ac:spMk id="57" creationId="{5A9AA6A8-E6A0-4C9A-BD6C-D752C2537C2E}"/>
          </ac:spMkLst>
        </pc:spChg>
        <pc:spChg chg="mod">
          <ac:chgData name="Xin Zhang (FA Talent)" userId="474f572f-8271-4f60-858e-cee871e0aec6" providerId="ADAL" clId="{5E0F51FB-74BF-419A-A29F-8D6B5A097264}" dt="2022-01-27T07:35:17.714" v="342" actId="947"/>
          <ac:spMkLst>
            <pc:docMk/>
            <pc:sldMk cId="2775565908" sldId="269"/>
            <ac:spMk id="58" creationId="{5F756C17-5965-4F2F-AEDC-CD0F34DD72B9}"/>
          </ac:spMkLst>
        </pc:spChg>
        <pc:spChg chg="mod">
          <ac:chgData name="Xin Zhang (FA Talent)" userId="474f572f-8271-4f60-858e-cee871e0aec6" providerId="ADAL" clId="{5E0F51FB-74BF-419A-A29F-8D6B5A097264}" dt="2022-01-27T07:35:17.755" v="369" actId="947"/>
          <ac:spMkLst>
            <pc:docMk/>
            <pc:sldMk cId="2775565908" sldId="269"/>
            <ac:spMk id="63" creationId="{2B288820-8673-407D-9737-3C0BF3BA7E32}"/>
          </ac:spMkLst>
        </pc:spChg>
        <pc:spChg chg="mod">
          <ac:chgData name="Xin Zhang (FA Talent)" userId="474f572f-8271-4f60-858e-cee871e0aec6" providerId="ADAL" clId="{5E0F51FB-74BF-419A-A29F-8D6B5A097264}" dt="2022-01-27T07:35:17.775" v="380" actId="947"/>
          <ac:spMkLst>
            <pc:docMk/>
            <pc:sldMk cId="2775565908" sldId="269"/>
            <ac:spMk id="64" creationId="{EF1C65AD-F077-426E-A2A3-E36559B438B2}"/>
          </ac:spMkLst>
        </pc:spChg>
        <pc:spChg chg="mod">
          <ac:chgData name="Xin Zhang (FA Talent)" userId="474f572f-8271-4f60-858e-cee871e0aec6" providerId="ADAL" clId="{5E0F51FB-74BF-419A-A29F-8D6B5A097264}" dt="2022-01-27T07:35:17.687" v="323" actId="947"/>
          <ac:spMkLst>
            <pc:docMk/>
            <pc:sldMk cId="2775565908" sldId="269"/>
            <ac:spMk id="65" creationId="{3BAB9994-7604-4091-B5AD-04139B14D51E}"/>
          </ac:spMkLst>
        </pc:spChg>
        <pc:spChg chg="mod">
          <ac:chgData name="Xin Zhang (FA Talent)" userId="474f572f-8271-4f60-858e-cee871e0aec6" providerId="ADAL" clId="{5E0F51FB-74BF-419A-A29F-8D6B5A097264}" dt="2022-01-27T07:35:17.732" v="357" actId="947"/>
          <ac:spMkLst>
            <pc:docMk/>
            <pc:sldMk cId="2775565908" sldId="269"/>
            <ac:spMk id="66" creationId="{B47CD5F3-6973-477A-B0B3-9F2A2D37E6E3}"/>
          </ac:spMkLst>
        </pc:spChg>
        <pc:spChg chg="mod">
          <ac:chgData name="Xin Zhang (FA Talent)" userId="474f572f-8271-4f60-858e-cee871e0aec6" providerId="ADAL" clId="{5E0F51FB-74BF-419A-A29F-8D6B5A097264}" dt="2022-01-27T07:35:17.715" v="344" actId="947"/>
          <ac:spMkLst>
            <pc:docMk/>
            <pc:sldMk cId="2775565908" sldId="269"/>
            <ac:spMk id="67" creationId="{80788CC9-6F5F-4317-B0BF-CCF3BA030F4C}"/>
          </ac:spMkLst>
        </pc:spChg>
        <pc:spChg chg="mod">
          <ac:chgData name="Xin Zhang (FA Talent)" userId="474f572f-8271-4f60-858e-cee871e0aec6" providerId="ADAL" clId="{5E0F51FB-74BF-419A-A29F-8D6B5A097264}" dt="2022-01-27T07:35:17.710" v="338" actId="947"/>
          <ac:spMkLst>
            <pc:docMk/>
            <pc:sldMk cId="2775565908" sldId="269"/>
            <ac:spMk id="68" creationId="{E4CF12B2-BF2A-4032-8DED-2F0C226A00C0}"/>
          </ac:spMkLst>
        </pc:spChg>
        <pc:spChg chg="mod">
          <ac:chgData name="Xin Zhang (FA Talent)" userId="474f572f-8271-4f60-858e-cee871e0aec6" providerId="ADAL" clId="{5E0F51FB-74BF-419A-A29F-8D6B5A097264}" dt="2022-01-27T07:35:17.705" v="335" actId="947"/>
          <ac:spMkLst>
            <pc:docMk/>
            <pc:sldMk cId="2775565908" sldId="269"/>
            <ac:spMk id="70" creationId="{B06AC9B0-BE8F-4CFA-9624-6B8B51A514FE}"/>
          </ac:spMkLst>
        </pc:spChg>
        <pc:spChg chg="mod">
          <ac:chgData name="Xin Zhang (FA Talent)" userId="474f572f-8271-4f60-858e-cee871e0aec6" providerId="ADAL" clId="{5E0F51FB-74BF-419A-A29F-8D6B5A097264}" dt="2022-01-27T07:35:17.703" v="333" actId="947"/>
          <ac:spMkLst>
            <pc:docMk/>
            <pc:sldMk cId="2775565908" sldId="269"/>
            <ac:spMk id="71" creationId="{99D24080-D6BB-4EDF-A52D-8CEF1C0B91A2}"/>
          </ac:spMkLst>
        </pc:spChg>
        <pc:spChg chg="mod">
          <ac:chgData name="Xin Zhang (FA Talent)" userId="474f572f-8271-4f60-858e-cee871e0aec6" providerId="ADAL" clId="{5E0F51FB-74BF-419A-A29F-8D6B5A097264}" dt="2022-01-27T07:35:17.720" v="348" actId="947"/>
          <ac:spMkLst>
            <pc:docMk/>
            <pc:sldMk cId="2775565908" sldId="269"/>
            <ac:spMk id="72" creationId="{627F091C-7CFD-4A90-B117-331BC96ECADF}"/>
          </ac:spMkLst>
        </pc:spChg>
        <pc:spChg chg="mod">
          <ac:chgData name="Xin Zhang (FA Talent)" userId="474f572f-8271-4f60-858e-cee871e0aec6" providerId="ADAL" clId="{5E0F51FB-74BF-419A-A29F-8D6B5A097264}" dt="2022-01-27T07:35:17.715" v="343" actId="947"/>
          <ac:spMkLst>
            <pc:docMk/>
            <pc:sldMk cId="2775565908" sldId="269"/>
            <ac:spMk id="73" creationId="{9E97D04C-DA28-4A49-8899-0BEAE24469E6}"/>
          </ac:spMkLst>
        </pc:spChg>
        <pc:spChg chg="mod">
          <ac:chgData name="Xin Zhang (FA Talent)" userId="474f572f-8271-4f60-858e-cee871e0aec6" providerId="ADAL" clId="{5E0F51FB-74BF-419A-A29F-8D6B5A097264}" dt="2022-01-27T07:35:17.708" v="337" actId="947"/>
          <ac:spMkLst>
            <pc:docMk/>
            <pc:sldMk cId="2775565908" sldId="269"/>
            <ac:spMk id="74" creationId="{B2E59358-6199-46CF-86E6-11B659C9CA94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266" v="885" actId="947"/>
        <pc:sldMkLst>
          <pc:docMk/>
          <pc:sldMk cId="1992419164" sldId="281"/>
        </pc:sldMkLst>
        <pc:spChg chg="mod">
          <ac:chgData name="Xin Zhang (FA Talent)" userId="474f572f-8271-4f60-858e-cee871e0aec6" providerId="ADAL" clId="{5E0F51FB-74BF-419A-A29F-8D6B5A097264}" dt="2022-01-27T07:35:19.257" v="875" actId="947"/>
          <ac:spMkLst>
            <pc:docMk/>
            <pc:sldMk cId="1992419164" sldId="281"/>
            <ac:spMk id="2" creationId="{A5C32B59-BC47-4B5D-B9FA-E01284E3AD2D}"/>
          </ac:spMkLst>
        </pc:spChg>
        <pc:spChg chg="mod">
          <ac:chgData name="Xin Zhang (FA Talent)" userId="474f572f-8271-4f60-858e-cee871e0aec6" providerId="ADAL" clId="{5E0F51FB-74BF-419A-A29F-8D6B5A097264}" dt="2022-01-27T07:35:19.264" v="883" actId="947"/>
          <ac:spMkLst>
            <pc:docMk/>
            <pc:sldMk cId="1992419164" sldId="281"/>
            <ac:spMk id="3" creationId="{A52D3149-EE42-4F06-AD5F-271F901BDB38}"/>
          </ac:spMkLst>
        </pc:spChg>
        <pc:spChg chg="mod">
          <ac:chgData name="Xin Zhang (FA Talent)" userId="474f572f-8271-4f60-858e-cee871e0aec6" providerId="ADAL" clId="{5E0F51FB-74BF-419A-A29F-8D6B5A097264}" dt="2022-01-27T07:35:19.264" v="882" actId="947"/>
          <ac:spMkLst>
            <pc:docMk/>
            <pc:sldMk cId="1992419164" sldId="281"/>
            <ac:spMk id="4" creationId="{3BC716C6-8435-40B9-888E-D2B076AD2661}"/>
          </ac:spMkLst>
        </pc:spChg>
        <pc:spChg chg="mod">
          <ac:chgData name="Xin Zhang (FA Talent)" userId="474f572f-8271-4f60-858e-cee871e0aec6" providerId="ADAL" clId="{5E0F51FB-74BF-419A-A29F-8D6B5A097264}" dt="2022-01-27T07:35:19.255" v="873" actId="947"/>
          <ac:spMkLst>
            <pc:docMk/>
            <pc:sldMk cId="1992419164" sldId="281"/>
            <ac:spMk id="6" creationId="{4BCC3DBF-B99E-4B9D-A51D-C68461D1B98D}"/>
          </ac:spMkLst>
        </pc:spChg>
        <pc:spChg chg="mod">
          <ac:chgData name="Xin Zhang (FA Talent)" userId="474f572f-8271-4f60-858e-cee871e0aec6" providerId="ADAL" clId="{5E0F51FB-74BF-419A-A29F-8D6B5A097264}" dt="2022-01-27T07:35:19.265" v="884" actId="947"/>
          <ac:spMkLst>
            <pc:docMk/>
            <pc:sldMk cId="1992419164" sldId="281"/>
            <ac:spMk id="7" creationId="{D6A67992-680E-4B31-9939-5BD849FAB90D}"/>
          </ac:spMkLst>
        </pc:spChg>
        <pc:spChg chg="mod">
          <ac:chgData name="Xin Zhang (FA Talent)" userId="474f572f-8271-4f60-858e-cee871e0aec6" providerId="ADAL" clId="{5E0F51FB-74BF-419A-A29F-8D6B5A097264}" dt="2022-01-27T07:35:19.248" v="871" actId="947"/>
          <ac:spMkLst>
            <pc:docMk/>
            <pc:sldMk cId="1992419164" sldId="281"/>
            <ac:spMk id="8" creationId="{D91C96AE-9B19-4027-9F78-40B298CF0EAC}"/>
          </ac:spMkLst>
        </pc:spChg>
        <pc:spChg chg="mod">
          <ac:chgData name="Xin Zhang (FA Talent)" userId="474f572f-8271-4f60-858e-cee871e0aec6" providerId="ADAL" clId="{5E0F51FB-74BF-419A-A29F-8D6B5A097264}" dt="2022-01-27T07:35:19.170" v="845" actId="947"/>
          <ac:spMkLst>
            <pc:docMk/>
            <pc:sldMk cId="1992419164" sldId="281"/>
            <ac:spMk id="12" creationId="{1867EA09-E437-4AB8-A7B6-3E0EA7154B01}"/>
          </ac:spMkLst>
        </pc:spChg>
        <pc:spChg chg="mod">
          <ac:chgData name="Xin Zhang (FA Talent)" userId="474f572f-8271-4f60-858e-cee871e0aec6" providerId="ADAL" clId="{5E0F51FB-74BF-419A-A29F-8D6B5A097264}" dt="2022-01-27T07:35:19.258" v="877" actId="947"/>
          <ac:spMkLst>
            <pc:docMk/>
            <pc:sldMk cId="1992419164" sldId="281"/>
            <ac:spMk id="13" creationId="{1DDF4904-20BD-4BD5-A407-4E9F8F90120E}"/>
          </ac:spMkLst>
        </pc:spChg>
        <pc:spChg chg="mod">
          <ac:chgData name="Xin Zhang (FA Talent)" userId="474f572f-8271-4f60-858e-cee871e0aec6" providerId="ADAL" clId="{5E0F51FB-74BF-419A-A29F-8D6B5A097264}" dt="2022-01-27T07:35:19.261" v="880" actId="947"/>
          <ac:spMkLst>
            <pc:docMk/>
            <pc:sldMk cId="1992419164" sldId="281"/>
            <ac:spMk id="14" creationId="{6C60B9FD-7A67-479F-B37B-A09C7108BFB1}"/>
          </ac:spMkLst>
        </pc:spChg>
        <pc:spChg chg="mod">
          <ac:chgData name="Xin Zhang (FA Talent)" userId="474f572f-8271-4f60-858e-cee871e0aec6" providerId="ADAL" clId="{5E0F51FB-74BF-419A-A29F-8D6B5A097264}" dt="2022-01-27T07:35:19.266" v="885" actId="947"/>
          <ac:spMkLst>
            <pc:docMk/>
            <pc:sldMk cId="1992419164" sldId="281"/>
            <ac:spMk id="15" creationId="{D9FF2F26-AE25-4E7A-8204-0BC17B81B40F}"/>
          </ac:spMkLst>
        </pc:spChg>
        <pc:spChg chg="mod">
          <ac:chgData name="Xin Zhang (FA Talent)" userId="474f572f-8271-4f60-858e-cee871e0aec6" providerId="ADAL" clId="{5E0F51FB-74BF-419A-A29F-8D6B5A097264}" dt="2022-01-27T07:35:19.263" v="881" actId="947"/>
          <ac:spMkLst>
            <pc:docMk/>
            <pc:sldMk cId="1992419164" sldId="281"/>
            <ac:spMk id="16" creationId="{123BD352-3BA7-4617-9A9E-2C4C919F18B8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1.188" v="1517" actId="947"/>
        <pc:sldMkLst>
          <pc:docMk/>
          <pc:sldMk cId="2628118372" sldId="295"/>
        </pc:sldMkLst>
        <pc:spChg chg="mod">
          <ac:chgData name="Xin Zhang (FA Talent)" userId="474f572f-8271-4f60-858e-cee871e0aec6" providerId="ADAL" clId="{5E0F51FB-74BF-419A-A29F-8D6B5A097264}" dt="2022-01-27T07:35:21.141" v="1479" actId="947"/>
          <ac:spMkLst>
            <pc:docMk/>
            <pc:sldMk cId="2628118372" sldId="295"/>
            <ac:spMk id="3" creationId="{3ADC9F9C-029A-428F-A58A-C9C84BA5EA75}"/>
          </ac:spMkLst>
        </pc:spChg>
        <pc:spChg chg="mod">
          <ac:chgData name="Xin Zhang (FA Talent)" userId="474f572f-8271-4f60-858e-cee871e0aec6" providerId="ADAL" clId="{5E0F51FB-74BF-419A-A29F-8D6B5A097264}" dt="2022-01-27T07:35:21.188" v="1517" actId="947"/>
          <ac:spMkLst>
            <pc:docMk/>
            <pc:sldMk cId="2628118372" sldId="295"/>
            <ac:spMk id="4" creationId="{E19F7572-F0A7-46A7-90A4-FC39467C0D9E}"/>
          </ac:spMkLst>
        </pc:spChg>
        <pc:spChg chg="mod">
          <ac:chgData name="Xin Zhang (FA Talent)" userId="474f572f-8271-4f60-858e-cee871e0aec6" providerId="ADAL" clId="{5E0F51FB-74BF-419A-A29F-8D6B5A097264}" dt="2022-01-27T07:35:21.161" v="1493" actId="947"/>
          <ac:spMkLst>
            <pc:docMk/>
            <pc:sldMk cId="2628118372" sldId="295"/>
            <ac:spMk id="7" creationId="{E556336F-0C1C-4975-8663-F49D8226355F}"/>
          </ac:spMkLst>
        </pc:spChg>
        <pc:spChg chg="mod">
          <ac:chgData name="Xin Zhang (FA Talent)" userId="474f572f-8271-4f60-858e-cee871e0aec6" providerId="ADAL" clId="{5E0F51FB-74BF-419A-A29F-8D6B5A097264}" dt="2022-01-27T07:35:21.157" v="1490" actId="947"/>
          <ac:spMkLst>
            <pc:docMk/>
            <pc:sldMk cId="2628118372" sldId="295"/>
            <ac:spMk id="8" creationId="{B566CCD2-FE2B-4902-BF9E-8B1E166ECDB8}"/>
          </ac:spMkLst>
        </pc:spChg>
        <pc:spChg chg="mod">
          <ac:chgData name="Xin Zhang (FA Talent)" userId="474f572f-8271-4f60-858e-cee871e0aec6" providerId="ADAL" clId="{5E0F51FB-74BF-419A-A29F-8D6B5A097264}" dt="2022-01-27T07:35:21.176" v="1506" actId="947"/>
          <ac:spMkLst>
            <pc:docMk/>
            <pc:sldMk cId="2628118372" sldId="295"/>
            <ac:spMk id="9" creationId="{4AC950DC-A9A7-4DB7-B73F-A71C79310D32}"/>
          </ac:spMkLst>
        </pc:spChg>
        <pc:spChg chg="mod">
          <ac:chgData name="Xin Zhang (FA Talent)" userId="474f572f-8271-4f60-858e-cee871e0aec6" providerId="ADAL" clId="{5E0F51FB-74BF-419A-A29F-8D6B5A097264}" dt="2022-01-27T07:35:21.004" v="1413" actId="947"/>
          <ac:spMkLst>
            <pc:docMk/>
            <pc:sldMk cId="2628118372" sldId="295"/>
            <ac:spMk id="10" creationId="{181AF49C-390F-4E38-BC42-2A9747C46C4F}"/>
          </ac:spMkLst>
        </pc:spChg>
        <pc:spChg chg="mod">
          <ac:chgData name="Xin Zhang (FA Talent)" userId="474f572f-8271-4f60-858e-cee871e0aec6" providerId="ADAL" clId="{5E0F51FB-74BF-419A-A29F-8D6B5A097264}" dt="2022-01-27T07:35:21.178" v="1508" actId="947"/>
          <ac:spMkLst>
            <pc:docMk/>
            <pc:sldMk cId="2628118372" sldId="295"/>
            <ac:spMk id="11" creationId="{838E1275-E349-4C60-B1F7-B504381B455C}"/>
          </ac:spMkLst>
        </pc:spChg>
        <pc:spChg chg="mod">
          <ac:chgData name="Xin Zhang (FA Talent)" userId="474f572f-8271-4f60-858e-cee871e0aec6" providerId="ADAL" clId="{5E0F51FB-74BF-419A-A29F-8D6B5A097264}" dt="2022-01-27T07:35:21.165" v="1496" actId="947"/>
          <ac:spMkLst>
            <pc:docMk/>
            <pc:sldMk cId="2628118372" sldId="295"/>
            <ac:spMk id="12" creationId="{93B044F3-0132-4FA6-B5E8-4D7E138450D5}"/>
          </ac:spMkLst>
        </pc:spChg>
        <pc:spChg chg="mod">
          <ac:chgData name="Xin Zhang (FA Talent)" userId="474f572f-8271-4f60-858e-cee871e0aec6" providerId="ADAL" clId="{5E0F51FB-74BF-419A-A29F-8D6B5A097264}" dt="2022-01-27T07:35:21.008" v="1417" actId="947"/>
          <ac:spMkLst>
            <pc:docMk/>
            <pc:sldMk cId="2628118372" sldId="295"/>
            <ac:spMk id="13" creationId="{44A195C0-FE58-49F0-8979-E47A8D0234F8}"/>
          </ac:spMkLst>
        </pc:spChg>
        <pc:spChg chg="mod">
          <ac:chgData name="Xin Zhang (FA Talent)" userId="474f572f-8271-4f60-858e-cee871e0aec6" providerId="ADAL" clId="{5E0F51FB-74BF-419A-A29F-8D6B5A097264}" dt="2022-01-27T07:35:21.183" v="1513" actId="947"/>
          <ac:spMkLst>
            <pc:docMk/>
            <pc:sldMk cId="2628118372" sldId="295"/>
            <ac:spMk id="14" creationId="{CC783C2D-4296-48C6-9A6A-2EF35F41B7F6}"/>
          </ac:spMkLst>
        </pc:spChg>
        <pc:spChg chg="mod">
          <ac:chgData name="Xin Zhang (FA Talent)" userId="474f572f-8271-4f60-858e-cee871e0aec6" providerId="ADAL" clId="{5E0F51FB-74BF-419A-A29F-8D6B5A097264}" dt="2022-01-27T07:35:21.011" v="1421" actId="947"/>
          <ac:spMkLst>
            <pc:docMk/>
            <pc:sldMk cId="2628118372" sldId="295"/>
            <ac:spMk id="15" creationId="{5A8FCEAB-7316-451C-B0DC-103F38FA9690}"/>
          </ac:spMkLst>
        </pc:spChg>
        <pc:spChg chg="mod">
          <ac:chgData name="Xin Zhang (FA Talent)" userId="474f572f-8271-4f60-858e-cee871e0aec6" providerId="ADAL" clId="{5E0F51FB-74BF-419A-A29F-8D6B5A097264}" dt="2022-01-27T07:35:21.186" v="1516" actId="947"/>
          <ac:spMkLst>
            <pc:docMk/>
            <pc:sldMk cId="2628118372" sldId="295"/>
            <ac:spMk id="17" creationId="{327684FB-58C9-4141-BC1C-C682C9136B94}"/>
          </ac:spMkLst>
        </pc:spChg>
        <pc:spChg chg="mod">
          <ac:chgData name="Xin Zhang (FA Talent)" userId="474f572f-8271-4f60-858e-cee871e0aec6" providerId="ADAL" clId="{5E0F51FB-74BF-419A-A29F-8D6B5A097264}" dt="2022-01-27T07:35:21.176" v="1505" actId="947"/>
          <ac:spMkLst>
            <pc:docMk/>
            <pc:sldMk cId="2628118372" sldId="295"/>
            <ac:spMk id="18" creationId="{50264CE0-FE66-4711-997A-87B91AE4F438}"/>
          </ac:spMkLst>
        </pc:spChg>
        <pc:spChg chg="mod">
          <ac:chgData name="Xin Zhang (FA Talent)" userId="474f572f-8271-4f60-858e-cee871e0aec6" providerId="ADAL" clId="{5E0F51FB-74BF-419A-A29F-8D6B5A097264}" dt="2022-01-27T07:35:21.171" v="1500" actId="947"/>
          <ac:spMkLst>
            <pc:docMk/>
            <pc:sldMk cId="2628118372" sldId="295"/>
            <ac:spMk id="19" creationId="{70D0B6A0-8163-4195-9C9E-9B5C7985FB20}"/>
          </ac:spMkLst>
        </pc:spChg>
        <pc:spChg chg="mod">
          <ac:chgData name="Xin Zhang (FA Talent)" userId="474f572f-8271-4f60-858e-cee871e0aec6" providerId="ADAL" clId="{5E0F51FB-74BF-419A-A29F-8D6B5A097264}" dt="2022-01-27T07:35:21.014" v="1425" actId="947"/>
          <ac:spMkLst>
            <pc:docMk/>
            <pc:sldMk cId="2628118372" sldId="295"/>
            <ac:spMk id="21" creationId="{A203E550-BB43-48C0-A6E2-2672B1A34BB8}"/>
          </ac:spMkLst>
        </pc:spChg>
        <pc:spChg chg="mod">
          <ac:chgData name="Xin Zhang (FA Talent)" userId="474f572f-8271-4f60-858e-cee871e0aec6" providerId="ADAL" clId="{5E0F51FB-74BF-419A-A29F-8D6B5A097264}" dt="2022-01-27T07:35:21.181" v="1511" actId="947"/>
          <ac:spMkLst>
            <pc:docMk/>
            <pc:sldMk cId="2628118372" sldId="295"/>
            <ac:spMk id="22" creationId="{95C166B9-E37F-4DBC-9B98-EB11DB069CE1}"/>
          </ac:spMkLst>
        </pc:spChg>
        <pc:spChg chg="mod">
          <ac:chgData name="Xin Zhang (FA Talent)" userId="474f572f-8271-4f60-858e-cee871e0aec6" providerId="ADAL" clId="{5E0F51FB-74BF-419A-A29F-8D6B5A097264}" dt="2022-01-27T07:35:21.018" v="1429" actId="947"/>
          <ac:spMkLst>
            <pc:docMk/>
            <pc:sldMk cId="2628118372" sldId="295"/>
            <ac:spMk id="24" creationId="{E7DF5B40-6288-4E98-9942-92CA1F0BC00E}"/>
          </ac:spMkLst>
        </pc:spChg>
        <pc:spChg chg="mod">
          <ac:chgData name="Xin Zhang (FA Talent)" userId="474f572f-8271-4f60-858e-cee871e0aec6" providerId="ADAL" clId="{5E0F51FB-74BF-419A-A29F-8D6B5A097264}" dt="2022-01-27T07:35:21.174" v="1503" actId="947"/>
          <ac:spMkLst>
            <pc:docMk/>
            <pc:sldMk cId="2628118372" sldId="295"/>
            <ac:spMk id="27" creationId="{D5224C9F-6003-43C2-BCB0-DB1387BE9626}"/>
          </ac:spMkLst>
        </pc:spChg>
        <pc:spChg chg="mod">
          <ac:chgData name="Xin Zhang (FA Talent)" userId="474f572f-8271-4f60-858e-cee871e0aec6" providerId="ADAL" clId="{5E0F51FB-74BF-419A-A29F-8D6B5A097264}" dt="2022-01-27T07:35:21.150" v="1485" actId="947"/>
          <ac:spMkLst>
            <pc:docMk/>
            <pc:sldMk cId="2628118372" sldId="295"/>
            <ac:spMk id="28" creationId="{C7E36F81-18C7-46F4-B1A8-0CAECE8D7FA2}"/>
          </ac:spMkLst>
        </pc:spChg>
        <pc:spChg chg="mod">
          <ac:chgData name="Xin Zhang (FA Talent)" userId="474f572f-8271-4f60-858e-cee871e0aec6" providerId="ADAL" clId="{5E0F51FB-74BF-419A-A29F-8D6B5A097264}" dt="2022-01-27T07:35:21.175" v="1504" actId="947"/>
          <ac:spMkLst>
            <pc:docMk/>
            <pc:sldMk cId="2628118372" sldId="295"/>
            <ac:spMk id="32" creationId="{4E9A67ED-1419-49F8-90E1-8C2C3A1E7650}"/>
          </ac:spMkLst>
        </pc:spChg>
        <pc:spChg chg="mod">
          <ac:chgData name="Xin Zhang (FA Talent)" userId="474f572f-8271-4f60-858e-cee871e0aec6" providerId="ADAL" clId="{5E0F51FB-74BF-419A-A29F-8D6B5A097264}" dt="2022-01-27T07:35:21.021" v="1433" actId="947"/>
          <ac:spMkLst>
            <pc:docMk/>
            <pc:sldMk cId="2628118372" sldId="295"/>
            <ac:spMk id="33" creationId="{42B0B526-38DB-4B95-AAD4-FC6691EC4FD5}"/>
          </ac:spMkLst>
        </pc:spChg>
        <pc:spChg chg="mod">
          <ac:chgData name="Xin Zhang (FA Talent)" userId="474f572f-8271-4f60-858e-cee871e0aec6" providerId="ADAL" clId="{5E0F51FB-74BF-419A-A29F-8D6B5A097264}" dt="2022-01-27T07:35:21.025" v="1437" actId="947"/>
          <ac:spMkLst>
            <pc:docMk/>
            <pc:sldMk cId="2628118372" sldId="295"/>
            <ac:spMk id="35" creationId="{F9BD8273-84DF-4779-AD57-65D14BE2E742}"/>
          </ac:spMkLst>
        </pc:spChg>
        <pc:spChg chg="mod">
          <ac:chgData name="Xin Zhang (FA Talent)" userId="474f572f-8271-4f60-858e-cee871e0aec6" providerId="ADAL" clId="{5E0F51FB-74BF-419A-A29F-8D6B5A097264}" dt="2022-01-27T07:35:21.029" v="1441" actId="947"/>
          <ac:spMkLst>
            <pc:docMk/>
            <pc:sldMk cId="2628118372" sldId="295"/>
            <ac:spMk id="37" creationId="{3AF75D89-4D8F-4F65-BF40-7B62406AA4CF}"/>
          </ac:spMkLst>
        </pc:spChg>
        <pc:spChg chg="mod">
          <ac:chgData name="Xin Zhang (FA Talent)" userId="474f572f-8271-4f60-858e-cee871e0aec6" providerId="ADAL" clId="{5E0F51FB-74BF-419A-A29F-8D6B5A097264}" dt="2022-01-27T07:35:21.033" v="1445" actId="947"/>
          <ac:spMkLst>
            <pc:docMk/>
            <pc:sldMk cId="2628118372" sldId="295"/>
            <ac:spMk id="39" creationId="{A18245E5-5487-4B62-81B8-2DFDB3FCAC2C}"/>
          </ac:spMkLst>
        </pc:spChg>
        <pc:spChg chg="mod">
          <ac:chgData name="Xin Zhang (FA Talent)" userId="474f572f-8271-4f60-858e-cee871e0aec6" providerId="ADAL" clId="{5E0F51FB-74BF-419A-A29F-8D6B5A097264}" dt="2022-01-27T07:35:21.181" v="1510" actId="947"/>
          <ac:spMkLst>
            <pc:docMk/>
            <pc:sldMk cId="2628118372" sldId="295"/>
            <ac:spMk id="40" creationId="{8CA4C9D3-8C07-4D1E-BC27-9D4349071BCD}"/>
          </ac:spMkLst>
        </pc:spChg>
        <pc:spChg chg="mod">
          <ac:chgData name="Xin Zhang (FA Talent)" userId="474f572f-8271-4f60-858e-cee871e0aec6" providerId="ADAL" clId="{5E0F51FB-74BF-419A-A29F-8D6B5A097264}" dt="2022-01-27T07:35:21.037" v="1449" actId="947"/>
          <ac:spMkLst>
            <pc:docMk/>
            <pc:sldMk cId="2628118372" sldId="295"/>
            <ac:spMk id="41" creationId="{66CF816E-2ED6-44A7-BCBC-39ADD883AC87}"/>
          </ac:spMkLst>
        </pc:spChg>
        <pc:spChg chg="mod">
          <ac:chgData name="Xin Zhang (FA Talent)" userId="474f572f-8271-4f60-858e-cee871e0aec6" providerId="ADAL" clId="{5E0F51FB-74BF-419A-A29F-8D6B5A097264}" dt="2022-01-27T07:35:21" v="1409" actId="947"/>
          <ac:spMkLst>
            <pc:docMk/>
            <pc:sldMk cId="2628118372" sldId="295"/>
            <ac:spMk id="48" creationId="{5944026A-9BF7-42A7-AEB6-33D1681CA42B}"/>
          </ac:spMkLst>
        </pc:spChg>
        <pc:spChg chg="mod">
          <ac:chgData name="Xin Zhang (FA Talent)" userId="474f572f-8271-4f60-858e-cee871e0aec6" providerId="ADAL" clId="{5E0F51FB-74BF-419A-A29F-8D6B5A097264}" dt="2022-01-27T07:35:21.040" v="1453" actId="947"/>
          <ac:spMkLst>
            <pc:docMk/>
            <pc:sldMk cId="2628118372" sldId="295"/>
            <ac:spMk id="49" creationId="{3357072B-9B74-4E99-9D04-F3B05C693477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1.511" v="1629" actId="947"/>
        <pc:sldMkLst>
          <pc:docMk/>
          <pc:sldMk cId="4164759016" sldId="296"/>
        </pc:sldMkLst>
        <pc:spChg chg="mod">
          <ac:chgData name="Xin Zhang (FA Talent)" userId="474f572f-8271-4f60-858e-cee871e0aec6" providerId="ADAL" clId="{5E0F51FB-74BF-419A-A29F-8D6B5A097264}" dt="2022-01-27T07:35:21.396" v="1585" actId="947"/>
          <ac:spMkLst>
            <pc:docMk/>
            <pc:sldMk cId="4164759016" sldId="296"/>
            <ac:spMk id="3" creationId="{FDDA9D18-3046-4891-8104-30A153D9B53D}"/>
          </ac:spMkLst>
        </pc:spChg>
        <pc:spChg chg="mod">
          <ac:chgData name="Xin Zhang (FA Talent)" userId="474f572f-8271-4f60-858e-cee871e0aec6" providerId="ADAL" clId="{5E0F51FB-74BF-419A-A29F-8D6B5A097264}" dt="2022-01-27T07:35:21.511" v="1629" actId="947"/>
          <ac:spMkLst>
            <pc:docMk/>
            <pc:sldMk cId="4164759016" sldId="296"/>
            <ac:spMk id="4" creationId="{D6BAFFC0-0B9F-425C-85E7-4BD1BAAFABF9}"/>
          </ac:spMkLst>
        </pc:spChg>
        <pc:spChg chg="mod">
          <ac:chgData name="Xin Zhang (FA Talent)" userId="474f572f-8271-4f60-858e-cee871e0aec6" providerId="ADAL" clId="{5E0F51FB-74BF-419A-A29F-8D6B5A097264}" dt="2022-01-27T07:35:21.496" v="1615" actId="947"/>
          <ac:spMkLst>
            <pc:docMk/>
            <pc:sldMk cId="4164759016" sldId="296"/>
            <ac:spMk id="6" creationId="{5B079D3A-A6FB-486E-AFE5-92F44943F1C5}"/>
          </ac:spMkLst>
        </pc:spChg>
        <pc:spChg chg="mod">
          <ac:chgData name="Xin Zhang (FA Talent)" userId="474f572f-8271-4f60-858e-cee871e0aec6" providerId="ADAL" clId="{5E0F51FB-74BF-419A-A29F-8D6B5A097264}" dt="2022-01-27T07:35:21.205" v="1521" actId="947"/>
          <ac:spMkLst>
            <pc:docMk/>
            <pc:sldMk cId="4164759016" sldId="296"/>
            <ac:spMk id="7" creationId="{E7901FCC-8948-4B9F-B9D8-C32B4E43BA87}"/>
          </ac:spMkLst>
        </pc:spChg>
        <pc:spChg chg="mod">
          <ac:chgData name="Xin Zhang (FA Talent)" userId="474f572f-8271-4f60-858e-cee871e0aec6" providerId="ADAL" clId="{5E0F51FB-74BF-419A-A29F-8D6B5A097264}" dt="2022-01-27T07:35:21.504" v="1623" actId="947"/>
          <ac:spMkLst>
            <pc:docMk/>
            <pc:sldMk cId="4164759016" sldId="296"/>
            <ac:spMk id="10" creationId="{4DD0D728-BFD9-43B9-BF4E-FE56FD45584C}"/>
          </ac:spMkLst>
        </pc:spChg>
        <pc:spChg chg="mod">
          <ac:chgData name="Xin Zhang (FA Talent)" userId="474f572f-8271-4f60-858e-cee871e0aec6" providerId="ADAL" clId="{5E0F51FB-74BF-419A-A29F-8D6B5A097264}" dt="2022-01-27T07:35:21.494" v="1613" actId="947"/>
          <ac:spMkLst>
            <pc:docMk/>
            <pc:sldMk cId="4164759016" sldId="296"/>
            <ac:spMk id="11" creationId="{C5AE6605-C057-4EFE-B2F9-0C5B6ED4E5D9}"/>
          </ac:spMkLst>
        </pc:spChg>
        <pc:spChg chg="mod">
          <ac:chgData name="Xin Zhang (FA Talent)" userId="474f572f-8271-4f60-858e-cee871e0aec6" providerId="ADAL" clId="{5E0F51FB-74BF-419A-A29F-8D6B5A097264}" dt="2022-01-27T07:35:21.502" v="1621" actId="947"/>
          <ac:spMkLst>
            <pc:docMk/>
            <pc:sldMk cId="4164759016" sldId="296"/>
            <ac:spMk id="12" creationId="{0A0C95FD-3B6E-494A-AA91-FEB1CF02BFCB}"/>
          </ac:spMkLst>
        </pc:spChg>
        <pc:spChg chg="mod">
          <ac:chgData name="Xin Zhang (FA Talent)" userId="474f572f-8271-4f60-858e-cee871e0aec6" providerId="ADAL" clId="{5E0F51FB-74BF-419A-A29F-8D6B5A097264}" dt="2022-01-27T07:35:21.481" v="1604" actId="947"/>
          <ac:spMkLst>
            <pc:docMk/>
            <pc:sldMk cId="4164759016" sldId="296"/>
            <ac:spMk id="13" creationId="{AC6151E1-D5F1-476C-81A7-C5AF89EF898A}"/>
          </ac:spMkLst>
        </pc:spChg>
        <pc:spChg chg="mod">
          <ac:chgData name="Xin Zhang (FA Talent)" userId="474f572f-8271-4f60-858e-cee871e0aec6" providerId="ADAL" clId="{5E0F51FB-74BF-419A-A29F-8D6B5A097264}" dt="2022-01-27T07:35:21.501" v="1620" actId="947"/>
          <ac:spMkLst>
            <pc:docMk/>
            <pc:sldMk cId="4164759016" sldId="296"/>
            <ac:spMk id="14" creationId="{AAC445D4-AFA7-466D-A931-AACDDA98051B}"/>
          </ac:spMkLst>
        </pc:spChg>
        <pc:spChg chg="mod">
          <ac:chgData name="Xin Zhang (FA Talent)" userId="474f572f-8271-4f60-858e-cee871e0aec6" providerId="ADAL" clId="{5E0F51FB-74BF-419A-A29F-8D6B5A097264}" dt="2022-01-27T07:35:21.505" v="1624" actId="947"/>
          <ac:spMkLst>
            <pc:docMk/>
            <pc:sldMk cId="4164759016" sldId="296"/>
            <ac:spMk id="15" creationId="{69895E58-0DD1-4F81-8A88-142EC947D891}"/>
          </ac:spMkLst>
        </pc:spChg>
        <pc:spChg chg="mod">
          <ac:chgData name="Xin Zhang (FA Talent)" userId="474f572f-8271-4f60-858e-cee871e0aec6" providerId="ADAL" clId="{5E0F51FB-74BF-419A-A29F-8D6B5A097264}" dt="2022-01-27T07:35:21.506" v="1626" actId="947"/>
          <ac:spMkLst>
            <pc:docMk/>
            <pc:sldMk cId="4164759016" sldId="296"/>
            <ac:spMk id="24" creationId="{DFFA31A8-F220-4308-A532-4DCB631684FB}"/>
          </ac:spMkLst>
        </pc:spChg>
        <pc:spChg chg="mod">
          <ac:chgData name="Xin Zhang (FA Talent)" userId="474f572f-8271-4f60-858e-cee871e0aec6" providerId="ADAL" clId="{5E0F51FB-74BF-419A-A29F-8D6B5A097264}" dt="2022-01-27T07:35:21.495" v="1614" actId="947"/>
          <ac:spMkLst>
            <pc:docMk/>
            <pc:sldMk cId="4164759016" sldId="296"/>
            <ac:spMk id="25" creationId="{C554D950-2959-479A-AF21-F43B94B0E7E4}"/>
          </ac:spMkLst>
        </pc:spChg>
        <pc:spChg chg="mod">
          <ac:chgData name="Xin Zhang (FA Talent)" userId="474f572f-8271-4f60-858e-cee871e0aec6" providerId="ADAL" clId="{5E0F51FB-74BF-419A-A29F-8D6B5A097264}" dt="2022-01-27T07:35:21.463" v="1596" actId="947"/>
          <ac:spMkLst>
            <pc:docMk/>
            <pc:sldMk cId="4164759016" sldId="296"/>
            <ac:spMk id="26" creationId="{8B345DB1-E25F-4C1D-A75D-2E1B1B207DDA}"/>
          </ac:spMkLst>
        </pc:spChg>
        <pc:spChg chg="mod">
          <ac:chgData name="Xin Zhang (FA Talent)" userId="474f572f-8271-4f60-858e-cee871e0aec6" providerId="ADAL" clId="{5E0F51FB-74BF-419A-A29F-8D6B5A097264}" dt="2022-01-27T07:35:21.208" v="1525" actId="947"/>
          <ac:spMkLst>
            <pc:docMk/>
            <pc:sldMk cId="4164759016" sldId="296"/>
            <ac:spMk id="27" creationId="{AA31924A-C21A-445F-B72D-CE792CC99F52}"/>
          </ac:spMkLst>
        </pc:spChg>
        <pc:spChg chg="mod">
          <ac:chgData name="Xin Zhang (FA Talent)" userId="474f572f-8271-4f60-858e-cee871e0aec6" providerId="ADAL" clId="{5E0F51FB-74BF-419A-A29F-8D6B5A097264}" dt="2022-01-27T07:35:21.488" v="1608" actId="947"/>
          <ac:spMkLst>
            <pc:docMk/>
            <pc:sldMk cId="4164759016" sldId="296"/>
            <ac:spMk id="28" creationId="{D9AA6D24-4BB1-439B-8731-AEBFDA354804}"/>
          </ac:spMkLst>
        </pc:spChg>
        <pc:spChg chg="mod">
          <ac:chgData name="Xin Zhang (FA Talent)" userId="474f572f-8271-4f60-858e-cee871e0aec6" providerId="ADAL" clId="{5E0F51FB-74BF-419A-A29F-8D6B5A097264}" dt="2022-01-27T07:35:21.212" v="1529" actId="947"/>
          <ac:spMkLst>
            <pc:docMk/>
            <pc:sldMk cId="4164759016" sldId="296"/>
            <ac:spMk id="29" creationId="{C2930FD9-67D3-4110-A1B3-C5A2F78AD45D}"/>
          </ac:spMkLst>
        </pc:spChg>
        <pc:spChg chg="mod">
          <ac:chgData name="Xin Zhang (FA Talent)" userId="474f572f-8271-4f60-858e-cee871e0aec6" providerId="ADAL" clId="{5E0F51FB-74BF-419A-A29F-8D6B5A097264}" dt="2022-01-27T07:35:21.491" v="1611" actId="947"/>
          <ac:spMkLst>
            <pc:docMk/>
            <pc:sldMk cId="4164759016" sldId="296"/>
            <ac:spMk id="30" creationId="{3393330A-D2C9-4B01-918E-9731C000414E}"/>
          </ac:spMkLst>
        </pc:spChg>
        <pc:spChg chg="mod">
          <ac:chgData name="Xin Zhang (FA Talent)" userId="474f572f-8271-4f60-858e-cee871e0aec6" providerId="ADAL" clId="{5E0F51FB-74BF-419A-A29F-8D6B5A097264}" dt="2022-01-27T07:35:21.216" v="1533" actId="947"/>
          <ac:spMkLst>
            <pc:docMk/>
            <pc:sldMk cId="4164759016" sldId="296"/>
            <ac:spMk id="31" creationId="{28874398-2BDA-473D-AD3E-661E3F2E5BF6}"/>
          </ac:spMkLst>
        </pc:spChg>
        <pc:spChg chg="mod">
          <ac:chgData name="Xin Zhang (FA Talent)" userId="474f572f-8271-4f60-858e-cee871e0aec6" providerId="ADAL" clId="{5E0F51FB-74BF-419A-A29F-8D6B5A097264}" dt="2022-01-27T07:35:21.505" v="1625" actId="947"/>
          <ac:spMkLst>
            <pc:docMk/>
            <pc:sldMk cId="4164759016" sldId="296"/>
            <ac:spMk id="32" creationId="{3E0D6BC2-9956-4E29-9BA2-F3DA35C9676D}"/>
          </ac:spMkLst>
        </pc:spChg>
        <pc:spChg chg="mod">
          <ac:chgData name="Xin Zhang (FA Talent)" userId="474f572f-8271-4f60-858e-cee871e0aec6" providerId="ADAL" clId="{5E0F51FB-74BF-419A-A29F-8D6B5A097264}" dt="2022-01-27T07:35:21.219" v="1537" actId="947"/>
          <ac:spMkLst>
            <pc:docMk/>
            <pc:sldMk cId="4164759016" sldId="296"/>
            <ac:spMk id="33" creationId="{DD72A882-9942-46BA-BCF6-A5BEF3AB291F}"/>
          </ac:spMkLst>
        </pc:spChg>
        <pc:spChg chg="mod">
          <ac:chgData name="Xin Zhang (FA Talent)" userId="474f572f-8271-4f60-858e-cee871e0aec6" providerId="ADAL" clId="{5E0F51FB-74BF-419A-A29F-8D6B5A097264}" dt="2022-01-27T07:35:21.489" v="1609" actId="947"/>
          <ac:spMkLst>
            <pc:docMk/>
            <pc:sldMk cId="4164759016" sldId="296"/>
            <ac:spMk id="34" creationId="{0A6C514E-E699-4605-9444-C3B23034FD20}"/>
          </ac:spMkLst>
        </pc:spChg>
        <pc:spChg chg="mod">
          <ac:chgData name="Xin Zhang (FA Talent)" userId="474f572f-8271-4f60-858e-cee871e0aec6" providerId="ADAL" clId="{5E0F51FB-74BF-419A-A29F-8D6B5A097264}" dt="2022-01-27T07:35:21.223" v="1541" actId="947"/>
          <ac:spMkLst>
            <pc:docMk/>
            <pc:sldMk cId="4164759016" sldId="296"/>
            <ac:spMk id="35" creationId="{7798B448-70B5-4F6A-B3B7-540E6CF3662D}"/>
          </ac:spMkLst>
        </pc:spChg>
        <pc:spChg chg="mod">
          <ac:chgData name="Xin Zhang (FA Talent)" userId="474f572f-8271-4f60-858e-cee871e0aec6" providerId="ADAL" clId="{5E0F51FB-74BF-419A-A29F-8D6B5A097264}" dt="2022-01-27T07:35:21.497" v="1616" actId="947"/>
          <ac:spMkLst>
            <pc:docMk/>
            <pc:sldMk cId="4164759016" sldId="296"/>
            <ac:spMk id="38" creationId="{750233A7-72F2-4474-968F-7F28A3ADBD46}"/>
          </ac:spMkLst>
        </pc:spChg>
        <pc:spChg chg="mod">
          <ac:chgData name="Xin Zhang (FA Talent)" userId="474f572f-8271-4f60-858e-cee871e0aec6" providerId="ADAL" clId="{5E0F51FB-74BF-419A-A29F-8D6B5A097264}" dt="2022-01-27T07:35:21.226" v="1545" actId="947"/>
          <ac:spMkLst>
            <pc:docMk/>
            <pc:sldMk cId="4164759016" sldId="296"/>
            <ac:spMk id="40" creationId="{40D90A8F-5924-4D04-A0CA-C652557F95A7}"/>
          </ac:spMkLst>
        </pc:spChg>
        <pc:spChg chg="mod">
          <ac:chgData name="Xin Zhang (FA Talent)" userId="474f572f-8271-4f60-858e-cee871e0aec6" providerId="ADAL" clId="{5E0F51FB-74BF-419A-A29F-8D6B5A097264}" dt="2022-01-27T07:35:21.499" v="1618" actId="947"/>
          <ac:spMkLst>
            <pc:docMk/>
            <pc:sldMk cId="4164759016" sldId="296"/>
            <ac:spMk id="42" creationId="{E8FC8CF8-FDEA-46BF-A518-501C902DE5FB}"/>
          </ac:spMkLst>
        </pc:spChg>
        <pc:spChg chg="mod">
          <ac:chgData name="Xin Zhang (FA Talent)" userId="474f572f-8271-4f60-858e-cee871e0aec6" providerId="ADAL" clId="{5E0F51FB-74BF-419A-A29F-8D6B5A097264}" dt="2022-01-27T07:35:21.230" v="1549" actId="947"/>
          <ac:spMkLst>
            <pc:docMk/>
            <pc:sldMk cId="4164759016" sldId="296"/>
            <ac:spMk id="44" creationId="{4A53118B-F3CA-4979-A366-B9CB5CAD8035}"/>
          </ac:spMkLst>
        </pc:spChg>
        <pc:spChg chg="mod">
          <ac:chgData name="Xin Zhang (FA Talent)" userId="474f572f-8271-4f60-858e-cee871e0aec6" providerId="ADAL" clId="{5E0F51FB-74BF-419A-A29F-8D6B5A097264}" dt="2022-01-27T07:35:21.500" v="1619" actId="947"/>
          <ac:spMkLst>
            <pc:docMk/>
            <pc:sldMk cId="4164759016" sldId="296"/>
            <ac:spMk id="46" creationId="{D17947DF-6E52-42CF-9116-4B60439101AC}"/>
          </ac:spMkLst>
        </pc:spChg>
        <pc:spChg chg="mod">
          <ac:chgData name="Xin Zhang (FA Talent)" userId="474f572f-8271-4f60-858e-cee871e0aec6" providerId="ADAL" clId="{5E0F51FB-74BF-419A-A29F-8D6B5A097264}" dt="2022-01-27T07:35:21.233" v="1553" actId="947"/>
          <ac:spMkLst>
            <pc:docMk/>
            <pc:sldMk cId="4164759016" sldId="296"/>
            <ac:spMk id="47" creationId="{2E86A55D-EF6D-403C-A9DC-999F8F185BE1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1.614" v="1665" actId="947"/>
        <pc:sldMkLst>
          <pc:docMk/>
          <pc:sldMk cId="2102359139" sldId="297"/>
        </pc:sldMkLst>
        <pc:spChg chg="mod">
          <ac:chgData name="Xin Zhang (FA Talent)" userId="474f572f-8271-4f60-858e-cee871e0aec6" providerId="ADAL" clId="{5E0F51FB-74BF-419A-A29F-8D6B5A097264}" dt="2022-01-27T07:35:21.533" v="1633" actId="947"/>
          <ac:spMkLst>
            <pc:docMk/>
            <pc:sldMk cId="2102359139" sldId="297"/>
            <ac:spMk id="3" creationId="{FD5A598C-1898-4BE1-8225-5F41697E1D9C}"/>
          </ac:spMkLst>
        </pc:spChg>
        <pc:spChg chg="mod">
          <ac:chgData name="Xin Zhang (FA Talent)" userId="474f572f-8271-4f60-858e-cee871e0aec6" providerId="ADAL" clId="{5E0F51FB-74BF-419A-A29F-8D6B5A097264}" dt="2022-01-27T07:35:21.536" v="1637" actId="947"/>
          <ac:spMkLst>
            <pc:docMk/>
            <pc:sldMk cId="2102359139" sldId="297"/>
            <ac:spMk id="4" creationId="{B539F33D-FB0B-4626-B7B7-3868FF1D490C}"/>
          </ac:spMkLst>
        </pc:spChg>
        <pc:spChg chg="mod">
          <ac:chgData name="Xin Zhang (FA Talent)" userId="474f572f-8271-4f60-858e-cee871e0aec6" providerId="ADAL" clId="{5E0F51FB-74BF-419A-A29F-8D6B5A097264}" dt="2022-01-27T07:35:21.611" v="1663" actId="947"/>
          <ac:spMkLst>
            <pc:docMk/>
            <pc:sldMk cId="2102359139" sldId="297"/>
            <ac:spMk id="11" creationId="{B941433D-B4C5-440A-9042-0522150B9CB9}"/>
          </ac:spMkLst>
        </pc:spChg>
        <pc:spChg chg="mod">
          <ac:chgData name="Xin Zhang (FA Talent)" userId="474f572f-8271-4f60-858e-cee871e0aec6" providerId="ADAL" clId="{5E0F51FB-74BF-419A-A29F-8D6B5A097264}" dt="2022-01-27T07:35:21.614" v="1665" actId="947"/>
          <ac:spMkLst>
            <pc:docMk/>
            <pc:sldMk cId="2102359139" sldId="297"/>
            <ac:spMk id="13" creationId="{6CECA636-32E0-44A2-8F38-4A98C228A37A}"/>
          </ac:spMkLst>
        </pc:spChg>
        <pc:spChg chg="mod">
          <ac:chgData name="Xin Zhang (FA Talent)" userId="474f572f-8271-4f60-858e-cee871e0aec6" providerId="ADAL" clId="{5E0F51FB-74BF-419A-A29F-8D6B5A097264}" dt="2022-01-27T07:35:21.608" v="1660" actId="947"/>
          <ac:spMkLst>
            <pc:docMk/>
            <pc:sldMk cId="2102359139" sldId="297"/>
            <ac:spMk id="14" creationId="{F8C551AD-2947-4A93-97EB-D17F120B3A62}"/>
          </ac:spMkLst>
        </pc:spChg>
        <pc:spChg chg="mod">
          <ac:chgData name="Xin Zhang (FA Talent)" userId="474f572f-8271-4f60-858e-cee871e0aec6" providerId="ADAL" clId="{5E0F51FB-74BF-419A-A29F-8D6B5A097264}" dt="2022-01-27T07:35:21.606" v="1658" actId="947"/>
          <ac:spMkLst>
            <pc:docMk/>
            <pc:sldMk cId="2102359139" sldId="297"/>
            <ac:spMk id="15" creationId="{5098DD25-2558-499E-B930-2A887ADD395A}"/>
          </ac:spMkLst>
        </pc:spChg>
        <pc:spChg chg="mod">
          <ac:chgData name="Xin Zhang (FA Talent)" userId="474f572f-8271-4f60-858e-cee871e0aec6" providerId="ADAL" clId="{5E0F51FB-74BF-419A-A29F-8D6B5A097264}" dt="2022-01-27T07:35:21.612" v="1664" actId="947"/>
          <ac:spMkLst>
            <pc:docMk/>
            <pc:sldMk cId="2102359139" sldId="297"/>
            <ac:spMk id="16" creationId="{564A79E3-84A6-43E7-A51C-B722BE0C621C}"/>
          </ac:spMkLst>
        </pc:spChg>
        <pc:spChg chg="mod">
          <ac:chgData name="Xin Zhang (FA Talent)" userId="474f572f-8271-4f60-858e-cee871e0aec6" providerId="ADAL" clId="{5E0F51FB-74BF-419A-A29F-8D6B5A097264}" dt="2022-01-27T07:35:21.607" v="1659" actId="947"/>
          <ac:spMkLst>
            <pc:docMk/>
            <pc:sldMk cId="2102359139" sldId="297"/>
            <ac:spMk id="17" creationId="{AC932FC5-CD68-4F4F-AE65-BF2DAD17EC7E}"/>
          </ac:spMkLst>
        </pc:spChg>
        <pc:spChg chg="mod">
          <ac:chgData name="Xin Zhang (FA Talent)" userId="474f572f-8271-4f60-858e-cee871e0aec6" providerId="ADAL" clId="{5E0F51FB-74BF-419A-A29F-8D6B5A097264}" dt="2022-01-27T07:35:21.610" v="1662" actId="947"/>
          <ac:spMkLst>
            <pc:docMk/>
            <pc:sldMk cId="2102359139" sldId="297"/>
            <ac:spMk id="23" creationId="{2007CD82-E5E2-4AD9-AF37-02CA2D0334E3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1.669" v="1677" actId="947"/>
        <pc:sldMkLst>
          <pc:docMk/>
          <pc:sldMk cId="1217454685" sldId="298"/>
        </pc:sldMkLst>
        <pc:spChg chg="mod">
          <ac:chgData name="Xin Zhang (FA Talent)" userId="474f572f-8271-4f60-858e-cee871e0aec6" providerId="ADAL" clId="{5E0F51FB-74BF-419A-A29F-8D6B5A097264}" dt="2022-01-27T07:35:21.639" v="1669" actId="947"/>
          <ac:spMkLst>
            <pc:docMk/>
            <pc:sldMk cId="1217454685" sldId="298"/>
            <ac:spMk id="3" creationId="{60817628-12D2-41A9-8AAF-37C7459C04E3}"/>
          </ac:spMkLst>
        </pc:spChg>
        <pc:spChg chg="mod">
          <ac:chgData name="Xin Zhang (FA Talent)" userId="474f572f-8271-4f60-858e-cee871e0aec6" providerId="ADAL" clId="{5E0F51FB-74BF-419A-A29F-8D6B5A097264}" dt="2022-01-27T07:35:21.642" v="1673" actId="947"/>
          <ac:spMkLst>
            <pc:docMk/>
            <pc:sldMk cId="1217454685" sldId="298"/>
            <ac:spMk id="4" creationId="{6EF1716F-47C5-4043-AA5D-EAF3A76787E1}"/>
          </ac:spMkLst>
        </pc:spChg>
        <pc:spChg chg="mod">
          <ac:chgData name="Xin Zhang (FA Talent)" userId="474f572f-8271-4f60-858e-cee871e0aec6" providerId="ADAL" clId="{5E0F51FB-74BF-419A-A29F-8D6B5A097264}" dt="2022-01-27T07:35:21.669" v="1677" actId="947"/>
          <ac:spMkLst>
            <pc:docMk/>
            <pc:sldMk cId="1217454685" sldId="298"/>
            <ac:spMk id="9" creationId="{5FDA27D9-AAE0-4C7E-B1F6-5DA79F9D11E2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1.808" v="1713" actId="947"/>
        <pc:sldMkLst>
          <pc:docMk/>
          <pc:sldMk cId="2358452800" sldId="301"/>
        </pc:sldMkLst>
        <pc:spChg chg="mod">
          <ac:chgData name="Xin Zhang (FA Talent)" userId="474f572f-8271-4f60-858e-cee871e0aec6" providerId="ADAL" clId="{5E0F51FB-74BF-419A-A29F-8D6B5A097264}" dt="2022-01-27T07:35:21.805" v="1710" actId="947"/>
          <ac:spMkLst>
            <pc:docMk/>
            <pc:sldMk cId="2358452800" sldId="301"/>
            <ac:spMk id="4" creationId="{421E2F58-CD43-47A8-81D0-35632D70591E}"/>
          </ac:spMkLst>
        </pc:spChg>
        <pc:spChg chg="mod">
          <ac:chgData name="Xin Zhang (FA Talent)" userId="474f572f-8271-4f60-858e-cee871e0aec6" providerId="ADAL" clId="{5E0F51FB-74BF-419A-A29F-8D6B5A097264}" dt="2022-01-27T07:35:21.806" v="1711" actId="947"/>
          <ac:spMkLst>
            <pc:docMk/>
            <pc:sldMk cId="2358452800" sldId="301"/>
            <ac:spMk id="5" creationId="{543FB724-E148-4A08-843E-B152AF51801B}"/>
          </ac:spMkLst>
        </pc:spChg>
        <pc:spChg chg="mod">
          <ac:chgData name="Xin Zhang (FA Talent)" userId="474f572f-8271-4f60-858e-cee871e0aec6" providerId="ADAL" clId="{5E0F51FB-74BF-419A-A29F-8D6B5A097264}" dt="2022-01-27T07:35:21.804" v="1709" actId="947"/>
          <ac:spMkLst>
            <pc:docMk/>
            <pc:sldMk cId="2358452800" sldId="301"/>
            <ac:spMk id="7" creationId="{0146B8ED-35E1-4467-AB84-6F92649ADEFF}"/>
          </ac:spMkLst>
        </pc:spChg>
        <pc:spChg chg="mod">
          <ac:chgData name="Xin Zhang (FA Talent)" userId="474f572f-8271-4f60-858e-cee871e0aec6" providerId="ADAL" clId="{5E0F51FB-74BF-419A-A29F-8D6B5A097264}" dt="2022-01-27T07:35:21.755" v="1693" actId="947"/>
          <ac:spMkLst>
            <pc:docMk/>
            <pc:sldMk cId="2358452800" sldId="301"/>
            <ac:spMk id="8" creationId="{72FA2B82-74DC-4942-8C09-05FA5631E521}"/>
          </ac:spMkLst>
        </pc:spChg>
        <pc:spChg chg="mod">
          <ac:chgData name="Xin Zhang (FA Talent)" userId="474f572f-8271-4f60-858e-cee871e0aec6" providerId="ADAL" clId="{5E0F51FB-74BF-419A-A29F-8D6B5A097264}" dt="2022-01-27T07:35:21.808" v="1713" actId="947"/>
          <ac:spMkLst>
            <pc:docMk/>
            <pc:sldMk cId="2358452800" sldId="301"/>
            <ac:spMk id="29" creationId="{B1B053C3-6DE3-471F-B24E-3C6BAC8CBD8B}"/>
          </ac:spMkLst>
        </pc:spChg>
        <pc:spChg chg="mod">
          <ac:chgData name="Xin Zhang (FA Talent)" userId="474f572f-8271-4f60-858e-cee871e0aec6" providerId="ADAL" clId="{5E0F51FB-74BF-419A-A29F-8D6B5A097264}" dt="2022-01-27T07:35:21.807" v="1712" actId="947"/>
          <ac:spMkLst>
            <pc:docMk/>
            <pc:sldMk cId="2358452800" sldId="301"/>
            <ac:spMk id="31" creationId="{1076FE7B-B150-4C84-BC50-DEEB92BBA09E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7.184" v="145" actId="947"/>
        <pc:sldMkLst>
          <pc:docMk/>
          <pc:sldMk cId="3910545212" sldId="302"/>
        </pc:sldMkLst>
        <pc:spChg chg="mod">
          <ac:chgData name="Xin Zhang (FA Talent)" userId="474f572f-8271-4f60-858e-cee871e0aec6" providerId="ADAL" clId="{5E0F51FB-74BF-419A-A29F-8D6B5A097264}" dt="2022-01-27T07:35:17.031" v="73" actId="947"/>
          <ac:spMkLst>
            <pc:docMk/>
            <pc:sldMk cId="3910545212" sldId="302"/>
            <ac:spMk id="42" creationId="{2FD077D5-6532-49B9-BAE4-516B0E95DDC9}"/>
          </ac:spMkLst>
        </pc:spChg>
        <pc:spChg chg="mod">
          <ac:chgData name="Xin Zhang (FA Talent)" userId="474f572f-8271-4f60-858e-cee871e0aec6" providerId="ADAL" clId="{5E0F51FB-74BF-419A-A29F-8D6B5A097264}" dt="2022-01-27T07:35:17.035" v="77" actId="947"/>
          <ac:spMkLst>
            <pc:docMk/>
            <pc:sldMk cId="3910545212" sldId="302"/>
            <ac:spMk id="44" creationId="{88B7F203-A4E7-40F2-86DE-E86A2E0BC074}"/>
          </ac:spMkLst>
        </pc:spChg>
        <pc:spChg chg="mod">
          <ac:chgData name="Xin Zhang (FA Talent)" userId="474f572f-8271-4f60-858e-cee871e0aec6" providerId="ADAL" clId="{5E0F51FB-74BF-419A-A29F-8D6B5A097264}" dt="2022-01-27T07:35:17.175" v="139" actId="947"/>
          <ac:spMkLst>
            <pc:docMk/>
            <pc:sldMk cId="3910545212" sldId="302"/>
            <ac:spMk id="45" creationId="{CA5546D3-7A8F-4592-9C34-E35B27BA5099}"/>
          </ac:spMkLst>
        </pc:spChg>
        <pc:spChg chg="mod">
          <ac:chgData name="Xin Zhang (FA Talent)" userId="474f572f-8271-4f60-858e-cee871e0aec6" providerId="ADAL" clId="{5E0F51FB-74BF-419A-A29F-8D6B5A097264}" dt="2022-01-27T07:35:17.172" v="136" actId="947"/>
          <ac:spMkLst>
            <pc:docMk/>
            <pc:sldMk cId="3910545212" sldId="302"/>
            <ac:spMk id="47" creationId="{B9D39849-7502-4FFB-910E-F4ABA73FD9F1}"/>
          </ac:spMkLst>
        </pc:spChg>
        <pc:spChg chg="mod">
          <ac:chgData name="Xin Zhang (FA Talent)" userId="474f572f-8271-4f60-858e-cee871e0aec6" providerId="ADAL" clId="{5E0F51FB-74BF-419A-A29F-8D6B5A097264}" dt="2022-01-27T07:35:17.045" v="81" actId="947"/>
          <ac:spMkLst>
            <pc:docMk/>
            <pc:sldMk cId="3910545212" sldId="302"/>
            <ac:spMk id="48" creationId="{F789FD64-573A-4670-9AB2-DC2E7F9029CA}"/>
          </ac:spMkLst>
        </pc:spChg>
        <pc:spChg chg="mod">
          <ac:chgData name="Xin Zhang (FA Talent)" userId="474f572f-8271-4f60-858e-cee871e0aec6" providerId="ADAL" clId="{5E0F51FB-74BF-419A-A29F-8D6B5A097264}" dt="2022-01-27T07:35:17.049" v="85" actId="947"/>
          <ac:spMkLst>
            <pc:docMk/>
            <pc:sldMk cId="3910545212" sldId="302"/>
            <ac:spMk id="50" creationId="{DDB116FD-B720-4D0B-86BF-79F3623D4496}"/>
          </ac:spMkLst>
        </pc:spChg>
        <pc:spChg chg="mod">
          <ac:chgData name="Xin Zhang (FA Talent)" userId="474f572f-8271-4f60-858e-cee871e0aec6" providerId="ADAL" clId="{5E0F51FB-74BF-419A-A29F-8D6B5A097264}" dt="2022-01-27T07:35:17.174" v="138" actId="947"/>
          <ac:spMkLst>
            <pc:docMk/>
            <pc:sldMk cId="3910545212" sldId="302"/>
            <ac:spMk id="51" creationId="{9AD1CB02-5337-41F4-B5B1-89BC30C1889D}"/>
          </ac:spMkLst>
        </pc:spChg>
        <pc:spChg chg="mod">
          <ac:chgData name="Xin Zhang (FA Talent)" userId="474f572f-8271-4f60-858e-cee871e0aec6" providerId="ADAL" clId="{5E0F51FB-74BF-419A-A29F-8D6B5A097264}" dt="2022-01-27T07:35:17.178" v="141" actId="947"/>
          <ac:spMkLst>
            <pc:docMk/>
            <pc:sldMk cId="3910545212" sldId="302"/>
            <ac:spMk id="53" creationId="{B3ECBB9C-0753-416A-8119-2F56A815D7E6}"/>
          </ac:spMkLst>
        </pc:spChg>
        <pc:spChg chg="mod">
          <ac:chgData name="Xin Zhang (FA Talent)" userId="474f572f-8271-4f60-858e-cee871e0aec6" providerId="ADAL" clId="{5E0F51FB-74BF-419A-A29F-8D6B5A097264}" dt="2022-01-27T07:35:17.053" v="89" actId="947"/>
          <ac:spMkLst>
            <pc:docMk/>
            <pc:sldMk cId="3910545212" sldId="302"/>
            <ac:spMk id="54" creationId="{8E230F97-DFA8-4DD1-B843-D8D6F3B8A9C7}"/>
          </ac:spMkLst>
        </pc:spChg>
        <pc:spChg chg="mod">
          <ac:chgData name="Xin Zhang (FA Talent)" userId="474f572f-8271-4f60-858e-cee871e0aec6" providerId="ADAL" clId="{5E0F51FB-74BF-419A-A29F-8D6B5A097264}" dt="2022-01-27T07:35:17.057" v="93" actId="947"/>
          <ac:spMkLst>
            <pc:docMk/>
            <pc:sldMk cId="3910545212" sldId="302"/>
            <ac:spMk id="56" creationId="{9A2FB5CA-0991-4EAD-9C98-4F47251B4333}"/>
          </ac:spMkLst>
        </pc:spChg>
        <pc:spChg chg="mod">
          <ac:chgData name="Xin Zhang (FA Talent)" userId="474f572f-8271-4f60-858e-cee871e0aec6" providerId="ADAL" clId="{5E0F51FB-74BF-419A-A29F-8D6B5A097264}" dt="2022-01-27T07:35:17.184" v="145" actId="947"/>
          <ac:spMkLst>
            <pc:docMk/>
            <pc:sldMk cId="3910545212" sldId="302"/>
            <ac:spMk id="57" creationId="{431991F1-E1C3-48CE-BE71-D814353190A0}"/>
          </ac:spMkLst>
        </pc:spChg>
        <pc:spChg chg="mod">
          <ac:chgData name="Xin Zhang (FA Talent)" userId="474f572f-8271-4f60-858e-cee871e0aec6" providerId="ADAL" clId="{5E0F51FB-74BF-419A-A29F-8D6B5A097264}" dt="2022-01-27T07:35:17.182" v="144" actId="947"/>
          <ac:spMkLst>
            <pc:docMk/>
            <pc:sldMk cId="3910545212" sldId="302"/>
            <ac:spMk id="62" creationId="{5A431492-A3DF-42A6-B76F-C843576B9F7E}"/>
          </ac:spMkLst>
        </pc:spChg>
        <pc:spChg chg="mod">
          <ac:chgData name="Xin Zhang (FA Talent)" userId="474f572f-8271-4f60-858e-cee871e0aec6" providerId="ADAL" clId="{5E0F51FB-74BF-419A-A29F-8D6B5A097264}" dt="2022-01-27T07:35:17.061" v="97" actId="947"/>
          <ac:spMkLst>
            <pc:docMk/>
            <pc:sldMk cId="3910545212" sldId="302"/>
            <ac:spMk id="63" creationId="{847A91E5-F359-40C8-9733-12BE65ABEB0B}"/>
          </ac:spMkLst>
        </pc:spChg>
        <pc:spChg chg="mod">
          <ac:chgData name="Xin Zhang (FA Talent)" userId="474f572f-8271-4f60-858e-cee871e0aec6" providerId="ADAL" clId="{5E0F51FB-74BF-419A-A29F-8D6B5A097264}" dt="2022-01-27T07:35:17.179" v="142" actId="947"/>
          <ac:spMkLst>
            <pc:docMk/>
            <pc:sldMk cId="3910545212" sldId="302"/>
            <ac:spMk id="64" creationId="{4EDB2920-CF6F-4A45-8BC4-9B4CB5103F2C}"/>
          </ac:spMkLst>
        </pc:spChg>
        <pc:spChg chg="mod">
          <ac:chgData name="Xin Zhang (FA Talent)" userId="474f572f-8271-4f60-858e-cee871e0aec6" providerId="ADAL" clId="{5E0F51FB-74BF-419A-A29F-8D6B5A097264}" dt="2022-01-27T07:35:17.064" v="101" actId="947"/>
          <ac:spMkLst>
            <pc:docMk/>
            <pc:sldMk cId="3910545212" sldId="302"/>
            <ac:spMk id="65" creationId="{0C04D6B0-65FF-406A-A718-2DC09C2B5DD2}"/>
          </ac:spMkLst>
        </pc:spChg>
        <pc:spChg chg="mod">
          <ac:chgData name="Xin Zhang (FA Talent)" userId="474f572f-8271-4f60-858e-cee871e0aec6" providerId="ADAL" clId="{5E0F51FB-74BF-419A-A29F-8D6B5A097264}" dt="2022-01-27T07:35:17.173" v="137" actId="947"/>
          <ac:spMkLst>
            <pc:docMk/>
            <pc:sldMk cId="3910545212" sldId="302"/>
            <ac:spMk id="66" creationId="{60D4BC92-7EC7-457C-91C6-23CCD7766E80}"/>
          </ac:spMkLst>
        </pc:spChg>
        <pc:spChg chg="mod">
          <ac:chgData name="Xin Zhang (FA Talent)" userId="474f572f-8271-4f60-858e-cee871e0aec6" providerId="ADAL" clId="{5E0F51FB-74BF-419A-A29F-8D6B5A097264}" dt="2022-01-27T07:35:17.068" v="105" actId="947"/>
          <ac:spMkLst>
            <pc:docMk/>
            <pc:sldMk cId="3910545212" sldId="302"/>
            <ac:spMk id="67" creationId="{5DB09B56-02C5-4B6B-8C83-20633BB36668}"/>
          </ac:spMkLst>
        </pc:spChg>
        <pc:spChg chg="mod">
          <ac:chgData name="Xin Zhang (FA Talent)" userId="474f572f-8271-4f60-858e-cee871e0aec6" providerId="ADAL" clId="{5E0F51FB-74BF-419A-A29F-8D6B5A097264}" dt="2022-01-27T07:35:17.176" v="140" actId="947"/>
          <ac:spMkLst>
            <pc:docMk/>
            <pc:sldMk cId="3910545212" sldId="302"/>
            <ac:spMk id="68" creationId="{BFBACA33-CCA9-4406-8DD9-1A64B3BA246D}"/>
          </ac:spMkLst>
        </pc:spChg>
        <pc:spChg chg="mod">
          <ac:chgData name="Xin Zhang (FA Talent)" userId="474f572f-8271-4f60-858e-cee871e0aec6" providerId="ADAL" clId="{5E0F51FB-74BF-419A-A29F-8D6B5A097264}" dt="2022-01-27T07:35:17.072" v="109" actId="947"/>
          <ac:spMkLst>
            <pc:docMk/>
            <pc:sldMk cId="3910545212" sldId="302"/>
            <ac:spMk id="69" creationId="{B98946E4-3AD2-47DF-92D9-3516D66BF3AD}"/>
          </ac:spMkLst>
        </pc:spChg>
      </pc:sldChg>
      <pc:sldChg chg="addSp delSp modSp mod">
        <pc:chgData name="Xin Zhang (FA Talent)" userId="474f572f-8271-4f60-858e-cee871e0aec6" providerId="ADAL" clId="{5E0F51FB-74BF-419A-A29F-8D6B5A097264}" dt="2022-01-27T07:36:19.022" v="2002"/>
        <pc:sldMkLst>
          <pc:docMk/>
          <pc:sldMk cId="593984837" sldId="303"/>
        </pc:sldMkLst>
        <pc:spChg chg="mod">
          <ac:chgData name="Xin Zhang (FA Talent)" userId="474f572f-8271-4f60-858e-cee871e0aec6" providerId="ADAL" clId="{5E0F51FB-74BF-419A-A29F-8D6B5A097264}" dt="2022-01-27T07:35:17.011" v="67" actId="947"/>
          <ac:spMkLst>
            <pc:docMk/>
            <pc:sldMk cId="593984837" sldId="303"/>
            <ac:spMk id="2" creationId="{CCF33911-EC92-4AD1-B3D1-86BCD0440714}"/>
          </ac:spMkLst>
        </pc:spChg>
        <pc:spChg chg="mod">
          <ac:chgData name="Xin Zhang (FA Talent)" userId="474f572f-8271-4f60-858e-cee871e0aec6" providerId="ADAL" clId="{5E0F51FB-74BF-419A-A29F-8D6B5A097264}" dt="2022-01-27T07:35:16.856" v="25" actId="947"/>
          <ac:spMkLst>
            <pc:docMk/>
            <pc:sldMk cId="593984837" sldId="303"/>
            <ac:spMk id="3" creationId="{6E849679-E42E-40BC-B149-44405CAEF0D5}"/>
          </ac:spMkLst>
        </pc:spChg>
        <pc:spChg chg="mod">
          <ac:chgData name="Xin Zhang (FA Talent)" userId="474f572f-8271-4f60-858e-cee871e0aec6" providerId="ADAL" clId="{5E0F51FB-74BF-419A-A29F-8D6B5A097264}" dt="2022-01-27T07:35:16.860" v="29" actId="947"/>
          <ac:spMkLst>
            <pc:docMk/>
            <pc:sldMk cId="593984837" sldId="303"/>
            <ac:spMk id="4" creationId="{20F7C696-8A96-4BE5-BE11-4A710615814F}"/>
          </ac:spMkLst>
        </pc:spChg>
        <pc:spChg chg="mod">
          <ac:chgData name="Xin Zhang (FA Talent)" userId="474f572f-8271-4f60-858e-cee871e0aec6" providerId="ADAL" clId="{5E0F51FB-74BF-419A-A29F-8D6B5A097264}" dt="2022-01-27T07:35:16.863" v="33" actId="947"/>
          <ac:spMkLst>
            <pc:docMk/>
            <pc:sldMk cId="593984837" sldId="303"/>
            <ac:spMk id="31" creationId="{C5968B92-EABD-473B-BE07-EC37CBFF0B5C}"/>
          </ac:spMkLst>
        </pc:spChg>
        <pc:spChg chg="mod">
          <ac:chgData name="Xin Zhang (FA Talent)" userId="474f572f-8271-4f60-858e-cee871e0aec6" providerId="ADAL" clId="{5E0F51FB-74BF-419A-A29F-8D6B5A097264}" dt="2022-01-27T07:35:17.006" v="66" actId="947"/>
          <ac:spMkLst>
            <pc:docMk/>
            <pc:sldMk cId="593984837" sldId="303"/>
            <ac:spMk id="34" creationId="{4179B34C-6749-49F1-B7C4-90A903DE95DE}"/>
          </ac:spMkLst>
        </pc:spChg>
        <pc:spChg chg="mod">
          <ac:chgData name="Xin Zhang (FA Talent)" userId="474f572f-8271-4f60-858e-cee871e0aec6" providerId="ADAL" clId="{5E0F51FB-74BF-419A-A29F-8D6B5A097264}" dt="2022-01-27T07:35:16.851" v="21" actId="947"/>
          <ac:spMkLst>
            <pc:docMk/>
            <pc:sldMk cId="593984837" sldId="303"/>
            <ac:spMk id="35" creationId="{67210FE9-E52A-42A9-A379-B86687BE53D3}"/>
          </ac:spMkLst>
        </pc:spChg>
        <pc:spChg chg="mod">
          <ac:chgData name="Xin Zhang (FA Talent)" userId="474f572f-8271-4f60-858e-cee871e0aec6" providerId="ADAL" clId="{5E0F51FB-74BF-419A-A29F-8D6B5A097264}" dt="2022-01-27T07:35:17.002" v="61" actId="947"/>
          <ac:spMkLst>
            <pc:docMk/>
            <pc:sldMk cId="593984837" sldId="303"/>
            <ac:spMk id="36" creationId="{EBFA12FC-A9AF-48D6-8A39-20C8FD46592C}"/>
          </ac:spMkLst>
        </pc:spChg>
        <pc:spChg chg="mod">
          <ac:chgData name="Xin Zhang (FA Talent)" userId="474f572f-8271-4f60-858e-cee871e0aec6" providerId="ADAL" clId="{5E0F51FB-74BF-419A-A29F-8D6B5A097264}" dt="2022-01-27T07:35:17.013" v="69" actId="947"/>
          <ac:spMkLst>
            <pc:docMk/>
            <pc:sldMk cId="593984837" sldId="303"/>
            <ac:spMk id="38" creationId="{1134D0AD-93B4-4387-94A9-4E84C4E5640A}"/>
          </ac:spMkLst>
        </pc:spChg>
        <pc:spChg chg="mod">
          <ac:chgData name="Xin Zhang (FA Talent)" userId="474f572f-8271-4f60-858e-cee871e0aec6" providerId="ADAL" clId="{5E0F51FB-74BF-419A-A29F-8D6B5A097264}" dt="2022-01-27T07:35:16.997" v="58" actId="947"/>
          <ac:spMkLst>
            <pc:docMk/>
            <pc:sldMk cId="593984837" sldId="303"/>
            <ac:spMk id="39" creationId="{CE5DF67C-CF12-48CE-9BDA-24AD2A0F2FF0}"/>
          </ac:spMkLst>
        </pc:spChg>
        <pc:spChg chg="mod">
          <ac:chgData name="Xin Zhang (FA Talent)" userId="474f572f-8271-4f60-858e-cee871e0aec6" providerId="ADAL" clId="{5E0F51FB-74BF-419A-A29F-8D6B5A097264}" dt="2022-01-27T07:35:17" v="59" actId="947"/>
          <ac:spMkLst>
            <pc:docMk/>
            <pc:sldMk cId="593984837" sldId="303"/>
            <ac:spMk id="41" creationId="{738C83E9-A338-4926-8E39-8DDC71F93F43}"/>
          </ac:spMkLst>
        </pc:spChg>
        <pc:spChg chg="mod">
          <ac:chgData name="Xin Zhang (FA Talent)" userId="474f572f-8271-4f60-858e-cee871e0aec6" providerId="ADAL" clId="{5E0F51FB-74BF-419A-A29F-8D6B5A097264}" dt="2022-01-27T07:35:17.004" v="64" actId="947"/>
          <ac:spMkLst>
            <pc:docMk/>
            <pc:sldMk cId="593984837" sldId="303"/>
            <ac:spMk id="42" creationId="{AF8E3B5D-27C2-46FA-8A6C-254BFFC200E9}"/>
          </ac:spMkLst>
        </pc:spChg>
        <pc:spChg chg="mod">
          <ac:chgData name="Xin Zhang (FA Talent)" userId="474f572f-8271-4f60-858e-cee871e0aec6" providerId="ADAL" clId="{5E0F51FB-74BF-419A-A29F-8D6B5A097264}" dt="2022-01-27T07:35:17.012" v="68" actId="947"/>
          <ac:spMkLst>
            <pc:docMk/>
            <pc:sldMk cId="593984837" sldId="303"/>
            <ac:spMk id="44" creationId="{FF867507-370D-4202-B0DB-42974DE96E3B}"/>
          </ac:spMkLst>
        </pc:spChg>
        <pc:spChg chg="mod">
          <ac:chgData name="Xin Zhang (FA Talent)" userId="474f572f-8271-4f60-858e-cee871e0aec6" providerId="ADAL" clId="{5E0F51FB-74BF-419A-A29F-8D6B5A097264}" dt="2022-01-27T07:35:17.005" v="65" actId="947"/>
          <ac:spMkLst>
            <pc:docMk/>
            <pc:sldMk cId="593984837" sldId="303"/>
            <ac:spMk id="45" creationId="{0D32BE4F-43DE-44F7-AC81-A0438E40B9DC}"/>
          </ac:spMkLst>
        </pc:spChg>
        <pc:picChg chg="add mod">
          <ac:chgData name="Xin Zhang (FA Talent)" userId="474f572f-8271-4f60-858e-cee871e0aec6" providerId="ADAL" clId="{5E0F51FB-74BF-419A-A29F-8D6B5A097264}" dt="2022-01-27T07:36:19.022" v="2002"/>
          <ac:picMkLst>
            <pc:docMk/>
            <pc:sldMk cId="593984837" sldId="303"/>
            <ac:picMk id="23" creationId="{94613291-F311-4E0A-84B5-D9440096D627}"/>
          </ac:picMkLst>
        </pc:picChg>
        <pc:picChg chg="del">
          <ac:chgData name="Xin Zhang (FA Talent)" userId="474f572f-8271-4f60-858e-cee871e0aec6" providerId="ADAL" clId="{5E0F51FB-74BF-419A-A29F-8D6B5A097264}" dt="2022-01-27T07:34:32.381" v="0" actId="478"/>
          <ac:picMkLst>
            <pc:docMk/>
            <pc:sldMk cId="593984837" sldId="303"/>
            <ac:picMk id="66" creationId="{5286A1BD-DDB0-4D77-AE07-0D4EA88C2238}"/>
          </ac:picMkLst>
        </pc:picChg>
      </pc:sldChg>
      <pc:sldChg chg="modSp mod">
        <pc:chgData name="Xin Zhang (FA Talent)" userId="474f572f-8271-4f60-858e-cee871e0aec6" providerId="ADAL" clId="{5E0F51FB-74BF-419A-A29F-8D6B5A097264}" dt="2022-01-27T07:35:17.430" v="233" actId="947"/>
        <pc:sldMkLst>
          <pc:docMk/>
          <pc:sldMk cId="557670495" sldId="304"/>
        </pc:sldMkLst>
        <pc:spChg chg="mod">
          <ac:chgData name="Xin Zhang (FA Talent)" userId="474f572f-8271-4f60-858e-cee871e0aec6" providerId="ADAL" clId="{5E0F51FB-74BF-419A-A29F-8D6B5A097264}" dt="2022-01-27T07:35:17.327" v="193" actId="947"/>
          <ac:spMkLst>
            <pc:docMk/>
            <pc:sldMk cId="557670495" sldId="304"/>
            <ac:spMk id="6" creationId="{F0C07F45-8248-41B8-BED3-F3D673DBE9C1}"/>
          </ac:spMkLst>
        </pc:spChg>
        <pc:spChg chg="mod">
          <ac:chgData name="Xin Zhang (FA Talent)" userId="474f572f-8271-4f60-858e-cee871e0aec6" providerId="ADAL" clId="{5E0F51FB-74BF-419A-A29F-8D6B5A097264}" dt="2022-01-27T07:35:17.425" v="229" actId="947"/>
          <ac:spMkLst>
            <pc:docMk/>
            <pc:sldMk cId="557670495" sldId="304"/>
            <ac:spMk id="7" creationId="{A7B85617-6B0C-4B87-8AC8-34CDF1488603}"/>
          </ac:spMkLst>
        </pc:spChg>
        <pc:spChg chg="mod">
          <ac:chgData name="Xin Zhang (FA Talent)" userId="474f572f-8271-4f60-858e-cee871e0aec6" providerId="ADAL" clId="{5E0F51FB-74BF-419A-A29F-8D6B5A097264}" dt="2022-01-27T07:35:17.420" v="223" actId="947"/>
          <ac:spMkLst>
            <pc:docMk/>
            <pc:sldMk cId="557670495" sldId="304"/>
            <ac:spMk id="18" creationId="{DECFFAD6-3C6E-48D8-B358-4D420D7623BE}"/>
          </ac:spMkLst>
        </pc:spChg>
        <pc:spChg chg="mod">
          <ac:chgData name="Xin Zhang (FA Talent)" userId="474f572f-8271-4f60-858e-cee871e0aec6" providerId="ADAL" clId="{5E0F51FB-74BF-419A-A29F-8D6B5A097264}" dt="2022-01-27T07:35:17.422" v="226" actId="947"/>
          <ac:spMkLst>
            <pc:docMk/>
            <pc:sldMk cId="557670495" sldId="304"/>
            <ac:spMk id="44" creationId="{4D68001F-0C86-42A0-BB04-869C73E388E7}"/>
          </ac:spMkLst>
        </pc:spChg>
        <pc:spChg chg="mod">
          <ac:chgData name="Xin Zhang (FA Talent)" userId="474f572f-8271-4f60-858e-cee871e0aec6" providerId="ADAL" clId="{5E0F51FB-74BF-419A-A29F-8D6B5A097264}" dt="2022-01-27T07:35:17.428" v="232" actId="947"/>
          <ac:spMkLst>
            <pc:docMk/>
            <pc:sldMk cId="557670495" sldId="304"/>
            <ac:spMk id="45" creationId="{7475E4A7-57C4-4CC4-AFC2-E3E0122A581F}"/>
          </ac:spMkLst>
        </pc:spChg>
        <pc:spChg chg="mod">
          <ac:chgData name="Xin Zhang (FA Talent)" userId="474f572f-8271-4f60-858e-cee871e0aec6" providerId="ADAL" clId="{5E0F51FB-74BF-419A-A29F-8D6B5A097264}" dt="2022-01-27T07:35:17.423" v="227" actId="947"/>
          <ac:spMkLst>
            <pc:docMk/>
            <pc:sldMk cId="557670495" sldId="304"/>
            <ac:spMk id="46" creationId="{23F6A1AF-FD67-4D7B-9463-91B08917F964}"/>
          </ac:spMkLst>
        </pc:spChg>
        <pc:spChg chg="mod">
          <ac:chgData name="Xin Zhang (FA Talent)" userId="474f572f-8271-4f60-858e-cee871e0aec6" providerId="ADAL" clId="{5E0F51FB-74BF-419A-A29F-8D6B5A097264}" dt="2022-01-27T07:35:17.426" v="230" actId="947"/>
          <ac:spMkLst>
            <pc:docMk/>
            <pc:sldMk cId="557670495" sldId="304"/>
            <ac:spMk id="47" creationId="{32EEF78D-FCBB-4F58-8FC2-58085D2DFC41}"/>
          </ac:spMkLst>
        </pc:spChg>
        <pc:spChg chg="mod">
          <ac:chgData name="Xin Zhang (FA Talent)" userId="474f572f-8271-4f60-858e-cee871e0aec6" providerId="ADAL" clId="{5E0F51FB-74BF-419A-A29F-8D6B5A097264}" dt="2022-01-27T07:35:17.418" v="222" actId="947"/>
          <ac:spMkLst>
            <pc:docMk/>
            <pc:sldMk cId="557670495" sldId="304"/>
            <ac:spMk id="48" creationId="{EFBDC88A-0874-4CC5-B200-9526830AD0A2}"/>
          </ac:spMkLst>
        </pc:spChg>
        <pc:spChg chg="mod">
          <ac:chgData name="Xin Zhang (FA Talent)" userId="474f572f-8271-4f60-858e-cee871e0aec6" providerId="ADAL" clId="{5E0F51FB-74BF-419A-A29F-8D6B5A097264}" dt="2022-01-27T07:35:17.414" v="221" actId="947"/>
          <ac:spMkLst>
            <pc:docMk/>
            <pc:sldMk cId="557670495" sldId="304"/>
            <ac:spMk id="49" creationId="{3B297677-7C11-4520-BE20-A7FDB6D225E9}"/>
          </ac:spMkLst>
        </pc:spChg>
        <pc:spChg chg="mod">
          <ac:chgData name="Xin Zhang (FA Talent)" userId="474f572f-8271-4f60-858e-cee871e0aec6" providerId="ADAL" clId="{5E0F51FB-74BF-419A-A29F-8D6B5A097264}" dt="2022-01-27T07:35:17.430" v="233" actId="947"/>
          <ac:spMkLst>
            <pc:docMk/>
            <pc:sldMk cId="557670495" sldId="304"/>
            <ac:spMk id="61" creationId="{8EE0D230-6D91-411D-ADE8-DB465D128F85}"/>
          </ac:spMkLst>
        </pc:spChg>
        <pc:spChg chg="mod">
          <ac:chgData name="Xin Zhang (FA Talent)" userId="474f572f-8271-4f60-858e-cee871e0aec6" providerId="ADAL" clId="{5E0F51FB-74BF-419A-A29F-8D6B5A097264}" dt="2022-01-27T07:35:17.424" v="228" actId="947"/>
          <ac:spMkLst>
            <pc:docMk/>
            <pc:sldMk cId="557670495" sldId="304"/>
            <ac:spMk id="63" creationId="{9EEDF2BB-99BF-4551-BF7B-6A21BF25ABC3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7.933" v="425" actId="947"/>
        <pc:sldMkLst>
          <pc:docMk/>
          <pc:sldMk cId="423547584" sldId="306"/>
        </pc:sldMkLst>
        <pc:spChg chg="mod">
          <ac:chgData name="Xin Zhang (FA Talent)" userId="474f572f-8271-4f60-858e-cee871e0aec6" providerId="ADAL" clId="{5E0F51FB-74BF-419A-A29F-8D6B5A097264}" dt="2022-01-27T07:35:17.822" v="385" actId="947"/>
          <ac:spMkLst>
            <pc:docMk/>
            <pc:sldMk cId="423547584" sldId="306"/>
            <ac:spMk id="2" creationId="{89AAE31E-8636-4A5C-8424-6C5198D8F8C9}"/>
          </ac:spMkLst>
        </pc:spChg>
        <pc:spChg chg="mod">
          <ac:chgData name="Xin Zhang (FA Talent)" userId="474f572f-8271-4f60-858e-cee871e0aec6" providerId="ADAL" clId="{5E0F51FB-74BF-419A-A29F-8D6B5A097264}" dt="2022-01-27T07:35:17.920" v="412" actId="947"/>
          <ac:spMkLst>
            <pc:docMk/>
            <pc:sldMk cId="423547584" sldId="306"/>
            <ac:spMk id="3" creationId="{07F33C25-464C-44ED-A1EB-65E1EC7AB8E0}"/>
          </ac:spMkLst>
        </pc:spChg>
        <pc:spChg chg="mod">
          <ac:chgData name="Xin Zhang (FA Talent)" userId="474f572f-8271-4f60-858e-cee871e0aec6" providerId="ADAL" clId="{5E0F51FB-74BF-419A-A29F-8D6B5A097264}" dt="2022-01-27T07:35:17.932" v="423" actId="947"/>
          <ac:spMkLst>
            <pc:docMk/>
            <pc:sldMk cId="423547584" sldId="306"/>
            <ac:spMk id="4" creationId="{D1B7078D-FD5A-48F3-8C37-9921D9FAFA76}"/>
          </ac:spMkLst>
        </pc:spChg>
        <pc:spChg chg="mod">
          <ac:chgData name="Xin Zhang (FA Talent)" userId="474f572f-8271-4f60-858e-cee871e0aec6" providerId="ADAL" clId="{5E0F51FB-74BF-419A-A29F-8D6B5A097264}" dt="2022-01-27T07:35:17.923" v="414" actId="947"/>
          <ac:spMkLst>
            <pc:docMk/>
            <pc:sldMk cId="423547584" sldId="306"/>
            <ac:spMk id="5" creationId="{F0945193-022C-487C-ACD9-5F5EF7A33328}"/>
          </ac:spMkLst>
        </pc:spChg>
        <pc:spChg chg="mod">
          <ac:chgData name="Xin Zhang (FA Talent)" userId="474f572f-8271-4f60-858e-cee871e0aec6" providerId="ADAL" clId="{5E0F51FB-74BF-419A-A29F-8D6B5A097264}" dt="2022-01-27T07:35:17.932" v="424" actId="947"/>
          <ac:spMkLst>
            <pc:docMk/>
            <pc:sldMk cId="423547584" sldId="306"/>
            <ac:spMk id="6" creationId="{3F7B58AA-2E02-4749-B70C-061FFAF9224F}"/>
          </ac:spMkLst>
        </pc:spChg>
        <pc:spChg chg="mod">
          <ac:chgData name="Xin Zhang (FA Talent)" userId="474f572f-8271-4f60-858e-cee871e0aec6" providerId="ADAL" clId="{5E0F51FB-74BF-419A-A29F-8D6B5A097264}" dt="2022-01-27T07:35:17.931" v="422" actId="947"/>
          <ac:spMkLst>
            <pc:docMk/>
            <pc:sldMk cId="423547584" sldId="306"/>
            <ac:spMk id="7" creationId="{35D5777C-8EEF-4AFE-A4C8-7CD17246CF7B}"/>
          </ac:spMkLst>
        </pc:spChg>
        <pc:spChg chg="mod">
          <ac:chgData name="Xin Zhang (FA Talent)" userId="474f572f-8271-4f60-858e-cee871e0aec6" providerId="ADAL" clId="{5E0F51FB-74BF-419A-A29F-8D6B5A097264}" dt="2022-01-27T07:35:17.927" v="419" actId="947"/>
          <ac:spMkLst>
            <pc:docMk/>
            <pc:sldMk cId="423547584" sldId="306"/>
            <ac:spMk id="8" creationId="{518F5FC8-AA86-40D8-81B3-31FE5E568B6F}"/>
          </ac:spMkLst>
        </pc:spChg>
        <pc:spChg chg="mod">
          <ac:chgData name="Xin Zhang (FA Talent)" userId="474f572f-8271-4f60-858e-cee871e0aec6" providerId="ADAL" clId="{5E0F51FB-74BF-419A-A29F-8D6B5A097264}" dt="2022-01-27T07:35:17.916" v="410" actId="947"/>
          <ac:spMkLst>
            <pc:docMk/>
            <pc:sldMk cId="423547584" sldId="306"/>
            <ac:spMk id="9" creationId="{B25BE938-5396-40A6-8641-53EE2838FEC7}"/>
          </ac:spMkLst>
        </pc:spChg>
        <pc:spChg chg="mod">
          <ac:chgData name="Xin Zhang (FA Talent)" userId="474f572f-8271-4f60-858e-cee871e0aec6" providerId="ADAL" clId="{5E0F51FB-74BF-419A-A29F-8D6B5A097264}" dt="2022-01-27T07:35:17.930" v="421" actId="947"/>
          <ac:spMkLst>
            <pc:docMk/>
            <pc:sldMk cId="423547584" sldId="306"/>
            <ac:spMk id="10" creationId="{529241B8-0839-46F0-9400-75563539AED7}"/>
          </ac:spMkLst>
        </pc:spChg>
        <pc:spChg chg="mod">
          <ac:chgData name="Xin Zhang (FA Talent)" userId="474f572f-8271-4f60-858e-cee871e0aec6" providerId="ADAL" clId="{5E0F51FB-74BF-419A-A29F-8D6B5A097264}" dt="2022-01-27T07:35:17.928" v="420" actId="947"/>
          <ac:spMkLst>
            <pc:docMk/>
            <pc:sldMk cId="423547584" sldId="306"/>
            <ac:spMk id="12" creationId="{5F09978E-749F-4B44-885A-75EAE3E0434C}"/>
          </ac:spMkLst>
        </pc:spChg>
        <pc:spChg chg="mod">
          <ac:chgData name="Xin Zhang (FA Talent)" userId="474f572f-8271-4f60-858e-cee871e0aec6" providerId="ADAL" clId="{5E0F51FB-74BF-419A-A29F-8D6B5A097264}" dt="2022-01-27T07:35:17.933" v="425" actId="947"/>
          <ac:spMkLst>
            <pc:docMk/>
            <pc:sldMk cId="423547584" sldId="306"/>
            <ac:spMk id="14" creationId="{FA765BF3-D20B-415C-AB31-C44B088152FE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8.069" v="469" actId="947"/>
        <pc:sldMkLst>
          <pc:docMk/>
          <pc:sldMk cId="2179462001" sldId="307"/>
        </pc:sldMkLst>
        <pc:spChg chg="mod">
          <ac:chgData name="Xin Zhang (FA Talent)" userId="474f572f-8271-4f60-858e-cee871e0aec6" providerId="ADAL" clId="{5E0F51FB-74BF-419A-A29F-8D6B5A097264}" dt="2022-01-27T07:35:18.054" v="462" actId="947"/>
          <ac:spMkLst>
            <pc:docMk/>
            <pc:sldMk cId="2179462001" sldId="307"/>
            <ac:spMk id="5" creationId="{DFA4706B-F88E-4084-B53B-961AA6F061C4}"/>
          </ac:spMkLst>
        </pc:spChg>
        <pc:spChg chg="mod">
          <ac:chgData name="Xin Zhang (FA Talent)" userId="474f572f-8271-4f60-858e-cee871e0aec6" providerId="ADAL" clId="{5E0F51FB-74BF-419A-A29F-8D6B5A097264}" dt="2022-01-27T07:35:18.049" v="457" actId="947"/>
          <ac:spMkLst>
            <pc:docMk/>
            <pc:sldMk cId="2179462001" sldId="307"/>
            <ac:spMk id="6" creationId="{46F6F8C7-1C8D-497E-8EF5-43DBF97ED688}"/>
          </ac:spMkLst>
        </pc:spChg>
        <pc:spChg chg="mod">
          <ac:chgData name="Xin Zhang (FA Talent)" userId="474f572f-8271-4f60-858e-cee871e0aec6" providerId="ADAL" clId="{5E0F51FB-74BF-419A-A29F-8D6B5A097264}" dt="2022-01-27T07:35:18.057" v="465" actId="947"/>
          <ac:spMkLst>
            <pc:docMk/>
            <pc:sldMk cId="2179462001" sldId="307"/>
            <ac:spMk id="7" creationId="{97B8C474-C747-4035-A384-4A0118A3EE5F}"/>
          </ac:spMkLst>
        </pc:spChg>
        <pc:spChg chg="mod">
          <ac:chgData name="Xin Zhang (FA Talent)" userId="474f572f-8271-4f60-858e-cee871e0aec6" providerId="ADAL" clId="{5E0F51FB-74BF-419A-A29F-8D6B5A097264}" dt="2022-01-27T07:35:18.052" v="460" actId="947"/>
          <ac:spMkLst>
            <pc:docMk/>
            <pc:sldMk cId="2179462001" sldId="307"/>
            <ac:spMk id="8" creationId="{A06DF023-BD69-4FF2-9FFA-FB7368B6EA73}"/>
          </ac:spMkLst>
        </pc:spChg>
        <pc:spChg chg="mod">
          <ac:chgData name="Xin Zhang (FA Talent)" userId="474f572f-8271-4f60-858e-cee871e0aec6" providerId="ADAL" clId="{5E0F51FB-74BF-419A-A29F-8D6B5A097264}" dt="2022-01-27T07:35:18.051" v="459" actId="947"/>
          <ac:spMkLst>
            <pc:docMk/>
            <pc:sldMk cId="2179462001" sldId="307"/>
            <ac:spMk id="9" creationId="{DC89DB93-6A06-4EB7-B53B-18821B7A2FF1}"/>
          </ac:spMkLst>
        </pc:spChg>
        <pc:spChg chg="mod">
          <ac:chgData name="Xin Zhang (FA Talent)" userId="474f572f-8271-4f60-858e-cee871e0aec6" providerId="ADAL" clId="{5E0F51FB-74BF-419A-A29F-8D6B5A097264}" dt="2022-01-27T07:35:17.968" v="429" actId="947"/>
          <ac:spMkLst>
            <pc:docMk/>
            <pc:sldMk cId="2179462001" sldId="307"/>
            <ac:spMk id="10" creationId="{FF16CABF-179D-4D3E-AE45-5B11141379B0}"/>
          </ac:spMkLst>
        </pc:spChg>
        <pc:spChg chg="mod">
          <ac:chgData name="Xin Zhang (FA Talent)" userId="474f572f-8271-4f60-858e-cee871e0aec6" providerId="ADAL" clId="{5E0F51FB-74BF-419A-A29F-8D6B5A097264}" dt="2022-01-27T07:35:18.055" v="463" actId="947"/>
          <ac:spMkLst>
            <pc:docMk/>
            <pc:sldMk cId="2179462001" sldId="307"/>
            <ac:spMk id="11" creationId="{191814CC-A40A-4FFF-9F18-8DE1F3702565}"/>
          </ac:spMkLst>
        </pc:spChg>
        <pc:spChg chg="mod">
          <ac:chgData name="Xin Zhang (FA Talent)" userId="474f572f-8271-4f60-858e-cee871e0aec6" providerId="ADAL" clId="{5E0F51FB-74BF-419A-A29F-8D6B5A097264}" dt="2022-01-27T07:35:18.050" v="458" actId="947"/>
          <ac:spMkLst>
            <pc:docMk/>
            <pc:sldMk cId="2179462001" sldId="307"/>
            <ac:spMk id="13" creationId="{E1A52807-93A7-4CFC-A1A9-BFFDA3D4AE10}"/>
          </ac:spMkLst>
        </pc:spChg>
        <pc:spChg chg="mod">
          <ac:chgData name="Xin Zhang (FA Talent)" userId="474f572f-8271-4f60-858e-cee871e0aec6" providerId="ADAL" clId="{5E0F51FB-74BF-419A-A29F-8D6B5A097264}" dt="2022-01-27T07:35:18.069" v="469" actId="947"/>
          <ac:spMkLst>
            <pc:docMk/>
            <pc:sldMk cId="2179462001" sldId="307"/>
            <ac:spMk id="14" creationId="{DF71AE4F-EF92-4C07-92B1-6A364AD6ADD5}"/>
          </ac:spMkLst>
        </pc:spChg>
        <pc:spChg chg="mod">
          <ac:chgData name="Xin Zhang (FA Talent)" userId="474f572f-8271-4f60-858e-cee871e0aec6" providerId="ADAL" clId="{5E0F51FB-74BF-419A-A29F-8D6B5A097264}" dt="2022-01-27T07:35:18.056" v="464" actId="947"/>
          <ac:spMkLst>
            <pc:docMk/>
            <pc:sldMk cId="2179462001" sldId="307"/>
            <ac:spMk id="15" creationId="{144388F1-AE69-43A8-B207-7119EB9F723A}"/>
          </ac:spMkLst>
        </pc:spChg>
        <pc:spChg chg="mod">
          <ac:chgData name="Xin Zhang (FA Talent)" userId="474f572f-8271-4f60-858e-cee871e0aec6" providerId="ADAL" clId="{5E0F51FB-74BF-419A-A29F-8D6B5A097264}" dt="2022-01-27T07:35:18.053" v="461" actId="947"/>
          <ac:spMkLst>
            <pc:docMk/>
            <pc:sldMk cId="2179462001" sldId="307"/>
            <ac:spMk id="16" creationId="{C3CF31D7-A4EC-4E3C-A67B-6187E84182A0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8.232" v="513" actId="947"/>
        <pc:sldMkLst>
          <pc:docMk/>
          <pc:sldMk cId="806484749" sldId="308"/>
        </pc:sldMkLst>
        <pc:spChg chg="mod">
          <ac:chgData name="Xin Zhang (FA Talent)" userId="474f572f-8271-4f60-858e-cee871e0aec6" providerId="ADAL" clId="{5E0F51FB-74BF-419A-A29F-8D6B5A097264}" dt="2022-01-27T07:35:18.219" v="502" actId="947"/>
          <ac:spMkLst>
            <pc:docMk/>
            <pc:sldMk cId="806484749" sldId="308"/>
            <ac:spMk id="2" creationId="{11CADDD2-77FC-4C40-B0A7-7CF294E9150F}"/>
          </ac:spMkLst>
        </pc:spChg>
        <pc:spChg chg="mod">
          <ac:chgData name="Xin Zhang (FA Talent)" userId="474f572f-8271-4f60-858e-cee871e0aec6" providerId="ADAL" clId="{5E0F51FB-74BF-419A-A29F-8D6B5A097264}" dt="2022-01-27T07:35:18.090" v="473" actId="947"/>
          <ac:spMkLst>
            <pc:docMk/>
            <pc:sldMk cId="806484749" sldId="308"/>
            <ac:spMk id="6" creationId="{FA90C249-657C-4576-B479-384F26C816A8}"/>
          </ac:spMkLst>
        </pc:spChg>
        <pc:spChg chg="mod">
          <ac:chgData name="Xin Zhang (FA Talent)" userId="474f572f-8271-4f60-858e-cee871e0aec6" providerId="ADAL" clId="{5E0F51FB-74BF-419A-A29F-8D6B5A097264}" dt="2022-01-27T07:35:18.221" v="504" actId="947"/>
          <ac:spMkLst>
            <pc:docMk/>
            <pc:sldMk cId="806484749" sldId="308"/>
            <ac:spMk id="13" creationId="{9364A39D-C97E-41B7-81C3-0B2ABF173E4B}"/>
          </ac:spMkLst>
        </pc:spChg>
        <pc:spChg chg="mod">
          <ac:chgData name="Xin Zhang (FA Talent)" userId="474f572f-8271-4f60-858e-cee871e0aec6" providerId="ADAL" clId="{5E0F51FB-74BF-419A-A29F-8D6B5A097264}" dt="2022-01-27T07:35:18.224" v="507" actId="947"/>
          <ac:spMkLst>
            <pc:docMk/>
            <pc:sldMk cId="806484749" sldId="308"/>
            <ac:spMk id="14" creationId="{D5C0B3E3-CE48-4311-A0F1-E4F6C2B89210}"/>
          </ac:spMkLst>
        </pc:spChg>
        <pc:spChg chg="mod">
          <ac:chgData name="Xin Zhang (FA Talent)" userId="474f572f-8271-4f60-858e-cee871e0aec6" providerId="ADAL" clId="{5E0F51FB-74BF-419A-A29F-8D6B5A097264}" dt="2022-01-27T07:35:18.226" v="509" actId="947"/>
          <ac:spMkLst>
            <pc:docMk/>
            <pc:sldMk cId="806484749" sldId="308"/>
            <ac:spMk id="16" creationId="{4B60592D-294F-4F77-AD68-98634FBA1223}"/>
          </ac:spMkLst>
        </pc:spChg>
        <pc:spChg chg="mod">
          <ac:chgData name="Xin Zhang (FA Talent)" userId="474f572f-8271-4f60-858e-cee871e0aec6" providerId="ADAL" clId="{5E0F51FB-74BF-419A-A29F-8D6B5A097264}" dt="2022-01-27T07:35:18.225" v="508" actId="947"/>
          <ac:spMkLst>
            <pc:docMk/>
            <pc:sldMk cId="806484749" sldId="308"/>
            <ac:spMk id="18" creationId="{3311C3A2-A9F3-42EF-ACCC-C7D76118E588}"/>
          </ac:spMkLst>
        </pc:spChg>
        <pc:spChg chg="mod">
          <ac:chgData name="Xin Zhang (FA Talent)" userId="474f572f-8271-4f60-858e-cee871e0aec6" providerId="ADAL" clId="{5E0F51FB-74BF-419A-A29F-8D6B5A097264}" dt="2022-01-27T07:35:18.223" v="506" actId="947"/>
          <ac:spMkLst>
            <pc:docMk/>
            <pc:sldMk cId="806484749" sldId="308"/>
            <ac:spMk id="20" creationId="{C3301040-654E-4759-86CF-BA094FE02ABA}"/>
          </ac:spMkLst>
        </pc:spChg>
        <pc:spChg chg="mod">
          <ac:chgData name="Xin Zhang (FA Talent)" userId="474f572f-8271-4f60-858e-cee871e0aec6" providerId="ADAL" clId="{5E0F51FB-74BF-419A-A29F-8D6B5A097264}" dt="2022-01-27T07:35:18.222" v="505" actId="947"/>
          <ac:spMkLst>
            <pc:docMk/>
            <pc:sldMk cId="806484749" sldId="308"/>
            <ac:spMk id="21" creationId="{B3B54F08-F49F-4EC0-9C19-8F6D226A44C9}"/>
          </ac:spMkLst>
        </pc:spChg>
        <pc:spChg chg="mod">
          <ac:chgData name="Xin Zhang (FA Talent)" userId="474f572f-8271-4f60-858e-cee871e0aec6" providerId="ADAL" clId="{5E0F51FB-74BF-419A-A29F-8D6B5A097264}" dt="2022-01-27T07:35:18.220" v="503" actId="947"/>
          <ac:spMkLst>
            <pc:docMk/>
            <pc:sldMk cId="806484749" sldId="308"/>
            <ac:spMk id="30" creationId="{0EF7E605-4BAD-4A74-A3E8-74BB69C8581B}"/>
          </ac:spMkLst>
        </pc:spChg>
        <pc:spChg chg="mod">
          <ac:chgData name="Xin Zhang (FA Talent)" userId="474f572f-8271-4f60-858e-cee871e0aec6" providerId="ADAL" clId="{5E0F51FB-74BF-419A-A29F-8D6B5A097264}" dt="2022-01-27T07:35:18.180" v="485" actId="947"/>
          <ac:spMkLst>
            <pc:docMk/>
            <pc:sldMk cId="806484749" sldId="308"/>
            <ac:spMk id="32" creationId="{F71F0208-93DB-499D-862C-36DBCCF46EE3}"/>
          </ac:spMkLst>
        </pc:spChg>
        <pc:spChg chg="mod">
          <ac:chgData name="Xin Zhang (FA Talent)" userId="474f572f-8271-4f60-858e-cee871e0aec6" providerId="ADAL" clId="{5E0F51FB-74BF-419A-A29F-8D6B5A097264}" dt="2022-01-27T07:35:18.232" v="513" actId="947"/>
          <ac:spMkLst>
            <pc:docMk/>
            <pc:sldMk cId="806484749" sldId="308"/>
            <ac:spMk id="33" creationId="{825250F3-8790-45CE-96C4-BEBC33C822A2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8.335" v="541" actId="947"/>
        <pc:sldMkLst>
          <pc:docMk/>
          <pc:sldMk cId="2264068154" sldId="309"/>
        </pc:sldMkLst>
        <pc:spChg chg="mod">
          <ac:chgData name="Xin Zhang (FA Talent)" userId="474f572f-8271-4f60-858e-cee871e0aec6" providerId="ADAL" clId="{5E0F51FB-74BF-419A-A29F-8D6B5A097264}" dt="2022-01-27T07:35:18.331" v="537" actId="947"/>
          <ac:spMkLst>
            <pc:docMk/>
            <pc:sldMk cId="2264068154" sldId="309"/>
            <ac:spMk id="4" creationId="{3176EA99-3F0E-4BC2-985B-58BD572A05A0}"/>
          </ac:spMkLst>
        </pc:spChg>
        <pc:spChg chg="mod">
          <ac:chgData name="Xin Zhang (FA Talent)" userId="474f572f-8271-4f60-858e-cee871e0aec6" providerId="ADAL" clId="{5E0F51FB-74BF-419A-A29F-8D6B5A097264}" dt="2022-01-27T07:35:18.269" v="517" actId="947"/>
          <ac:spMkLst>
            <pc:docMk/>
            <pc:sldMk cId="2264068154" sldId="309"/>
            <ac:spMk id="5" creationId="{2CD56F6F-68A1-43BA-A5DD-BAF561F4D1A6}"/>
          </ac:spMkLst>
        </pc:spChg>
        <pc:spChg chg="mod">
          <ac:chgData name="Xin Zhang (FA Talent)" userId="474f572f-8271-4f60-858e-cee871e0aec6" providerId="ADAL" clId="{5E0F51FB-74BF-419A-A29F-8D6B5A097264}" dt="2022-01-27T07:35:18.334" v="540" actId="947"/>
          <ac:spMkLst>
            <pc:docMk/>
            <pc:sldMk cId="2264068154" sldId="309"/>
            <ac:spMk id="9" creationId="{2BFC3AB6-8709-4FF5-95BC-D6EA005B8524}"/>
          </ac:spMkLst>
        </pc:spChg>
        <pc:spChg chg="mod">
          <ac:chgData name="Xin Zhang (FA Talent)" userId="474f572f-8271-4f60-858e-cee871e0aec6" providerId="ADAL" clId="{5E0F51FB-74BF-419A-A29F-8D6B5A097264}" dt="2022-01-27T07:35:18.330" v="535" actId="947"/>
          <ac:spMkLst>
            <pc:docMk/>
            <pc:sldMk cId="2264068154" sldId="309"/>
            <ac:spMk id="10" creationId="{262C055E-C2E0-40BD-921E-E08E721795A6}"/>
          </ac:spMkLst>
        </pc:spChg>
        <pc:spChg chg="mod">
          <ac:chgData name="Xin Zhang (FA Talent)" userId="474f572f-8271-4f60-858e-cee871e0aec6" providerId="ADAL" clId="{5E0F51FB-74BF-419A-A29F-8D6B5A097264}" dt="2022-01-27T07:35:18.335" v="541" actId="947"/>
          <ac:spMkLst>
            <pc:docMk/>
            <pc:sldMk cId="2264068154" sldId="309"/>
            <ac:spMk id="11" creationId="{522EA8FA-90FB-454A-A835-B88C0DBD18A7}"/>
          </ac:spMkLst>
        </pc:spChg>
        <pc:spChg chg="mod">
          <ac:chgData name="Xin Zhang (FA Talent)" userId="474f572f-8271-4f60-858e-cee871e0aec6" providerId="ADAL" clId="{5E0F51FB-74BF-419A-A29F-8D6B5A097264}" dt="2022-01-27T07:35:18.333" v="539" actId="947"/>
          <ac:spMkLst>
            <pc:docMk/>
            <pc:sldMk cId="2264068154" sldId="309"/>
            <ac:spMk id="12" creationId="{9F9F3086-8048-425B-87C2-BA49EC0309BA}"/>
          </ac:spMkLst>
        </pc:spChg>
        <pc:spChg chg="mod">
          <ac:chgData name="Xin Zhang (FA Talent)" userId="474f572f-8271-4f60-858e-cee871e0aec6" providerId="ADAL" clId="{5E0F51FB-74BF-419A-A29F-8D6B5A097264}" dt="2022-01-27T07:35:18.330" v="536" actId="947"/>
          <ac:spMkLst>
            <pc:docMk/>
            <pc:sldMk cId="2264068154" sldId="309"/>
            <ac:spMk id="13" creationId="{20E6D5B2-464F-4AAD-A5A5-11B99C43FB58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8.526" v="617" actId="947"/>
        <pc:sldMkLst>
          <pc:docMk/>
          <pc:sldMk cId="2525295649" sldId="310"/>
        </pc:sldMkLst>
        <pc:spChg chg="mod">
          <ac:chgData name="Xin Zhang (FA Talent)" userId="474f572f-8271-4f60-858e-cee871e0aec6" providerId="ADAL" clId="{5E0F51FB-74BF-419A-A29F-8D6B5A097264}" dt="2022-01-27T07:35:18.349" v="545" actId="947"/>
          <ac:spMkLst>
            <pc:docMk/>
            <pc:sldMk cId="2525295649" sldId="310"/>
            <ac:spMk id="2" creationId="{D2589DF2-F5EE-4521-A84D-3E4226A0616B}"/>
          </ac:spMkLst>
        </pc:spChg>
        <pc:spChg chg="mod">
          <ac:chgData name="Xin Zhang (FA Talent)" userId="474f572f-8271-4f60-858e-cee871e0aec6" providerId="ADAL" clId="{5E0F51FB-74BF-419A-A29F-8D6B5A097264}" dt="2022-01-27T07:35:18.510" v="606" actId="947"/>
          <ac:spMkLst>
            <pc:docMk/>
            <pc:sldMk cId="2525295649" sldId="310"/>
            <ac:spMk id="3" creationId="{C222CF01-E6CC-460B-B63C-6ABA9789FD72}"/>
          </ac:spMkLst>
        </pc:spChg>
        <pc:spChg chg="mod">
          <ac:chgData name="Xin Zhang (FA Talent)" userId="474f572f-8271-4f60-858e-cee871e0aec6" providerId="ADAL" clId="{5E0F51FB-74BF-419A-A29F-8D6B5A097264}" dt="2022-01-27T07:35:18.509" v="605" actId="947"/>
          <ac:spMkLst>
            <pc:docMk/>
            <pc:sldMk cId="2525295649" sldId="310"/>
            <ac:spMk id="4" creationId="{AE6C682E-DC1C-44CD-BC0E-DD4D8FC5DCB0}"/>
          </ac:spMkLst>
        </pc:spChg>
        <pc:spChg chg="mod">
          <ac:chgData name="Xin Zhang (FA Talent)" userId="474f572f-8271-4f60-858e-cee871e0aec6" providerId="ADAL" clId="{5E0F51FB-74BF-419A-A29F-8D6B5A097264}" dt="2022-01-27T07:35:18.504" v="600" actId="947"/>
          <ac:spMkLst>
            <pc:docMk/>
            <pc:sldMk cId="2525295649" sldId="310"/>
            <ac:spMk id="5" creationId="{CE71A604-70D9-428F-A70A-C46293F1E695}"/>
          </ac:spMkLst>
        </pc:spChg>
        <pc:spChg chg="mod">
          <ac:chgData name="Xin Zhang (FA Talent)" userId="474f572f-8271-4f60-858e-cee871e0aec6" providerId="ADAL" clId="{5E0F51FB-74BF-419A-A29F-8D6B5A097264}" dt="2022-01-27T07:35:18.525" v="616" actId="947"/>
          <ac:spMkLst>
            <pc:docMk/>
            <pc:sldMk cId="2525295649" sldId="310"/>
            <ac:spMk id="6" creationId="{379F4CDC-F14E-4B41-85D2-BE4ACA1729FE}"/>
          </ac:spMkLst>
        </pc:spChg>
        <pc:spChg chg="mod">
          <ac:chgData name="Xin Zhang (FA Talent)" userId="474f572f-8271-4f60-858e-cee871e0aec6" providerId="ADAL" clId="{5E0F51FB-74BF-419A-A29F-8D6B5A097264}" dt="2022-01-27T07:35:18.518" v="609" actId="947"/>
          <ac:spMkLst>
            <pc:docMk/>
            <pc:sldMk cId="2525295649" sldId="310"/>
            <ac:spMk id="7" creationId="{3070CE70-57EA-42A2-ABBC-CD8FBE2A6F3D}"/>
          </ac:spMkLst>
        </pc:spChg>
        <pc:spChg chg="mod">
          <ac:chgData name="Xin Zhang (FA Talent)" userId="474f572f-8271-4f60-858e-cee871e0aec6" providerId="ADAL" clId="{5E0F51FB-74BF-419A-A29F-8D6B5A097264}" dt="2022-01-27T07:35:18.522" v="614" actId="947"/>
          <ac:spMkLst>
            <pc:docMk/>
            <pc:sldMk cId="2525295649" sldId="310"/>
            <ac:spMk id="9" creationId="{F2EF2ECF-443C-47AC-93F7-5ACA34648A08}"/>
          </ac:spMkLst>
        </pc:spChg>
        <pc:spChg chg="mod">
          <ac:chgData name="Xin Zhang (FA Talent)" userId="474f572f-8271-4f60-858e-cee871e0aec6" providerId="ADAL" clId="{5E0F51FB-74BF-419A-A29F-8D6B5A097264}" dt="2022-01-27T07:35:18.522" v="613" actId="947"/>
          <ac:spMkLst>
            <pc:docMk/>
            <pc:sldMk cId="2525295649" sldId="310"/>
            <ac:spMk id="11" creationId="{22F9F80E-23EC-402C-AF0D-D47979D86FD9}"/>
          </ac:spMkLst>
        </pc:spChg>
        <pc:spChg chg="mod">
          <ac:chgData name="Xin Zhang (FA Talent)" userId="474f572f-8271-4f60-858e-cee871e0aec6" providerId="ADAL" clId="{5E0F51FB-74BF-419A-A29F-8D6B5A097264}" dt="2022-01-27T07:35:18.523" v="615" actId="947"/>
          <ac:spMkLst>
            <pc:docMk/>
            <pc:sldMk cId="2525295649" sldId="310"/>
            <ac:spMk id="12" creationId="{3704375B-DEE1-4559-8561-46595DF184FC}"/>
          </ac:spMkLst>
        </pc:spChg>
        <pc:spChg chg="mod">
          <ac:chgData name="Xin Zhang (FA Talent)" userId="474f572f-8271-4f60-858e-cee871e0aec6" providerId="ADAL" clId="{5E0F51FB-74BF-419A-A29F-8D6B5A097264}" dt="2022-01-27T07:35:18.521" v="612" actId="947"/>
          <ac:spMkLst>
            <pc:docMk/>
            <pc:sldMk cId="2525295649" sldId="310"/>
            <ac:spMk id="14" creationId="{E6B6A7D1-49F5-4503-AEFC-68C623AFECAE}"/>
          </ac:spMkLst>
        </pc:spChg>
        <pc:spChg chg="mod">
          <ac:chgData name="Xin Zhang (FA Talent)" userId="474f572f-8271-4f60-858e-cee871e0aec6" providerId="ADAL" clId="{5E0F51FB-74BF-419A-A29F-8D6B5A097264}" dt="2022-01-27T07:35:18.519" v="610" actId="947"/>
          <ac:spMkLst>
            <pc:docMk/>
            <pc:sldMk cId="2525295649" sldId="310"/>
            <ac:spMk id="16" creationId="{FE6780B7-2C20-457B-8B75-23AD5F9D83D5}"/>
          </ac:spMkLst>
        </pc:spChg>
        <pc:spChg chg="mod">
          <ac:chgData name="Xin Zhang (FA Talent)" userId="474f572f-8271-4f60-858e-cee871e0aec6" providerId="ADAL" clId="{5E0F51FB-74BF-419A-A29F-8D6B5A097264}" dt="2022-01-27T07:35:18.353" v="549" actId="947"/>
          <ac:spMkLst>
            <pc:docMk/>
            <pc:sldMk cId="2525295649" sldId="310"/>
            <ac:spMk id="17" creationId="{34284952-7FB1-42FF-9CB5-F2812FD9E677}"/>
          </ac:spMkLst>
        </pc:spChg>
        <pc:spChg chg="mod">
          <ac:chgData name="Xin Zhang (FA Talent)" userId="474f572f-8271-4f60-858e-cee871e0aec6" providerId="ADAL" clId="{5E0F51FB-74BF-419A-A29F-8D6B5A097264}" dt="2022-01-27T07:35:18.356" v="553" actId="947"/>
          <ac:spMkLst>
            <pc:docMk/>
            <pc:sldMk cId="2525295649" sldId="310"/>
            <ac:spMk id="19" creationId="{625EAB33-8897-4C05-BAEB-B699A9E43350}"/>
          </ac:spMkLst>
        </pc:spChg>
        <pc:spChg chg="mod">
          <ac:chgData name="Xin Zhang (FA Talent)" userId="474f572f-8271-4f60-858e-cee871e0aec6" providerId="ADAL" clId="{5E0F51FB-74BF-419A-A29F-8D6B5A097264}" dt="2022-01-27T07:35:18.361" v="557" actId="947"/>
          <ac:spMkLst>
            <pc:docMk/>
            <pc:sldMk cId="2525295649" sldId="310"/>
            <ac:spMk id="21" creationId="{589DEF76-7A24-4565-A9BF-B951AFA0FACF}"/>
          </ac:spMkLst>
        </pc:spChg>
        <pc:spChg chg="mod">
          <ac:chgData name="Xin Zhang (FA Talent)" userId="474f572f-8271-4f60-858e-cee871e0aec6" providerId="ADAL" clId="{5E0F51FB-74BF-419A-A29F-8D6B5A097264}" dt="2022-01-27T07:35:18.497" v="597" actId="947"/>
          <ac:spMkLst>
            <pc:docMk/>
            <pc:sldMk cId="2525295649" sldId="310"/>
            <ac:spMk id="22" creationId="{90894B2F-E54A-4612-BD02-7E3DCBE033AD}"/>
          </ac:spMkLst>
        </pc:spChg>
        <pc:spChg chg="mod">
          <ac:chgData name="Xin Zhang (FA Talent)" userId="474f572f-8271-4f60-858e-cee871e0aec6" providerId="ADAL" clId="{5E0F51FB-74BF-419A-A29F-8D6B5A097264}" dt="2022-01-27T07:35:18.493" v="594" actId="947"/>
          <ac:spMkLst>
            <pc:docMk/>
            <pc:sldMk cId="2525295649" sldId="310"/>
            <ac:spMk id="25" creationId="{054068AA-AF1F-4893-9ED4-F6C1E86E8F74}"/>
          </ac:spMkLst>
        </pc:spChg>
        <pc:spChg chg="mod">
          <ac:chgData name="Xin Zhang (FA Talent)" userId="474f572f-8271-4f60-858e-cee871e0aec6" providerId="ADAL" clId="{5E0F51FB-74BF-419A-A29F-8D6B5A097264}" dt="2022-01-27T07:35:18.366" v="561" actId="947"/>
          <ac:spMkLst>
            <pc:docMk/>
            <pc:sldMk cId="2525295649" sldId="310"/>
            <ac:spMk id="27" creationId="{9777E582-67FE-489B-9B2E-AAF8784709A1}"/>
          </ac:spMkLst>
        </pc:spChg>
        <pc:spChg chg="mod">
          <ac:chgData name="Xin Zhang (FA Talent)" userId="474f572f-8271-4f60-858e-cee871e0aec6" providerId="ADAL" clId="{5E0F51FB-74BF-419A-A29F-8D6B5A097264}" dt="2022-01-27T07:35:18.526" v="617" actId="947"/>
          <ac:spMkLst>
            <pc:docMk/>
            <pc:sldMk cId="2525295649" sldId="310"/>
            <ac:spMk id="28" creationId="{94D813F9-7C4B-499C-B778-E34006F820E8}"/>
          </ac:spMkLst>
        </pc:spChg>
        <pc:spChg chg="mod">
          <ac:chgData name="Xin Zhang (FA Talent)" userId="474f572f-8271-4f60-858e-cee871e0aec6" providerId="ADAL" clId="{5E0F51FB-74BF-419A-A29F-8D6B5A097264}" dt="2022-01-27T07:35:18.370" v="565" actId="947"/>
          <ac:spMkLst>
            <pc:docMk/>
            <pc:sldMk cId="2525295649" sldId="310"/>
            <ac:spMk id="30" creationId="{BC43FAAB-C7AA-4EA4-92CF-F3FBC86E3D69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8.731" v="697" actId="947"/>
        <pc:sldMkLst>
          <pc:docMk/>
          <pc:sldMk cId="1741901426" sldId="311"/>
        </pc:sldMkLst>
        <pc:spChg chg="mod">
          <ac:chgData name="Xin Zhang (FA Talent)" userId="474f572f-8271-4f60-858e-cee871e0aec6" providerId="ADAL" clId="{5E0F51FB-74BF-419A-A29F-8D6B5A097264}" dt="2022-01-27T07:35:18.546" v="621" actId="947"/>
          <ac:spMkLst>
            <pc:docMk/>
            <pc:sldMk cId="1741901426" sldId="311"/>
            <ac:spMk id="2" creationId="{379C077B-F48F-4E5A-BC4C-11FDEC2F357A}"/>
          </ac:spMkLst>
        </pc:spChg>
        <pc:spChg chg="mod">
          <ac:chgData name="Xin Zhang (FA Talent)" userId="474f572f-8271-4f60-858e-cee871e0aec6" providerId="ADAL" clId="{5E0F51FB-74BF-419A-A29F-8D6B5A097264}" dt="2022-01-27T07:35:18.729" v="695" actId="947"/>
          <ac:spMkLst>
            <pc:docMk/>
            <pc:sldMk cId="1741901426" sldId="311"/>
            <ac:spMk id="3" creationId="{4B29A049-CCD6-439D-8BDF-5667142967BA}"/>
          </ac:spMkLst>
        </pc:spChg>
        <pc:spChg chg="mod">
          <ac:chgData name="Xin Zhang (FA Talent)" userId="474f572f-8271-4f60-858e-cee871e0aec6" providerId="ADAL" clId="{5E0F51FB-74BF-419A-A29F-8D6B5A097264}" dt="2022-01-27T07:35:18.720" v="689" actId="947"/>
          <ac:spMkLst>
            <pc:docMk/>
            <pc:sldMk cId="1741901426" sldId="311"/>
            <ac:spMk id="4" creationId="{9E238784-BB96-4359-A11C-67E65E1B8496}"/>
          </ac:spMkLst>
        </pc:spChg>
        <pc:spChg chg="mod">
          <ac:chgData name="Xin Zhang (FA Talent)" userId="474f572f-8271-4f60-858e-cee871e0aec6" providerId="ADAL" clId="{5E0F51FB-74BF-419A-A29F-8D6B5A097264}" dt="2022-01-27T07:35:18.692" v="669" actId="947"/>
          <ac:spMkLst>
            <pc:docMk/>
            <pc:sldMk cId="1741901426" sldId="311"/>
            <ac:spMk id="5" creationId="{ADE3D8C5-57DD-4AE7-A16B-F9B14B89FDEF}"/>
          </ac:spMkLst>
        </pc:spChg>
        <pc:spChg chg="mod">
          <ac:chgData name="Xin Zhang (FA Talent)" userId="474f572f-8271-4f60-858e-cee871e0aec6" providerId="ADAL" clId="{5E0F51FB-74BF-419A-A29F-8D6B5A097264}" dt="2022-01-27T07:35:18.714" v="683" actId="947"/>
          <ac:spMkLst>
            <pc:docMk/>
            <pc:sldMk cId="1741901426" sldId="311"/>
            <ac:spMk id="6" creationId="{0A70FF13-AEB2-4B02-8505-26065EF5D335}"/>
          </ac:spMkLst>
        </pc:spChg>
        <pc:spChg chg="mod">
          <ac:chgData name="Xin Zhang (FA Talent)" userId="474f572f-8271-4f60-858e-cee871e0aec6" providerId="ADAL" clId="{5E0F51FB-74BF-419A-A29F-8D6B5A097264}" dt="2022-01-27T07:35:18.725" v="692" actId="947"/>
          <ac:spMkLst>
            <pc:docMk/>
            <pc:sldMk cId="1741901426" sldId="311"/>
            <ac:spMk id="7" creationId="{D7715B8B-17B2-4623-864B-273501ACB3F5}"/>
          </ac:spMkLst>
        </pc:spChg>
        <pc:spChg chg="mod">
          <ac:chgData name="Xin Zhang (FA Talent)" userId="474f572f-8271-4f60-858e-cee871e0aec6" providerId="ADAL" clId="{5E0F51FB-74BF-419A-A29F-8D6B5A097264}" dt="2022-01-27T07:35:18.726" v="693" actId="947"/>
          <ac:spMkLst>
            <pc:docMk/>
            <pc:sldMk cId="1741901426" sldId="311"/>
            <ac:spMk id="10" creationId="{E00D8CD6-6305-4CC5-BD21-8F2B032F263C}"/>
          </ac:spMkLst>
        </pc:spChg>
        <pc:spChg chg="mod">
          <ac:chgData name="Xin Zhang (FA Talent)" userId="474f572f-8271-4f60-858e-cee871e0aec6" providerId="ADAL" clId="{5E0F51FB-74BF-419A-A29F-8D6B5A097264}" dt="2022-01-27T07:35:18.703" v="677" actId="947"/>
          <ac:spMkLst>
            <pc:docMk/>
            <pc:sldMk cId="1741901426" sldId="311"/>
            <ac:spMk id="12" creationId="{D7DAD810-5935-4A88-A90F-E8F9D0CC2D4C}"/>
          </ac:spMkLst>
        </pc:spChg>
        <pc:spChg chg="mod">
          <ac:chgData name="Xin Zhang (FA Talent)" userId="474f572f-8271-4f60-858e-cee871e0aec6" providerId="ADAL" clId="{5E0F51FB-74BF-419A-A29F-8D6B5A097264}" dt="2022-01-27T07:35:18.730" v="696" actId="947"/>
          <ac:spMkLst>
            <pc:docMk/>
            <pc:sldMk cId="1741901426" sldId="311"/>
            <ac:spMk id="13" creationId="{9693E10B-A8F7-4262-842E-3240DDC142F3}"/>
          </ac:spMkLst>
        </pc:spChg>
        <pc:spChg chg="mod">
          <ac:chgData name="Xin Zhang (FA Talent)" userId="474f572f-8271-4f60-858e-cee871e0aec6" providerId="ADAL" clId="{5E0F51FB-74BF-419A-A29F-8D6B5A097264}" dt="2022-01-27T07:35:18.728" v="694" actId="947"/>
          <ac:spMkLst>
            <pc:docMk/>
            <pc:sldMk cId="1741901426" sldId="311"/>
            <ac:spMk id="15" creationId="{A2DB27B9-0C4E-437F-B32E-276DCD7F7715}"/>
          </ac:spMkLst>
        </pc:spChg>
        <pc:spChg chg="mod">
          <ac:chgData name="Xin Zhang (FA Talent)" userId="474f572f-8271-4f60-858e-cee871e0aec6" providerId="ADAL" clId="{5E0F51FB-74BF-419A-A29F-8D6B5A097264}" dt="2022-01-27T07:35:18.550" v="625" actId="947"/>
          <ac:spMkLst>
            <pc:docMk/>
            <pc:sldMk cId="1741901426" sldId="311"/>
            <ac:spMk id="17" creationId="{CFF7235A-EE7F-4913-9815-0C75EA34296B}"/>
          </ac:spMkLst>
        </pc:spChg>
        <pc:spChg chg="mod">
          <ac:chgData name="Xin Zhang (FA Talent)" userId="474f572f-8271-4f60-858e-cee871e0aec6" providerId="ADAL" clId="{5E0F51FB-74BF-419A-A29F-8D6B5A097264}" dt="2022-01-27T07:35:18.720" v="690" actId="947"/>
          <ac:spMkLst>
            <pc:docMk/>
            <pc:sldMk cId="1741901426" sldId="311"/>
            <ac:spMk id="18" creationId="{3845183E-050D-4881-A0DA-F841A6211A5D}"/>
          </ac:spMkLst>
        </pc:spChg>
        <pc:spChg chg="mod">
          <ac:chgData name="Xin Zhang (FA Talent)" userId="474f572f-8271-4f60-858e-cee871e0aec6" providerId="ADAL" clId="{5E0F51FB-74BF-419A-A29F-8D6B5A097264}" dt="2022-01-27T07:35:18.716" v="685" actId="947"/>
          <ac:spMkLst>
            <pc:docMk/>
            <pc:sldMk cId="1741901426" sldId="311"/>
            <ac:spMk id="20" creationId="{0151EE72-F292-42B0-BC5F-145D7F9B9609}"/>
          </ac:spMkLst>
        </pc:spChg>
        <pc:spChg chg="mod">
          <ac:chgData name="Xin Zhang (FA Talent)" userId="474f572f-8271-4f60-858e-cee871e0aec6" providerId="ADAL" clId="{5E0F51FB-74BF-419A-A29F-8D6B5A097264}" dt="2022-01-27T07:35:18.731" v="697" actId="947"/>
          <ac:spMkLst>
            <pc:docMk/>
            <pc:sldMk cId="1741901426" sldId="311"/>
            <ac:spMk id="22" creationId="{A51AE220-20F3-4035-8E6E-B5ED2A7E0894}"/>
          </ac:spMkLst>
        </pc:spChg>
        <pc:spChg chg="mod">
          <ac:chgData name="Xin Zhang (FA Talent)" userId="474f572f-8271-4f60-858e-cee871e0aec6" providerId="ADAL" clId="{5E0F51FB-74BF-419A-A29F-8D6B5A097264}" dt="2022-01-27T07:35:18.554" v="629" actId="947"/>
          <ac:spMkLst>
            <pc:docMk/>
            <pc:sldMk cId="1741901426" sldId="311"/>
            <ac:spMk id="23" creationId="{FF281DAF-B97A-4190-B878-AF3668E481D7}"/>
          </ac:spMkLst>
        </pc:spChg>
        <pc:spChg chg="mod">
          <ac:chgData name="Xin Zhang (FA Talent)" userId="474f572f-8271-4f60-858e-cee871e0aec6" providerId="ADAL" clId="{5E0F51FB-74BF-419A-A29F-8D6B5A097264}" dt="2022-01-27T07:35:18.557" v="633" actId="947"/>
          <ac:spMkLst>
            <pc:docMk/>
            <pc:sldMk cId="1741901426" sldId="311"/>
            <ac:spMk id="25" creationId="{4C41C7EC-0385-49CC-9562-53C1BDD771CA}"/>
          </ac:spMkLst>
        </pc:spChg>
        <pc:spChg chg="mod">
          <ac:chgData name="Xin Zhang (FA Talent)" userId="474f572f-8271-4f60-858e-cee871e0aec6" providerId="ADAL" clId="{5E0F51FB-74BF-419A-A29F-8D6B5A097264}" dt="2022-01-27T07:35:18.563" v="637" actId="947"/>
          <ac:spMkLst>
            <pc:docMk/>
            <pc:sldMk cId="1741901426" sldId="311"/>
            <ac:spMk id="27" creationId="{35925FAF-6B20-42ED-84DE-A7EE331EBD15}"/>
          </ac:spMkLst>
        </pc:spChg>
        <pc:spChg chg="mod">
          <ac:chgData name="Xin Zhang (FA Talent)" userId="474f572f-8271-4f60-858e-cee871e0aec6" providerId="ADAL" clId="{5E0F51FB-74BF-419A-A29F-8D6B5A097264}" dt="2022-01-27T07:35:18.718" v="687" actId="947"/>
          <ac:spMkLst>
            <pc:docMk/>
            <pc:sldMk cId="1741901426" sldId="311"/>
            <ac:spMk id="28" creationId="{5A1D3EEC-3FCD-4B77-8B9B-8DC2667A6710}"/>
          </ac:spMkLst>
        </pc:spChg>
        <pc:spChg chg="mod">
          <ac:chgData name="Xin Zhang (FA Talent)" userId="474f572f-8271-4f60-858e-cee871e0aec6" providerId="ADAL" clId="{5E0F51FB-74BF-419A-A29F-8D6B5A097264}" dt="2022-01-27T07:35:18.567" v="641" actId="947"/>
          <ac:spMkLst>
            <pc:docMk/>
            <pc:sldMk cId="1741901426" sldId="311"/>
            <ac:spMk id="30" creationId="{E0F791BF-CFF4-4666-BB9B-AE0BBDAB21FE}"/>
          </ac:spMkLst>
        </pc:spChg>
        <pc:spChg chg="mod">
          <ac:chgData name="Xin Zhang (FA Talent)" userId="474f572f-8271-4f60-858e-cee871e0aec6" providerId="ADAL" clId="{5E0F51FB-74BF-419A-A29F-8D6B5A097264}" dt="2022-01-27T07:35:18.715" v="684" actId="947"/>
          <ac:spMkLst>
            <pc:docMk/>
            <pc:sldMk cId="1741901426" sldId="311"/>
            <ac:spMk id="31" creationId="{DDE78385-2B02-4FFC-AF2E-A6A6BD0CC080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8.790" v="713" actId="947"/>
        <pc:sldMkLst>
          <pc:docMk/>
          <pc:sldMk cId="1860551762" sldId="312"/>
        </pc:sldMkLst>
        <pc:spChg chg="mod">
          <ac:chgData name="Xin Zhang (FA Talent)" userId="474f572f-8271-4f60-858e-cee871e0aec6" providerId="ADAL" clId="{5E0F51FB-74BF-419A-A29F-8D6B5A097264}" dt="2022-01-27T07:35:18.749" v="701" actId="947"/>
          <ac:spMkLst>
            <pc:docMk/>
            <pc:sldMk cId="1860551762" sldId="312"/>
            <ac:spMk id="2" creationId="{9881C387-1A1B-4D6B-A22D-8E6F87EE5947}"/>
          </ac:spMkLst>
        </pc:spChg>
        <pc:spChg chg="mod">
          <ac:chgData name="Xin Zhang (FA Talent)" userId="474f572f-8271-4f60-858e-cee871e0aec6" providerId="ADAL" clId="{5E0F51FB-74BF-419A-A29F-8D6B5A097264}" dt="2022-01-27T07:35:18.790" v="713" actId="947"/>
          <ac:spMkLst>
            <pc:docMk/>
            <pc:sldMk cId="1860551762" sldId="312"/>
            <ac:spMk id="3" creationId="{5091AC10-EC67-4712-94DB-BF64FDDE6BF6}"/>
          </ac:spMkLst>
        </pc:spChg>
        <pc:spChg chg="mod">
          <ac:chgData name="Xin Zhang (FA Talent)" userId="474f572f-8271-4f60-858e-cee871e0aec6" providerId="ADAL" clId="{5E0F51FB-74BF-419A-A29F-8D6B5A097264}" dt="2022-01-27T07:35:18.784" v="710" actId="947"/>
          <ac:spMkLst>
            <pc:docMk/>
            <pc:sldMk cId="1860551762" sldId="312"/>
            <ac:spMk id="10" creationId="{45F09C01-2E9D-42AE-8ED7-41FBE448E69E}"/>
          </ac:spMkLst>
        </pc:spChg>
        <pc:spChg chg="mod">
          <ac:chgData name="Xin Zhang (FA Talent)" userId="474f572f-8271-4f60-858e-cee871e0aec6" providerId="ADAL" clId="{5E0F51FB-74BF-419A-A29F-8D6B5A097264}" dt="2022-01-27T07:35:18.787" v="712" actId="947"/>
          <ac:spMkLst>
            <pc:docMk/>
            <pc:sldMk cId="1860551762" sldId="312"/>
            <ac:spMk id="11" creationId="{C7D9AC07-B833-411E-9E97-C4DB14286145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8.982" v="801" actId="947"/>
        <pc:sldMkLst>
          <pc:docMk/>
          <pc:sldMk cId="2406908578" sldId="313"/>
        </pc:sldMkLst>
        <pc:spChg chg="mod">
          <ac:chgData name="Xin Zhang (FA Talent)" userId="474f572f-8271-4f60-858e-cee871e0aec6" providerId="ADAL" clId="{5E0F51FB-74BF-419A-A29F-8D6B5A097264}" dt="2022-01-27T07:35:18.800" v="717" actId="947"/>
          <ac:spMkLst>
            <pc:docMk/>
            <pc:sldMk cId="2406908578" sldId="313"/>
            <ac:spMk id="2" creationId="{6F48B151-A615-46D6-B5F9-4E850F5A5982}"/>
          </ac:spMkLst>
        </pc:spChg>
        <pc:spChg chg="mod">
          <ac:chgData name="Xin Zhang (FA Talent)" userId="474f572f-8271-4f60-858e-cee871e0aec6" providerId="ADAL" clId="{5E0F51FB-74BF-419A-A29F-8D6B5A097264}" dt="2022-01-27T07:35:18.964" v="784" actId="947"/>
          <ac:spMkLst>
            <pc:docMk/>
            <pc:sldMk cId="2406908578" sldId="313"/>
            <ac:spMk id="3" creationId="{DBDC3072-48D6-4749-B76E-F490351F88EA}"/>
          </ac:spMkLst>
        </pc:spChg>
        <pc:spChg chg="mod">
          <ac:chgData name="Xin Zhang (FA Talent)" userId="474f572f-8271-4f60-858e-cee871e0aec6" providerId="ADAL" clId="{5E0F51FB-74BF-419A-A29F-8D6B5A097264}" dt="2022-01-27T07:35:18.966" v="785" actId="947"/>
          <ac:spMkLst>
            <pc:docMk/>
            <pc:sldMk cId="2406908578" sldId="313"/>
            <ac:spMk id="4" creationId="{B5F2C9F2-C066-455D-AC84-912B70B0FE65}"/>
          </ac:spMkLst>
        </pc:spChg>
        <pc:spChg chg="mod">
          <ac:chgData name="Xin Zhang (FA Talent)" userId="474f572f-8271-4f60-858e-cee871e0aec6" providerId="ADAL" clId="{5E0F51FB-74BF-419A-A29F-8D6B5A097264}" dt="2022-01-27T07:35:18.974" v="792" actId="947"/>
          <ac:spMkLst>
            <pc:docMk/>
            <pc:sldMk cId="2406908578" sldId="313"/>
            <ac:spMk id="6" creationId="{5EE1CB8B-A2D4-43C7-A05A-C58847DF92B3}"/>
          </ac:spMkLst>
        </pc:spChg>
        <pc:spChg chg="mod">
          <ac:chgData name="Xin Zhang (FA Talent)" userId="474f572f-8271-4f60-858e-cee871e0aec6" providerId="ADAL" clId="{5E0F51FB-74BF-419A-A29F-8D6B5A097264}" dt="2022-01-27T07:35:18.982" v="800" actId="947"/>
          <ac:spMkLst>
            <pc:docMk/>
            <pc:sldMk cId="2406908578" sldId="313"/>
            <ac:spMk id="7" creationId="{A3001648-958E-4B28-833C-95EF2FB7DD32}"/>
          </ac:spMkLst>
        </pc:spChg>
        <pc:spChg chg="mod">
          <ac:chgData name="Xin Zhang (FA Talent)" userId="474f572f-8271-4f60-858e-cee871e0aec6" providerId="ADAL" clId="{5E0F51FB-74BF-419A-A29F-8D6B5A097264}" dt="2022-01-27T07:35:18.981" v="799" actId="947"/>
          <ac:spMkLst>
            <pc:docMk/>
            <pc:sldMk cId="2406908578" sldId="313"/>
            <ac:spMk id="8" creationId="{5B30E718-D5C4-4C2E-867B-98B089D5E245}"/>
          </ac:spMkLst>
        </pc:spChg>
        <pc:spChg chg="mod">
          <ac:chgData name="Xin Zhang (FA Talent)" userId="474f572f-8271-4f60-858e-cee871e0aec6" providerId="ADAL" clId="{5E0F51FB-74BF-419A-A29F-8D6B5A097264}" dt="2022-01-27T07:35:18.969" v="787" actId="947"/>
          <ac:spMkLst>
            <pc:docMk/>
            <pc:sldMk cId="2406908578" sldId="313"/>
            <ac:spMk id="10" creationId="{20981A07-C82A-4C74-B335-65DA73BB407F}"/>
          </ac:spMkLst>
        </pc:spChg>
        <pc:spChg chg="mod">
          <ac:chgData name="Xin Zhang (FA Talent)" userId="474f572f-8271-4f60-858e-cee871e0aec6" providerId="ADAL" clId="{5E0F51FB-74BF-419A-A29F-8D6B5A097264}" dt="2022-01-27T07:35:18.982" v="801" actId="947"/>
          <ac:spMkLst>
            <pc:docMk/>
            <pc:sldMk cId="2406908578" sldId="313"/>
            <ac:spMk id="11" creationId="{AA5A3C9F-7301-4B65-9784-EC8FFCB52F4C}"/>
          </ac:spMkLst>
        </pc:spChg>
        <pc:spChg chg="mod">
          <ac:chgData name="Xin Zhang (FA Talent)" userId="474f572f-8271-4f60-858e-cee871e0aec6" providerId="ADAL" clId="{5E0F51FB-74BF-419A-A29F-8D6B5A097264}" dt="2022-01-27T07:35:18.978" v="796" actId="947"/>
          <ac:spMkLst>
            <pc:docMk/>
            <pc:sldMk cId="2406908578" sldId="313"/>
            <ac:spMk id="13" creationId="{3F0511CD-27B2-49F9-B832-79BD87EA521B}"/>
          </ac:spMkLst>
        </pc:spChg>
        <pc:spChg chg="mod">
          <ac:chgData name="Xin Zhang (FA Talent)" userId="474f572f-8271-4f60-858e-cee871e0aec6" providerId="ADAL" clId="{5E0F51FB-74BF-419A-A29F-8D6B5A097264}" dt="2022-01-27T07:35:18.977" v="795" actId="947"/>
          <ac:spMkLst>
            <pc:docMk/>
            <pc:sldMk cId="2406908578" sldId="313"/>
            <ac:spMk id="14" creationId="{E65643A9-1C11-4A8E-BBE2-39F56A498E7A}"/>
          </ac:spMkLst>
        </pc:spChg>
        <pc:spChg chg="mod">
          <ac:chgData name="Xin Zhang (FA Talent)" userId="474f572f-8271-4f60-858e-cee871e0aec6" providerId="ADAL" clId="{5E0F51FB-74BF-419A-A29F-8D6B5A097264}" dt="2022-01-27T07:35:18.962" v="782" actId="947"/>
          <ac:spMkLst>
            <pc:docMk/>
            <pc:sldMk cId="2406908578" sldId="313"/>
            <ac:spMk id="16" creationId="{135085CC-6246-4FD5-BA69-C5658FA40914}"/>
          </ac:spMkLst>
        </pc:spChg>
        <pc:spChg chg="mod">
          <ac:chgData name="Xin Zhang (FA Talent)" userId="474f572f-8271-4f60-858e-cee871e0aec6" providerId="ADAL" clId="{5E0F51FB-74BF-419A-A29F-8D6B5A097264}" dt="2022-01-27T07:35:18.804" v="721" actId="947"/>
          <ac:spMkLst>
            <pc:docMk/>
            <pc:sldMk cId="2406908578" sldId="313"/>
            <ac:spMk id="17" creationId="{20358201-D132-4925-A877-E1B08B9618DE}"/>
          </ac:spMkLst>
        </pc:spChg>
        <pc:spChg chg="mod">
          <ac:chgData name="Xin Zhang (FA Talent)" userId="474f572f-8271-4f60-858e-cee871e0aec6" providerId="ADAL" clId="{5E0F51FB-74BF-419A-A29F-8D6B5A097264}" dt="2022-01-27T07:35:18.807" v="725" actId="947"/>
          <ac:spMkLst>
            <pc:docMk/>
            <pc:sldMk cId="2406908578" sldId="313"/>
            <ac:spMk id="18" creationId="{2A0489F1-4B0A-4B2C-8DE1-665F1B0EC590}"/>
          </ac:spMkLst>
        </pc:spChg>
        <pc:spChg chg="mod">
          <ac:chgData name="Xin Zhang (FA Talent)" userId="474f572f-8271-4f60-858e-cee871e0aec6" providerId="ADAL" clId="{5E0F51FB-74BF-419A-A29F-8D6B5A097264}" dt="2022-01-27T07:35:18.972" v="790" actId="947"/>
          <ac:spMkLst>
            <pc:docMk/>
            <pc:sldMk cId="2406908578" sldId="313"/>
            <ac:spMk id="22" creationId="{0F6A4CA1-4A9D-4CA4-AADB-80102067BB9F}"/>
          </ac:spMkLst>
        </pc:spChg>
        <pc:spChg chg="mod">
          <ac:chgData name="Xin Zhang (FA Talent)" userId="474f572f-8271-4f60-858e-cee871e0aec6" providerId="ADAL" clId="{5E0F51FB-74BF-419A-A29F-8D6B5A097264}" dt="2022-01-27T07:35:18.811" v="729" actId="947"/>
          <ac:spMkLst>
            <pc:docMk/>
            <pc:sldMk cId="2406908578" sldId="313"/>
            <ac:spMk id="23" creationId="{3F986641-098D-41A6-8C2E-85321B70E4A6}"/>
          </ac:spMkLst>
        </pc:spChg>
        <pc:spChg chg="mod">
          <ac:chgData name="Xin Zhang (FA Talent)" userId="474f572f-8271-4f60-858e-cee871e0aec6" providerId="ADAL" clId="{5E0F51FB-74BF-419A-A29F-8D6B5A097264}" dt="2022-01-27T07:35:18.979" v="797" actId="947"/>
          <ac:spMkLst>
            <pc:docMk/>
            <pc:sldMk cId="2406908578" sldId="313"/>
            <ac:spMk id="24" creationId="{B2992413-7A78-4C8C-8A4A-2B3477AC61E0}"/>
          </ac:spMkLst>
        </pc:spChg>
        <pc:spChg chg="mod">
          <ac:chgData name="Xin Zhang (FA Talent)" userId="474f572f-8271-4f60-858e-cee871e0aec6" providerId="ADAL" clId="{5E0F51FB-74BF-419A-A29F-8D6B5A097264}" dt="2022-01-27T07:35:18.951" v="774" actId="947"/>
          <ac:spMkLst>
            <pc:docMk/>
            <pc:sldMk cId="2406908578" sldId="313"/>
            <ac:spMk id="25" creationId="{164DC388-8EC4-4E16-B758-EBD1A727A54C}"/>
          </ac:spMkLst>
        </pc:spChg>
        <pc:spChg chg="mod">
          <ac:chgData name="Xin Zhang (FA Talent)" userId="474f572f-8271-4f60-858e-cee871e0aec6" providerId="ADAL" clId="{5E0F51FB-74BF-419A-A29F-8D6B5A097264}" dt="2022-01-27T07:35:18.814" v="733" actId="947"/>
          <ac:spMkLst>
            <pc:docMk/>
            <pc:sldMk cId="2406908578" sldId="313"/>
            <ac:spMk id="27" creationId="{8A3230E7-C157-4415-AD2F-66BD1DAD0540}"/>
          </ac:spMkLst>
        </pc:spChg>
        <pc:spChg chg="mod">
          <ac:chgData name="Xin Zhang (FA Talent)" userId="474f572f-8271-4f60-858e-cee871e0aec6" providerId="ADAL" clId="{5E0F51FB-74BF-419A-A29F-8D6B5A097264}" dt="2022-01-27T07:35:18.818" v="737" actId="947"/>
          <ac:spMkLst>
            <pc:docMk/>
            <pc:sldMk cId="2406908578" sldId="313"/>
            <ac:spMk id="29" creationId="{CB41C4C2-A504-451D-8C2A-1BD212D63057}"/>
          </ac:spMkLst>
        </pc:spChg>
        <pc:spChg chg="mod">
          <ac:chgData name="Xin Zhang (FA Talent)" userId="474f572f-8271-4f60-858e-cee871e0aec6" providerId="ADAL" clId="{5E0F51FB-74BF-419A-A29F-8D6B5A097264}" dt="2022-01-27T07:35:18.970" v="788" actId="947"/>
          <ac:spMkLst>
            <pc:docMk/>
            <pc:sldMk cId="2406908578" sldId="313"/>
            <ac:spMk id="31" creationId="{575A2103-68DC-4419-9D9B-7E9E2FAE2492}"/>
          </ac:spMkLst>
        </pc:spChg>
        <pc:spChg chg="mod">
          <ac:chgData name="Xin Zhang (FA Talent)" userId="474f572f-8271-4f60-858e-cee871e0aec6" providerId="ADAL" clId="{5E0F51FB-74BF-419A-A29F-8D6B5A097264}" dt="2022-01-27T07:35:18.973" v="791" actId="947"/>
          <ac:spMkLst>
            <pc:docMk/>
            <pc:sldMk cId="2406908578" sldId="313"/>
            <ac:spMk id="32" creationId="{935E5083-3F83-4AB2-8179-D64F91154691}"/>
          </ac:spMkLst>
        </pc:spChg>
        <pc:spChg chg="mod">
          <ac:chgData name="Xin Zhang (FA Talent)" userId="474f572f-8271-4f60-858e-cee871e0aec6" providerId="ADAL" clId="{5E0F51FB-74BF-419A-A29F-8D6B5A097264}" dt="2022-01-27T07:35:18.980" v="798" actId="947"/>
          <ac:spMkLst>
            <pc:docMk/>
            <pc:sldMk cId="2406908578" sldId="313"/>
            <ac:spMk id="37" creationId="{7FB4A1A2-C5C4-4870-AFB2-9FC548FDA08A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042" v="813" actId="947"/>
        <pc:sldMkLst>
          <pc:docMk/>
          <pc:sldMk cId="3156153696" sldId="314"/>
        </pc:sldMkLst>
        <pc:spChg chg="mod">
          <ac:chgData name="Xin Zhang (FA Talent)" userId="474f572f-8271-4f60-858e-cee871e0aec6" providerId="ADAL" clId="{5E0F51FB-74BF-419A-A29F-8D6B5A097264}" dt="2022-01-27T07:35:19.011" v="805" actId="947"/>
          <ac:spMkLst>
            <pc:docMk/>
            <pc:sldMk cId="3156153696" sldId="314"/>
            <ac:spMk id="2" creationId="{E75414D4-1514-4100-91F0-46D213CC7000}"/>
          </ac:spMkLst>
        </pc:spChg>
        <pc:spChg chg="mod">
          <ac:chgData name="Xin Zhang (FA Talent)" userId="474f572f-8271-4f60-858e-cee871e0aec6" providerId="ADAL" clId="{5E0F51FB-74BF-419A-A29F-8D6B5A097264}" dt="2022-01-27T07:35:19.042" v="813" actId="947"/>
          <ac:spMkLst>
            <pc:docMk/>
            <pc:sldMk cId="3156153696" sldId="314"/>
            <ac:spMk id="4" creationId="{E2AD029F-115F-4770-9B20-0A20ED29A60C}"/>
          </ac:spMkLst>
        </pc:spChg>
        <pc:spChg chg="mod">
          <ac:chgData name="Xin Zhang (FA Talent)" userId="474f572f-8271-4f60-858e-cee871e0aec6" providerId="ADAL" clId="{5E0F51FB-74BF-419A-A29F-8D6B5A097264}" dt="2022-01-27T07:35:19.041" v="812" actId="947"/>
          <ac:spMkLst>
            <pc:docMk/>
            <pc:sldMk cId="3156153696" sldId="314"/>
            <ac:spMk id="7" creationId="{E2DF9281-86AB-4393-BC09-C34EA3F2424E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093" v="825" actId="947"/>
        <pc:sldMkLst>
          <pc:docMk/>
          <pc:sldMk cId="2889347869" sldId="315"/>
        </pc:sldMkLst>
        <pc:spChg chg="mod">
          <ac:chgData name="Xin Zhang (FA Talent)" userId="474f572f-8271-4f60-858e-cee871e0aec6" providerId="ADAL" clId="{5E0F51FB-74BF-419A-A29F-8D6B5A097264}" dt="2022-01-27T07:35:19.063" v="817" actId="947"/>
          <ac:spMkLst>
            <pc:docMk/>
            <pc:sldMk cId="2889347869" sldId="315"/>
            <ac:spMk id="2" creationId="{9B5A6B38-CD56-4BED-BB96-3BC377A9D340}"/>
          </ac:spMkLst>
        </pc:spChg>
        <pc:spChg chg="mod">
          <ac:chgData name="Xin Zhang (FA Talent)" userId="474f572f-8271-4f60-858e-cee871e0aec6" providerId="ADAL" clId="{5E0F51FB-74BF-419A-A29F-8D6B5A097264}" dt="2022-01-27T07:35:19.093" v="825" actId="947"/>
          <ac:spMkLst>
            <pc:docMk/>
            <pc:sldMk cId="2889347869" sldId="315"/>
            <ac:spMk id="4" creationId="{829C8983-FBE2-43C6-893F-DF319C6477BB}"/>
          </ac:spMkLst>
        </pc:spChg>
        <pc:spChg chg="mod">
          <ac:chgData name="Xin Zhang (FA Talent)" userId="474f572f-8271-4f60-858e-cee871e0aec6" providerId="ADAL" clId="{5E0F51FB-74BF-419A-A29F-8D6B5A097264}" dt="2022-01-27T07:35:19.092" v="824" actId="947"/>
          <ac:spMkLst>
            <pc:docMk/>
            <pc:sldMk cId="2889347869" sldId="315"/>
            <ac:spMk id="7" creationId="{308E6EF6-C116-42A9-A26E-F2AC94F94367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154" v="841" actId="947"/>
        <pc:sldMkLst>
          <pc:docMk/>
          <pc:sldMk cId="3530957642" sldId="316"/>
        </pc:sldMkLst>
        <pc:spChg chg="mod">
          <ac:chgData name="Xin Zhang (FA Talent)" userId="474f572f-8271-4f60-858e-cee871e0aec6" providerId="ADAL" clId="{5E0F51FB-74BF-419A-A29F-8D6B5A097264}" dt="2022-01-27T07:35:19.113" v="829" actId="947"/>
          <ac:spMkLst>
            <pc:docMk/>
            <pc:sldMk cId="3530957642" sldId="316"/>
            <ac:spMk id="2" creationId="{36E0C076-966C-400E-9318-20BD1EEA4DBC}"/>
          </ac:spMkLst>
        </pc:spChg>
        <pc:spChg chg="mod">
          <ac:chgData name="Xin Zhang (FA Talent)" userId="474f572f-8271-4f60-858e-cee871e0aec6" providerId="ADAL" clId="{5E0F51FB-74BF-419A-A29F-8D6B5A097264}" dt="2022-01-27T07:35:19.153" v="840" actId="947"/>
          <ac:spMkLst>
            <pc:docMk/>
            <pc:sldMk cId="3530957642" sldId="316"/>
            <ac:spMk id="4" creationId="{7C968994-56E3-4A98-B376-D78E003F4CF6}"/>
          </ac:spMkLst>
        </pc:spChg>
        <pc:spChg chg="mod">
          <ac:chgData name="Xin Zhang (FA Talent)" userId="474f572f-8271-4f60-858e-cee871e0aec6" providerId="ADAL" clId="{5E0F51FB-74BF-419A-A29F-8D6B5A097264}" dt="2022-01-27T07:35:19.152" v="839" actId="947"/>
          <ac:spMkLst>
            <pc:docMk/>
            <pc:sldMk cId="3530957642" sldId="316"/>
            <ac:spMk id="7" creationId="{2BD1FF88-D5D2-4CA7-9EF4-4DEB7E86D14D}"/>
          </ac:spMkLst>
        </pc:spChg>
        <pc:spChg chg="mod">
          <ac:chgData name="Xin Zhang (FA Talent)" userId="474f572f-8271-4f60-858e-cee871e0aec6" providerId="ADAL" clId="{5E0F51FB-74BF-419A-A29F-8D6B5A097264}" dt="2022-01-27T07:35:19.154" v="841" actId="947"/>
          <ac:spMkLst>
            <pc:docMk/>
            <pc:sldMk cId="3530957642" sldId="316"/>
            <ac:spMk id="11" creationId="{CCF05582-198D-443A-887B-4CA3923EDF2D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414" v="925" actId="947"/>
        <pc:sldMkLst>
          <pc:docMk/>
          <pc:sldMk cId="830249365" sldId="317"/>
        </pc:sldMkLst>
        <pc:spChg chg="mod">
          <ac:chgData name="Xin Zhang (FA Talent)" userId="474f572f-8271-4f60-858e-cee871e0aec6" providerId="ADAL" clId="{5E0F51FB-74BF-419A-A29F-8D6B5A097264}" dt="2022-01-27T07:35:19.280" v="889" actId="947"/>
          <ac:spMkLst>
            <pc:docMk/>
            <pc:sldMk cId="830249365" sldId="317"/>
            <ac:spMk id="2" creationId="{D305D2E2-F762-41B0-97CE-FDA2A3B5819F}"/>
          </ac:spMkLst>
        </pc:spChg>
        <pc:spChg chg="mod">
          <ac:chgData name="Xin Zhang (FA Talent)" userId="474f572f-8271-4f60-858e-cee871e0aec6" providerId="ADAL" clId="{5E0F51FB-74BF-419A-A29F-8D6B5A097264}" dt="2022-01-27T07:35:19.407" v="920" actId="947"/>
          <ac:spMkLst>
            <pc:docMk/>
            <pc:sldMk cId="830249365" sldId="317"/>
            <ac:spMk id="3" creationId="{41DB64D9-0BA9-492B-84F4-773797FD5C0D}"/>
          </ac:spMkLst>
        </pc:spChg>
        <pc:spChg chg="mod">
          <ac:chgData name="Xin Zhang (FA Talent)" userId="474f572f-8271-4f60-858e-cee871e0aec6" providerId="ADAL" clId="{5E0F51FB-74BF-419A-A29F-8D6B5A097264}" dt="2022-01-27T07:35:19.414" v="925" actId="947"/>
          <ac:spMkLst>
            <pc:docMk/>
            <pc:sldMk cId="830249365" sldId="317"/>
            <ac:spMk id="5" creationId="{EC87E6CB-E58C-4A04-A042-DEED02435EA4}"/>
          </ac:spMkLst>
        </pc:spChg>
        <pc:spChg chg="mod">
          <ac:chgData name="Xin Zhang (FA Talent)" userId="474f572f-8271-4f60-858e-cee871e0aec6" providerId="ADAL" clId="{5E0F51FB-74BF-419A-A29F-8D6B5A097264}" dt="2022-01-27T07:35:19.401" v="916" actId="947"/>
          <ac:spMkLst>
            <pc:docMk/>
            <pc:sldMk cId="830249365" sldId="317"/>
            <ac:spMk id="6" creationId="{28BD2670-49D2-46DF-B174-89805BC0D876}"/>
          </ac:spMkLst>
        </pc:spChg>
        <pc:spChg chg="mod">
          <ac:chgData name="Xin Zhang (FA Talent)" userId="474f572f-8271-4f60-858e-cee871e0aec6" providerId="ADAL" clId="{5E0F51FB-74BF-419A-A29F-8D6B5A097264}" dt="2022-01-27T07:35:19.414" v="924" actId="947"/>
          <ac:spMkLst>
            <pc:docMk/>
            <pc:sldMk cId="830249365" sldId="317"/>
            <ac:spMk id="9" creationId="{E9395BD7-E776-4AFE-9B22-7BB89F41B7A2}"/>
          </ac:spMkLst>
        </pc:spChg>
        <pc:spChg chg="mod">
          <ac:chgData name="Xin Zhang (FA Talent)" userId="474f572f-8271-4f60-858e-cee871e0aec6" providerId="ADAL" clId="{5E0F51FB-74BF-419A-A29F-8D6B5A097264}" dt="2022-01-27T07:35:19.395" v="913" actId="947"/>
          <ac:spMkLst>
            <pc:docMk/>
            <pc:sldMk cId="830249365" sldId="317"/>
            <ac:spMk id="10" creationId="{6997CCB4-F056-4EC6-A9C8-7E70EAB6D78F}"/>
          </ac:spMkLst>
        </pc:spChg>
        <pc:spChg chg="mod">
          <ac:chgData name="Xin Zhang (FA Talent)" userId="474f572f-8271-4f60-858e-cee871e0aec6" providerId="ADAL" clId="{5E0F51FB-74BF-419A-A29F-8D6B5A097264}" dt="2022-01-27T07:35:19.402" v="917" actId="947"/>
          <ac:spMkLst>
            <pc:docMk/>
            <pc:sldMk cId="830249365" sldId="317"/>
            <ac:spMk id="11" creationId="{FA04737D-0202-4B36-A981-4A57B2E48BA8}"/>
          </ac:spMkLst>
        </pc:spChg>
        <pc:spChg chg="mod">
          <ac:chgData name="Xin Zhang (FA Talent)" userId="474f572f-8271-4f60-858e-cee871e0aec6" providerId="ADAL" clId="{5E0F51FB-74BF-419A-A29F-8D6B5A097264}" dt="2022-01-27T07:35:19.412" v="923" actId="947"/>
          <ac:spMkLst>
            <pc:docMk/>
            <pc:sldMk cId="830249365" sldId="317"/>
            <ac:spMk id="12" creationId="{5CCD3B3A-EDC6-4A5C-93CC-8FF7446325BD}"/>
          </ac:spMkLst>
        </pc:spChg>
        <pc:spChg chg="mod">
          <ac:chgData name="Xin Zhang (FA Talent)" userId="474f572f-8271-4f60-858e-cee871e0aec6" providerId="ADAL" clId="{5E0F51FB-74BF-419A-A29F-8D6B5A097264}" dt="2022-01-27T07:35:19.410" v="921" actId="947"/>
          <ac:spMkLst>
            <pc:docMk/>
            <pc:sldMk cId="830249365" sldId="317"/>
            <ac:spMk id="19" creationId="{7DC7FFC8-EBA8-4618-8C52-49E494483D2D}"/>
          </ac:spMkLst>
        </pc:spChg>
        <pc:spChg chg="mod">
          <ac:chgData name="Xin Zhang (FA Talent)" userId="474f572f-8271-4f60-858e-cee871e0aec6" providerId="ADAL" clId="{5E0F51FB-74BF-419A-A29F-8D6B5A097264}" dt="2022-01-27T07:35:19.411" v="922" actId="947"/>
          <ac:spMkLst>
            <pc:docMk/>
            <pc:sldMk cId="830249365" sldId="317"/>
            <ac:spMk id="22" creationId="{25CFF07E-5C65-4AB9-9F7D-830696C303E4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540" v="961" actId="947"/>
        <pc:sldMkLst>
          <pc:docMk/>
          <pc:sldMk cId="2379284193" sldId="318"/>
        </pc:sldMkLst>
        <pc:spChg chg="mod">
          <ac:chgData name="Xin Zhang (FA Talent)" userId="474f572f-8271-4f60-858e-cee871e0aec6" providerId="ADAL" clId="{5E0F51FB-74BF-419A-A29F-8D6B5A097264}" dt="2022-01-27T07:35:19.440" v="929" actId="947"/>
          <ac:spMkLst>
            <pc:docMk/>
            <pc:sldMk cId="2379284193" sldId="318"/>
            <ac:spMk id="2" creationId="{D2EFA5B0-3F4F-42DE-A46E-79C761F63B04}"/>
          </ac:spMkLst>
        </pc:spChg>
        <pc:spChg chg="mod">
          <ac:chgData name="Xin Zhang (FA Talent)" userId="474f572f-8271-4f60-858e-cee871e0aec6" providerId="ADAL" clId="{5E0F51FB-74BF-419A-A29F-8D6B5A097264}" dt="2022-01-27T07:35:19.530" v="955" actId="947"/>
          <ac:spMkLst>
            <pc:docMk/>
            <pc:sldMk cId="2379284193" sldId="318"/>
            <ac:spMk id="4" creationId="{4E61B9B9-7DAF-4F00-874E-0B53B786F856}"/>
          </ac:spMkLst>
        </pc:spChg>
        <pc:spChg chg="mod">
          <ac:chgData name="Xin Zhang (FA Talent)" userId="474f572f-8271-4f60-858e-cee871e0aec6" providerId="ADAL" clId="{5E0F51FB-74BF-419A-A29F-8D6B5A097264}" dt="2022-01-27T07:35:19.539" v="960" actId="947"/>
          <ac:spMkLst>
            <pc:docMk/>
            <pc:sldMk cId="2379284193" sldId="318"/>
            <ac:spMk id="5" creationId="{C0A0C27E-AD56-4692-B84E-19ADB930C481}"/>
          </ac:spMkLst>
        </pc:spChg>
        <pc:spChg chg="mod">
          <ac:chgData name="Xin Zhang (FA Talent)" userId="474f572f-8271-4f60-858e-cee871e0aec6" providerId="ADAL" clId="{5E0F51FB-74BF-419A-A29F-8D6B5A097264}" dt="2022-01-27T07:35:19.529" v="954" actId="947"/>
          <ac:spMkLst>
            <pc:docMk/>
            <pc:sldMk cId="2379284193" sldId="318"/>
            <ac:spMk id="8" creationId="{A483B7E9-4A4F-4D34-A0BE-082937774A73}"/>
          </ac:spMkLst>
        </pc:spChg>
        <pc:spChg chg="mod">
          <ac:chgData name="Xin Zhang (FA Talent)" userId="474f572f-8271-4f60-858e-cee871e0aec6" providerId="ADAL" clId="{5E0F51FB-74BF-419A-A29F-8D6B5A097264}" dt="2022-01-27T07:35:19.537" v="959" actId="947"/>
          <ac:spMkLst>
            <pc:docMk/>
            <pc:sldMk cId="2379284193" sldId="318"/>
            <ac:spMk id="9" creationId="{72490410-4472-41B9-9FA8-0CEE46145D47}"/>
          </ac:spMkLst>
        </pc:spChg>
        <pc:spChg chg="mod">
          <ac:chgData name="Xin Zhang (FA Talent)" userId="474f572f-8271-4f60-858e-cee871e0aec6" providerId="ADAL" clId="{5E0F51FB-74BF-419A-A29F-8D6B5A097264}" dt="2022-01-27T07:35:19.540" v="961" actId="947"/>
          <ac:spMkLst>
            <pc:docMk/>
            <pc:sldMk cId="2379284193" sldId="318"/>
            <ac:spMk id="10" creationId="{518160D1-8309-431C-8D56-EF6A98B533A9}"/>
          </ac:spMkLst>
        </pc:spChg>
        <pc:spChg chg="mod">
          <ac:chgData name="Xin Zhang (FA Talent)" userId="474f572f-8271-4f60-858e-cee871e0aec6" providerId="ADAL" clId="{5E0F51FB-74BF-419A-A29F-8D6B5A097264}" dt="2022-01-27T07:35:19.536" v="958" actId="947"/>
          <ac:spMkLst>
            <pc:docMk/>
            <pc:sldMk cId="2379284193" sldId="318"/>
            <ac:spMk id="11" creationId="{53E7ACF0-79C6-4392-8355-0C3252557FFE}"/>
          </ac:spMkLst>
        </pc:spChg>
        <pc:spChg chg="mod">
          <ac:chgData name="Xin Zhang (FA Talent)" userId="474f572f-8271-4f60-858e-cee871e0aec6" providerId="ADAL" clId="{5E0F51FB-74BF-419A-A29F-8D6B5A097264}" dt="2022-01-27T07:35:19.532" v="957" actId="947"/>
          <ac:spMkLst>
            <pc:docMk/>
            <pc:sldMk cId="2379284193" sldId="318"/>
            <ac:spMk id="17" creationId="{2D23E285-CC64-4F34-9219-CB14C51747CC}"/>
          </ac:spMkLst>
        </pc:spChg>
        <pc:spChg chg="mod">
          <ac:chgData name="Xin Zhang (FA Talent)" userId="474f572f-8271-4f60-858e-cee871e0aec6" providerId="ADAL" clId="{5E0F51FB-74BF-419A-A29F-8D6B5A097264}" dt="2022-01-27T07:35:19.443" v="933" actId="947"/>
          <ac:spMkLst>
            <pc:docMk/>
            <pc:sldMk cId="2379284193" sldId="318"/>
            <ac:spMk id="18" creationId="{2BCC8E22-2B9E-4303-A24F-B8BCBD650897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666" v="997" actId="947"/>
        <pc:sldMkLst>
          <pc:docMk/>
          <pc:sldMk cId="1043438843" sldId="319"/>
        </pc:sldMkLst>
        <pc:spChg chg="mod">
          <ac:chgData name="Xin Zhang (FA Talent)" userId="474f572f-8271-4f60-858e-cee871e0aec6" providerId="ADAL" clId="{5E0F51FB-74BF-419A-A29F-8D6B5A097264}" dt="2022-01-27T07:35:19.652" v="987" actId="947"/>
          <ac:spMkLst>
            <pc:docMk/>
            <pc:sldMk cId="1043438843" sldId="319"/>
            <ac:spMk id="2" creationId="{A04581E8-66D9-4329-85E1-398E90A06B3F}"/>
          </ac:spMkLst>
        </pc:spChg>
        <pc:spChg chg="mod">
          <ac:chgData name="Xin Zhang (FA Talent)" userId="474f572f-8271-4f60-858e-cee871e0aec6" providerId="ADAL" clId="{5E0F51FB-74BF-419A-A29F-8D6B5A097264}" dt="2022-01-27T07:35:19.664" v="995" actId="947"/>
          <ac:spMkLst>
            <pc:docMk/>
            <pc:sldMk cId="1043438843" sldId="319"/>
            <ac:spMk id="4" creationId="{02A2276D-33BC-49C9-8F6E-0C12498F755B}"/>
          </ac:spMkLst>
        </pc:spChg>
        <pc:spChg chg="mod">
          <ac:chgData name="Xin Zhang (FA Talent)" userId="474f572f-8271-4f60-858e-cee871e0aec6" providerId="ADAL" clId="{5E0F51FB-74BF-419A-A29F-8D6B5A097264}" dt="2022-01-27T07:35:19.573" v="969" actId="947"/>
          <ac:spMkLst>
            <pc:docMk/>
            <pc:sldMk cId="1043438843" sldId="319"/>
            <ac:spMk id="5" creationId="{5A712AFB-42EE-4079-BA0D-FA6EAD7587A1}"/>
          </ac:spMkLst>
        </pc:spChg>
        <pc:spChg chg="mod">
          <ac:chgData name="Xin Zhang (FA Talent)" userId="474f572f-8271-4f60-858e-cee871e0aec6" providerId="ADAL" clId="{5E0F51FB-74BF-419A-A29F-8D6B5A097264}" dt="2022-01-27T07:35:19.564" v="965" actId="947"/>
          <ac:spMkLst>
            <pc:docMk/>
            <pc:sldMk cId="1043438843" sldId="319"/>
            <ac:spMk id="8" creationId="{A9F73BEF-C905-46FC-B3C5-7C548613D72A}"/>
          </ac:spMkLst>
        </pc:spChg>
        <pc:spChg chg="mod">
          <ac:chgData name="Xin Zhang (FA Talent)" userId="474f572f-8271-4f60-858e-cee871e0aec6" providerId="ADAL" clId="{5E0F51FB-74BF-419A-A29F-8D6B5A097264}" dt="2022-01-27T07:35:19.655" v="990" actId="947"/>
          <ac:spMkLst>
            <pc:docMk/>
            <pc:sldMk cId="1043438843" sldId="319"/>
            <ac:spMk id="9" creationId="{57B6A933-5616-43C3-8B45-18F0CED3212A}"/>
          </ac:spMkLst>
        </pc:spChg>
        <pc:spChg chg="mod">
          <ac:chgData name="Xin Zhang (FA Talent)" userId="474f572f-8271-4f60-858e-cee871e0aec6" providerId="ADAL" clId="{5E0F51FB-74BF-419A-A29F-8D6B5A097264}" dt="2022-01-27T07:35:19.663" v="994" actId="947"/>
          <ac:spMkLst>
            <pc:docMk/>
            <pc:sldMk cId="1043438843" sldId="319"/>
            <ac:spMk id="10" creationId="{6FC265E7-C72E-4A9F-B84A-73E74C8AB03F}"/>
          </ac:spMkLst>
        </pc:spChg>
        <pc:spChg chg="mod">
          <ac:chgData name="Xin Zhang (FA Talent)" userId="474f572f-8271-4f60-858e-cee871e0aec6" providerId="ADAL" clId="{5E0F51FB-74BF-419A-A29F-8D6B5A097264}" dt="2022-01-27T07:35:19.659" v="993" actId="947"/>
          <ac:spMkLst>
            <pc:docMk/>
            <pc:sldMk cId="1043438843" sldId="319"/>
            <ac:spMk id="11" creationId="{D7650FDC-F4AA-48CF-8343-9AB4E7E37B53}"/>
          </ac:spMkLst>
        </pc:spChg>
        <pc:spChg chg="mod">
          <ac:chgData name="Xin Zhang (FA Talent)" userId="474f572f-8271-4f60-858e-cee871e0aec6" providerId="ADAL" clId="{5E0F51FB-74BF-419A-A29F-8D6B5A097264}" dt="2022-01-27T07:35:19.666" v="997" actId="947"/>
          <ac:spMkLst>
            <pc:docMk/>
            <pc:sldMk cId="1043438843" sldId="319"/>
            <ac:spMk id="15" creationId="{38D48174-728D-4C0D-B3EA-F503018021CA}"/>
          </ac:spMkLst>
        </pc:spChg>
        <pc:spChg chg="mod">
          <ac:chgData name="Xin Zhang (FA Talent)" userId="474f572f-8271-4f60-858e-cee871e0aec6" providerId="ADAL" clId="{5E0F51FB-74BF-419A-A29F-8D6B5A097264}" dt="2022-01-27T07:35:19.665" v="996" actId="947"/>
          <ac:spMkLst>
            <pc:docMk/>
            <pc:sldMk cId="1043438843" sldId="319"/>
            <ac:spMk id="16" creationId="{395001A3-BDF3-42A1-979C-F7792ED8DF15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779" v="1033" actId="947"/>
        <pc:sldMkLst>
          <pc:docMk/>
          <pc:sldMk cId="3333563494" sldId="320"/>
        </pc:sldMkLst>
        <pc:spChg chg="mod">
          <ac:chgData name="Xin Zhang (FA Talent)" userId="474f572f-8271-4f60-858e-cee871e0aec6" providerId="ADAL" clId="{5E0F51FB-74BF-419A-A29F-8D6B5A097264}" dt="2022-01-27T07:35:19.687" v="1001" actId="947"/>
          <ac:spMkLst>
            <pc:docMk/>
            <pc:sldMk cId="3333563494" sldId="320"/>
            <ac:spMk id="2" creationId="{CFDA9B0B-716B-4BE9-B6D6-83C6B3F29016}"/>
          </ac:spMkLst>
        </pc:spChg>
        <pc:spChg chg="mod">
          <ac:chgData name="Xin Zhang (FA Talent)" userId="474f572f-8271-4f60-858e-cee871e0aec6" providerId="ADAL" clId="{5E0F51FB-74BF-419A-A29F-8D6B5A097264}" dt="2022-01-27T07:35:19.776" v="1030" actId="947"/>
          <ac:spMkLst>
            <pc:docMk/>
            <pc:sldMk cId="3333563494" sldId="320"/>
            <ac:spMk id="3" creationId="{D767D812-1BAB-4F3A-81E9-AD25DB878B07}"/>
          </ac:spMkLst>
        </pc:spChg>
        <pc:spChg chg="mod">
          <ac:chgData name="Xin Zhang (FA Talent)" userId="474f572f-8271-4f60-858e-cee871e0aec6" providerId="ADAL" clId="{5E0F51FB-74BF-419A-A29F-8D6B5A097264}" dt="2022-01-27T07:35:19.772" v="1026" actId="947"/>
          <ac:spMkLst>
            <pc:docMk/>
            <pc:sldMk cId="3333563494" sldId="320"/>
            <ac:spMk id="5" creationId="{AAA50E0B-8B3D-4381-AD1A-BF2846C18923}"/>
          </ac:spMkLst>
        </pc:spChg>
        <pc:spChg chg="mod">
          <ac:chgData name="Xin Zhang (FA Talent)" userId="474f572f-8271-4f60-858e-cee871e0aec6" providerId="ADAL" clId="{5E0F51FB-74BF-419A-A29F-8D6B5A097264}" dt="2022-01-27T07:35:19.767" v="1023" actId="947"/>
          <ac:spMkLst>
            <pc:docMk/>
            <pc:sldMk cId="3333563494" sldId="320"/>
            <ac:spMk id="6" creationId="{8908EF52-C510-4641-B42C-7C34140A19AB}"/>
          </ac:spMkLst>
        </pc:spChg>
        <pc:spChg chg="mod">
          <ac:chgData name="Xin Zhang (FA Talent)" userId="474f572f-8271-4f60-858e-cee871e0aec6" providerId="ADAL" clId="{5E0F51FB-74BF-419A-A29F-8D6B5A097264}" dt="2022-01-27T07:35:19.777" v="1031" actId="947"/>
          <ac:spMkLst>
            <pc:docMk/>
            <pc:sldMk cId="3333563494" sldId="320"/>
            <ac:spMk id="7" creationId="{EF2C4F59-6C7B-4243-B2C6-C760B06DF914}"/>
          </ac:spMkLst>
        </pc:spChg>
        <pc:spChg chg="mod">
          <ac:chgData name="Xin Zhang (FA Talent)" userId="474f572f-8271-4f60-858e-cee871e0aec6" providerId="ADAL" clId="{5E0F51FB-74BF-419A-A29F-8D6B5A097264}" dt="2022-01-27T07:35:19.774" v="1028" actId="947"/>
          <ac:spMkLst>
            <pc:docMk/>
            <pc:sldMk cId="3333563494" sldId="320"/>
            <ac:spMk id="8" creationId="{BD39534C-4BC2-4E81-8F52-22807AE9284A}"/>
          </ac:spMkLst>
        </pc:spChg>
        <pc:spChg chg="mod">
          <ac:chgData name="Xin Zhang (FA Talent)" userId="474f572f-8271-4f60-858e-cee871e0aec6" providerId="ADAL" clId="{5E0F51FB-74BF-419A-A29F-8D6B5A097264}" dt="2022-01-27T07:35:19.778" v="1032" actId="947"/>
          <ac:spMkLst>
            <pc:docMk/>
            <pc:sldMk cId="3333563494" sldId="320"/>
            <ac:spMk id="9" creationId="{C943F7A8-704E-4C16-AAEB-42659F3577C2}"/>
          </ac:spMkLst>
        </pc:spChg>
        <pc:spChg chg="mod">
          <ac:chgData name="Xin Zhang (FA Talent)" userId="474f572f-8271-4f60-858e-cee871e0aec6" providerId="ADAL" clId="{5E0F51FB-74BF-419A-A29F-8D6B5A097264}" dt="2022-01-27T07:35:19.775" v="1029" actId="947"/>
          <ac:spMkLst>
            <pc:docMk/>
            <pc:sldMk cId="3333563494" sldId="320"/>
            <ac:spMk id="13" creationId="{64CDB44C-796D-467D-8E10-38DA78378EE8}"/>
          </ac:spMkLst>
        </pc:spChg>
        <pc:spChg chg="mod">
          <ac:chgData name="Xin Zhang (FA Talent)" userId="474f572f-8271-4f60-858e-cee871e0aec6" providerId="ADAL" clId="{5E0F51FB-74BF-419A-A29F-8D6B5A097264}" dt="2022-01-27T07:35:19.779" v="1033" actId="947"/>
          <ac:spMkLst>
            <pc:docMk/>
            <pc:sldMk cId="3333563494" sldId="320"/>
            <ac:spMk id="15" creationId="{77D14D10-E555-4930-AA48-9035D51E5C19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19.882" v="1065" actId="947"/>
        <pc:sldMkLst>
          <pc:docMk/>
          <pc:sldMk cId="2007687537" sldId="321"/>
        </pc:sldMkLst>
        <pc:spChg chg="mod">
          <ac:chgData name="Xin Zhang (FA Talent)" userId="474f572f-8271-4f60-858e-cee871e0aec6" providerId="ADAL" clId="{5E0F51FB-74BF-419A-A29F-8D6B5A097264}" dt="2022-01-27T07:35:19.873" v="1059" actId="947"/>
          <ac:spMkLst>
            <pc:docMk/>
            <pc:sldMk cId="2007687537" sldId="321"/>
            <ac:spMk id="6" creationId="{81F144A0-CB51-409A-92BE-0DA5122944DD}"/>
          </ac:spMkLst>
        </pc:spChg>
        <pc:spChg chg="mod">
          <ac:chgData name="Xin Zhang (FA Talent)" userId="474f572f-8271-4f60-858e-cee871e0aec6" providerId="ADAL" clId="{5E0F51FB-74BF-419A-A29F-8D6B5A097264}" dt="2022-01-27T07:35:19.797" v="1037" actId="947"/>
          <ac:spMkLst>
            <pc:docMk/>
            <pc:sldMk cId="2007687537" sldId="321"/>
            <ac:spMk id="8" creationId="{95F59A1B-96C6-4C87-8AA0-1F556D69B67D}"/>
          </ac:spMkLst>
        </pc:spChg>
        <pc:spChg chg="mod">
          <ac:chgData name="Xin Zhang (FA Talent)" userId="474f572f-8271-4f60-858e-cee871e0aec6" providerId="ADAL" clId="{5E0F51FB-74BF-419A-A29F-8D6B5A097264}" dt="2022-01-27T07:35:19.871" v="1057" actId="947"/>
          <ac:spMkLst>
            <pc:docMk/>
            <pc:sldMk cId="2007687537" sldId="321"/>
            <ac:spMk id="9" creationId="{63261A05-AA68-4D61-BAB3-CCC656076E5D}"/>
          </ac:spMkLst>
        </pc:spChg>
        <pc:spChg chg="mod">
          <ac:chgData name="Xin Zhang (FA Talent)" userId="474f572f-8271-4f60-858e-cee871e0aec6" providerId="ADAL" clId="{5E0F51FB-74BF-419A-A29F-8D6B5A097264}" dt="2022-01-27T07:35:19.875" v="1061" actId="947"/>
          <ac:spMkLst>
            <pc:docMk/>
            <pc:sldMk cId="2007687537" sldId="321"/>
            <ac:spMk id="10" creationId="{A37F7FD8-D9C8-43BB-B94B-000DEF596265}"/>
          </ac:spMkLst>
        </pc:spChg>
        <pc:spChg chg="mod">
          <ac:chgData name="Xin Zhang (FA Talent)" userId="474f572f-8271-4f60-858e-cee871e0aec6" providerId="ADAL" clId="{5E0F51FB-74BF-419A-A29F-8D6B5A097264}" dt="2022-01-27T07:35:19.882" v="1065" actId="947"/>
          <ac:spMkLst>
            <pc:docMk/>
            <pc:sldMk cId="2007687537" sldId="321"/>
            <ac:spMk id="11" creationId="{0B973128-6F2E-438F-964E-9DA8E8EBEF8D}"/>
          </ac:spMkLst>
        </pc:spChg>
        <pc:spChg chg="mod">
          <ac:chgData name="Xin Zhang (FA Talent)" userId="474f572f-8271-4f60-858e-cee871e0aec6" providerId="ADAL" clId="{5E0F51FB-74BF-419A-A29F-8D6B5A097264}" dt="2022-01-27T07:35:19.878" v="1064" actId="947"/>
          <ac:spMkLst>
            <pc:docMk/>
            <pc:sldMk cId="2007687537" sldId="321"/>
            <ac:spMk id="12" creationId="{841FDEEE-E8E5-4EF7-B0E4-4C5E174361DB}"/>
          </ac:spMkLst>
        </pc:spChg>
        <pc:spChg chg="mod">
          <ac:chgData name="Xin Zhang (FA Talent)" userId="474f572f-8271-4f60-858e-cee871e0aec6" providerId="ADAL" clId="{5E0F51FB-74BF-419A-A29F-8D6B5A097264}" dt="2022-01-27T07:35:19.877" v="1063" actId="947"/>
          <ac:spMkLst>
            <pc:docMk/>
            <pc:sldMk cId="2007687537" sldId="321"/>
            <ac:spMk id="16" creationId="{9086CE98-E310-4204-A416-5F9BA4BF4A0F}"/>
          </ac:spMkLst>
        </pc:spChg>
        <pc:spChg chg="mod">
          <ac:chgData name="Xin Zhang (FA Talent)" userId="474f572f-8271-4f60-858e-cee871e0aec6" providerId="ADAL" clId="{5E0F51FB-74BF-419A-A29F-8D6B5A097264}" dt="2022-01-27T07:35:19.874" v="1060" actId="947"/>
          <ac:spMkLst>
            <pc:docMk/>
            <pc:sldMk cId="2007687537" sldId="321"/>
            <ac:spMk id="18" creationId="{4DFEF10A-3AB5-4474-8842-196D5C88D76E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019" v="1117" actId="947"/>
        <pc:sldMkLst>
          <pc:docMk/>
          <pc:sldMk cId="1612720811" sldId="322"/>
        </pc:sldMkLst>
        <pc:spChg chg="mod">
          <ac:chgData name="Xin Zhang (FA Talent)" userId="474f572f-8271-4f60-858e-cee871e0aec6" providerId="ADAL" clId="{5E0F51FB-74BF-419A-A29F-8D6B5A097264}" dt="2022-01-27T07:35:20.017" v="1115" actId="947"/>
          <ac:spMkLst>
            <pc:docMk/>
            <pc:sldMk cId="1612720811" sldId="322"/>
            <ac:spMk id="2" creationId="{777B9DD4-3084-4EA8-9E6E-6E22713BAEDB}"/>
          </ac:spMkLst>
        </pc:spChg>
        <pc:spChg chg="mod">
          <ac:chgData name="Xin Zhang (FA Talent)" userId="474f572f-8271-4f60-858e-cee871e0aec6" providerId="ADAL" clId="{5E0F51FB-74BF-419A-A29F-8D6B5A097264}" dt="2022-01-27T07:35:20.006" v="1106" actId="947"/>
          <ac:spMkLst>
            <pc:docMk/>
            <pc:sldMk cId="1612720811" sldId="322"/>
            <ac:spMk id="3" creationId="{134AE7DD-D5AD-4DB3-85F6-BB8C23623DF1}"/>
          </ac:spMkLst>
        </pc:spChg>
        <pc:spChg chg="mod">
          <ac:chgData name="Xin Zhang (FA Talent)" userId="474f572f-8271-4f60-858e-cee871e0aec6" providerId="ADAL" clId="{5E0F51FB-74BF-419A-A29F-8D6B5A097264}" dt="2022-01-27T07:35:20.007" v="1107" actId="947"/>
          <ac:spMkLst>
            <pc:docMk/>
            <pc:sldMk cId="1612720811" sldId="322"/>
            <ac:spMk id="4" creationId="{89894E0B-33F5-48F2-8ADC-E0FEF5C69155}"/>
          </ac:spMkLst>
        </pc:spChg>
        <pc:spChg chg="mod">
          <ac:chgData name="Xin Zhang (FA Talent)" userId="474f572f-8271-4f60-858e-cee871e0aec6" providerId="ADAL" clId="{5E0F51FB-74BF-419A-A29F-8D6B5A097264}" dt="2022-01-27T07:35:20.018" v="1116" actId="947"/>
          <ac:spMkLst>
            <pc:docMk/>
            <pc:sldMk cId="1612720811" sldId="322"/>
            <ac:spMk id="5" creationId="{B23E0560-6743-479F-8609-D7C710724195}"/>
          </ac:spMkLst>
        </pc:spChg>
        <pc:spChg chg="mod">
          <ac:chgData name="Xin Zhang (FA Talent)" userId="474f572f-8271-4f60-858e-cee871e0aec6" providerId="ADAL" clId="{5E0F51FB-74BF-419A-A29F-8D6B5A097264}" dt="2022-01-27T07:35:20.015" v="1113" actId="947"/>
          <ac:spMkLst>
            <pc:docMk/>
            <pc:sldMk cId="1612720811" sldId="322"/>
            <ac:spMk id="6" creationId="{13C8549B-B87F-47F4-B2C7-C5EF2F5E06A4}"/>
          </ac:spMkLst>
        </pc:spChg>
        <pc:spChg chg="mod">
          <ac:chgData name="Xin Zhang (FA Talent)" userId="474f572f-8271-4f60-858e-cee871e0aec6" providerId="ADAL" clId="{5E0F51FB-74BF-419A-A29F-8D6B5A097264}" dt="2022-01-27T07:35:20.019" v="1117" actId="947"/>
          <ac:spMkLst>
            <pc:docMk/>
            <pc:sldMk cId="1612720811" sldId="322"/>
            <ac:spMk id="7" creationId="{C13B7202-C216-4099-BEC2-660080E8BF2D}"/>
          </ac:spMkLst>
        </pc:spChg>
        <pc:spChg chg="mod">
          <ac:chgData name="Xin Zhang (FA Talent)" userId="474f572f-8271-4f60-858e-cee871e0aec6" providerId="ADAL" clId="{5E0F51FB-74BF-419A-A29F-8D6B5A097264}" dt="2022-01-27T07:35:20.011" v="1110" actId="947"/>
          <ac:spMkLst>
            <pc:docMk/>
            <pc:sldMk cId="1612720811" sldId="322"/>
            <ac:spMk id="10" creationId="{F8931386-7BCD-4B81-9CDC-061945D0F4C8}"/>
          </ac:spMkLst>
        </pc:spChg>
        <pc:spChg chg="mod">
          <ac:chgData name="Xin Zhang (FA Talent)" userId="474f572f-8271-4f60-858e-cee871e0aec6" providerId="ADAL" clId="{5E0F51FB-74BF-419A-A29F-8D6B5A097264}" dt="2022-01-27T07:35:20.013" v="1112" actId="947"/>
          <ac:spMkLst>
            <pc:docMk/>
            <pc:sldMk cId="1612720811" sldId="322"/>
            <ac:spMk id="11" creationId="{47A0F5EB-EAA8-4183-ACEE-66A0D47EE7C6}"/>
          </ac:spMkLst>
        </pc:spChg>
        <pc:spChg chg="mod">
          <ac:chgData name="Xin Zhang (FA Talent)" userId="474f572f-8271-4f60-858e-cee871e0aec6" providerId="ADAL" clId="{5E0F51FB-74BF-419A-A29F-8D6B5A097264}" dt="2022-01-27T07:35:20.016" v="1114" actId="947"/>
          <ac:spMkLst>
            <pc:docMk/>
            <pc:sldMk cId="1612720811" sldId="322"/>
            <ac:spMk id="12" creationId="{F01A8B9B-9329-4E20-BFA9-4AFF34A0F22C}"/>
          </ac:spMkLst>
        </pc:spChg>
        <pc:spChg chg="mod">
          <ac:chgData name="Xin Zhang (FA Talent)" userId="474f572f-8271-4f60-858e-cee871e0aec6" providerId="ADAL" clId="{5E0F51FB-74BF-419A-A29F-8D6B5A097264}" dt="2022-01-27T07:35:19.893" v="1073" actId="947"/>
          <ac:spMkLst>
            <pc:docMk/>
            <pc:sldMk cId="1612720811" sldId="322"/>
            <ac:spMk id="16" creationId="{D08F635B-9637-4458-BFDF-9DEFA52CD09D}"/>
          </ac:spMkLst>
        </pc:spChg>
        <pc:spChg chg="mod">
          <ac:chgData name="Xin Zhang (FA Talent)" userId="474f572f-8271-4f60-858e-cee871e0aec6" providerId="ADAL" clId="{5E0F51FB-74BF-419A-A29F-8D6B5A097264}" dt="2022-01-27T07:35:19.897" v="1077" actId="947"/>
          <ac:spMkLst>
            <pc:docMk/>
            <pc:sldMk cId="1612720811" sldId="322"/>
            <ac:spMk id="17" creationId="{E2645A2D-7AB4-47BF-80CA-E54C58FB86CF}"/>
          </ac:spMkLst>
        </pc:spChg>
        <pc:spChg chg="mod">
          <ac:chgData name="Xin Zhang (FA Talent)" userId="474f572f-8271-4f60-858e-cee871e0aec6" providerId="ADAL" clId="{5E0F51FB-74BF-419A-A29F-8D6B5A097264}" dt="2022-01-27T07:35:19.890" v="1069" actId="947"/>
          <ac:spMkLst>
            <pc:docMk/>
            <pc:sldMk cId="1612720811" sldId="322"/>
            <ac:spMk id="21" creationId="{5685F558-1D3E-489C-A53A-5E8F464AE671}"/>
          </ac:spMkLst>
        </pc:spChg>
        <pc:spChg chg="mod">
          <ac:chgData name="Xin Zhang (FA Talent)" userId="474f572f-8271-4f60-858e-cee871e0aec6" providerId="ADAL" clId="{5E0F51FB-74BF-419A-A29F-8D6B5A097264}" dt="2022-01-27T07:35:20.009" v="1109" actId="947"/>
          <ac:spMkLst>
            <pc:docMk/>
            <pc:sldMk cId="1612720811" sldId="322"/>
            <ac:spMk id="22" creationId="{72F60429-8996-419D-A14B-8781566B1052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100" v="1141" actId="947"/>
        <pc:sldMkLst>
          <pc:docMk/>
          <pc:sldMk cId="962758411" sldId="323"/>
        </pc:sldMkLst>
        <pc:spChg chg="mod">
          <ac:chgData name="Xin Zhang (FA Talent)" userId="474f572f-8271-4f60-858e-cee871e0aec6" providerId="ADAL" clId="{5E0F51FB-74BF-419A-A29F-8D6B5A097264}" dt="2022-01-27T07:35:20.029" v="1121" actId="947"/>
          <ac:spMkLst>
            <pc:docMk/>
            <pc:sldMk cId="962758411" sldId="323"/>
            <ac:spMk id="2" creationId="{DC687BF9-633B-4C8E-809B-5EC7ADF0EB6F}"/>
          </ac:spMkLst>
        </pc:spChg>
        <pc:spChg chg="mod">
          <ac:chgData name="Xin Zhang (FA Talent)" userId="474f572f-8271-4f60-858e-cee871e0aec6" providerId="ADAL" clId="{5E0F51FB-74BF-419A-A29F-8D6B5A097264}" dt="2022-01-27T07:35:20.086" v="1135" actId="947"/>
          <ac:spMkLst>
            <pc:docMk/>
            <pc:sldMk cId="962758411" sldId="323"/>
            <ac:spMk id="4" creationId="{B703A255-3490-4D1E-ABEA-F94AE1F72BC3}"/>
          </ac:spMkLst>
        </pc:spChg>
        <pc:spChg chg="mod">
          <ac:chgData name="Xin Zhang (FA Talent)" userId="474f572f-8271-4f60-858e-cee871e0aec6" providerId="ADAL" clId="{5E0F51FB-74BF-419A-A29F-8D6B5A097264}" dt="2022-01-27T07:35:20.089" v="1137" actId="947"/>
          <ac:spMkLst>
            <pc:docMk/>
            <pc:sldMk cId="962758411" sldId="323"/>
            <ac:spMk id="5" creationId="{E4E3CC79-B641-4C95-846E-AAE8434FBB54}"/>
          </ac:spMkLst>
        </pc:spChg>
        <pc:spChg chg="mod">
          <ac:chgData name="Xin Zhang (FA Talent)" userId="474f572f-8271-4f60-858e-cee871e0aec6" providerId="ADAL" clId="{5E0F51FB-74BF-419A-A29F-8D6B5A097264}" dt="2022-01-27T07:35:20.088" v="1136" actId="947"/>
          <ac:spMkLst>
            <pc:docMk/>
            <pc:sldMk cId="962758411" sldId="323"/>
            <ac:spMk id="6" creationId="{B67B28A4-24B8-426B-A879-D278C548A53B}"/>
          </ac:spMkLst>
        </pc:spChg>
        <pc:spChg chg="mod">
          <ac:chgData name="Xin Zhang (FA Talent)" userId="474f572f-8271-4f60-858e-cee871e0aec6" providerId="ADAL" clId="{5E0F51FB-74BF-419A-A29F-8D6B5A097264}" dt="2022-01-27T07:35:20.085" v="1134" actId="947"/>
          <ac:spMkLst>
            <pc:docMk/>
            <pc:sldMk cId="962758411" sldId="323"/>
            <ac:spMk id="7" creationId="{CC759FA4-757B-4F89-945A-03A243264D3A}"/>
          </ac:spMkLst>
        </pc:spChg>
        <pc:spChg chg="mod">
          <ac:chgData name="Xin Zhang (FA Talent)" userId="474f572f-8271-4f60-858e-cee871e0aec6" providerId="ADAL" clId="{5E0F51FB-74BF-419A-A29F-8D6B5A097264}" dt="2022-01-27T07:35:20.100" v="1141" actId="947"/>
          <ac:spMkLst>
            <pc:docMk/>
            <pc:sldMk cId="962758411" sldId="323"/>
            <ac:spMk id="8" creationId="{47A05EE6-FE00-4A97-AAEC-5829183DAC12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245" v="1197" actId="947"/>
        <pc:sldMkLst>
          <pc:docMk/>
          <pc:sldMk cId="2398602839" sldId="324"/>
        </pc:sldMkLst>
        <pc:spChg chg="mod">
          <ac:chgData name="Xin Zhang (FA Talent)" userId="474f572f-8271-4f60-858e-cee871e0aec6" providerId="ADAL" clId="{5E0F51FB-74BF-419A-A29F-8D6B5A097264}" dt="2022-01-27T07:35:20.122" v="1145" actId="947"/>
          <ac:spMkLst>
            <pc:docMk/>
            <pc:sldMk cId="2398602839" sldId="324"/>
            <ac:spMk id="2" creationId="{1786BE90-85E5-410D-B1F4-9F04EF9C0363}"/>
          </ac:spMkLst>
        </pc:spChg>
        <pc:spChg chg="mod">
          <ac:chgData name="Xin Zhang (FA Talent)" userId="474f572f-8271-4f60-858e-cee871e0aec6" providerId="ADAL" clId="{5E0F51FB-74BF-419A-A29F-8D6B5A097264}" dt="2022-01-27T07:35:20.240" v="1193" actId="947"/>
          <ac:spMkLst>
            <pc:docMk/>
            <pc:sldMk cId="2398602839" sldId="324"/>
            <ac:spMk id="3" creationId="{D14F50E3-89E7-4301-887C-81FE037B1A9A}"/>
          </ac:spMkLst>
        </pc:spChg>
        <pc:spChg chg="mod">
          <ac:chgData name="Xin Zhang (FA Talent)" userId="474f572f-8271-4f60-858e-cee871e0aec6" providerId="ADAL" clId="{5E0F51FB-74BF-419A-A29F-8D6B5A097264}" dt="2022-01-27T07:35:20.236" v="1190" actId="947"/>
          <ac:spMkLst>
            <pc:docMk/>
            <pc:sldMk cId="2398602839" sldId="324"/>
            <ac:spMk id="4" creationId="{A1CCF71B-6412-44CC-BFEC-62DA8C57ADD3}"/>
          </ac:spMkLst>
        </pc:spChg>
        <pc:spChg chg="mod">
          <ac:chgData name="Xin Zhang (FA Talent)" userId="474f572f-8271-4f60-858e-cee871e0aec6" providerId="ADAL" clId="{5E0F51FB-74BF-419A-A29F-8D6B5A097264}" dt="2022-01-27T07:35:20.244" v="1196" actId="947"/>
          <ac:spMkLst>
            <pc:docMk/>
            <pc:sldMk cId="2398602839" sldId="324"/>
            <ac:spMk id="8" creationId="{C9266B14-97F7-4AA6-BBB5-6A8D7E52EC5C}"/>
          </ac:spMkLst>
        </pc:spChg>
        <pc:spChg chg="mod">
          <ac:chgData name="Xin Zhang (FA Talent)" userId="474f572f-8271-4f60-858e-cee871e0aec6" providerId="ADAL" clId="{5E0F51FB-74BF-419A-A29F-8D6B5A097264}" dt="2022-01-27T07:35:20.242" v="1195" actId="947"/>
          <ac:spMkLst>
            <pc:docMk/>
            <pc:sldMk cId="2398602839" sldId="324"/>
            <ac:spMk id="9" creationId="{FB3C7EF8-8B7D-41B7-B9A2-47DC68F386A8}"/>
          </ac:spMkLst>
        </pc:spChg>
        <pc:spChg chg="mod">
          <ac:chgData name="Xin Zhang (FA Talent)" userId="474f572f-8271-4f60-858e-cee871e0aec6" providerId="ADAL" clId="{5E0F51FB-74BF-419A-A29F-8D6B5A097264}" dt="2022-01-27T07:35:20.245" v="1197" actId="947"/>
          <ac:spMkLst>
            <pc:docMk/>
            <pc:sldMk cId="2398602839" sldId="324"/>
            <ac:spMk id="10" creationId="{86196BBA-C2A5-4C36-A637-DD312FF49BD7}"/>
          </ac:spMkLst>
        </pc:spChg>
        <pc:spChg chg="mod">
          <ac:chgData name="Xin Zhang (FA Talent)" userId="474f572f-8271-4f60-858e-cee871e0aec6" providerId="ADAL" clId="{5E0F51FB-74BF-419A-A29F-8D6B5A097264}" dt="2022-01-27T07:35:20.241" v="1194" actId="947"/>
          <ac:spMkLst>
            <pc:docMk/>
            <pc:sldMk cId="2398602839" sldId="324"/>
            <ac:spMk id="14" creationId="{A4DDB94F-411C-41AB-AC8A-D70330EFB603}"/>
          </ac:spMkLst>
        </pc:spChg>
        <pc:spChg chg="mod">
          <ac:chgData name="Xin Zhang (FA Talent)" userId="474f572f-8271-4f60-858e-cee871e0aec6" providerId="ADAL" clId="{5E0F51FB-74BF-419A-A29F-8D6B5A097264}" dt="2022-01-27T07:35:20.127" v="1149" actId="947"/>
          <ac:spMkLst>
            <pc:docMk/>
            <pc:sldMk cId="2398602839" sldId="324"/>
            <ac:spMk id="15" creationId="{E6D5A7A2-4BAE-4FE9-8853-760F670A56F5}"/>
          </ac:spMkLst>
        </pc:spChg>
        <pc:spChg chg="mod">
          <ac:chgData name="Xin Zhang (FA Talent)" userId="474f572f-8271-4f60-858e-cee871e0aec6" providerId="ADAL" clId="{5E0F51FB-74BF-419A-A29F-8D6B5A097264}" dt="2022-01-27T07:35:20.136" v="1153" actId="947"/>
          <ac:spMkLst>
            <pc:docMk/>
            <pc:sldMk cId="2398602839" sldId="324"/>
            <ac:spMk id="22" creationId="{75929784-03BE-4AC9-A7C6-E9E8E4EBFE84}"/>
          </ac:spMkLst>
        </pc:spChg>
        <pc:spChg chg="mod">
          <ac:chgData name="Xin Zhang (FA Talent)" userId="474f572f-8271-4f60-858e-cee871e0aec6" providerId="ADAL" clId="{5E0F51FB-74BF-419A-A29F-8D6B5A097264}" dt="2022-01-27T07:35:20.140" v="1157" actId="947"/>
          <ac:spMkLst>
            <pc:docMk/>
            <pc:sldMk cId="2398602839" sldId="324"/>
            <ac:spMk id="24" creationId="{34547448-DF04-4075-876C-5B8CA9B30952}"/>
          </ac:spMkLst>
        </pc:spChg>
        <pc:spChg chg="mod">
          <ac:chgData name="Xin Zhang (FA Talent)" userId="474f572f-8271-4f60-858e-cee871e0aec6" providerId="ADAL" clId="{5E0F51FB-74BF-419A-A29F-8D6B5A097264}" dt="2022-01-27T07:35:20.145" v="1161" actId="947"/>
          <ac:spMkLst>
            <pc:docMk/>
            <pc:sldMk cId="2398602839" sldId="324"/>
            <ac:spMk id="26" creationId="{3C411692-7252-4E9F-ABC3-554AB29B78F2}"/>
          </ac:spMkLst>
        </pc:spChg>
        <pc:spChg chg="mod">
          <ac:chgData name="Xin Zhang (FA Talent)" userId="474f572f-8271-4f60-858e-cee871e0aec6" providerId="ADAL" clId="{5E0F51FB-74BF-419A-A29F-8D6B5A097264}" dt="2022-01-27T07:35:20.149" v="1165" actId="947"/>
          <ac:spMkLst>
            <pc:docMk/>
            <pc:sldMk cId="2398602839" sldId="324"/>
            <ac:spMk id="28" creationId="{610CB6E4-DF84-4F0E-824C-224AB3A13543}"/>
          </ac:spMkLst>
        </pc:spChg>
        <pc:spChg chg="mod">
          <ac:chgData name="Xin Zhang (FA Talent)" userId="474f572f-8271-4f60-858e-cee871e0aec6" providerId="ADAL" clId="{5E0F51FB-74BF-419A-A29F-8D6B5A097264}" dt="2022-01-27T07:35:20.153" v="1169" actId="947"/>
          <ac:spMkLst>
            <pc:docMk/>
            <pc:sldMk cId="2398602839" sldId="324"/>
            <ac:spMk id="29" creationId="{FA8135FB-6D28-433A-8DC8-1C1D4317F195}"/>
          </ac:spMkLst>
        </pc:spChg>
        <pc:spChg chg="mod">
          <ac:chgData name="Xin Zhang (FA Talent)" userId="474f572f-8271-4f60-858e-cee871e0aec6" providerId="ADAL" clId="{5E0F51FB-74BF-419A-A29F-8D6B5A097264}" dt="2022-01-27T07:35:20.156" v="1173" actId="947"/>
          <ac:spMkLst>
            <pc:docMk/>
            <pc:sldMk cId="2398602839" sldId="324"/>
            <ac:spMk id="32" creationId="{0F4F7C88-5E11-43E2-A5B0-F24D35D90325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360" v="1233" actId="947"/>
        <pc:sldMkLst>
          <pc:docMk/>
          <pc:sldMk cId="3022680759" sldId="325"/>
        </pc:sldMkLst>
        <pc:spChg chg="mod">
          <ac:chgData name="Xin Zhang (FA Talent)" userId="474f572f-8271-4f60-858e-cee871e0aec6" providerId="ADAL" clId="{5E0F51FB-74BF-419A-A29F-8D6B5A097264}" dt="2022-01-27T07:35:20.263" v="1201" actId="947"/>
          <ac:spMkLst>
            <pc:docMk/>
            <pc:sldMk cId="3022680759" sldId="325"/>
            <ac:spMk id="2" creationId="{0040C0F5-91D8-48D7-81E5-076628D7904E}"/>
          </ac:spMkLst>
        </pc:spChg>
        <pc:spChg chg="mod">
          <ac:chgData name="Xin Zhang (FA Talent)" userId="474f572f-8271-4f60-858e-cee871e0aec6" providerId="ADAL" clId="{5E0F51FB-74BF-419A-A29F-8D6B5A097264}" dt="2022-01-27T07:35:20.359" v="1231" actId="947"/>
          <ac:spMkLst>
            <pc:docMk/>
            <pc:sldMk cId="3022680759" sldId="325"/>
            <ac:spMk id="3" creationId="{E29DE044-DD50-454A-A2D7-EB5ACABBFDC1}"/>
          </ac:spMkLst>
        </pc:spChg>
        <pc:spChg chg="mod">
          <ac:chgData name="Xin Zhang (FA Talent)" userId="474f572f-8271-4f60-858e-cee871e0aec6" providerId="ADAL" clId="{5E0F51FB-74BF-419A-A29F-8D6B5A097264}" dt="2022-01-27T07:35:20.360" v="1232" actId="947"/>
          <ac:spMkLst>
            <pc:docMk/>
            <pc:sldMk cId="3022680759" sldId="325"/>
            <ac:spMk id="6" creationId="{9CE1FD5C-6154-4509-A65D-2E4EB41432B8}"/>
          </ac:spMkLst>
        </pc:spChg>
        <pc:spChg chg="mod">
          <ac:chgData name="Xin Zhang (FA Talent)" userId="474f572f-8271-4f60-858e-cee871e0aec6" providerId="ADAL" clId="{5E0F51FB-74BF-419A-A29F-8D6B5A097264}" dt="2022-01-27T07:35:20.356" v="1228" actId="947"/>
          <ac:spMkLst>
            <pc:docMk/>
            <pc:sldMk cId="3022680759" sldId="325"/>
            <ac:spMk id="7" creationId="{F2677B06-3AD5-481D-819E-10AF9F69B13F}"/>
          </ac:spMkLst>
        </pc:spChg>
        <pc:spChg chg="mod">
          <ac:chgData name="Xin Zhang (FA Talent)" userId="474f572f-8271-4f60-858e-cee871e0aec6" providerId="ADAL" clId="{5E0F51FB-74BF-419A-A29F-8D6B5A097264}" dt="2022-01-27T07:35:20.352" v="1225" actId="947"/>
          <ac:spMkLst>
            <pc:docMk/>
            <pc:sldMk cId="3022680759" sldId="325"/>
            <ac:spMk id="8" creationId="{9BA7CDB8-8DE1-4822-BC35-956C0BE5F9C9}"/>
          </ac:spMkLst>
        </pc:spChg>
        <pc:spChg chg="mod">
          <ac:chgData name="Xin Zhang (FA Talent)" userId="474f572f-8271-4f60-858e-cee871e0aec6" providerId="ADAL" clId="{5E0F51FB-74BF-419A-A29F-8D6B5A097264}" dt="2022-01-27T07:35:20.354" v="1227" actId="947"/>
          <ac:spMkLst>
            <pc:docMk/>
            <pc:sldMk cId="3022680759" sldId="325"/>
            <ac:spMk id="9" creationId="{F1207873-4F9E-44C3-892C-E2CF6C647C1C}"/>
          </ac:spMkLst>
        </pc:spChg>
        <pc:spChg chg="mod">
          <ac:chgData name="Xin Zhang (FA Talent)" userId="474f572f-8271-4f60-858e-cee871e0aec6" providerId="ADAL" clId="{5E0F51FB-74BF-419A-A29F-8D6B5A097264}" dt="2022-01-27T07:35:20.358" v="1230" actId="947"/>
          <ac:spMkLst>
            <pc:docMk/>
            <pc:sldMk cId="3022680759" sldId="325"/>
            <ac:spMk id="10" creationId="{A94619AC-5655-4209-92BD-2224A1BABECB}"/>
          </ac:spMkLst>
        </pc:spChg>
        <pc:spChg chg="mod">
          <ac:chgData name="Xin Zhang (FA Talent)" userId="474f572f-8271-4f60-858e-cee871e0aec6" providerId="ADAL" clId="{5E0F51FB-74BF-419A-A29F-8D6B5A097264}" dt="2022-01-27T07:35:20.360" v="1233" actId="947"/>
          <ac:spMkLst>
            <pc:docMk/>
            <pc:sldMk cId="3022680759" sldId="325"/>
            <ac:spMk id="18" creationId="{A9EF23D2-D931-4C08-8CDD-9ECBA0AC195E}"/>
          </ac:spMkLst>
        </pc:spChg>
        <pc:spChg chg="mod">
          <ac:chgData name="Xin Zhang (FA Talent)" userId="474f572f-8271-4f60-858e-cee871e0aec6" providerId="ADAL" clId="{5E0F51FB-74BF-419A-A29F-8D6B5A097264}" dt="2022-01-27T07:35:20.268" v="1205" actId="947"/>
          <ac:spMkLst>
            <pc:docMk/>
            <pc:sldMk cId="3022680759" sldId="325"/>
            <ac:spMk id="20" creationId="{63B193D8-BC91-4450-8AE8-E1EF6AF969B2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450" v="1261" actId="947"/>
        <pc:sldMkLst>
          <pc:docMk/>
          <pc:sldMk cId="4105603421" sldId="326"/>
        </pc:sldMkLst>
        <pc:spChg chg="mod">
          <ac:chgData name="Xin Zhang (FA Talent)" userId="474f572f-8271-4f60-858e-cee871e0aec6" providerId="ADAL" clId="{5E0F51FB-74BF-419A-A29F-8D6B5A097264}" dt="2022-01-27T07:35:20.447" v="1258" actId="947"/>
          <ac:spMkLst>
            <pc:docMk/>
            <pc:sldMk cId="4105603421" sldId="326"/>
            <ac:spMk id="2" creationId="{BEA64361-4767-4988-A928-F34ED5058C32}"/>
          </ac:spMkLst>
        </pc:spChg>
        <pc:spChg chg="mod">
          <ac:chgData name="Xin Zhang (FA Talent)" userId="474f572f-8271-4f60-858e-cee871e0aec6" providerId="ADAL" clId="{5E0F51FB-74BF-419A-A29F-8D6B5A097264}" dt="2022-01-27T07:35:20.450" v="1261" actId="947"/>
          <ac:spMkLst>
            <pc:docMk/>
            <pc:sldMk cId="4105603421" sldId="326"/>
            <ac:spMk id="3" creationId="{EDA6F986-2F6D-412C-B1C7-0490104813F0}"/>
          </ac:spMkLst>
        </pc:spChg>
        <pc:spChg chg="mod">
          <ac:chgData name="Xin Zhang (FA Talent)" userId="474f572f-8271-4f60-858e-cee871e0aec6" providerId="ADAL" clId="{5E0F51FB-74BF-419A-A29F-8D6B5A097264}" dt="2022-01-27T07:35:20.448" v="1259" actId="947"/>
          <ac:spMkLst>
            <pc:docMk/>
            <pc:sldMk cId="4105603421" sldId="326"/>
            <ac:spMk id="4" creationId="{3D48D03F-5D38-4D08-B4C5-B2731C6EFF18}"/>
          </ac:spMkLst>
        </pc:spChg>
        <pc:spChg chg="mod">
          <ac:chgData name="Xin Zhang (FA Talent)" userId="474f572f-8271-4f60-858e-cee871e0aec6" providerId="ADAL" clId="{5E0F51FB-74BF-419A-A29F-8D6B5A097264}" dt="2022-01-27T07:35:20.449" v="1260" actId="947"/>
          <ac:spMkLst>
            <pc:docMk/>
            <pc:sldMk cId="4105603421" sldId="326"/>
            <ac:spMk id="8" creationId="{BE56A630-9B06-4175-99D4-A86460C904C8}"/>
          </ac:spMkLst>
        </pc:spChg>
        <pc:spChg chg="mod">
          <ac:chgData name="Xin Zhang (FA Talent)" userId="474f572f-8271-4f60-858e-cee871e0aec6" providerId="ADAL" clId="{5E0F51FB-74BF-419A-A29F-8D6B5A097264}" dt="2022-01-27T07:35:20.443" v="1256" actId="947"/>
          <ac:spMkLst>
            <pc:docMk/>
            <pc:sldMk cId="4105603421" sldId="326"/>
            <ac:spMk id="9" creationId="{35C87D5C-49C9-414F-92CE-C98FE2EFCA26}"/>
          </ac:spMkLst>
        </pc:spChg>
        <pc:spChg chg="mod">
          <ac:chgData name="Xin Zhang (FA Talent)" userId="474f572f-8271-4f60-858e-cee871e0aec6" providerId="ADAL" clId="{5E0F51FB-74BF-419A-A29F-8D6B5A097264}" dt="2022-01-27T07:35:20.446" v="1257" actId="947"/>
          <ac:spMkLst>
            <pc:docMk/>
            <pc:sldMk cId="4105603421" sldId="326"/>
            <ac:spMk id="10" creationId="{031D992B-0A62-4FB6-BAEE-53082D342D4F}"/>
          </ac:spMkLst>
        </pc:spChg>
        <pc:spChg chg="mod">
          <ac:chgData name="Xin Zhang (FA Talent)" userId="474f572f-8271-4f60-858e-cee871e0aec6" providerId="ADAL" clId="{5E0F51FB-74BF-419A-A29F-8D6B5A097264}" dt="2022-01-27T07:35:20.375" v="1237" actId="947"/>
          <ac:spMkLst>
            <pc:docMk/>
            <pc:sldMk cId="4105603421" sldId="326"/>
            <ac:spMk id="14" creationId="{18D17DD5-0FDF-4224-AB20-3A689C825124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626" v="1313" actId="947"/>
        <pc:sldMkLst>
          <pc:docMk/>
          <pc:sldMk cId="1365021795" sldId="327"/>
        </pc:sldMkLst>
        <pc:spChg chg="mod">
          <ac:chgData name="Xin Zhang (FA Talent)" userId="474f572f-8271-4f60-858e-cee871e0aec6" providerId="ADAL" clId="{5E0F51FB-74BF-419A-A29F-8D6B5A097264}" dt="2022-01-27T07:35:20.468" v="1265" actId="947"/>
          <ac:spMkLst>
            <pc:docMk/>
            <pc:sldMk cId="1365021795" sldId="327"/>
            <ac:spMk id="2" creationId="{3CFB6B49-4772-4148-AB0D-6D101D14183C}"/>
          </ac:spMkLst>
        </pc:spChg>
        <pc:spChg chg="mod">
          <ac:chgData name="Xin Zhang (FA Talent)" userId="474f572f-8271-4f60-858e-cee871e0aec6" providerId="ADAL" clId="{5E0F51FB-74BF-419A-A29F-8D6B5A097264}" dt="2022-01-27T07:35:20.596" v="1294" actId="947"/>
          <ac:spMkLst>
            <pc:docMk/>
            <pc:sldMk cId="1365021795" sldId="327"/>
            <ac:spMk id="3" creationId="{69105301-7CC7-4658-920B-61611794DAE3}"/>
          </ac:spMkLst>
        </pc:spChg>
        <pc:spChg chg="mod">
          <ac:chgData name="Xin Zhang (FA Talent)" userId="474f572f-8271-4f60-858e-cee871e0aec6" providerId="ADAL" clId="{5E0F51FB-74BF-419A-A29F-8D6B5A097264}" dt="2022-01-27T07:35:20.619" v="1307" actId="947"/>
          <ac:spMkLst>
            <pc:docMk/>
            <pc:sldMk cId="1365021795" sldId="327"/>
            <ac:spMk id="4" creationId="{83051566-07D8-48DC-B461-F12BD7B80723}"/>
          </ac:spMkLst>
        </pc:spChg>
        <pc:spChg chg="mod">
          <ac:chgData name="Xin Zhang (FA Talent)" userId="474f572f-8271-4f60-858e-cee871e0aec6" providerId="ADAL" clId="{5E0F51FB-74BF-419A-A29F-8D6B5A097264}" dt="2022-01-27T07:35:20.613" v="1304" actId="947"/>
          <ac:spMkLst>
            <pc:docMk/>
            <pc:sldMk cId="1365021795" sldId="327"/>
            <ac:spMk id="5" creationId="{B2DB2E0F-D547-424F-9589-795813BD652B}"/>
          </ac:spMkLst>
        </pc:spChg>
        <pc:spChg chg="mod">
          <ac:chgData name="Xin Zhang (FA Talent)" userId="474f572f-8271-4f60-858e-cee871e0aec6" providerId="ADAL" clId="{5E0F51FB-74BF-419A-A29F-8D6B5A097264}" dt="2022-01-27T07:35:20.620" v="1308" actId="947"/>
          <ac:spMkLst>
            <pc:docMk/>
            <pc:sldMk cId="1365021795" sldId="327"/>
            <ac:spMk id="6" creationId="{64EA9E7E-2A06-44CF-8BAC-CCA36C82D0D6}"/>
          </ac:spMkLst>
        </pc:spChg>
        <pc:spChg chg="mod">
          <ac:chgData name="Xin Zhang (FA Talent)" userId="474f572f-8271-4f60-858e-cee871e0aec6" providerId="ADAL" clId="{5E0F51FB-74BF-419A-A29F-8D6B5A097264}" dt="2022-01-27T07:35:20.626" v="1313" actId="947"/>
          <ac:spMkLst>
            <pc:docMk/>
            <pc:sldMk cId="1365021795" sldId="327"/>
            <ac:spMk id="7" creationId="{AD468E66-A4E9-486E-B9B2-19AF1994FA12}"/>
          </ac:spMkLst>
        </pc:spChg>
        <pc:spChg chg="mod">
          <ac:chgData name="Xin Zhang (FA Talent)" userId="474f572f-8271-4f60-858e-cee871e0aec6" providerId="ADAL" clId="{5E0F51FB-74BF-419A-A29F-8D6B5A097264}" dt="2022-01-27T07:35:20.612" v="1303" actId="947"/>
          <ac:spMkLst>
            <pc:docMk/>
            <pc:sldMk cId="1365021795" sldId="327"/>
            <ac:spMk id="10" creationId="{920EC118-B843-4DD9-9EDD-4F0FBB12B407}"/>
          </ac:spMkLst>
        </pc:spChg>
        <pc:spChg chg="mod">
          <ac:chgData name="Xin Zhang (FA Talent)" userId="474f572f-8271-4f60-858e-cee871e0aec6" providerId="ADAL" clId="{5E0F51FB-74BF-419A-A29F-8D6B5A097264}" dt="2022-01-27T07:35:20.621" v="1309" actId="947"/>
          <ac:spMkLst>
            <pc:docMk/>
            <pc:sldMk cId="1365021795" sldId="327"/>
            <ac:spMk id="11" creationId="{B0C843F9-E1BF-4B1E-A3AC-CE68FF6390C0}"/>
          </ac:spMkLst>
        </pc:spChg>
        <pc:spChg chg="mod">
          <ac:chgData name="Xin Zhang (FA Talent)" userId="474f572f-8271-4f60-858e-cee871e0aec6" providerId="ADAL" clId="{5E0F51FB-74BF-419A-A29F-8D6B5A097264}" dt="2022-01-27T07:35:20.623" v="1311" actId="947"/>
          <ac:spMkLst>
            <pc:docMk/>
            <pc:sldMk cId="1365021795" sldId="327"/>
            <ac:spMk id="12" creationId="{5094BC2C-34C6-4712-B94A-3A7F95B8D1D7}"/>
          </ac:spMkLst>
        </pc:spChg>
        <pc:spChg chg="mod">
          <ac:chgData name="Xin Zhang (FA Talent)" userId="474f572f-8271-4f60-858e-cee871e0aec6" providerId="ADAL" clId="{5E0F51FB-74BF-419A-A29F-8D6B5A097264}" dt="2022-01-27T07:35:20.615" v="1305" actId="947"/>
          <ac:spMkLst>
            <pc:docMk/>
            <pc:sldMk cId="1365021795" sldId="327"/>
            <ac:spMk id="16" creationId="{5F35CD30-A0EA-40DF-BC45-2D15F7DCBD4E}"/>
          </ac:spMkLst>
        </pc:spChg>
        <pc:spChg chg="mod">
          <ac:chgData name="Xin Zhang (FA Talent)" userId="474f572f-8271-4f60-858e-cee871e0aec6" providerId="ADAL" clId="{5E0F51FB-74BF-419A-A29F-8D6B5A097264}" dt="2022-01-27T07:35:20.622" v="1310" actId="947"/>
          <ac:spMkLst>
            <pc:docMk/>
            <pc:sldMk cId="1365021795" sldId="327"/>
            <ac:spMk id="17" creationId="{9A367602-0EC0-46DE-A2AC-049420EABE3F}"/>
          </ac:spMkLst>
        </pc:spChg>
        <pc:spChg chg="mod">
          <ac:chgData name="Xin Zhang (FA Talent)" userId="474f572f-8271-4f60-858e-cee871e0aec6" providerId="ADAL" clId="{5E0F51FB-74BF-419A-A29F-8D6B5A097264}" dt="2022-01-27T07:35:20.624" v="1312" actId="947"/>
          <ac:spMkLst>
            <pc:docMk/>
            <pc:sldMk cId="1365021795" sldId="327"/>
            <ac:spMk id="18" creationId="{82D803ED-9357-477F-BAFA-DB13DAA7A94A}"/>
          </ac:spMkLst>
        </pc:spChg>
        <pc:spChg chg="mod">
          <ac:chgData name="Xin Zhang (FA Talent)" userId="474f572f-8271-4f60-858e-cee871e0aec6" providerId="ADAL" clId="{5E0F51FB-74BF-419A-A29F-8D6B5A097264}" dt="2022-01-27T07:35:20.472" v="1269" actId="947"/>
          <ac:spMkLst>
            <pc:docMk/>
            <pc:sldMk cId="1365021795" sldId="327"/>
            <ac:spMk id="22" creationId="{96874A36-E0D4-4C41-91BA-3380CA300069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859" v="1361" actId="947"/>
        <pc:sldMkLst>
          <pc:docMk/>
          <pc:sldMk cId="1187632435" sldId="328"/>
        </pc:sldMkLst>
        <pc:spChg chg="mod">
          <ac:chgData name="Xin Zhang (FA Talent)" userId="474f572f-8271-4f60-858e-cee871e0aec6" providerId="ADAL" clId="{5E0F51FB-74BF-419A-A29F-8D6B5A097264}" dt="2022-01-27T07:35:20.851" v="1356" actId="947"/>
          <ac:spMkLst>
            <pc:docMk/>
            <pc:sldMk cId="1187632435" sldId="328"/>
            <ac:spMk id="2" creationId="{D875FEB9-8B73-491F-9EAF-9CD4B3DACBE8}"/>
          </ac:spMkLst>
        </pc:spChg>
        <pc:spChg chg="mod">
          <ac:chgData name="Xin Zhang (FA Talent)" userId="474f572f-8271-4f60-858e-cee871e0aec6" providerId="ADAL" clId="{5E0F51FB-74BF-419A-A29F-8D6B5A097264}" dt="2022-01-27T07:35:20.859" v="1360" actId="947"/>
          <ac:spMkLst>
            <pc:docMk/>
            <pc:sldMk cId="1187632435" sldId="328"/>
            <ac:spMk id="4" creationId="{EFA6315C-90B9-4113-84DE-4B23FA2978A0}"/>
          </ac:spMkLst>
        </pc:spChg>
        <pc:spChg chg="mod">
          <ac:chgData name="Xin Zhang (FA Talent)" userId="474f572f-8271-4f60-858e-cee871e0aec6" providerId="ADAL" clId="{5E0F51FB-74BF-419A-A29F-8D6B5A097264}" dt="2022-01-27T07:35:20.855" v="1357" actId="947"/>
          <ac:spMkLst>
            <pc:docMk/>
            <pc:sldMk cId="1187632435" sldId="328"/>
            <ac:spMk id="7" creationId="{A6A07E48-40F4-4DD9-8395-4C73C97BB522}"/>
          </ac:spMkLst>
        </pc:spChg>
        <pc:spChg chg="mod">
          <ac:chgData name="Xin Zhang (FA Talent)" userId="474f572f-8271-4f60-858e-cee871e0aec6" providerId="ADAL" clId="{5E0F51FB-74BF-419A-A29F-8D6B5A097264}" dt="2022-01-27T07:35:20.750" v="1347" actId="947"/>
          <ac:spMkLst>
            <pc:docMk/>
            <pc:sldMk cId="1187632435" sldId="328"/>
            <ac:spMk id="8" creationId="{7056212F-869E-4898-8043-EA58517D5CB5}"/>
          </ac:spMkLst>
        </pc:spChg>
        <pc:spChg chg="mod">
          <ac:chgData name="Xin Zhang (FA Talent)" userId="474f572f-8271-4f60-858e-cee871e0aec6" providerId="ADAL" clId="{5E0F51FB-74BF-419A-A29F-8D6B5A097264}" dt="2022-01-27T07:35:20.640" v="1317" actId="947"/>
          <ac:spMkLst>
            <pc:docMk/>
            <pc:sldMk cId="1187632435" sldId="328"/>
            <ac:spMk id="9" creationId="{49400D7D-73E8-4EE4-8CD1-3EE6C87233FA}"/>
          </ac:spMkLst>
        </pc:spChg>
        <pc:spChg chg="mod">
          <ac:chgData name="Xin Zhang (FA Talent)" userId="474f572f-8271-4f60-858e-cee871e0aec6" providerId="ADAL" clId="{5E0F51FB-74BF-419A-A29F-8D6B5A097264}" dt="2022-01-27T07:35:20.762" v="1354" actId="947"/>
          <ac:spMkLst>
            <pc:docMk/>
            <pc:sldMk cId="1187632435" sldId="328"/>
            <ac:spMk id="11" creationId="{5D90A3E7-21FE-4669-BC89-9166645879E8}"/>
          </ac:spMkLst>
        </pc:spChg>
        <pc:spChg chg="mod">
          <ac:chgData name="Xin Zhang (FA Talent)" userId="474f572f-8271-4f60-858e-cee871e0aec6" providerId="ADAL" clId="{5E0F51FB-74BF-419A-A29F-8D6B5A097264}" dt="2022-01-27T07:35:20.859" v="1361" actId="947"/>
          <ac:spMkLst>
            <pc:docMk/>
            <pc:sldMk cId="1187632435" sldId="328"/>
            <ac:spMk id="17" creationId="{B0196272-0702-4C97-B929-9B0930409AE0}"/>
          </ac:spMkLst>
        </pc:spChg>
        <pc:spChg chg="mod">
          <ac:chgData name="Xin Zhang (FA Talent)" userId="474f572f-8271-4f60-858e-cee871e0aec6" providerId="ADAL" clId="{5E0F51FB-74BF-419A-A29F-8D6B5A097264}" dt="2022-01-27T07:35:20.761" v="1353" actId="947"/>
          <ac:spMkLst>
            <pc:docMk/>
            <pc:sldMk cId="1187632435" sldId="328"/>
            <ac:spMk id="18" creationId="{ED60C5E3-B7E6-4FD3-BE80-186AAD77B74D}"/>
          </ac:spMkLst>
        </pc:spChg>
        <pc:spChg chg="mod">
          <ac:chgData name="Xin Zhang (FA Talent)" userId="474f572f-8271-4f60-858e-cee871e0aec6" providerId="ADAL" clId="{5E0F51FB-74BF-419A-A29F-8D6B5A097264}" dt="2022-01-27T07:35:20.856" v="1358" actId="947"/>
          <ac:spMkLst>
            <pc:docMk/>
            <pc:sldMk cId="1187632435" sldId="328"/>
            <ac:spMk id="19" creationId="{A40F67F5-8C5D-4BCF-80E0-69D0DBF59C2A}"/>
          </ac:spMkLst>
        </pc:spChg>
        <pc:spChg chg="mod">
          <ac:chgData name="Xin Zhang (FA Talent)" userId="474f572f-8271-4f60-858e-cee871e0aec6" providerId="ADAL" clId="{5E0F51FB-74BF-419A-A29F-8D6B5A097264}" dt="2022-01-27T07:35:20.757" v="1351" actId="947"/>
          <ac:spMkLst>
            <pc:docMk/>
            <pc:sldMk cId="1187632435" sldId="328"/>
            <ac:spMk id="20" creationId="{BBE0A0B0-E369-43BE-A8DB-1894D2B83E66}"/>
          </ac:spMkLst>
        </pc:spChg>
        <pc:spChg chg="mod">
          <ac:chgData name="Xin Zhang (FA Talent)" userId="474f572f-8271-4f60-858e-cee871e0aec6" providerId="ADAL" clId="{5E0F51FB-74BF-419A-A29F-8D6B5A097264}" dt="2022-01-27T07:35:20.857" v="1359" actId="947"/>
          <ac:spMkLst>
            <pc:docMk/>
            <pc:sldMk cId="1187632435" sldId="328"/>
            <ac:spMk id="21" creationId="{2047FC0E-F70F-4D1E-9506-8C18CCDF09BA}"/>
          </ac:spMkLst>
        </pc:spChg>
        <pc:spChg chg="mod">
          <ac:chgData name="Xin Zhang (FA Talent)" userId="474f572f-8271-4f60-858e-cee871e0aec6" providerId="ADAL" clId="{5E0F51FB-74BF-419A-A29F-8D6B5A097264}" dt="2022-01-27T07:35:20.846" v="1355" actId="947"/>
          <ac:spMkLst>
            <pc:docMk/>
            <pc:sldMk cId="1187632435" sldId="328"/>
            <ac:spMk id="22" creationId="{533285BE-A03C-4D2A-818E-B41ED77518E6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0.984" v="1405" actId="947"/>
        <pc:sldMkLst>
          <pc:docMk/>
          <pc:sldMk cId="4088330882" sldId="329"/>
        </pc:sldMkLst>
        <pc:spChg chg="mod">
          <ac:chgData name="Xin Zhang (FA Talent)" userId="474f572f-8271-4f60-858e-cee871e0aec6" providerId="ADAL" clId="{5E0F51FB-74BF-419A-A29F-8D6B5A097264}" dt="2022-01-27T07:35:20.975" v="1396" actId="947"/>
          <ac:spMkLst>
            <pc:docMk/>
            <pc:sldMk cId="4088330882" sldId="329"/>
            <ac:spMk id="2" creationId="{A5C32B59-BC47-4B5D-B9FA-E01284E3AD2D}"/>
          </ac:spMkLst>
        </pc:spChg>
        <pc:spChg chg="mod">
          <ac:chgData name="Xin Zhang (FA Talent)" userId="474f572f-8271-4f60-858e-cee871e0aec6" providerId="ADAL" clId="{5E0F51FB-74BF-419A-A29F-8D6B5A097264}" dt="2022-01-27T07:35:20.981" v="1401" actId="947"/>
          <ac:spMkLst>
            <pc:docMk/>
            <pc:sldMk cId="4088330882" sldId="329"/>
            <ac:spMk id="3" creationId="{A52D3149-EE42-4F06-AD5F-271F901BDB38}"/>
          </ac:spMkLst>
        </pc:spChg>
        <pc:spChg chg="mod">
          <ac:chgData name="Xin Zhang (FA Talent)" userId="474f572f-8271-4f60-858e-cee871e0aec6" providerId="ADAL" clId="{5E0F51FB-74BF-419A-A29F-8D6B5A097264}" dt="2022-01-27T07:35:20.982" v="1403" actId="947"/>
          <ac:spMkLst>
            <pc:docMk/>
            <pc:sldMk cId="4088330882" sldId="329"/>
            <ac:spMk id="4" creationId="{3BC716C6-8435-40B9-888E-D2B076AD2661}"/>
          </ac:spMkLst>
        </pc:spChg>
        <pc:spChg chg="mod">
          <ac:chgData name="Xin Zhang (FA Talent)" userId="474f572f-8271-4f60-858e-cee871e0aec6" providerId="ADAL" clId="{5E0F51FB-74BF-419A-A29F-8D6B5A097264}" dt="2022-01-27T07:35:20.973" v="1395" actId="947"/>
          <ac:spMkLst>
            <pc:docMk/>
            <pc:sldMk cId="4088330882" sldId="329"/>
            <ac:spMk id="6" creationId="{4BCC3DBF-B99E-4B9D-A51D-C68461D1B98D}"/>
          </ac:spMkLst>
        </pc:spChg>
        <pc:spChg chg="mod">
          <ac:chgData name="Xin Zhang (FA Talent)" userId="474f572f-8271-4f60-858e-cee871e0aec6" providerId="ADAL" clId="{5E0F51FB-74BF-419A-A29F-8D6B5A097264}" dt="2022-01-27T07:35:20.981" v="1402" actId="947"/>
          <ac:spMkLst>
            <pc:docMk/>
            <pc:sldMk cId="4088330882" sldId="329"/>
            <ac:spMk id="7" creationId="{D6A67992-680E-4B31-9939-5BD849FAB90D}"/>
          </ac:spMkLst>
        </pc:spChg>
        <pc:spChg chg="mod">
          <ac:chgData name="Xin Zhang (FA Talent)" userId="474f572f-8271-4f60-858e-cee871e0aec6" providerId="ADAL" clId="{5E0F51FB-74BF-419A-A29F-8D6B5A097264}" dt="2022-01-27T07:35:20.979" v="1399" actId="947"/>
          <ac:spMkLst>
            <pc:docMk/>
            <pc:sldMk cId="4088330882" sldId="329"/>
            <ac:spMk id="8" creationId="{D91C96AE-9B19-4027-9F78-40B298CF0EAC}"/>
          </ac:spMkLst>
        </pc:spChg>
        <pc:spChg chg="mod">
          <ac:chgData name="Xin Zhang (FA Talent)" userId="474f572f-8271-4f60-858e-cee871e0aec6" providerId="ADAL" clId="{5E0F51FB-74BF-419A-A29F-8D6B5A097264}" dt="2022-01-27T07:35:20.878" v="1365" actId="947"/>
          <ac:spMkLst>
            <pc:docMk/>
            <pc:sldMk cId="4088330882" sldId="329"/>
            <ac:spMk id="12" creationId="{1867EA09-E437-4AB8-A7B6-3E0EA7154B01}"/>
          </ac:spMkLst>
        </pc:spChg>
        <pc:spChg chg="mod">
          <ac:chgData name="Xin Zhang (FA Talent)" userId="474f572f-8271-4f60-858e-cee871e0aec6" providerId="ADAL" clId="{5E0F51FB-74BF-419A-A29F-8D6B5A097264}" dt="2022-01-27T07:35:20.980" v="1400" actId="947"/>
          <ac:spMkLst>
            <pc:docMk/>
            <pc:sldMk cId="4088330882" sldId="329"/>
            <ac:spMk id="13" creationId="{1DDF4904-20BD-4BD5-A407-4E9F8F90120E}"/>
          </ac:spMkLst>
        </pc:spChg>
        <pc:spChg chg="mod">
          <ac:chgData name="Xin Zhang (FA Talent)" userId="474f572f-8271-4f60-858e-cee871e0aec6" providerId="ADAL" clId="{5E0F51FB-74BF-419A-A29F-8D6B5A097264}" dt="2022-01-27T07:35:20.984" v="1405" actId="947"/>
          <ac:spMkLst>
            <pc:docMk/>
            <pc:sldMk cId="4088330882" sldId="329"/>
            <ac:spMk id="14" creationId="{6C60B9FD-7A67-479F-B37B-A09C7108BFB1}"/>
          </ac:spMkLst>
        </pc:spChg>
        <pc:spChg chg="mod">
          <ac:chgData name="Xin Zhang (FA Talent)" userId="474f572f-8271-4f60-858e-cee871e0aec6" providerId="ADAL" clId="{5E0F51FB-74BF-419A-A29F-8D6B5A097264}" dt="2022-01-27T07:35:20.975" v="1397" actId="947"/>
          <ac:spMkLst>
            <pc:docMk/>
            <pc:sldMk cId="4088330882" sldId="329"/>
            <ac:spMk id="15" creationId="{D9FF2F26-AE25-4E7A-8204-0BC17B81B40F}"/>
          </ac:spMkLst>
        </pc:spChg>
        <pc:spChg chg="mod">
          <ac:chgData name="Xin Zhang (FA Talent)" userId="474f572f-8271-4f60-858e-cee871e0aec6" providerId="ADAL" clId="{5E0F51FB-74BF-419A-A29F-8D6B5A097264}" dt="2022-01-27T07:35:20.983" v="1404" actId="947"/>
          <ac:spMkLst>
            <pc:docMk/>
            <pc:sldMk cId="4088330882" sldId="329"/>
            <ac:spMk id="16" creationId="{2D9707DF-8CD2-46A9-BF37-AD4DC9CCCA3E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1.728" v="1689" actId="947"/>
        <pc:sldMkLst>
          <pc:docMk/>
          <pc:sldMk cId="967566648" sldId="330"/>
        </pc:sldMkLst>
        <pc:spChg chg="mod">
          <ac:chgData name="Xin Zhang (FA Talent)" userId="474f572f-8271-4f60-858e-cee871e0aec6" providerId="ADAL" clId="{5E0F51FB-74BF-419A-A29F-8D6B5A097264}" dt="2022-01-27T07:35:21.691" v="1681" actId="947"/>
          <ac:spMkLst>
            <pc:docMk/>
            <pc:sldMk cId="967566648" sldId="330"/>
            <ac:spMk id="2" creationId="{CBD530A9-69D3-49CC-95C9-2EFE4E793FF6}"/>
          </ac:spMkLst>
        </pc:spChg>
        <pc:spChg chg="mod">
          <ac:chgData name="Xin Zhang (FA Talent)" userId="474f572f-8271-4f60-858e-cee871e0aec6" providerId="ADAL" clId="{5E0F51FB-74BF-419A-A29F-8D6B5A097264}" dt="2022-01-27T07:35:21.714" v="1685" actId="947"/>
          <ac:spMkLst>
            <pc:docMk/>
            <pc:sldMk cId="967566648" sldId="330"/>
            <ac:spMk id="4" creationId="{324389BE-449D-4EFA-B2FB-08C296AFA77B}"/>
          </ac:spMkLst>
        </pc:spChg>
        <pc:spChg chg="mod">
          <ac:chgData name="Xin Zhang (FA Talent)" userId="474f572f-8271-4f60-858e-cee871e0aec6" providerId="ADAL" clId="{5E0F51FB-74BF-419A-A29F-8D6B5A097264}" dt="2022-01-27T07:35:21.728" v="1689" actId="947"/>
          <ac:spMkLst>
            <pc:docMk/>
            <pc:sldMk cId="967566648" sldId="330"/>
            <ac:spMk id="5" creationId="{B34F734C-67A6-4D1D-AC75-B1007B4C7150}"/>
          </ac:spMkLst>
        </pc:spChg>
      </pc:sldChg>
      <pc:sldChg chg="modSp mod">
        <pc:chgData name="Xin Zhang (FA Talent)" userId="474f572f-8271-4f60-858e-cee871e0aec6" providerId="ADAL" clId="{5E0F51FB-74BF-419A-A29F-8D6B5A097264}" dt="2022-01-27T07:35:22.505" v="1961" actId="947"/>
        <pc:sldMkLst>
          <pc:docMk/>
          <pc:sldMk cId="4162014696" sldId="340"/>
        </pc:sldMkLst>
        <pc:spChg chg="mod">
          <ac:chgData name="Xin Zhang (FA Talent)" userId="474f572f-8271-4f60-858e-cee871e0aec6" providerId="ADAL" clId="{5E0F51FB-74BF-419A-A29F-8D6B5A097264}" dt="2022-01-27T07:35:21.835" v="1717" actId="947"/>
          <ac:spMkLst>
            <pc:docMk/>
            <pc:sldMk cId="4162014696" sldId="340"/>
            <ac:spMk id="2" creationId="{8C402F7F-74C3-47D5-B0DA-0870741A4285}"/>
          </ac:spMkLst>
        </pc:spChg>
        <pc:spChg chg="mod">
          <ac:chgData name="Xin Zhang (FA Talent)" userId="474f572f-8271-4f60-858e-cee871e0aec6" providerId="ADAL" clId="{5E0F51FB-74BF-419A-A29F-8D6B5A097264}" dt="2022-01-27T07:35:21.840" v="1721" actId="947"/>
          <ac:spMkLst>
            <pc:docMk/>
            <pc:sldMk cId="4162014696" sldId="340"/>
            <ac:spMk id="12" creationId="{8ACC4B90-317C-4ED9-A205-DD4F37AC6077}"/>
          </ac:spMkLst>
        </pc:spChg>
        <pc:spChg chg="mod">
          <ac:chgData name="Xin Zhang (FA Talent)" userId="474f572f-8271-4f60-858e-cee871e0aec6" providerId="ADAL" clId="{5E0F51FB-74BF-419A-A29F-8D6B5A097264}" dt="2022-01-27T07:35:21.845" v="1725" actId="947"/>
          <ac:spMkLst>
            <pc:docMk/>
            <pc:sldMk cId="4162014696" sldId="340"/>
            <ac:spMk id="13" creationId="{DCA135F9-3002-4445-BC69-9C4E2A158F35}"/>
          </ac:spMkLst>
        </pc:spChg>
        <pc:spChg chg="mod">
          <ac:chgData name="Xin Zhang (FA Talent)" userId="474f572f-8271-4f60-858e-cee871e0aec6" providerId="ADAL" clId="{5E0F51FB-74BF-419A-A29F-8D6B5A097264}" dt="2022-01-27T07:35:21.849" v="1729" actId="947"/>
          <ac:spMkLst>
            <pc:docMk/>
            <pc:sldMk cId="4162014696" sldId="340"/>
            <ac:spMk id="14" creationId="{8DDF7CEB-87AC-4023-8833-7D840C55AB56}"/>
          </ac:spMkLst>
        </pc:spChg>
        <pc:spChg chg="mod">
          <ac:chgData name="Xin Zhang (FA Talent)" userId="474f572f-8271-4f60-858e-cee871e0aec6" providerId="ADAL" clId="{5E0F51FB-74BF-419A-A29F-8D6B5A097264}" dt="2022-01-27T07:35:22.495" v="1954" actId="947"/>
          <ac:spMkLst>
            <pc:docMk/>
            <pc:sldMk cId="4162014696" sldId="340"/>
            <ac:spMk id="15" creationId="{79F319B7-3606-40F1-9060-AA9DA5C0B2A0}"/>
          </ac:spMkLst>
        </pc:spChg>
        <pc:spChg chg="mod">
          <ac:chgData name="Xin Zhang (FA Talent)" userId="474f572f-8271-4f60-858e-cee871e0aec6" providerId="ADAL" clId="{5E0F51FB-74BF-419A-A29F-8D6B5A097264}" dt="2022-01-27T07:35:22.429" v="1922" actId="947"/>
          <ac:spMkLst>
            <pc:docMk/>
            <pc:sldMk cId="4162014696" sldId="340"/>
            <ac:spMk id="17" creationId="{827111BB-4A9E-4471-9408-FF03C17A065B}"/>
          </ac:spMkLst>
        </pc:spChg>
        <pc:spChg chg="mod">
          <ac:chgData name="Xin Zhang (FA Talent)" userId="474f572f-8271-4f60-858e-cee871e0aec6" providerId="ADAL" clId="{5E0F51FB-74BF-419A-A29F-8D6B5A097264}" dt="2022-01-27T07:35:22.505" v="1961" actId="947"/>
          <ac:spMkLst>
            <pc:docMk/>
            <pc:sldMk cId="4162014696" sldId="340"/>
            <ac:spMk id="18" creationId="{22FD0329-C170-47B0-8BC1-DEED488E5AB0}"/>
          </ac:spMkLst>
        </pc:spChg>
        <pc:spChg chg="mod">
          <ac:chgData name="Xin Zhang (FA Talent)" userId="474f572f-8271-4f60-858e-cee871e0aec6" providerId="ADAL" clId="{5E0F51FB-74BF-419A-A29F-8D6B5A097264}" dt="2022-01-27T07:35:22.484" v="1945" actId="947"/>
          <ac:spMkLst>
            <pc:docMk/>
            <pc:sldMk cId="4162014696" sldId="340"/>
            <ac:spMk id="19" creationId="{DF5B0D83-45CC-4D54-B85B-810B55D2306B}"/>
          </ac:spMkLst>
        </pc:spChg>
        <pc:spChg chg="mod">
          <ac:chgData name="Xin Zhang (FA Talent)" userId="474f572f-8271-4f60-858e-cee871e0aec6" providerId="ADAL" clId="{5E0F51FB-74BF-419A-A29F-8D6B5A097264}" dt="2022-01-27T07:35:21.853" v="1733" actId="947"/>
          <ac:spMkLst>
            <pc:docMk/>
            <pc:sldMk cId="4162014696" sldId="340"/>
            <ac:spMk id="22" creationId="{7E2A1F37-08D7-4011-AF07-56C97FFA823B}"/>
          </ac:spMkLst>
        </pc:spChg>
        <pc:spChg chg="mod">
          <ac:chgData name="Xin Zhang (FA Talent)" userId="474f572f-8271-4f60-858e-cee871e0aec6" providerId="ADAL" clId="{5E0F51FB-74BF-419A-A29F-8D6B5A097264}" dt="2022-01-27T07:35:21.861" v="1737" actId="947"/>
          <ac:spMkLst>
            <pc:docMk/>
            <pc:sldMk cId="4162014696" sldId="340"/>
            <ac:spMk id="24" creationId="{C59A1CA5-BB14-4779-A83C-93D99FA0B69B}"/>
          </ac:spMkLst>
        </pc:spChg>
        <pc:spChg chg="mod">
          <ac:chgData name="Xin Zhang (FA Talent)" userId="474f572f-8271-4f60-858e-cee871e0aec6" providerId="ADAL" clId="{5E0F51FB-74BF-419A-A29F-8D6B5A097264}" dt="2022-01-27T07:35:21.864" v="1741" actId="947"/>
          <ac:spMkLst>
            <pc:docMk/>
            <pc:sldMk cId="4162014696" sldId="340"/>
            <ac:spMk id="25" creationId="{6B761CE3-F7DD-4FCE-8E86-6DC02916A78E}"/>
          </ac:spMkLst>
        </pc:spChg>
        <pc:spChg chg="mod">
          <ac:chgData name="Xin Zhang (FA Talent)" userId="474f572f-8271-4f60-858e-cee871e0aec6" providerId="ADAL" clId="{5E0F51FB-74BF-419A-A29F-8D6B5A097264}" dt="2022-01-27T07:35:22.489" v="1948" actId="947"/>
          <ac:spMkLst>
            <pc:docMk/>
            <pc:sldMk cId="4162014696" sldId="340"/>
            <ac:spMk id="29" creationId="{AF7C44D8-B683-4857-8444-5D158E63FBE8}"/>
          </ac:spMkLst>
        </pc:spChg>
        <pc:spChg chg="mod">
          <ac:chgData name="Xin Zhang (FA Talent)" userId="474f572f-8271-4f60-858e-cee871e0aec6" providerId="ADAL" clId="{5E0F51FB-74BF-419A-A29F-8D6B5A097264}" dt="2022-01-27T07:35:22.473" v="1937" actId="947"/>
          <ac:spMkLst>
            <pc:docMk/>
            <pc:sldMk cId="4162014696" sldId="340"/>
            <ac:spMk id="30" creationId="{452F17B4-C506-4BA5-BC31-2A9DA70AA62C}"/>
          </ac:spMkLst>
        </pc:spChg>
        <pc:spChg chg="mod">
          <ac:chgData name="Xin Zhang (FA Talent)" userId="474f572f-8271-4f60-858e-cee871e0aec6" providerId="ADAL" clId="{5E0F51FB-74BF-419A-A29F-8D6B5A097264}" dt="2022-01-27T07:35:21.868" v="1745" actId="947"/>
          <ac:spMkLst>
            <pc:docMk/>
            <pc:sldMk cId="4162014696" sldId="340"/>
            <ac:spMk id="31" creationId="{96CB8A7E-F73A-46C0-BCFC-C2B61BB50575}"/>
          </ac:spMkLst>
        </pc:spChg>
        <pc:spChg chg="mod">
          <ac:chgData name="Xin Zhang (FA Talent)" userId="474f572f-8271-4f60-858e-cee871e0aec6" providerId="ADAL" clId="{5E0F51FB-74BF-419A-A29F-8D6B5A097264}" dt="2022-01-27T07:35:21.871" v="1749" actId="947"/>
          <ac:spMkLst>
            <pc:docMk/>
            <pc:sldMk cId="4162014696" sldId="340"/>
            <ac:spMk id="32" creationId="{9776468D-8CDD-43E0-8047-7A546183F711}"/>
          </ac:spMkLst>
        </pc:spChg>
        <pc:spChg chg="mod">
          <ac:chgData name="Xin Zhang (FA Talent)" userId="474f572f-8271-4f60-858e-cee871e0aec6" providerId="ADAL" clId="{5E0F51FB-74BF-419A-A29F-8D6B5A097264}" dt="2022-01-27T07:35:21.874" v="1753" actId="947"/>
          <ac:spMkLst>
            <pc:docMk/>
            <pc:sldMk cId="4162014696" sldId="340"/>
            <ac:spMk id="33" creationId="{864EB872-41E1-4804-8826-90A5AB671585}"/>
          </ac:spMkLst>
        </pc:spChg>
        <pc:spChg chg="mod">
          <ac:chgData name="Xin Zhang (FA Talent)" userId="474f572f-8271-4f60-858e-cee871e0aec6" providerId="ADAL" clId="{5E0F51FB-74BF-419A-A29F-8D6B5A097264}" dt="2022-01-27T07:35:22.469" v="1933" actId="947"/>
          <ac:spMkLst>
            <pc:docMk/>
            <pc:sldMk cId="4162014696" sldId="340"/>
            <ac:spMk id="34" creationId="{398419A4-FB66-46CA-9F30-4985E41088E0}"/>
          </ac:spMkLst>
        </pc:spChg>
        <pc:spChg chg="mod">
          <ac:chgData name="Xin Zhang (FA Talent)" userId="474f572f-8271-4f60-858e-cee871e0aec6" providerId="ADAL" clId="{5E0F51FB-74BF-419A-A29F-8D6B5A097264}" dt="2022-01-27T07:35:22.493" v="1952" actId="947"/>
          <ac:spMkLst>
            <pc:docMk/>
            <pc:sldMk cId="4162014696" sldId="340"/>
            <ac:spMk id="35" creationId="{084EE7E5-A557-4743-87CA-0F54C6FFEEE7}"/>
          </ac:spMkLst>
        </pc:spChg>
        <pc:spChg chg="mod">
          <ac:chgData name="Xin Zhang (FA Talent)" userId="474f572f-8271-4f60-858e-cee871e0aec6" providerId="ADAL" clId="{5E0F51FB-74BF-419A-A29F-8D6B5A097264}" dt="2022-01-27T07:35:21.877" v="1757" actId="947"/>
          <ac:spMkLst>
            <pc:docMk/>
            <pc:sldMk cId="4162014696" sldId="340"/>
            <ac:spMk id="36" creationId="{9A2D44DE-19A9-4784-B84B-139BCAAB346F}"/>
          </ac:spMkLst>
        </pc:spChg>
        <pc:spChg chg="mod">
          <ac:chgData name="Xin Zhang (FA Talent)" userId="474f572f-8271-4f60-858e-cee871e0aec6" providerId="ADAL" clId="{5E0F51FB-74BF-419A-A29F-8D6B5A097264}" dt="2022-01-27T07:35:21.881" v="1761" actId="947"/>
          <ac:spMkLst>
            <pc:docMk/>
            <pc:sldMk cId="4162014696" sldId="340"/>
            <ac:spMk id="37" creationId="{EE303547-C068-480F-8AFE-E8D1D008C098}"/>
          </ac:spMkLst>
        </pc:spChg>
        <pc:spChg chg="mod">
          <ac:chgData name="Xin Zhang (FA Talent)" userId="474f572f-8271-4f60-858e-cee871e0aec6" providerId="ADAL" clId="{5E0F51FB-74BF-419A-A29F-8D6B5A097264}" dt="2022-01-27T07:35:21.884" v="1765" actId="947"/>
          <ac:spMkLst>
            <pc:docMk/>
            <pc:sldMk cId="4162014696" sldId="340"/>
            <ac:spMk id="38" creationId="{A0CFDD36-2DC5-49DE-AECD-6758EF5AF6C8}"/>
          </ac:spMkLst>
        </pc:spChg>
        <pc:spChg chg="mod">
          <ac:chgData name="Xin Zhang (FA Talent)" userId="474f572f-8271-4f60-858e-cee871e0aec6" providerId="ADAL" clId="{5E0F51FB-74BF-419A-A29F-8D6B5A097264}" dt="2022-01-27T07:35:22.491" v="1950" actId="947"/>
          <ac:spMkLst>
            <pc:docMk/>
            <pc:sldMk cId="4162014696" sldId="340"/>
            <ac:spMk id="39" creationId="{7879843F-EB25-4AC6-9C7C-FD7788D39AF8}"/>
          </ac:spMkLst>
        </pc:spChg>
        <pc:spChg chg="mod">
          <ac:chgData name="Xin Zhang (FA Talent)" userId="474f572f-8271-4f60-858e-cee871e0aec6" providerId="ADAL" clId="{5E0F51FB-74BF-419A-A29F-8D6B5A097264}" dt="2022-01-27T07:35:22.496" v="1956" actId="947"/>
          <ac:spMkLst>
            <pc:docMk/>
            <pc:sldMk cId="4162014696" sldId="340"/>
            <ac:spMk id="40" creationId="{D50D1FB7-0928-4B9B-BFFA-CE21F66CC8B2}"/>
          </ac:spMkLst>
        </pc:spChg>
        <pc:spChg chg="mod">
          <ac:chgData name="Xin Zhang (FA Talent)" userId="474f572f-8271-4f60-858e-cee871e0aec6" providerId="ADAL" clId="{5E0F51FB-74BF-419A-A29F-8D6B5A097264}" dt="2022-01-27T07:35:21.887" v="1769" actId="947"/>
          <ac:spMkLst>
            <pc:docMk/>
            <pc:sldMk cId="4162014696" sldId="340"/>
            <ac:spMk id="41" creationId="{FAE874E0-A512-4944-A1AA-7C5E1D0AAE60}"/>
          </ac:spMkLst>
        </pc:spChg>
        <pc:spChg chg="mod">
          <ac:chgData name="Xin Zhang (FA Talent)" userId="474f572f-8271-4f60-858e-cee871e0aec6" providerId="ADAL" clId="{5E0F51FB-74BF-419A-A29F-8D6B5A097264}" dt="2022-01-27T07:35:21.891" v="1773" actId="947"/>
          <ac:spMkLst>
            <pc:docMk/>
            <pc:sldMk cId="4162014696" sldId="340"/>
            <ac:spMk id="42" creationId="{49430FF1-757B-4C49-88FD-ADF5E176D5E8}"/>
          </ac:spMkLst>
        </pc:spChg>
        <pc:spChg chg="mod">
          <ac:chgData name="Xin Zhang (FA Talent)" userId="474f572f-8271-4f60-858e-cee871e0aec6" providerId="ADAL" clId="{5E0F51FB-74BF-419A-A29F-8D6B5A097264}" dt="2022-01-27T07:35:21.894" v="1777" actId="947"/>
          <ac:spMkLst>
            <pc:docMk/>
            <pc:sldMk cId="4162014696" sldId="340"/>
            <ac:spMk id="43" creationId="{D81BEEE8-4120-4064-B7B5-E5E4A938A519}"/>
          </ac:spMkLst>
        </pc:spChg>
        <pc:spChg chg="mod">
          <ac:chgData name="Xin Zhang (FA Talent)" userId="474f572f-8271-4f60-858e-cee871e0aec6" providerId="ADAL" clId="{5E0F51FB-74BF-419A-A29F-8D6B5A097264}" dt="2022-01-27T07:35:22.492" v="1951" actId="947"/>
          <ac:spMkLst>
            <pc:docMk/>
            <pc:sldMk cId="4162014696" sldId="340"/>
            <ac:spMk id="44" creationId="{03F144F9-92F6-498D-9F2F-1B123AFC0FFC}"/>
          </ac:spMkLst>
        </pc:spChg>
        <pc:spChg chg="mod">
          <ac:chgData name="Xin Zhang (FA Talent)" userId="474f572f-8271-4f60-858e-cee871e0aec6" providerId="ADAL" clId="{5E0F51FB-74BF-419A-A29F-8D6B5A097264}" dt="2022-01-27T07:35:22.482" v="1944" actId="947"/>
          <ac:spMkLst>
            <pc:docMk/>
            <pc:sldMk cId="4162014696" sldId="340"/>
            <ac:spMk id="45" creationId="{69B70A74-89CF-424C-81C9-7D27C9DF44B0}"/>
          </ac:spMkLst>
        </pc:spChg>
        <pc:spChg chg="mod">
          <ac:chgData name="Xin Zhang (FA Talent)" userId="474f572f-8271-4f60-858e-cee871e0aec6" providerId="ADAL" clId="{5E0F51FB-74BF-419A-A29F-8D6B5A097264}" dt="2022-01-27T07:35:21.897" v="1781" actId="947"/>
          <ac:spMkLst>
            <pc:docMk/>
            <pc:sldMk cId="4162014696" sldId="340"/>
            <ac:spMk id="46" creationId="{DF436334-5374-4143-B75D-30D6D644AE96}"/>
          </ac:spMkLst>
        </pc:spChg>
        <pc:spChg chg="mod">
          <ac:chgData name="Xin Zhang (FA Talent)" userId="474f572f-8271-4f60-858e-cee871e0aec6" providerId="ADAL" clId="{5E0F51FB-74BF-419A-A29F-8D6B5A097264}" dt="2022-01-27T07:35:21.901" v="1785" actId="947"/>
          <ac:spMkLst>
            <pc:docMk/>
            <pc:sldMk cId="4162014696" sldId="340"/>
            <ac:spMk id="47" creationId="{05C038C7-2A9A-4C02-A020-BC9C0918B1F7}"/>
          </ac:spMkLst>
        </pc:spChg>
        <pc:spChg chg="mod">
          <ac:chgData name="Xin Zhang (FA Talent)" userId="474f572f-8271-4f60-858e-cee871e0aec6" providerId="ADAL" clId="{5E0F51FB-74BF-419A-A29F-8D6B5A097264}" dt="2022-01-27T07:35:21.904" v="1789" actId="947"/>
          <ac:spMkLst>
            <pc:docMk/>
            <pc:sldMk cId="4162014696" sldId="340"/>
            <ac:spMk id="48" creationId="{B8DAF1C7-16BB-4991-87E4-BA75E49E69ED}"/>
          </ac:spMkLst>
        </pc:spChg>
        <pc:spChg chg="mod">
          <ac:chgData name="Xin Zhang (FA Talent)" userId="474f572f-8271-4f60-858e-cee871e0aec6" providerId="ADAL" clId="{5E0F51FB-74BF-419A-A29F-8D6B5A097264}" dt="2022-01-27T07:35:22.499" v="1958" actId="947"/>
          <ac:spMkLst>
            <pc:docMk/>
            <pc:sldMk cId="4162014696" sldId="340"/>
            <ac:spMk id="49" creationId="{46EC8DF1-02D3-4B72-8F63-B183C3D19F80}"/>
          </ac:spMkLst>
        </pc:spChg>
        <pc:spChg chg="mod">
          <ac:chgData name="Xin Zhang (FA Talent)" userId="474f572f-8271-4f60-858e-cee871e0aec6" providerId="ADAL" clId="{5E0F51FB-74BF-419A-A29F-8D6B5A097264}" dt="2022-01-27T07:35:22.489" v="1947" actId="947"/>
          <ac:spMkLst>
            <pc:docMk/>
            <pc:sldMk cId="4162014696" sldId="340"/>
            <ac:spMk id="50" creationId="{BF230F20-0ECF-43C2-B781-5107F2031B81}"/>
          </ac:spMkLst>
        </pc:spChg>
        <pc:spChg chg="mod">
          <ac:chgData name="Xin Zhang (FA Talent)" userId="474f572f-8271-4f60-858e-cee871e0aec6" providerId="ADAL" clId="{5E0F51FB-74BF-419A-A29F-8D6B5A097264}" dt="2022-01-27T07:35:21.907" v="1793" actId="947"/>
          <ac:spMkLst>
            <pc:docMk/>
            <pc:sldMk cId="4162014696" sldId="340"/>
            <ac:spMk id="51" creationId="{88B8F2FF-F748-46B3-97FD-90B76DC6E598}"/>
          </ac:spMkLst>
        </pc:spChg>
        <pc:spChg chg="mod">
          <ac:chgData name="Xin Zhang (FA Talent)" userId="474f572f-8271-4f60-858e-cee871e0aec6" providerId="ADAL" clId="{5E0F51FB-74BF-419A-A29F-8D6B5A097264}" dt="2022-01-27T07:35:21.910" v="1797" actId="947"/>
          <ac:spMkLst>
            <pc:docMk/>
            <pc:sldMk cId="4162014696" sldId="340"/>
            <ac:spMk id="52" creationId="{A8F7F455-58AC-45C7-A8C7-EBCE0D369386}"/>
          </ac:spMkLst>
        </pc:spChg>
        <pc:spChg chg="mod">
          <ac:chgData name="Xin Zhang (FA Talent)" userId="474f572f-8271-4f60-858e-cee871e0aec6" providerId="ADAL" clId="{5E0F51FB-74BF-419A-A29F-8D6B5A097264}" dt="2022-01-27T07:35:21.914" v="1801" actId="947"/>
          <ac:spMkLst>
            <pc:docMk/>
            <pc:sldMk cId="4162014696" sldId="340"/>
            <ac:spMk id="53" creationId="{61B9FC60-DB97-4B60-9ADB-7600298950F0}"/>
          </ac:spMkLst>
        </pc:spChg>
        <pc:spChg chg="mod">
          <ac:chgData name="Xin Zhang (FA Talent)" userId="474f572f-8271-4f60-858e-cee871e0aec6" providerId="ADAL" clId="{5E0F51FB-74BF-419A-A29F-8D6B5A097264}" dt="2022-01-27T07:35:22.481" v="1943" actId="947"/>
          <ac:spMkLst>
            <pc:docMk/>
            <pc:sldMk cId="4162014696" sldId="340"/>
            <ac:spMk id="54" creationId="{B3A50313-618F-4F76-AF9F-8422B2E366F9}"/>
          </ac:spMkLst>
        </pc:spChg>
        <pc:spChg chg="mod">
          <ac:chgData name="Xin Zhang (FA Talent)" userId="474f572f-8271-4f60-858e-cee871e0aec6" providerId="ADAL" clId="{5E0F51FB-74BF-419A-A29F-8D6B5A097264}" dt="2022-01-27T07:35:21.917" v="1805" actId="947"/>
          <ac:spMkLst>
            <pc:docMk/>
            <pc:sldMk cId="4162014696" sldId="340"/>
            <ac:spMk id="55" creationId="{ED83C47A-2101-433E-ADF1-4A955EF2BDD6}"/>
          </ac:spMkLst>
        </pc:spChg>
        <pc:spChg chg="mod">
          <ac:chgData name="Xin Zhang (FA Talent)" userId="474f572f-8271-4f60-858e-cee871e0aec6" providerId="ADAL" clId="{5E0F51FB-74BF-419A-A29F-8D6B5A097264}" dt="2022-01-27T07:35:21.920" v="1809" actId="947"/>
          <ac:spMkLst>
            <pc:docMk/>
            <pc:sldMk cId="4162014696" sldId="340"/>
            <ac:spMk id="56" creationId="{9DA30E58-28AC-4D6D-B3CE-8BCA8964569A}"/>
          </ac:spMkLst>
        </pc:spChg>
        <pc:spChg chg="mod">
          <ac:chgData name="Xin Zhang (FA Talent)" userId="474f572f-8271-4f60-858e-cee871e0aec6" providerId="ADAL" clId="{5E0F51FB-74BF-419A-A29F-8D6B5A097264}" dt="2022-01-27T07:35:22.130" v="1813" actId="947"/>
          <ac:spMkLst>
            <pc:docMk/>
            <pc:sldMk cId="4162014696" sldId="340"/>
            <ac:spMk id="57" creationId="{BFF18648-32CA-4B95-BF22-6060D3BA4DC7}"/>
          </ac:spMkLst>
        </pc:spChg>
        <pc:spChg chg="mod">
          <ac:chgData name="Xin Zhang (FA Talent)" userId="474f572f-8271-4f60-858e-cee871e0aec6" providerId="ADAL" clId="{5E0F51FB-74BF-419A-A29F-8D6B5A097264}" dt="2022-01-27T07:35:22.137" v="1817" actId="947"/>
          <ac:spMkLst>
            <pc:docMk/>
            <pc:sldMk cId="4162014696" sldId="340"/>
            <ac:spMk id="58" creationId="{3B66C847-A386-41CB-96E8-2C57B1CC47CB}"/>
          </ac:spMkLst>
        </pc:spChg>
        <pc:spChg chg="mod">
          <ac:chgData name="Xin Zhang (FA Talent)" userId="474f572f-8271-4f60-858e-cee871e0aec6" providerId="ADAL" clId="{5E0F51FB-74BF-419A-A29F-8D6B5A097264}" dt="2022-01-27T07:35:22.464" v="1930" actId="947"/>
          <ac:spMkLst>
            <pc:docMk/>
            <pc:sldMk cId="4162014696" sldId="340"/>
            <ac:spMk id="59" creationId="{EFE21982-CD1C-4143-8537-9A597EF66D76}"/>
          </ac:spMkLst>
        </pc:spChg>
        <pc:spChg chg="mod">
          <ac:chgData name="Xin Zhang (FA Talent)" userId="474f572f-8271-4f60-858e-cee871e0aec6" providerId="ADAL" clId="{5E0F51FB-74BF-419A-A29F-8D6B5A097264}" dt="2022-01-27T07:35:22.143" v="1821" actId="947"/>
          <ac:spMkLst>
            <pc:docMk/>
            <pc:sldMk cId="4162014696" sldId="340"/>
            <ac:spMk id="60" creationId="{F3E29B7D-6B2E-4135-AB84-0D1CA81DFD81}"/>
          </ac:spMkLst>
        </pc:spChg>
        <pc:spChg chg="mod">
          <ac:chgData name="Xin Zhang (FA Talent)" userId="474f572f-8271-4f60-858e-cee871e0aec6" providerId="ADAL" clId="{5E0F51FB-74BF-419A-A29F-8D6B5A097264}" dt="2022-01-27T07:35:22.147" v="1825" actId="947"/>
          <ac:spMkLst>
            <pc:docMk/>
            <pc:sldMk cId="4162014696" sldId="340"/>
            <ac:spMk id="61" creationId="{C3B74B9A-77D4-41CA-BC7D-75D925CFC167}"/>
          </ac:spMkLst>
        </pc:spChg>
        <pc:spChg chg="mod">
          <ac:chgData name="Xin Zhang (FA Talent)" userId="474f572f-8271-4f60-858e-cee871e0aec6" providerId="ADAL" clId="{5E0F51FB-74BF-419A-A29F-8D6B5A097264}" dt="2022-01-27T07:35:22.152" v="1829" actId="947"/>
          <ac:spMkLst>
            <pc:docMk/>
            <pc:sldMk cId="4162014696" sldId="340"/>
            <ac:spMk id="62" creationId="{1A6DE359-2E3A-42DC-A791-35FB8936A10F}"/>
          </ac:spMkLst>
        </pc:spChg>
        <pc:spChg chg="mod">
          <ac:chgData name="Xin Zhang (FA Talent)" userId="474f572f-8271-4f60-858e-cee871e0aec6" providerId="ADAL" clId="{5E0F51FB-74BF-419A-A29F-8D6B5A097264}" dt="2022-01-27T07:35:22.155" v="1833" actId="947"/>
          <ac:spMkLst>
            <pc:docMk/>
            <pc:sldMk cId="4162014696" sldId="340"/>
            <ac:spMk id="63" creationId="{252DA7FF-261E-4942-A031-EBF173E9B0B3}"/>
          </ac:spMkLst>
        </pc:spChg>
        <pc:spChg chg="mod">
          <ac:chgData name="Xin Zhang (FA Talent)" userId="474f572f-8271-4f60-858e-cee871e0aec6" providerId="ADAL" clId="{5E0F51FB-74BF-419A-A29F-8D6B5A097264}" dt="2022-01-27T07:35:22.485" v="1946" actId="947"/>
          <ac:spMkLst>
            <pc:docMk/>
            <pc:sldMk cId="4162014696" sldId="340"/>
            <ac:spMk id="64" creationId="{DD6DA4C2-ADA3-4D0A-84A2-EB33A5417CDA}"/>
          </ac:spMkLst>
        </pc:spChg>
        <pc:spChg chg="mod">
          <ac:chgData name="Xin Zhang (FA Talent)" userId="474f572f-8271-4f60-858e-cee871e0aec6" providerId="ADAL" clId="{5E0F51FB-74BF-419A-A29F-8D6B5A097264}" dt="2022-01-27T07:35:22.159" v="1837" actId="947"/>
          <ac:spMkLst>
            <pc:docMk/>
            <pc:sldMk cId="4162014696" sldId="340"/>
            <ac:spMk id="65" creationId="{4AF7E79C-1FDE-481B-8260-DCA7F3DAF738}"/>
          </ac:spMkLst>
        </pc:spChg>
        <pc:spChg chg="mod">
          <ac:chgData name="Xin Zhang (FA Talent)" userId="474f572f-8271-4f60-858e-cee871e0aec6" providerId="ADAL" clId="{5E0F51FB-74BF-419A-A29F-8D6B5A097264}" dt="2022-01-27T07:35:22.162" v="1841" actId="947"/>
          <ac:spMkLst>
            <pc:docMk/>
            <pc:sldMk cId="4162014696" sldId="340"/>
            <ac:spMk id="66" creationId="{E267A02B-B358-4291-AF17-063A30A97310}"/>
          </ac:spMkLst>
        </pc:spChg>
        <pc:spChg chg="mod">
          <ac:chgData name="Xin Zhang (FA Talent)" userId="474f572f-8271-4f60-858e-cee871e0aec6" providerId="ADAL" clId="{5E0F51FB-74BF-419A-A29F-8D6B5A097264}" dt="2022-01-27T07:35:22.166" v="1845" actId="947"/>
          <ac:spMkLst>
            <pc:docMk/>
            <pc:sldMk cId="4162014696" sldId="340"/>
            <ac:spMk id="67" creationId="{84E199DB-CA57-4D3A-8EEA-09A2C7E7AAF0}"/>
          </ac:spMkLst>
        </pc:spChg>
        <pc:spChg chg="mod">
          <ac:chgData name="Xin Zhang (FA Talent)" userId="474f572f-8271-4f60-858e-cee871e0aec6" providerId="ADAL" clId="{5E0F51FB-74BF-419A-A29F-8D6B5A097264}" dt="2022-01-27T07:35:22.169" v="1849" actId="947"/>
          <ac:spMkLst>
            <pc:docMk/>
            <pc:sldMk cId="4162014696" sldId="340"/>
            <ac:spMk id="68" creationId="{41E3A259-6433-4481-BDE6-2ABF755D9E8F}"/>
          </ac:spMkLst>
        </pc:spChg>
        <pc:spChg chg="mod">
          <ac:chgData name="Xin Zhang (FA Talent)" userId="474f572f-8271-4f60-858e-cee871e0aec6" providerId="ADAL" clId="{5E0F51FB-74BF-419A-A29F-8D6B5A097264}" dt="2022-01-27T07:35:22.498" v="1957" actId="947"/>
          <ac:spMkLst>
            <pc:docMk/>
            <pc:sldMk cId="4162014696" sldId="340"/>
            <ac:spMk id="69" creationId="{FA14EB74-F67A-456B-8598-C481002713DE}"/>
          </ac:spMkLst>
        </pc:spChg>
        <pc:spChg chg="mod">
          <ac:chgData name="Xin Zhang (FA Talent)" userId="474f572f-8271-4f60-858e-cee871e0aec6" providerId="ADAL" clId="{5E0F51FB-74BF-419A-A29F-8D6B5A097264}" dt="2022-01-27T07:35:22.172" v="1853" actId="947"/>
          <ac:spMkLst>
            <pc:docMk/>
            <pc:sldMk cId="4162014696" sldId="340"/>
            <ac:spMk id="70" creationId="{057A4538-84B2-48E5-A33E-B3ABF56C79CC}"/>
          </ac:spMkLst>
        </pc:spChg>
        <pc:spChg chg="mod">
          <ac:chgData name="Xin Zhang (FA Talent)" userId="474f572f-8271-4f60-858e-cee871e0aec6" providerId="ADAL" clId="{5E0F51FB-74BF-419A-A29F-8D6B5A097264}" dt="2022-01-27T07:35:22.175" v="1857" actId="947"/>
          <ac:spMkLst>
            <pc:docMk/>
            <pc:sldMk cId="4162014696" sldId="340"/>
            <ac:spMk id="71" creationId="{B59025D7-419C-4C58-863B-12627EFDA6AA}"/>
          </ac:spMkLst>
        </pc:spChg>
        <pc:spChg chg="mod">
          <ac:chgData name="Xin Zhang (FA Talent)" userId="474f572f-8271-4f60-858e-cee871e0aec6" providerId="ADAL" clId="{5E0F51FB-74BF-419A-A29F-8D6B5A097264}" dt="2022-01-27T07:35:22.179" v="1861" actId="947"/>
          <ac:spMkLst>
            <pc:docMk/>
            <pc:sldMk cId="4162014696" sldId="340"/>
            <ac:spMk id="72" creationId="{E01A06BB-5A92-4049-8942-9147A6C023C8}"/>
          </ac:spMkLst>
        </pc:spChg>
        <pc:spChg chg="mod">
          <ac:chgData name="Xin Zhang (FA Talent)" userId="474f572f-8271-4f60-858e-cee871e0aec6" providerId="ADAL" clId="{5E0F51FB-74BF-419A-A29F-8D6B5A097264}" dt="2022-01-27T07:35:22.182" v="1865" actId="947"/>
          <ac:spMkLst>
            <pc:docMk/>
            <pc:sldMk cId="4162014696" sldId="340"/>
            <ac:spMk id="73" creationId="{B8C4AFAB-410F-4C48-B096-A97C95A9C170}"/>
          </ac:spMkLst>
        </pc:spChg>
        <pc:spChg chg="mod">
          <ac:chgData name="Xin Zhang (FA Talent)" userId="474f572f-8271-4f60-858e-cee871e0aec6" providerId="ADAL" clId="{5E0F51FB-74BF-419A-A29F-8D6B5A097264}" dt="2022-01-27T07:35:22.479" v="1941" actId="947"/>
          <ac:spMkLst>
            <pc:docMk/>
            <pc:sldMk cId="4162014696" sldId="340"/>
            <ac:spMk id="74" creationId="{8665BFD6-739A-4C17-89D0-8F793068E5E4}"/>
          </ac:spMkLst>
        </pc:spChg>
        <pc:spChg chg="mod">
          <ac:chgData name="Xin Zhang (FA Talent)" userId="474f572f-8271-4f60-858e-cee871e0aec6" providerId="ADAL" clId="{5E0F51FB-74BF-419A-A29F-8D6B5A097264}" dt="2022-01-27T07:35:22.185" v="1869" actId="947"/>
          <ac:spMkLst>
            <pc:docMk/>
            <pc:sldMk cId="4162014696" sldId="340"/>
            <ac:spMk id="75" creationId="{FD3FCD1D-79DE-425B-9B17-54BA76FBF3B5}"/>
          </ac:spMkLst>
        </pc:spChg>
        <pc:spChg chg="mod">
          <ac:chgData name="Xin Zhang (FA Talent)" userId="474f572f-8271-4f60-858e-cee871e0aec6" providerId="ADAL" clId="{5E0F51FB-74BF-419A-A29F-8D6B5A097264}" dt="2022-01-27T07:35:22.188" v="1873" actId="947"/>
          <ac:spMkLst>
            <pc:docMk/>
            <pc:sldMk cId="4162014696" sldId="340"/>
            <ac:spMk id="76" creationId="{2961C737-055F-4D44-B6AF-48589467FCE6}"/>
          </ac:spMkLst>
        </pc:spChg>
        <pc:spChg chg="mod">
          <ac:chgData name="Xin Zhang (FA Talent)" userId="474f572f-8271-4f60-858e-cee871e0aec6" providerId="ADAL" clId="{5E0F51FB-74BF-419A-A29F-8D6B5A097264}" dt="2022-01-27T07:35:22.191" v="1877" actId="947"/>
          <ac:spMkLst>
            <pc:docMk/>
            <pc:sldMk cId="4162014696" sldId="340"/>
            <ac:spMk id="77" creationId="{9E7712BC-514D-4741-A573-87F740E65C90}"/>
          </ac:spMkLst>
        </pc:spChg>
        <pc:spChg chg="mod">
          <ac:chgData name="Xin Zhang (FA Talent)" userId="474f572f-8271-4f60-858e-cee871e0aec6" providerId="ADAL" clId="{5E0F51FB-74BF-419A-A29F-8D6B5A097264}" dt="2022-01-27T07:35:22.195" v="1881" actId="947"/>
          <ac:spMkLst>
            <pc:docMk/>
            <pc:sldMk cId="4162014696" sldId="340"/>
            <ac:spMk id="78" creationId="{A6C9E5FB-64AB-43FF-A42E-E8B82D63AE30}"/>
          </ac:spMkLst>
        </pc:spChg>
        <pc:spChg chg="mod">
          <ac:chgData name="Xin Zhang (FA Talent)" userId="474f572f-8271-4f60-858e-cee871e0aec6" providerId="ADAL" clId="{5E0F51FB-74BF-419A-A29F-8D6B5A097264}" dt="2022-01-27T07:35:22.496" v="1955" actId="947"/>
          <ac:spMkLst>
            <pc:docMk/>
            <pc:sldMk cId="4162014696" sldId="340"/>
            <ac:spMk id="79" creationId="{385F5BFA-5E0B-4B49-A544-76F63421D42D}"/>
          </ac:spMkLst>
        </pc:spChg>
      </pc:sldChg>
      <pc:sldChg chg="del">
        <pc:chgData name="Xin Zhang (FA Talent)" userId="474f572f-8271-4f60-858e-cee871e0aec6" providerId="ADAL" clId="{5E0F51FB-74BF-419A-A29F-8D6B5A097264}" dt="2022-01-27T07:37:09.648" v="2009" actId="47"/>
        <pc:sldMkLst>
          <pc:docMk/>
          <pc:sldMk cId="244997934" sldId="342"/>
        </pc:sldMkLst>
      </pc:sldChg>
      <pc:sldChg chg="modSp del mod">
        <pc:chgData name="Xin Zhang (FA Talent)" userId="474f572f-8271-4f60-858e-cee871e0aec6" providerId="ADAL" clId="{5E0F51FB-74BF-419A-A29F-8D6B5A097264}" dt="2022-01-27T07:36:49.122" v="2003" actId="47"/>
        <pc:sldMkLst>
          <pc:docMk/>
          <pc:sldMk cId="2020611324" sldId="343"/>
        </pc:sldMkLst>
        <pc:spChg chg="mod">
          <ac:chgData name="Xin Zhang (FA Talent)" userId="474f572f-8271-4f60-858e-cee871e0aec6" providerId="ADAL" clId="{5E0F51FB-74BF-419A-A29F-8D6B5A097264}" dt="2022-01-27T07:35:22.519" v="1965" actId="947"/>
          <ac:spMkLst>
            <pc:docMk/>
            <pc:sldMk cId="2020611324" sldId="343"/>
            <ac:spMk id="5" creationId="{022E2FB4-0B74-4B49-B870-54EE0CA56F43}"/>
          </ac:spMkLst>
        </pc:spChg>
        <pc:spChg chg="mod">
          <ac:chgData name="Xin Zhang (FA Talent)" userId="474f572f-8271-4f60-858e-cee871e0aec6" providerId="ADAL" clId="{5E0F51FB-74BF-419A-A29F-8D6B5A097264}" dt="2022-01-27T07:35:22.568" v="1979" actId="947"/>
          <ac:spMkLst>
            <pc:docMk/>
            <pc:sldMk cId="2020611324" sldId="343"/>
            <ac:spMk id="7" creationId="{4CA0296C-822E-1440-B2D9-5FA250B49272}"/>
          </ac:spMkLst>
        </pc:spChg>
        <pc:spChg chg="mod">
          <ac:chgData name="Xin Zhang (FA Talent)" userId="474f572f-8271-4f60-858e-cee871e0aec6" providerId="ADAL" clId="{5E0F51FB-74BF-419A-A29F-8D6B5A097264}" dt="2022-01-27T07:35:22.568" v="1978" actId="947"/>
          <ac:spMkLst>
            <pc:docMk/>
            <pc:sldMk cId="2020611324" sldId="343"/>
            <ac:spMk id="9" creationId="{9399816B-8BA0-B94C-90F1-EC4F5DAA5EE3}"/>
          </ac:spMkLst>
        </pc:spChg>
        <pc:spChg chg="mod">
          <ac:chgData name="Xin Zhang (FA Talent)" userId="474f572f-8271-4f60-858e-cee871e0aec6" providerId="ADAL" clId="{5E0F51FB-74BF-419A-A29F-8D6B5A097264}" dt="2022-01-27T07:35:22.571" v="1981" actId="947"/>
          <ac:spMkLst>
            <pc:docMk/>
            <pc:sldMk cId="2020611324" sldId="343"/>
            <ac:spMk id="15" creationId="{F742B70C-BC30-F14D-BE1F-C3B71A9F4639}"/>
          </ac:spMkLst>
        </pc:spChg>
        <pc:spChg chg="mod">
          <ac:chgData name="Xin Zhang (FA Talent)" userId="474f572f-8271-4f60-858e-cee871e0aec6" providerId="ADAL" clId="{5E0F51FB-74BF-419A-A29F-8D6B5A097264}" dt="2022-01-27T07:35:22.569" v="1980" actId="947"/>
          <ac:spMkLst>
            <pc:docMk/>
            <pc:sldMk cId="2020611324" sldId="343"/>
            <ac:spMk id="17" creationId="{E481473D-39EC-EB42-9906-2FB4133A54F8}"/>
          </ac:spMkLst>
        </pc:spChg>
      </pc:sldChg>
      <pc:sldChg chg="modSp add mod">
        <pc:chgData name="Xin Zhang (FA Talent)" userId="474f572f-8271-4f60-858e-cee871e0aec6" providerId="ADAL" clId="{5E0F51FB-74BF-419A-A29F-8D6B5A097264}" dt="2022-01-27T07:37:08.181" v="2008"/>
        <pc:sldMkLst>
          <pc:docMk/>
          <pc:sldMk cId="3179033524" sldId="343"/>
        </pc:sldMkLst>
        <pc:spChg chg="mod">
          <ac:chgData name="Xin Zhang (FA Talent)" userId="474f572f-8271-4f60-858e-cee871e0aec6" providerId="ADAL" clId="{5E0F51FB-74BF-419A-A29F-8D6B5A097264}" dt="2022-01-27T07:37:08.181" v="2008"/>
          <ac:spMkLst>
            <pc:docMk/>
            <pc:sldMk cId="3179033524" sldId="343"/>
            <ac:spMk id="3" creationId="{9AFB47E1-7AF0-204F-89F0-4C0DE2B37BF5}"/>
          </ac:spMkLst>
        </pc:spChg>
      </pc:sldChg>
      <pc:sldChg chg="modSp del mod">
        <pc:chgData name="Xin Zhang (FA Talent)" userId="474f572f-8271-4f60-858e-cee871e0aec6" providerId="ADAL" clId="{5E0F51FB-74BF-419A-A29F-8D6B5A097264}" dt="2022-01-27T07:36:49.765" v="2004" actId="47"/>
        <pc:sldMkLst>
          <pc:docMk/>
          <pc:sldMk cId="1017731531" sldId="344"/>
        </pc:sldMkLst>
        <pc:spChg chg="mod">
          <ac:chgData name="Xin Zhang (FA Talent)" userId="474f572f-8271-4f60-858e-cee871e0aec6" providerId="ADAL" clId="{5E0F51FB-74BF-419A-A29F-8D6B5A097264}" dt="2022-01-27T07:35:22.580" v="1985" actId="947"/>
          <ac:spMkLst>
            <pc:docMk/>
            <pc:sldMk cId="1017731531" sldId="344"/>
            <ac:spMk id="3" creationId="{789E2549-A20B-4942-842D-0D9EB53DC805}"/>
          </ac:spMkLst>
        </pc:spChg>
        <pc:spChg chg="mod">
          <ac:chgData name="Xin Zhang (FA Talent)" userId="474f572f-8271-4f60-858e-cee871e0aec6" providerId="ADAL" clId="{5E0F51FB-74BF-419A-A29F-8D6B5A097264}" dt="2022-01-27T07:35:22.630" v="1999" actId="947"/>
          <ac:spMkLst>
            <pc:docMk/>
            <pc:sldMk cId="1017731531" sldId="344"/>
            <ac:spMk id="5" creationId="{12BB9002-BE8D-4E4D-80C6-336B78F997D6}"/>
          </ac:spMkLst>
        </pc:spChg>
        <pc:spChg chg="mod">
          <ac:chgData name="Xin Zhang (FA Talent)" userId="474f572f-8271-4f60-858e-cee871e0aec6" providerId="ADAL" clId="{5E0F51FB-74BF-419A-A29F-8D6B5A097264}" dt="2022-01-27T07:35:22.632" v="2001" actId="947"/>
          <ac:spMkLst>
            <pc:docMk/>
            <pc:sldMk cId="1017731531" sldId="344"/>
            <ac:spMk id="11" creationId="{5935CB4C-0185-B54B-984B-0A07E9CEDBDD}"/>
          </ac:spMkLst>
        </pc:spChg>
        <pc:spChg chg="mod">
          <ac:chgData name="Xin Zhang (FA Talent)" userId="474f572f-8271-4f60-858e-cee871e0aec6" providerId="ADAL" clId="{5E0F51FB-74BF-419A-A29F-8D6B5A097264}" dt="2022-01-27T07:35:22.631" v="2000" actId="947"/>
          <ac:spMkLst>
            <pc:docMk/>
            <pc:sldMk cId="1017731531" sldId="344"/>
            <ac:spMk id="13" creationId="{38A12A4E-CB0D-1445-8FD0-4DF48F0D6E39}"/>
          </ac:spMkLst>
        </pc:spChg>
        <pc:spChg chg="mod">
          <ac:chgData name="Xin Zhang (FA Talent)" userId="474f572f-8271-4f60-858e-cee871e0aec6" providerId="ADAL" clId="{5E0F51FB-74BF-419A-A29F-8D6B5A097264}" dt="2022-01-27T07:35:22.629" v="1998" actId="947"/>
          <ac:spMkLst>
            <pc:docMk/>
            <pc:sldMk cId="1017731531" sldId="344"/>
            <ac:spMk id="15" creationId="{341DD8E9-C96F-954A-90D2-1C023C96A94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场馆1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h:mm</c:formatCode>
                <c:ptCount val="8"/>
                <c:pt idx="0">
                  <c:v>0.33333333333333331</c:v>
                </c:pt>
                <c:pt idx="1">
                  <c:v>0.375</c:v>
                </c:pt>
                <c:pt idx="2">
                  <c:v>0.41666666666666669</c:v>
                </c:pt>
                <c:pt idx="3">
                  <c:v>0.45833333333333331</c:v>
                </c:pt>
                <c:pt idx="4">
                  <c:v>0.5</c:v>
                </c:pt>
                <c:pt idx="5">
                  <c:v>0.54166666666666663</c:v>
                </c:pt>
                <c:pt idx="6">
                  <c:v>0.58333333333333337</c:v>
                </c:pt>
                <c:pt idx="7">
                  <c:v>0.625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526.52220595674021</c:v>
                </c:pt>
                <c:pt idx="1">
                  <c:v>469.03503646154991</c:v>
                </c:pt>
                <c:pt idx="2">
                  <c:v>607.78794774513972</c:v>
                </c:pt>
                <c:pt idx="3">
                  <c:v>894.40639804170723</c:v>
                </c:pt>
                <c:pt idx="4">
                  <c:v>556.11101417210079</c:v>
                </c:pt>
                <c:pt idx="5">
                  <c:v>890.66043639213137</c:v>
                </c:pt>
                <c:pt idx="6">
                  <c:v>486.60928778743653</c:v>
                </c:pt>
                <c:pt idx="7">
                  <c:v>743.61202889043852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A4F-4E1D-8232-B8F4CB744B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场馆2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h:mm</c:formatCode>
                <c:ptCount val="8"/>
                <c:pt idx="0">
                  <c:v>0.33333333333333331</c:v>
                </c:pt>
                <c:pt idx="1">
                  <c:v>0.375</c:v>
                </c:pt>
                <c:pt idx="2">
                  <c:v>0.41666666666666669</c:v>
                </c:pt>
                <c:pt idx="3">
                  <c:v>0.45833333333333331</c:v>
                </c:pt>
                <c:pt idx="4">
                  <c:v>0.5</c:v>
                </c:pt>
                <c:pt idx="5">
                  <c:v>0.54166666666666663</c:v>
                </c:pt>
                <c:pt idx="6">
                  <c:v>0.58333333333333337</c:v>
                </c:pt>
                <c:pt idx="7">
                  <c:v>0.625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520.09410375479115</c:v>
                </c:pt>
                <c:pt idx="1">
                  <c:v>730.77461177908503</c:v>
                </c:pt>
                <c:pt idx="2">
                  <c:v>504.70272229280272</c:v>
                </c:pt>
                <c:pt idx="3">
                  <c:v>949.43336395976769</c:v>
                </c:pt>
                <c:pt idx="4">
                  <c:v>742.83881898967024</c:v>
                </c:pt>
                <c:pt idx="5">
                  <c:v>564.46429047821039</c:v>
                </c:pt>
                <c:pt idx="6">
                  <c:v>438.5362902323958</c:v>
                </c:pt>
                <c:pt idx="7">
                  <c:v>579.75955515549708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A4F-4E1D-8232-B8F4CB744B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场馆3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h:mm</c:formatCode>
                <c:ptCount val="8"/>
                <c:pt idx="0">
                  <c:v>0.33333333333333331</c:v>
                </c:pt>
                <c:pt idx="1">
                  <c:v>0.375</c:v>
                </c:pt>
                <c:pt idx="2">
                  <c:v>0.41666666666666669</c:v>
                </c:pt>
                <c:pt idx="3">
                  <c:v>0.45833333333333331</c:v>
                </c:pt>
                <c:pt idx="4">
                  <c:v>0.5</c:v>
                </c:pt>
                <c:pt idx="5">
                  <c:v>0.54166666666666663</c:v>
                </c:pt>
                <c:pt idx="6">
                  <c:v>0.58333333333333337</c:v>
                </c:pt>
                <c:pt idx="7">
                  <c:v>0.625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705.90512763722381</c:v>
                </c:pt>
                <c:pt idx="1">
                  <c:v>371.04892421136003</c:v>
                </c:pt>
                <c:pt idx="2">
                  <c:v>415.3305274904597</c:v>
                </c:pt>
                <c:pt idx="3">
                  <c:v>770.40824950556771</c:v>
                </c:pt>
                <c:pt idx="4">
                  <c:v>428.09383186001128</c:v>
                </c:pt>
                <c:pt idx="5">
                  <c:v>335.96186586546207</c:v>
                </c:pt>
                <c:pt idx="6">
                  <c:v>894.18575544714099</c:v>
                </c:pt>
                <c:pt idx="7">
                  <c:v>846.95778824106753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A4F-4E1D-8232-B8F4CB744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1313648"/>
        <c:axId val="2131315312"/>
      </c:lineChart>
      <c:catAx>
        <c:axId val="2131313648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2131315312"/>
        <c:crosses val="autoZero"/>
        <c:auto val="1"/>
        <c:lblAlgn val="ctr"/>
        <c:lblOffset val="100"/>
        <c:noMultiLvlLbl val="0"/>
      </c:catAx>
      <c:valAx>
        <c:axId val="2131315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213131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ebp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2">
            <a:extLst>
              <a:ext uri="{FF2B5EF4-FFF2-40B4-BE49-F238E27FC236}">
                <a16:creationId xmlns:a16="http://schemas.microsoft.com/office/drawing/2014/main" id="{9E2D922F-E5B8-413C-A04E-28211B3F4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93442" cy="5416795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61130FA-5C34-4E40-8275-474D51DB6B85}"/>
              </a:ext>
            </a:extLst>
          </p:cNvPr>
          <p:cNvCxnSpPr>
            <a:cxnSpLocks/>
          </p:cNvCxnSpPr>
          <p:nvPr userDrawn="1"/>
        </p:nvCxnSpPr>
        <p:spPr>
          <a:xfrm>
            <a:off x="7874516" y="0"/>
            <a:ext cx="0" cy="78740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8D19C4A-3FB0-4161-81A9-3A7B7CB48CD7}"/>
              </a:ext>
            </a:extLst>
          </p:cNvPr>
          <p:cNvCxnSpPr>
            <a:cxnSpLocks/>
          </p:cNvCxnSpPr>
          <p:nvPr userDrawn="1"/>
        </p:nvCxnSpPr>
        <p:spPr>
          <a:xfrm>
            <a:off x="10287516" y="0"/>
            <a:ext cx="0" cy="78740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C2D6F96C-391B-44DC-8A66-344C3F4F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46" y="1179552"/>
            <a:ext cx="5570756" cy="1015663"/>
          </a:xfrm>
          <a:noFill/>
        </p:spPr>
        <p:txBody>
          <a:bodyPr vert="horz" wrap="none">
            <a:spAutoFit/>
          </a:bodyPr>
          <a:lstStyle>
            <a:lvl1pPr>
              <a:defRPr lang="zh-CN" altLang="en-US" sz="6000" dirty="0">
                <a:solidFill>
                  <a:schemeClr val="accent4">
                    <a:lumMod val="50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3B1DB7-9688-4F34-A9E8-A89463D8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2E7CB23-34B7-4120-A8AC-E631FB1C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B97FDA-E4C4-4D27-B7CA-358D212E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47950693-CAE5-4CE0-B039-EDD8429A4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495" y="2093952"/>
            <a:ext cx="5451655" cy="348557"/>
          </a:xfrm>
          <a:noFill/>
        </p:spPr>
        <p:txBody>
          <a:bodyPr vert="horz" wrap="square">
            <a:spAutoFit/>
          </a:bodyPr>
          <a:lstStyle>
            <a:lvl1pPr marL="0" indent="0">
              <a:buNone/>
              <a:defRPr lang="zh-CN" altLang="en-US" sz="180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3">
            <a:extLst>
              <a:ext uri="{FF2B5EF4-FFF2-40B4-BE49-F238E27FC236}">
                <a16:creationId xmlns:a16="http://schemas.microsoft.com/office/drawing/2014/main" id="{EF269557-45F3-4AB1-BE1E-EE3031A93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735" y="2471122"/>
            <a:ext cx="5485464" cy="769441"/>
          </a:xfrm>
          <a:noFill/>
        </p:spPr>
        <p:txBody>
          <a:bodyPr vert="horz" wrap="square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3"/>
                </a:solidFill>
                <a:latin typeface="+mn-ea"/>
              </a:defRPr>
            </a:lvl1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25E50FFE-92BD-4BB8-8108-09F4E8716A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4938" y="1324611"/>
            <a:ext cx="3407424" cy="4162736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7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>
            <a:extLst>
              <a:ext uri="{FF2B5EF4-FFF2-40B4-BE49-F238E27FC236}">
                <a16:creationId xmlns:a16="http://schemas.microsoft.com/office/drawing/2014/main" id="{465CCFE2-98D8-4310-BBF1-0C471452331C}"/>
              </a:ext>
            </a:extLst>
          </p:cNvPr>
          <p:cNvSpPr/>
          <p:nvPr userDrawn="1"/>
        </p:nvSpPr>
        <p:spPr>
          <a:xfrm>
            <a:off x="1817720" y="0"/>
            <a:ext cx="4208430" cy="6858000"/>
          </a:xfrm>
          <a:prstGeom prst="parallelogram">
            <a:avLst>
              <a:gd name="adj" fmla="val 56686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F47584D-0676-45F9-BD42-1D4A75473CF0}"/>
              </a:ext>
            </a:extLst>
          </p:cNvPr>
          <p:cNvGrpSpPr/>
          <p:nvPr userDrawn="1"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86196304-A133-4EAA-9D29-A6BFF31C51D0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E776C76-018D-4AE6-95E1-7F675F5DCA22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4F1EDF1-56A3-42D1-9CA8-A94E9261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1" y="464234"/>
            <a:ext cx="2031325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6B891B7-621F-4731-96D7-C640F7C10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A50CDAA-FC58-4557-BC18-11A275D4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403E5-32AE-4AE8-B307-06EE2A15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6AB251C7-18E4-4DC0-BD0A-E3A4E390FE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400" y="1509186"/>
            <a:ext cx="6241545" cy="4161364"/>
          </a:xfrm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0AF6980A-48F9-4DB7-AF8F-1C65482641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5860" y="4037166"/>
            <a:ext cx="1415772" cy="461665"/>
          </a:xfrm>
          <a:noFill/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6">
            <a:extLst>
              <a:ext uri="{FF2B5EF4-FFF2-40B4-BE49-F238E27FC236}">
                <a16:creationId xmlns:a16="http://schemas.microsoft.com/office/drawing/2014/main" id="{D5B15E94-680A-46A6-AD18-60070A709B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5860" y="4559880"/>
            <a:ext cx="3607296" cy="1167820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A9B1681-036F-458F-AE8B-B5408E01A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5"/>
          <a:stretch>
            <a:fillRect/>
          </a:stretch>
        </p:blipFill>
        <p:spPr>
          <a:xfrm>
            <a:off x="11518900" y="0"/>
            <a:ext cx="673100" cy="6858000"/>
          </a:xfrm>
          <a:custGeom>
            <a:avLst/>
            <a:gdLst>
              <a:gd name="connsiteX0" fmla="*/ 0 w 673100"/>
              <a:gd name="connsiteY0" fmla="*/ 0 h 6858000"/>
              <a:gd name="connsiteX1" fmla="*/ 673100 w 673100"/>
              <a:gd name="connsiteY1" fmla="*/ 0 h 6858000"/>
              <a:gd name="connsiteX2" fmla="*/ 673100 w 673100"/>
              <a:gd name="connsiteY2" fmla="*/ 6858000 h 6858000"/>
              <a:gd name="connsiteX3" fmla="*/ 0 w 673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6858000">
                <a:moveTo>
                  <a:pt x="0" y="0"/>
                </a:moveTo>
                <a:lnTo>
                  <a:pt x="673100" y="0"/>
                </a:lnTo>
                <a:lnTo>
                  <a:pt x="6731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15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3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67CB44-4BFA-45D6-A72B-1E1FCD31C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A38B38B-6B5E-4872-85E3-8434FF19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E599A3-23D9-4EC8-8E5A-885BA32D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600DD5D-0D47-4C3F-B0F0-7312B97961DF}"/>
              </a:ext>
            </a:extLst>
          </p:cNvPr>
          <p:cNvSpPr/>
          <p:nvPr userDrawn="1"/>
        </p:nvSpPr>
        <p:spPr>
          <a:xfrm>
            <a:off x="816434" y="3453782"/>
            <a:ext cx="11375567" cy="3404218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835777A-4CF6-4529-87E5-90B9A7D1FB8C}"/>
              </a:ext>
            </a:extLst>
          </p:cNvPr>
          <p:cNvGrpSpPr/>
          <p:nvPr userDrawn="1"/>
        </p:nvGrpSpPr>
        <p:grpSpPr>
          <a:xfrm>
            <a:off x="1863905" y="387464"/>
            <a:ext cx="2261141" cy="638355"/>
            <a:chOff x="1247955" y="971909"/>
            <a:chExt cx="2261141" cy="638355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D0BE7E9-CCA6-4F73-859E-FF0754E75123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C1662998-FD90-46B2-B852-DB3B504D753A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: 一个圆顶角，剪去另一个顶角 15">
            <a:extLst>
              <a:ext uri="{FF2B5EF4-FFF2-40B4-BE49-F238E27FC236}">
                <a16:creationId xmlns:a16="http://schemas.microsoft.com/office/drawing/2014/main" id="{53FFF19C-A11B-4DDB-BC09-47B266F0F660}"/>
              </a:ext>
            </a:extLst>
          </p:cNvPr>
          <p:cNvSpPr/>
          <p:nvPr userDrawn="1"/>
        </p:nvSpPr>
        <p:spPr>
          <a:xfrm>
            <a:off x="802976" y="2285271"/>
            <a:ext cx="2337732" cy="555096"/>
          </a:xfrm>
          <a:prstGeom prst="snipRoundRect">
            <a:avLst>
              <a:gd name="adj1" fmla="val 50000"/>
              <a:gd name="adj2" fmla="val 3725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A8845AD6-4B3F-46BC-B09D-30CADF748C7D}"/>
              </a:ext>
            </a:extLst>
          </p:cNvPr>
          <p:cNvSpPr/>
          <p:nvPr userDrawn="1"/>
        </p:nvSpPr>
        <p:spPr>
          <a:xfrm rot="10800000">
            <a:off x="2997138" y="2285271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8776B452-BCFC-4F5F-BAFD-E4A8EF60301A}"/>
              </a:ext>
            </a:extLst>
          </p:cNvPr>
          <p:cNvSpPr/>
          <p:nvPr userDrawn="1"/>
        </p:nvSpPr>
        <p:spPr>
          <a:xfrm>
            <a:off x="3185395" y="2513588"/>
            <a:ext cx="326780" cy="326780"/>
          </a:xfrm>
          <a:prstGeom prst="rtTriangle">
            <a:avLst/>
          </a:prstGeom>
          <a:pattFill prst="pct8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DE9809C-C203-4C07-9971-04BD6604D2D4}"/>
              </a:ext>
            </a:extLst>
          </p:cNvPr>
          <p:cNvSpPr/>
          <p:nvPr userDrawn="1"/>
        </p:nvSpPr>
        <p:spPr>
          <a:xfrm>
            <a:off x="0" y="0"/>
            <a:ext cx="660400" cy="6858000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35DFBF5-EA1B-46D0-93C5-75D9EB7A4318}"/>
              </a:ext>
            </a:extLst>
          </p:cNvPr>
          <p:cNvGrpSpPr/>
          <p:nvPr userDrawn="1"/>
        </p:nvGrpSpPr>
        <p:grpSpPr>
          <a:xfrm>
            <a:off x="285750" y="5913966"/>
            <a:ext cx="88900" cy="410634"/>
            <a:chOff x="275167" y="5913966"/>
            <a:chExt cx="88900" cy="410634"/>
          </a:xfrm>
          <a:gradFill flip="none" rotWithShape="1">
            <a:gsLst>
              <a:gs pos="44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8DD48134-85DD-4AE3-A5E6-6866987F44AE}"/>
                </a:ext>
              </a:extLst>
            </p:cNvPr>
            <p:cNvSpPr/>
            <p:nvPr/>
          </p:nvSpPr>
          <p:spPr>
            <a:xfrm>
              <a:off x="275167" y="5913966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77F0289B-DFE5-4505-8234-E38F19AF6E80}"/>
                </a:ext>
              </a:extLst>
            </p:cNvPr>
            <p:cNvSpPr/>
            <p:nvPr/>
          </p:nvSpPr>
          <p:spPr>
            <a:xfrm>
              <a:off x="275167" y="6074833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EAFB1E8C-D9F3-4C0B-A038-E8FCFB22347E}"/>
                </a:ext>
              </a:extLst>
            </p:cNvPr>
            <p:cNvSpPr/>
            <p:nvPr/>
          </p:nvSpPr>
          <p:spPr>
            <a:xfrm>
              <a:off x="275167" y="6235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046394C2-7E88-446C-B071-C18460EF0568}"/>
              </a:ext>
            </a:extLst>
          </p:cNvPr>
          <p:cNvSpPr/>
          <p:nvPr userDrawn="1"/>
        </p:nvSpPr>
        <p:spPr>
          <a:xfrm>
            <a:off x="2431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DACDF9FB-87F7-455D-8D7D-724966975486}"/>
              </a:ext>
            </a:extLst>
          </p:cNvPr>
          <p:cNvSpPr/>
          <p:nvPr userDrawn="1"/>
        </p:nvSpPr>
        <p:spPr>
          <a:xfrm>
            <a:off x="321200" y="-14287"/>
            <a:ext cx="18000" cy="10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D51F4837-4260-4DE2-9843-9B8E65DAD7C7}"/>
              </a:ext>
            </a:extLst>
          </p:cNvPr>
          <p:cNvSpPr/>
          <p:nvPr userDrawn="1"/>
        </p:nvSpPr>
        <p:spPr>
          <a:xfrm>
            <a:off x="3992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竖排文字占位符 22">
            <a:extLst>
              <a:ext uri="{FF2B5EF4-FFF2-40B4-BE49-F238E27FC236}">
                <a16:creationId xmlns:a16="http://schemas.microsoft.com/office/drawing/2014/main" id="{97E552E7-3A93-47F3-A021-FDEA7BCFDF6C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  <a:noFill/>
        </p:spPr>
        <p:txBody>
          <a:bodyPr vert="eaVert" wrap="square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CCCDA0D3-D237-402F-8106-D186B064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39" name="图片占位符 38">
            <a:extLst>
              <a:ext uri="{FF2B5EF4-FFF2-40B4-BE49-F238E27FC236}">
                <a16:creationId xmlns:a16="http://schemas.microsoft.com/office/drawing/2014/main" id="{55AE653E-1408-4CF3-BCB1-86760BD262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2231" y="1802383"/>
            <a:ext cx="5407419" cy="384015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1" name="文本占位符 40">
            <a:extLst>
              <a:ext uri="{FF2B5EF4-FFF2-40B4-BE49-F238E27FC236}">
                <a16:creationId xmlns:a16="http://schemas.microsoft.com/office/drawing/2014/main" id="{42AD69C9-33CC-4A25-B704-3533EB643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827" y="2362764"/>
            <a:ext cx="1980030" cy="400110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42" name="文本占位符 40">
            <a:extLst>
              <a:ext uri="{FF2B5EF4-FFF2-40B4-BE49-F238E27FC236}">
                <a16:creationId xmlns:a16="http://schemas.microsoft.com/office/drawing/2014/main" id="{1443B37B-8634-4F22-9EB0-B92E1C798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3466" y="3570474"/>
            <a:ext cx="4324013" cy="1669431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42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4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0C97113-85C5-4FFA-BF34-D6B70842DC69}"/>
              </a:ext>
            </a:extLst>
          </p:cNvPr>
          <p:cNvSpPr/>
          <p:nvPr userDrawn="1"/>
        </p:nvSpPr>
        <p:spPr>
          <a:xfrm>
            <a:off x="1986592" y="3452391"/>
            <a:ext cx="3848100" cy="34056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0FA959A-2AA2-4A45-BD46-785D5CFE528D}"/>
              </a:ext>
            </a:extLst>
          </p:cNvPr>
          <p:cNvGrpSpPr/>
          <p:nvPr userDrawn="1"/>
        </p:nvGrpSpPr>
        <p:grpSpPr>
          <a:xfrm>
            <a:off x="1863905" y="387464"/>
            <a:ext cx="2261141" cy="638355"/>
            <a:chOff x="1247955" y="971909"/>
            <a:chExt cx="2261141" cy="638355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9B979DF-C00A-4066-A291-B665CF1363F4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6A69C28-151D-4B4D-9946-639ED688997F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877B2B8-FAD3-45E4-9A45-13904A739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79" b="23752"/>
          <a:stretch>
            <a:fillRect/>
          </a:stretch>
        </p:blipFill>
        <p:spPr>
          <a:xfrm rot="1300657">
            <a:off x="9119848" y="2979869"/>
            <a:ext cx="3544883" cy="4699007"/>
          </a:xfrm>
          <a:custGeom>
            <a:avLst/>
            <a:gdLst>
              <a:gd name="connsiteX0" fmla="*/ 0 w 3544883"/>
              <a:gd name="connsiteY0" fmla="*/ 0 h 4699007"/>
              <a:gd name="connsiteX1" fmla="*/ 2237150 w 3544883"/>
              <a:gd name="connsiteY1" fmla="*/ 0 h 4699007"/>
              <a:gd name="connsiteX2" fmla="*/ 3544883 w 3544883"/>
              <a:gd name="connsiteY2" fmla="*/ 3289930 h 4699007"/>
              <a:gd name="connsiteX3" fmla="*/ 0 w 3544883"/>
              <a:gd name="connsiteY3" fmla="*/ 4699007 h 469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4883" h="4699007">
                <a:moveTo>
                  <a:pt x="0" y="0"/>
                </a:moveTo>
                <a:lnTo>
                  <a:pt x="2237150" y="0"/>
                </a:lnTo>
                <a:lnTo>
                  <a:pt x="3544883" y="3289930"/>
                </a:lnTo>
                <a:lnTo>
                  <a:pt x="0" y="4699007"/>
                </a:lnTo>
                <a:close/>
              </a:path>
            </a:pathLst>
          </a:custGeom>
        </p:spPr>
      </p:pic>
      <p:sp>
        <p:nvSpPr>
          <p:cNvPr id="16" name="矩形: 一个圆顶角，剪去另一个顶角 15">
            <a:extLst>
              <a:ext uri="{FF2B5EF4-FFF2-40B4-BE49-F238E27FC236}">
                <a16:creationId xmlns:a16="http://schemas.microsoft.com/office/drawing/2014/main" id="{A3F39B07-3C52-4A49-9A25-C5E66D867EF1}"/>
              </a:ext>
            </a:extLst>
          </p:cNvPr>
          <p:cNvSpPr/>
          <p:nvPr userDrawn="1"/>
        </p:nvSpPr>
        <p:spPr>
          <a:xfrm flipH="1">
            <a:off x="7881323" y="1452743"/>
            <a:ext cx="3637576" cy="555096"/>
          </a:xfrm>
          <a:prstGeom prst="snipRoundRect">
            <a:avLst>
              <a:gd name="adj1" fmla="val 50000"/>
              <a:gd name="adj2" fmla="val 3725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62BE1CE2-709B-478E-86AC-6E9D24E6EB71}"/>
              </a:ext>
            </a:extLst>
          </p:cNvPr>
          <p:cNvSpPr/>
          <p:nvPr userDrawn="1"/>
        </p:nvSpPr>
        <p:spPr>
          <a:xfrm rot="10800000" flipH="1">
            <a:off x="7881325" y="1452743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0E586516-6007-409F-B0A0-FF64971D6343}"/>
              </a:ext>
            </a:extLst>
          </p:cNvPr>
          <p:cNvSpPr/>
          <p:nvPr userDrawn="1"/>
        </p:nvSpPr>
        <p:spPr>
          <a:xfrm flipH="1">
            <a:off x="7509854" y="1681060"/>
            <a:ext cx="326780" cy="326780"/>
          </a:xfrm>
          <a:prstGeom prst="rtTriangle">
            <a:avLst/>
          </a:prstGeom>
          <a:pattFill prst="pct8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0B947E-572B-43F0-87B9-717355B3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4AEB63-7103-4937-B774-95B3C4DF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49A7CC-9DF6-4035-A211-AD3F0C7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9EBEAECC-F9F3-4397-9234-C67BC6B4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27" name="图片占位符 38">
            <a:extLst>
              <a:ext uri="{FF2B5EF4-FFF2-40B4-BE49-F238E27FC236}">
                <a16:creationId xmlns:a16="http://schemas.microsoft.com/office/drawing/2014/main" id="{5C188737-C427-4F8C-A463-779DF4ABCA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66536" y="2160895"/>
            <a:ext cx="5282642" cy="36186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8" name="文本占位符 40">
            <a:extLst>
              <a:ext uri="{FF2B5EF4-FFF2-40B4-BE49-F238E27FC236}">
                <a16:creationId xmlns:a16="http://schemas.microsoft.com/office/drawing/2014/main" id="{42C51356-24B4-4C98-BD48-59F8D79DDA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422" y="1562628"/>
            <a:ext cx="3307378" cy="3693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29" name="文本占位符 40">
            <a:extLst>
              <a:ext uri="{FF2B5EF4-FFF2-40B4-BE49-F238E27FC236}">
                <a16:creationId xmlns:a16="http://schemas.microsoft.com/office/drawing/2014/main" id="{870D734A-5DB0-46D3-BA5A-7064930EED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8103" y="2821122"/>
            <a:ext cx="4104294" cy="1992597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0363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5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40B6CFA-10CA-4EC2-B6C8-E5B76C6CBAFB}"/>
              </a:ext>
            </a:extLst>
          </p:cNvPr>
          <p:cNvSpPr/>
          <p:nvPr userDrawn="1"/>
        </p:nvSpPr>
        <p:spPr>
          <a:xfrm>
            <a:off x="8996362" y="2543271"/>
            <a:ext cx="3195637" cy="19128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一个圆顶角，剪去另一个顶角 7">
            <a:extLst>
              <a:ext uri="{FF2B5EF4-FFF2-40B4-BE49-F238E27FC236}">
                <a16:creationId xmlns:a16="http://schemas.microsoft.com/office/drawing/2014/main" id="{C40CCE1C-A540-4EF2-B19F-1F4509AC59B8}"/>
              </a:ext>
            </a:extLst>
          </p:cNvPr>
          <p:cNvSpPr/>
          <p:nvPr userDrawn="1"/>
        </p:nvSpPr>
        <p:spPr>
          <a:xfrm flipH="1">
            <a:off x="8169051" y="1145749"/>
            <a:ext cx="3067094" cy="555096"/>
          </a:xfrm>
          <a:prstGeom prst="snipRoundRect">
            <a:avLst>
              <a:gd name="adj1" fmla="val 50000"/>
              <a:gd name="adj2" fmla="val 3725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4FFE069F-8245-4BF6-AFE6-60E342F82C83}"/>
              </a:ext>
            </a:extLst>
          </p:cNvPr>
          <p:cNvSpPr/>
          <p:nvPr userDrawn="1"/>
        </p:nvSpPr>
        <p:spPr>
          <a:xfrm rot="10800000" flipH="1">
            <a:off x="8169054" y="1145749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FA09A7D8-901B-468A-923A-6F9AD14F1B6A}"/>
              </a:ext>
            </a:extLst>
          </p:cNvPr>
          <p:cNvSpPr/>
          <p:nvPr userDrawn="1"/>
        </p:nvSpPr>
        <p:spPr>
          <a:xfrm flipH="1">
            <a:off x="7797583" y="1374066"/>
            <a:ext cx="326780" cy="326780"/>
          </a:xfrm>
          <a:prstGeom prst="rtTriangle">
            <a:avLst/>
          </a:prstGeom>
          <a:pattFill prst="pct8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8C7F9A-C08A-401E-8015-3AEC46C6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F53826-ECB0-4A8F-B105-97B2F360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B377B22-8FAD-44DD-8D02-6F12036C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C72C24-53E2-44BB-A368-8D60E2781C15}"/>
              </a:ext>
            </a:extLst>
          </p:cNvPr>
          <p:cNvGrpSpPr/>
          <p:nvPr userDrawn="1"/>
        </p:nvGrpSpPr>
        <p:grpSpPr>
          <a:xfrm>
            <a:off x="1863905" y="387464"/>
            <a:ext cx="2261141" cy="638355"/>
            <a:chOff x="1247955" y="971909"/>
            <a:chExt cx="2261141" cy="63835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41992064-04CE-4140-ABC2-AFCED86AD4BC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1F2F175-F258-442D-8CB5-891774C4956D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>
            <a:extLst>
              <a:ext uri="{FF2B5EF4-FFF2-40B4-BE49-F238E27FC236}">
                <a16:creationId xmlns:a16="http://schemas.microsoft.com/office/drawing/2014/main" id="{6632A372-39A8-4E9F-8675-9D670FBC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图片占位符 38">
            <a:extLst>
              <a:ext uri="{FF2B5EF4-FFF2-40B4-BE49-F238E27FC236}">
                <a16:creationId xmlns:a16="http://schemas.microsoft.com/office/drawing/2014/main" id="{70EA1F61-43B4-4155-A59A-375ABBCA3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2500" y="2190750"/>
            <a:ext cx="10287000" cy="46672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文本占位符 40">
            <a:extLst>
              <a:ext uri="{FF2B5EF4-FFF2-40B4-BE49-F238E27FC236}">
                <a16:creationId xmlns:a16="http://schemas.microsoft.com/office/drawing/2014/main" id="{6ABDEB35-DCC1-4ECC-A061-0F3A8BB4E4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9624" y="1241730"/>
            <a:ext cx="3005952" cy="400110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40">
            <a:extLst>
              <a:ext uri="{FF2B5EF4-FFF2-40B4-BE49-F238E27FC236}">
                <a16:creationId xmlns:a16="http://schemas.microsoft.com/office/drawing/2014/main" id="{9A2D550E-C485-4C55-B9A7-02C3D02ED9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9900" y="4367236"/>
            <a:ext cx="5105399" cy="1669431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2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6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8B2E0AF-2849-44F6-93BC-837402B68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24"/>
          <a:stretch>
            <a:fillRect/>
          </a:stretch>
        </p:blipFill>
        <p:spPr>
          <a:xfrm>
            <a:off x="6096001" y="6235700"/>
            <a:ext cx="3962400" cy="622300"/>
          </a:xfrm>
          <a:custGeom>
            <a:avLst/>
            <a:gdLst>
              <a:gd name="connsiteX0" fmla="*/ 0 w 3962400"/>
              <a:gd name="connsiteY0" fmla="*/ 0 h 622300"/>
              <a:gd name="connsiteX1" fmla="*/ 3962400 w 3962400"/>
              <a:gd name="connsiteY1" fmla="*/ 0 h 622300"/>
              <a:gd name="connsiteX2" fmla="*/ 3962400 w 3962400"/>
              <a:gd name="connsiteY2" fmla="*/ 622300 h 622300"/>
              <a:gd name="connsiteX3" fmla="*/ 0 w 396240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622300">
                <a:moveTo>
                  <a:pt x="0" y="0"/>
                </a:moveTo>
                <a:lnTo>
                  <a:pt x="3962400" y="0"/>
                </a:lnTo>
                <a:lnTo>
                  <a:pt x="3962400" y="622300"/>
                </a:lnTo>
                <a:lnTo>
                  <a:pt x="0" y="622300"/>
                </a:ln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30000"/>
              </a:prstClr>
            </a:outerShdw>
          </a:effectLst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D812BF8-2FFE-444E-BBDC-92287E75D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DAC9C2-1E50-4724-9397-747DF610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F40EE6-551A-4566-9EF7-E86DC935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04CBD77-B912-4040-AE2D-65DABCEAFC6D}"/>
              </a:ext>
            </a:extLst>
          </p:cNvPr>
          <p:cNvGrpSpPr/>
          <p:nvPr userDrawn="1"/>
        </p:nvGrpSpPr>
        <p:grpSpPr>
          <a:xfrm>
            <a:off x="1003028" y="387464"/>
            <a:ext cx="2261141" cy="638355"/>
            <a:chOff x="1247955" y="971909"/>
            <a:chExt cx="2261141" cy="638355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4F44780-4B6F-4E73-A5A2-6CEAA42645D3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C3C20E8-B7F7-403B-8656-BACF90B1EE90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59AC8CC6-CE2B-4894-A84E-5028AD057A17}"/>
              </a:ext>
            </a:extLst>
          </p:cNvPr>
          <p:cNvSpPr/>
          <p:nvPr userDrawn="1"/>
        </p:nvSpPr>
        <p:spPr>
          <a:xfrm>
            <a:off x="0" y="0"/>
            <a:ext cx="660400" cy="68580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4AAB6-5C2E-490D-AE0A-F4AD96C68D57}"/>
              </a:ext>
            </a:extLst>
          </p:cNvPr>
          <p:cNvGrpSpPr/>
          <p:nvPr userDrawn="1"/>
        </p:nvGrpSpPr>
        <p:grpSpPr>
          <a:xfrm>
            <a:off x="285750" y="5913966"/>
            <a:ext cx="88900" cy="410634"/>
            <a:chOff x="275167" y="5913966"/>
            <a:chExt cx="88900" cy="410634"/>
          </a:xfrm>
          <a:gradFill flip="none" rotWithShape="1">
            <a:gsLst>
              <a:gs pos="4400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5400000" scaled="1"/>
            <a:tileRect/>
          </a:gradFill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1663DA1-A6DD-4269-BA86-6D132DF19E49}"/>
                </a:ext>
              </a:extLst>
            </p:cNvPr>
            <p:cNvSpPr/>
            <p:nvPr/>
          </p:nvSpPr>
          <p:spPr>
            <a:xfrm>
              <a:off x="275167" y="5913966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A4B4958-BA31-4F9F-B0AC-A8A3FEE06228}"/>
                </a:ext>
              </a:extLst>
            </p:cNvPr>
            <p:cNvSpPr/>
            <p:nvPr/>
          </p:nvSpPr>
          <p:spPr>
            <a:xfrm>
              <a:off x="275167" y="6074833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E0FD917-AF9E-4D48-BA7D-36B2A302EEC9}"/>
                </a:ext>
              </a:extLst>
            </p:cNvPr>
            <p:cNvSpPr/>
            <p:nvPr/>
          </p:nvSpPr>
          <p:spPr>
            <a:xfrm>
              <a:off x="275167" y="6235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625FB55-21ED-4A3B-AE0A-361F61286153}"/>
              </a:ext>
            </a:extLst>
          </p:cNvPr>
          <p:cNvSpPr/>
          <p:nvPr userDrawn="1"/>
        </p:nvSpPr>
        <p:spPr>
          <a:xfrm>
            <a:off x="2431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903B68E-E3FF-4973-93BB-64728198FFC0}"/>
              </a:ext>
            </a:extLst>
          </p:cNvPr>
          <p:cNvSpPr/>
          <p:nvPr userDrawn="1"/>
        </p:nvSpPr>
        <p:spPr>
          <a:xfrm>
            <a:off x="321200" y="-14287"/>
            <a:ext cx="18000" cy="10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CF6C4E2-5400-4AF6-8971-34BD01C704C0}"/>
              </a:ext>
            </a:extLst>
          </p:cNvPr>
          <p:cNvSpPr/>
          <p:nvPr userDrawn="1"/>
        </p:nvSpPr>
        <p:spPr>
          <a:xfrm>
            <a:off x="3992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一个圆顶角，剪去另一个顶角 21">
            <a:extLst>
              <a:ext uri="{FF2B5EF4-FFF2-40B4-BE49-F238E27FC236}">
                <a16:creationId xmlns:a16="http://schemas.microsoft.com/office/drawing/2014/main" id="{866F3240-7029-4D65-BA05-1F37562AB544}"/>
              </a:ext>
            </a:extLst>
          </p:cNvPr>
          <p:cNvSpPr/>
          <p:nvPr userDrawn="1"/>
        </p:nvSpPr>
        <p:spPr>
          <a:xfrm>
            <a:off x="1301387" y="3440492"/>
            <a:ext cx="2337732" cy="555096"/>
          </a:xfrm>
          <a:prstGeom prst="snipRoundRect">
            <a:avLst>
              <a:gd name="adj1" fmla="val 0"/>
              <a:gd name="adj2" fmla="val 37258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直角三角形 22">
            <a:extLst>
              <a:ext uri="{FF2B5EF4-FFF2-40B4-BE49-F238E27FC236}">
                <a16:creationId xmlns:a16="http://schemas.microsoft.com/office/drawing/2014/main" id="{9F2914CB-10A1-49CC-8A14-CE308B669611}"/>
              </a:ext>
            </a:extLst>
          </p:cNvPr>
          <p:cNvSpPr/>
          <p:nvPr userDrawn="1"/>
        </p:nvSpPr>
        <p:spPr>
          <a:xfrm rot="10800000">
            <a:off x="3495549" y="3440492"/>
            <a:ext cx="143570" cy="14357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15542700-08CD-4687-9489-1766696CF86C}"/>
              </a:ext>
            </a:extLst>
          </p:cNvPr>
          <p:cNvSpPr/>
          <p:nvPr userDrawn="1"/>
        </p:nvSpPr>
        <p:spPr>
          <a:xfrm>
            <a:off x="3683806" y="3668809"/>
            <a:ext cx="326780" cy="326780"/>
          </a:xfrm>
          <a:prstGeom prst="rtTriangle">
            <a:avLst/>
          </a:prstGeom>
          <a:pattFill prst="pct8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2CB2CD3-9BE6-487F-B75C-C408C35A697D}"/>
              </a:ext>
            </a:extLst>
          </p:cNvPr>
          <p:cNvCxnSpPr/>
          <p:nvPr userDrawn="1"/>
        </p:nvCxnSpPr>
        <p:spPr>
          <a:xfrm>
            <a:off x="5676900" y="1091515"/>
            <a:ext cx="0" cy="513926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6FEDC44C-3E6E-4BB4-A148-89470833F752}"/>
              </a:ext>
            </a:extLst>
          </p:cNvPr>
          <p:cNvCxnSpPr>
            <a:cxnSpLocks/>
          </p:cNvCxnSpPr>
          <p:nvPr userDrawn="1"/>
        </p:nvCxnSpPr>
        <p:spPr>
          <a:xfrm>
            <a:off x="5568950" y="2184400"/>
            <a:ext cx="0" cy="467360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标题 1">
            <a:extLst>
              <a:ext uri="{FF2B5EF4-FFF2-40B4-BE49-F238E27FC236}">
                <a16:creationId xmlns:a16="http://schemas.microsoft.com/office/drawing/2014/main" id="{581F86CF-25FE-42FA-9B55-55A64CFA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35" name="竖排文字占位符 22">
            <a:extLst>
              <a:ext uri="{FF2B5EF4-FFF2-40B4-BE49-F238E27FC236}">
                <a16:creationId xmlns:a16="http://schemas.microsoft.com/office/drawing/2014/main" id="{EF1879FC-FD41-4922-BD0B-3DD1F535B4D8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  <a:noFill/>
        </p:spPr>
        <p:txBody>
          <a:bodyPr vert="eaVert" wrap="square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36" name="图片占位符 38">
            <a:extLst>
              <a:ext uri="{FF2B5EF4-FFF2-40B4-BE49-F238E27FC236}">
                <a16:creationId xmlns:a16="http://schemas.microsoft.com/office/drawing/2014/main" id="{98EE7927-F649-4634-BCDD-3C7D9B91D2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1"/>
            <a:ext cx="3962400" cy="5721706"/>
          </a:xfr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7" name="文本占位符 40">
            <a:extLst>
              <a:ext uri="{FF2B5EF4-FFF2-40B4-BE49-F238E27FC236}">
                <a16:creationId xmlns:a16="http://schemas.microsoft.com/office/drawing/2014/main" id="{EDB7B76A-4621-4FA7-B093-A8710D74C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3731" y="3535426"/>
            <a:ext cx="2337732" cy="646331"/>
          </a:xfrm>
          <a:noFill/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38" name="文本占位符 40">
            <a:extLst>
              <a:ext uri="{FF2B5EF4-FFF2-40B4-BE49-F238E27FC236}">
                <a16:creationId xmlns:a16="http://schemas.microsoft.com/office/drawing/2014/main" id="{2CFD2AC8-9845-45CE-8D5C-46ED71696D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8581" y="4569118"/>
            <a:ext cx="3954929" cy="1433748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BB899672-CBD1-4E1B-9A36-592B49763CEE}"/>
              </a:ext>
            </a:extLst>
          </p:cNvPr>
          <p:cNvCxnSpPr/>
          <p:nvPr userDrawn="1"/>
        </p:nvCxnSpPr>
        <p:spPr>
          <a:xfrm>
            <a:off x="5089071" y="5921829"/>
            <a:ext cx="179614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7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A8F375-94D1-4043-8437-0B1CE4F8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C288FC-702D-4F76-A726-043E1F6BA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740845-2186-4811-A267-AA83D7FB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9BAA5F-D44D-4441-9A24-0CF9E1A33817}"/>
              </a:ext>
            </a:extLst>
          </p:cNvPr>
          <p:cNvSpPr/>
          <p:nvPr userDrawn="1"/>
        </p:nvSpPr>
        <p:spPr>
          <a:xfrm>
            <a:off x="660400" y="0"/>
            <a:ext cx="8335963" cy="68580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2B5A977-3D0E-4A01-A36E-3CB520A36245}"/>
              </a:ext>
            </a:extLst>
          </p:cNvPr>
          <p:cNvGrpSpPr/>
          <p:nvPr userDrawn="1"/>
        </p:nvGrpSpPr>
        <p:grpSpPr>
          <a:xfrm>
            <a:off x="974905" y="387464"/>
            <a:ext cx="2261141" cy="638355"/>
            <a:chOff x="1247955" y="971909"/>
            <a:chExt cx="2261141" cy="638355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015A0046-5E15-45AC-992A-975F3A91D6F8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48000">
                    <a:schemeClr val="accent4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1919669-50D9-4C14-9F39-053745462E34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48000">
                    <a:schemeClr val="accent4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: 一个圆顶角，剪去另一个顶角 12">
            <a:extLst>
              <a:ext uri="{FF2B5EF4-FFF2-40B4-BE49-F238E27FC236}">
                <a16:creationId xmlns:a16="http://schemas.microsoft.com/office/drawing/2014/main" id="{63DB5982-F5B3-4472-BAA7-8CF43393CE71}"/>
              </a:ext>
            </a:extLst>
          </p:cNvPr>
          <p:cNvSpPr/>
          <p:nvPr userDrawn="1"/>
        </p:nvSpPr>
        <p:spPr>
          <a:xfrm>
            <a:off x="8182729" y="2526092"/>
            <a:ext cx="2337732" cy="555096"/>
          </a:xfrm>
          <a:prstGeom prst="snipRoundRect">
            <a:avLst>
              <a:gd name="adj1" fmla="val 0"/>
              <a:gd name="adj2" fmla="val 37258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EB9918FC-F854-405B-A930-54827CCC8D5B}"/>
              </a:ext>
            </a:extLst>
          </p:cNvPr>
          <p:cNvSpPr/>
          <p:nvPr userDrawn="1"/>
        </p:nvSpPr>
        <p:spPr>
          <a:xfrm rot="10800000">
            <a:off x="10376891" y="2526092"/>
            <a:ext cx="143570" cy="14357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EFF88777-B1FC-4F50-9877-0A047AFE405D}"/>
              </a:ext>
            </a:extLst>
          </p:cNvPr>
          <p:cNvSpPr/>
          <p:nvPr userDrawn="1"/>
        </p:nvSpPr>
        <p:spPr>
          <a:xfrm>
            <a:off x="10565148" y="2754409"/>
            <a:ext cx="326780" cy="326780"/>
          </a:xfrm>
          <a:prstGeom prst="rtTriangle">
            <a:avLst/>
          </a:prstGeom>
          <a:pattFill prst="pct8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9894BF5C-10C8-42FF-BF44-F1730C0C3A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593" y="1490054"/>
            <a:ext cx="6899872" cy="5367947"/>
          </a:xfrm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6" name="文本占位符 40">
            <a:extLst>
              <a:ext uri="{FF2B5EF4-FFF2-40B4-BE49-F238E27FC236}">
                <a16:creationId xmlns:a16="http://schemas.microsoft.com/office/drawing/2014/main" id="{18FCD5BF-1B65-4B42-9DB7-17C853889F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2729" y="2618974"/>
            <a:ext cx="2337732" cy="646331"/>
          </a:xfrm>
          <a:noFill/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40">
            <a:extLst>
              <a:ext uri="{FF2B5EF4-FFF2-40B4-BE49-F238E27FC236}">
                <a16:creationId xmlns:a16="http://schemas.microsoft.com/office/drawing/2014/main" id="{1F4003C2-14C4-4210-93F6-0BF40BF061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4455" y="3829102"/>
            <a:ext cx="3120006" cy="134626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944DE775-009B-47E8-966C-8CBA91EB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082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8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D4C824E-07DF-4780-9B24-AFE522BD0EE8}"/>
              </a:ext>
            </a:extLst>
          </p:cNvPr>
          <p:cNvGrpSpPr/>
          <p:nvPr userDrawn="1"/>
        </p:nvGrpSpPr>
        <p:grpSpPr>
          <a:xfrm>
            <a:off x="968555" y="387464"/>
            <a:ext cx="2261141" cy="638355"/>
            <a:chOff x="1247955" y="971909"/>
            <a:chExt cx="2261141" cy="638355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94F4C35-D2AC-4131-B62B-341CC7936E7E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3F5383D-35ED-40EE-B8FF-D524C84004D6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D3BCECD-ABFE-407C-9E25-B88F0FF11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77"/>
          <a:stretch/>
        </p:blipFill>
        <p:spPr>
          <a:xfrm>
            <a:off x="0" y="0"/>
            <a:ext cx="660400" cy="6858000"/>
          </a:xfrm>
          <a:custGeom>
            <a:avLst/>
            <a:gdLst>
              <a:gd name="connsiteX0" fmla="*/ 0 w 8245234"/>
              <a:gd name="connsiteY0" fmla="*/ 0 h 6858000"/>
              <a:gd name="connsiteX1" fmla="*/ 8245234 w 8245234"/>
              <a:gd name="connsiteY1" fmla="*/ 0 h 6858000"/>
              <a:gd name="connsiteX2" fmla="*/ 8245234 w 8245234"/>
              <a:gd name="connsiteY2" fmla="*/ 6858000 h 6858000"/>
              <a:gd name="connsiteX3" fmla="*/ 0 w 82452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234" h="6858000">
                <a:moveTo>
                  <a:pt x="0" y="0"/>
                </a:moveTo>
                <a:lnTo>
                  <a:pt x="8245234" y="0"/>
                </a:lnTo>
                <a:lnTo>
                  <a:pt x="824523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矩形: 一个圆顶角，剪去另一个顶角 12">
            <a:extLst>
              <a:ext uri="{FF2B5EF4-FFF2-40B4-BE49-F238E27FC236}">
                <a16:creationId xmlns:a16="http://schemas.microsoft.com/office/drawing/2014/main" id="{12146429-C37A-4BBF-B817-54B1487F257A}"/>
              </a:ext>
            </a:extLst>
          </p:cNvPr>
          <p:cNvSpPr/>
          <p:nvPr userDrawn="1"/>
        </p:nvSpPr>
        <p:spPr>
          <a:xfrm>
            <a:off x="873644" y="3429000"/>
            <a:ext cx="2782163" cy="555096"/>
          </a:xfrm>
          <a:prstGeom prst="snipRoundRect">
            <a:avLst>
              <a:gd name="adj1" fmla="val 50000"/>
              <a:gd name="adj2" fmla="val 3725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AED859B4-92B2-42C5-8350-6795D57658F4}"/>
              </a:ext>
            </a:extLst>
          </p:cNvPr>
          <p:cNvSpPr/>
          <p:nvPr userDrawn="1"/>
        </p:nvSpPr>
        <p:spPr>
          <a:xfrm rot="10800000">
            <a:off x="3512235" y="3429000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531E76-84D8-44E7-9B0D-0C478C1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27EF28A-4C42-4ACC-BE5F-16562187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73405B-35B3-4668-870B-6043CBD7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3" name="图片占位符 22">
            <a:extLst>
              <a:ext uri="{FF2B5EF4-FFF2-40B4-BE49-F238E27FC236}">
                <a16:creationId xmlns:a16="http://schemas.microsoft.com/office/drawing/2014/main" id="{5E2457CD-906B-4E95-8C61-AAC93BDB05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46766" y="0"/>
            <a:ext cx="8245234" cy="6858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8E9ADAB4-B5F1-447D-AAE5-232A7F09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25" name="文本占位符 40">
            <a:extLst>
              <a:ext uri="{FF2B5EF4-FFF2-40B4-BE49-F238E27FC236}">
                <a16:creationId xmlns:a16="http://schemas.microsoft.com/office/drawing/2014/main" id="{D8A3D6F2-1BAD-41CB-B1BE-03E342CA1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5854" y="3521882"/>
            <a:ext cx="2769046" cy="64633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26" name="文本占位符 40">
            <a:extLst>
              <a:ext uri="{FF2B5EF4-FFF2-40B4-BE49-F238E27FC236}">
                <a16:creationId xmlns:a16="http://schemas.microsoft.com/office/drawing/2014/main" id="{1E02D4DD-10B7-43EE-BF8D-9164EB2CE5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276" y="4497115"/>
            <a:ext cx="2911474" cy="1992597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524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9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FBEC2BC-6747-45D0-A25A-DE50FDB45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891" y="0"/>
            <a:ext cx="7447109" cy="6858000"/>
          </a:xfrm>
          <a:custGeom>
            <a:avLst/>
            <a:gdLst>
              <a:gd name="connsiteX0" fmla="*/ 7447109 w 7447109"/>
              <a:gd name="connsiteY0" fmla="*/ 0 h 6858000"/>
              <a:gd name="connsiteX1" fmla="*/ 7447109 w 7447109"/>
              <a:gd name="connsiteY1" fmla="*/ 6858000 h 6858000"/>
              <a:gd name="connsiteX2" fmla="*/ 0 w 7447109"/>
              <a:gd name="connsiteY2" fmla="*/ 6135685 h 6858000"/>
              <a:gd name="connsiteX3" fmla="*/ 0 w 7447109"/>
              <a:gd name="connsiteY3" fmla="*/ 7223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7109" h="6858000">
                <a:moveTo>
                  <a:pt x="7447109" y="0"/>
                </a:moveTo>
                <a:lnTo>
                  <a:pt x="7447109" y="6858000"/>
                </a:lnTo>
                <a:lnTo>
                  <a:pt x="0" y="6135685"/>
                </a:lnTo>
                <a:lnTo>
                  <a:pt x="0" y="722315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82061B3-5A1C-4134-80D8-24B0AE5142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6000">
                <a:schemeClr val="accent4">
                  <a:lumMod val="5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2219C7E-B06A-4E8C-9F06-0C6747063754}"/>
              </a:ext>
            </a:extLst>
          </p:cNvPr>
          <p:cNvGrpSpPr/>
          <p:nvPr userDrawn="1"/>
        </p:nvGrpSpPr>
        <p:grpSpPr>
          <a:xfrm>
            <a:off x="1286959" y="387464"/>
            <a:ext cx="2261141" cy="638355"/>
            <a:chOff x="1247955" y="971909"/>
            <a:chExt cx="2261141" cy="638355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A502C94-8440-4AFF-A47F-F44CDEEA2BA5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6882261-7967-455A-B5B2-39341C85C5CC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: 剪去对角 12">
            <a:extLst>
              <a:ext uri="{FF2B5EF4-FFF2-40B4-BE49-F238E27FC236}">
                <a16:creationId xmlns:a16="http://schemas.microsoft.com/office/drawing/2014/main" id="{C274F9F5-C61E-4098-BFA7-EBF4E9BFBF34}"/>
              </a:ext>
            </a:extLst>
          </p:cNvPr>
          <p:cNvSpPr/>
          <p:nvPr userDrawn="1"/>
        </p:nvSpPr>
        <p:spPr>
          <a:xfrm>
            <a:off x="919000" y="2498447"/>
            <a:ext cx="2337732" cy="555096"/>
          </a:xfrm>
          <a:prstGeom prst="snip2DiagRect">
            <a:avLst>
              <a:gd name="adj1" fmla="val 0"/>
              <a:gd name="adj2" fmla="val 3954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169DBD75-E260-4A7D-8AF7-64D9F38D9F6C}"/>
              </a:ext>
            </a:extLst>
          </p:cNvPr>
          <p:cNvSpPr/>
          <p:nvPr userDrawn="1"/>
        </p:nvSpPr>
        <p:spPr>
          <a:xfrm rot="10800000">
            <a:off x="3117770" y="2498447"/>
            <a:ext cx="143570" cy="14357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27E18E8A-0CC1-4F02-9373-A1F615FB6F97}"/>
              </a:ext>
            </a:extLst>
          </p:cNvPr>
          <p:cNvSpPr/>
          <p:nvPr userDrawn="1"/>
        </p:nvSpPr>
        <p:spPr>
          <a:xfrm>
            <a:off x="923608" y="2909973"/>
            <a:ext cx="143570" cy="14357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235BDC-399D-46C1-A5A3-346F90D5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6F2A96-2625-4D4F-A174-BB41FBF0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7852E2-DC88-46E0-A0E3-D89DEAB8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C7BB9C6C-8127-4E21-AB55-F45FC584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26" name="文本占位符 40">
            <a:extLst>
              <a:ext uri="{FF2B5EF4-FFF2-40B4-BE49-F238E27FC236}">
                <a16:creationId xmlns:a16="http://schemas.microsoft.com/office/drawing/2014/main" id="{A5D21692-F7C0-41D9-8BF5-01AA40BEA4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393" y="2591329"/>
            <a:ext cx="2346946" cy="646331"/>
          </a:xfrm>
          <a:noFill/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40">
            <a:extLst>
              <a:ext uri="{FF2B5EF4-FFF2-40B4-BE49-F238E27FC236}">
                <a16:creationId xmlns:a16="http://schemas.microsoft.com/office/drawing/2014/main" id="{6498AEA3-E779-4A85-835B-17F0DDCC52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6490" y="3671431"/>
            <a:ext cx="3597710" cy="1992597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9" name="图片占位符 28">
            <a:extLst>
              <a:ext uri="{FF2B5EF4-FFF2-40B4-BE49-F238E27FC236}">
                <a16:creationId xmlns:a16="http://schemas.microsoft.com/office/drawing/2014/main" id="{0FC72339-739B-4DB7-8807-FDA481A92A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4181" y="1368514"/>
            <a:ext cx="6452696" cy="4032935"/>
          </a:xfrm>
          <a:effectLst>
            <a:outerShdw blurRad="381000" dist="381000" dir="2700000" algn="tl" rotWithShape="0">
              <a:prstClr val="black">
                <a:alpha val="40000"/>
              </a:prstClr>
            </a:outerShdw>
          </a:effectLst>
          <a:scene3d>
            <a:camera prst="perspectiveLeft" fov="3300000"/>
            <a:lightRig rig="threePt" dir="t"/>
          </a:scene3d>
          <a:sp3d prstMaterial="matte"/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4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10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365C0A23-E09C-4D22-8316-488F14E4E8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689" y="1599874"/>
            <a:ext cx="10706211" cy="5258127"/>
          </a:xfrm>
          <a:effectLst>
            <a:outerShdw blurRad="381000" dist="254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9A8F41-68B4-4F22-8377-038EC617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2EB2B0-9BBF-4B4D-83A0-1E86776F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F45D08-2F2F-4172-94A3-D63CED2C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7AEE573-B2EC-490B-9227-11589C0C1C24}"/>
              </a:ext>
            </a:extLst>
          </p:cNvPr>
          <p:cNvGrpSpPr/>
          <p:nvPr userDrawn="1"/>
        </p:nvGrpSpPr>
        <p:grpSpPr>
          <a:xfrm>
            <a:off x="968555" y="387464"/>
            <a:ext cx="2261141" cy="638355"/>
            <a:chOff x="1247955" y="971909"/>
            <a:chExt cx="2261141" cy="638355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9E238F-11E9-400E-9C17-1096EF525237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B8140DF-CCED-494D-8CA1-7EFCA44DE129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B77F0FF-FFE8-4F75-8A3C-599ADA0B304A}"/>
              </a:ext>
            </a:extLst>
          </p:cNvPr>
          <p:cNvSpPr txBox="1"/>
          <p:nvPr userDrawn="1"/>
        </p:nvSpPr>
        <p:spPr>
          <a:xfrm>
            <a:off x="1101879" y="4083877"/>
            <a:ext cx="17235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麦田上的鸦群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6D4A8592-82C3-4CE2-B20E-131B813E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占位符 40">
            <a:extLst>
              <a:ext uri="{FF2B5EF4-FFF2-40B4-BE49-F238E27FC236}">
                <a16:creationId xmlns:a16="http://schemas.microsoft.com/office/drawing/2014/main" id="{743F57F9-191E-40AB-A9C0-07AD3E204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051" y="4960903"/>
            <a:ext cx="10375900" cy="1023101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77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图1文_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6235618-5F5C-456A-9B4F-9AF07E8A4580}"/>
              </a:ext>
            </a:extLst>
          </p:cNvPr>
          <p:cNvSpPr/>
          <p:nvPr userDrawn="1"/>
        </p:nvSpPr>
        <p:spPr>
          <a:xfrm>
            <a:off x="0" y="1752600"/>
            <a:ext cx="12192000" cy="3352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F9F5050-ACD7-4916-9FFE-30C7B3703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9" t="28042" b="34791"/>
          <a:stretch>
            <a:fillRect/>
          </a:stretch>
        </p:blipFill>
        <p:spPr>
          <a:xfrm>
            <a:off x="0" y="1752600"/>
            <a:ext cx="5679504" cy="3352800"/>
          </a:xfrm>
          <a:custGeom>
            <a:avLst/>
            <a:gdLst>
              <a:gd name="connsiteX0" fmla="*/ 0 w 5679504"/>
              <a:gd name="connsiteY0" fmla="*/ 0 h 3352800"/>
              <a:gd name="connsiteX1" fmla="*/ 5679504 w 5679504"/>
              <a:gd name="connsiteY1" fmla="*/ 0 h 3352800"/>
              <a:gd name="connsiteX2" fmla="*/ 5679504 w 5679504"/>
              <a:gd name="connsiteY2" fmla="*/ 3352800 h 3352800"/>
              <a:gd name="connsiteX3" fmla="*/ 0 w 5679504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9504" h="3352800">
                <a:moveTo>
                  <a:pt x="0" y="0"/>
                </a:moveTo>
                <a:lnTo>
                  <a:pt x="5679504" y="0"/>
                </a:lnTo>
                <a:lnTo>
                  <a:pt x="5679504" y="3352800"/>
                </a:lnTo>
                <a:lnTo>
                  <a:pt x="0" y="335280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4A34EEC-9C81-4A1A-A093-A13CAD14E831}"/>
              </a:ext>
            </a:extLst>
          </p:cNvPr>
          <p:cNvSpPr/>
          <p:nvPr userDrawn="1"/>
        </p:nvSpPr>
        <p:spPr>
          <a:xfrm>
            <a:off x="0" y="0"/>
            <a:ext cx="660400" cy="6858000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83E7092-38E2-4E61-BB99-BFF4A8878510}"/>
              </a:ext>
            </a:extLst>
          </p:cNvPr>
          <p:cNvGrpSpPr/>
          <p:nvPr userDrawn="1"/>
        </p:nvGrpSpPr>
        <p:grpSpPr>
          <a:xfrm>
            <a:off x="285750" y="5913966"/>
            <a:ext cx="88900" cy="410634"/>
            <a:chOff x="275167" y="5913966"/>
            <a:chExt cx="88900" cy="410634"/>
          </a:xfrm>
          <a:gradFill flip="none" rotWithShape="1">
            <a:gsLst>
              <a:gs pos="44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6663AE9-A3E3-4A5B-B2C6-58F3285C11CF}"/>
                </a:ext>
              </a:extLst>
            </p:cNvPr>
            <p:cNvSpPr/>
            <p:nvPr/>
          </p:nvSpPr>
          <p:spPr>
            <a:xfrm>
              <a:off x="275167" y="5913966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4AC7328-EA9B-433D-A29E-1DEC90DAA97D}"/>
                </a:ext>
              </a:extLst>
            </p:cNvPr>
            <p:cNvSpPr/>
            <p:nvPr/>
          </p:nvSpPr>
          <p:spPr>
            <a:xfrm>
              <a:off x="275167" y="6074833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EB85B19-798F-47CE-AFF4-FB6196620A0F}"/>
                </a:ext>
              </a:extLst>
            </p:cNvPr>
            <p:cNvSpPr/>
            <p:nvPr/>
          </p:nvSpPr>
          <p:spPr>
            <a:xfrm>
              <a:off x="275167" y="6235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ED63C48-135E-4407-88FD-2F8DABF0639F}"/>
              </a:ext>
            </a:extLst>
          </p:cNvPr>
          <p:cNvSpPr/>
          <p:nvPr userDrawn="1"/>
        </p:nvSpPr>
        <p:spPr>
          <a:xfrm>
            <a:off x="2431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626F552-7BA0-41B7-8DEA-4D5692CD2AC4}"/>
              </a:ext>
            </a:extLst>
          </p:cNvPr>
          <p:cNvSpPr/>
          <p:nvPr userDrawn="1"/>
        </p:nvSpPr>
        <p:spPr>
          <a:xfrm>
            <a:off x="321200" y="-14287"/>
            <a:ext cx="18000" cy="10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8775B058-535D-4C94-87C3-9CFFEF122BAA}"/>
              </a:ext>
            </a:extLst>
          </p:cNvPr>
          <p:cNvSpPr/>
          <p:nvPr userDrawn="1"/>
        </p:nvSpPr>
        <p:spPr>
          <a:xfrm>
            <a:off x="3992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E06B3FE-9DE1-4352-9737-FE262B0D738D}"/>
              </a:ext>
            </a:extLst>
          </p:cNvPr>
          <p:cNvGrpSpPr/>
          <p:nvPr userDrawn="1"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067329D1-2698-4856-A940-E8DDC908E859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DD57A37-1C17-4CBF-A598-765E79F59CD8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7A11724D-0405-4FCC-84E5-D9BF286D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2031325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F7AC21-5509-4949-ADB1-3A7A5B39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5D2855-6E6F-433C-B9C7-B72A84DC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6D7BD94-5037-4546-B497-1210037A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3" name="竖排文字占位符 22">
            <a:extLst>
              <a:ext uri="{FF2B5EF4-FFF2-40B4-BE49-F238E27FC236}">
                <a16:creationId xmlns:a16="http://schemas.microsoft.com/office/drawing/2014/main" id="{B053DA66-01CE-4858-84D9-164AADBD5BD4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  <a:noFill/>
        </p:spPr>
        <p:txBody>
          <a:bodyPr vert="eaVert" wrap="square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BF90CAAA-BF48-4451-A0B0-602A9D5525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6780" y="787400"/>
            <a:ext cx="4051796" cy="5346700"/>
          </a:xfr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6" name="图片占位符 24">
            <a:extLst>
              <a:ext uri="{FF2B5EF4-FFF2-40B4-BE49-F238E27FC236}">
                <a16:creationId xmlns:a16="http://schemas.microsoft.com/office/drawing/2014/main" id="{85B38FAB-002B-417E-9669-99A9D92B0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79150" y="1206500"/>
            <a:ext cx="2963085" cy="4445000"/>
          </a:xfr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9" name="竖排文字占位符 22">
            <a:extLst>
              <a:ext uri="{FF2B5EF4-FFF2-40B4-BE49-F238E27FC236}">
                <a16:creationId xmlns:a16="http://schemas.microsoft.com/office/drawing/2014/main" id="{20839905-5716-4F91-8C68-A23C4D188713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>
          <a:xfrm>
            <a:off x="1060027" y="2241110"/>
            <a:ext cx="4402667" cy="2140390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203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图片占位符 34">
            <a:extLst>
              <a:ext uri="{FF2B5EF4-FFF2-40B4-BE49-F238E27FC236}">
                <a16:creationId xmlns:a16="http://schemas.microsoft.com/office/drawing/2014/main" id="{BAD4BB1C-B108-491C-A177-ED28113D65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1999" cy="6858000"/>
          </a:xfrm>
        </p:spPr>
        <p:txBody>
          <a:bodyPr/>
          <a:lstStyle/>
          <a:p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310C4FB4-3173-407C-B58B-587BE61E7B3A}"/>
              </a:ext>
            </a:extLst>
          </p:cNvPr>
          <p:cNvCxnSpPr>
            <a:cxnSpLocks/>
          </p:cNvCxnSpPr>
          <p:nvPr userDrawn="1"/>
        </p:nvCxnSpPr>
        <p:spPr>
          <a:xfrm>
            <a:off x="4081415" y="4251724"/>
            <a:ext cx="16208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1BCA3B-DC82-4B0E-A391-253EA652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F1010C-F751-4C6D-B1BB-8AF50BE5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id="{0A4ED0EC-F29C-4804-8568-88F1EF505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9188" y="4380948"/>
            <a:ext cx="800219" cy="2308324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38" name="文本占位符 36">
            <a:extLst>
              <a:ext uri="{FF2B5EF4-FFF2-40B4-BE49-F238E27FC236}">
                <a16:creationId xmlns:a16="http://schemas.microsoft.com/office/drawing/2014/main" id="{A6960FA6-87C3-43C9-BC49-107B3CF2F4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2271" y="5221217"/>
            <a:ext cx="1812979" cy="24622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1000" dirty="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39" name="文本占位符 36">
            <a:extLst>
              <a:ext uri="{FF2B5EF4-FFF2-40B4-BE49-F238E27FC236}">
                <a16:creationId xmlns:a16="http://schemas.microsoft.com/office/drawing/2014/main" id="{28BA9082-F901-4201-BB00-4AD0570F88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5091" y="4380948"/>
            <a:ext cx="800219" cy="2308324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40" name="文本占位符 36">
            <a:extLst>
              <a:ext uri="{FF2B5EF4-FFF2-40B4-BE49-F238E27FC236}">
                <a16:creationId xmlns:a16="http://schemas.microsoft.com/office/drawing/2014/main" id="{78804E4A-5366-4C85-ADD1-1A023136D9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8174" y="5221217"/>
            <a:ext cx="1812979" cy="24622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1000" dirty="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41" name="文本占位符 36">
            <a:extLst>
              <a:ext uri="{FF2B5EF4-FFF2-40B4-BE49-F238E27FC236}">
                <a16:creationId xmlns:a16="http://schemas.microsoft.com/office/drawing/2014/main" id="{E2044AD9-8A1C-475B-A0E0-ED47976B4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30994" y="4380948"/>
            <a:ext cx="800219" cy="2308324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42" name="文本占位符 36">
            <a:extLst>
              <a:ext uri="{FF2B5EF4-FFF2-40B4-BE49-F238E27FC236}">
                <a16:creationId xmlns:a16="http://schemas.microsoft.com/office/drawing/2014/main" id="{4B313E79-EAF1-4FA8-8846-C7B47D7303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04077" y="5221217"/>
            <a:ext cx="1812979" cy="24622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1000" dirty="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43" name="文本占位符 36">
            <a:extLst>
              <a:ext uri="{FF2B5EF4-FFF2-40B4-BE49-F238E27FC236}">
                <a16:creationId xmlns:a16="http://schemas.microsoft.com/office/drawing/2014/main" id="{7948FF55-90BB-4B08-84C0-F5A32C381C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856897" y="4380948"/>
            <a:ext cx="800219" cy="2308324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44" name="文本占位符 36">
            <a:extLst>
              <a:ext uri="{FF2B5EF4-FFF2-40B4-BE49-F238E27FC236}">
                <a16:creationId xmlns:a16="http://schemas.microsoft.com/office/drawing/2014/main" id="{75CA0761-6AD6-4EE4-B704-6551807FCB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9980" y="5221217"/>
            <a:ext cx="1812979" cy="24622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1000" dirty="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9B5C9C9-CF58-4558-A99B-583A259BF9F6}"/>
              </a:ext>
            </a:extLst>
          </p:cNvPr>
          <p:cNvCxnSpPr>
            <a:cxnSpLocks/>
          </p:cNvCxnSpPr>
          <p:nvPr userDrawn="1"/>
        </p:nvCxnSpPr>
        <p:spPr>
          <a:xfrm>
            <a:off x="6507318" y="4251724"/>
            <a:ext cx="16208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E0DEDD4-D4ED-4115-BE8C-8FA8F3C21787}"/>
              </a:ext>
            </a:extLst>
          </p:cNvPr>
          <p:cNvCxnSpPr>
            <a:cxnSpLocks/>
          </p:cNvCxnSpPr>
          <p:nvPr userDrawn="1"/>
        </p:nvCxnSpPr>
        <p:spPr>
          <a:xfrm>
            <a:off x="8933221" y="4251724"/>
            <a:ext cx="16208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04E38D-4974-4A25-AE06-1B0CF1BE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图1文_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F0E32F1-F003-4816-A649-FD702A4DEDED}"/>
              </a:ext>
            </a:extLst>
          </p:cNvPr>
          <p:cNvGrpSpPr/>
          <p:nvPr userDrawn="1"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9CDD0B29-CB64-439F-82E4-D45C48ED75EF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674A47CB-BE60-4D55-A8AD-0C5050CDCE5D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9E1498-BC4C-4FE0-AF42-EF62806D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30FF2B-7964-44E4-83BE-8E4BEAB1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BA7977-89C3-4741-A3A9-4FFFF1F7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B33E659B-510F-48F3-8EC2-F24C59B4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占位符 16">
            <a:extLst>
              <a:ext uri="{FF2B5EF4-FFF2-40B4-BE49-F238E27FC236}">
                <a16:creationId xmlns:a16="http://schemas.microsoft.com/office/drawing/2014/main" id="{E6FB889F-1246-4F95-B6D6-E1A2588D21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275" y="2345826"/>
            <a:ext cx="4088920" cy="2264081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58F5E7C-DAAF-4436-A3FA-27AA606B6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0"/>
          <a:stretch>
            <a:fillRect/>
          </a:stretch>
        </p:blipFill>
        <p:spPr>
          <a:xfrm flipH="1">
            <a:off x="0" y="5054600"/>
            <a:ext cx="12192000" cy="1803400"/>
          </a:xfrm>
          <a:custGeom>
            <a:avLst/>
            <a:gdLst>
              <a:gd name="connsiteX0" fmla="*/ 12192000 w 12192000"/>
              <a:gd name="connsiteY0" fmla="*/ 0 h 1803400"/>
              <a:gd name="connsiteX1" fmla="*/ 0 w 12192000"/>
              <a:gd name="connsiteY1" fmla="*/ 0 h 1803400"/>
              <a:gd name="connsiteX2" fmla="*/ 0 w 12192000"/>
              <a:gd name="connsiteY2" fmla="*/ 1803400 h 1803400"/>
              <a:gd name="connsiteX3" fmla="*/ 12192000 w 12192000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03400">
                <a:moveTo>
                  <a:pt x="12192000" y="0"/>
                </a:moveTo>
                <a:lnTo>
                  <a:pt x="0" y="0"/>
                </a:lnTo>
                <a:lnTo>
                  <a:pt x="0" y="1803400"/>
                </a:lnTo>
                <a:lnTo>
                  <a:pt x="12192000" y="180340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33D348-1080-4CEE-86F7-1CAC8B745E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320" b="434"/>
          <a:stretch>
            <a:fillRect/>
          </a:stretch>
        </p:blipFill>
        <p:spPr>
          <a:xfrm>
            <a:off x="3397627" y="1031228"/>
            <a:ext cx="8794373" cy="5826772"/>
          </a:xfrm>
          <a:custGeom>
            <a:avLst/>
            <a:gdLst>
              <a:gd name="connsiteX0" fmla="*/ 0 w 8794373"/>
              <a:gd name="connsiteY0" fmla="*/ 0 h 5826772"/>
              <a:gd name="connsiteX1" fmla="*/ 8794373 w 8794373"/>
              <a:gd name="connsiteY1" fmla="*/ 0 h 5826772"/>
              <a:gd name="connsiteX2" fmla="*/ 8794373 w 8794373"/>
              <a:gd name="connsiteY2" fmla="*/ 5826772 h 5826772"/>
              <a:gd name="connsiteX3" fmla="*/ 0 w 8794373"/>
              <a:gd name="connsiteY3" fmla="*/ 5826772 h 582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4373" h="5826772">
                <a:moveTo>
                  <a:pt x="0" y="0"/>
                </a:moveTo>
                <a:lnTo>
                  <a:pt x="8794373" y="0"/>
                </a:lnTo>
                <a:lnTo>
                  <a:pt x="8794373" y="5826772"/>
                </a:lnTo>
                <a:lnTo>
                  <a:pt x="0" y="5826772"/>
                </a:lnTo>
                <a:close/>
              </a:path>
            </a:pathLst>
          </a:custGeom>
        </p:spPr>
      </p:pic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A753E624-6325-49CB-88EE-FAC497F9A1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00904" y="787400"/>
            <a:ext cx="2645732" cy="3764997"/>
          </a:xfrm>
          <a:prstGeom prst="ellipse">
            <a:avLst/>
          </a:prstGeo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5">
            <a:extLst>
              <a:ext uri="{FF2B5EF4-FFF2-40B4-BE49-F238E27FC236}">
                <a16:creationId xmlns:a16="http://schemas.microsoft.com/office/drawing/2014/main" id="{FD426CBC-E198-41E1-B57C-A048603E7F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94136" y="2430898"/>
            <a:ext cx="2602308" cy="3703202"/>
          </a:xfrm>
          <a:prstGeom prst="ellipse">
            <a:avLst/>
          </a:prstGeo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8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图1文_3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03BE5A-071B-406C-ABAA-B94BEEF0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16895D-62D1-4B13-BAEF-913871F5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C5BAB4-EF24-41F3-95C6-204CADD0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A622D44-3502-44B2-9ED4-E5C1CD6B0809}"/>
              </a:ext>
            </a:extLst>
          </p:cNvPr>
          <p:cNvGrpSpPr/>
          <p:nvPr userDrawn="1"/>
        </p:nvGrpSpPr>
        <p:grpSpPr>
          <a:xfrm>
            <a:off x="1286959" y="387464"/>
            <a:ext cx="2261141" cy="638355"/>
            <a:chOff x="1247955" y="971909"/>
            <a:chExt cx="2261141" cy="638355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4BCA35CD-C93B-4E24-A758-D26A4F376E33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F6FD2A7F-9E5B-4F02-9D47-BDAD7C30563D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: 剪去对角 9">
            <a:extLst>
              <a:ext uri="{FF2B5EF4-FFF2-40B4-BE49-F238E27FC236}">
                <a16:creationId xmlns:a16="http://schemas.microsoft.com/office/drawing/2014/main" id="{C7CA30F9-5215-4C17-801A-A427A7F66DFD}"/>
              </a:ext>
            </a:extLst>
          </p:cNvPr>
          <p:cNvSpPr/>
          <p:nvPr userDrawn="1"/>
        </p:nvSpPr>
        <p:spPr>
          <a:xfrm>
            <a:off x="1301387" y="3440492"/>
            <a:ext cx="2337732" cy="555096"/>
          </a:xfrm>
          <a:prstGeom prst="snip2DiagRect">
            <a:avLst>
              <a:gd name="adj1" fmla="val 0"/>
              <a:gd name="adj2" fmla="val 3954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58A0C272-15B1-4C6C-A3B3-AC7E2F69D9A8}"/>
              </a:ext>
            </a:extLst>
          </p:cNvPr>
          <p:cNvSpPr/>
          <p:nvPr userDrawn="1"/>
        </p:nvSpPr>
        <p:spPr>
          <a:xfrm rot="10800000">
            <a:off x="3495549" y="3440492"/>
            <a:ext cx="143570" cy="14357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1E5B34F9-9631-4E07-BA08-22936544E77D}"/>
              </a:ext>
            </a:extLst>
          </p:cNvPr>
          <p:cNvSpPr/>
          <p:nvPr userDrawn="1"/>
        </p:nvSpPr>
        <p:spPr>
          <a:xfrm>
            <a:off x="1301387" y="3852018"/>
            <a:ext cx="143570" cy="14357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6B07023-E24A-4BAD-A4BD-1518B65368F2}"/>
              </a:ext>
            </a:extLst>
          </p:cNvPr>
          <p:cNvSpPr/>
          <p:nvPr userDrawn="1"/>
        </p:nvSpPr>
        <p:spPr>
          <a:xfrm>
            <a:off x="0" y="0"/>
            <a:ext cx="660400" cy="68580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630FD29-AB40-4786-93C0-0515693E4D4C}"/>
              </a:ext>
            </a:extLst>
          </p:cNvPr>
          <p:cNvGrpSpPr/>
          <p:nvPr userDrawn="1"/>
        </p:nvGrpSpPr>
        <p:grpSpPr>
          <a:xfrm>
            <a:off x="285750" y="5913966"/>
            <a:ext cx="88900" cy="410634"/>
            <a:chOff x="275167" y="5913966"/>
            <a:chExt cx="88900" cy="410634"/>
          </a:xfrm>
          <a:gradFill flip="none" rotWithShape="1">
            <a:gsLst>
              <a:gs pos="4400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5400000" scaled="1"/>
            <a:tileRect/>
          </a:gra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1897EAA-FC55-4431-96B1-6F983CCA100B}"/>
                </a:ext>
              </a:extLst>
            </p:cNvPr>
            <p:cNvSpPr/>
            <p:nvPr/>
          </p:nvSpPr>
          <p:spPr>
            <a:xfrm>
              <a:off x="275167" y="5913966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1328124-46A4-4814-A84C-D41C7A624B05}"/>
                </a:ext>
              </a:extLst>
            </p:cNvPr>
            <p:cNvSpPr/>
            <p:nvPr/>
          </p:nvSpPr>
          <p:spPr>
            <a:xfrm>
              <a:off x="275167" y="6074833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6E3700B-8896-4468-AB92-B70618DEE904}"/>
                </a:ext>
              </a:extLst>
            </p:cNvPr>
            <p:cNvSpPr/>
            <p:nvPr/>
          </p:nvSpPr>
          <p:spPr>
            <a:xfrm>
              <a:off x="275167" y="6235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D0DCCDB-AAA9-4815-9561-8A10B0B3269B}"/>
              </a:ext>
            </a:extLst>
          </p:cNvPr>
          <p:cNvSpPr/>
          <p:nvPr userDrawn="1"/>
        </p:nvSpPr>
        <p:spPr>
          <a:xfrm>
            <a:off x="2431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C4EF12B-BC04-4B77-97F0-AA3EAD7F33CD}"/>
              </a:ext>
            </a:extLst>
          </p:cNvPr>
          <p:cNvSpPr/>
          <p:nvPr userDrawn="1"/>
        </p:nvSpPr>
        <p:spPr>
          <a:xfrm>
            <a:off x="321200" y="-14287"/>
            <a:ext cx="18000" cy="10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E05F70-BE01-4389-B91D-CD9FCCC999A1}"/>
              </a:ext>
            </a:extLst>
          </p:cNvPr>
          <p:cNvSpPr/>
          <p:nvPr userDrawn="1"/>
        </p:nvSpPr>
        <p:spPr>
          <a:xfrm>
            <a:off x="3992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竖排文字占位符 22">
            <a:extLst>
              <a:ext uri="{FF2B5EF4-FFF2-40B4-BE49-F238E27FC236}">
                <a16:creationId xmlns:a16="http://schemas.microsoft.com/office/drawing/2014/main" id="{EB4AFB2D-5188-44B1-A51B-A7AC8E4ABBA8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  <a:noFill/>
        </p:spPr>
        <p:txBody>
          <a:bodyPr vert="eaVert" wrap="square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3F752850-30AC-4BA2-8896-FD00A2C0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27" name="图片占位符 26">
            <a:extLst>
              <a:ext uri="{FF2B5EF4-FFF2-40B4-BE49-F238E27FC236}">
                <a16:creationId xmlns:a16="http://schemas.microsoft.com/office/drawing/2014/main" id="{AE05CE35-5D66-4D83-A3E9-F19FDA47E3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0884" y="435850"/>
            <a:ext cx="3364740" cy="4088159"/>
          </a:xfr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dirty="0"/>
          </a:p>
        </p:txBody>
      </p:sp>
      <p:sp>
        <p:nvSpPr>
          <p:cNvPr id="28" name="图片占位符 26">
            <a:extLst>
              <a:ext uri="{FF2B5EF4-FFF2-40B4-BE49-F238E27FC236}">
                <a16:creationId xmlns:a16="http://schemas.microsoft.com/office/drawing/2014/main" id="{FA20938C-F836-475A-9EC2-151774D633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0560" y="1473200"/>
            <a:ext cx="4238625" cy="4762500"/>
          </a:xfr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dirty="0"/>
          </a:p>
        </p:txBody>
      </p:sp>
      <p:sp>
        <p:nvSpPr>
          <p:cNvPr id="30" name="文本占位符 40">
            <a:extLst>
              <a:ext uri="{FF2B5EF4-FFF2-40B4-BE49-F238E27FC236}">
                <a16:creationId xmlns:a16="http://schemas.microsoft.com/office/drawing/2014/main" id="{B9F43273-EDEC-4739-A206-B9D7A25E7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3731" y="3535426"/>
            <a:ext cx="2337732" cy="646331"/>
          </a:xfrm>
          <a:noFill/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31" name="文本占位符 40">
            <a:extLst>
              <a:ext uri="{FF2B5EF4-FFF2-40B4-BE49-F238E27FC236}">
                <a16:creationId xmlns:a16="http://schemas.microsoft.com/office/drawing/2014/main" id="{093E1DE6-441D-42EE-81AB-7F6D9E6A50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8581" y="4814821"/>
            <a:ext cx="5513057" cy="134626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14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图2文_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069FF8-232B-4D94-B377-584039F9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2951CE-0C84-4A04-8A00-F78BDAAB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8D803-C6EB-4902-8580-0166B3A0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E49BDE1-7748-49AA-B8E6-765826E23B18}"/>
              </a:ext>
            </a:extLst>
          </p:cNvPr>
          <p:cNvCxnSpPr>
            <a:cxnSpLocks/>
          </p:cNvCxnSpPr>
          <p:nvPr userDrawn="1"/>
        </p:nvCxnSpPr>
        <p:spPr>
          <a:xfrm>
            <a:off x="793139" y="3005697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54F6CFEB-88CC-4336-955B-5CE600E18C88}"/>
              </a:ext>
            </a:extLst>
          </p:cNvPr>
          <p:cNvSpPr/>
          <p:nvPr userDrawn="1"/>
        </p:nvSpPr>
        <p:spPr>
          <a:xfrm>
            <a:off x="0" y="0"/>
            <a:ext cx="660400" cy="6858000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F867C90-B00B-433C-9B07-39F60BC4C5BB}"/>
              </a:ext>
            </a:extLst>
          </p:cNvPr>
          <p:cNvGrpSpPr/>
          <p:nvPr userDrawn="1"/>
        </p:nvGrpSpPr>
        <p:grpSpPr>
          <a:xfrm>
            <a:off x="285750" y="5913966"/>
            <a:ext cx="88900" cy="410634"/>
            <a:chOff x="275167" y="5913966"/>
            <a:chExt cx="88900" cy="410634"/>
          </a:xfrm>
          <a:gradFill flip="none" rotWithShape="1">
            <a:gsLst>
              <a:gs pos="44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5BBA31A-311D-493E-9B52-F681CA0EAAED}"/>
                </a:ext>
              </a:extLst>
            </p:cNvPr>
            <p:cNvSpPr/>
            <p:nvPr/>
          </p:nvSpPr>
          <p:spPr>
            <a:xfrm>
              <a:off x="275167" y="5913966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6FC744C-3534-4E87-BF0E-5E323B006817}"/>
                </a:ext>
              </a:extLst>
            </p:cNvPr>
            <p:cNvSpPr/>
            <p:nvPr/>
          </p:nvSpPr>
          <p:spPr>
            <a:xfrm>
              <a:off x="275167" y="6074833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729C251-6D33-41BC-961A-043F321DBE2D}"/>
                </a:ext>
              </a:extLst>
            </p:cNvPr>
            <p:cNvSpPr/>
            <p:nvPr/>
          </p:nvSpPr>
          <p:spPr>
            <a:xfrm>
              <a:off x="275167" y="6235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04E5C54-17BF-4F13-9483-06F693E2FF2B}"/>
              </a:ext>
            </a:extLst>
          </p:cNvPr>
          <p:cNvSpPr/>
          <p:nvPr userDrawn="1"/>
        </p:nvSpPr>
        <p:spPr>
          <a:xfrm>
            <a:off x="2431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E24D1E7-D68D-4AE6-897A-7ABEC44AB16D}"/>
              </a:ext>
            </a:extLst>
          </p:cNvPr>
          <p:cNvSpPr/>
          <p:nvPr userDrawn="1"/>
        </p:nvSpPr>
        <p:spPr>
          <a:xfrm>
            <a:off x="321200" y="-14287"/>
            <a:ext cx="18000" cy="10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5827256-B09E-4FB3-B9CC-0224DF2B54BA}"/>
              </a:ext>
            </a:extLst>
          </p:cNvPr>
          <p:cNvSpPr/>
          <p:nvPr userDrawn="1"/>
        </p:nvSpPr>
        <p:spPr>
          <a:xfrm>
            <a:off x="3992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A8A24A9-E72E-4718-B90D-69EEC1464575}"/>
              </a:ext>
            </a:extLst>
          </p:cNvPr>
          <p:cNvGrpSpPr/>
          <p:nvPr userDrawn="1"/>
        </p:nvGrpSpPr>
        <p:grpSpPr>
          <a:xfrm>
            <a:off x="968555" y="387464"/>
            <a:ext cx="2261141" cy="638355"/>
            <a:chOff x="1247955" y="971909"/>
            <a:chExt cx="2261141" cy="638355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C79B3FD-1904-466C-83B1-B746572D30B6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55015394-1929-4BDC-87C0-9DC0FE3D4D50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: 一个圆顶角，剪去另一个顶角 22">
            <a:extLst>
              <a:ext uri="{FF2B5EF4-FFF2-40B4-BE49-F238E27FC236}">
                <a16:creationId xmlns:a16="http://schemas.microsoft.com/office/drawing/2014/main" id="{7849A7F6-DEB9-4C7C-9418-A0BF5FBBCA75}"/>
              </a:ext>
            </a:extLst>
          </p:cNvPr>
          <p:cNvSpPr/>
          <p:nvPr userDrawn="1"/>
        </p:nvSpPr>
        <p:spPr>
          <a:xfrm flipH="1">
            <a:off x="6442386" y="1550759"/>
            <a:ext cx="2782163" cy="555096"/>
          </a:xfrm>
          <a:prstGeom prst="snipRoundRect">
            <a:avLst>
              <a:gd name="adj1" fmla="val 50000"/>
              <a:gd name="adj2" fmla="val 3725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9C772ECE-1C25-4DF0-A59E-E45CB334BEBF}"/>
              </a:ext>
            </a:extLst>
          </p:cNvPr>
          <p:cNvSpPr/>
          <p:nvPr userDrawn="1"/>
        </p:nvSpPr>
        <p:spPr>
          <a:xfrm rot="10800000" flipH="1">
            <a:off x="6442388" y="1550759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一个圆顶角，剪去另一个顶角 30">
            <a:extLst>
              <a:ext uri="{FF2B5EF4-FFF2-40B4-BE49-F238E27FC236}">
                <a16:creationId xmlns:a16="http://schemas.microsoft.com/office/drawing/2014/main" id="{998E2B8F-CAF0-49B1-80CF-AFD11B16E5B2}"/>
              </a:ext>
            </a:extLst>
          </p:cNvPr>
          <p:cNvSpPr/>
          <p:nvPr userDrawn="1"/>
        </p:nvSpPr>
        <p:spPr>
          <a:xfrm flipH="1">
            <a:off x="7972736" y="3708202"/>
            <a:ext cx="2782163" cy="555096"/>
          </a:xfrm>
          <a:prstGeom prst="snipRoundRect">
            <a:avLst>
              <a:gd name="adj1" fmla="val 50000"/>
              <a:gd name="adj2" fmla="val 3725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3FB6187E-E60F-4178-ACD9-34310FFEB8FF}"/>
              </a:ext>
            </a:extLst>
          </p:cNvPr>
          <p:cNvSpPr/>
          <p:nvPr userDrawn="1"/>
        </p:nvSpPr>
        <p:spPr>
          <a:xfrm rot="10800000" flipH="1">
            <a:off x="7972738" y="3708202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id="{546410F4-EB03-4DB7-A306-1BAEE441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44" name="竖排文字占位符 22">
            <a:extLst>
              <a:ext uri="{FF2B5EF4-FFF2-40B4-BE49-F238E27FC236}">
                <a16:creationId xmlns:a16="http://schemas.microsoft.com/office/drawing/2014/main" id="{81A92FA6-0119-4B7D-9ADB-3AA2573A61AC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  <a:noFill/>
        </p:spPr>
        <p:txBody>
          <a:bodyPr vert="eaVert" wrap="square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45" name="文本占位符 40">
            <a:extLst>
              <a:ext uri="{FF2B5EF4-FFF2-40B4-BE49-F238E27FC236}">
                <a16:creationId xmlns:a16="http://schemas.microsoft.com/office/drawing/2014/main" id="{E53BF93C-F006-454C-8FC4-2575F39D9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6734" y="1628252"/>
            <a:ext cx="2773466" cy="64633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46" name="文本占位符 40">
            <a:extLst>
              <a:ext uri="{FF2B5EF4-FFF2-40B4-BE49-F238E27FC236}">
                <a16:creationId xmlns:a16="http://schemas.microsoft.com/office/drawing/2014/main" id="{C1070C71-FFD8-4AE1-B227-013254AA7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72017" y="2652166"/>
            <a:ext cx="5171275" cy="891134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47" name="文本占位符 40">
            <a:extLst>
              <a:ext uri="{FF2B5EF4-FFF2-40B4-BE49-F238E27FC236}">
                <a16:creationId xmlns:a16="http://schemas.microsoft.com/office/drawing/2014/main" id="{C054D91E-7703-4A2F-AB66-91D8E5A322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65454" y="4825364"/>
            <a:ext cx="3068020" cy="134626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48" name="文本占位符 40">
            <a:extLst>
              <a:ext uri="{FF2B5EF4-FFF2-40B4-BE49-F238E27FC236}">
                <a16:creationId xmlns:a16="http://schemas.microsoft.com/office/drawing/2014/main" id="{A79C2ED0-C53F-457B-B05C-D0D95ACA5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7084" y="3785695"/>
            <a:ext cx="2773466" cy="64633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50" name="图片占位符 49">
            <a:extLst>
              <a:ext uri="{FF2B5EF4-FFF2-40B4-BE49-F238E27FC236}">
                <a16:creationId xmlns:a16="http://schemas.microsoft.com/office/drawing/2014/main" id="{9B441320-3C1B-45FC-8DF0-1F16E6F98F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908" y="1550759"/>
            <a:ext cx="5002092" cy="43866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1" name="图片占位符 49">
            <a:extLst>
              <a:ext uri="{FF2B5EF4-FFF2-40B4-BE49-F238E27FC236}">
                <a16:creationId xmlns:a16="http://schemas.microsoft.com/office/drawing/2014/main" id="{BDC26116-349D-404E-AD7D-9BA55A6945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6250" y="3708202"/>
            <a:ext cx="3434861" cy="2616398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图2文_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D3C6DA-C1BB-4AC7-97A7-90550831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F30F00-96FE-48F0-80FD-AC3BC164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BB07A3-F844-42A8-AB04-1AFFEF8F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07E7948-690D-4BB0-9350-591D040D11CD}"/>
              </a:ext>
            </a:extLst>
          </p:cNvPr>
          <p:cNvCxnSpPr>
            <a:cxnSpLocks/>
          </p:cNvCxnSpPr>
          <p:nvPr userDrawn="1"/>
        </p:nvCxnSpPr>
        <p:spPr>
          <a:xfrm>
            <a:off x="793139" y="3005697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8AC75F7F-6FD8-4FDB-A8B2-6E9A44097F9F}"/>
              </a:ext>
            </a:extLst>
          </p:cNvPr>
          <p:cNvSpPr/>
          <p:nvPr userDrawn="1"/>
        </p:nvSpPr>
        <p:spPr>
          <a:xfrm>
            <a:off x="0" y="0"/>
            <a:ext cx="660400" cy="6858000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07B15BA-EDD1-4CA1-92A8-D9E1ED495CD9}"/>
              </a:ext>
            </a:extLst>
          </p:cNvPr>
          <p:cNvGrpSpPr/>
          <p:nvPr userDrawn="1"/>
        </p:nvGrpSpPr>
        <p:grpSpPr>
          <a:xfrm>
            <a:off x="285750" y="5913966"/>
            <a:ext cx="88900" cy="410634"/>
            <a:chOff x="275167" y="5913966"/>
            <a:chExt cx="88900" cy="410634"/>
          </a:xfrm>
          <a:gradFill flip="none" rotWithShape="1">
            <a:gsLst>
              <a:gs pos="44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DF2CD7A-D4A0-4698-A6DD-D0F9B865BB75}"/>
                </a:ext>
              </a:extLst>
            </p:cNvPr>
            <p:cNvSpPr/>
            <p:nvPr/>
          </p:nvSpPr>
          <p:spPr>
            <a:xfrm>
              <a:off x="275167" y="5913966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75CB3D-8192-40C4-B027-265C6F8249EF}"/>
                </a:ext>
              </a:extLst>
            </p:cNvPr>
            <p:cNvSpPr/>
            <p:nvPr/>
          </p:nvSpPr>
          <p:spPr>
            <a:xfrm>
              <a:off x="275167" y="6074833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561173B-FAA1-400C-9051-5DBDB7214A27}"/>
                </a:ext>
              </a:extLst>
            </p:cNvPr>
            <p:cNvSpPr/>
            <p:nvPr/>
          </p:nvSpPr>
          <p:spPr>
            <a:xfrm>
              <a:off x="275167" y="6235700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122D3A3-2832-4227-8A14-92B786A2404B}"/>
              </a:ext>
            </a:extLst>
          </p:cNvPr>
          <p:cNvSpPr/>
          <p:nvPr userDrawn="1"/>
        </p:nvSpPr>
        <p:spPr>
          <a:xfrm>
            <a:off x="2431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EDF99EE-5B5B-453E-826B-AC68844AEADE}"/>
              </a:ext>
            </a:extLst>
          </p:cNvPr>
          <p:cNvSpPr/>
          <p:nvPr userDrawn="1"/>
        </p:nvSpPr>
        <p:spPr>
          <a:xfrm>
            <a:off x="321200" y="-14287"/>
            <a:ext cx="18000" cy="10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1E0D7A6-6A4D-437B-836F-42376FF48A6A}"/>
              </a:ext>
            </a:extLst>
          </p:cNvPr>
          <p:cNvSpPr/>
          <p:nvPr userDrawn="1"/>
        </p:nvSpPr>
        <p:spPr>
          <a:xfrm>
            <a:off x="399250" y="-14287"/>
            <a:ext cx="18000" cy="21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C86FE61-70AD-49E6-813D-3C60A3A21359}"/>
              </a:ext>
            </a:extLst>
          </p:cNvPr>
          <p:cNvGrpSpPr/>
          <p:nvPr userDrawn="1"/>
        </p:nvGrpSpPr>
        <p:grpSpPr>
          <a:xfrm>
            <a:off x="968555" y="387464"/>
            <a:ext cx="2261141" cy="638355"/>
            <a:chOff x="1247955" y="971909"/>
            <a:chExt cx="2261141" cy="638355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C45EF6ED-F68C-4439-824D-367A6C8C008E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17F14538-2E1F-4085-B05E-5E3BC3D36FD1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: 剪去左右顶角 22">
            <a:extLst>
              <a:ext uri="{FF2B5EF4-FFF2-40B4-BE49-F238E27FC236}">
                <a16:creationId xmlns:a16="http://schemas.microsoft.com/office/drawing/2014/main" id="{8B6D718A-4AD8-42C6-B0E5-9B3571B6D562}"/>
              </a:ext>
            </a:extLst>
          </p:cNvPr>
          <p:cNvSpPr/>
          <p:nvPr userDrawn="1"/>
        </p:nvSpPr>
        <p:spPr>
          <a:xfrm>
            <a:off x="4493067" y="2107826"/>
            <a:ext cx="2167993" cy="555096"/>
          </a:xfrm>
          <a:prstGeom prst="snip2SameRect">
            <a:avLst>
              <a:gd name="adj1" fmla="val 0"/>
              <a:gd name="adj2" fmla="val 38561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DA78CB8A-3148-4C65-9473-39C5AD3D73B7}"/>
              </a:ext>
            </a:extLst>
          </p:cNvPr>
          <p:cNvSpPr/>
          <p:nvPr userDrawn="1"/>
        </p:nvSpPr>
        <p:spPr>
          <a:xfrm rot="16200000">
            <a:off x="6517490" y="2519352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6" name="直角三角形 25">
            <a:extLst>
              <a:ext uri="{FF2B5EF4-FFF2-40B4-BE49-F238E27FC236}">
                <a16:creationId xmlns:a16="http://schemas.microsoft.com/office/drawing/2014/main" id="{863715FE-96AD-4622-9E8D-38DCF35C4934}"/>
              </a:ext>
            </a:extLst>
          </p:cNvPr>
          <p:cNvSpPr/>
          <p:nvPr userDrawn="1"/>
        </p:nvSpPr>
        <p:spPr>
          <a:xfrm>
            <a:off x="4493067" y="2519352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剪去左右顶角 33">
            <a:extLst>
              <a:ext uri="{FF2B5EF4-FFF2-40B4-BE49-F238E27FC236}">
                <a16:creationId xmlns:a16="http://schemas.microsoft.com/office/drawing/2014/main" id="{8B474F1D-3B82-4B60-B42C-9DFE237CD680}"/>
              </a:ext>
            </a:extLst>
          </p:cNvPr>
          <p:cNvSpPr/>
          <p:nvPr userDrawn="1"/>
        </p:nvSpPr>
        <p:spPr>
          <a:xfrm>
            <a:off x="9350907" y="4743076"/>
            <a:ext cx="2167993" cy="555096"/>
          </a:xfrm>
          <a:prstGeom prst="snip2SameRect">
            <a:avLst>
              <a:gd name="adj1" fmla="val 0"/>
              <a:gd name="adj2" fmla="val 38561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869AD96F-CB36-42B8-9B64-B76F2FB2E2C5}"/>
              </a:ext>
            </a:extLst>
          </p:cNvPr>
          <p:cNvSpPr/>
          <p:nvPr userDrawn="1"/>
        </p:nvSpPr>
        <p:spPr>
          <a:xfrm rot="16200000">
            <a:off x="11375330" y="5154602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A367F292-5E84-4B04-9056-DF71E9B04DC2}"/>
              </a:ext>
            </a:extLst>
          </p:cNvPr>
          <p:cNvSpPr/>
          <p:nvPr userDrawn="1"/>
        </p:nvSpPr>
        <p:spPr>
          <a:xfrm>
            <a:off x="9350907" y="5154602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45" name="竖排文字占位符 22">
            <a:extLst>
              <a:ext uri="{FF2B5EF4-FFF2-40B4-BE49-F238E27FC236}">
                <a16:creationId xmlns:a16="http://schemas.microsoft.com/office/drawing/2014/main" id="{698325C7-60DC-4CB3-BF42-C27ECACD9EC5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  <a:noFill/>
        </p:spPr>
        <p:txBody>
          <a:bodyPr vert="eaVert" wrap="square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46" name="标题 1">
            <a:extLst>
              <a:ext uri="{FF2B5EF4-FFF2-40B4-BE49-F238E27FC236}">
                <a16:creationId xmlns:a16="http://schemas.microsoft.com/office/drawing/2014/main" id="{04738206-8428-46D0-B0FA-ACC2BA27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47" name="文本占位符 40">
            <a:extLst>
              <a:ext uri="{FF2B5EF4-FFF2-40B4-BE49-F238E27FC236}">
                <a16:creationId xmlns:a16="http://schemas.microsoft.com/office/drawing/2014/main" id="{B0F1F9A0-23D0-4972-BBB0-93E61BA15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3067" y="2185319"/>
            <a:ext cx="2167994" cy="64633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49" name="文本占位符 40">
            <a:extLst>
              <a:ext uri="{FF2B5EF4-FFF2-40B4-BE49-F238E27FC236}">
                <a16:creationId xmlns:a16="http://schemas.microsoft.com/office/drawing/2014/main" id="{19F4A839-3535-4CAD-B568-159F6BAA3A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50907" y="4844267"/>
            <a:ext cx="2167992" cy="64633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50" name="文本占位符 40">
            <a:extLst>
              <a:ext uri="{FF2B5EF4-FFF2-40B4-BE49-F238E27FC236}">
                <a16:creationId xmlns:a16="http://schemas.microsoft.com/office/drawing/2014/main" id="{F4FDF1BF-8D78-4D34-800C-309D7D0805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83687" y="3179730"/>
            <a:ext cx="2982629" cy="1023101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51" name="文本占位符 40">
            <a:extLst>
              <a:ext uri="{FF2B5EF4-FFF2-40B4-BE49-F238E27FC236}">
                <a16:creationId xmlns:a16="http://schemas.microsoft.com/office/drawing/2014/main" id="{6C8FE99E-048B-4E97-8888-E4F4C4EF07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7216" y="4622426"/>
            <a:ext cx="3366798" cy="134626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53" name="图片占位符 52">
            <a:extLst>
              <a:ext uri="{FF2B5EF4-FFF2-40B4-BE49-F238E27FC236}">
                <a16:creationId xmlns:a16="http://schemas.microsoft.com/office/drawing/2014/main" id="{7D90594F-2D45-42E3-A70D-E3B27135F7C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473" y="2107826"/>
            <a:ext cx="3366797" cy="4127874"/>
          </a:xfrm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4" name="图片占位符 52">
            <a:extLst>
              <a:ext uri="{FF2B5EF4-FFF2-40B4-BE49-F238E27FC236}">
                <a16:creationId xmlns:a16="http://schemas.microsoft.com/office/drawing/2014/main" id="{04E54193-88FB-443D-9BDE-429B6D050AE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46654" y="201713"/>
            <a:ext cx="3445346" cy="4349750"/>
          </a:xfrm>
          <a:effectLst>
            <a:outerShdw blurRad="254000" dist="2540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7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图1文_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18B1D-17DC-4615-9684-2CD2BBF4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DE610F5-A02A-408B-9F8E-4DA34B559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621A6E-7B09-40DB-9348-11588AC9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9F5B16D-2BC9-4A49-BA36-87BDA41378DA}"/>
              </a:ext>
            </a:extLst>
          </p:cNvPr>
          <p:cNvSpPr/>
          <p:nvPr userDrawn="1"/>
        </p:nvSpPr>
        <p:spPr>
          <a:xfrm>
            <a:off x="660400" y="0"/>
            <a:ext cx="10175240" cy="6134100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09A41361-3452-4A26-BF4D-56C2E91635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175" y="0"/>
            <a:ext cx="5421376" cy="3388360"/>
          </a:xfrm>
          <a:effectLst>
            <a:outerShdw blurRad="381000" dist="254000" dir="5400000" algn="t" rotWithShape="0">
              <a:prstClr val="black">
                <a:alpha val="5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2">
            <a:extLst>
              <a:ext uri="{FF2B5EF4-FFF2-40B4-BE49-F238E27FC236}">
                <a16:creationId xmlns:a16="http://schemas.microsoft.com/office/drawing/2014/main" id="{D79483CB-61CA-44D1-8D43-F8B06F9FE5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8961" y="787400"/>
            <a:ext cx="2733039" cy="3606484"/>
          </a:xfrm>
          <a:effectLst>
            <a:outerShdw blurRad="381000" dist="254000" dir="5400000" algn="t" rotWithShape="0">
              <a:prstClr val="black">
                <a:alpha val="5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2">
            <a:extLst>
              <a:ext uri="{FF2B5EF4-FFF2-40B4-BE49-F238E27FC236}">
                <a16:creationId xmlns:a16="http://schemas.microsoft.com/office/drawing/2014/main" id="{93F97F31-EA2B-4CE1-8FCD-E5BAE87737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4261" y="4678084"/>
            <a:ext cx="3875405" cy="2179916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标题 15">
            <a:extLst>
              <a:ext uri="{FF2B5EF4-FFF2-40B4-BE49-F238E27FC236}">
                <a16:creationId xmlns:a16="http://schemas.microsoft.com/office/drawing/2014/main" id="{8FF9C957-9970-4F8B-BC76-DA637B7A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326" y="2787579"/>
            <a:ext cx="3262432" cy="369332"/>
          </a:xfrm>
          <a:noFill/>
        </p:spPr>
        <p:txBody>
          <a:bodyPr wrap="none" rtlCol="0">
            <a:spAutoFit/>
          </a:bodyPr>
          <a:lstStyle>
            <a:lvl1pPr>
              <a:defRPr lang="zh-CN" altLang="en-US" sz="2000" dirty="0">
                <a:solidFill>
                  <a:schemeClr val="bg1"/>
                </a:solidFill>
                <a:effectLst/>
                <a:latin typeface="+mj-ea"/>
                <a:cs typeface="Times New Roman" panose="02020603050405020304" pitchFamily="18" charset="0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4E2A1939-1795-4661-A5E8-A3B6677B85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8060" y="3597721"/>
            <a:ext cx="4198620" cy="1569660"/>
          </a:xfrm>
          <a:noFill/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1600" dirty="0" smtClean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253C6B2-0BDD-43C4-A8D9-755C918D0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75" b="60719"/>
          <a:stretch>
            <a:fillRect/>
          </a:stretch>
        </p:blipFill>
        <p:spPr>
          <a:xfrm>
            <a:off x="5377808" y="2590642"/>
            <a:ext cx="5457832" cy="3543458"/>
          </a:xfrm>
          <a:custGeom>
            <a:avLst/>
            <a:gdLst>
              <a:gd name="connsiteX0" fmla="*/ 0 w 5457832"/>
              <a:gd name="connsiteY0" fmla="*/ 0 h 3543458"/>
              <a:gd name="connsiteX1" fmla="*/ 5457832 w 5457832"/>
              <a:gd name="connsiteY1" fmla="*/ 0 h 3543458"/>
              <a:gd name="connsiteX2" fmla="*/ 5457832 w 5457832"/>
              <a:gd name="connsiteY2" fmla="*/ 3543458 h 3543458"/>
              <a:gd name="connsiteX3" fmla="*/ 0 w 5457832"/>
              <a:gd name="connsiteY3" fmla="*/ 3543458 h 354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7832" h="3543458">
                <a:moveTo>
                  <a:pt x="0" y="0"/>
                </a:moveTo>
                <a:lnTo>
                  <a:pt x="5457832" y="0"/>
                </a:lnTo>
                <a:lnTo>
                  <a:pt x="5457832" y="3543458"/>
                </a:lnTo>
                <a:lnTo>
                  <a:pt x="0" y="35434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71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图1文_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BBDD499-E328-4CA1-BCD8-C51E0D007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414F21A-7281-4D1D-9172-D6D4AF51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B4F8EDE-18A4-4E04-972A-7BF58E9F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8121F0-4980-4853-A0DE-81A37B397424}"/>
              </a:ext>
            </a:extLst>
          </p:cNvPr>
          <p:cNvSpPr/>
          <p:nvPr userDrawn="1"/>
        </p:nvSpPr>
        <p:spPr>
          <a:xfrm>
            <a:off x="-1" y="3712561"/>
            <a:ext cx="3650645" cy="314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EB84D0C-9B51-41C3-AA5F-4E186C6CAF19}"/>
              </a:ext>
            </a:extLst>
          </p:cNvPr>
          <p:cNvGrpSpPr/>
          <p:nvPr userDrawn="1"/>
        </p:nvGrpSpPr>
        <p:grpSpPr>
          <a:xfrm>
            <a:off x="968555" y="387464"/>
            <a:ext cx="2261141" cy="638355"/>
            <a:chOff x="1247955" y="971909"/>
            <a:chExt cx="2261141" cy="638355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2EF65F4-C040-45BC-A37D-83D339A7A5F3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D9C52FA-0506-499D-AF64-668C0B96B6BA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: 一个圆顶角，剪去另一个顶角 12">
            <a:extLst>
              <a:ext uri="{FF2B5EF4-FFF2-40B4-BE49-F238E27FC236}">
                <a16:creationId xmlns:a16="http://schemas.microsoft.com/office/drawing/2014/main" id="{40E428C2-763F-4EED-B622-9B1DE04D0704}"/>
              </a:ext>
            </a:extLst>
          </p:cNvPr>
          <p:cNvSpPr/>
          <p:nvPr userDrawn="1"/>
        </p:nvSpPr>
        <p:spPr>
          <a:xfrm>
            <a:off x="873644" y="2473389"/>
            <a:ext cx="2782163" cy="555096"/>
          </a:xfrm>
          <a:prstGeom prst="snipRoundRect">
            <a:avLst>
              <a:gd name="adj1" fmla="val 50000"/>
              <a:gd name="adj2" fmla="val 3725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A69AB45-72EC-44EC-A900-407A69023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8"/>
          <a:stretch/>
        </p:blipFill>
        <p:spPr>
          <a:xfrm>
            <a:off x="11518900" y="0"/>
            <a:ext cx="673100" cy="6858000"/>
          </a:xfrm>
          <a:custGeom>
            <a:avLst/>
            <a:gdLst>
              <a:gd name="connsiteX0" fmla="*/ 0 w 8245234"/>
              <a:gd name="connsiteY0" fmla="*/ 0 h 6858000"/>
              <a:gd name="connsiteX1" fmla="*/ 8245234 w 8245234"/>
              <a:gd name="connsiteY1" fmla="*/ 0 h 6858000"/>
              <a:gd name="connsiteX2" fmla="*/ 8245234 w 8245234"/>
              <a:gd name="connsiteY2" fmla="*/ 6858000 h 6858000"/>
              <a:gd name="connsiteX3" fmla="*/ 0 w 82452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234" h="6858000">
                <a:moveTo>
                  <a:pt x="0" y="0"/>
                </a:moveTo>
                <a:lnTo>
                  <a:pt x="8245234" y="0"/>
                </a:lnTo>
                <a:lnTo>
                  <a:pt x="824523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3CE7AD09-5DF4-4B94-BADB-8433051D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45D88948-A6A9-4EFD-9ABB-F4BA4324AFEB}"/>
              </a:ext>
            </a:extLst>
          </p:cNvPr>
          <p:cNvSpPr/>
          <p:nvPr userDrawn="1"/>
        </p:nvSpPr>
        <p:spPr>
          <a:xfrm rot="10800000">
            <a:off x="3512235" y="2473389"/>
            <a:ext cx="143570" cy="14357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40">
            <a:extLst>
              <a:ext uri="{FF2B5EF4-FFF2-40B4-BE49-F238E27FC236}">
                <a16:creationId xmlns:a16="http://schemas.microsoft.com/office/drawing/2014/main" id="{50E0176E-E809-44AE-810C-FDD7AFFB8C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54" y="2566271"/>
            <a:ext cx="3556446" cy="3693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40">
            <a:extLst>
              <a:ext uri="{FF2B5EF4-FFF2-40B4-BE49-F238E27FC236}">
                <a16:creationId xmlns:a16="http://schemas.microsoft.com/office/drawing/2014/main" id="{9E5C876C-9D30-4C1F-A783-BB9D2FFC31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3776" y="3836135"/>
            <a:ext cx="2581274" cy="1992597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4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E209FEFB-B606-4EBB-A06F-CD5D15CF5F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5454" y="1720519"/>
            <a:ext cx="2292350" cy="2938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2" name="图片占位符 20">
            <a:extLst>
              <a:ext uri="{FF2B5EF4-FFF2-40B4-BE49-F238E27FC236}">
                <a16:creationId xmlns:a16="http://schemas.microsoft.com/office/drawing/2014/main" id="{28B05FE9-8D55-44EA-8789-51FF1DA345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03459" y="998313"/>
            <a:ext cx="2435757" cy="3108422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3" name="图片占位符 20">
            <a:extLst>
              <a:ext uri="{FF2B5EF4-FFF2-40B4-BE49-F238E27FC236}">
                <a16:creationId xmlns:a16="http://schemas.microsoft.com/office/drawing/2014/main" id="{88746419-71B8-4C9C-B4DC-D30684BCE3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38271" y="3047368"/>
            <a:ext cx="2464757" cy="325246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文并列_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95F4A2A3-65A1-4F60-9D4D-E856D1DA851E}"/>
              </a:ext>
            </a:extLst>
          </p:cNvPr>
          <p:cNvSpPr>
            <a:spLocks/>
          </p:cNvSpPr>
          <p:nvPr userDrawn="1"/>
        </p:nvSpPr>
        <p:spPr>
          <a:xfrm>
            <a:off x="901024" y="2630131"/>
            <a:ext cx="3084019" cy="1183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9650346-54FD-47AF-9C50-F2DB2985F06D}"/>
              </a:ext>
            </a:extLst>
          </p:cNvPr>
          <p:cNvSpPr>
            <a:spLocks/>
          </p:cNvSpPr>
          <p:nvPr userDrawn="1"/>
        </p:nvSpPr>
        <p:spPr>
          <a:xfrm>
            <a:off x="4691975" y="2081677"/>
            <a:ext cx="3084019" cy="1183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5FD150B-AAF9-418D-9EE2-7D4031156338}"/>
              </a:ext>
            </a:extLst>
          </p:cNvPr>
          <p:cNvSpPr>
            <a:spLocks/>
          </p:cNvSpPr>
          <p:nvPr userDrawn="1"/>
        </p:nvSpPr>
        <p:spPr>
          <a:xfrm>
            <a:off x="8547401" y="3155192"/>
            <a:ext cx="3084019" cy="1183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5F10E7-5AC0-454C-8130-1BA086D9D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18"/>
          <a:stretch>
            <a:fillRect/>
          </a:stretch>
        </p:blipFill>
        <p:spPr>
          <a:xfrm>
            <a:off x="1881376" y="3621862"/>
            <a:ext cx="8429248" cy="3236138"/>
          </a:xfrm>
          <a:custGeom>
            <a:avLst/>
            <a:gdLst>
              <a:gd name="connsiteX0" fmla="*/ 0 w 8429248"/>
              <a:gd name="connsiteY0" fmla="*/ 0 h 3236138"/>
              <a:gd name="connsiteX1" fmla="*/ 8429248 w 8429248"/>
              <a:gd name="connsiteY1" fmla="*/ 0 h 3236138"/>
              <a:gd name="connsiteX2" fmla="*/ 8429248 w 8429248"/>
              <a:gd name="connsiteY2" fmla="*/ 3236138 h 3236138"/>
              <a:gd name="connsiteX3" fmla="*/ 0 w 8429248"/>
              <a:gd name="connsiteY3" fmla="*/ 3236138 h 323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9248" h="3236138">
                <a:moveTo>
                  <a:pt x="0" y="0"/>
                </a:moveTo>
                <a:lnTo>
                  <a:pt x="8429248" y="0"/>
                </a:lnTo>
                <a:lnTo>
                  <a:pt x="8429248" y="3236138"/>
                </a:lnTo>
                <a:lnTo>
                  <a:pt x="0" y="3236138"/>
                </a:lnTo>
                <a:close/>
              </a:path>
            </a:pathLst>
          </a:cu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CC58308-4AE2-4051-9A3B-D4A3F3868CEC}"/>
              </a:ext>
            </a:extLst>
          </p:cNvPr>
          <p:cNvSpPr/>
          <p:nvPr userDrawn="1"/>
        </p:nvSpPr>
        <p:spPr>
          <a:xfrm>
            <a:off x="1841500" y="3486150"/>
            <a:ext cx="8794750" cy="3581400"/>
          </a:xfrm>
          <a:custGeom>
            <a:avLst/>
            <a:gdLst>
              <a:gd name="connsiteX0" fmla="*/ 69850 w 8794750"/>
              <a:gd name="connsiteY0" fmla="*/ 3511550 h 3581400"/>
              <a:gd name="connsiteX1" fmla="*/ 0 w 8794750"/>
              <a:gd name="connsiteY1" fmla="*/ 3270250 h 3581400"/>
              <a:gd name="connsiteX2" fmla="*/ 736600 w 8794750"/>
              <a:gd name="connsiteY2" fmla="*/ 2933700 h 3581400"/>
              <a:gd name="connsiteX3" fmla="*/ 330200 w 8794750"/>
              <a:gd name="connsiteY3" fmla="*/ 2197100 h 3581400"/>
              <a:gd name="connsiteX4" fmla="*/ 1079500 w 8794750"/>
              <a:gd name="connsiteY4" fmla="*/ 2057400 h 3581400"/>
              <a:gd name="connsiteX5" fmla="*/ 1174750 w 8794750"/>
              <a:gd name="connsiteY5" fmla="*/ 1695450 h 3581400"/>
              <a:gd name="connsiteX6" fmla="*/ 1562100 w 8794750"/>
              <a:gd name="connsiteY6" fmla="*/ 1663700 h 3581400"/>
              <a:gd name="connsiteX7" fmla="*/ 1708150 w 8794750"/>
              <a:gd name="connsiteY7" fmla="*/ 1485900 h 3581400"/>
              <a:gd name="connsiteX8" fmla="*/ 1924050 w 8794750"/>
              <a:gd name="connsiteY8" fmla="*/ 1435100 h 3581400"/>
              <a:gd name="connsiteX9" fmla="*/ 1682750 w 8794750"/>
              <a:gd name="connsiteY9" fmla="*/ 482600 h 3581400"/>
              <a:gd name="connsiteX10" fmla="*/ 1879600 w 8794750"/>
              <a:gd name="connsiteY10" fmla="*/ 463550 h 3581400"/>
              <a:gd name="connsiteX11" fmla="*/ 2508250 w 8794750"/>
              <a:gd name="connsiteY11" fmla="*/ 781050 h 3581400"/>
              <a:gd name="connsiteX12" fmla="*/ 3016250 w 8794750"/>
              <a:gd name="connsiteY12" fmla="*/ 1250950 h 3581400"/>
              <a:gd name="connsiteX13" fmla="*/ 3124200 w 8794750"/>
              <a:gd name="connsiteY13" fmla="*/ 609600 h 3581400"/>
              <a:gd name="connsiteX14" fmla="*/ 3194050 w 8794750"/>
              <a:gd name="connsiteY14" fmla="*/ 381000 h 3581400"/>
              <a:gd name="connsiteX15" fmla="*/ 3409950 w 8794750"/>
              <a:gd name="connsiteY15" fmla="*/ 330200 h 3581400"/>
              <a:gd name="connsiteX16" fmla="*/ 3524250 w 8794750"/>
              <a:gd name="connsiteY16" fmla="*/ 469900 h 3581400"/>
              <a:gd name="connsiteX17" fmla="*/ 3860800 w 8794750"/>
              <a:gd name="connsiteY17" fmla="*/ 0 h 3581400"/>
              <a:gd name="connsiteX18" fmla="*/ 4349750 w 8794750"/>
              <a:gd name="connsiteY18" fmla="*/ 69850 h 3581400"/>
              <a:gd name="connsiteX19" fmla="*/ 4521200 w 8794750"/>
              <a:gd name="connsiteY19" fmla="*/ 304800 h 3581400"/>
              <a:gd name="connsiteX20" fmla="*/ 4489450 w 8794750"/>
              <a:gd name="connsiteY20" fmla="*/ 654050 h 3581400"/>
              <a:gd name="connsiteX21" fmla="*/ 4978400 w 8794750"/>
              <a:gd name="connsiteY21" fmla="*/ 419100 h 3581400"/>
              <a:gd name="connsiteX22" fmla="*/ 5219700 w 8794750"/>
              <a:gd name="connsiteY22" fmla="*/ 520700 h 3581400"/>
              <a:gd name="connsiteX23" fmla="*/ 5359400 w 8794750"/>
              <a:gd name="connsiteY23" fmla="*/ 552450 h 3581400"/>
              <a:gd name="connsiteX24" fmla="*/ 5295900 w 8794750"/>
              <a:gd name="connsiteY24" fmla="*/ 977900 h 3581400"/>
              <a:gd name="connsiteX25" fmla="*/ 5892800 w 8794750"/>
              <a:gd name="connsiteY25" fmla="*/ 641350 h 3581400"/>
              <a:gd name="connsiteX26" fmla="*/ 6242050 w 8794750"/>
              <a:gd name="connsiteY26" fmla="*/ 717550 h 3581400"/>
              <a:gd name="connsiteX27" fmla="*/ 6330950 w 8794750"/>
              <a:gd name="connsiteY27" fmla="*/ 844550 h 3581400"/>
              <a:gd name="connsiteX28" fmla="*/ 6394450 w 8794750"/>
              <a:gd name="connsiteY28" fmla="*/ 965200 h 3581400"/>
              <a:gd name="connsiteX29" fmla="*/ 6388100 w 8794750"/>
              <a:gd name="connsiteY29" fmla="*/ 1301750 h 3581400"/>
              <a:gd name="connsiteX30" fmla="*/ 6394450 w 8794750"/>
              <a:gd name="connsiteY30" fmla="*/ 1403350 h 3581400"/>
              <a:gd name="connsiteX31" fmla="*/ 6813550 w 8794750"/>
              <a:gd name="connsiteY31" fmla="*/ 1181100 h 3581400"/>
              <a:gd name="connsiteX32" fmla="*/ 6985000 w 8794750"/>
              <a:gd name="connsiteY32" fmla="*/ 946150 h 3581400"/>
              <a:gd name="connsiteX33" fmla="*/ 7239000 w 8794750"/>
              <a:gd name="connsiteY33" fmla="*/ 914400 h 3581400"/>
              <a:gd name="connsiteX34" fmla="*/ 7378700 w 8794750"/>
              <a:gd name="connsiteY34" fmla="*/ 1041400 h 3581400"/>
              <a:gd name="connsiteX35" fmla="*/ 7385050 w 8794750"/>
              <a:gd name="connsiteY35" fmla="*/ 1358900 h 3581400"/>
              <a:gd name="connsiteX36" fmla="*/ 7207250 w 8794750"/>
              <a:gd name="connsiteY36" fmla="*/ 1708150 h 3581400"/>
              <a:gd name="connsiteX37" fmla="*/ 7169150 w 8794750"/>
              <a:gd name="connsiteY37" fmla="*/ 1892300 h 3581400"/>
              <a:gd name="connsiteX38" fmla="*/ 7366000 w 8794750"/>
              <a:gd name="connsiteY38" fmla="*/ 1854200 h 3581400"/>
              <a:gd name="connsiteX39" fmla="*/ 7518400 w 8794750"/>
              <a:gd name="connsiteY39" fmla="*/ 2044700 h 3581400"/>
              <a:gd name="connsiteX40" fmla="*/ 7448550 w 8794750"/>
              <a:gd name="connsiteY40" fmla="*/ 2374900 h 3581400"/>
              <a:gd name="connsiteX41" fmla="*/ 7327900 w 8794750"/>
              <a:gd name="connsiteY41" fmla="*/ 2641600 h 3581400"/>
              <a:gd name="connsiteX42" fmla="*/ 7245350 w 8794750"/>
              <a:gd name="connsiteY42" fmla="*/ 2800350 h 3581400"/>
              <a:gd name="connsiteX43" fmla="*/ 7537450 w 8794750"/>
              <a:gd name="connsiteY43" fmla="*/ 2844800 h 3581400"/>
              <a:gd name="connsiteX44" fmla="*/ 7956550 w 8794750"/>
              <a:gd name="connsiteY44" fmla="*/ 3079750 h 3581400"/>
              <a:gd name="connsiteX45" fmla="*/ 8274050 w 8794750"/>
              <a:gd name="connsiteY45" fmla="*/ 3117850 h 3581400"/>
              <a:gd name="connsiteX46" fmla="*/ 8509000 w 8794750"/>
              <a:gd name="connsiteY46" fmla="*/ 3238500 h 3581400"/>
              <a:gd name="connsiteX47" fmla="*/ 8667750 w 8794750"/>
              <a:gd name="connsiteY47" fmla="*/ 3581400 h 3581400"/>
              <a:gd name="connsiteX48" fmla="*/ 8794750 w 8794750"/>
              <a:gd name="connsiteY48" fmla="*/ 357505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794750" h="3581400">
                <a:moveTo>
                  <a:pt x="69850" y="3511550"/>
                </a:moveTo>
                <a:lnTo>
                  <a:pt x="0" y="3270250"/>
                </a:lnTo>
                <a:lnTo>
                  <a:pt x="736600" y="2933700"/>
                </a:lnTo>
                <a:lnTo>
                  <a:pt x="330200" y="2197100"/>
                </a:lnTo>
                <a:lnTo>
                  <a:pt x="1079500" y="2057400"/>
                </a:lnTo>
                <a:lnTo>
                  <a:pt x="1174750" y="1695450"/>
                </a:lnTo>
                <a:lnTo>
                  <a:pt x="1562100" y="1663700"/>
                </a:lnTo>
                <a:lnTo>
                  <a:pt x="1708150" y="1485900"/>
                </a:lnTo>
                <a:lnTo>
                  <a:pt x="1924050" y="1435100"/>
                </a:lnTo>
                <a:lnTo>
                  <a:pt x="1682750" y="482600"/>
                </a:lnTo>
                <a:lnTo>
                  <a:pt x="1879600" y="463550"/>
                </a:lnTo>
                <a:lnTo>
                  <a:pt x="2508250" y="781050"/>
                </a:lnTo>
                <a:lnTo>
                  <a:pt x="3016250" y="1250950"/>
                </a:lnTo>
                <a:lnTo>
                  <a:pt x="3124200" y="609600"/>
                </a:lnTo>
                <a:lnTo>
                  <a:pt x="3194050" y="381000"/>
                </a:lnTo>
                <a:lnTo>
                  <a:pt x="3409950" y="330200"/>
                </a:lnTo>
                <a:lnTo>
                  <a:pt x="3524250" y="469900"/>
                </a:lnTo>
                <a:lnTo>
                  <a:pt x="3860800" y="0"/>
                </a:lnTo>
                <a:lnTo>
                  <a:pt x="4349750" y="69850"/>
                </a:lnTo>
                <a:lnTo>
                  <a:pt x="4521200" y="304800"/>
                </a:lnTo>
                <a:lnTo>
                  <a:pt x="4489450" y="654050"/>
                </a:lnTo>
                <a:lnTo>
                  <a:pt x="4978400" y="419100"/>
                </a:lnTo>
                <a:lnTo>
                  <a:pt x="5219700" y="520700"/>
                </a:lnTo>
                <a:lnTo>
                  <a:pt x="5359400" y="552450"/>
                </a:lnTo>
                <a:lnTo>
                  <a:pt x="5295900" y="977900"/>
                </a:lnTo>
                <a:lnTo>
                  <a:pt x="5892800" y="641350"/>
                </a:lnTo>
                <a:lnTo>
                  <a:pt x="6242050" y="717550"/>
                </a:lnTo>
                <a:lnTo>
                  <a:pt x="6330950" y="844550"/>
                </a:lnTo>
                <a:lnTo>
                  <a:pt x="6394450" y="965200"/>
                </a:lnTo>
                <a:lnTo>
                  <a:pt x="6388100" y="1301750"/>
                </a:lnTo>
                <a:lnTo>
                  <a:pt x="6394450" y="1403350"/>
                </a:lnTo>
                <a:lnTo>
                  <a:pt x="6813550" y="1181100"/>
                </a:lnTo>
                <a:lnTo>
                  <a:pt x="6985000" y="946150"/>
                </a:lnTo>
                <a:lnTo>
                  <a:pt x="7239000" y="914400"/>
                </a:lnTo>
                <a:lnTo>
                  <a:pt x="7378700" y="1041400"/>
                </a:lnTo>
                <a:lnTo>
                  <a:pt x="7385050" y="1358900"/>
                </a:lnTo>
                <a:lnTo>
                  <a:pt x="7207250" y="1708150"/>
                </a:lnTo>
                <a:lnTo>
                  <a:pt x="7169150" y="1892300"/>
                </a:lnTo>
                <a:lnTo>
                  <a:pt x="7366000" y="1854200"/>
                </a:lnTo>
                <a:lnTo>
                  <a:pt x="7518400" y="2044700"/>
                </a:lnTo>
                <a:lnTo>
                  <a:pt x="7448550" y="2374900"/>
                </a:lnTo>
                <a:lnTo>
                  <a:pt x="7327900" y="2641600"/>
                </a:lnTo>
                <a:lnTo>
                  <a:pt x="7245350" y="2800350"/>
                </a:lnTo>
                <a:lnTo>
                  <a:pt x="7537450" y="2844800"/>
                </a:lnTo>
                <a:lnTo>
                  <a:pt x="7956550" y="3079750"/>
                </a:lnTo>
                <a:lnTo>
                  <a:pt x="8274050" y="3117850"/>
                </a:lnTo>
                <a:lnTo>
                  <a:pt x="8509000" y="3238500"/>
                </a:lnTo>
                <a:lnTo>
                  <a:pt x="8667750" y="3581400"/>
                </a:lnTo>
                <a:lnTo>
                  <a:pt x="8794750" y="3575050"/>
                </a:lnTo>
              </a:path>
            </a:pathLst>
          </a:custGeom>
          <a:noFill/>
          <a:ln>
            <a:gradFill flip="none" rotWithShape="1">
              <a:gsLst>
                <a:gs pos="88000">
                  <a:schemeClr val="accent1"/>
                </a:gs>
                <a:gs pos="0">
                  <a:schemeClr val="accent1">
                    <a:alpha val="0"/>
                  </a:schemeClr>
                </a:gs>
                <a:gs pos="13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7189908-6259-42EE-BBEA-37642889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B9052B-7C71-4BA1-B4C0-6AB5E02C9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937BE7-E5DF-421E-93A1-FE4F4B11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B2469A6-CEEF-4E8C-9491-878BA3F67193}"/>
              </a:ext>
            </a:extLst>
          </p:cNvPr>
          <p:cNvGrpSpPr/>
          <p:nvPr userDrawn="1"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8B09B7D-E3D9-4429-8548-986D9CC92D2E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302D7332-904F-4063-A418-7CA6D88590E7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FD25C53A-661A-4FC4-ADAD-A3375F35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23" name="文本占位符 16">
            <a:extLst>
              <a:ext uri="{FF2B5EF4-FFF2-40B4-BE49-F238E27FC236}">
                <a16:creationId xmlns:a16="http://schemas.microsoft.com/office/drawing/2014/main" id="{E5345A1B-FDE9-44BE-9496-CF95EACC81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1025" y="2630131"/>
            <a:ext cx="3084019" cy="1183454"/>
          </a:xfrm>
          <a:noFill/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12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6">
            <a:extLst>
              <a:ext uri="{FF2B5EF4-FFF2-40B4-BE49-F238E27FC236}">
                <a16:creationId xmlns:a16="http://schemas.microsoft.com/office/drawing/2014/main" id="{0B45E5DA-5DA4-4B5D-9226-1F8918439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91975" y="2081677"/>
            <a:ext cx="3084019" cy="1183454"/>
          </a:xfrm>
          <a:noFill/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12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5" name="文本占位符 16">
            <a:extLst>
              <a:ext uri="{FF2B5EF4-FFF2-40B4-BE49-F238E27FC236}">
                <a16:creationId xmlns:a16="http://schemas.microsoft.com/office/drawing/2014/main" id="{63FDA4B4-D351-4D62-9DB1-4C3A5E9112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47402" y="3155192"/>
            <a:ext cx="3084019" cy="1183454"/>
          </a:xfrm>
          <a:noFill/>
        </p:spPr>
        <p:txBody>
          <a:bodyPr wrap="square">
            <a:noAutofit/>
          </a:bodyPr>
          <a:lstStyle>
            <a:lvl1pPr marL="0" indent="0">
              <a:lnSpc>
                <a:spcPct val="300000"/>
              </a:lnSpc>
              <a:spcBef>
                <a:spcPts val="0"/>
              </a:spcBef>
              <a:buNone/>
              <a:defRPr lang="zh-CN" altLang="en-US" sz="12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217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视频展示页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7C030B-6275-48E7-8007-274650F3B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CC6C44-BBB9-4722-85A8-1BCDEB74B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D34620-D625-4834-9838-B3426B11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C0ACB7B-F0CD-435F-B686-B1ABF6C4C39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12890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1FA3A66-F3AF-40CE-89C4-A0187D696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9"/>
          <a:stretch>
            <a:fillRect/>
          </a:stretch>
        </p:blipFill>
        <p:spPr>
          <a:xfrm>
            <a:off x="0" y="1124797"/>
            <a:ext cx="660400" cy="4608407"/>
          </a:xfrm>
          <a:custGeom>
            <a:avLst/>
            <a:gdLst>
              <a:gd name="connsiteX0" fmla="*/ 0 w 660400"/>
              <a:gd name="connsiteY0" fmla="*/ 0 h 4608407"/>
              <a:gd name="connsiteX1" fmla="*/ 660400 w 660400"/>
              <a:gd name="connsiteY1" fmla="*/ 0 h 4608407"/>
              <a:gd name="connsiteX2" fmla="*/ 660400 w 660400"/>
              <a:gd name="connsiteY2" fmla="*/ 4608407 h 4608407"/>
              <a:gd name="connsiteX3" fmla="*/ 0 w 660400"/>
              <a:gd name="connsiteY3" fmla="*/ 4608407 h 460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00" h="4608407">
                <a:moveTo>
                  <a:pt x="0" y="0"/>
                </a:moveTo>
                <a:lnTo>
                  <a:pt x="660400" y="0"/>
                </a:lnTo>
                <a:lnTo>
                  <a:pt x="660400" y="4608407"/>
                </a:lnTo>
                <a:lnTo>
                  <a:pt x="0" y="4608407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A14BBD-3C00-47F5-A80F-F36BB159ED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23"/>
          <a:stretch>
            <a:fillRect/>
          </a:stretch>
        </p:blipFill>
        <p:spPr>
          <a:xfrm>
            <a:off x="11518900" y="0"/>
            <a:ext cx="673100" cy="6858000"/>
          </a:xfrm>
          <a:custGeom>
            <a:avLst/>
            <a:gdLst>
              <a:gd name="connsiteX0" fmla="*/ 0 w 673100"/>
              <a:gd name="connsiteY0" fmla="*/ 0 h 6858000"/>
              <a:gd name="connsiteX1" fmla="*/ 673100 w 673100"/>
              <a:gd name="connsiteY1" fmla="*/ 0 h 6858000"/>
              <a:gd name="connsiteX2" fmla="*/ 673100 w 673100"/>
              <a:gd name="connsiteY2" fmla="*/ 6858000 h 6858000"/>
              <a:gd name="connsiteX3" fmla="*/ 0 w 673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6858000">
                <a:moveTo>
                  <a:pt x="0" y="0"/>
                </a:moveTo>
                <a:lnTo>
                  <a:pt x="673100" y="0"/>
                </a:lnTo>
                <a:lnTo>
                  <a:pt x="6731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FED42BD6-8AE8-44E5-A613-6D75200B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4" name="媒体占位符 13">
            <a:extLst>
              <a:ext uri="{FF2B5EF4-FFF2-40B4-BE49-F238E27FC236}">
                <a16:creationId xmlns:a16="http://schemas.microsoft.com/office/drawing/2014/main" id="{F6FEB4E6-B2A4-4F43-84C8-5222841A72E7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984500" y="1708150"/>
            <a:ext cx="6223000" cy="402431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9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并列逻辑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CB0C72-17C3-4CDC-8D97-2E36607D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426C246-403A-42EF-BD72-640FEA68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BE051-0E3D-436D-ADBA-F74F71CA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: 圆顶角 5">
            <a:extLst>
              <a:ext uri="{FF2B5EF4-FFF2-40B4-BE49-F238E27FC236}">
                <a16:creationId xmlns:a16="http://schemas.microsoft.com/office/drawing/2014/main" id="{BCDE7483-04BF-43C4-840E-2B591080B9DE}"/>
              </a:ext>
            </a:extLst>
          </p:cNvPr>
          <p:cNvSpPr/>
          <p:nvPr userDrawn="1"/>
        </p:nvSpPr>
        <p:spPr>
          <a:xfrm rot="16200000">
            <a:off x="797104" y="1499464"/>
            <a:ext cx="4742406" cy="4730066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E1EAC068-1E1B-4439-828B-A5967C803368}"/>
              </a:ext>
            </a:extLst>
          </p:cNvPr>
          <p:cNvSpPr/>
          <p:nvPr userDrawn="1"/>
        </p:nvSpPr>
        <p:spPr>
          <a:xfrm rot="5400000" flipH="1">
            <a:off x="6652490" y="1499464"/>
            <a:ext cx="4742406" cy="4730066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3CE9901-1C1E-487E-97FD-EFAFF622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73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_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80FD26-8DAC-4E8C-A639-D39DFC47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8F02D5-CBD5-4E77-B828-DF59B60D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020066-A53C-43DA-B3E2-95FB10D6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B212D9FE-1099-4F44-91C9-114FA48B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921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AC9E7A7-6B28-4B9F-900A-4DBDF139C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03"/>
          <a:stretch>
            <a:fillRect/>
          </a:stretch>
        </p:blipFill>
        <p:spPr>
          <a:xfrm>
            <a:off x="660400" y="685800"/>
            <a:ext cx="10858500" cy="5549900"/>
          </a:xfrm>
          <a:custGeom>
            <a:avLst/>
            <a:gdLst>
              <a:gd name="connsiteX0" fmla="*/ 0 w 10858500"/>
              <a:gd name="connsiteY0" fmla="*/ 0 h 5549900"/>
              <a:gd name="connsiteX1" fmla="*/ 10858500 w 10858500"/>
              <a:gd name="connsiteY1" fmla="*/ 0 h 5549900"/>
              <a:gd name="connsiteX2" fmla="*/ 10858500 w 10858500"/>
              <a:gd name="connsiteY2" fmla="*/ 5549900 h 5549900"/>
              <a:gd name="connsiteX3" fmla="*/ 0 w 10858500"/>
              <a:gd name="connsiteY3" fmla="*/ 5549900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5549900">
                <a:moveTo>
                  <a:pt x="0" y="0"/>
                </a:moveTo>
                <a:lnTo>
                  <a:pt x="10858500" y="0"/>
                </a:lnTo>
                <a:lnTo>
                  <a:pt x="10858500" y="5549900"/>
                </a:lnTo>
                <a:lnTo>
                  <a:pt x="0" y="554990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E0B604-813E-4553-A78C-D6B8FADC57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" b="47244"/>
          <a:stretch>
            <a:fillRect/>
          </a:stretch>
        </p:blipFill>
        <p:spPr>
          <a:xfrm>
            <a:off x="5358130" y="5127820"/>
            <a:ext cx="6833870" cy="1730180"/>
          </a:xfrm>
          <a:custGeom>
            <a:avLst/>
            <a:gdLst>
              <a:gd name="connsiteX0" fmla="*/ 0 w 6833870"/>
              <a:gd name="connsiteY0" fmla="*/ 0 h 1730180"/>
              <a:gd name="connsiteX1" fmla="*/ 6833870 w 6833870"/>
              <a:gd name="connsiteY1" fmla="*/ 0 h 1730180"/>
              <a:gd name="connsiteX2" fmla="*/ 6833870 w 6833870"/>
              <a:gd name="connsiteY2" fmla="*/ 1730180 h 1730180"/>
              <a:gd name="connsiteX3" fmla="*/ 0 w 6833870"/>
              <a:gd name="connsiteY3" fmla="*/ 1730180 h 173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3870" h="1730180">
                <a:moveTo>
                  <a:pt x="0" y="0"/>
                </a:moveTo>
                <a:lnTo>
                  <a:pt x="6833870" y="0"/>
                </a:lnTo>
                <a:lnTo>
                  <a:pt x="6833870" y="1730180"/>
                </a:lnTo>
                <a:lnTo>
                  <a:pt x="0" y="1730180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0637F4-7682-46A2-905A-B63B5D1021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b="56773"/>
          <a:stretch>
            <a:fillRect/>
          </a:stretch>
        </p:blipFill>
        <p:spPr>
          <a:xfrm>
            <a:off x="0" y="5499264"/>
            <a:ext cx="9116342" cy="1358736"/>
          </a:xfrm>
          <a:custGeom>
            <a:avLst/>
            <a:gdLst>
              <a:gd name="connsiteX0" fmla="*/ 0 w 9116342"/>
              <a:gd name="connsiteY0" fmla="*/ 0 h 1358736"/>
              <a:gd name="connsiteX1" fmla="*/ 9116342 w 9116342"/>
              <a:gd name="connsiteY1" fmla="*/ 0 h 1358736"/>
              <a:gd name="connsiteX2" fmla="*/ 9116342 w 9116342"/>
              <a:gd name="connsiteY2" fmla="*/ 1358736 h 1358736"/>
              <a:gd name="connsiteX3" fmla="*/ 0 w 9116342"/>
              <a:gd name="connsiteY3" fmla="*/ 1358736 h 135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6342" h="1358736">
                <a:moveTo>
                  <a:pt x="0" y="0"/>
                </a:moveTo>
                <a:lnTo>
                  <a:pt x="9116342" y="0"/>
                </a:lnTo>
                <a:lnTo>
                  <a:pt x="9116342" y="1358736"/>
                </a:lnTo>
                <a:lnTo>
                  <a:pt x="0" y="1358736"/>
                </a:lnTo>
                <a:close/>
              </a:path>
            </a:pathLst>
          </a:cu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4E75A2-E66A-4EDC-8F62-3F343622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8E5A64-E9E1-4C9F-8BD0-812531CF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881744-4F90-4D8D-8492-6AE340A2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C10DFD7-9B9D-406C-9FD2-8298721D8E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297" y="2771795"/>
            <a:ext cx="954107" cy="1015663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kumimoji="0" lang="zh-CN" altLang="en-US" sz="6000" b="0" i="0" u="none" strike="noStrike" cap="none" spc="0" normalizeH="0" baseline="0" dirty="0" smtClean="0">
                <a:ln>
                  <a:noFill/>
                </a:ln>
                <a:gradFill flip="none" rotWithShape="1">
                  <a:gsLst>
                    <a:gs pos="4400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宋体 CN Heavy"/>
                <a:ea typeface="思源宋体 CN Heavy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9">
            <a:extLst>
              <a:ext uri="{FF2B5EF4-FFF2-40B4-BE49-F238E27FC236}">
                <a16:creationId xmlns:a16="http://schemas.microsoft.com/office/drawing/2014/main" id="{E510A2E3-1C13-42B8-B965-197B03686A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4656" y="2771795"/>
            <a:ext cx="954107" cy="1015663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kumimoji="0" lang="zh-CN" altLang="en-US" sz="6000" b="0" i="0" u="none" strike="noStrike" cap="none" spc="0" normalizeH="0" baseline="0" dirty="0" smtClean="0">
                <a:ln>
                  <a:noFill/>
                </a:ln>
                <a:gradFill flip="none" rotWithShape="1">
                  <a:gsLst>
                    <a:gs pos="4400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宋体 CN Heavy"/>
                <a:ea typeface="思源宋体 CN Heavy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17" name="文本占位符 9">
            <a:extLst>
              <a:ext uri="{FF2B5EF4-FFF2-40B4-BE49-F238E27FC236}">
                <a16:creationId xmlns:a16="http://schemas.microsoft.com/office/drawing/2014/main" id="{BF4F2BC6-377E-4A98-B9B7-CB59390D4E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1952" y="2771795"/>
            <a:ext cx="954107" cy="1015663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kumimoji="0" lang="zh-CN" altLang="en-US" sz="6000" b="0" i="0" u="none" strike="noStrike" cap="none" spc="0" normalizeH="0" baseline="0" dirty="0" smtClean="0">
                <a:ln>
                  <a:noFill/>
                </a:ln>
                <a:gradFill flip="none" rotWithShape="1">
                  <a:gsLst>
                    <a:gs pos="4400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宋体 CN Heavy"/>
                <a:ea typeface="思源宋体 CN Heavy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9">
            <a:extLst>
              <a:ext uri="{FF2B5EF4-FFF2-40B4-BE49-F238E27FC236}">
                <a16:creationId xmlns:a16="http://schemas.microsoft.com/office/drawing/2014/main" id="{DC102F4D-D036-4D8E-BD3F-3190915355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247" y="2771795"/>
            <a:ext cx="954107" cy="1015663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kumimoji="0" lang="zh-CN" altLang="en-US" sz="6000" b="0" i="0" u="none" strike="noStrike" cap="none" spc="0" normalizeH="0" baseline="0" dirty="0" smtClean="0">
                <a:ln>
                  <a:noFill/>
                </a:ln>
                <a:gradFill flip="none" rotWithShape="1">
                  <a:gsLst>
                    <a:gs pos="4400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宋体 CN Heavy"/>
                <a:ea typeface="思源宋体 CN Heavy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 algn="dist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9">
            <a:extLst>
              <a:ext uri="{FF2B5EF4-FFF2-40B4-BE49-F238E27FC236}">
                <a16:creationId xmlns:a16="http://schemas.microsoft.com/office/drawing/2014/main" id="{3B9FDB18-CEC4-4D83-9D8D-D6822A3F02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8680" y="3747652"/>
            <a:ext cx="4198585" cy="338554"/>
          </a:xfrm>
          <a:noFill/>
        </p:spPr>
        <p:txBody>
          <a:bodyPr wrap="none">
            <a:spAutoFit/>
          </a:bodyPr>
          <a:lstStyle>
            <a:lvl1pPr marL="0" indent="0">
              <a:buNone/>
              <a:defRPr lang="zh-CN" altLang="en-US" sz="1600" spc="600" dirty="0" smtClean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853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_2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80FD26-8DAC-4E8C-A639-D39DFC47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8F02D5-CBD5-4E77-B828-DF59B60D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020066-A53C-43DA-B3E2-95FB10D6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00F0E8E-596B-4926-BC71-1C2ED63E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9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B5D10C-0C88-4BFC-8A52-3F01DFB8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347DBD-4080-4EFA-9DA8-86DE2E42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4B6BA7-E230-4870-8A44-40E70260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91A81C-F1F9-471C-B754-0AD15585E7A9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48470B-7D04-4CA6-A645-8B399F4A2EBF}"/>
              </a:ext>
            </a:extLst>
          </p:cNvPr>
          <p:cNvSpPr/>
          <p:nvPr userDrawn="1"/>
        </p:nvSpPr>
        <p:spPr>
          <a:xfrm>
            <a:off x="626964" y="4668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4DFD6D-A11B-4BC6-AB5E-9298AFB8EAE3}"/>
              </a:ext>
            </a:extLst>
          </p:cNvPr>
          <p:cNvSpPr/>
          <p:nvPr userDrawn="1"/>
        </p:nvSpPr>
        <p:spPr>
          <a:xfrm>
            <a:off x="2450801" y="453484"/>
            <a:ext cx="1402001" cy="6506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022AC2-C26E-4AE4-8E99-BACE24B6EC07}"/>
              </a:ext>
            </a:extLst>
          </p:cNvPr>
          <p:cNvSpPr/>
          <p:nvPr userDrawn="1"/>
        </p:nvSpPr>
        <p:spPr>
          <a:xfrm>
            <a:off x="4159510" y="453484"/>
            <a:ext cx="7074345" cy="622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Segoe UI Light"/>
              </a:rPr>
              <a:t>中文标题：思源宋体 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cs typeface="Segoe UI Light"/>
              </a:rPr>
              <a:t>CN Heavy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（可商用字体）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中文正文：微软雅黑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（可商用字体）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Segoe UI Light"/>
              </a:rPr>
              <a:t>英文标题： </a:t>
            </a:r>
            <a:r>
              <a:rPr lang="en-US" altLang="zh-CN" sz="1400" dirty="0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Segoe UI Light"/>
              </a:rPr>
              <a:t>ZCOOL Addict Italic 02</a:t>
            </a:r>
            <a:r>
              <a:rPr lang="zh-CN" altLang="en-US" sz="1400" dirty="0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Segoe UI Light"/>
              </a:rPr>
              <a:t>（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可商用字体）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Segoe UI Light"/>
              </a:rPr>
              <a:t>英文正文： </a:t>
            </a: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Segoe UI Light"/>
              </a:rPr>
              <a:t>Century 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（可商用字体）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1.5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https://avopix.com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https://bing.cn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https://pexels.com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https://pixabay.com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https://pngimg.com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https://purepng.com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https://unsplash.com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https://www.cleanpng.com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张李琦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11CE13-573F-462B-B922-B217F56B1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152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念解释_1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8C84AE-77BB-47D4-A40D-AF4ECA92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796CB9-8670-45E2-8C9A-317E8293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B0D2B-FA31-46AB-A4A5-31B6A73C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4FFCEFF-E9DB-40A1-8874-A353CAFC50E0}"/>
              </a:ext>
            </a:extLst>
          </p:cNvPr>
          <p:cNvSpPr/>
          <p:nvPr userDrawn="1"/>
        </p:nvSpPr>
        <p:spPr>
          <a:xfrm>
            <a:off x="579120" y="1574800"/>
            <a:ext cx="10939780" cy="417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A112824-88A1-4FF5-9FB5-47981D928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15" t="20591" b="32039"/>
          <a:stretch>
            <a:fillRect/>
          </a:stretch>
        </p:blipFill>
        <p:spPr>
          <a:xfrm>
            <a:off x="579120" y="1574800"/>
            <a:ext cx="5110382" cy="4175760"/>
          </a:xfrm>
          <a:custGeom>
            <a:avLst/>
            <a:gdLst>
              <a:gd name="connsiteX0" fmla="*/ 0 w 5110382"/>
              <a:gd name="connsiteY0" fmla="*/ 0 h 4175760"/>
              <a:gd name="connsiteX1" fmla="*/ 5110382 w 5110382"/>
              <a:gd name="connsiteY1" fmla="*/ 0 h 4175760"/>
              <a:gd name="connsiteX2" fmla="*/ 5110382 w 5110382"/>
              <a:gd name="connsiteY2" fmla="*/ 4175760 h 4175760"/>
              <a:gd name="connsiteX3" fmla="*/ 0 w 5110382"/>
              <a:gd name="connsiteY3" fmla="*/ 4175760 h 41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0382" h="4175760">
                <a:moveTo>
                  <a:pt x="0" y="0"/>
                </a:moveTo>
                <a:lnTo>
                  <a:pt x="5110382" y="0"/>
                </a:lnTo>
                <a:lnTo>
                  <a:pt x="5110382" y="4175760"/>
                </a:lnTo>
                <a:lnTo>
                  <a:pt x="0" y="4175760"/>
                </a:lnTo>
                <a:close/>
              </a:path>
            </a:pathLst>
          </a:cu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BD7DB43-0A81-4FC8-9694-1957F4ECEDC5}"/>
              </a:ext>
            </a:extLst>
          </p:cNvPr>
          <p:cNvSpPr txBox="1"/>
          <p:nvPr userDrawn="1"/>
        </p:nvSpPr>
        <p:spPr>
          <a:xfrm>
            <a:off x="-447912" y="1651000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9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“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2407A58-EFDF-4AEE-BDCD-C816188F7DAD}"/>
              </a:ext>
            </a:extLst>
          </p:cNvPr>
          <p:cNvCxnSpPr/>
          <p:nvPr userDrawn="1"/>
        </p:nvCxnSpPr>
        <p:spPr>
          <a:xfrm>
            <a:off x="1803400" y="5010781"/>
            <a:ext cx="3905250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E142E88-DB01-4472-B20C-F6BFF015E5A1}"/>
              </a:ext>
            </a:extLst>
          </p:cNvPr>
          <p:cNvCxnSpPr/>
          <p:nvPr userDrawn="1"/>
        </p:nvCxnSpPr>
        <p:spPr>
          <a:xfrm>
            <a:off x="5156200" y="2159000"/>
            <a:ext cx="0" cy="322580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648E165-5C49-468B-A6BB-D785EF14F835}"/>
              </a:ext>
            </a:extLst>
          </p:cNvPr>
          <p:cNvCxnSpPr/>
          <p:nvPr userDrawn="1"/>
        </p:nvCxnSpPr>
        <p:spPr>
          <a:xfrm>
            <a:off x="5257800" y="3619500"/>
            <a:ext cx="0" cy="165735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EE35F869-3CC6-41AA-8A9F-CFC5430132B1}"/>
              </a:ext>
            </a:extLst>
          </p:cNvPr>
          <p:cNvSpPr/>
          <p:nvPr userDrawn="1"/>
        </p:nvSpPr>
        <p:spPr>
          <a:xfrm>
            <a:off x="441960" y="5293360"/>
            <a:ext cx="579120" cy="579120"/>
          </a:xfrm>
          <a:prstGeom prst="rtTriangle">
            <a:avLst/>
          </a:prstGeom>
          <a:pattFill prst="dkHorz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75E3EBC-CE14-40D3-899C-D46F3B9BBB48}"/>
              </a:ext>
            </a:extLst>
          </p:cNvPr>
          <p:cNvGrpSpPr/>
          <p:nvPr userDrawn="1"/>
        </p:nvGrpSpPr>
        <p:grpSpPr>
          <a:xfrm>
            <a:off x="974905" y="387464"/>
            <a:ext cx="2261141" cy="638355"/>
            <a:chOff x="1247955" y="971909"/>
            <a:chExt cx="2261141" cy="638355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4621077-A3D6-465F-8C61-D32A57325716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445E4C17-036B-4253-A066-18466A1872B8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id="{B0B32F2A-0839-40FB-BDEB-8E09D4BA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" name="文本占位符 16">
            <a:extLst>
              <a:ext uri="{FF2B5EF4-FFF2-40B4-BE49-F238E27FC236}">
                <a16:creationId xmlns:a16="http://schemas.microsoft.com/office/drawing/2014/main" id="{179C3079-151A-4840-B72F-5313DFA1C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85484" y="2504122"/>
            <a:ext cx="3159565" cy="2120068"/>
          </a:xfrm>
          <a:noFill/>
        </p:spPr>
        <p:txBody>
          <a:bodyPr wrap="square">
            <a:noAutofit/>
          </a:bodyPr>
          <a:lstStyle>
            <a:lvl1pPr marL="0" indent="449263">
              <a:lnSpc>
                <a:spcPct val="150000"/>
              </a:lnSpc>
              <a:spcBef>
                <a:spcPts val="0"/>
              </a:spcBef>
              <a:buNone/>
              <a:defRPr lang="zh-CN" altLang="en-US" sz="18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12">
            <a:extLst>
              <a:ext uri="{FF2B5EF4-FFF2-40B4-BE49-F238E27FC236}">
                <a16:creationId xmlns:a16="http://schemas.microsoft.com/office/drawing/2014/main" id="{720CC79D-CCB5-4428-8186-A5C15E5FF6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2499" y="685800"/>
            <a:ext cx="4704178" cy="5655620"/>
          </a:xfr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0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念解释-_2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E9C74D7E-D3AA-476A-A487-FA3F0D74EE03}"/>
              </a:ext>
            </a:extLst>
          </p:cNvPr>
          <p:cNvSpPr/>
          <p:nvPr userDrawn="1"/>
        </p:nvSpPr>
        <p:spPr>
          <a:xfrm>
            <a:off x="6096000" y="685800"/>
            <a:ext cx="5435600" cy="5448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18E92C2E-4726-441B-9EDE-3C5F8B9997CC}"/>
              </a:ext>
            </a:extLst>
          </p:cNvPr>
          <p:cNvSpPr/>
          <p:nvPr userDrawn="1"/>
        </p:nvSpPr>
        <p:spPr>
          <a:xfrm>
            <a:off x="5907958" y="513080"/>
            <a:ext cx="5796444" cy="5793740"/>
          </a:xfrm>
          <a:custGeom>
            <a:avLst/>
            <a:gdLst>
              <a:gd name="connsiteX0" fmla="*/ 0 w 5435600"/>
              <a:gd name="connsiteY0" fmla="*/ 0 h 5448299"/>
              <a:gd name="connsiteX1" fmla="*/ 5435600 w 5435600"/>
              <a:gd name="connsiteY1" fmla="*/ 0 h 5448299"/>
              <a:gd name="connsiteX2" fmla="*/ 5435600 w 5435600"/>
              <a:gd name="connsiteY2" fmla="*/ 5448299 h 5448299"/>
              <a:gd name="connsiteX3" fmla="*/ 0 w 5435600"/>
              <a:gd name="connsiteY3" fmla="*/ 5448299 h 5448299"/>
              <a:gd name="connsiteX4" fmla="*/ 0 w 5435600"/>
              <a:gd name="connsiteY4" fmla="*/ 0 h 5448299"/>
              <a:gd name="connsiteX0" fmla="*/ 15240 w 5450840"/>
              <a:gd name="connsiteY0" fmla="*/ 0 h 5448299"/>
              <a:gd name="connsiteX1" fmla="*/ 5450840 w 5450840"/>
              <a:gd name="connsiteY1" fmla="*/ 0 h 5448299"/>
              <a:gd name="connsiteX2" fmla="*/ 5450840 w 5450840"/>
              <a:gd name="connsiteY2" fmla="*/ 5448299 h 5448299"/>
              <a:gd name="connsiteX3" fmla="*/ 15240 w 5450840"/>
              <a:gd name="connsiteY3" fmla="*/ 5448299 h 5448299"/>
              <a:gd name="connsiteX4" fmla="*/ 0 w 5450840"/>
              <a:gd name="connsiteY4" fmla="*/ 1397000 h 5448299"/>
              <a:gd name="connsiteX5" fmla="*/ 15240 w 5450840"/>
              <a:gd name="connsiteY5" fmla="*/ 0 h 5448299"/>
              <a:gd name="connsiteX0" fmla="*/ 15240 w 5450840"/>
              <a:gd name="connsiteY0" fmla="*/ 0 h 5448299"/>
              <a:gd name="connsiteX1" fmla="*/ 5450840 w 5450840"/>
              <a:gd name="connsiteY1" fmla="*/ 0 h 5448299"/>
              <a:gd name="connsiteX2" fmla="*/ 5450840 w 5450840"/>
              <a:gd name="connsiteY2" fmla="*/ 5448299 h 5448299"/>
              <a:gd name="connsiteX3" fmla="*/ 15240 w 5450840"/>
              <a:gd name="connsiteY3" fmla="*/ 5448299 h 5448299"/>
              <a:gd name="connsiteX4" fmla="*/ 10160 w 5450840"/>
              <a:gd name="connsiteY4" fmla="*/ 4947920 h 5448299"/>
              <a:gd name="connsiteX5" fmla="*/ 0 w 5450840"/>
              <a:gd name="connsiteY5" fmla="*/ 1397000 h 5448299"/>
              <a:gd name="connsiteX6" fmla="*/ 15240 w 5450840"/>
              <a:gd name="connsiteY6" fmla="*/ 0 h 5448299"/>
              <a:gd name="connsiteX0" fmla="*/ 15580 w 5451180"/>
              <a:gd name="connsiteY0" fmla="*/ 0 h 5448299"/>
              <a:gd name="connsiteX1" fmla="*/ 5451180 w 5451180"/>
              <a:gd name="connsiteY1" fmla="*/ 0 h 5448299"/>
              <a:gd name="connsiteX2" fmla="*/ 5451180 w 5451180"/>
              <a:gd name="connsiteY2" fmla="*/ 5448299 h 5448299"/>
              <a:gd name="connsiteX3" fmla="*/ 15580 w 5451180"/>
              <a:gd name="connsiteY3" fmla="*/ 5448299 h 5448299"/>
              <a:gd name="connsiteX4" fmla="*/ 10500 w 5451180"/>
              <a:gd name="connsiteY4" fmla="*/ 4947920 h 5448299"/>
              <a:gd name="connsiteX5" fmla="*/ 5420 w 5451180"/>
              <a:gd name="connsiteY5" fmla="*/ 2992120 h 5448299"/>
              <a:gd name="connsiteX6" fmla="*/ 340 w 5451180"/>
              <a:gd name="connsiteY6" fmla="*/ 1397000 h 5448299"/>
              <a:gd name="connsiteX7" fmla="*/ 15580 w 5451180"/>
              <a:gd name="connsiteY7" fmla="*/ 0 h 5448299"/>
              <a:gd name="connsiteX0" fmla="*/ 5420 w 5451180"/>
              <a:gd name="connsiteY0" fmla="*/ 2992120 h 5448299"/>
              <a:gd name="connsiteX1" fmla="*/ 340 w 5451180"/>
              <a:gd name="connsiteY1" fmla="*/ 1397000 h 5448299"/>
              <a:gd name="connsiteX2" fmla="*/ 15580 w 5451180"/>
              <a:gd name="connsiteY2" fmla="*/ 0 h 5448299"/>
              <a:gd name="connsiteX3" fmla="*/ 5451180 w 5451180"/>
              <a:gd name="connsiteY3" fmla="*/ 0 h 5448299"/>
              <a:gd name="connsiteX4" fmla="*/ 5451180 w 5451180"/>
              <a:gd name="connsiteY4" fmla="*/ 5448299 h 5448299"/>
              <a:gd name="connsiteX5" fmla="*/ 15580 w 5451180"/>
              <a:gd name="connsiteY5" fmla="*/ 5448299 h 5448299"/>
              <a:gd name="connsiteX6" fmla="*/ 10500 w 5451180"/>
              <a:gd name="connsiteY6" fmla="*/ 4947920 h 5448299"/>
              <a:gd name="connsiteX7" fmla="*/ 96860 w 5451180"/>
              <a:gd name="connsiteY7" fmla="*/ 3083560 h 5448299"/>
              <a:gd name="connsiteX0" fmla="*/ 0 w 5450840"/>
              <a:gd name="connsiteY0" fmla="*/ 1397000 h 5448299"/>
              <a:gd name="connsiteX1" fmla="*/ 15240 w 5450840"/>
              <a:gd name="connsiteY1" fmla="*/ 0 h 5448299"/>
              <a:gd name="connsiteX2" fmla="*/ 5450840 w 5450840"/>
              <a:gd name="connsiteY2" fmla="*/ 0 h 5448299"/>
              <a:gd name="connsiteX3" fmla="*/ 5450840 w 5450840"/>
              <a:gd name="connsiteY3" fmla="*/ 5448299 h 5448299"/>
              <a:gd name="connsiteX4" fmla="*/ 15240 w 5450840"/>
              <a:gd name="connsiteY4" fmla="*/ 5448299 h 5448299"/>
              <a:gd name="connsiteX5" fmla="*/ 10160 w 5450840"/>
              <a:gd name="connsiteY5" fmla="*/ 4947920 h 5448299"/>
              <a:gd name="connsiteX6" fmla="*/ 96520 w 5450840"/>
              <a:gd name="connsiteY6" fmla="*/ 3083560 h 5448299"/>
              <a:gd name="connsiteX0" fmla="*/ 0 w 5450840"/>
              <a:gd name="connsiteY0" fmla="*/ 1397000 h 5448299"/>
              <a:gd name="connsiteX1" fmla="*/ 15240 w 5450840"/>
              <a:gd name="connsiteY1" fmla="*/ 0 h 5448299"/>
              <a:gd name="connsiteX2" fmla="*/ 5450840 w 5450840"/>
              <a:gd name="connsiteY2" fmla="*/ 0 h 5448299"/>
              <a:gd name="connsiteX3" fmla="*/ 5450840 w 5450840"/>
              <a:gd name="connsiteY3" fmla="*/ 5448299 h 5448299"/>
              <a:gd name="connsiteX4" fmla="*/ 15240 w 5450840"/>
              <a:gd name="connsiteY4" fmla="*/ 5448299 h 5448299"/>
              <a:gd name="connsiteX5" fmla="*/ 10160 w 5450840"/>
              <a:gd name="connsiteY5" fmla="*/ 4947920 h 544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0840" h="5448299">
                <a:moveTo>
                  <a:pt x="0" y="1397000"/>
                </a:moveTo>
                <a:lnTo>
                  <a:pt x="15240" y="0"/>
                </a:lnTo>
                <a:lnTo>
                  <a:pt x="5450840" y="0"/>
                </a:lnTo>
                <a:lnTo>
                  <a:pt x="5450840" y="5448299"/>
                </a:lnTo>
                <a:lnTo>
                  <a:pt x="15240" y="5448299"/>
                </a:lnTo>
                <a:cubicBezTo>
                  <a:pt x="13547" y="5281506"/>
                  <a:pt x="11853" y="5114713"/>
                  <a:pt x="10160" y="4947920"/>
                </a:cubicBezTo>
              </a:path>
            </a:pathLst>
          </a:custGeom>
          <a:noFill/>
          <a:ln w="127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8D0E4C3-E5D8-4AA9-AF4A-3C5D35C88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125" b="38061"/>
          <a:stretch>
            <a:fillRect/>
          </a:stretch>
        </p:blipFill>
        <p:spPr>
          <a:xfrm>
            <a:off x="6853125" y="1508359"/>
            <a:ext cx="4678475" cy="4625740"/>
          </a:xfrm>
          <a:custGeom>
            <a:avLst/>
            <a:gdLst>
              <a:gd name="connsiteX0" fmla="*/ 0 w 4678475"/>
              <a:gd name="connsiteY0" fmla="*/ 0 h 4625740"/>
              <a:gd name="connsiteX1" fmla="*/ 4678475 w 4678475"/>
              <a:gd name="connsiteY1" fmla="*/ 0 h 4625740"/>
              <a:gd name="connsiteX2" fmla="*/ 4678475 w 4678475"/>
              <a:gd name="connsiteY2" fmla="*/ 4625740 h 4625740"/>
              <a:gd name="connsiteX3" fmla="*/ 0 w 4678475"/>
              <a:gd name="connsiteY3" fmla="*/ 4625740 h 462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8475" h="4625740">
                <a:moveTo>
                  <a:pt x="0" y="0"/>
                </a:moveTo>
                <a:lnTo>
                  <a:pt x="4678475" y="0"/>
                </a:lnTo>
                <a:lnTo>
                  <a:pt x="4678475" y="4625740"/>
                </a:lnTo>
                <a:lnTo>
                  <a:pt x="0" y="4625740"/>
                </a:lnTo>
                <a:close/>
              </a:path>
            </a:pathLst>
          </a:custGeom>
        </p:spPr>
      </p:pic>
      <p:sp>
        <p:nvSpPr>
          <p:cNvPr id="17" name="圆: 空心 16">
            <a:extLst>
              <a:ext uri="{FF2B5EF4-FFF2-40B4-BE49-F238E27FC236}">
                <a16:creationId xmlns:a16="http://schemas.microsoft.com/office/drawing/2014/main" id="{8A4017B8-9A2A-4061-8DAF-90B038A0509F}"/>
              </a:ext>
            </a:extLst>
          </p:cNvPr>
          <p:cNvSpPr/>
          <p:nvPr userDrawn="1"/>
        </p:nvSpPr>
        <p:spPr>
          <a:xfrm>
            <a:off x="10548638" y="4777758"/>
            <a:ext cx="861041" cy="861041"/>
          </a:xfrm>
          <a:prstGeom prst="don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FAC3404-35D7-4903-A684-712EA72DA4EA}"/>
              </a:ext>
            </a:extLst>
          </p:cNvPr>
          <p:cNvCxnSpPr>
            <a:cxnSpLocks/>
          </p:cNvCxnSpPr>
          <p:nvPr userDrawn="1"/>
        </p:nvCxnSpPr>
        <p:spPr>
          <a:xfrm>
            <a:off x="10881360" y="2245360"/>
            <a:ext cx="0" cy="221996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6357F8-59DF-4262-B6B7-26F9B35E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A31DEB-CC59-4621-A78E-B5D4A356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20EBD7-804E-4B3D-873C-79767A97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953FEF1-413E-465B-A4C4-5538F1CA0B0F}"/>
              </a:ext>
            </a:extLst>
          </p:cNvPr>
          <p:cNvSpPr txBox="1"/>
          <p:nvPr userDrawn="1"/>
        </p:nvSpPr>
        <p:spPr>
          <a:xfrm>
            <a:off x="4956955" y="787400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9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“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6D614C9-0BF6-42F8-B01A-8371AE25416C}"/>
              </a:ext>
            </a:extLst>
          </p:cNvPr>
          <p:cNvGrpSpPr/>
          <p:nvPr userDrawn="1"/>
        </p:nvGrpSpPr>
        <p:grpSpPr>
          <a:xfrm>
            <a:off x="974905" y="387464"/>
            <a:ext cx="2261141" cy="638355"/>
            <a:chOff x="1247955" y="971909"/>
            <a:chExt cx="2261141" cy="638355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B258E4A-C9EC-4A90-A3BA-169A24494BD4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5CBC004F-F171-4C8B-A88B-A86E9A1B4D27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4"/>
                  </a:gs>
                  <a:gs pos="48000">
                    <a:schemeClr val="accent4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标题 1">
            <a:extLst>
              <a:ext uri="{FF2B5EF4-FFF2-40B4-BE49-F238E27FC236}">
                <a16:creationId xmlns:a16="http://schemas.microsoft.com/office/drawing/2014/main" id="{48EA3208-96A4-4293-89B1-8849C9FE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25" name="图片占位符 12">
            <a:extLst>
              <a:ext uri="{FF2B5EF4-FFF2-40B4-BE49-F238E27FC236}">
                <a16:creationId xmlns:a16="http://schemas.microsoft.com/office/drawing/2014/main" id="{357B93A9-31B8-4F16-8C09-DAA0348E2E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350" y="2211422"/>
            <a:ext cx="6004560" cy="3108818"/>
          </a:xfr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6" name="文本占位符 16">
            <a:extLst>
              <a:ext uri="{FF2B5EF4-FFF2-40B4-BE49-F238E27FC236}">
                <a16:creationId xmlns:a16="http://schemas.microsoft.com/office/drawing/2014/main" id="{D8493FDD-4F0D-480A-914C-CD58B3DCE1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98911" y="2094864"/>
            <a:ext cx="3882449" cy="2510173"/>
          </a:xfrm>
          <a:noFill/>
        </p:spPr>
        <p:txBody>
          <a:bodyPr wrap="square">
            <a:noAutofit/>
          </a:bodyPr>
          <a:lstStyle>
            <a:lvl1pPr marL="0" indent="449263">
              <a:lnSpc>
                <a:spcPct val="150000"/>
              </a:lnSpc>
              <a:spcBef>
                <a:spcPts val="0"/>
              </a:spcBef>
              <a:buNone/>
              <a:defRPr lang="zh-CN" altLang="en-US" sz="18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408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念解释_3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A46B3E-2EC8-4C0B-AF58-6FDA5332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835957-417F-4538-90CC-5521DDEF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581C87-E168-4451-907B-9C5285B4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C08DD5-1F29-4C83-83F5-C63602087F66}"/>
              </a:ext>
            </a:extLst>
          </p:cNvPr>
          <p:cNvSpPr/>
          <p:nvPr userDrawn="1"/>
        </p:nvSpPr>
        <p:spPr>
          <a:xfrm>
            <a:off x="0" y="1478280"/>
            <a:ext cx="2952750" cy="390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0CD10AB-2246-4ED8-96C3-10A1294E2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9" r="17862" b="37199"/>
          <a:stretch>
            <a:fillRect/>
          </a:stretch>
        </p:blipFill>
        <p:spPr>
          <a:xfrm>
            <a:off x="0" y="2119010"/>
            <a:ext cx="2952750" cy="3260710"/>
          </a:xfrm>
          <a:custGeom>
            <a:avLst/>
            <a:gdLst>
              <a:gd name="connsiteX0" fmla="*/ 0 w 2952750"/>
              <a:gd name="connsiteY0" fmla="*/ 0 h 3260710"/>
              <a:gd name="connsiteX1" fmla="*/ 2952750 w 2952750"/>
              <a:gd name="connsiteY1" fmla="*/ 0 h 3260710"/>
              <a:gd name="connsiteX2" fmla="*/ 2952750 w 2952750"/>
              <a:gd name="connsiteY2" fmla="*/ 3260710 h 3260710"/>
              <a:gd name="connsiteX3" fmla="*/ 0 w 2952750"/>
              <a:gd name="connsiteY3" fmla="*/ 3260710 h 326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3260710">
                <a:moveTo>
                  <a:pt x="0" y="0"/>
                </a:moveTo>
                <a:lnTo>
                  <a:pt x="2952750" y="0"/>
                </a:lnTo>
                <a:lnTo>
                  <a:pt x="2952750" y="3260710"/>
                </a:lnTo>
                <a:lnTo>
                  <a:pt x="0" y="3260710"/>
                </a:lnTo>
                <a:close/>
              </a:path>
            </a:pathLst>
          </a:cu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C779C1B-9788-4D37-827C-A026F06AB708}"/>
              </a:ext>
            </a:extLst>
          </p:cNvPr>
          <p:cNvSpPr txBox="1"/>
          <p:nvPr userDrawn="1"/>
        </p:nvSpPr>
        <p:spPr>
          <a:xfrm>
            <a:off x="3216996" y="1808480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9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“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204AB8F-0857-4445-B1CA-531C3ECD73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95"/>
          <a:stretch>
            <a:fillRect/>
          </a:stretch>
        </p:blipFill>
        <p:spPr>
          <a:xfrm>
            <a:off x="11518900" y="0"/>
            <a:ext cx="673100" cy="6858000"/>
          </a:xfrm>
          <a:custGeom>
            <a:avLst/>
            <a:gdLst>
              <a:gd name="connsiteX0" fmla="*/ 0 w 673100"/>
              <a:gd name="connsiteY0" fmla="*/ 0 h 6858000"/>
              <a:gd name="connsiteX1" fmla="*/ 673100 w 673100"/>
              <a:gd name="connsiteY1" fmla="*/ 0 h 6858000"/>
              <a:gd name="connsiteX2" fmla="*/ 673100 w 673100"/>
              <a:gd name="connsiteY2" fmla="*/ 6858000 h 6858000"/>
              <a:gd name="connsiteX3" fmla="*/ 0 w 673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6858000">
                <a:moveTo>
                  <a:pt x="0" y="0"/>
                </a:moveTo>
                <a:lnTo>
                  <a:pt x="673100" y="0"/>
                </a:lnTo>
                <a:lnTo>
                  <a:pt x="6731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B7E65059-62CA-49B8-A269-437F9FB5F797}"/>
              </a:ext>
            </a:extLst>
          </p:cNvPr>
          <p:cNvGrpSpPr/>
          <p:nvPr userDrawn="1"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FDD90692-6DEA-446B-A6C7-A4FF3469817C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C88CD3D8-6F7B-4F21-885B-94E4CFF1E74D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6B4CBE0-2F18-456F-8CCA-10278DD9E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5" name="文本占位符 16">
            <a:extLst>
              <a:ext uri="{FF2B5EF4-FFF2-40B4-BE49-F238E27FC236}">
                <a16:creationId xmlns:a16="http://schemas.microsoft.com/office/drawing/2014/main" id="{9D6FEA7C-F7A3-42FF-B7D0-CF92251E89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8952" y="2922904"/>
            <a:ext cx="4009449" cy="2510173"/>
          </a:xfrm>
          <a:noFill/>
        </p:spPr>
        <p:txBody>
          <a:bodyPr wrap="square">
            <a:noAutofit/>
          </a:bodyPr>
          <a:lstStyle>
            <a:lvl1pPr marL="0" indent="449263">
              <a:lnSpc>
                <a:spcPct val="150000"/>
              </a:lnSpc>
              <a:spcBef>
                <a:spcPts val="0"/>
              </a:spcBef>
              <a:buNone/>
              <a:defRPr lang="zh-CN" altLang="en-US" sz="18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16" name="图片占位符 12">
            <a:extLst>
              <a:ext uri="{FF2B5EF4-FFF2-40B4-BE49-F238E27FC236}">
                <a16:creationId xmlns:a16="http://schemas.microsoft.com/office/drawing/2014/main" id="{08766AEB-6173-46FF-A40E-D782DF4D9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75184" y="2119010"/>
            <a:ext cx="2155131" cy="2619980"/>
          </a:xfr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299C16-4785-4B99-B168-B7223BABD217}"/>
              </a:ext>
            </a:extLst>
          </p:cNvPr>
          <p:cNvSpPr/>
          <p:nvPr userDrawn="1"/>
        </p:nvSpPr>
        <p:spPr>
          <a:xfrm>
            <a:off x="10900710" y="1589314"/>
            <a:ext cx="78839" cy="52686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2C499873-CA56-49DD-9113-082DEA0F1FBA}"/>
              </a:ext>
            </a:extLst>
          </p:cNvPr>
          <p:cNvSpPr/>
          <p:nvPr userDrawn="1"/>
        </p:nvSpPr>
        <p:spPr>
          <a:xfrm rot="16200000">
            <a:off x="10325780" y="5660571"/>
            <a:ext cx="473529" cy="473529"/>
          </a:xfrm>
          <a:prstGeom prst="rtTriangle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轴_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76EE1E0-0E7F-4D94-90DB-9104D4B5E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6"/>
          <a:stretch>
            <a:fillRect/>
          </a:stretch>
        </p:blipFill>
        <p:spPr>
          <a:xfrm>
            <a:off x="0" y="1791556"/>
            <a:ext cx="11804650" cy="5066444"/>
          </a:xfrm>
          <a:custGeom>
            <a:avLst/>
            <a:gdLst>
              <a:gd name="connsiteX0" fmla="*/ 0 w 11804650"/>
              <a:gd name="connsiteY0" fmla="*/ 0 h 5066444"/>
              <a:gd name="connsiteX1" fmla="*/ 11804650 w 11804650"/>
              <a:gd name="connsiteY1" fmla="*/ 5066444 h 5066444"/>
              <a:gd name="connsiteX2" fmla="*/ 0 w 11804650"/>
              <a:gd name="connsiteY2" fmla="*/ 5066444 h 506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04650" h="5066444">
                <a:moveTo>
                  <a:pt x="0" y="0"/>
                </a:moveTo>
                <a:lnTo>
                  <a:pt x="11804650" y="5066444"/>
                </a:lnTo>
                <a:lnTo>
                  <a:pt x="0" y="5066444"/>
                </a:lnTo>
                <a:close/>
              </a:path>
            </a:pathLst>
          </a:custGeom>
        </p:spPr>
      </p:pic>
      <p:sp>
        <p:nvSpPr>
          <p:cNvPr id="7" name="直角三角形 6">
            <a:extLst>
              <a:ext uri="{FF2B5EF4-FFF2-40B4-BE49-F238E27FC236}">
                <a16:creationId xmlns:a16="http://schemas.microsoft.com/office/drawing/2014/main" id="{8D865C31-A73A-488D-840E-11C64386C2E4}"/>
              </a:ext>
            </a:extLst>
          </p:cNvPr>
          <p:cNvSpPr/>
          <p:nvPr userDrawn="1"/>
        </p:nvSpPr>
        <p:spPr>
          <a:xfrm>
            <a:off x="0" y="1791556"/>
            <a:ext cx="11804650" cy="5066444"/>
          </a:xfrm>
          <a:prstGeom prst="rtTriangle">
            <a:avLst/>
          </a:prstGeom>
          <a:solidFill>
            <a:schemeClr val="bg1">
              <a:lumMod val="9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9C1AFC5-CEAA-42F9-B30D-9BEE41CFA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1DDEB4B-FD8F-40F3-8E91-0ADB3904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4F34EB-2503-448E-921E-373393E0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B92947-A6D9-4226-9D1C-A721FB64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6E4F20F-D3BB-417F-8B25-6623D4954F6E}"/>
              </a:ext>
            </a:extLst>
          </p:cNvPr>
          <p:cNvGrpSpPr/>
          <p:nvPr userDrawn="1"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8CA4143-D032-4A8B-90B2-F85690061108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5A74A1E7-6094-4581-8261-2315627C2C70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B3AE0AF-08B6-4593-B28F-753544D22B6D}"/>
              </a:ext>
            </a:extLst>
          </p:cNvPr>
          <p:cNvSpPr/>
          <p:nvPr userDrawn="1"/>
        </p:nvSpPr>
        <p:spPr>
          <a:xfrm>
            <a:off x="736600" y="1641780"/>
            <a:ext cx="25124868" cy="3817930"/>
          </a:xfrm>
          <a:custGeom>
            <a:avLst/>
            <a:gdLst>
              <a:gd name="connsiteX0" fmla="*/ 0 w 14240933"/>
              <a:gd name="connsiteY0" fmla="*/ 3328153 h 3817930"/>
              <a:gd name="connsiteX1" fmla="*/ 1227667 w 14240933"/>
              <a:gd name="connsiteY1" fmla="*/ 3539820 h 3817930"/>
              <a:gd name="connsiteX2" fmla="*/ 6155267 w 14240933"/>
              <a:gd name="connsiteY2" fmla="*/ 753 h 3817930"/>
              <a:gd name="connsiteX3" fmla="*/ 10532533 w 14240933"/>
              <a:gd name="connsiteY3" fmla="*/ 3218087 h 3817930"/>
              <a:gd name="connsiteX4" fmla="*/ 14240933 w 14240933"/>
              <a:gd name="connsiteY4" fmla="*/ 2667753 h 381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0933" h="3817930">
                <a:moveTo>
                  <a:pt x="0" y="3328153"/>
                </a:moveTo>
                <a:cubicBezTo>
                  <a:pt x="100894" y="3711270"/>
                  <a:pt x="201789" y="4094387"/>
                  <a:pt x="1227667" y="3539820"/>
                </a:cubicBezTo>
                <a:cubicBezTo>
                  <a:pt x="2253545" y="2985253"/>
                  <a:pt x="4604456" y="54375"/>
                  <a:pt x="6155267" y="753"/>
                </a:cubicBezTo>
                <a:cubicBezTo>
                  <a:pt x="7706078" y="-52869"/>
                  <a:pt x="9184922" y="2773587"/>
                  <a:pt x="10532533" y="3218087"/>
                </a:cubicBezTo>
                <a:cubicBezTo>
                  <a:pt x="11880144" y="3662587"/>
                  <a:pt x="13060538" y="3165170"/>
                  <a:pt x="14240933" y="2667753"/>
                </a:cubicBezTo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E5B06890-1854-4BF4-A84B-F6026D134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828" y="3247071"/>
            <a:ext cx="1896972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6">
            <a:extLst>
              <a:ext uri="{FF2B5EF4-FFF2-40B4-BE49-F238E27FC236}">
                <a16:creationId xmlns:a16="http://schemas.microsoft.com/office/drawing/2014/main" id="{3CC07287-D792-4E50-B921-7E2CBFB6E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5961" y="2434271"/>
            <a:ext cx="1896972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16">
            <a:extLst>
              <a:ext uri="{FF2B5EF4-FFF2-40B4-BE49-F238E27FC236}">
                <a16:creationId xmlns:a16="http://schemas.microsoft.com/office/drawing/2014/main" id="{A5D689A5-E50C-42C6-A434-18286CF4A8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7706" y="1514564"/>
            <a:ext cx="1896972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16">
            <a:extLst>
              <a:ext uri="{FF2B5EF4-FFF2-40B4-BE49-F238E27FC236}">
                <a16:creationId xmlns:a16="http://schemas.microsoft.com/office/drawing/2014/main" id="{8FD0BBC4-74EC-4DB6-9597-4C972D2FED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18973" y="3002196"/>
            <a:ext cx="1896972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024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轴_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8F56BE3-7C68-4060-9C59-BAA0BD7A7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22248"/>
          <a:stretch>
            <a:fillRect/>
          </a:stretch>
        </p:blipFill>
        <p:spPr>
          <a:xfrm>
            <a:off x="1244600" y="0"/>
            <a:ext cx="10947400" cy="6858000"/>
          </a:xfrm>
          <a:custGeom>
            <a:avLst/>
            <a:gdLst>
              <a:gd name="connsiteX0" fmla="*/ 7677397 w 10947400"/>
              <a:gd name="connsiteY0" fmla="*/ 0 h 6858000"/>
              <a:gd name="connsiteX1" fmla="*/ 10947400 w 10947400"/>
              <a:gd name="connsiteY1" fmla="*/ 0 h 6858000"/>
              <a:gd name="connsiteX2" fmla="*/ 10947400 w 10947400"/>
              <a:gd name="connsiteY2" fmla="*/ 6858000 h 6858000"/>
              <a:gd name="connsiteX3" fmla="*/ 0 w 1094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7400" h="6858000">
                <a:moveTo>
                  <a:pt x="7677397" y="0"/>
                </a:moveTo>
                <a:lnTo>
                  <a:pt x="10947400" y="0"/>
                </a:lnTo>
                <a:lnTo>
                  <a:pt x="109474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F4A2B8C-7718-45EC-8C43-4C1978AEEC80}"/>
              </a:ext>
            </a:extLst>
          </p:cNvPr>
          <p:cNvSpPr/>
          <p:nvPr userDrawn="1"/>
        </p:nvSpPr>
        <p:spPr>
          <a:xfrm flipH="1">
            <a:off x="1244600" y="0"/>
            <a:ext cx="10947400" cy="6858000"/>
          </a:xfrm>
          <a:custGeom>
            <a:avLst/>
            <a:gdLst>
              <a:gd name="connsiteX0" fmla="*/ 3270003 w 10947400"/>
              <a:gd name="connsiteY0" fmla="*/ 0 h 6858000"/>
              <a:gd name="connsiteX1" fmla="*/ 0 w 10947400"/>
              <a:gd name="connsiteY1" fmla="*/ 0 h 6858000"/>
              <a:gd name="connsiteX2" fmla="*/ 0 w 10947400"/>
              <a:gd name="connsiteY2" fmla="*/ 6858000 h 6858000"/>
              <a:gd name="connsiteX3" fmla="*/ 10947400 w 1094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7400" h="6858000">
                <a:moveTo>
                  <a:pt x="3270003" y="0"/>
                </a:moveTo>
                <a:lnTo>
                  <a:pt x="0" y="0"/>
                </a:lnTo>
                <a:lnTo>
                  <a:pt x="0" y="6858000"/>
                </a:lnTo>
                <a:lnTo>
                  <a:pt x="10947400" y="6858000"/>
                </a:lnTo>
                <a:close/>
              </a:path>
            </a:pathLst>
          </a:custGeom>
          <a:solidFill>
            <a:schemeClr val="bg1">
              <a:lumMod val="9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42233714-8086-47D0-A43A-B09762D235AE}"/>
              </a:ext>
            </a:extLst>
          </p:cNvPr>
          <p:cNvSpPr/>
          <p:nvPr userDrawn="1"/>
        </p:nvSpPr>
        <p:spPr>
          <a:xfrm>
            <a:off x="-11442430" y="1641780"/>
            <a:ext cx="25124868" cy="3817930"/>
          </a:xfrm>
          <a:custGeom>
            <a:avLst/>
            <a:gdLst>
              <a:gd name="connsiteX0" fmla="*/ 0 w 14240933"/>
              <a:gd name="connsiteY0" fmla="*/ 3328153 h 3817930"/>
              <a:gd name="connsiteX1" fmla="*/ 1227667 w 14240933"/>
              <a:gd name="connsiteY1" fmla="*/ 3539820 h 3817930"/>
              <a:gd name="connsiteX2" fmla="*/ 6155267 w 14240933"/>
              <a:gd name="connsiteY2" fmla="*/ 753 h 3817930"/>
              <a:gd name="connsiteX3" fmla="*/ 10532533 w 14240933"/>
              <a:gd name="connsiteY3" fmla="*/ 3218087 h 3817930"/>
              <a:gd name="connsiteX4" fmla="*/ 14240933 w 14240933"/>
              <a:gd name="connsiteY4" fmla="*/ 2667753 h 381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0933" h="3817930">
                <a:moveTo>
                  <a:pt x="0" y="3328153"/>
                </a:moveTo>
                <a:cubicBezTo>
                  <a:pt x="100894" y="3711270"/>
                  <a:pt x="201789" y="4094387"/>
                  <a:pt x="1227667" y="3539820"/>
                </a:cubicBezTo>
                <a:cubicBezTo>
                  <a:pt x="2253545" y="2985253"/>
                  <a:pt x="4604456" y="54375"/>
                  <a:pt x="6155267" y="753"/>
                </a:cubicBezTo>
                <a:cubicBezTo>
                  <a:pt x="7706078" y="-52869"/>
                  <a:pt x="9184922" y="2773587"/>
                  <a:pt x="10532533" y="3218087"/>
                </a:cubicBezTo>
                <a:cubicBezTo>
                  <a:pt x="11880144" y="3662587"/>
                  <a:pt x="13060538" y="3165170"/>
                  <a:pt x="14240933" y="2667753"/>
                </a:cubicBezTo>
              </a:path>
            </a:pathLst>
          </a:custGeom>
          <a:noFill/>
          <a:ln>
            <a:gradFill flip="none" rotWithShape="1">
              <a:gsLst>
                <a:gs pos="71000">
                  <a:schemeClr val="accent1">
                    <a:lumMod val="50000"/>
                  </a:schemeClr>
                </a:gs>
                <a:gs pos="85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4463A7-FCDC-4841-8F82-82504B97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4E815D-08EE-4410-9647-57A48E3C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1A669A-CA24-43DC-A382-3F4E7DE8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F389C1D1-6377-428B-A442-DFCABA90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64234"/>
            <a:ext cx="5724644" cy="646331"/>
          </a:xfrm>
          <a:noFill/>
        </p:spPr>
        <p:txBody>
          <a:bodyPr wrap="none">
            <a:spAutoFit/>
          </a:bodyPr>
          <a:lstStyle>
            <a:lvl1pPr>
              <a:def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0A58220-BDBF-4900-898B-2D76A777DC2F}"/>
              </a:ext>
            </a:extLst>
          </p:cNvPr>
          <p:cNvGrpSpPr/>
          <p:nvPr userDrawn="1"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80BBB54-4517-4A8F-B14E-7C48949CE130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DBAC8AB4-1CA0-406F-BB57-13DD58720F0D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8B14FE28-98DC-4F8E-A53A-320FA7CAE6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1996" y="3069573"/>
            <a:ext cx="1896972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6">
            <a:extLst>
              <a:ext uri="{FF2B5EF4-FFF2-40B4-BE49-F238E27FC236}">
                <a16:creationId xmlns:a16="http://schemas.microsoft.com/office/drawing/2014/main" id="{6D8323C5-D3E3-4574-A469-B2BC0CD8AF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41156" y="2168614"/>
            <a:ext cx="1896972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16">
            <a:extLst>
              <a:ext uri="{FF2B5EF4-FFF2-40B4-BE49-F238E27FC236}">
                <a16:creationId xmlns:a16="http://schemas.microsoft.com/office/drawing/2014/main" id="{B291BDAB-00BB-49CA-8CD5-40787589DB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7628" y="3114764"/>
            <a:ext cx="1896972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16">
            <a:extLst>
              <a:ext uri="{FF2B5EF4-FFF2-40B4-BE49-F238E27FC236}">
                <a16:creationId xmlns:a16="http://schemas.microsoft.com/office/drawing/2014/main" id="{BA5EB87B-C8FF-40BA-8962-9B95C5F508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75728" y="3654514"/>
            <a:ext cx="2215538" cy="1156086"/>
          </a:xfrm>
          <a:noFill/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lang="zh-CN" altLang="en-US" sz="1600" dirty="0" smtClean="0"/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746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图1文_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37F8C78-EE94-4AD0-B131-EABAC4FE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082F24-7006-4829-AAD2-F4EDF0911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785EF1-3671-4829-878E-ADD5B9F4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5E900F-1576-460E-A0D0-9D436D86F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52"/>
          <a:stretch>
            <a:fillRect/>
          </a:stretch>
        </p:blipFill>
        <p:spPr>
          <a:xfrm>
            <a:off x="11518900" y="0"/>
            <a:ext cx="673100" cy="6858000"/>
          </a:xfrm>
          <a:custGeom>
            <a:avLst/>
            <a:gdLst>
              <a:gd name="connsiteX0" fmla="*/ 0 w 673100"/>
              <a:gd name="connsiteY0" fmla="*/ 0 h 6858000"/>
              <a:gd name="connsiteX1" fmla="*/ 673100 w 673100"/>
              <a:gd name="connsiteY1" fmla="*/ 0 h 6858000"/>
              <a:gd name="connsiteX2" fmla="*/ 673100 w 673100"/>
              <a:gd name="connsiteY2" fmla="*/ 6858000 h 6858000"/>
              <a:gd name="connsiteX3" fmla="*/ 0 w 673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6858000">
                <a:moveTo>
                  <a:pt x="0" y="0"/>
                </a:moveTo>
                <a:lnTo>
                  <a:pt x="673100" y="0"/>
                </a:lnTo>
                <a:lnTo>
                  <a:pt x="6731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图片占位符 8">
            <a:extLst>
              <a:ext uri="{FF2B5EF4-FFF2-40B4-BE49-F238E27FC236}">
                <a16:creationId xmlns:a16="http://schemas.microsoft.com/office/drawing/2014/main" id="{A492510D-7C2C-4E6E-B18E-D201AD46F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903" y="0"/>
            <a:ext cx="5407097" cy="6858000"/>
          </a:xfrm>
          <a:effectLst>
            <a:outerShdw blurRad="381000" dist="254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9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35888C-286C-41A6-8446-A44E83B1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B393BE-1E6C-47AD-8798-0C1EFCBDB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17E734-57BC-4119-942D-E3E4271BF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85BC9-A4FC-459A-8FCB-1605D3FE409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02158C-2283-4DFA-9911-07F7AB662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C17400-350E-4448-A9D1-0F5142AC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1D816-B69B-4DC0-8779-FD68D0B228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0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72" r:id="rId4"/>
    <p:sldLayoutId id="2147483673" r:id="rId5"/>
    <p:sldLayoutId id="2147483674" r:id="rId6"/>
    <p:sldLayoutId id="2147483668" r:id="rId7"/>
    <p:sldLayoutId id="2147483669" r:id="rId8"/>
    <p:sldLayoutId id="2147483665" r:id="rId9"/>
    <p:sldLayoutId id="2147483667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1" r:id="rId16"/>
    <p:sldLayoutId id="2147483684" r:id="rId17"/>
    <p:sldLayoutId id="2147483686" r:id="rId18"/>
    <p:sldLayoutId id="2147483664" r:id="rId19"/>
    <p:sldLayoutId id="2147483670" r:id="rId20"/>
    <p:sldLayoutId id="2147483683" r:id="rId21"/>
    <p:sldLayoutId id="2147483680" r:id="rId22"/>
    <p:sldLayoutId id="2147483685" r:id="rId23"/>
    <p:sldLayoutId id="2147483666" r:id="rId24"/>
    <p:sldLayoutId id="2147483682" r:id="rId25"/>
    <p:sldLayoutId id="2147483671" r:id="rId26"/>
    <p:sldLayoutId id="2147483687" r:id="rId27"/>
    <p:sldLayoutId id="2147483691" r:id="rId28"/>
    <p:sldLayoutId id="2147483655" r:id="rId29"/>
    <p:sldLayoutId id="2147483660" r:id="rId30"/>
    <p:sldLayoutId id="2147483688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p15="http://schemas.microsoft.com/office/powerpoint/2012/main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96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://office.msn.com.cn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A1D2690-E06E-4C7F-9504-71A58DFE5A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0"/>
          <a:stretch>
            <a:fillRect/>
          </a:stretch>
        </p:blipFill>
        <p:spPr>
          <a:xfrm>
            <a:off x="0" y="4457700"/>
            <a:ext cx="12191999" cy="2400300"/>
          </a:xfrm>
          <a:custGeom>
            <a:avLst/>
            <a:gdLst>
              <a:gd name="connsiteX0" fmla="*/ 0 w 12191999"/>
              <a:gd name="connsiteY0" fmla="*/ 0 h 2400300"/>
              <a:gd name="connsiteX1" fmla="*/ 12191999 w 12191999"/>
              <a:gd name="connsiteY1" fmla="*/ 0 h 2400300"/>
              <a:gd name="connsiteX2" fmla="*/ 12191999 w 12191999"/>
              <a:gd name="connsiteY2" fmla="*/ 2400300 h 2400300"/>
              <a:gd name="connsiteX3" fmla="*/ 0 w 12191999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400300">
                <a:moveTo>
                  <a:pt x="0" y="0"/>
                </a:moveTo>
                <a:lnTo>
                  <a:pt x="12191999" y="0"/>
                </a:lnTo>
                <a:lnTo>
                  <a:pt x="12191999" y="2400300"/>
                </a:lnTo>
                <a:lnTo>
                  <a:pt x="0" y="240030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4179B34C-6749-49F1-B7C4-90A903DE95DE}"/>
              </a:ext>
            </a:extLst>
          </p:cNvPr>
          <p:cNvSpPr/>
          <p:nvPr/>
        </p:nvSpPr>
        <p:spPr>
          <a:xfrm>
            <a:off x="0" y="4457700"/>
            <a:ext cx="12192000" cy="24003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7210FE9-E52A-42A9-A379-B86687BE53D3}"/>
              </a:ext>
            </a:extLst>
          </p:cNvPr>
          <p:cNvSpPr txBox="1"/>
          <p:nvPr/>
        </p:nvSpPr>
        <p:spPr>
          <a:xfrm>
            <a:off x="590550" y="481713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展览时间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BFA12FC-A9AF-48D6-8A39-20C8FD46592C}"/>
              </a:ext>
            </a:extLst>
          </p:cNvPr>
          <p:cNvSpPr txBox="1"/>
          <p:nvPr/>
        </p:nvSpPr>
        <p:spPr>
          <a:xfrm>
            <a:off x="590550" y="5073650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11/24-/12/24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968B36D8-8FC1-411F-9E81-661B06CE9C2A}"/>
              </a:ext>
            </a:extLst>
          </p:cNvPr>
          <p:cNvCxnSpPr/>
          <p:nvPr/>
        </p:nvCxnSpPr>
        <p:spPr>
          <a:xfrm>
            <a:off x="660400" y="5600700"/>
            <a:ext cx="9017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1134D0AD-93B4-4387-94A9-4E84C4E5640A}"/>
              </a:ext>
            </a:extLst>
          </p:cNvPr>
          <p:cNvSpPr txBox="1"/>
          <p:nvPr/>
        </p:nvSpPr>
        <p:spPr>
          <a:xfrm>
            <a:off x="590550" y="580552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64221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参展人员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E5DF67C-CF12-48CE-9BDA-24AD2A0F2FF0}"/>
              </a:ext>
            </a:extLst>
          </p:cNvPr>
          <p:cNvSpPr txBox="1"/>
          <p:nvPr/>
        </p:nvSpPr>
        <p:spPr>
          <a:xfrm>
            <a:off x="590550" y="6026309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64221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endParaRPr lang="zh-CN" altLang="en-US" sz="1400" dirty="0">
              <a:solidFill>
                <a:srgbClr val="64221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255A1FA-C82E-45F0-BAC0-9CF6A8EB7A48}"/>
              </a:ext>
            </a:extLst>
          </p:cNvPr>
          <p:cNvCxnSpPr/>
          <p:nvPr/>
        </p:nvCxnSpPr>
        <p:spPr>
          <a:xfrm>
            <a:off x="2794000" y="5600700"/>
            <a:ext cx="9017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738C83E9-A338-4926-8E39-8DDC71F93F43}"/>
              </a:ext>
            </a:extLst>
          </p:cNvPr>
          <p:cNvSpPr txBox="1"/>
          <p:nvPr/>
        </p:nvSpPr>
        <p:spPr>
          <a:xfrm>
            <a:off x="2724150" y="580552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64221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展览城市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F8E3B5D-27C2-46FA-8A6C-254BFFC200E9}"/>
              </a:ext>
            </a:extLst>
          </p:cNvPr>
          <p:cNvSpPr txBox="1"/>
          <p:nvPr/>
        </p:nvSpPr>
        <p:spPr>
          <a:xfrm>
            <a:off x="2724150" y="6026309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64221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endParaRPr lang="zh-CN" altLang="en-US" sz="1400" dirty="0">
              <a:solidFill>
                <a:srgbClr val="64221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D2CD95F-F480-46CE-BFD3-8DA61BC41483}"/>
              </a:ext>
            </a:extLst>
          </p:cNvPr>
          <p:cNvCxnSpPr/>
          <p:nvPr/>
        </p:nvCxnSpPr>
        <p:spPr>
          <a:xfrm>
            <a:off x="4927600" y="5600700"/>
            <a:ext cx="9017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FF867507-370D-4202-B0DB-42974DE96E3B}"/>
              </a:ext>
            </a:extLst>
          </p:cNvPr>
          <p:cNvSpPr txBox="1"/>
          <p:nvPr/>
        </p:nvSpPr>
        <p:spPr>
          <a:xfrm>
            <a:off x="4857750" y="580552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64221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展览地点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D32BE4F-43DE-44F7-AC81-A0438E40B9DC}"/>
              </a:ext>
            </a:extLst>
          </p:cNvPr>
          <p:cNvSpPr txBox="1"/>
          <p:nvPr/>
        </p:nvSpPr>
        <p:spPr>
          <a:xfrm>
            <a:off x="4857750" y="6026309"/>
            <a:ext cx="171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rgbClr val="64221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r>
              <a:rPr lang="zh-CN" altLang="en-US" sz="1400" dirty="0">
                <a:solidFill>
                  <a:srgbClr val="64221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美术馆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CF33911-EC92-4AD1-B3D1-86BCD044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46" y="1225718"/>
            <a:ext cx="5570756" cy="923330"/>
          </a:xfrm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悲剧深处的热情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49679-E42E-40BC-B149-44405CAEF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495" y="2093952"/>
            <a:ext cx="5451655" cy="348557"/>
          </a:xfrm>
        </p:spPr>
        <p:txBody>
          <a:bodyPr/>
          <a:lstStyle/>
          <a:p>
            <a:pPr algn="dist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Passion In The Depths Of Tragedy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F7C696-8A96-4BE5-BE11-4A7106158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388" y="2471738"/>
            <a:ext cx="5484812" cy="701731"/>
          </a:xfrm>
        </p:spPr>
        <p:txBody>
          <a:bodyPr/>
          <a:lstStyle/>
          <a:p>
            <a:pPr algn="dist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梵高油画作品展</a:t>
            </a:r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A22E26D1-EF4E-42B1-9663-9F0872C69C1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7544938" y="1324611"/>
            <a:ext cx="3407424" cy="4162736"/>
          </a:xfrm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7C0C178-A8DE-4B16-91ED-0F4BED18318C}"/>
              </a:ext>
            </a:extLst>
          </p:cNvPr>
          <p:cNvCxnSpPr>
            <a:cxnSpLocks/>
          </p:cNvCxnSpPr>
          <p:nvPr/>
        </p:nvCxnSpPr>
        <p:spPr>
          <a:xfrm>
            <a:off x="660400" y="3362960"/>
            <a:ext cx="52832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C5968B92-EABD-473B-BE07-EC37CBFF0B5C}"/>
              </a:ext>
            </a:extLst>
          </p:cNvPr>
          <p:cNvSpPr/>
          <p:nvPr/>
        </p:nvSpPr>
        <p:spPr>
          <a:xfrm>
            <a:off x="660400" y="3263899"/>
            <a:ext cx="640080" cy="990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30DCAE9C-CFF6-48F9-8E77-6E0A80C00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4198" y="641350"/>
            <a:ext cx="4703209" cy="5562600"/>
          </a:xfrm>
          <a:custGeom>
            <a:avLst/>
            <a:gdLst>
              <a:gd name="connsiteX0" fmla="*/ 822776 w 4703209"/>
              <a:gd name="connsiteY0" fmla="*/ 695325 h 5562600"/>
              <a:gd name="connsiteX1" fmla="*/ 822776 w 4703209"/>
              <a:gd name="connsiteY1" fmla="*/ 4784725 h 5562600"/>
              <a:gd name="connsiteX2" fmla="*/ 4039051 w 4703209"/>
              <a:gd name="connsiteY2" fmla="*/ 4784725 h 5562600"/>
              <a:gd name="connsiteX3" fmla="*/ 4039051 w 4703209"/>
              <a:gd name="connsiteY3" fmla="*/ 695325 h 5562600"/>
              <a:gd name="connsiteX4" fmla="*/ 0 w 4703209"/>
              <a:gd name="connsiteY4" fmla="*/ 0 h 5562600"/>
              <a:gd name="connsiteX5" fmla="*/ 4703209 w 4703209"/>
              <a:gd name="connsiteY5" fmla="*/ 0 h 5562600"/>
              <a:gd name="connsiteX6" fmla="*/ 4703209 w 4703209"/>
              <a:gd name="connsiteY6" fmla="*/ 5562600 h 5562600"/>
              <a:gd name="connsiteX7" fmla="*/ 0 w 4703209"/>
              <a:gd name="connsiteY7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3209" h="5562600">
                <a:moveTo>
                  <a:pt x="822776" y="695325"/>
                </a:moveTo>
                <a:lnTo>
                  <a:pt x="822776" y="4784725"/>
                </a:lnTo>
                <a:lnTo>
                  <a:pt x="4039051" y="4784725"/>
                </a:lnTo>
                <a:lnTo>
                  <a:pt x="4039051" y="695325"/>
                </a:lnTo>
                <a:close/>
                <a:moveTo>
                  <a:pt x="0" y="0"/>
                </a:moveTo>
                <a:lnTo>
                  <a:pt x="4703209" y="0"/>
                </a:lnTo>
                <a:lnTo>
                  <a:pt x="4703209" y="5562600"/>
                </a:lnTo>
                <a:lnTo>
                  <a:pt x="0" y="5562600"/>
                </a:lnTo>
                <a:close/>
              </a:path>
            </a:pathLst>
          </a:custGeom>
        </p:spPr>
      </p:pic>
      <p:pic>
        <p:nvPicPr>
          <p:cNvPr id="23" name="OfficePLUS.cn-14">
            <a:hlinkClick r:id="rId5"/>
            <a:extLst>
              <a:ext uri="{FF2B5EF4-FFF2-40B4-BE49-F238E27FC236}">
                <a16:creationId xmlns:a16="http://schemas.microsoft.com/office/drawing/2014/main" id="{94613291-F311-4E0A-84B5-D9440096D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825766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F266FDE4-5A0A-4514-8FA3-52270C138E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EA99-3F0E-4BC2-985B-58BD572A0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6213" y="3236954"/>
            <a:ext cx="1415772" cy="424732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个人介绍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CD56F6F-68A1-43BA-A5DD-BAF561F4D1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6213" y="3777560"/>
            <a:ext cx="3607296" cy="2328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国籍：荷兰，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1853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日－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29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日，主要成就：世界上最著名画家之一 对西方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世纪的艺术影响深远，代表作品：自画像系列、星空、向日葵系列、吃土豆的人等。荷兰后印象派画家。</a:t>
            </a: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2BFC3AB6-8709-4FF5-95BC-D6EA005B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1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作者简介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2C055E-C2E0-40BD-921E-E08E721795A6}"/>
              </a:ext>
            </a:extLst>
          </p:cNvPr>
          <p:cNvSpPr/>
          <p:nvPr/>
        </p:nvSpPr>
        <p:spPr>
          <a:xfrm>
            <a:off x="5586990" y="1155700"/>
            <a:ext cx="2629910" cy="1371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381000" dist="127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22EA8FA-90FB-454A-A835-B88C0DBD18A7}"/>
              </a:ext>
            </a:extLst>
          </p:cNvPr>
          <p:cNvSpPr txBox="1"/>
          <p:nvPr/>
        </p:nvSpPr>
        <p:spPr>
          <a:xfrm>
            <a:off x="5923151" y="1457870"/>
            <a:ext cx="19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文森特·威廉·梵高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9F3086-8048-425B-87C2-BA49EC0309BA}"/>
              </a:ext>
            </a:extLst>
          </p:cNvPr>
          <p:cNvSpPr txBox="1"/>
          <p:nvPr/>
        </p:nvSpPr>
        <p:spPr>
          <a:xfrm>
            <a:off x="5516470" y="1819820"/>
            <a:ext cx="277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Vincent Willem van Gogh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E6D5B2-464F-4AAD-A5A5-11B99C43FB58}"/>
              </a:ext>
            </a:extLst>
          </p:cNvPr>
          <p:cNvSpPr txBox="1"/>
          <p:nvPr/>
        </p:nvSpPr>
        <p:spPr>
          <a:xfrm>
            <a:off x="598344" y="5835650"/>
            <a:ext cx="9499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Vincent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589DF2-F5EE-4521-A84D-3E4226A0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个人经历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22CF01-E6CC-460B-B63C-6ABA9789FD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生于荷兰南部布拉邦特的津德尔特市集中心的牧师公馆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6C682E-DC1C-44CD-BC0E-DD4D8FC5DC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跟表姐夫安东尼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莫夫学油画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E71A604-70D9-428F-A70A-C46293F1E6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与西恩赴荷兰北部德伦特作画，开始画油画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79F4CDC-F14E-4B41-85D2-BE4ACA1729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在安特卫普美术学院学画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070CE70-57EA-42A2-ABBC-CD8FBE2A6F3D}"/>
              </a:ext>
            </a:extLst>
          </p:cNvPr>
          <p:cNvSpPr/>
          <p:nvPr/>
        </p:nvSpPr>
        <p:spPr>
          <a:xfrm>
            <a:off x="1260655" y="5346542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55A3B6A-F9A4-4983-8A9B-F7933ECDAF6D}"/>
              </a:ext>
            </a:extLst>
          </p:cNvPr>
          <p:cNvCxnSpPr>
            <a:cxnSpLocks/>
          </p:cNvCxnSpPr>
          <p:nvPr/>
        </p:nvCxnSpPr>
        <p:spPr>
          <a:xfrm>
            <a:off x="1371600" y="3219450"/>
            <a:ext cx="0" cy="2127092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F2EF2ECF-443C-47AC-93F7-5ACA34648A08}"/>
              </a:ext>
            </a:extLst>
          </p:cNvPr>
          <p:cNvSpPr/>
          <p:nvPr/>
        </p:nvSpPr>
        <p:spPr>
          <a:xfrm>
            <a:off x="1325214" y="3119849"/>
            <a:ext cx="99601" cy="99601"/>
          </a:xfrm>
          <a:prstGeom prst="rtTriangl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1017DB4-FBD3-4B7F-9474-99CCE2FBB9B2}"/>
              </a:ext>
            </a:extLst>
          </p:cNvPr>
          <p:cNvCxnSpPr>
            <a:cxnSpLocks/>
          </p:cNvCxnSpPr>
          <p:nvPr/>
        </p:nvCxnSpPr>
        <p:spPr>
          <a:xfrm>
            <a:off x="1424516" y="3219450"/>
            <a:ext cx="957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剪去对角 10">
            <a:extLst>
              <a:ext uri="{FF2B5EF4-FFF2-40B4-BE49-F238E27FC236}">
                <a16:creationId xmlns:a16="http://schemas.microsoft.com/office/drawing/2014/main" id="{22F9F80E-23EC-402C-AF0D-D47979D86FD9}"/>
              </a:ext>
            </a:extLst>
          </p:cNvPr>
          <p:cNvSpPr/>
          <p:nvPr/>
        </p:nvSpPr>
        <p:spPr>
          <a:xfrm>
            <a:off x="1325214" y="2905107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1853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704375B-DEE1-4559-8561-46595DF184FC}"/>
              </a:ext>
            </a:extLst>
          </p:cNvPr>
          <p:cNvSpPr/>
          <p:nvPr/>
        </p:nvSpPr>
        <p:spPr>
          <a:xfrm>
            <a:off x="4020788" y="4533742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12C4733-2720-4651-AB5A-C9A983F59AF6}"/>
              </a:ext>
            </a:extLst>
          </p:cNvPr>
          <p:cNvCxnSpPr>
            <a:cxnSpLocks/>
          </p:cNvCxnSpPr>
          <p:nvPr/>
        </p:nvCxnSpPr>
        <p:spPr>
          <a:xfrm>
            <a:off x="4131733" y="2406650"/>
            <a:ext cx="0" cy="2127092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E6B6A7D1-49F5-4503-AEFC-68C623AFECAE}"/>
              </a:ext>
            </a:extLst>
          </p:cNvPr>
          <p:cNvSpPr/>
          <p:nvPr/>
        </p:nvSpPr>
        <p:spPr>
          <a:xfrm>
            <a:off x="4085347" y="2307049"/>
            <a:ext cx="99601" cy="99601"/>
          </a:xfrm>
          <a:prstGeom prst="rtTriangl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41A08FF-C53C-4362-BF75-FB2BE1D6EE4D}"/>
              </a:ext>
            </a:extLst>
          </p:cNvPr>
          <p:cNvCxnSpPr>
            <a:cxnSpLocks/>
          </p:cNvCxnSpPr>
          <p:nvPr/>
        </p:nvCxnSpPr>
        <p:spPr>
          <a:xfrm>
            <a:off x="4184649" y="2406650"/>
            <a:ext cx="957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剪去对角 15">
            <a:extLst>
              <a:ext uri="{FF2B5EF4-FFF2-40B4-BE49-F238E27FC236}">
                <a16:creationId xmlns:a16="http://schemas.microsoft.com/office/drawing/2014/main" id="{FE6780B7-2C20-457B-8B75-23AD5F9D83D5}"/>
              </a:ext>
            </a:extLst>
          </p:cNvPr>
          <p:cNvSpPr/>
          <p:nvPr/>
        </p:nvSpPr>
        <p:spPr>
          <a:xfrm>
            <a:off x="4085347" y="2092307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1882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4284952-7FB1-42FF-9CB5-F2812FD9E677}"/>
              </a:ext>
            </a:extLst>
          </p:cNvPr>
          <p:cNvSpPr/>
          <p:nvPr/>
        </p:nvSpPr>
        <p:spPr>
          <a:xfrm>
            <a:off x="6722533" y="3127235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06B15D0-1AEE-4346-BB41-725EC51ECB86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6833479" y="1558943"/>
            <a:ext cx="3414" cy="1568292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625EAB33-8897-4C05-BAEB-B699A9E43350}"/>
              </a:ext>
            </a:extLst>
          </p:cNvPr>
          <p:cNvSpPr/>
          <p:nvPr/>
        </p:nvSpPr>
        <p:spPr>
          <a:xfrm>
            <a:off x="6787092" y="1459342"/>
            <a:ext cx="99601" cy="99601"/>
          </a:xfrm>
          <a:prstGeom prst="rtTriangl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BAB7234-CF46-4A4C-BD5F-36A8408BCB83}"/>
              </a:ext>
            </a:extLst>
          </p:cNvPr>
          <p:cNvCxnSpPr>
            <a:cxnSpLocks/>
          </p:cNvCxnSpPr>
          <p:nvPr/>
        </p:nvCxnSpPr>
        <p:spPr>
          <a:xfrm>
            <a:off x="6886394" y="1558943"/>
            <a:ext cx="957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剪去对角 20">
            <a:extLst>
              <a:ext uri="{FF2B5EF4-FFF2-40B4-BE49-F238E27FC236}">
                <a16:creationId xmlns:a16="http://schemas.microsoft.com/office/drawing/2014/main" id="{589DEF76-7A24-4565-A9BF-B951AFA0FACF}"/>
              </a:ext>
            </a:extLst>
          </p:cNvPr>
          <p:cNvSpPr/>
          <p:nvPr/>
        </p:nvSpPr>
        <p:spPr>
          <a:xfrm>
            <a:off x="6787092" y="1244600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1883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0894B2F-E54A-4612-BD02-7E3DCBE033AD}"/>
              </a:ext>
            </a:extLst>
          </p:cNvPr>
          <p:cNvSpPr/>
          <p:nvPr/>
        </p:nvSpPr>
        <p:spPr>
          <a:xfrm>
            <a:off x="9623825" y="1916484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9F37DEE-81F9-479C-A822-CDE6457D7002}"/>
              </a:ext>
            </a:extLst>
          </p:cNvPr>
          <p:cNvCxnSpPr>
            <a:cxnSpLocks/>
          </p:cNvCxnSpPr>
          <p:nvPr/>
        </p:nvCxnSpPr>
        <p:spPr>
          <a:xfrm flipV="1">
            <a:off x="9734771" y="2092307"/>
            <a:ext cx="0" cy="612686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27B825D-B7D9-4FC2-8847-56ABFC78576B}"/>
              </a:ext>
            </a:extLst>
          </p:cNvPr>
          <p:cNvGrpSpPr/>
          <p:nvPr/>
        </p:nvGrpSpPr>
        <p:grpSpPr>
          <a:xfrm flipV="1">
            <a:off x="9688384" y="2707010"/>
            <a:ext cx="1056318" cy="99601"/>
            <a:chOff x="9688384" y="2919735"/>
            <a:chExt cx="1056318" cy="99601"/>
          </a:xfrm>
        </p:grpSpPr>
        <p:sp>
          <p:nvSpPr>
            <p:cNvPr id="25" name="直角三角形 24">
              <a:extLst>
                <a:ext uri="{FF2B5EF4-FFF2-40B4-BE49-F238E27FC236}">
                  <a16:creationId xmlns:a16="http://schemas.microsoft.com/office/drawing/2014/main" id="{054068AA-AF1F-4893-9ED4-F6C1E86E8F74}"/>
                </a:ext>
              </a:extLst>
            </p:cNvPr>
            <p:cNvSpPr/>
            <p:nvPr/>
          </p:nvSpPr>
          <p:spPr>
            <a:xfrm>
              <a:off x="9688384" y="2919735"/>
              <a:ext cx="99601" cy="99601"/>
            </a:xfrm>
            <a:prstGeom prst="rtTriangl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F282DA9-AE73-4EED-BC74-3BD331427BC2}"/>
                </a:ext>
              </a:extLst>
            </p:cNvPr>
            <p:cNvCxnSpPr>
              <a:cxnSpLocks/>
            </p:cNvCxnSpPr>
            <p:nvPr/>
          </p:nvCxnSpPr>
          <p:spPr>
            <a:xfrm>
              <a:off x="9787686" y="3019336"/>
              <a:ext cx="957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: 剪去对角 26">
            <a:extLst>
              <a:ext uri="{FF2B5EF4-FFF2-40B4-BE49-F238E27FC236}">
                <a16:creationId xmlns:a16="http://schemas.microsoft.com/office/drawing/2014/main" id="{9777E582-67FE-489B-9B2E-AAF8784709A1}"/>
              </a:ext>
            </a:extLst>
          </p:cNvPr>
          <p:cNvSpPr/>
          <p:nvPr/>
        </p:nvSpPr>
        <p:spPr>
          <a:xfrm flipH="1">
            <a:off x="9688384" y="2738884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1886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94D813F9-7C4B-499C-B778-E34006F820E8}"/>
              </a:ext>
            </a:extLst>
          </p:cNvPr>
          <p:cNvSpPr txBox="1">
            <a:spLocks/>
          </p:cNvSpPr>
          <p:nvPr/>
        </p:nvSpPr>
        <p:spPr>
          <a:xfrm rot="5400000">
            <a:off x="10253007" y="4734008"/>
            <a:ext cx="3877985" cy="108952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sz="7200" dirty="0">
                <a:solidFill>
                  <a:schemeClr val="bg1">
                    <a:alpha val="6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个人经历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C43FAAB-C7AA-4EA4-92CF-F3FBC86E3D69}"/>
              </a:ext>
            </a:extLst>
          </p:cNvPr>
          <p:cNvSpPr txBox="1"/>
          <p:nvPr/>
        </p:nvSpPr>
        <p:spPr>
          <a:xfrm>
            <a:off x="-245535" y="6064108"/>
            <a:ext cx="869981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Personal Experience</a:t>
            </a:r>
            <a:endParaRPr lang="zh-CN" altLang="en-US" sz="7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9C077B-F48F-4E5A-BC4C-11FDEC2F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个人经历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9A049-CCD6-439D-8BDF-566714296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赴普罗旺斯阿尔勒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238784-BB96-4359-A11C-67E65E1B84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割下了一小块耳朵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E3D8C5-57DD-4AE7-A16B-F9B14B89FD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入住圣雷米疗养院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A70FF13-AEB2-4B02-8505-26065EF5D3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梵高朝自己的胸口开了一枪，并于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29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日在提奥的怀中去世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7715B8B-17B2-4623-864B-273501ACB3F5}"/>
              </a:ext>
            </a:extLst>
          </p:cNvPr>
          <p:cNvSpPr/>
          <p:nvPr/>
        </p:nvSpPr>
        <p:spPr>
          <a:xfrm>
            <a:off x="1326848" y="1983861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A7599BA-38EF-43C6-8304-5BE30DE192EC}"/>
              </a:ext>
            </a:extLst>
          </p:cNvPr>
          <p:cNvCxnSpPr>
            <a:cxnSpLocks/>
          </p:cNvCxnSpPr>
          <p:nvPr/>
        </p:nvCxnSpPr>
        <p:spPr>
          <a:xfrm flipV="1">
            <a:off x="1437794" y="2159684"/>
            <a:ext cx="0" cy="612686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6D0015A1-ED6E-4CA6-9C1C-6DF254B1F02F}"/>
              </a:ext>
            </a:extLst>
          </p:cNvPr>
          <p:cNvGrpSpPr/>
          <p:nvPr/>
        </p:nvGrpSpPr>
        <p:grpSpPr>
          <a:xfrm flipV="1">
            <a:off x="1391407" y="2774387"/>
            <a:ext cx="1056318" cy="99601"/>
            <a:chOff x="9688384" y="2919735"/>
            <a:chExt cx="1056318" cy="99601"/>
          </a:xfrm>
        </p:grpSpPr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E00D8CD6-6305-4CC5-BD21-8F2B032F263C}"/>
                </a:ext>
              </a:extLst>
            </p:cNvPr>
            <p:cNvSpPr/>
            <p:nvPr/>
          </p:nvSpPr>
          <p:spPr>
            <a:xfrm>
              <a:off x="9688384" y="2919735"/>
              <a:ext cx="99601" cy="99601"/>
            </a:xfrm>
            <a:prstGeom prst="rtTriangl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85ABBF4-3410-4674-A73E-75537F9CD32A}"/>
                </a:ext>
              </a:extLst>
            </p:cNvPr>
            <p:cNvCxnSpPr>
              <a:cxnSpLocks/>
            </p:cNvCxnSpPr>
            <p:nvPr/>
          </p:nvCxnSpPr>
          <p:spPr>
            <a:xfrm>
              <a:off x="9787686" y="3019336"/>
              <a:ext cx="957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: 剪去对角 11">
            <a:extLst>
              <a:ext uri="{FF2B5EF4-FFF2-40B4-BE49-F238E27FC236}">
                <a16:creationId xmlns:a16="http://schemas.microsoft.com/office/drawing/2014/main" id="{D7DAD810-5935-4A88-A90F-E8F9D0CC2D4C}"/>
              </a:ext>
            </a:extLst>
          </p:cNvPr>
          <p:cNvSpPr/>
          <p:nvPr/>
        </p:nvSpPr>
        <p:spPr>
          <a:xfrm flipH="1">
            <a:off x="1391407" y="2806261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693E10B-A8F7-4262-842E-3240DDC142F3}"/>
              </a:ext>
            </a:extLst>
          </p:cNvPr>
          <p:cNvSpPr/>
          <p:nvPr/>
        </p:nvSpPr>
        <p:spPr>
          <a:xfrm>
            <a:off x="3865033" y="3285985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EF664FC-678B-4177-8B1A-2920E5A7EBCA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979393" y="2181243"/>
            <a:ext cx="0" cy="1210886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A2DB27B9-0C4E-437F-B32E-276DCD7F7715}"/>
              </a:ext>
            </a:extLst>
          </p:cNvPr>
          <p:cNvSpPr/>
          <p:nvPr/>
        </p:nvSpPr>
        <p:spPr>
          <a:xfrm>
            <a:off x="3929592" y="2081642"/>
            <a:ext cx="99601" cy="99601"/>
          </a:xfrm>
          <a:prstGeom prst="rtTriangl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1C1C3C2-0F0D-41F2-8291-2EEAE04D7606}"/>
              </a:ext>
            </a:extLst>
          </p:cNvPr>
          <p:cNvCxnSpPr>
            <a:cxnSpLocks/>
          </p:cNvCxnSpPr>
          <p:nvPr/>
        </p:nvCxnSpPr>
        <p:spPr>
          <a:xfrm>
            <a:off x="4028894" y="2181243"/>
            <a:ext cx="957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剪去对角 16">
            <a:extLst>
              <a:ext uri="{FF2B5EF4-FFF2-40B4-BE49-F238E27FC236}">
                <a16:creationId xmlns:a16="http://schemas.microsoft.com/office/drawing/2014/main" id="{CFF7235A-EE7F-4913-9815-0C75EA34296B}"/>
              </a:ext>
            </a:extLst>
          </p:cNvPr>
          <p:cNvSpPr/>
          <p:nvPr/>
        </p:nvSpPr>
        <p:spPr>
          <a:xfrm>
            <a:off x="3929592" y="1866900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3845183E-050D-4881-A0DA-F841A6211A5D}"/>
              </a:ext>
            </a:extLst>
          </p:cNvPr>
          <p:cNvSpPr/>
          <p:nvPr/>
        </p:nvSpPr>
        <p:spPr>
          <a:xfrm>
            <a:off x="5921505" y="4397235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B78A7C1-99A9-4B34-860A-A733DE2E3FFD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6032451" y="3127393"/>
            <a:ext cx="3414" cy="1568292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0151EE72-F292-42B0-BC5F-145D7F9B9609}"/>
              </a:ext>
            </a:extLst>
          </p:cNvPr>
          <p:cNvSpPr/>
          <p:nvPr/>
        </p:nvSpPr>
        <p:spPr>
          <a:xfrm>
            <a:off x="5986064" y="3027792"/>
            <a:ext cx="99601" cy="99601"/>
          </a:xfrm>
          <a:prstGeom prst="rtTriangl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6C19B95-197C-479D-A454-1E2272C6527F}"/>
              </a:ext>
            </a:extLst>
          </p:cNvPr>
          <p:cNvCxnSpPr>
            <a:cxnSpLocks/>
          </p:cNvCxnSpPr>
          <p:nvPr/>
        </p:nvCxnSpPr>
        <p:spPr>
          <a:xfrm>
            <a:off x="6085366" y="3127393"/>
            <a:ext cx="957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剪去对角 21">
            <a:extLst>
              <a:ext uri="{FF2B5EF4-FFF2-40B4-BE49-F238E27FC236}">
                <a16:creationId xmlns:a16="http://schemas.microsoft.com/office/drawing/2014/main" id="{A51AE220-20F3-4035-8E6E-B5ED2A7E0894}"/>
              </a:ext>
            </a:extLst>
          </p:cNvPr>
          <p:cNvSpPr/>
          <p:nvPr/>
        </p:nvSpPr>
        <p:spPr>
          <a:xfrm>
            <a:off x="5986064" y="2813050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FF281DAF-B97A-4190-B878-AF3668E481D7}"/>
              </a:ext>
            </a:extLst>
          </p:cNvPr>
          <p:cNvSpPr/>
          <p:nvPr/>
        </p:nvSpPr>
        <p:spPr>
          <a:xfrm>
            <a:off x="8499605" y="4936985"/>
            <a:ext cx="212545" cy="212545"/>
          </a:xfrm>
          <a:prstGeom prst="ellips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1066EE2-68EF-4D1E-8EBD-6ECFFCF2A632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8610551" y="3667143"/>
            <a:ext cx="3414" cy="1568292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4C41C7EC-0385-49CC-9562-53C1BDD771CA}"/>
              </a:ext>
            </a:extLst>
          </p:cNvPr>
          <p:cNvSpPr/>
          <p:nvPr/>
        </p:nvSpPr>
        <p:spPr>
          <a:xfrm>
            <a:off x="8564164" y="3567542"/>
            <a:ext cx="99601" cy="99601"/>
          </a:xfrm>
          <a:prstGeom prst="rtTriangl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57F42FD-C39B-4CD0-A53D-5789D6677545}"/>
              </a:ext>
            </a:extLst>
          </p:cNvPr>
          <p:cNvCxnSpPr>
            <a:cxnSpLocks/>
          </p:cNvCxnSpPr>
          <p:nvPr/>
        </p:nvCxnSpPr>
        <p:spPr>
          <a:xfrm>
            <a:off x="8663466" y="3667143"/>
            <a:ext cx="957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剪去对角 26">
            <a:extLst>
              <a:ext uri="{FF2B5EF4-FFF2-40B4-BE49-F238E27FC236}">
                <a16:creationId xmlns:a16="http://schemas.microsoft.com/office/drawing/2014/main" id="{35925FAF-6B20-42ED-84DE-A7EE331EBD15}"/>
              </a:ext>
            </a:extLst>
          </p:cNvPr>
          <p:cNvSpPr/>
          <p:nvPr/>
        </p:nvSpPr>
        <p:spPr>
          <a:xfrm>
            <a:off x="8564164" y="3352800"/>
            <a:ext cx="1056316" cy="276992"/>
          </a:xfrm>
          <a:prstGeom prst="snip2DiagRect">
            <a:avLst>
              <a:gd name="adj1" fmla="val 0"/>
              <a:gd name="adj2" fmla="val 370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5A1D3EEC-3FCD-4B77-8B9B-8DC2667A6710}"/>
              </a:ext>
            </a:extLst>
          </p:cNvPr>
          <p:cNvSpPr txBox="1">
            <a:spLocks/>
          </p:cNvSpPr>
          <p:nvPr/>
        </p:nvSpPr>
        <p:spPr>
          <a:xfrm rot="5400000">
            <a:off x="-1932782" y="4734008"/>
            <a:ext cx="3877985" cy="108952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sz="7200" dirty="0">
                <a:solidFill>
                  <a:schemeClr val="bg1">
                    <a:alpha val="66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个人经历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0F791BF-CFF4-4666-BB9B-AE0BBDAB21FE}"/>
              </a:ext>
            </a:extLst>
          </p:cNvPr>
          <p:cNvSpPr txBox="1"/>
          <p:nvPr/>
        </p:nvSpPr>
        <p:spPr>
          <a:xfrm rot="5400000">
            <a:off x="10071529" y="3117734"/>
            <a:ext cx="382668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72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Personal</a:t>
            </a:r>
            <a:endParaRPr lang="zh-CN" altLang="en-US" sz="72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DE78385-2B02-4FFC-AF2E-A6A6BD0CC080}"/>
              </a:ext>
            </a:extLst>
          </p:cNvPr>
          <p:cNvSpPr txBox="1"/>
          <p:nvPr/>
        </p:nvSpPr>
        <p:spPr>
          <a:xfrm rot="5400000">
            <a:off x="8944200" y="1009534"/>
            <a:ext cx="480131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Experience</a:t>
            </a:r>
            <a:endParaRPr lang="zh-CN" altLang="en-US" sz="72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0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81C387-1A1B-4D6B-A22D-8E6F87EE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个人生活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91AC10-EC67-4712-94DB-BF64FDDE6B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274" y="1825126"/>
            <a:ext cx="4257676" cy="22640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文森特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梵高在家中是老大，他还有三个妹妹和两个弟弟。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在文森特一生中，他只与弟弟提奥和三妹威廉明娜保持了亲密的关系，而提奥也是文森特这一生中最大的支持者和崇拜者。从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1880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年开始，提奥给予文森特经济支持。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1920C0D2-0349-4F2A-9FBA-1DE3B47D640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t="6354" r="8216" b="8002"/>
          <a:stretch/>
        </p:blipFill>
        <p:spPr>
          <a:xfrm>
            <a:off x="6000904" y="787400"/>
            <a:ext cx="2645732" cy="3764997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74A17DE2-31A1-4651-9843-083F15FBE9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4390" r="6118" b="4570"/>
          <a:stretch/>
        </p:blipFill>
        <p:spPr>
          <a:xfrm>
            <a:off x="7694136" y="2430898"/>
            <a:ext cx="2602308" cy="3703202"/>
          </a:xfr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5F09C01-2E9D-42AE-8ED7-41FBE448E69E}"/>
              </a:ext>
            </a:extLst>
          </p:cNvPr>
          <p:cNvSpPr txBox="1"/>
          <p:nvPr/>
        </p:nvSpPr>
        <p:spPr>
          <a:xfrm>
            <a:off x="8288031" y="1196829"/>
            <a:ext cx="114165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文森特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D9AC07-B833-411E-9E97-C4DB14286145}"/>
              </a:ext>
            </a:extLst>
          </p:cNvPr>
          <p:cNvSpPr txBox="1"/>
          <p:nvPr/>
        </p:nvSpPr>
        <p:spPr>
          <a:xfrm>
            <a:off x="9909797" y="5743257"/>
            <a:ext cx="96212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提奥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</a:t>
            </a:r>
          </a:p>
        </p:txBody>
      </p:sp>
    </p:spTree>
    <p:extLst>
      <p:ext uri="{BB962C8B-B14F-4D97-AF65-F5344CB8AC3E}">
        <p14:creationId xmlns:p14="http://schemas.microsoft.com/office/powerpoint/2010/main" val="18605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48B151-A615-46D6-B5F9-4E850F5A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感情生活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DC3072-48D6-4749-B76E-F490351F88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1700" y="2630488"/>
            <a:ext cx="3082925" cy="1182687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1869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年秋，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16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岁的梵高在伦敦爱上房东的女儿尤金妮亚，三番五次向尤金妮亚表白，但对方讨厌梵高发出的猛烈攻势，并在一次梵高表白后告诉他自己已定婚。</a:t>
            </a:r>
          </a:p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B2992413-7A78-4C8C-8A4A-2B3477AC6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1881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年，梵高向寡妇表姐凯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沃斯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斯特里克表白，被表姐愤怒地拒绝。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64DC388-8EC4-4E16-B758-EBD1A727A5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1882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年，与曾做过妓女的克里斯蒂娜同居，常因经济问题吵架，梵高发现克里斯蒂娜重操旧业后，离开了她。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EE1CB8B-A2D4-43C7-A05A-C58847DF92B3}"/>
              </a:ext>
            </a:extLst>
          </p:cNvPr>
          <p:cNvSpPr/>
          <p:nvPr/>
        </p:nvSpPr>
        <p:spPr>
          <a:xfrm>
            <a:off x="1144905" y="1914658"/>
            <a:ext cx="482600" cy="48260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001648-958E-4B28-833C-95EF2FB7DD32}"/>
              </a:ext>
            </a:extLst>
          </p:cNvPr>
          <p:cNvSpPr txBox="1"/>
          <p:nvPr/>
        </p:nvSpPr>
        <p:spPr>
          <a:xfrm>
            <a:off x="836548" y="1556756"/>
            <a:ext cx="11272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6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B30E718-D5C4-4C2E-867B-98B089D5E245}"/>
              </a:ext>
            </a:extLst>
          </p:cNvPr>
          <p:cNvSpPr txBox="1"/>
          <p:nvPr/>
        </p:nvSpPr>
        <p:spPr>
          <a:xfrm>
            <a:off x="1633400" y="201887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第一段恋情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2064756-A448-4943-A1E4-A1A2F264A458}"/>
              </a:ext>
            </a:extLst>
          </p:cNvPr>
          <p:cNvCxnSpPr>
            <a:cxnSpLocks/>
          </p:cNvCxnSpPr>
          <p:nvPr/>
        </p:nvCxnSpPr>
        <p:spPr>
          <a:xfrm>
            <a:off x="957125" y="2513923"/>
            <a:ext cx="20591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20981A07-C82A-4C74-B335-65DA73BB407F}"/>
              </a:ext>
            </a:extLst>
          </p:cNvPr>
          <p:cNvSpPr/>
          <p:nvPr/>
        </p:nvSpPr>
        <p:spPr>
          <a:xfrm>
            <a:off x="4935855" y="1377551"/>
            <a:ext cx="482600" cy="48260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A5A3C9F-7301-4B65-9784-EC8FFCB52F4C}"/>
              </a:ext>
            </a:extLst>
          </p:cNvPr>
          <p:cNvSpPr txBox="1"/>
          <p:nvPr/>
        </p:nvSpPr>
        <p:spPr>
          <a:xfrm>
            <a:off x="5424350" y="148176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第二段恋情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45F275F-0031-4E94-8001-0AABB6A4524C}"/>
              </a:ext>
            </a:extLst>
          </p:cNvPr>
          <p:cNvCxnSpPr>
            <a:cxnSpLocks/>
          </p:cNvCxnSpPr>
          <p:nvPr/>
        </p:nvCxnSpPr>
        <p:spPr>
          <a:xfrm>
            <a:off x="4748075" y="1976816"/>
            <a:ext cx="20591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3F0511CD-27B2-49F9-B832-79BD87EA521B}"/>
              </a:ext>
            </a:extLst>
          </p:cNvPr>
          <p:cNvSpPr/>
          <p:nvPr/>
        </p:nvSpPr>
        <p:spPr>
          <a:xfrm>
            <a:off x="8791282" y="2459718"/>
            <a:ext cx="482600" cy="48260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5643A9-1C11-4A8E-BBE2-39F56A498E7A}"/>
              </a:ext>
            </a:extLst>
          </p:cNvPr>
          <p:cNvSpPr txBox="1"/>
          <p:nvPr/>
        </p:nvSpPr>
        <p:spPr>
          <a:xfrm>
            <a:off x="8482925" y="2101816"/>
            <a:ext cx="11272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6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7D7702A-C27F-4B18-8732-34D8081B23B0}"/>
              </a:ext>
            </a:extLst>
          </p:cNvPr>
          <p:cNvCxnSpPr>
            <a:cxnSpLocks/>
          </p:cNvCxnSpPr>
          <p:nvPr/>
        </p:nvCxnSpPr>
        <p:spPr>
          <a:xfrm>
            <a:off x="8603502" y="3058983"/>
            <a:ext cx="20591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135085CC-6246-4FD5-BA69-C5658FA40914}"/>
              </a:ext>
            </a:extLst>
          </p:cNvPr>
          <p:cNvSpPr txBox="1"/>
          <p:nvPr/>
        </p:nvSpPr>
        <p:spPr>
          <a:xfrm>
            <a:off x="4627498" y="1019649"/>
            <a:ext cx="11272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6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358201-D132-4925-A877-E1B08B9618DE}"/>
              </a:ext>
            </a:extLst>
          </p:cNvPr>
          <p:cNvSpPr txBox="1"/>
          <p:nvPr/>
        </p:nvSpPr>
        <p:spPr>
          <a:xfrm>
            <a:off x="9279777" y="256393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第三段恋情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5F2C9F2-C066-455D-AC84-912B70B0FE65}"/>
              </a:ext>
            </a:extLst>
          </p:cNvPr>
          <p:cNvSpPr/>
          <p:nvPr/>
        </p:nvSpPr>
        <p:spPr>
          <a:xfrm>
            <a:off x="3826328" y="2198403"/>
            <a:ext cx="636815" cy="281318"/>
          </a:xfrm>
          <a:custGeom>
            <a:avLst/>
            <a:gdLst>
              <a:gd name="connsiteX0" fmla="*/ 0 w 963386"/>
              <a:gd name="connsiteY0" fmla="*/ 513389 h 513389"/>
              <a:gd name="connsiteX1" fmla="*/ 457200 w 963386"/>
              <a:gd name="connsiteY1" fmla="*/ 56189 h 513389"/>
              <a:gd name="connsiteX2" fmla="*/ 963386 w 963386"/>
              <a:gd name="connsiteY2" fmla="*/ 23531 h 51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386" h="513389">
                <a:moveTo>
                  <a:pt x="0" y="513389"/>
                </a:moveTo>
                <a:cubicBezTo>
                  <a:pt x="148318" y="325610"/>
                  <a:pt x="296636" y="137832"/>
                  <a:pt x="457200" y="56189"/>
                </a:cubicBezTo>
                <a:cubicBezTo>
                  <a:pt x="617764" y="-25454"/>
                  <a:pt x="790575" y="-962"/>
                  <a:pt x="963386" y="23531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2A0489F1-4B0A-4B2C-8DE1-665F1B0EC590}"/>
              </a:ext>
            </a:extLst>
          </p:cNvPr>
          <p:cNvSpPr/>
          <p:nvPr/>
        </p:nvSpPr>
        <p:spPr>
          <a:xfrm>
            <a:off x="7908471" y="2596243"/>
            <a:ext cx="489858" cy="925286"/>
          </a:xfrm>
          <a:custGeom>
            <a:avLst/>
            <a:gdLst>
              <a:gd name="connsiteX0" fmla="*/ 0 w 489858"/>
              <a:gd name="connsiteY0" fmla="*/ 0 h 925286"/>
              <a:gd name="connsiteX1" fmla="*/ 239486 w 489858"/>
              <a:gd name="connsiteY1" fmla="*/ 244928 h 925286"/>
              <a:gd name="connsiteX2" fmla="*/ 234043 w 489858"/>
              <a:gd name="connsiteY2" fmla="*/ 794657 h 925286"/>
              <a:gd name="connsiteX3" fmla="*/ 489858 w 489858"/>
              <a:gd name="connsiteY3" fmla="*/ 925286 h 92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858" h="925286">
                <a:moveTo>
                  <a:pt x="0" y="0"/>
                </a:moveTo>
                <a:cubicBezTo>
                  <a:pt x="100239" y="56242"/>
                  <a:pt x="200479" y="112485"/>
                  <a:pt x="239486" y="244928"/>
                </a:cubicBezTo>
                <a:cubicBezTo>
                  <a:pt x="278493" y="377371"/>
                  <a:pt x="192314" y="681264"/>
                  <a:pt x="234043" y="794657"/>
                </a:cubicBezTo>
                <a:cubicBezTo>
                  <a:pt x="275772" y="908050"/>
                  <a:pt x="382815" y="916668"/>
                  <a:pt x="489858" y="925286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F6A4CA1-4A9D-4CA4-AADB-80102067BB9F}"/>
              </a:ext>
            </a:extLst>
          </p:cNvPr>
          <p:cNvSpPr txBox="1"/>
          <p:nvPr/>
        </p:nvSpPr>
        <p:spPr>
          <a:xfrm>
            <a:off x="9024721" y="5692792"/>
            <a:ext cx="278313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0" sz="7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ZCOOL Addict Italic 02"/>
                <a:ea typeface="思源宋体 CN Medium"/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Love life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F986641-098D-41A6-8C2E-85321B70E4A6}"/>
              </a:ext>
            </a:extLst>
          </p:cNvPr>
          <p:cNvSpPr/>
          <p:nvPr/>
        </p:nvSpPr>
        <p:spPr>
          <a:xfrm>
            <a:off x="3040247" y="2009519"/>
            <a:ext cx="370840" cy="370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图形 10">
            <a:extLst>
              <a:ext uri="{FF2B5EF4-FFF2-40B4-BE49-F238E27FC236}">
                <a16:creationId xmlns:a16="http://schemas.microsoft.com/office/drawing/2014/main" id="{575A2103-68DC-4419-9D9B-7E9E2FAE2492}"/>
              </a:ext>
            </a:extLst>
          </p:cNvPr>
          <p:cNvSpPr/>
          <p:nvPr/>
        </p:nvSpPr>
        <p:spPr>
          <a:xfrm>
            <a:off x="3100840" y="2096343"/>
            <a:ext cx="253162" cy="198409"/>
          </a:xfrm>
          <a:custGeom>
            <a:avLst/>
            <a:gdLst>
              <a:gd name="T0" fmla="*/ 619 w 623"/>
              <a:gd name="T1" fmla="*/ 155 h 489"/>
              <a:gd name="T2" fmla="*/ 464 w 623"/>
              <a:gd name="T3" fmla="*/ 0 h 489"/>
              <a:gd name="T4" fmla="*/ 311 w 623"/>
              <a:gd name="T5" fmla="*/ 128 h 489"/>
              <a:gd name="T6" fmla="*/ 159 w 623"/>
              <a:gd name="T7" fmla="*/ 0 h 489"/>
              <a:gd name="T8" fmla="*/ 4 w 623"/>
              <a:gd name="T9" fmla="*/ 155 h 489"/>
              <a:gd name="T10" fmla="*/ 310 w 623"/>
              <a:gd name="T11" fmla="*/ 489 h 489"/>
              <a:gd name="T12" fmla="*/ 313 w 623"/>
              <a:gd name="T13" fmla="*/ 489 h 489"/>
              <a:gd name="T14" fmla="*/ 619 w 623"/>
              <a:gd name="T15" fmla="*/ 155 h 489"/>
              <a:gd name="T16" fmla="*/ 47 w 623"/>
              <a:gd name="T17" fmla="*/ 139 h 489"/>
              <a:gd name="T18" fmla="*/ 79 w 623"/>
              <a:gd name="T19" fmla="*/ 108 h 489"/>
              <a:gd name="T20" fmla="*/ 110 w 623"/>
              <a:gd name="T21" fmla="*/ 139 h 489"/>
              <a:gd name="T22" fmla="*/ 79 w 623"/>
              <a:gd name="T23" fmla="*/ 171 h 489"/>
              <a:gd name="T24" fmla="*/ 47 w 623"/>
              <a:gd name="T25" fmla="*/ 139 h 489"/>
              <a:gd name="T26" fmla="*/ 289 w 623"/>
              <a:gd name="T27" fmla="*/ 413 h 489"/>
              <a:gd name="T28" fmla="*/ 265 w 623"/>
              <a:gd name="T29" fmla="*/ 427 h 489"/>
              <a:gd name="T30" fmla="*/ 251 w 623"/>
              <a:gd name="T31" fmla="*/ 423 h 489"/>
              <a:gd name="T32" fmla="*/ 76 w 623"/>
              <a:gd name="T33" fmla="*/ 221 h 489"/>
              <a:gd name="T34" fmla="*/ 90 w 623"/>
              <a:gd name="T35" fmla="*/ 185 h 489"/>
              <a:gd name="T36" fmla="*/ 126 w 623"/>
              <a:gd name="T37" fmla="*/ 199 h 489"/>
              <a:gd name="T38" fmla="*/ 279 w 623"/>
              <a:gd name="T39" fmla="*/ 376 h 489"/>
              <a:gd name="T40" fmla="*/ 289 w 623"/>
              <a:gd name="T41" fmla="*/ 41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3" h="489">
                <a:moveTo>
                  <a:pt x="619" y="155"/>
                </a:moveTo>
                <a:cubicBezTo>
                  <a:pt x="619" y="69"/>
                  <a:pt x="550" y="0"/>
                  <a:pt x="464" y="0"/>
                </a:cubicBezTo>
                <a:cubicBezTo>
                  <a:pt x="388" y="0"/>
                  <a:pt x="324" y="55"/>
                  <a:pt x="311" y="128"/>
                </a:cubicBezTo>
                <a:cubicBezTo>
                  <a:pt x="299" y="55"/>
                  <a:pt x="235" y="0"/>
                  <a:pt x="159" y="0"/>
                </a:cubicBezTo>
                <a:cubicBezTo>
                  <a:pt x="73" y="0"/>
                  <a:pt x="4" y="69"/>
                  <a:pt x="4" y="155"/>
                </a:cubicBezTo>
                <a:cubicBezTo>
                  <a:pt x="0" y="280"/>
                  <a:pt x="198" y="489"/>
                  <a:pt x="310" y="489"/>
                </a:cubicBezTo>
                <a:lnTo>
                  <a:pt x="313" y="489"/>
                </a:lnTo>
                <a:cubicBezTo>
                  <a:pt x="425" y="489"/>
                  <a:pt x="623" y="280"/>
                  <a:pt x="619" y="155"/>
                </a:cubicBezTo>
                <a:close/>
                <a:moveTo>
                  <a:pt x="47" y="139"/>
                </a:moveTo>
                <a:cubicBezTo>
                  <a:pt x="47" y="122"/>
                  <a:pt x="61" y="108"/>
                  <a:pt x="79" y="108"/>
                </a:cubicBezTo>
                <a:cubicBezTo>
                  <a:pt x="96" y="108"/>
                  <a:pt x="110" y="122"/>
                  <a:pt x="110" y="139"/>
                </a:cubicBezTo>
                <a:cubicBezTo>
                  <a:pt x="110" y="157"/>
                  <a:pt x="96" y="171"/>
                  <a:pt x="79" y="171"/>
                </a:cubicBezTo>
                <a:cubicBezTo>
                  <a:pt x="61" y="171"/>
                  <a:pt x="47" y="157"/>
                  <a:pt x="47" y="139"/>
                </a:cubicBezTo>
                <a:close/>
                <a:moveTo>
                  <a:pt x="289" y="413"/>
                </a:moveTo>
                <a:cubicBezTo>
                  <a:pt x="283" y="422"/>
                  <a:pt x="274" y="427"/>
                  <a:pt x="265" y="427"/>
                </a:cubicBezTo>
                <a:cubicBezTo>
                  <a:pt x="260" y="427"/>
                  <a:pt x="256" y="425"/>
                  <a:pt x="251" y="423"/>
                </a:cubicBezTo>
                <a:cubicBezTo>
                  <a:pt x="247" y="420"/>
                  <a:pt x="137" y="354"/>
                  <a:pt x="76" y="221"/>
                </a:cubicBezTo>
                <a:cubicBezTo>
                  <a:pt x="70" y="208"/>
                  <a:pt x="76" y="192"/>
                  <a:pt x="90" y="185"/>
                </a:cubicBezTo>
                <a:cubicBezTo>
                  <a:pt x="103" y="179"/>
                  <a:pt x="119" y="185"/>
                  <a:pt x="126" y="199"/>
                </a:cubicBezTo>
                <a:cubicBezTo>
                  <a:pt x="179" y="315"/>
                  <a:pt x="278" y="375"/>
                  <a:pt x="279" y="376"/>
                </a:cubicBezTo>
                <a:cubicBezTo>
                  <a:pt x="292" y="384"/>
                  <a:pt x="296" y="400"/>
                  <a:pt x="289" y="41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A3230E7-C157-4415-AD2F-66BD1DAD0540}"/>
              </a:ext>
            </a:extLst>
          </p:cNvPr>
          <p:cNvSpPr/>
          <p:nvPr/>
        </p:nvSpPr>
        <p:spPr>
          <a:xfrm>
            <a:off x="6813303" y="1469900"/>
            <a:ext cx="370840" cy="370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图形 10">
            <a:extLst>
              <a:ext uri="{FF2B5EF4-FFF2-40B4-BE49-F238E27FC236}">
                <a16:creationId xmlns:a16="http://schemas.microsoft.com/office/drawing/2014/main" id="{935E5083-3F83-4AB2-8179-D64F91154691}"/>
              </a:ext>
            </a:extLst>
          </p:cNvPr>
          <p:cNvSpPr/>
          <p:nvPr/>
        </p:nvSpPr>
        <p:spPr>
          <a:xfrm>
            <a:off x="6873897" y="1546727"/>
            <a:ext cx="253162" cy="218403"/>
          </a:xfrm>
          <a:custGeom>
            <a:avLst/>
            <a:gdLst>
              <a:gd name="T0" fmla="*/ 5837 w 5837"/>
              <a:gd name="T1" fmla="*/ 1614 h 5043"/>
              <a:gd name="T2" fmla="*/ 2918 w 5837"/>
              <a:gd name="T3" fmla="*/ 5043 h 5043"/>
              <a:gd name="T4" fmla="*/ 0 w 5837"/>
              <a:gd name="T5" fmla="*/ 1614 h 5043"/>
              <a:gd name="T6" fmla="*/ 1614 w 5837"/>
              <a:gd name="T7" fmla="*/ 0 h 5043"/>
              <a:gd name="T8" fmla="*/ 2687 w 5837"/>
              <a:gd name="T9" fmla="*/ 411 h 5043"/>
              <a:gd name="T10" fmla="*/ 1943 w 5837"/>
              <a:gd name="T11" fmla="*/ 1490 h 5043"/>
              <a:gd name="T12" fmla="*/ 1925 w 5837"/>
              <a:gd name="T13" fmla="*/ 1582 h 5043"/>
              <a:gd name="T14" fmla="*/ 1978 w 5837"/>
              <a:gd name="T15" fmla="*/ 1660 h 5043"/>
              <a:gd name="T16" fmla="*/ 3084 w 5837"/>
              <a:gd name="T17" fmla="*/ 2371 h 5043"/>
              <a:gd name="T18" fmla="*/ 2575 w 5837"/>
              <a:gd name="T19" fmla="*/ 2985 h 5043"/>
              <a:gd name="T20" fmla="*/ 2552 w 5837"/>
              <a:gd name="T21" fmla="*/ 3096 h 5043"/>
              <a:gd name="T22" fmla="*/ 2837 w 5837"/>
              <a:gd name="T23" fmla="*/ 4079 h 5043"/>
              <a:gd name="T24" fmla="*/ 2953 w 5837"/>
              <a:gd name="T25" fmla="*/ 4166 h 5043"/>
              <a:gd name="T26" fmla="*/ 2981 w 5837"/>
              <a:gd name="T27" fmla="*/ 4163 h 5043"/>
              <a:gd name="T28" fmla="*/ 3072 w 5837"/>
              <a:gd name="T29" fmla="*/ 4022 h 5043"/>
              <a:gd name="T30" fmla="*/ 2899 w 5837"/>
              <a:gd name="T31" fmla="*/ 3128 h 5043"/>
              <a:gd name="T32" fmla="*/ 3625 w 5837"/>
              <a:gd name="T33" fmla="*/ 2398 h 5043"/>
              <a:gd name="T34" fmla="*/ 3660 w 5837"/>
              <a:gd name="T35" fmla="*/ 2306 h 5043"/>
              <a:gd name="T36" fmla="*/ 3613 w 5837"/>
              <a:gd name="T37" fmla="*/ 2218 h 5043"/>
              <a:gd name="T38" fmla="*/ 2657 w 5837"/>
              <a:gd name="T39" fmla="*/ 1472 h 5043"/>
              <a:gd name="T40" fmla="*/ 3697 w 5837"/>
              <a:gd name="T41" fmla="*/ 224 h 5043"/>
              <a:gd name="T42" fmla="*/ 3724 w 5837"/>
              <a:gd name="T43" fmla="*/ 132 h 5043"/>
              <a:gd name="T44" fmla="*/ 3708 w 5837"/>
              <a:gd name="T45" fmla="*/ 85 h 5043"/>
              <a:gd name="T46" fmla="*/ 4223 w 5837"/>
              <a:gd name="T47" fmla="*/ 0 h 5043"/>
              <a:gd name="T48" fmla="*/ 5837 w 5837"/>
              <a:gd name="T49" fmla="*/ 1614 h 5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837" h="5043">
                <a:moveTo>
                  <a:pt x="5837" y="1614"/>
                </a:moveTo>
                <a:cubicBezTo>
                  <a:pt x="5837" y="3087"/>
                  <a:pt x="2918" y="5043"/>
                  <a:pt x="2918" y="5043"/>
                </a:cubicBezTo>
                <a:cubicBezTo>
                  <a:pt x="2918" y="5043"/>
                  <a:pt x="0" y="3157"/>
                  <a:pt x="0" y="1614"/>
                </a:cubicBezTo>
                <a:cubicBezTo>
                  <a:pt x="0" y="504"/>
                  <a:pt x="723" y="0"/>
                  <a:pt x="1614" y="0"/>
                </a:cubicBezTo>
                <a:cubicBezTo>
                  <a:pt x="2026" y="0"/>
                  <a:pt x="2402" y="156"/>
                  <a:pt x="2687" y="411"/>
                </a:cubicBezTo>
                <a:lnTo>
                  <a:pt x="1943" y="1490"/>
                </a:lnTo>
                <a:cubicBezTo>
                  <a:pt x="1925" y="1517"/>
                  <a:pt x="1918" y="1550"/>
                  <a:pt x="1925" y="1582"/>
                </a:cubicBezTo>
                <a:cubicBezTo>
                  <a:pt x="1931" y="1614"/>
                  <a:pt x="1950" y="1642"/>
                  <a:pt x="1978" y="1660"/>
                </a:cubicBezTo>
                <a:lnTo>
                  <a:pt x="3084" y="2371"/>
                </a:lnTo>
                <a:lnTo>
                  <a:pt x="2575" y="2985"/>
                </a:lnTo>
                <a:cubicBezTo>
                  <a:pt x="2549" y="3016"/>
                  <a:pt x="2541" y="3058"/>
                  <a:pt x="2552" y="3096"/>
                </a:cubicBezTo>
                <a:lnTo>
                  <a:pt x="2837" y="4079"/>
                </a:lnTo>
                <a:cubicBezTo>
                  <a:pt x="2852" y="4131"/>
                  <a:pt x="2900" y="4166"/>
                  <a:pt x="2953" y="4166"/>
                </a:cubicBezTo>
                <a:cubicBezTo>
                  <a:pt x="2962" y="4166"/>
                  <a:pt x="2972" y="4165"/>
                  <a:pt x="2981" y="4163"/>
                </a:cubicBezTo>
                <a:cubicBezTo>
                  <a:pt x="3044" y="4147"/>
                  <a:pt x="3084" y="4085"/>
                  <a:pt x="3072" y="4022"/>
                </a:cubicBezTo>
                <a:lnTo>
                  <a:pt x="2899" y="3128"/>
                </a:lnTo>
                <a:lnTo>
                  <a:pt x="3625" y="2398"/>
                </a:lnTo>
                <a:cubicBezTo>
                  <a:pt x="3649" y="2374"/>
                  <a:pt x="3662" y="2340"/>
                  <a:pt x="3660" y="2306"/>
                </a:cubicBezTo>
                <a:cubicBezTo>
                  <a:pt x="3658" y="2271"/>
                  <a:pt x="3641" y="2239"/>
                  <a:pt x="3613" y="2218"/>
                </a:cubicBezTo>
                <a:lnTo>
                  <a:pt x="2657" y="1472"/>
                </a:lnTo>
                <a:lnTo>
                  <a:pt x="3697" y="224"/>
                </a:lnTo>
                <a:cubicBezTo>
                  <a:pt x="3718" y="198"/>
                  <a:pt x="3727" y="165"/>
                  <a:pt x="3724" y="132"/>
                </a:cubicBezTo>
                <a:cubicBezTo>
                  <a:pt x="3722" y="115"/>
                  <a:pt x="3716" y="99"/>
                  <a:pt x="3708" y="85"/>
                </a:cubicBezTo>
                <a:cubicBezTo>
                  <a:pt x="3869" y="30"/>
                  <a:pt x="4042" y="0"/>
                  <a:pt x="4223" y="0"/>
                </a:cubicBezTo>
                <a:cubicBezTo>
                  <a:pt x="5114" y="0"/>
                  <a:pt x="5837" y="722"/>
                  <a:pt x="5837" y="161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CB41C4C2-A504-451D-8C2A-1BD212D63057}"/>
              </a:ext>
            </a:extLst>
          </p:cNvPr>
          <p:cNvSpPr/>
          <p:nvPr/>
        </p:nvSpPr>
        <p:spPr>
          <a:xfrm>
            <a:off x="10677732" y="2563914"/>
            <a:ext cx="370840" cy="370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图形 10">
            <a:extLst>
              <a:ext uri="{FF2B5EF4-FFF2-40B4-BE49-F238E27FC236}">
                <a16:creationId xmlns:a16="http://schemas.microsoft.com/office/drawing/2014/main" id="{7FB4A1A2-C5C4-4870-AFB2-9FC548FDA08A}"/>
              </a:ext>
            </a:extLst>
          </p:cNvPr>
          <p:cNvSpPr/>
          <p:nvPr/>
        </p:nvSpPr>
        <p:spPr>
          <a:xfrm>
            <a:off x="10738325" y="2642251"/>
            <a:ext cx="253162" cy="215382"/>
          </a:xfrm>
          <a:custGeom>
            <a:avLst/>
            <a:gdLst>
              <a:gd name="connsiteX0" fmla="*/ 449134 w 607639"/>
              <a:gd name="connsiteY0" fmla="*/ 0 h 516962"/>
              <a:gd name="connsiteX1" fmla="*/ 607639 w 607639"/>
              <a:gd name="connsiteY1" fmla="*/ 168499 h 516962"/>
              <a:gd name="connsiteX2" fmla="*/ 323647 w 607639"/>
              <a:gd name="connsiteY2" fmla="*/ 516962 h 516962"/>
              <a:gd name="connsiteX3" fmla="*/ 323647 w 607639"/>
              <a:gd name="connsiteY3" fmla="*/ 402319 h 516962"/>
              <a:gd name="connsiteX4" fmla="*/ 343494 w 607639"/>
              <a:gd name="connsiteY4" fmla="*/ 382500 h 516962"/>
              <a:gd name="connsiteX5" fmla="*/ 402855 w 607639"/>
              <a:gd name="connsiteY5" fmla="*/ 323135 h 516962"/>
              <a:gd name="connsiteX6" fmla="*/ 343494 w 607639"/>
              <a:gd name="connsiteY6" fmla="*/ 263769 h 516962"/>
              <a:gd name="connsiteX7" fmla="*/ 264197 w 607639"/>
              <a:gd name="connsiteY7" fmla="*/ 263769 h 516962"/>
              <a:gd name="connsiteX8" fmla="*/ 244439 w 607639"/>
              <a:gd name="connsiteY8" fmla="*/ 244040 h 516962"/>
              <a:gd name="connsiteX9" fmla="*/ 264197 w 607639"/>
              <a:gd name="connsiteY9" fmla="*/ 224221 h 516962"/>
              <a:gd name="connsiteX10" fmla="*/ 323647 w 607639"/>
              <a:gd name="connsiteY10" fmla="*/ 164856 h 516962"/>
              <a:gd name="connsiteX11" fmla="*/ 323647 w 607639"/>
              <a:gd name="connsiteY11" fmla="*/ 63898 h 516962"/>
              <a:gd name="connsiteX12" fmla="*/ 449134 w 607639"/>
              <a:gd name="connsiteY12" fmla="*/ 0 h 516962"/>
              <a:gd name="connsiteX13" fmla="*/ 158505 w 607639"/>
              <a:gd name="connsiteY13" fmla="*/ 0 h 516962"/>
              <a:gd name="connsiteX14" fmla="*/ 283992 w 607639"/>
              <a:gd name="connsiteY14" fmla="*/ 63898 h 516962"/>
              <a:gd name="connsiteX15" fmla="*/ 283992 w 607639"/>
              <a:gd name="connsiteY15" fmla="*/ 164856 h 516962"/>
              <a:gd name="connsiteX16" fmla="*/ 264145 w 607639"/>
              <a:gd name="connsiteY16" fmla="*/ 184674 h 516962"/>
              <a:gd name="connsiteX17" fmla="*/ 204695 w 607639"/>
              <a:gd name="connsiteY17" fmla="*/ 244040 h 516962"/>
              <a:gd name="connsiteX18" fmla="*/ 264145 w 607639"/>
              <a:gd name="connsiteY18" fmla="*/ 303317 h 516962"/>
              <a:gd name="connsiteX19" fmla="*/ 343443 w 607639"/>
              <a:gd name="connsiteY19" fmla="*/ 303317 h 516962"/>
              <a:gd name="connsiteX20" fmla="*/ 363200 w 607639"/>
              <a:gd name="connsiteY20" fmla="*/ 323135 h 516962"/>
              <a:gd name="connsiteX21" fmla="*/ 343443 w 607639"/>
              <a:gd name="connsiteY21" fmla="*/ 342953 h 516962"/>
              <a:gd name="connsiteX22" fmla="*/ 283992 w 607639"/>
              <a:gd name="connsiteY22" fmla="*/ 402319 h 516962"/>
              <a:gd name="connsiteX23" fmla="*/ 283992 w 607639"/>
              <a:gd name="connsiteY23" fmla="*/ 516962 h 516962"/>
              <a:gd name="connsiteX24" fmla="*/ 0 w 607639"/>
              <a:gd name="connsiteY24" fmla="*/ 168499 h 516962"/>
              <a:gd name="connsiteX25" fmla="*/ 158505 w 607639"/>
              <a:gd name="connsiteY25" fmla="*/ 0 h 51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7639" h="516962">
                <a:moveTo>
                  <a:pt x="449134" y="0"/>
                </a:moveTo>
                <a:cubicBezTo>
                  <a:pt x="539467" y="0"/>
                  <a:pt x="607639" y="72430"/>
                  <a:pt x="607639" y="168499"/>
                </a:cubicBezTo>
                <a:cubicBezTo>
                  <a:pt x="607639" y="288208"/>
                  <a:pt x="485712" y="378679"/>
                  <a:pt x="323647" y="516962"/>
                </a:cubicBezTo>
                <a:lnTo>
                  <a:pt x="323647" y="402319"/>
                </a:lnTo>
                <a:cubicBezTo>
                  <a:pt x="323647" y="391388"/>
                  <a:pt x="332547" y="382500"/>
                  <a:pt x="343494" y="382500"/>
                </a:cubicBezTo>
                <a:cubicBezTo>
                  <a:pt x="376245" y="382500"/>
                  <a:pt x="402855" y="355839"/>
                  <a:pt x="402855" y="323135"/>
                </a:cubicBezTo>
                <a:cubicBezTo>
                  <a:pt x="402855" y="290430"/>
                  <a:pt x="376245" y="263769"/>
                  <a:pt x="343494" y="263769"/>
                </a:cubicBezTo>
                <a:lnTo>
                  <a:pt x="264197" y="263769"/>
                </a:lnTo>
                <a:cubicBezTo>
                  <a:pt x="253250" y="263769"/>
                  <a:pt x="244439" y="254882"/>
                  <a:pt x="244439" y="244040"/>
                </a:cubicBezTo>
                <a:cubicBezTo>
                  <a:pt x="244439" y="233108"/>
                  <a:pt x="253250" y="224221"/>
                  <a:pt x="264197" y="224221"/>
                </a:cubicBezTo>
                <a:cubicBezTo>
                  <a:pt x="296948" y="224221"/>
                  <a:pt x="323647" y="197560"/>
                  <a:pt x="323647" y="164856"/>
                </a:cubicBezTo>
                <a:lnTo>
                  <a:pt x="323647" y="63898"/>
                </a:lnTo>
                <a:cubicBezTo>
                  <a:pt x="349634" y="31549"/>
                  <a:pt x="390128" y="0"/>
                  <a:pt x="449134" y="0"/>
                </a:cubicBezTo>
                <a:close/>
                <a:moveTo>
                  <a:pt x="158505" y="0"/>
                </a:moveTo>
                <a:cubicBezTo>
                  <a:pt x="217511" y="0"/>
                  <a:pt x="257916" y="31549"/>
                  <a:pt x="283992" y="63898"/>
                </a:cubicBezTo>
                <a:lnTo>
                  <a:pt x="283992" y="164856"/>
                </a:lnTo>
                <a:cubicBezTo>
                  <a:pt x="283992" y="175787"/>
                  <a:pt x="275092" y="184674"/>
                  <a:pt x="264145" y="184674"/>
                </a:cubicBezTo>
                <a:cubicBezTo>
                  <a:pt x="231394" y="184674"/>
                  <a:pt x="204695" y="211246"/>
                  <a:pt x="204695" y="244040"/>
                </a:cubicBezTo>
                <a:cubicBezTo>
                  <a:pt x="204695" y="276744"/>
                  <a:pt x="231394" y="303317"/>
                  <a:pt x="264145" y="303317"/>
                </a:cubicBezTo>
                <a:lnTo>
                  <a:pt x="343443" y="303317"/>
                </a:lnTo>
                <a:cubicBezTo>
                  <a:pt x="354300" y="303317"/>
                  <a:pt x="363200" y="312204"/>
                  <a:pt x="363200" y="323135"/>
                </a:cubicBezTo>
                <a:cubicBezTo>
                  <a:pt x="363200" y="334066"/>
                  <a:pt x="354300" y="342953"/>
                  <a:pt x="343443" y="342953"/>
                </a:cubicBezTo>
                <a:cubicBezTo>
                  <a:pt x="310602" y="342953"/>
                  <a:pt x="283992" y="369525"/>
                  <a:pt x="283992" y="402319"/>
                </a:cubicBezTo>
                <a:lnTo>
                  <a:pt x="283992" y="516962"/>
                </a:lnTo>
                <a:cubicBezTo>
                  <a:pt x="121927" y="378679"/>
                  <a:pt x="0" y="288208"/>
                  <a:pt x="0" y="168499"/>
                </a:cubicBezTo>
                <a:cubicBezTo>
                  <a:pt x="0" y="72430"/>
                  <a:pt x="68172" y="0"/>
                  <a:pt x="15850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414D4-1514-4100-91F0-46D213CC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人物评价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AD029F-115F-4770-9B20-0A20ED29A6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他是他时代中最热情和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最抒情的画家。对他来说，一切事物都具有表情、迫切性和吸引力。一切形式、一切面容都具有一种惊人的诗意。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DF9281-86AB-4393-BC09-C34EA3F2424E}"/>
              </a:ext>
            </a:extLst>
          </p:cNvPr>
          <p:cNvSpPr txBox="1"/>
          <p:nvPr/>
        </p:nvSpPr>
        <p:spPr>
          <a:xfrm>
            <a:off x="3567636" y="5050015"/>
            <a:ext cx="150073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亨利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福西隆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D2AD9636-E8C8-4A86-A3FB-8601C34A96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" b="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61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5A6B38-CD56-4BED-BB96-3BC377A9D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人物评价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9C8983-FBE2-43C6-893F-DF319C6477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indent="450850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梵高对后来的野兽派和表现派都有极大影响，他的艺术成就比马奈和塞尚对后继者有更大的作用。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8E6EF6-C116-42A9-A26E-F2AC94F94367}"/>
              </a:ext>
            </a:extLst>
          </p:cNvPr>
          <p:cNvSpPr txBox="1"/>
          <p:nvPr/>
        </p:nvSpPr>
        <p:spPr>
          <a:xfrm>
            <a:off x="8130649" y="5012463"/>
            <a:ext cx="28777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意大利艺术评论家小文杜里评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C99B5C5D-D27E-40F6-ACC1-9D7EFA8646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 b="14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93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E0C076-966C-400E-9318-20BD1EEA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人物评价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B5431090-6F42-4AB6-A28A-0706FD4E65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b="28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968994-56E3-4A98-B376-D78E003F4C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indent="450850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梵高的全生涯没入在艺术中。他的各时代的作品完全就是个时代的生活的记录。在以艺术为生活的艺术家中，可说是一个极端的例。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D1FF88-D5D2-4CA7-9EF4-4DEB7E86D14D}"/>
              </a:ext>
            </a:extLst>
          </p:cNvPr>
          <p:cNvSpPr txBox="1"/>
          <p:nvPr/>
        </p:nvSpPr>
        <p:spPr>
          <a:xfrm>
            <a:off x="7105492" y="5124223"/>
            <a:ext cx="198002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中国画家丰子恺评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05582-198D-443A-887B-4CA3923EDF2D}"/>
              </a:ext>
            </a:extLst>
          </p:cNvPr>
          <p:cNvSpPr txBox="1"/>
          <p:nvPr/>
        </p:nvSpPr>
        <p:spPr>
          <a:xfrm>
            <a:off x="422005" y="4958835"/>
            <a:ext cx="401103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ZCOOL Addict Italic 02"/>
                <a:ea typeface="思源宋体 CN Medium"/>
              </a:defRPr>
            </a:lvl1pPr>
          </a:lstStyle>
          <a:p>
            <a:r>
              <a:rPr lang="en-US" altLang="zh-CN" sz="32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Character Evaluation</a:t>
            </a:r>
            <a:endParaRPr lang="zh-CN" altLang="en-US" sz="3200" dirty="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67EA09-E437-4AB8-A7B6-3E0EA7154B01}"/>
              </a:ext>
            </a:extLst>
          </p:cNvPr>
          <p:cNvSpPr txBox="1"/>
          <p:nvPr/>
        </p:nvSpPr>
        <p:spPr>
          <a:xfrm>
            <a:off x="146462" y="131802"/>
            <a:ext cx="103105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6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DF4904-20BD-4BD5-A407-4E9F8F90120E}"/>
              </a:ext>
            </a:extLst>
          </p:cNvPr>
          <p:cNvSpPr txBox="1"/>
          <p:nvPr/>
        </p:nvSpPr>
        <p:spPr>
          <a:xfrm>
            <a:off x="11003374" y="131802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6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0B9FD-7A67-479F-B37B-A09C7108BFB1}"/>
              </a:ext>
            </a:extLst>
          </p:cNvPr>
          <p:cNvSpPr txBox="1"/>
          <p:nvPr/>
        </p:nvSpPr>
        <p:spPr>
          <a:xfrm>
            <a:off x="146462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FF2F26-AE25-4E7A-8204-0BC17B81B40F}"/>
              </a:ext>
            </a:extLst>
          </p:cNvPr>
          <p:cNvSpPr txBox="1"/>
          <p:nvPr/>
        </p:nvSpPr>
        <p:spPr>
          <a:xfrm>
            <a:off x="11003374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</a:t>
            </a:r>
          </a:p>
        </p:txBody>
      </p:sp>
      <p:sp>
        <p:nvSpPr>
          <p:cNvPr id="16" name="PA-文本框 15">
            <a:extLst>
              <a:ext uri="{FF2B5EF4-FFF2-40B4-BE49-F238E27FC236}">
                <a16:creationId xmlns:a16="http://schemas.microsoft.com/office/drawing/2014/main" id="{123BD352-3BA7-4617-9A9E-2C4C919F18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15350" y="2089085"/>
            <a:ext cx="4216175" cy="3205214"/>
          </a:xfrm>
          <a:custGeom>
            <a:avLst/>
            <a:gdLst/>
            <a:ahLst/>
            <a:cxnLst/>
            <a:rect l="l" t="t" r="r" b="b"/>
            <a:pathLst>
              <a:path w="4216175" h="3205214">
                <a:moveTo>
                  <a:pt x="3144388" y="24345"/>
                </a:moveTo>
                <a:cubicBezTo>
                  <a:pt x="3231518" y="24345"/>
                  <a:pt x="3323773" y="29897"/>
                  <a:pt x="3421153" y="41002"/>
                </a:cubicBezTo>
                <a:cubicBezTo>
                  <a:pt x="3518533" y="52107"/>
                  <a:pt x="3618048" y="61076"/>
                  <a:pt x="3719700" y="67910"/>
                </a:cubicBezTo>
                <a:cubicBezTo>
                  <a:pt x="3821351" y="74744"/>
                  <a:pt x="3923429" y="76452"/>
                  <a:pt x="4025935" y="73035"/>
                </a:cubicBezTo>
                <a:cubicBezTo>
                  <a:pt x="4077188" y="71327"/>
                  <a:pt x="4128013" y="66415"/>
                  <a:pt x="4178411" y="58300"/>
                </a:cubicBezTo>
                <a:lnTo>
                  <a:pt x="4216175" y="49747"/>
                </a:lnTo>
                <a:lnTo>
                  <a:pt x="4216175" y="132568"/>
                </a:lnTo>
                <a:lnTo>
                  <a:pt x="3999027" y="342112"/>
                </a:lnTo>
                <a:cubicBezTo>
                  <a:pt x="3890542" y="442909"/>
                  <a:pt x="3786328" y="539007"/>
                  <a:pt x="3686386" y="630408"/>
                </a:cubicBezTo>
                <a:cubicBezTo>
                  <a:pt x="3586443" y="721809"/>
                  <a:pt x="3492479" y="808084"/>
                  <a:pt x="3404496" y="889234"/>
                </a:cubicBezTo>
                <a:cubicBezTo>
                  <a:pt x="3316512" y="970384"/>
                  <a:pt x="3237497" y="1045128"/>
                  <a:pt x="3167452" y="1113464"/>
                </a:cubicBezTo>
                <a:cubicBezTo>
                  <a:pt x="3367338" y="1142508"/>
                  <a:pt x="3523231" y="1192479"/>
                  <a:pt x="3635133" y="1263378"/>
                </a:cubicBezTo>
                <a:cubicBezTo>
                  <a:pt x="3747034" y="1334278"/>
                  <a:pt x="3822205" y="1417991"/>
                  <a:pt x="3860645" y="1514517"/>
                </a:cubicBezTo>
                <a:cubicBezTo>
                  <a:pt x="3899084" y="1611043"/>
                  <a:pt x="3905063" y="1716965"/>
                  <a:pt x="3878583" y="1832283"/>
                </a:cubicBezTo>
                <a:cubicBezTo>
                  <a:pt x="3852102" y="1947602"/>
                  <a:pt x="3800423" y="2064629"/>
                  <a:pt x="3723544" y="2183364"/>
                </a:cubicBezTo>
                <a:cubicBezTo>
                  <a:pt x="3646665" y="2302100"/>
                  <a:pt x="3548857" y="2417845"/>
                  <a:pt x="3430122" y="2530601"/>
                </a:cubicBezTo>
                <a:cubicBezTo>
                  <a:pt x="3311387" y="2643357"/>
                  <a:pt x="3178557" y="2745863"/>
                  <a:pt x="3031633" y="2838117"/>
                </a:cubicBezTo>
                <a:cubicBezTo>
                  <a:pt x="2884708" y="2930372"/>
                  <a:pt x="2727960" y="3008533"/>
                  <a:pt x="2561389" y="3072598"/>
                </a:cubicBezTo>
                <a:cubicBezTo>
                  <a:pt x="2394818" y="3136664"/>
                  <a:pt x="2226111" y="3178948"/>
                  <a:pt x="2055269" y="3199449"/>
                </a:cubicBezTo>
                <a:cubicBezTo>
                  <a:pt x="2010850" y="3204574"/>
                  <a:pt x="1977963" y="3206283"/>
                  <a:pt x="1956607" y="3204574"/>
                </a:cubicBezTo>
                <a:cubicBezTo>
                  <a:pt x="1935252" y="3202866"/>
                  <a:pt x="1921585" y="3198167"/>
                  <a:pt x="1915605" y="3190480"/>
                </a:cubicBezTo>
                <a:cubicBezTo>
                  <a:pt x="1909626" y="3182792"/>
                  <a:pt x="1910053" y="3173396"/>
                  <a:pt x="1916887" y="3162291"/>
                </a:cubicBezTo>
                <a:cubicBezTo>
                  <a:pt x="1923720" y="3151186"/>
                  <a:pt x="1933971" y="3138800"/>
                  <a:pt x="1947638" y="3125132"/>
                </a:cubicBezTo>
                <a:cubicBezTo>
                  <a:pt x="1978390" y="3094381"/>
                  <a:pt x="2029643" y="3057650"/>
                  <a:pt x="2101396" y="3014939"/>
                </a:cubicBezTo>
                <a:cubicBezTo>
                  <a:pt x="2306407" y="3001272"/>
                  <a:pt x="2489635" y="2966676"/>
                  <a:pt x="2651081" y="2911152"/>
                </a:cubicBezTo>
                <a:cubicBezTo>
                  <a:pt x="2812527" y="2855629"/>
                  <a:pt x="2951337" y="2786865"/>
                  <a:pt x="3067509" y="2704860"/>
                </a:cubicBezTo>
                <a:cubicBezTo>
                  <a:pt x="3183682" y="2622856"/>
                  <a:pt x="3276791" y="2532310"/>
                  <a:pt x="3346837" y="2433221"/>
                </a:cubicBezTo>
                <a:cubicBezTo>
                  <a:pt x="3416882" y="2334133"/>
                  <a:pt x="3463436" y="2233763"/>
                  <a:pt x="3486500" y="2132112"/>
                </a:cubicBezTo>
                <a:cubicBezTo>
                  <a:pt x="3509564" y="2030460"/>
                  <a:pt x="3509137" y="1930945"/>
                  <a:pt x="3485219" y="1833565"/>
                </a:cubicBezTo>
                <a:cubicBezTo>
                  <a:pt x="3461301" y="1736185"/>
                  <a:pt x="3413038" y="1649055"/>
                  <a:pt x="3340430" y="1572176"/>
                </a:cubicBezTo>
                <a:cubicBezTo>
                  <a:pt x="3267822" y="1495297"/>
                  <a:pt x="3170869" y="1432086"/>
                  <a:pt x="3049571" y="1382541"/>
                </a:cubicBezTo>
                <a:cubicBezTo>
                  <a:pt x="2928273" y="1332997"/>
                  <a:pt x="2782203" y="1305662"/>
                  <a:pt x="2611360" y="1300537"/>
                </a:cubicBezTo>
                <a:cubicBezTo>
                  <a:pt x="2628445" y="1291995"/>
                  <a:pt x="2657915" y="1271921"/>
                  <a:pt x="2699771" y="1240315"/>
                </a:cubicBezTo>
                <a:cubicBezTo>
                  <a:pt x="2741628" y="1208709"/>
                  <a:pt x="2790745" y="1170697"/>
                  <a:pt x="2847123" y="1126278"/>
                </a:cubicBezTo>
                <a:cubicBezTo>
                  <a:pt x="2903501" y="1081859"/>
                  <a:pt x="2965004" y="1032314"/>
                  <a:pt x="3031633" y="977645"/>
                </a:cubicBezTo>
                <a:cubicBezTo>
                  <a:pt x="3098261" y="922975"/>
                  <a:pt x="3164889" y="867451"/>
                  <a:pt x="3231518" y="811074"/>
                </a:cubicBezTo>
                <a:cubicBezTo>
                  <a:pt x="3388693" y="679525"/>
                  <a:pt x="3560389" y="533455"/>
                  <a:pt x="3746607" y="372863"/>
                </a:cubicBezTo>
                <a:cubicBezTo>
                  <a:pt x="3729523" y="376280"/>
                  <a:pt x="3697063" y="378843"/>
                  <a:pt x="3649227" y="380551"/>
                </a:cubicBezTo>
                <a:cubicBezTo>
                  <a:pt x="3608225" y="382260"/>
                  <a:pt x="3549712" y="383114"/>
                  <a:pt x="3473687" y="383114"/>
                </a:cubicBezTo>
                <a:cubicBezTo>
                  <a:pt x="3397662" y="383114"/>
                  <a:pt x="3295584" y="379697"/>
                  <a:pt x="3167452" y="372863"/>
                </a:cubicBezTo>
                <a:cubicBezTo>
                  <a:pt x="3046154" y="367738"/>
                  <a:pt x="2945357" y="368592"/>
                  <a:pt x="2865061" y="375426"/>
                </a:cubicBezTo>
                <a:cubicBezTo>
                  <a:pt x="2784765" y="382260"/>
                  <a:pt x="2716428" y="397208"/>
                  <a:pt x="2660051" y="420272"/>
                </a:cubicBezTo>
                <a:cubicBezTo>
                  <a:pt x="2603673" y="443336"/>
                  <a:pt x="2554555" y="475369"/>
                  <a:pt x="2512699" y="516371"/>
                </a:cubicBezTo>
                <a:cubicBezTo>
                  <a:pt x="2470843" y="557373"/>
                  <a:pt x="2426851" y="609480"/>
                  <a:pt x="2380723" y="672691"/>
                </a:cubicBezTo>
                <a:cubicBezTo>
                  <a:pt x="2384140" y="629981"/>
                  <a:pt x="2397381" y="584708"/>
                  <a:pt x="2420444" y="536872"/>
                </a:cubicBezTo>
                <a:cubicBezTo>
                  <a:pt x="2443508" y="489036"/>
                  <a:pt x="2473833" y="440773"/>
                  <a:pt x="2511418" y="392083"/>
                </a:cubicBezTo>
                <a:cubicBezTo>
                  <a:pt x="2549003" y="343393"/>
                  <a:pt x="2592141" y="296838"/>
                  <a:pt x="2640831" y="252419"/>
                </a:cubicBezTo>
                <a:cubicBezTo>
                  <a:pt x="2689521" y="208001"/>
                  <a:pt x="2741628" y="169134"/>
                  <a:pt x="2797151" y="135820"/>
                </a:cubicBezTo>
                <a:cubicBezTo>
                  <a:pt x="2852675" y="102505"/>
                  <a:pt x="2909907" y="75598"/>
                  <a:pt x="2968848" y="55097"/>
                </a:cubicBezTo>
                <a:cubicBezTo>
                  <a:pt x="3027789" y="34596"/>
                  <a:pt x="3086302" y="24345"/>
                  <a:pt x="3144388" y="24345"/>
                </a:cubicBezTo>
                <a:close/>
                <a:moveTo>
                  <a:pt x="1584876" y="0"/>
                </a:moveTo>
                <a:cubicBezTo>
                  <a:pt x="1606872" y="0"/>
                  <a:pt x="1627694" y="2990"/>
                  <a:pt x="1647340" y="8969"/>
                </a:cubicBezTo>
                <a:cubicBezTo>
                  <a:pt x="1789139" y="55097"/>
                  <a:pt x="1898051" y="125996"/>
                  <a:pt x="1974076" y="221668"/>
                </a:cubicBezTo>
                <a:cubicBezTo>
                  <a:pt x="2050101" y="317339"/>
                  <a:pt x="2099645" y="427960"/>
                  <a:pt x="2122709" y="553529"/>
                </a:cubicBezTo>
                <a:cubicBezTo>
                  <a:pt x="2145773" y="679098"/>
                  <a:pt x="2144919" y="815772"/>
                  <a:pt x="2120146" y="963550"/>
                </a:cubicBezTo>
                <a:cubicBezTo>
                  <a:pt x="2095374" y="1111329"/>
                  <a:pt x="2053945" y="1260816"/>
                  <a:pt x="1995859" y="1412012"/>
                </a:cubicBezTo>
                <a:cubicBezTo>
                  <a:pt x="1937772" y="1563207"/>
                  <a:pt x="1865164" y="1712267"/>
                  <a:pt x="1778035" y="1859191"/>
                </a:cubicBezTo>
                <a:cubicBezTo>
                  <a:pt x="1690905" y="2006115"/>
                  <a:pt x="1595660" y="2141081"/>
                  <a:pt x="1492301" y="2264087"/>
                </a:cubicBezTo>
                <a:cubicBezTo>
                  <a:pt x="1388942" y="2387094"/>
                  <a:pt x="1281311" y="2494724"/>
                  <a:pt x="1169409" y="2586979"/>
                </a:cubicBezTo>
                <a:cubicBezTo>
                  <a:pt x="1057507" y="2679234"/>
                  <a:pt x="946460" y="2746290"/>
                  <a:pt x="836267" y="2788146"/>
                </a:cubicBezTo>
                <a:cubicBezTo>
                  <a:pt x="726073" y="2830002"/>
                  <a:pt x="620578" y="2842389"/>
                  <a:pt x="519781" y="2825304"/>
                </a:cubicBezTo>
                <a:cubicBezTo>
                  <a:pt x="418984" y="2808220"/>
                  <a:pt x="329292" y="2753550"/>
                  <a:pt x="250705" y="2661296"/>
                </a:cubicBezTo>
                <a:cubicBezTo>
                  <a:pt x="149908" y="2541706"/>
                  <a:pt x="80289" y="2400334"/>
                  <a:pt x="41850" y="2237180"/>
                </a:cubicBezTo>
                <a:cubicBezTo>
                  <a:pt x="3410" y="2074025"/>
                  <a:pt x="-8549" y="1903610"/>
                  <a:pt x="5973" y="1725934"/>
                </a:cubicBezTo>
                <a:cubicBezTo>
                  <a:pt x="20495" y="1548258"/>
                  <a:pt x="59361" y="1368874"/>
                  <a:pt x="122573" y="1187781"/>
                </a:cubicBezTo>
                <a:cubicBezTo>
                  <a:pt x="185785" y="1006688"/>
                  <a:pt x="268643" y="837981"/>
                  <a:pt x="371148" y="681661"/>
                </a:cubicBezTo>
                <a:cubicBezTo>
                  <a:pt x="473654" y="525340"/>
                  <a:pt x="593671" y="387812"/>
                  <a:pt x="731199" y="269077"/>
                </a:cubicBezTo>
                <a:cubicBezTo>
                  <a:pt x="868727" y="150341"/>
                  <a:pt x="1018641" y="63639"/>
                  <a:pt x="1180941" y="8969"/>
                </a:cubicBezTo>
                <a:cubicBezTo>
                  <a:pt x="1049392" y="94390"/>
                  <a:pt x="932365" y="198604"/>
                  <a:pt x="829860" y="321611"/>
                </a:cubicBezTo>
                <a:cubicBezTo>
                  <a:pt x="727355" y="444617"/>
                  <a:pt x="640652" y="578728"/>
                  <a:pt x="569753" y="723944"/>
                </a:cubicBezTo>
                <a:cubicBezTo>
                  <a:pt x="498853" y="869160"/>
                  <a:pt x="445038" y="1020356"/>
                  <a:pt x="408307" y="1177530"/>
                </a:cubicBezTo>
                <a:cubicBezTo>
                  <a:pt x="371575" y="1334705"/>
                  <a:pt x="352783" y="1489745"/>
                  <a:pt x="351929" y="1642648"/>
                </a:cubicBezTo>
                <a:cubicBezTo>
                  <a:pt x="351075" y="1795552"/>
                  <a:pt x="369013" y="1941623"/>
                  <a:pt x="405744" y="2080859"/>
                </a:cubicBezTo>
                <a:cubicBezTo>
                  <a:pt x="442475" y="2220095"/>
                  <a:pt x="499280" y="2344383"/>
                  <a:pt x="576159" y="2453722"/>
                </a:cubicBezTo>
                <a:cubicBezTo>
                  <a:pt x="646205" y="2549394"/>
                  <a:pt x="721375" y="2604064"/>
                  <a:pt x="801671" y="2617731"/>
                </a:cubicBezTo>
                <a:cubicBezTo>
                  <a:pt x="881967" y="2631398"/>
                  <a:pt x="962690" y="2614741"/>
                  <a:pt x="1043840" y="2567759"/>
                </a:cubicBezTo>
                <a:cubicBezTo>
                  <a:pt x="1124990" y="2520778"/>
                  <a:pt x="1204432" y="2449451"/>
                  <a:pt x="1282165" y="2353779"/>
                </a:cubicBezTo>
                <a:cubicBezTo>
                  <a:pt x="1359898" y="2258108"/>
                  <a:pt x="1431225" y="2148342"/>
                  <a:pt x="1496145" y="2024481"/>
                </a:cubicBezTo>
                <a:cubicBezTo>
                  <a:pt x="1561065" y="1900620"/>
                  <a:pt x="1617016" y="1768217"/>
                  <a:pt x="1663997" y="1627273"/>
                </a:cubicBezTo>
                <a:cubicBezTo>
                  <a:pt x="1710979" y="1486328"/>
                  <a:pt x="1743866" y="1347091"/>
                  <a:pt x="1762659" y="1209563"/>
                </a:cubicBezTo>
                <a:cubicBezTo>
                  <a:pt x="1781451" y="1072035"/>
                  <a:pt x="1784014" y="942195"/>
                  <a:pt x="1770347" y="820043"/>
                </a:cubicBezTo>
                <a:cubicBezTo>
                  <a:pt x="1756679" y="697891"/>
                  <a:pt x="1722511" y="594104"/>
                  <a:pt x="1667841" y="508683"/>
                </a:cubicBezTo>
                <a:cubicBezTo>
                  <a:pt x="1613172" y="423262"/>
                  <a:pt x="1535012" y="361331"/>
                  <a:pt x="1433361" y="322892"/>
                </a:cubicBezTo>
                <a:cubicBezTo>
                  <a:pt x="1331709" y="284452"/>
                  <a:pt x="1201442" y="280608"/>
                  <a:pt x="1042559" y="311360"/>
                </a:cubicBezTo>
                <a:cubicBezTo>
                  <a:pt x="1027183" y="314777"/>
                  <a:pt x="1025902" y="308370"/>
                  <a:pt x="1038715" y="292140"/>
                </a:cubicBezTo>
                <a:cubicBezTo>
                  <a:pt x="1051528" y="275910"/>
                  <a:pt x="1074165" y="254555"/>
                  <a:pt x="1106624" y="228074"/>
                </a:cubicBezTo>
                <a:cubicBezTo>
                  <a:pt x="1139084" y="201594"/>
                  <a:pt x="1177951" y="172978"/>
                  <a:pt x="1223224" y="142226"/>
                </a:cubicBezTo>
                <a:cubicBezTo>
                  <a:pt x="1268498" y="111475"/>
                  <a:pt x="1316333" y="84567"/>
                  <a:pt x="1366732" y="61503"/>
                </a:cubicBezTo>
                <a:cubicBezTo>
                  <a:pt x="1417130" y="38440"/>
                  <a:pt x="1466675" y="20928"/>
                  <a:pt x="1515365" y="8969"/>
                </a:cubicBezTo>
                <a:cubicBezTo>
                  <a:pt x="1539710" y="2990"/>
                  <a:pt x="1562880" y="0"/>
                  <a:pt x="1584876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  <a:effectLst>
            <a:outerShdw dist="88900" dir="2700000" algn="tl" rotWithShape="0">
              <a:schemeClr val="accent1">
                <a:lumMod val="5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41300">
                <a:blipFill dpi="0" rotWithShape="1">
                  <a:blip r:embed="rId3"/>
                  <a:srcRect/>
                  <a:tile tx="0" ty="0" sx="100000" sy="100000" flip="none" algn="ctr"/>
                </a:blip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+mj-lt"/>
              </a:defRPr>
            </a:lvl1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1C96AE-9B19-4027-9F78-40B298CF0EAC}"/>
              </a:ext>
            </a:extLst>
          </p:cNvPr>
          <p:cNvSpPr txBox="1"/>
          <p:nvPr/>
        </p:nvSpPr>
        <p:spPr>
          <a:xfrm>
            <a:off x="2073379" y="3050629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5C32B59-BC47-4B5D-B9FA-E01284E3A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297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D3149-EE42-4F06-AD5F-271F901BDB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4656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C716C6-8435-40B9-888E-D2B076AD26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1952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BCC3DBF-B99E-4B9D-A51D-C68461D1B9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247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6A67992-680E-4B31-9939-5BD849FAB9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8680" y="3747652"/>
            <a:ext cx="2938112" cy="313932"/>
          </a:xfrm>
        </p:spPr>
        <p:txBody>
          <a:bodyPr/>
          <a:lstStyle/>
          <a:p>
            <a:r>
              <a:rPr lang="en-US" altLang="zh-CN" sz="1600" spc="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Exhibition Works</a:t>
            </a:r>
          </a:p>
        </p:txBody>
      </p:sp>
    </p:spTree>
    <p:extLst>
      <p:ext uri="{BB962C8B-B14F-4D97-AF65-F5344CB8AC3E}">
        <p14:creationId xmlns:p14="http://schemas.microsoft.com/office/powerpoint/2010/main" val="199241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05D2E2-F762-41B0-97CE-FDA2A3B5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95465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安特卫普时期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DB64D9-0BA9-492B-84F4-773797FD5C0D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展出作品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807D8325-A209-4BD1-B100-C5D6147CBA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/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87E6CB-E58C-4A04-A042-DEED02435E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827" y="2362764"/>
            <a:ext cx="1980029" cy="369332"/>
          </a:xfrm>
        </p:spPr>
        <p:txBody>
          <a:bodyPr/>
          <a:lstStyle/>
          <a:p>
            <a:pPr algn="ctr"/>
            <a:r>
              <a:rPr lang="en-US" altLang="zh-CN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吃土豆的人</a:t>
            </a:r>
            <a:r>
              <a:rPr lang="en-US" altLang="zh-CN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8BD2670-49D2-46DF-B174-89805BC0D8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品中描绘了农民一家人在有着昏暗灯光的房间里吃土豆的情景。该作尝试着描绘农民在家里所得到的片刻休息，他们的卑微，他们的自然，是梵高努力描绘“真正在画农民”的关键。该作充分地表现出大地上勤奋的劳动者们的“力量”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9395BD7-E776-4AFE-9B22-7BB89F41B7A2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—1886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04737D-0202-4B36-A981-4A57B2E48BA8}"/>
              </a:ext>
            </a:extLst>
          </p:cNvPr>
          <p:cNvSpPr txBox="1"/>
          <p:nvPr/>
        </p:nvSpPr>
        <p:spPr>
          <a:xfrm>
            <a:off x="986043" y="2969603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CCD3B3A-EDC6-4A5C-93CC-8FF7446325BD}"/>
              </a:ext>
            </a:extLst>
          </p:cNvPr>
          <p:cNvSpPr txBox="1"/>
          <p:nvPr/>
        </p:nvSpPr>
        <p:spPr>
          <a:xfrm>
            <a:off x="2211124" y="2969603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1885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D195DAD-69AE-4516-8362-477E24598583}"/>
              </a:ext>
            </a:extLst>
          </p:cNvPr>
          <p:cNvCxnSpPr>
            <a:cxnSpLocks/>
          </p:cNvCxnSpPr>
          <p:nvPr/>
        </p:nvCxnSpPr>
        <p:spPr>
          <a:xfrm>
            <a:off x="1876574" y="3005697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362DDC7-6218-42A5-9836-4A61B83A8251}"/>
              </a:ext>
            </a:extLst>
          </p:cNvPr>
          <p:cNvCxnSpPr>
            <a:cxnSpLocks/>
          </p:cNvCxnSpPr>
          <p:nvPr/>
        </p:nvCxnSpPr>
        <p:spPr>
          <a:xfrm>
            <a:off x="3140708" y="3005697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CEDDAF7-01BE-4FB7-82B9-24E616314245}"/>
              </a:ext>
            </a:extLst>
          </p:cNvPr>
          <p:cNvCxnSpPr>
            <a:cxnSpLocks/>
          </p:cNvCxnSpPr>
          <p:nvPr/>
        </p:nvCxnSpPr>
        <p:spPr>
          <a:xfrm>
            <a:off x="793139" y="3005697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AE35DA7F-2703-474E-8650-1C3795955B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230076" y="104171"/>
            <a:ext cx="5302253" cy="7125901"/>
          </a:xfrm>
          <a:custGeom>
            <a:avLst/>
            <a:gdLst>
              <a:gd name="connsiteX0" fmla="*/ 984255 w 5302253"/>
              <a:gd name="connsiteY0" fmla="*/ 6183052 h 7125901"/>
              <a:gd name="connsiteX1" fmla="*/ 4410080 w 5302253"/>
              <a:gd name="connsiteY1" fmla="*/ 6183052 h 7125901"/>
              <a:gd name="connsiteX2" fmla="*/ 4410081 w 5302253"/>
              <a:gd name="connsiteY2" fmla="*/ 925252 h 7125901"/>
              <a:gd name="connsiteX3" fmla="*/ 984255 w 5302253"/>
              <a:gd name="connsiteY3" fmla="*/ 925252 h 7125901"/>
              <a:gd name="connsiteX4" fmla="*/ 0 w 5302253"/>
              <a:gd name="connsiteY4" fmla="*/ 7125901 h 7125901"/>
              <a:gd name="connsiteX5" fmla="*/ 0 w 5302253"/>
              <a:gd name="connsiteY5" fmla="*/ 0 h 7125901"/>
              <a:gd name="connsiteX6" fmla="*/ 5302253 w 5302253"/>
              <a:gd name="connsiteY6" fmla="*/ 0 h 7125901"/>
              <a:gd name="connsiteX7" fmla="*/ 5302253 w 5302253"/>
              <a:gd name="connsiteY7" fmla="*/ 7125901 h 712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2253" h="7125901">
                <a:moveTo>
                  <a:pt x="984255" y="6183052"/>
                </a:moveTo>
                <a:lnTo>
                  <a:pt x="4410080" y="6183052"/>
                </a:lnTo>
                <a:lnTo>
                  <a:pt x="4410081" y="925252"/>
                </a:lnTo>
                <a:lnTo>
                  <a:pt x="984255" y="925252"/>
                </a:lnTo>
                <a:close/>
                <a:moveTo>
                  <a:pt x="0" y="7125901"/>
                </a:moveTo>
                <a:lnTo>
                  <a:pt x="0" y="0"/>
                </a:lnTo>
                <a:lnTo>
                  <a:pt x="5302253" y="0"/>
                </a:lnTo>
                <a:lnTo>
                  <a:pt x="5302253" y="7125901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81ABF69-5C10-49FB-8F37-F12EE19F6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94" y="-76200"/>
            <a:ext cx="3200142" cy="320014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997CCB4-F056-4EC6-A9C8-7E70EAB6D78F}"/>
              </a:ext>
            </a:extLst>
          </p:cNvPr>
          <p:cNvSpPr txBox="1"/>
          <p:nvPr/>
        </p:nvSpPr>
        <p:spPr>
          <a:xfrm>
            <a:off x="4157999" y="5975111"/>
            <a:ext cx="348685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ZCOOL Addict Italic 02"/>
                <a:ea typeface="思源宋体 CN Medium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Potato Eaters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DC7FFC8-EBA8-4618-8C52-49E494483D2D}"/>
              </a:ext>
            </a:extLst>
          </p:cNvPr>
          <p:cNvSpPr/>
          <p:nvPr/>
        </p:nvSpPr>
        <p:spPr>
          <a:xfrm>
            <a:off x="4771075" y="5373204"/>
            <a:ext cx="370840" cy="3708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图形 94">
            <a:extLst>
              <a:ext uri="{FF2B5EF4-FFF2-40B4-BE49-F238E27FC236}">
                <a16:creationId xmlns:a16="http://schemas.microsoft.com/office/drawing/2014/main" id="{25CFF07E-5C65-4AB9-9F7D-830696C303E4}"/>
              </a:ext>
            </a:extLst>
          </p:cNvPr>
          <p:cNvSpPr/>
          <p:nvPr/>
        </p:nvSpPr>
        <p:spPr>
          <a:xfrm>
            <a:off x="4859044" y="5460028"/>
            <a:ext cx="198409" cy="198409"/>
          </a:xfrm>
          <a:custGeom>
            <a:avLst/>
            <a:gdLst>
              <a:gd name="connsiteX0" fmla="*/ 275606 w 314978"/>
              <a:gd name="connsiteY0" fmla="*/ 0 h 314978"/>
              <a:gd name="connsiteX1" fmla="*/ 39372 w 314978"/>
              <a:gd name="connsiteY1" fmla="*/ 0 h 314978"/>
              <a:gd name="connsiteX2" fmla="*/ 0 w 314978"/>
              <a:gd name="connsiteY2" fmla="*/ 39372 h 314978"/>
              <a:gd name="connsiteX3" fmla="*/ 0 w 314978"/>
              <a:gd name="connsiteY3" fmla="*/ 275606 h 314978"/>
              <a:gd name="connsiteX4" fmla="*/ 39372 w 314978"/>
              <a:gd name="connsiteY4" fmla="*/ 314978 h 314978"/>
              <a:gd name="connsiteX5" fmla="*/ 275606 w 314978"/>
              <a:gd name="connsiteY5" fmla="*/ 314978 h 314978"/>
              <a:gd name="connsiteX6" fmla="*/ 314978 w 314978"/>
              <a:gd name="connsiteY6" fmla="*/ 275606 h 314978"/>
              <a:gd name="connsiteX7" fmla="*/ 314978 w 314978"/>
              <a:gd name="connsiteY7" fmla="*/ 39372 h 314978"/>
              <a:gd name="connsiteX8" fmla="*/ 275606 w 314978"/>
              <a:gd name="connsiteY8" fmla="*/ 0 h 314978"/>
              <a:gd name="connsiteX9" fmla="*/ 295292 w 314978"/>
              <a:gd name="connsiteY9" fmla="*/ 275606 h 314978"/>
              <a:gd name="connsiteX10" fmla="*/ 275606 w 314978"/>
              <a:gd name="connsiteY10" fmla="*/ 295292 h 314978"/>
              <a:gd name="connsiteX11" fmla="*/ 39372 w 314978"/>
              <a:gd name="connsiteY11" fmla="*/ 295292 h 314978"/>
              <a:gd name="connsiteX12" fmla="*/ 19686 w 314978"/>
              <a:gd name="connsiteY12" fmla="*/ 275606 h 314978"/>
              <a:gd name="connsiteX13" fmla="*/ 19686 w 314978"/>
              <a:gd name="connsiteY13" fmla="*/ 39372 h 314978"/>
              <a:gd name="connsiteX14" fmla="*/ 39372 w 314978"/>
              <a:gd name="connsiteY14" fmla="*/ 19686 h 314978"/>
              <a:gd name="connsiteX15" fmla="*/ 275606 w 314978"/>
              <a:gd name="connsiteY15" fmla="*/ 19686 h 314978"/>
              <a:gd name="connsiteX16" fmla="*/ 295292 w 314978"/>
              <a:gd name="connsiteY16" fmla="*/ 39372 h 314978"/>
              <a:gd name="connsiteX17" fmla="*/ 295292 w 314978"/>
              <a:gd name="connsiteY17" fmla="*/ 275606 h 314978"/>
              <a:gd name="connsiteX18" fmla="*/ 271223 w 314978"/>
              <a:gd name="connsiteY18" fmla="*/ 168985 h 314978"/>
              <a:gd name="connsiteX19" fmla="*/ 241694 w 314978"/>
              <a:gd name="connsiteY19" fmla="*/ 149299 h 314978"/>
              <a:gd name="connsiteX20" fmla="*/ 230169 w 314978"/>
              <a:gd name="connsiteY20" fmla="*/ 149905 h 314978"/>
              <a:gd name="connsiteX21" fmla="*/ 230082 w 314978"/>
              <a:gd name="connsiteY21" fmla="*/ 149799 h 314978"/>
              <a:gd name="connsiteX22" fmla="*/ 183260 w 314978"/>
              <a:gd name="connsiteY22" fmla="*/ 187259 h 314978"/>
              <a:gd name="connsiteX23" fmla="*/ 113849 w 314978"/>
              <a:gd name="connsiteY23" fmla="*/ 139533 h 314978"/>
              <a:gd name="connsiteX24" fmla="*/ 113772 w 314978"/>
              <a:gd name="connsiteY24" fmla="*/ 139495 h 314978"/>
              <a:gd name="connsiteX25" fmla="*/ 111129 w 314978"/>
              <a:gd name="connsiteY25" fmla="*/ 138370 h 314978"/>
              <a:gd name="connsiteX26" fmla="*/ 110225 w 314978"/>
              <a:gd name="connsiteY26" fmla="*/ 138005 h 314978"/>
              <a:gd name="connsiteX27" fmla="*/ 107668 w 314978"/>
              <a:gd name="connsiteY27" fmla="*/ 137976 h 314978"/>
              <a:gd name="connsiteX28" fmla="*/ 106486 w 314978"/>
              <a:gd name="connsiteY28" fmla="*/ 137976 h 314978"/>
              <a:gd name="connsiteX29" fmla="*/ 105236 w 314978"/>
              <a:gd name="connsiteY29" fmla="*/ 138466 h 314978"/>
              <a:gd name="connsiteX30" fmla="*/ 102910 w 314978"/>
              <a:gd name="connsiteY30" fmla="*/ 139418 h 314978"/>
              <a:gd name="connsiteX31" fmla="*/ 102814 w 314978"/>
              <a:gd name="connsiteY31" fmla="*/ 139456 h 314978"/>
              <a:gd name="connsiteX32" fmla="*/ 43755 w 314978"/>
              <a:gd name="connsiteY32" fmla="*/ 178829 h 314978"/>
              <a:gd name="connsiteX33" fmla="*/ 41026 w 314978"/>
              <a:gd name="connsiteY33" fmla="*/ 192478 h 314978"/>
              <a:gd name="connsiteX34" fmla="*/ 49225 w 314978"/>
              <a:gd name="connsiteY34" fmla="*/ 196862 h 314978"/>
              <a:gd name="connsiteX35" fmla="*/ 54675 w 314978"/>
              <a:gd name="connsiteY35" fmla="*/ 195208 h 314978"/>
              <a:gd name="connsiteX36" fmla="*/ 108188 w 314978"/>
              <a:gd name="connsiteY36" fmla="*/ 159536 h 314978"/>
              <a:gd name="connsiteX37" fmla="*/ 260188 w 314978"/>
              <a:gd name="connsiteY37" fmla="*/ 264032 h 314978"/>
              <a:gd name="connsiteX38" fmla="*/ 265753 w 314978"/>
              <a:gd name="connsiteY38" fmla="*/ 265763 h 314978"/>
              <a:gd name="connsiteX39" fmla="*/ 273876 w 314978"/>
              <a:gd name="connsiteY39" fmla="*/ 261495 h 314978"/>
              <a:gd name="connsiteX40" fmla="*/ 271338 w 314978"/>
              <a:gd name="connsiteY40" fmla="*/ 247807 h 314978"/>
              <a:gd name="connsiteX41" fmla="*/ 200216 w 314978"/>
              <a:gd name="connsiteY41" fmla="*/ 198909 h 314978"/>
              <a:gd name="connsiteX42" fmla="*/ 236763 w 314978"/>
              <a:gd name="connsiteY42" fmla="*/ 169678 h 314978"/>
              <a:gd name="connsiteX43" fmla="*/ 260304 w 314978"/>
              <a:gd name="connsiteY43" fmla="*/ 185365 h 314978"/>
              <a:gd name="connsiteX44" fmla="*/ 265754 w 314978"/>
              <a:gd name="connsiteY44" fmla="*/ 187018 h 314978"/>
              <a:gd name="connsiteX45" fmla="*/ 273953 w 314978"/>
              <a:gd name="connsiteY45" fmla="*/ 182635 h 314978"/>
              <a:gd name="connsiteX46" fmla="*/ 271223 w 314978"/>
              <a:gd name="connsiteY46" fmla="*/ 168985 h 314978"/>
              <a:gd name="connsiteX47" fmla="*/ 182097 w 314978"/>
              <a:gd name="connsiteY47" fmla="*/ 127960 h 314978"/>
              <a:gd name="connsiteX48" fmla="*/ 226391 w 314978"/>
              <a:gd name="connsiteY48" fmla="*/ 83666 h 314978"/>
              <a:gd name="connsiteX49" fmla="*/ 182097 w 314978"/>
              <a:gd name="connsiteY49" fmla="*/ 39372 h 314978"/>
              <a:gd name="connsiteX50" fmla="*/ 137803 w 314978"/>
              <a:gd name="connsiteY50" fmla="*/ 83666 h 314978"/>
              <a:gd name="connsiteX51" fmla="*/ 182097 w 314978"/>
              <a:gd name="connsiteY51" fmla="*/ 127960 h 314978"/>
              <a:gd name="connsiteX52" fmla="*/ 182097 w 314978"/>
              <a:gd name="connsiteY52" fmla="*/ 59059 h 314978"/>
              <a:gd name="connsiteX53" fmla="*/ 206704 w 314978"/>
              <a:gd name="connsiteY53" fmla="*/ 83666 h 314978"/>
              <a:gd name="connsiteX54" fmla="*/ 182097 w 314978"/>
              <a:gd name="connsiteY54" fmla="*/ 108274 h 314978"/>
              <a:gd name="connsiteX55" fmla="*/ 157489 w 314978"/>
              <a:gd name="connsiteY55" fmla="*/ 83666 h 314978"/>
              <a:gd name="connsiteX56" fmla="*/ 182097 w 314978"/>
              <a:gd name="connsiteY56" fmla="*/ 59059 h 3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14978" h="314978">
                <a:moveTo>
                  <a:pt x="275606" y="0"/>
                </a:moveTo>
                <a:lnTo>
                  <a:pt x="39372" y="0"/>
                </a:lnTo>
                <a:cubicBezTo>
                  <a:pt x="17658" y="0"/>
                  <a:pt x="0" y="17658"/>
                  <a:pt x="0" y="39372"/>
                </a:cubicBezTo>
                <a:lnTo>
                  <a:pt x="0" y="275606"/>
                </a:lnTo>
                <a:cubicBezTo>
                  <a:pt x="0" y="297320"/>
                  <a:pt x="17658" y="314978"/>
                  <a:pt x="39372" y="314978"/>
                </a:cubicBezTo>
                <a:lnTo>
                  <a:pt x="275606" y="314978"/>
                </a:lnTo>
                <a:cubicBezTo>
                  <a:pt x="297321" y="314978"/>
                  <a:pt x="314978" y="297320"/>
                  <a:pt x="314978" y="275606"/>
                </a:cubicBezTo>
                <a:lnTo>
                  <a:pt x="314978" y="39372"/>
                </a:lnTo>
                <a:cubicBezTo>
                  <a:pt x="314978" y="17658"/>
                  <a:pt x="297321" y="0"/>
                  <a:pt x="275606" y="0"/>
                </a:cubicBezTo>
                <a:close/>
                <a:moveTo>
                  <a:pt x="295292" y="275606"/>
                </a:moveTo>
                <a:cubicBezTo>
                  <a:pt x="295292" y="286459"/>
                  <a:pt x="286459" y="295292"/>
                  <a:pt x="275606" y="295292"/>
                </a:cubicBezTo>
                <a:lnTo>
                  <a:pt x="39372" y="295292"/>
                </a:lnTo>
                <a:cubicBezTo>
                  <a:pt x="28520" y="295292"/>
                  <a:pt x="19686" y="286459"/>
                  <a:pt x="19686" y="275606"/>
                </a:cubicBezTo>
                <a:lnTo>
                  <a:pt x="19686" y="39372"/>
                </a:lnTo>
                <a:cubicBezTo>
                  <a:pt x="19686" y="28520"/>
                  <a:pt x="28520" y="19686"/>
                  <a:pt x="39372" y="19686"/>
                </a:cubicBezTo>
                <a:lnTo>
                  <a:pt x="275606" y="19686"/>
                </a:lnTo>
                <a:cubicBezTo>
                  <a:pt x="286459" y="19686"/>
                  <a:pt x="295292" y="28520"/>
                  <a:pt x="295292" y="39372"/>
                </a:cubicBezTo>
                <a:lnTo>
                  <a:pt x="295292" y="275606"/>
                </a:lnTo>
                <a:close/>
                <a:moveTo>
                  <a:pt x="271223" y="168985"/>
                </a:moveTo>
                <a:lnTo>
                  <a:pt x="241694" y="149299"/>
                </a:lnTo>
                <a:cubicBezTo>
                  <a:pt x="238022" y="146858"/>
                  <a:pt x="233417" y="147300"/>
                  <a:pt x="230169" y="149905"/>
                </a:cubicBezTo>
                <a:lnTo>
                  <a:pt x="230082" y="149799"/>
                </a:lnTo>
                <a:lnTo>
                  <a:pt x="183260" y="187259"/>
                </a:lnTo>
                <a:lnTo>
                  <a:pt x="113849" y="139533"/>
                </a:lnTo>
                <a:cubicBezTo>
                  <a:pt x="113820" y="139514"/>
                  <a:pt x="113791" y="139514"/>
                  <a:pt x="113772" y="139495"/>
                </a:cubicBezTo>
                <a:cubicBezTo>
                  <a:pt x="112965" y="138956"/>
                  <a:pt x="112051" y="138658"/>
                  <a:pt x="111129" y="138370"/>
                </a:cubicBezTo>
                <a:cubicBezTo>
                  <a:pt x="110821" y="138274"/>
                  <a:pt x="110543" y="138063"/>
                  <a:pt x="110225" y="138005"/>
                </a:cubicBezTo>
                <a:cubicBezTo>
                  <a:pt x="109389" y="137831"/>
                  <a:pt x="108534" y="137928"/>
                  <a:pt x="107668" y="137976"/>
                </a:cubicBezTo>
                <a:cubicBezTo>
                  <a:pt x="107274" y="138005"/>
                  <a:pt x="106870" y="137899"/>
                  <a:pt x="106486" y="137976"/>
                </a:cubicBezTo>
                <a:cubicBezTo>
                  <a:pt x="106053" y="138052"/>
                  <a:pt x="105659" y="138322"/>
                  <a:pt x="105236" y="138466"/>
                </a:cubicBezTo>
                <a:cubicBezTo>
                  <a:pt x="104439" y="138726"/>
                  <a:pt x="103631" y="138947"/>
                  <a:pt x="102910" y="139418"/>
                </a:cubicBezTo>
                <a:cubicBezTo>
                  <a:pt x="102881" y="139437"/>
                  <a:pt x="102843" y="139437"/>
                  <a:pt x="102814" y="139456"/>
                </a:cubicBezTo>
                <a:lnTo>
                  <a:pt x="43755" y="178829"/>
                </a:lnTo>
                <a:cubicBezTo>
                  <a:pt x="39228" y="181847"/>
                  <a:pt x="38007" y="187950"/>
                  <a:pt x="41026" y="192478"/>
                </a:cubicBezTo>
                <a:cubicBezTo>
                  <a:pt x="42919" y="195323"/>
                  <a:pt x="46043" y="196862"/>
                  <a:pt x="49225" y="196862"/>
                </a:cubicBezTo>
                <a:cubicBezTo>
                  <a:pt x="51100" y="196862"/>
                  <a:pt x="52993" y="196323"/>
                  <a:pt x="54675" y="195208"/>
                </a:cubicBezTo>
                <a:lnTo>
                  <a:pt x="108188" y="159536"/>
                </a:lnTo>
                <a:lnTo>
                  <a:pt x="260188" y="264032"/>
                </a:lnTo>
                <a:cubicBezTo>
                  <a:pt x="261890" y="265206"/>
                  <a:pt x="263831" y="265763"/>
                  <a:pt x="265753" y="265763"/>
                </a:cubicBezTo>
                <a:cubicBezTo>
                  <a:pt x="268887" y="265763"/>
                  <a:pt x="271963" y="264273"/>
                  <a:pt x="273876" y="261495"/>
                </a:cubicBezTo>
                <a:cubicBezTo>
                  <a:pt x="276952" y="257016"/>
                  <a:pt x="275818" y="250894"/>
                  <a:pt x="271338" y="247807"/>
                </a:cubicBezTo>
                <a:lnTo>
                  <a:pt x="200216" y="198909"/>
                </a:lnTo>
                <a:lnTo>
                  <a:pt x="236763" y="169678"/>
                </a:lnTo>
                <a:lnTo>
                  <a:pt x="260304" y="185365"/>
                </a:lnTo>
                <a:cubicBezTo>
                  <a:pt x="261986" y="186480"/>
                  <a:pt x="263879" y="187018"/>
                  <a:pt x="265754" y="187018"/>
                </a:cubicBezTo>
                <a:cubicBezTo>
                  <a:pt x="268935" y="187018"/>
                  <a:pt x="272060" y="185481"/>
                  <a:pt x="273953" y="182635"/>
                </a:cubicBezTo>
                <a:cubicBezTo>
                  <a:pt x="276971" y="178108"/>
                  <a:pt x="275750" y="172004"/>
                  <a:pt x="271223" y="168985"/>
                </a:cubicBezTo>
                <a:close/>
                <a:moveTo>
                  <a:pt x="182097" y="127960"/>
                </a:moveTo>
                <a:cubicBezTo>
                  <a:pt x="206522" y="127960"/>
                  <a:pt x="226391" y="108091"/>
                  <a:pt x="226391" y="83666"/>
                </a:cubicBezTo>
                <a:cubicBezTo>
                  <a:pt x="226391" y="59241"/>
                  <a:pt x="206522" y="39372"/>
                  <a:pt x="182097" y="39372"/>
                </a:cubicBezTo>
                <a:cubicBezTo>
                  <a:pt x="157672" y="39372"/>
                  <a:pt x="137803" y="59241"/>
                  <a:pt x="137803" y="83666"/>
                </a:cubicBezTo>
                <a:cubicBezTo>
                  <a:pt x="137803" y="108091"/>
                  <a:pt x="157672" y="127960"/>
                  <a:pt x="182097" y="127960"/>
                </a:cubicBezTo>
                <a:close/>
                <a:moveTo>
                  <a:pt x="182097" y="59059"/>
                </a:moveTo>
                <a:cubicBezTo>
                  <a:pt x="195669" y="59059"/>
                  <a:pt x="206704" y="70093"/>
                  <a:pt x="206704" y="83666"/>
                </a:cubicBezTo>
                <a:cubicBezTo>
                  <a:pt x="206704" y="97239"/>
                  <a:pt x="195669" y="108274"/>
                  <a:pt x="182097" y="108274"/>
                </a:cubicBezTo>
                <a:cubicBezTo>
                  <a:pt x="168524" y="108274"/>
                  <a:pt x="157489" y="97239"/>
                  <a:pt x="157489" y="83666"/>
                </a:cubicBezTo>
                <a:cubicBezTo>
                  <a:pt x="157489" y="70093"/>
                  <a:pt x="168524" y="59059"/>
                  <a:pt x="182097" y="59059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占位符 59">
            <a:extLst>
              <a:ext uri="{FF2B5EF4-FFF2-40B4-BE49-F238E27FC236}">
                <a16:creationId xmlns:a16="http://schemas.microsoft.com/office/drawing/2014/main" id="{CB303C9F-C2E2-4E77-BC76-A07B973053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9" cy="6858000"/>
          </a:xfr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2FD077D5-6532-49B9-BAE4-516B0E95DDC9}"/>
              </a:ext>
            </a:extLst>
          </p:cNvPr>
          <p:cNvSpPr txBox="1"/>
          <p:nvPr/>
        </p:nvSpPr>
        <p:spPr>
          <a:xfrm>
            <a:off x="1283890" y="2331473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</a:t>
            </a:r>
            <a:endParaRPr lang="zh-CN" altLang="en-US" sz="9600" dirty="0">
              <a:gradFill>
                <a:gsLst>
                  <a:gs pos="60000">
                    <a:schemeClr val="accent1">
                      <a:lumMod val="5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A43071B8-1A37-4432-B1D5-58B339EAC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5"/>
          <a:stretch>
            <a:fillRect/>
          </a:stretch>
        </p:blipFill>
        <p:spPr>
          <a:xfrm>
            <a:off x="660401" y="3600452"/>
            <a:ext cx="10858499" cy="2533651"/>
          </a:xfrm>
          <a:custGeom>
            <a:avLst/>
            <a:gdLst>
              <a:gd name="connsiteX0" fmla="*/ 0 w 10858499"/>
              <a:gd name="connsiteY0" fmla="*/ 0 h 2533651"/>
              <a:gd name="connsiteX1" fmla="*/ 10858499 w 10858499"/>
              <a:gd name="connsiteY1" fmla="*/ 0 h 2533651"/>
              <a:gd name="connsiteX2" fmla="*/ 10858499 w 10858499"/>
              <a:gd name="connsiteY2" fmla="*/ 2533651 h 2533651"/>
              <a:gd name="connsiteX3" fmla="*/ 0 w 10858499"/>
              <a:gd name="connsiteY3" fmla="*/ 2533651 h 253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499" h="2533651">
                <a:moveTo>
                  <a:pt x="0" y="0"/>
                </a:moveTo>
                <a:lnTo>
                  <a:pt x="10858499" y="0"/>
                </a:lnTo>
                <a:lnTo>
                  <a:pt x="10858499" y="2533651"/>
                </a:lnTo>
                <a:lnTo>
                  <a:pt x="0" y="25336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0">
            <a:noFill/>
          </a:ln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88B7F203-A4E7-40F2-86DE-E86A2E0BC074}"/>
              </a:ext>
            </a:extLst>
          </p:cNvPr>
          <p:cNvSpPr txBox="1"/>
          <p:nvPr/>
        </p:nvSpPr>
        <p:spPr>
          <a:xfrm>
            <a:off x="660400" y="787400"/>
            <a:ext cx="152638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A5546D3-7A8F-4592-9C34-E35B27BA5099}"/>
              </a:ext>
            </a:extLst>
          </p:cNvPr>
          <p:cNvSpPr txBox="1"/>
          <p:nvPr/>
        </p:nvSpPr>
        <p:spPr>
          <a:xfrm>
            <a:off x="1534884" y="4503129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60B7574A-F6F2-4A7B-A299-9BD34280BE1C}"/>
              </a:ext>
            </a:extLst>
          </p:cNvPr>
          <p:cNvCxnSpPr>
            <a:cxnSpLocks/>
          </p:cNvCxnSpPr>
          <p:nvPr/>
        </p:nvCxnSpPr>
        <p:spPr>
          <a:xfrm>
            <a:off x="1655512" y="4251724"/>
            <a:ext cx="16208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B9D39849-7502-4FFB-910E-F4ABA73FD9F1}"/>
              </a:ext>
            </a:extLst>
          </p:cNvPr>
          <p:cNvSpPr txBox="1"/>
          <p:nvPr/>
        </p:nvSpPr>
        <p:spPr>
          <a:xfrm>
            <a:off x="1602631" y="4364647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789FD64-573A-4670-9AB2-DC2E7F9029CA}"/>
              </a:ext>
            </a:extLst>
          </p:cNvPr>
          <p:cNvSpPr txBox="1"/>
          <p:nvPr/>
        </p:nvSpPr>
        <p:spPr>
          <a:xfrm>
            <a:off x="3960786" y="4503129"/>
            <a:ext cx="8130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7B51413D-C9AC-4A16-9435-239F83F5C395}"/>
              </a:ext>
            </a:extLst>
          </p:cNvPr>
          <p:cNvCxnSpPr>
            <a:cxnSpLocks/>
          </p:cNvCxnSpPr>
          <p:nvPr/>
        </p:nvCxnSpPr>
        <p:spPr>
          <a:xfrm>
            <a:off x="4081415" y="4251724"/>
            <a:ext cx="16208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DDB116FD-B720-4D0B-86BF-79F3623D4496}"/>
              </a:ext>
            </a:extLst>
          </p:cNvPr>
          <p:cNvSpPr txBox="1"/>
          <p:nvPr/>
        </p:nvSpPr>
        <p:spPr>
          <a:xfrm>
            <a:off x="4028534" y="4364647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AD1CB02-5337-41F4-B5B1-89BC30C1889D}"/>
              </a:ext>
            </a:extLst>
          </p:cNvPr>
          <p:cNvSpPr txBox="1"/>
          <p:nvPr/>
        </p:nvSpPr>
        <p:spPr>
          <a:xfrm>
            <a:off x="6386689" y="4503129"/>
            <a:ext cx="8130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C34BE91-B2C2-4868-A9D3-BE9B4A00CE5E}"/>
              </a:ext>
            </a:extLst>
          </p:cNvPr>
          <p:cNvCxnSpPr>
            <a:cxnSpLocks/>
          </p:cNvCxnSpPr>
          <p:nvPr/>
        </p:nvCxnSpPr>
        <p:spPr>
          <a:xfrm>
            <a:off x="6507318" y="4251724"/>
            <a:ext cx="16208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B3ECBB9C-0753-416A-8119-2F56A815D7E6}"/>
              </a:ext>
            </a:extLst>
          </p:cNvPr>
          <p:cNvSpPr txBox="1"/>
          <p:nvPr/>
        </p:nvSpPr>
        <p:spPr>
          <a:xfrm>
            <a:off x="6454437" y="4364647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E230F97-DFA8-4DD1-B843-D8D6F3B8A9C7}"/>
              </a:ext>
            </a:extLst>
          </p:cNvPr>
          <p:cNvSpPr txBox="1"/>
          <p:nvPr/>
        </p:nvSpPr>
        <p:spPr>
          <a:xfrm>
            <a:off x="8812592" y="4503129"/>
            <a:ext cx="8130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ABCC6821-ABA7-4AD3-995E-AF71719918E2}"/>
              </a:ext>
            </a:extLst>
          </p:cNvPr>
          <p:cNvCxnSpPr>
            <a:cxnSpLocks/>
          </p:cNvCxnSpPr>
          <p:nvPr/>
        </p:nvCxnSpPr>
        <p:spPr>
          <a:xfrm>
            <a:off x="8933221" y="4251724"/>
            <a:ext cx="16208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9A2FB5CA-0991-4EAD-9C98-4F47251B4333}"/>
              </a:ext>
            </a:extLst>
          </p:cNvPr>
          <p:cNvSpPr txBox="1"/>
          <p:nvPr/>
        </p:nvSpPr>
        <p:spPr>
          <a:xfrm>
            <a:off x="8880340" y="4364647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31991F1-E1C3-48CE-BE71-D814353190A0}"/>
              </a:ext>
            </a:extLst>
          </p:cNvPr>
          <p:cNvSpPr txBox="1"/>
          <p:nvPr/>
        </p:nvSpPr>
        <p:spPr>
          <a:xfrm>
            <a:off x="2395140" y="2572773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</a:t>
            </a:r>
            <a:endParaRPr lang="zh-CN" altLang="en-US" sz="9600" dirty="0">
              <a:gradFill>
                <a:gsLst>
                  <a:gs pos="60000">
                    <a:schemeClr val="accent1">
                      <a:lumMod val="5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74099A4B-5719-4AAB-8313-011C501B81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25" y="882650"/>
            <a:ext cx="6003023" cy="5975350"/>
          </a:xfrm>
          <a:prstGeom prst="rect">
            <a:avLst/>
          </a:prstGeom>
        </p:spPr>
      </p:pic>
      <p:sp>
        <p:nvSpPr>
          <p:cNvPr id="62" name="文本占位符 61">
            <a:extLst>
              <a:ext uri="{FF2B5EF4-FFF2-40B4-BE49-F238E27FC236}">
                <a16:creationId xmlns:a16="http://schemas.microsoft.com/office/drawing/2014/main" id="{5A431492-A3DF-42A6-B76F-C843576B9F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9188" y="4380948"/>
            <a:ext cx="800219" cy="830997"/>
          </a:xfrm>
        </p:spPr>
        <p:txBody>
          <a:bodyPr/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简介</a:t>
            </a:r>
          </a:p>
        </p:txBody>
      </p:sp>
      <p:sp>
        <p:nvSpPr>
          <p:cNvPr id="63" name="文本占位符 62">
            <a:extLst>
              <a:ext uri="{FF2B5EF4-FFF2-40B4-BE49-F238E27FC236}">
                <a16:creationId xmlns:a16="http://schemas.microsoft.com/office/drawing/2014/main" id="{847A91E5-F359-40C8-9733-12BE65ABEB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2271" y="5221217"/>
            <a:ext cx="1812979" cy="230832"/>
          </a:xfrm>
        </p:spPr>
        <p:txBody>
          <a:bodyPr/>
          <a:lstStyle/>
          <a:p>
            <a:pPr algn="dist"/>
            <a:r>
              <a:rPr lang="en-US" altLang="zh-CN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Exhibition Introduction</a:t>
            </a:r>
            <a:endParaRPr lang="zh-CN" altLang="en-US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文本占位符 63">
            <a:extLst>
              <a:ext uri="{FF2B5EF4-FFF2-40B4-BE49-F238E27FC236}">
                <a16:creationId xmlns:a16="http://schemas.microsoft.com/office/drawing/2014/main" id="{4EDB2920-CF6F-4A45-8BC4-9B4CB5103F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5091" y="4380948"/>
            <a:ext cx="800219" cy="830997"/>
          </a:xfrm>
        </p:spPr>
        <p:txBody>
          <a:bodyPr/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作者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简介</a:t>
            </a:r>
          </a:p>
        </p:txBody>
      </p:sp>
      <p:sp>
        <p:nvSpPr>
          <p:cNvPr id="65" name="文本占位符 64">
            <a:extLst>
              <a:ext uri="{FF2B5EF4-FFF2-40B4-BE49-F238E27FC236}">
                <a16:creationId xmlns:a16="http://schemas.microsoft.com/office/drawing/2014/main" id="{0C04D6B0-65FF-406A-A718-2DC09C2B5D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8174" y="5221217"/>
            <a:ext cx="1812979" cy="230832"/>
          </a:xfrm>
        </p:spPr>
        <p:txBody>
          <a:bodyPr/>
          <a:lstStyle/>
          <a:p>
            <a:r>
              <a:rPr lang="en-US" altLang="zh-CN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Introduction to The Author</a:t>
            </a:r>
          </a:p>
        </p:txBody>
      </p:sp>
      <p:sp>
        <p:nvSpPr>
          <p:cNvPr id="66" name="文本占位符 65">
            <a:extLst>
              <a:ext uri="{FF2B5EF4-FFF2-40B4-BE49-F238E27FC236}">
                <a16:creationId xmlns:a16="http://schemas.microsoft.com/office/drawing/2014/main" id="{60D4BC92-7EC7-457C-91C6-23CCD7766E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30994" y="4380948"/>
            <a:ext cx="800219" cy="830997"/>
          </a:xfrm>
        </p:spPr>
        <p:txBody>
          <a:bodyPr/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展出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作品</a:t>
            </a:r>
          </a:p>
        </p:txBody>
      </p: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5DB09B56-02C5-4B6B-8C83-20633BB36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04077" y="5221217"/>
            <a:ext cx="1812979" cy="230832"/>
          </a:xfrm>
        </p:spPr>
        <p:txBody>
          <a:bodyPr/>
          <a:lstStyle/>
          <a:p>
            <a:pPr algn="dist"/>
            <a:r>
              <a:rPr lang="en-US" altLang="zh-CN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Exhibition Works</a:t>
            </a:r>
          </a:p>
        </p:txBody>
      </p:sp>
      <p:sp>
        <p:nvSpPr>
          <p:cNvPr id="68" name="文本占位符 67">
            <a:extLst>
              <a:ext uri="{FF2B5EF4-FFF2-40B4-BE49-F238E27FC236}">
                <a16:creationId xmlns:a16="http://schemas.microsoft.com/office/drawing/2014/main" id="{BFBACA33-CCA9-4406-8DD9-1A64B3BA24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856897" y="4380948"/>
            <a:ext cx="800219" cy="830997"/>
          </a:xfrm>
        </p:spPr>
        <p:txBody>
          <a:bodyPr/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参展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须知</a:t>
            </a:r>
          </a:p>
        </p:txBody>
      </p:sp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B98946E4-3AD2-47DF-92D9-3516D66BF3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9980" y="5221217"/>
            <a:ext cx="1812979" cy="230832"/>
          </a:xfrm>
        </p:spPr>
        <p:txBody>
          <a:bodyPr/>
          <a:lstStyle/>
          <a:p>
            <a:pPr algn="dist"/>
            <a:r>
              <a:rPr lang="en-US" altLang="zh-CN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Instructions for Exhibitors</a:t>
            </a:r>
          </a:p>
        </p:txBody>
      </p:sp>
    </p:spTree>
    <p:extLst>
      <p:ext uri="{BB962C8B-B14F-4D97-AF65-F5344CB8AC3E}">
        <p14:creationId xmlns:p14="http://schemas.microsoft.com/office/powerpoint/2010/main" val="39105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EFA5B0-3F4F-42DE-A46E-79C761F6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95465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安特卫普时期</a:t>
            </a:r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D765BD6-B544-4EA7-B072-6B0DD393BB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61B9B9-7DAF-4F00-874E-0B53B786F8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草帽与烟斗的静物画</a:t>
            </a:r>
            <a:endParaRPr lang="en-US" altLang="zh-CN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A0C27E-AD56-4692-B84E-19ADB930C4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草帽与烟斗的静物画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，以及另一幅同时期的画作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砂锅与木屐的静物画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，都充分表现了梵高画技的熟练。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二幅画皆展露了平稳、严密的笔触与色彩细致变化的特色。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83B7E9-4A4F-4D34-A0BE-082937774A73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—1886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2490410-4472-41B9-9FA8-0CEE46145D47}"/>
              </a:ext>
            </a:extLst>
          </p:cNvPr>
          <p:cNvSpPr txBox="1"/>
          <p:nvPr/>
        </p:nvSpPr>
        <p:spPr>
          <a:xfrm>
            <a:off x="7491672" y="-656818"/>
            <a:ext cx="510909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展出作品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8160D1-8309-431C-8D56-EF6A98B533A9}"/>
              </a:ext>
            </a:extLst>
          </p:cNvPr>
          <p:cNvSpPr txBox="1"/>
          <p:nvPr/>
        </p:nvSpPr>
        <p:spPr>
          <a:xfrm>
            <a:off x="8467552" y="2103820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3E7ACF0-79C6-4392-8355-0C3252557FFE}"/>
              </a:ext>
            </a:extLst>
          </p:cNvPr>
          <p:cNvSpPr txBox="1"/>
          <p:nvPr/>
        </p:nvSpPr>
        <p:spPr>
          <a:xfrm>
            <a:off x="10337635" y="2103820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1885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9B38D93-F72B-4E6F-AB42-A9094B05B59C}"/>
              </a:ext>
            </a:extLst>
          </p:cNvPr>
          <p:cNvCxnSpPr>
            <a:cxnSpLocks/>
          </p:cNvCxnSpPr>
          <p:nvPr/>
        </p:nvCxnSpPr>
        <p:spPr>
          <a:xfrm>
            <a:off x="9751407" y="2139914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041F06D-438C-47D4-99FD-6C853AD25007}"/>
              </a:ext>
            </a:extLst>
          </p:cNvPr>
          <p:cNvCxnSpPr>
            <a:cxnSpLocks/>
          </p:cNvCxnSpPr>
          <p:nvPr/>
        </p:nvCxnSpPr>
        <p:spPr>
          <a:xfrm>
            <a:off x="11518899" y="2139914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4DEF954-B4DB-4215-8731-1E454DA7959C}"/>
              </a:ext>
            </a:extLst>
          </p:cNvPr>
          <p:cNvCxnSpPr>
            <a:cxnSpLocks/>
          </p:cNvCxnSpPr>
          <p:nvPr/>
        </p:nvCxnSpPr>
        <p:spPr>
          <a:xfrm>
            <a:off x="7881324" y="2139914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A796D1C6-36C8-40B3-923C-FB364C07F0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58" y="1530236"/>
            <a:ext cx="6422169" cy="4749914"/>
          </a:xfrm>
          <a:custGeom>
            <a:avLst/>
            <a:gdLst>
              <a:gd name="connsiteX0" fmla="*/ 605367 w 6422169"/>
              <a:gd name="connsiteY0" fmla="*/ 660514 h 4749914"/>
              <a:gd name="connsiteX1" fmla="*/ 605367 w 6422169"/>
              <a:gd name="connsiteY1" fmla="*/ 4108564 h 4749914"/>
              <a:gd name="connsiteX2" fmla="*/ 5802842 w 6422169"/>
              <a:gd name="connsiteY2" fmla="*/ 4108564 h 4749914"/>
              <a:gd name="connsiteX3" fmla="*/ 5802842 w 6422169"/>
              <a:gd name="connsiteY3" fmla="*/ 660514 h 4749914"/>
              <a:gd name="connsiteX4" fmla="*/ 0 w 6422169"/>
              <a:gd name="connsiteY4" fmla="*/ 0 h 4749914"/>
              <a:gd name="connsiteX5" fmla="*/ 6422169 w 6422169"/>
              <a:gd name="connsiteY5" fmla="*/ 0 h 4749914"/>
              <a:gd name="connsiteX6" fmla="*/ 6422169 w 6422169"/>
              <a:gd name="connsiteY6" fmla="*/ 4749914 h 4749914"/>
              <a:gd name="connsiteX7" fmla="*/ 0 w 6422169"/>
              <a:gd name="connsiteY7" fmla="*/ 4749914 h 474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2169" h="4749914">
                <a:moveTo>
                  <a:pt x="605367" y="660514"/>
                </a:moveTo>
                <a:lnTo>
                  <a:pt x="605367" y="4108564"/>
                </a:lnTo>
                <a:lnTo>
                  <a:pt x="5802842" y="4108564"/>
                </a:lnTo>
                <a:lnTo>
                  <a:pt x="5802842" y="660514"/>
                </a:lnTo>
                <a:close/>
                <a:moveTo>
                  <a:pt x="0" y="0"/>
                </a:moveTo>
                <a:lnTo>
                  <a:pt x="6422169" y="0"/>
                </a:lnTo>
                <a:lnTo>
                  <a:pt x="6422169" y="4749914"/>
                </a:lnTo>
                <a:lnTo>
                  <a:pt x="0" y="4749914"/>
                </a:lnTo>
                <a:close/>
              </a:path>
            </a:pathLst>
          </a:cu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2D23E285-CC64-4F34-9219-CB14C51747CC}"/>
              </a:ext>
            </a:extLst>
          </p:cNvPr>
          <p:cNvSpPr/>
          <p:nvPr/>
        </p:nvSpPr>
        <p:spPr>
          <a:xfrm>
            <a:off x="7562289" y="5872295"/>
            <a:ext cx="370840" cy="370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图形 94">
            <a:extLst>
              <a:ext uri="{FF2B5EF4-FFF2-40B4-BE49-F238E27FC236}">
                <a16:creationId xmlns:a16="http://schemas.microsoft.com/office/drawing/2014/main" id="{2BCC8E22-2B9E-4303-A24F-B8BCBD650897}"/>
              </a:ext>
            </a:extLst>
          </p:cNvPr>
          <p:cNvSpPr/>
          <p:nvPr/>
        </p:nvSpPr>
        <p:spPr>
          <a:xfrm>
            <a:off x="7650258" y="5959119"/>
            <a:ext cx="198409" cy="198409"/>
          </a:xfrm>
          <a:custGeom>
            <a:avLst/>
            <a:gdLst>
              <a:gd name="connsiteX0" fmla="*/ 275606 w 314978"/>
              <a:gd name="connsiteY0" fmla="*/ 0 h 314978"/>
              <a:gd name="connsiteX1" fmla="*/ 39372 w 314978"/>
              <a:gd name="connsiteY1" fmla="*/ 0 h 314978"/>
              <a:gd name="connsiteX2" fmla="*/ 0 w 314978"/>
              <a:gd name="connsiteY2" fmla="*/ 39372 h 314978"/>
              <a:gd name="connsiteX3" fmla="*/ 0 w 314978"/>
              <a:gd name="connsiteY3" fmla="*/ 275606 h 314978"/>
              <a:gd name="connsiteX4" fmla="*/ 39372 w 314978"/>
              <a:gd name="connsiteY4" fmla="*/ 314978 h 314978"/>
              <a:gd name="connsiteX5" fmla="*/ 275606 w 314978"/>
              <a:gd name="connsiteY5" fmla="*/ 314978 h 314978"/>
              <a:gd name="connsiteX6" fmla="*/ 314978 w 314978"/>
              <a:gd name="connsiteY6" fmla="*/ 275606 h 314978"/>
              <a:gd name="connsiteX7" fmla="*/ 314978 w 314978"/>
              <a:gd name="connsiteY7" fmla="*/ 39372 h 314978"/>
              <a:gd name="connsiteX8" fmla="*/ 275606 w 314978"/>
              <a:gd name="connsiteY8" fmla="*/ 0 h 314978"/>
              <a:gd name="connsiteX9" fmla="*/ 295292 w 314978"/>
              <a:gd name="connsiteY9" fmla="*/ 275606 h 314978"/>
              <a:gd name="connsiteX10" fmla="*/ 275606 w 314978"/>
              <a:gd name="connsiteY10" fmla="*/ 295292 h 314978"/>
              <a:gd name="connsiteX11" fmla="*/ 39372 w 314978"/>
              <a:gd name="connsiteY11" fmla="*/ 295292 h 314978"/>
              <a:gd name="connsiteX12" fmla="*/ 19686 w 314978"/>
              <a:gd name="connsiteY12" fmla="*/ 275606 h 314978"/>
              <a:gd name="connsiteX13" fmla="*/ 19686 w 314978"/>
              <a:gd name="connsiteY13" fmla="*/ 39372 h 314978"/>
              <a:gd name="connsiteX14" fmla="*/ 39372 w 314978"/>
              <a:gd name="connsiteY14" fmla="*/ 19686 h 314978"/>
              <a:gd name="connsiteX15" fmla="*/ 275606 w 314978"/>
              <a:gd name="connsiteY15" fmla="*/ 19686 h 314978"/>
              <a:gd name="connsiteX16" fmla="*/ 295292 w 314978"/>
              <a:gd name="connsiteY16" fmla="*/ 39372 h 314978"/>
              <a:gd name="connsiteX17" fmla="*/ 295292 w 314978"/>
              <a:gd name="connsiteY17" fmla="*/ 275606 h 314978"/>
              <a:gd name="connsiteX18" fmla="*/ 271223 w 314978"/>
              <a:gd name="connsiteY18" fmla="*/ 168985 h 314978"/>
              <a:gd name="connsiteX19" fmla="*/ 241694 w 314978"/>
              <a:gd name="connsiteY19" fmla="*/ 149299 h 314978"/>
              <a:gd name="connsiteX20" fmla="*/ 230169 w 314978"/>
              <a:gd name="connsiteY20" fmla="*/ 149905 h 314978"/>
              <a:gd name="connsiteX21" fmla="*/ 230082 w 314978"/>
              <a:gd name="connsiteY21" fmla="*/ 149799 h 314978"/>
              <a:gd name="connsiteX22" fmla="*/ 183260 w 314978"/>
              <a:gd name="connsiteY22" fmla="*/ 187259 h 314978"/>
              <a:gd name="connsiteX23" fmla="*/ 113849 w 314978"/>
              <a:gd name="connsiteY23" fmla="*/ 139533 h 314978"/>
              <a:gd name="connsiteX24" fmla="*/ 113772 w 314978"/>
              <a:gd name="connsiteY24" fmla="*/ 139495 h 314978"/>
              <a:gd name="connsiteX25" fmla="*/ 111129 w 314978"/>
              <a:gd name="connsiteY25" fmla="*/ 138370 h 314978"/>
              <a:gd name="connsiteX26" fmla="*/ 110225 w 314978"/>
              <a:gd name="connsiteY26" fmla="*/ 138005 h 314978"/>
              <a:gd name="connsiteX27" fmla="*/ 107668 w 314978"/>
              <a:gd name="connsiteY27" fmla="*/ 137976 h 314978"/>
              <a:gd name="connsiteX28" fmla="*/ 106486 w 314978"/>
              <a:gd name="connsiteY28" fmla="*/ 137976 h 314978"/>
              <a:gd name="connsiteX29" fmla="*/ 105236 w 314978"/>
              <a:gd name="connsiteY29" fmla="*/ 138466 h 314978"/>
              <a:gd name="connsiteX30" fmla="*/ 102910 w 314978"/>
              <a:gd name="connsiteY30" fmla="*/ 139418 h 314978"/>
              <a:gd name="connsiteX31" fmla="*/ 102814 w 314978"/>
              <a:gd name="connsiteY31" fmla="*/ 139456 h 314978"/>
              <a:gd name="connsiteX32" fmla="*/ 43755 w 314978"/>
              <a:gd name="connsiteY32" fmla="*/ 178829 h 314978"/>
              <a:gd name="connsiteX33" fmla="*/ 41026 w 314978"/>
              <a:gd name="connsiteY33" fmla="*/ 192478 h 314978"/>
              <a:gd name="connsiteX34" fmla="*/ 49225 w 314978"/>
              <a:gd name="connsiteY34" fmla="*/ 196862 h 314978"/>
              <a:gd name="connsiteX35" fmla="*/ 54675 w 314978"/>
              <a:gd name="connsiteY35" fmla="*/ 195208 h 314978"/>
              <a:gd name="connsiteX36" fmla="*/ 108188 w 314978"/>
              <a:gd name="connsiteY36" fmla="*/ 159536 h 314978"/>
              <a:gd name="connsiteX37" fmla="*/ 260188 w 314978"/>
              <a:gd name="connsiteY37" fmla="*/ 264032 h 314978"/>
              <a:gd name="connsiteX38" fmla="*/ 265753 w 314978"/>
              <a:gd name="connsiteY38" fmla="*/ 265763 h 314978"/>
              <a:gd name="connsiteX39" fmla="*/ 273876 w 314978"/>
              <a:gd name="connsiteY39" fmla="*/ 261495 h 314978"/>
              <a:gd name="connsiteX40" fmla="*/ 271338 w 314978"/>
              <a:gd name="connsiteY40" fmla="*/ 247807 h 314978"/>
              <a:gd name="connsiteX41" fmla="*/ 200216 w 314978"/>
              <a:gd name="connsiteY41" fmla="*/ 198909 h 314978"/>
              <a:gd name="connsiteX42" fmla="*/ 236763 w 314978"/>
              <a:gd name="connsiteY42" fmla="*/ 169678 h 314978"/>
              <a:gd name="connsiteX43" fmla="*/ 260304 w 314978"/>
              <a:gd name="connsiteY43" fmla="*/ 185365 h 314978"/>
              <a:gd name="connsiteX44" fmla="*/ 265754 w 314978"/>
              <a:gd name="connsiteY44" fmla="*/ 187018 h 314978"/>
              <a:gd name="connsiteX45" fmla="*/ 273953 w 314978"/>
              <a:gd name="connsiteY45" fmla="*/ 182635 h 314978"/>
              <a:gd name="connsiteX46" fmla="*/ 271223 w 314978"/>
              <a:gd name="connsiteY46" fmla="*/ 168985 h 314978"/>
              <a:gd name="connsiteX47" fmla="*/ 182097 w 314978"/>
              <a:gd name="connsiteY47" fmla="*/ 127960 h 314978"/>
              <a:gd name="connsiteX48" fmla="*/ 226391 w 314978"/>
              <a:gd name="connsiteY48" fmla="*/ 83666 h 314978"/>
              <a:gd name="connsiteX49" fmla="*/ 182097 w 314978"/>
              <a:gd name="connsiteY49" fmla="*/ 39372 h 314978"/>
              <a:gd name="connsiteX50" fmla="*/ 137803 w 314978"/>
              <a:gd name="connsiteY50" fmla="*/ 83666 h 314978"/>
              <a:gd name="connsiteX51" fmla="*/ 182097 w 314978"/>
              <a:gd name="connsiteY51" fmla="*/ 127960 h 314978"/>
              <a:gd name="connsiteX52" fmla="*/ 182097 w 314978"/>
              <a:gd name="connsiteY52" fmla="*/ 59059 h 314978"/>
              <a:gd name="connsiteX53" fmla="*/ 206704 w 314978"/>
              <a:gd name="connsiteY53" fmla="*/ 83666 h 314978"/>
              <a:gd name="connsiteX54" fmla="*/ 182097 w 314978"/>
              <a:gd name="connsiteY54" fmla="*/ 108274 h 314978"/>
              <a:gd name="connsiteX55" fmla="*/ 157489 w 314978"/>
              <a:gd name="connsiteY55" fmla="*/ 83666 h 314978"/>
              <a:gd name="connsiteX56" fmla="*/ 182097 w 314978"/>
              <a:gd name="connsiteY56" fmla="*/ 59059 h 3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14978" h="314978">
                <a:moveTo>
                  <a:pt x="275606" y="0"/>
                </a:moveTo>
                <a:lnTo>
                  <a:pt x="39372" y="0"/>
                </a:lnTo>
                <a:cubicBezTo>
                  <a:pt x="17658" y="0"/>
                  <a:pt x="0" y="17658"/>
                  <a:pt x="0" y="39372"/>
                </a:cubicBezTo>
                <a:lnTo>
                  <a:pt x="0" y="275606"/>
                </a:lnTo>
                <a:cubicBezTo>
                  <a:pt x="0" y="297320"/>
                  <a:pt x="17658" y="314978"/>
                  <a:pt x="39372" y="314978"/>
                </a:cubicBezTo>
                <a:lnTo>
                  <a:pt x="275606" y="314978"/>
                </a:lnTo>
                <a:cubicBezTo>
                  <a:pt x="297321" y="314978"/>
                  <a:pt x="314978" y="297320"/>
                  <a:pt x="314978" y="275606"/>
                </a:cubicBezTo>
                <a:lnTo>
                  <a:pt x="314978" y="39372"/>
                </a:lnTo>
                <a:cubicBezTo>
                  <a:pt x="314978" y="17658"/>
                  <a:pt x="297321" y="0"/>
                  <a:pt x="275606" y="0"/>
                </a:cubicBezTo>
                <a:close/>
                <a:moveTo>
                  <a:pt x="295292" y="275606"/>
                </a:moveTo>
                <a:cubicBezTo>
                  <a:pt x="295292" y="286459"/>
                  <a:pt x="286459" y="295292"/>
                  <a:pt x="275606" y="295292"/>
                </a:cubicBezTo>
                <a:lnTo>
                  <a:pt x="39372" y="295292"/>
                </a:lnTo>
                <a:cubicBezTo>
                  <a:pt x="28520" y="295292"/>
                  <a:pt x="19686" y="286459"/>
                  <a:pt x="19686" y="275606"/>
                </a:cubicBezTo>
                <a:lnTo>
                  <a:pt x="19686" y="39372"/>
                </a:lnTo>
                <a:cubicBezTo>
                  <a:pt x="19686" y="28520"/>
                  <a:pt x="28520" y="19686"/>
                  <a:pt x="39372" y="19686"/>
                </a:cubicBezTo>
                <a:lnTo>
                  <a:pt x="275606" y="19686"/>
                </a:lnTo>
                <a:cubicBezTo>
                  <a:pt x="286459" y="19686"/>
                  <a:pt x="295292" y="28520"/>
                  <a:pt x="295292" y="39372"/>
                </a:cubicBezTo>
                <a:lnTo>
                  <a:pt x="295292" y="275606"/>
                </a:lnTo>
                <a:close/>
                <a:moveTo>
                  <a:pt x="271223" y="168985"/>
                </a:moveTo>
                <a:lnTo>
                  <a:pt x="241694" y="149299"/>
                </a:lnTo>
                <a:cubicBezTo>
                  <a:pt x="238022" y="146858"/>
                  <a:pt x="233417" y="147300"/>
                  <a:pt x="230169" y="149905"/>
                </a:cubicBezTo>
                <a:lnTo>
                  <a:pt x="230082" y="149799"/>
                </a:lnTo>
                <a:lnTo>
                  <a:pt x="183260" y="187259"/>
                </a:lnTo>
                <a:lnTo>
                  <a:pt x="113849" y="139533"/>
                </a:lnTo>
                <a:cubicBezTo>
                  <a:pt x="113820" y="139514"/>
                  <a:pt x="113791" y="139514"/>
                  <a:pt x="113772" y="139495"/>
                </a:cubicBezTo>
                <a:cubicBezTo>
                  <a:pt x="112965" y="138956"/>
                  <a:pt x="112051" y="138658"/>
                  <a:pt x="111129" y="138370"/>
                </a:cubicBezTo>
                <a:cubicBezTo>
                  <a:pt x="110821" y="138274"/>
                  <a:pt x="110543" y="138063"/>
                  <a:pt x="110225" y="138005"/>
                </a:cubicBezTo>
                <a:cubicBezTo>
                  <a:pt x="109389" y="137831"/>
                  <a:pt x="108534" y="137928"/>
                  <a:pt x="107668" y="137976"/>
                </a:cubicBezTo>
                <a:cubicBezTo>
                  <a:pt x="107274" y="138005"/>
                  <a:pt x="106870" y="137899"/>
                  <a:pt x="106486" y="137976"/>
                </a:cubicBezTo>
                <a:cubicBezTo>
                  <a:pt x="106053" y="138052"/>
                  <a:pt x="105659" y="138322"/>
                  <a:pt x="105236" y="138466"/>
                </a:cubicBezTo>
                <a:cubicBezTo>
                  <a:pt x="104439" y="138726"/>
                  <a:pt x="103631" y="138947"/>
                  <a:pt x="102910" y="139418"/>
                </a:cubicBezTo>
                <a:cubicBezTo>
                  <a:pt x="102881" y="139437"/>
                  <a:pt x="102843" y="139437"/>
                  <a:pt x="102814" y="139456"/>
                </a:cubicBezTo>
                <a:lnTo>
                  <a:pt x="43755" y="178829"/>
                </a:lnTo>
                <a:cubicBezTo>
                  <a:pt x="39228" y="181847"/>
                  <a:pt x="38007" y="187950"/>
                  <a:pt x="41026" y="192478"/>
                </a:cubicBezTo>
                <a:cubicBezTo>
                  <a:pt x="42919" y="195323"/>
                  <a:pt x="46043" y="196862"/>
                  <a:pt x="49225" y="196862"/>
                </a:cubicBezTo>
                <a:cubicBezTo>
                  <a:pt x="51100" y="196862"/>
                  <a:pt x="52993" y="196323"/>
                  <a:pt x="54675" y="195208"/>
                </a:cubicBezTo>
                <a:lnTo>
                  <a:pt x="108188" y="159536"/>
                </a:lnTo>
                <a:lnTo>
                  <a:pt x="260188" y="264032"/>
                </a:lnTo>
                <a:cubicBezTo>
                  <a:pt x="261890" y="265206"/>
                  <a:pt x="263831" y="265763"/>
                  <a:pt x="265753" y="265763"/>
                </a:cubicBezTo>
                <a:cubicBezTo>
                  <a:pt x="268887" y="265763"/>
                  <a:pt x="271963" y="264273"/>
                  <a:pt x="273876" y="261495"/>
                </a:cubicBezTo>
                <a:cubicBezTo>
                  <a:pt x="276952" y="257016"/>
                  <a:pt x="275818" y="250894"/>
                  <a:pt x="271338" y="247807"/>
                </a:cubicBezTo>
                <a:lnTo>
                  <a:pt x="200216" y="198909"/>
                </a:lnTo>
                <a:lnTo>
                  <a:pt x="236763" y="169678"/>
                </a:lnTo>
                <a:lnTo>
                  <a:pt x="260304" y="185365"/>
                </a:lnTo>
                <a:cubicBezTo>
                  <a:pt x="261986" y="186480"/>
                  <a:pt x="263879" y="187018"/>
                  <a:pt x="265754" y="187018"/>
                </a:cubicBezTo>
                <a:cubicBezTo>
                  <a:pt x="268935" y="187018"/>
                  <a:pt x="272060" y="185481"/>
                  <a:pt x="273953" y="182635"/>
                </a:cubicBezTo>
                <a:cubicBezTo>
                  <a:pt x="276971" y="178108"/>
                  <a:pt x="275750" y="172004"/>
                  <a:pt x="271223" y="168985"/>
                </a:cubicBezTo>
                <a:close/>
                <a:moveTo>
                  <a:pt x="182097" y="127960"/>
                </a:moveTo>
                <a:cubicBezTo>
                  <a:pt x="206522" y="127960"/>
                  <a:pt x="226391" y="108091"/>
                  <a:pt x="226391" y="83666"/>
                </a:cubicBezTo>
                <a:cubicBezTo>
                  <a:pt x="226391" y="59241"/>
                  <a:pt x="206522" y="39372"/>
                  <a:pt x="182097" y="39372"/>
                </a:cubicBezTo>
                <a:cubicBezTo>
                  <a:pt x="157672" y="39372"/>
                  <a:pt x="137803" y="59241"/>
                  <a:pt x="137803" y="83666"/>
                </a:cubicBezTo>
                <a:cubicBezTo>
                  <a:pt x="137803" y="108091"/>
                  <a:pt x="157672" y="127960"/>
                  <a:pt x="182097" y="127960"/>
                </a:cubicBezTo>
                <a:close/>
                <a:moveTo>
                  <a:pt x="182097" y="59059"/>
                </a:moveTo>
                <a:cubicBezTo>
                  <a:pt x="195669" y="59059"/>
                  <a:pt x="206704" y="70093"/>
                  <a:pt x="206704" y="83666"/>
                </a:cubicBezTo>
                <a:cubicBezTo>
                  <a:pt x="206704" y="97239"/>
                  <a:pt x="195669" y="108274"/>
                  <a:pt x="182097" y="108274"/>
                </a:cubicBezTo>
                <a:cubicBezTo>
                  <a:pt x="168524" y="108274"/>
                  <a:pt x="157489" y="97239"/>
                  <a:pt x="157489" y="83666"/>
                </a:cubicBezTo>
                <a:cubicBezTo>
                  <a:pt x="157489" y="70093"/>
                  <a:pt x="168524" y="59059"/>
                  <a:pt x="182097" y="5905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9F73BEF-C905-46FC-B3C5-7C548613D72A}"/>
              </a:ext>
            </a:extLst>
          </p:cNvPr>
          <p:cNvSpPr txBox="1"/>
          <p:nvPr/>
        </p:nvSpPr>
        <p:spPr>
          <a:xfrm>
            <a:off x="196612" y="1878645"/>
            <a:ext cx="404469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Parsonage Garden 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04581E8-66D9-4329-85E1-398E90A0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95465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安特卫普时期</a:t>
            </a:r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7CFF07E7-70F6-45C8-9189-8D0B21AD22E7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2190750"/>
            <a:ext cx="10287000" cy="4667250"/>
          </a:xfr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B72F7CC-A09D-4D17-855B-F1A6160A16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2190750"/>
            <a:ext cx="10287000" cy="4667250"/>
          </a:xfrm>
          <a:custGeom>
            <a:avLst/>
            <a:gdLst>
              <a:gd name="connsiteX0" fmla="*/ 276860 w 10287000"/>
              <a:gd name="connsiteY0" fmla="*/ 277283 h 4667250"/>
              <a:gd name="connsiteX1" fmla="*/ 276860 w 10287000"/>
              <a:gd name="connsiteY1" fmla="*/ 4367530 h 4667250"/>
              <a:gd name="connsiteX2" fmla="*/ 10055860 w 10287000"/>
              <a:gd name="connsiteY2" fmla="*/ 4367530 h 4667250"/>
              <a:gd name="connsiteX3" fmla="*/ 10055860 w 10287000"/>
              <a:gd name="connsiteY3" fmla="*/ 277283 h 4667250"/>
              <a:gd name="connsiteX4" fmla="*/ 0 w 10287000"/>
              <a:gd name="connsiteY4" fmla="*/ 0 h 4667250"/>
              <a:gd name="connsiteX5" fmla="*/ 10287000 w 10287000"/>
              <a:gd name="connsiteY5" fmla="*/ 0 h 4667250"/>
              <a:gd name="connsiteX6" fmla="*/ 10287000 w 10287000"/>
              <a:gd name="connsiteY6" fmla="*/ 4667250 h 4667250"/>
              <a:gd name="connsiteX7" fmla="*/ 0 w 10287000"/>
              <a:gd name="connsiteY7" fmla="*/ 466725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87000" h="4667250">
                <a:moveTo>
                  <a:pt x="276860" y="277283"/>
                </a:moveTo>
                <a:lnTo>
                  <a:pt x="276860" y="4367530"/>
                </a:lnTo>
                <a:lnTo>
                  <a:pt x="10055860" y="4367530"/>
                </a:lnTo>
                <a:lnTo>
                  <a:pt x="10055860" y="277283"/>
                </a:ln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4667250"/>
                </a:lnTo>
                <a:lnTo>
                  <a:pt x="0" y="4667250"/>
                </a:lnTo>
                <a:close/>
              </a:path>
            </a:pathLst>
          </a:cu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A2276D-33BC-49C9-8F6E-0C12498F7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9624" y="1241730"/>
            <a:ext cx="3005952" cy="369332"/>
          </a:xfrm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纽恩南春天里的牧师花园</a:t>
            </a:r>
            <a:endParaRPr lang="en-US" altLang="zh-CN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B6A933-5616-43C3-8B45-18F0CED3212A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—1886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C265E7-C72E-4A9F-B84A-73E74C8AB03F}"/>
              </a:ext>
            </a:extLst>
          </p:cNvPr>
          <p:cNvSpPr txBox="1"/>
          <p:nvPr/>
        </p:nvSpPr>
        <p:spPr>
          <a:xfrm>
            <a:off x="8376912" y="1822494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650FDC-F4AA-48CF-8343-9AB4E7E37B53}"/>
              </a:ext>
            </a:extLst>
          </p:cNvPr>
          <p:cNvSpPr txBox="1"/>
          <p:nvPr/>
        </p:nvSpPr>
        <p:spPr>
          <a:xfrm>
            <a:off x="9955955" y="1822494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1885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E43A164-1852-44EF-8524-A57795F88CF4}"/>
              </a:ext>
            </a:extLst>
          </p:cNvPr>
          <p:cNvCxnSpPr>
            <a:cxnSpLocks/>
          </p:cNvCxnSpPr>
          <p:nvPr/>
        </p:nvCxnSpPr>
        <p:spPr>
          <a:xfrm>
            <a:off x="9267443" y="1858588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C2C8937-9767-4311-84F6-104852C50E3D}"/>
              </a:ext>
            </a:extLst>
          </p:cNvPr>
          <p:cNvCxnSpPr>
            <a:cxnSpLocks/>
          </p:cNvCxnSpPr>
          <p:nvPr/>
        </p:nvCxnSpPr>
        <p:spPr>
          <a:xfrm>
            <a:off x="11239500" y="1858588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13CA151-3599-40E0-8FFE-0695DD6FE49D}"/>
              </a:ext>
            </a:extLst>
          </p:cNvPr>
          <p:cNvCxnSpPr>
            <a:cxnSpLocks/>
          </p:cNvCxnSpPr>
          <p:nvPr/>
        </p:nvCxnSpPr>
        <p:spPr>
          <a:xfrm>
            <a:off x="8184008" y="1858588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38D48174-728D-4C0D-B3EA-F503018021CA}"/>
              </a:ext>
            </a:extLst>
          </p:cNvPr>
          <p:cNvSpPr/>
          <p:nvPr/>
        </p:nvSpPr>
        <p:spPr>
          <a:xfrm>
            <a:off x="336550" y="4267200"/>
            <a:ext cx="5283200" cy="1871067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95001A3-BDF3-42A1-979C-F7792ED8DF15}"/>
              </a:ext>
            </a:extLst>
          </p:cNvPr>
          <p:cNvSpPr txBox="1"/>
          <p:nvPr/>
        </p:nvSpPr>
        <p:spPr>
          <a:xfrm rot="5400000">
            <a:off x="9892014" y="3383881"/>
            <a:ext cx="3874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At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Nuenen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In Spring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712AFB-42EE-4079-BA0D-FA6EAD7587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该画原收藏于格罗宁格博物馆，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2020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年租借给荷兰拉伦市的辛格博物馆。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2020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日，辛格博物馆宣布，荷兰画家梵高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1884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年画作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纽恩南春天里的牧师花园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》30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日凌晨被盗。失窃日系梵高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167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周年诞辰。</a:t>
            </a:r>
          </a:p>
        </p:txBody>
      </p:sp>
    </p:spTree>
    <p:extLst>
      <p:ext uri="{BB962C8B-B14F-4D97-AF65-F5344CB8AC3E}">
        <p14:creationId xmlns:p14="http://schemas.microsoft.com/office/powerpoint/2010/main" val="10434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A9B0B-716B-4BE9-B6D6-83C6B3F2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巴黎时期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67D812-1BAB-4F3A-81E9-AD25DB878B07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</p:spPr>
        <p:txBody>
          <a:bodyPr/>
          <a:lstStyle/>
          <a:p>
            <a:r>
              <a:rPr lang="zh-CN" altLang="en-US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展出作品</a:t>
            </a:r>
            <a:endParaRPr lang="zh-CN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0F11EE4A-F5AC-4C7E-A4B4-AF8E25AE80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A50E0B-8B3D-4381-AD1A-BF2846C18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3731" y="3535426"/>
            <a:ext cx="2337732" cy="369332"/>
          </a:xfrm>
        </p:spPr>
        <p:txBody>
          <a:bodyPr/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风车磨坊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908EF52-C510-4641-B42C-7C34140A19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风车磨坊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是荷兰画家梵高创作的一幅油画。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收藏于荷兰沃兹勒市立博物馆。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F2C4F59-6C7B-4243-B2C6-C760B06DF914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1886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39534C-4BC2-4E81-8F52-22807AE9284A}"/>
              </a:ext>
            </a:extLst>
          </p:cNvPr>
          <p:cNvSpPr txBox="1"/>
          <p:nvPr/>
        </p:nvSpPr>
        <p:spPr>
          <a:xfrm>
            <a:off x="1484454" y="4124824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3F7A8-704E-4C16-AAEB-42659F3577C2}"/>
              </a:ext>
            </a:extLst>
          </p:cNvPr>
          <p:cNvSpPr txBox="1"/>
          <p:nvPr/>
        </p:nvSpPr>
        <p:spPr>
          <a:xfrm>
            <a:off x="2709535" y="4124824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1886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6566C79-BA8A-494D-9241-93DA61E3880C}"/>
              </a:ext>
            </a:extLst>
          </p:cNvPr>
          <p:cNvCxnSpPr>
            <a:cxnSpLocks/>
          </p:cNvCxnSpPr>
          <p:nvPr/>
        </p:nvCxnSpPr>
        <p:spPr>
          <a:xfrm>
            <a:off x="2374985" y="41609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FDDEECB-CE83-4BC8-9645-CD842713F915}"/>
              </a:ext>
            </a:extLst>
          </p:cNvPr>
          <p:cNvCxnSpPr>
            <a:cxnSpLocks/>
          </p:cNvCxnSpPr>
          <p:nvPr/>
        </p:nvCxnSpPr>
        <p:spPr>
          <a:xfrm>
            <a:off x="3639119" y="41609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1B18F5F-41F5-4BBA-8FA5-848CAD06CBAD}"/>
              </a:ext>
            </a:extLst>
          </p:cNvPr>
          <p:cNvCxnSpPr>
            <a:cxnSpLocks/>
          </p:cNvCxnSpPr>
          <p:nvPr/>
        </p:nvCxnSpPr>
        <p:spPr>
          <a:xfrm>
            <a:off x="1291550" y="41609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64CDB44C-796D-467D-8E10-38DA78378EE8}"/>
              </a:ext>
            </a:extLst>
          </p:cNvPr>
          <p:cNvSpPr/>
          <p:nvPr/>
        </p:nvSpPr>
        <p:spPr>
          <a:xfrm>
            <a:off x="4628589" y="5763260"/>
            <a:ext cx="370840" cy="3708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图形 94">
            <a:extLst>
              <a:ext uri="{FF2B5EF4-FFF2-40B4-BE49-F238E27FC236}">
                <a16:creationId xmlns:a16="http://schemas.microsoft.com/office/drawing/2014/main" id="{77D14D10-E555-4930-AA48-9035D51E5C19}"/>
              </a:ext>
            </a:extLst>
          </p:cNvPr>
          <p:cNvSpPr/>
          <p:nvPr/>
        </p:nvSpPr>
        <p:spPr>
          <a:xfrm>
            <a:off x="4716558" y="5850084"/>
            <a:ext cx="198409" cy="198409"/>
          </a:xfrm>
          <a:custGeom>
            <a:avLst/>
            <a:gdLst>
              <a:gd name="connsiteX0" fmla="*/ 275606 w 314978"/>
              <a:gd name="connsiteY0" fmla="*/ 0 h 314978"/>
              <a:gd name="connsiteX1" fmla="*/ 39372 w 314978"/>
              <a:gd name="connsiteY1" fmla="*/ 0 h 314978"/>
              <a:gd name="connsiteX2" fmla="*/ 0 w 314978"/>
              <a:gd name="connsiteY2" fmla="*/ 39372 h 314978"/>
              <a:gd name="connsiteX3" fmla="*/ 0 w 314978"/>
              <a:gd name="connsiteY3" fmla="*/ 275606 h 314978"/>
              <a:gd name="connsiteX4" fmla="*/ 39372 w 314978"/>
              <a:gd name="connsiteY4" fmla="*/ 314978 h 314978"/>
              <a:gd name="connsiteX5" fmla="*/ 275606 w 314978"/>
              <a:gd name="connsiteY5" fmla="*/ 314978 h 314978"/>
              <a:gd name="connsiteX6" fmla="*/ 314978 w 314978"/>
              <a:gd name="connsiteY6" fmla="*/ 275606 h 314978"/>
              <a:gd name="connsiteX7" fmla="*/ 314978 w 314978"/>
              <a:gd name="connsiteY7" fmla="*/ 39372 h 314978"/>
              <a:gd name="connsiteX8" fmla="*/ 275606 w 314978"/>
              <a:gd name="connsiteY8" fmla="*/ 0 h 314978"/>
              <a:gd name="connsiteX9" fmla="*/ 295292 w 314978"/>
              <a:gd name="connsiteY9" fmla="*/ 275606 h 314978"/>
              <a:gd name="connsiteX10" fmla="*/ 275606 w 314978"/>
              <a:gd name="connsiteY10" fmla="*/ 295292 h 314978"/>
              <a:gd name="connsiteX11" fmla="*/ 39372 w 314978"/>
              <a:gd name="connsiteY11" fmla="*/ 295292 h 314978"/>
              <a:gd name="connsiteX12" fmla="*/ 19686 w 314978"/>
              <a:gd name="connsiteY12" fmla="*/ 275606 h 314978"/>
              <a:gd name="connsiteX13" fmla="*/ 19686 w 314978"/>
              <a:gd name="connsiteY13" fmla="*/ 39372 h 314978"/>
              <a:gd name="connsiteX14" fmla="*/ 39372 w 314978"/>
              <a:gd name="connsiteY14" fmla="*/ 19686 h 314978"/>
              <a:gd name="connsiteX15" fmla="*/ 275606 w 314978"/>
              <a:gd name="connsiteY15" fmla="*/ 19686 h 314978"/>
              <a:gd name="connsiteX16" fmla="*/ 295292 w 314978"/>
              <a:gd name="connsiteY16" fmla="*/ 39372 h 314978"/>
              <a:gd name="connsiteX17" fmla="*/ 295292 w 314978"/>
              <a:gd name="connsiteY17" fmla="*/ 275606 h 314978"/>
              <a:gd name="connsiteX18" fmla="*/ 271223 w 314978"/>
              <a:gd name="connsiteY18" fmla="*/ 168985 h 314978"/>
              <a:gd name="connsiteX19" fmla="*/ 241694 w 314978"/>
              <a:gd name="connsiteY19" fmla="*/ 149299 h 314978"/>
              <a:gd name="connsiteX20" fmla="*/ 230169 w 314978"/>
              <a:gd name="connsiteY20" fmla="*/ 149905 h 314978"/>
              <a:gd name="connsiteX21" fmla="*/ 230082 w 314978"/>
              <a:gd name="connsiteY21" fmla="*/ 149799 h 314978"/>
              <a:gd name="connsiteX22" fmla="*/ 183260 w 314978"/>
              <a:gd name="connsiteY22" fmla="*/ 187259 h 314978"/>
              <a:gd name="connsiteX23" fmla="*/ 113849 w 314978"/>
              <a:gd name="connsiteY23" fmla="*/ 139533 h 314978"/>
              <a:gd name="connsiteX24" fmla="*/ 113772 w 314978"/>
              <a:gd name="connsiteY24" fmla="*/ 139495 h 314978"/>
              <a:gd name="connsiteX25" fmla="*/ 111129 w 314978"/>
              <a:gd name="connsiteY25" fmla="*/ 138370 h 314978"/>
              <a:gd name="connsiteX26" fmla="*/ 110225 w 314978"/>
              <a:gd name="connsiteY26" fmla="*/ 138005 h 314978"/>
              <a:gd name="connsiteX27" fmla="*/ 107668 w 314978"/>
              <a:gd name="connsiteY27" fmla="*/ 137976 h 314978"/>
              <a:gd name="connsiteX28" fmla="*/ 106486 w 314978"/>
              <a:gd name="connsiteY28" fmla="*/ 137976 h 314978"/>
              <a:gd name="connsiteX29" fmla="*/ 105236 w 314978"/>
              <a:gd name="connsiteY29" fmla="*/ 138466 h 314978"/>
              <a:gd name="connsiteX30" fmla="*/ 102910 w 314978"/>
              <a:gd name="connsiteY30" fmla="*/ 139418 h 314978"/>
              <a:gd name="connsiteX31" fmla="*/ 102814 w 314978"/>
              <a:gd name="connsiteY31" fmla="*/ 139456 h 314978"/>
              <a:gd name="connsiteX32" fmla="*/ 43755 w 314978"/>
              <a:gd name="connsiteY32" fmla="*/ 178829 h 314978"/>
              <a:gd name="connsiteX33" fmla="*/ 41026 w 314978"/>
              <a:gd name="connsiteY33" fmla="*/ 192478 h 314978"/>
              <a:gd name="connsiteX34" fmla="*/ 49225 w 314978"/>
              <a:gd name="connsiteY34" fmla="*/ 196862 h 314978"/>
              <a:gd name="connsiteX35" fmla="*/ 54675 w 314978"/>
              <a:gd name="connsiteY35" fmla="*/ 195208 h 314978"/>
              <a:gd name="connsiteX36" fmla="*/ 108188 w 314978"/>
              <a:gd name="connsiteY36" fmla="*/ 159536 h 314978"/>
              <a:gd name="connsiteX37" fmla="*/ 260188 w 314978"/>
              <a:gd name="connsiteY37" fmla="*/ 264032 h 314978"/>
              <a:gd name="connsiteX38" fmla="*/ 265753 w 314978"/>
              <a:gd name="connsiteY38" fmla="*/ 265763 h 314978"/>
              <a:gd name="connsiteX39" fmla="*/ 273876 w 314978"/>
              <a:gd name="connsiteY39" fmla="*/ 261495 h 314978"/>
              <a:gd name="connsiteX40" fmla="*/ 271338 w 314978"/>
              <a:gd name="connsiteY40" fmla="*/ 247807 h 314978"/>
              <a:gd name="connsiteX41" fmla="*/ 200216 w 314978"/>
              <a:gd name="connsiteY41" fmla="*/ 198909 h 314978"/>
              <a:gd name="connsiteX42" fmla="*/ 236763 w 314978"/>
              <a:gd name="connsiteY42" fmla="*/ 169678 h 314978"/>
              <a:gd name="connsiteX43" fmla="*/ 260304 w 314978"/>
              <a:gd name="connsiteY43" fmla="*/ 185365 h 314978"/>
              <a:gd name="connsiteX44" fmla="*/ 265754 w 314978"/>
              <a:gd name="connsiteY44" fmla="*/ 187018 h 314978"/>
              <a:gd name="connsiteX45" fmla="*/ 273953 w 314978"/>
              <a:gd name="connsiteY45" fmla="*/ 182635 h 314978"/>
              <a:gd name="connsiteX46" fmla="*/ 271223 w 314978"/>
              <a:gd name="connsiteY46" fmla="*/ 168985 h 314978"/>
              <a:gd name="connsiteX47" fmla="*/ 182097 w 314978"/>
              <a:gd name="connsiteY47" fmla="*/ 127960 h 314978"/>
              <a:gd name="connsiteX48" fmla="*/ 226391 w 314978"/>
              <a:gd name="connsiteY48" fmla="*/ 83666 h 314978"/>
              <a:gd name="connsiteX49" fmla="*/ 182097 w 314978"/>
              <a:gd name="connsiteY49" fmla="*/ 39372 h 314978"/>
              <a:gd name="connsiteX50" fmla="*/ 137803 w 314978"/>
              <a:gd name="connsiteY50" fmla="*/ 83666 h 314978"/>
              <a:gd name="connsiteX51" fmla="*/ 182097 w 314978"/>
              <a:gd name="connsiteY51" fmla="*/ 127960 h 314978"/>
              <a:gd name="connsiteX52" fmla="*/ 182097 w 314978"/>
              <a:gd name="connsiteY52" fmla="*/ 59059 h 314978"/>
              <a:gd name="connsiteX53" fmla="*/ 206704 w 314978"/>
              <a:gd name="connsiteY53" fmla="*/ 83666 h 314978"/>
              <a:gd name="connsiteX54" fmla="*/ 182097 w 314978"/>
              <a:gd name="connsiteY54" fmla="*/ 108274 h 314978"/>
              <a:gd name="connsiteX55" fmla="*/ 157489 w 314978"/>
              <a:gd name="connsiteY55" fmla="*/ 83666 h 314978"/>
              <a:gd name="connsiteX56" fmla="*/ 182097 w 314978"/>
              <a:gd name="connsiteY56" fmla="*/ 59059 h 3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14978" h="314978">
                <a:moveTo>
                  <a:pt x="275606" y="0"/>
                </a:moveTo>
                <a:lnTo>
                  <a:pt x="39372" y="0"/>
                </a:lnTo>
                <a:cubicBezTo>
                  <a:pt x="17658" y="0"/>
                  <a:pt x="0" y="17658"/>
                  <a:pt x="0" y="39372"/>
                </a:cubicBezTo>
                <a:lnTo>
                  <a:pt x="0" y="275606"/>
                </a:lnTo>
                <a:cubicBezTo>
                  <a:pt x="0" y="297320"/>
                  <a:pt x="17658" y="314978"/>
                  <a:pt x="39372" y="314978"/>
                </a:cubicBezTo>
                <a:lnTo>
                  <a:pt x="275606" y="314978"/>
                </a:lnTo>
                <a:cubicBezTo>
                  <a:pt x="297321" y="314978"/>
                  <a:pt x="314978" y="297320"/>
                  <a:pt x="314978" y="275606"/>
                </a:cubicBezTo>
                <a:lnTo>
                  <a:pt x="314978" y="39372"/>
                </a:lnTo>
                <a:cubicBezTo>
                  <a:pt x="314978" y="17658"/>
                  <a:pt x="297321" y="0"/>
                  <a:pt x="275606" y="0"/>
                </a:cubicBezTo>
                <a:close/>
                <a:moveTo>
                  <a:pt x="295292" y="275606"/>
                </a:moveTo>
                <a:cubicBezTo>
                  <a:pt x="295292" y="286459"/>
                  <a:pt x="286459" y="295292"/>
                  <a:pt x="275606" y="295292"/>
                </a:cubicBezTo>
                <a:lnTo>
                  <a:pt x="39372" y="295292"/>
                </a:lnTo>
                <a:cubicBezTo>
                  <a:pt x="28520" y="295292"/>
                  <a:pt x="19686" y="286459"/>
                  <a:pt x="19686" y="275606"/>
                </a:cubicBezTo>
                <a:lnTo>
                  <a:pt x="19686" y="39372"/>
                </a:lnTo>
                <a:cubicBezTo>
                  <a:pt x="19686" y="28520"/>
                  <a:pt x="28520" y="19686"/>
                  <a:pt x="39372" y="19686"/>
                </a:cubicBezTo>
                <a:lnTo>
                  <a:pt x="275606" y="19686"/>
                </a:lnTo>
                <a:cubicBezTo>
                  <a:pt x="286459" y="19686"/>
                  <a:pt x="295292" y="28520"/>
                  <a:pt x="295292" y="39372"/>
                </a:cubicBezTo>
                <a:lnTo>
                  <a:pt x="295292" y="275606"/>
                </a:lnTo>
                <a:close/>
                <a:moveTo>
                  <a:pt x="271223" y="168985"/>
                </a:moveTo>
                <a:lnTo>
                  <a:pt x="241694" y="149299"/>
                </a:lnTo>
                <a:cubicBezTo>
                  <a:pt x="238022" y="146858"/>
                  <a:pt x="233417" y="147300"/>
                  <a:pt x="230169" y="149905"/>
                </a:cubicBezTo>
                <a:lnTo>
                  <a:pt x="230082" y="149799"/>
                </a:lnTo>
                <a:lnTo>
                  <a:pt x="183260" y="187259"/>
                </a:lnTo>
                <a:lnTo>
                  <a:pt x="113849" y="139533"/>
                </a:lnTo>
                <a:cubicBezTo>
                  <a:pt x="113820" y="139514"/>
                  <a:pt x="113791" y="139514"/>
                  <a:pt x="113772" y="139495"/>
                </a:cubicBezTo>
                <a:cubicBezTo>
                  <a:pt x="112965" y="138956"/>
                  <a:pt x="112051" y="138658"/>
                  <a:pt x="111129" y="138370"/>
                </a:cubicBezTo>
                <a:cubicBezTo>
                  <a:pt x="110821" y="138274"/>
                  <a:pt x="110543" y="138063"/>
                  <a:pt x="110225" y="138005"/>
                </a:cubicBezTo>
                <a:cubicBezTo>
                  <a:pt x="109389" y="137831"/>
                  <a:pt x="108534" y="137928"/>
                  <a:pt x="107668" y="137976"/>
                </a:cubicBezTo>
                <a:cubicBezTo>
                  <a:pt x="107274" y="138005"/>
                  <a:pt x="106870" y="137899"/>
                  <a:pt x="106486" y="137976"/>
                </a:cubicBezTo>
                <a:cubicBezTo>
                  <a:pt x="106053" y="138052"/>
                  <a:pt x="105659" y="138322"/>
                  <a:pt x="105236" y="138466"/>
                </a:cubicBezTo>
                <a:cubicBezTo>
                  <a:pt x="104439" y="138726"/>
                  <a:pt x="103631" y="138947"/>
                  <a:pt x="102910" y="139418"/>
                </a:cubicBezTo>
                <a:cubicBezTo>
                  <a:pt x="102881" y="139437"/>
                  <a:pt x="102843" y="139437"/>
                  <a:pt x="102814" y="139456"/>
                </a:cubicBezTo>
                <a:lnTo>
                  <a:pt x="43755" y="178829"/>
                </a:lnTo>
                <a:cubicBezTo>
                  <a:pt x="39228" y="181847"/>
                  <a:pt x="38007" y="187950"/>
                  <a:pt x="41026" y="192478"/>
                </a:cubicBezTo>
                <a:cubicBezTo>
                  <a:pt x="42919" y="195323"/>
                  <a:pt x="46043" y="196862"/>
                  <a:pt x="49225" y="196862"/>
                </a:cubicBezTo>
                <a:cubicBezTo>
                  <a:pt x="51100" y="196862"/>
                  <a:pt x="52993" y="196323"/>
                  <a:pt x="54675" y="195208"/>
                </a:cubicBezTo>
                <a:lnTo>
                  <a:pt x="108188" y="159536"/>
                </a:lnTo>
                <a:lnTo>
                  <a:pt x="260188" y="264032"/>
                </a:lnTo>
                <a:cubicBezTo>
                  <a:pt x="261890" y="265206"/>
                  <a:pt x="263831" y="265763"/>
                  <a:pt x="265753" y="265763"/>
                </a:cubicBezTo>
                <a:cubicBezTo>
                  <a:pt x="268887" y="265763"/>
                  <a:pt x="271963" y="264273"/>
                  <a:pt x="273876" y="261495"/>
                </a:cubicBezTo>
                <a:cubicBezTo>
                  <a:pt x="276952" y="257016"/>
                  <a:pt x="275818" y="250894"/>
                  <a:pt x="271338" y="247807"/>
                </a:cubicBezTo>
                <a:lnTo>
                  <a:pt x="200216" y="198909"/>
                </a:lnTo>
                <a:lnTo>
                  <a:pt x="236763" y="169678"/>
                </a:lnTo>
                <a:lnTo>
                  <a:pt x="260304" y="185365"/>
                </a:lnTo>
                <a:cubicBezTo>
                  <a:pt x="261986" y="186480"/>
                  <a:pt x="263879" y="187018"/>
                  <a:pt x="265754" y="187018"/>
                </a:cubicBezTo>
                <a:cubicBezTo>
                  <a:pt x="268935" y="187018"/>
                  <a:pt x="272060" y="185481"/>
                  <a:pt x="273953" y="182635"/>
                </a:cubicBezTo>
                <a:cubicBezTo>
                  <a:pt x="276971" y="178108"/>
                  <a:pt x="275750" y="172004"/>
                  <a:pt x="271223" y="168985"/>
                </a:cubicBezTo>
                <a:close/>
                <a:moveTo>
                  <a:pt x="182097" y="127960"/>
                </a:moveTo>
                <a:cubicBezTo>
                  <a:pt x="206522" y="127960"/>
                  <a:pt x="226391" y="108091"/>
                  <a:pt x="226391" y="83666"/>
                </a:cubicBezTo>
                <a:cubicBezTo>
                  <a:pt x="226391" y="59241"/>
                  <a:pt x="206522" y="39372"/>
                  <a:pt x="182097" y="39372"/>
                </a:cubicBezTo>
                <a:cubicBezTo>
                  <a:pt x="157672" y="39372"/>
                  <a:pt x="137803" y="59241"/>
                  <a:pt x="137803" y="83666"/>
                </a:cubicBezTo>
                <a:cubicBezTo>
                  <a:pt x="137803" y="108091"/>
                  <a:pt x="157672" y="127960"/>
                  <a:pt x="182097" y="127960"/>
                </a:cubicBezTo>
                <a:close/>
                <a:moveTo>
                  <a:pt x="182097" y="59059"/>
                </a:moveTo>
                <a:cubicBezTo>
                  <a:pt x="195669" y="59059"/>
                  <a:pt x="206704" y="70093"/>
                  <a:pt x="206704" y="83666"/>
                </a:cubicBezTo>
                <a:cubicBezTo>
                  <a:pt x="206704" y="97239"/>
                  <a:pt x="195669" y="108274"/>
                  <a:pt x="182097" y="108274"/>
                </a:cubicBezTo>
                <a:cubicBezTo>
                  <a:pt x="168524" y="108274"/>
                  <a:pt x="157489" y="97239"/>
                  <a:pt x="157489" y="83666"/>
                </a:cubicBezTo>
                <a:cubicBezTo>
                  <a:pt x="157489" y="70093"/>
                  <a:pt x="168524" y="59059"/>
                  <a:pt x="182097" y="5905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D8C07FE0-F4D4-42BC-A105-76DA186523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1096" b="33847"/>
          <a:stretch/>
        </p:blipFill>
        <p:spPr>
          <a:xfrm>
            <a:off x="846593" y="1490054"/>
            <a:ext cx="6899872" cy="5367947"/>
          </a:xfr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5F59A1B-96C6-4C87-8AA0-1F556D69B6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2729" y="2618974"/>
            <a:ext cx="2337732" cy="369332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戴草帽的自画像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63261A05-AA68-4D61-BAB3-CCC656076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戴草帽的自画像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是著名画家文森特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威廉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梵高所创作的一幅名画，是文森特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威廉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梵高的代表作之一，戴草帽的自画像是世界级艺术珍宝。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81F144A0-CB51-409A-92BE-0DA51229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巴黎时期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7F7FD8-D9C8-43BB-B94B-000DEF596265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1886</a:t>
            </a:r>
            <a:r>
              <a:rPr lang="zh-CN" altLang="en-US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—1888</a:t>
            </a:r>
            <a:r>
              <a:rPr lang="zh-CN" altLang="en-US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973128-6F2E-438F-964E-9DA8E8EBEF8D}"/>
              </a:ext>
            </a:extLst>
          </p:cNvPr>
          <p:cNvSpPr txBox="1"/>
          <p:nvPr/>
        </p:nvSpPr>
        <p:spPr>
          <a:xfrm>
            <a:off x="8365796" y="3210424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41FDEEE-E8E5-4EF7-B0E4-4C5E174361DB}"/>
              </a:ext>
            </a:extLst>
          </p:cNvPr>
          <p:cNvSpPr txBox="1"/>
          <p:nvPr/>
        </p:nvSpPr>
        <p:spPr>
          <a:xfrm>
            <a:off x="9590877" y="3210424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1887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D7685A3-858F-41AA-9A6E-25BB95EE7DD1}"/>
              </a:ext>
            </a:extLst>
          </p:cNvPr>
          <p:cNvCxnSpPr>
            <a:cxnSpLocks/>
          </p:cNvCxnSpPr>
          <p:nvPr/>
        </p:nvCxnSpPr>
        <p:spPr>
          <a:xfrm>
            <a:off x="9256327" y="32465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813F0A5-0B5C-4CF1-B433-3F46C851C29D}"/>
              </a:ext>
            </a:extLst>
          </p:cNvPr>
          <p:cNvCxnSpPr>
            <a:cxnSpLocks/>
          </p:cNvCxnSpPr>
          <p:nvPr/>
        </p:nvCxnSpPr>
        <p:spPr>
          <a:xfrm>
            <a:off x="10520461" y="32465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4FA9085-3673-4123-8284-0337B7150C13}"/>
              </a:ext>
            </a:extLst>
          </p:cNvPr>
          <p:cNvCxnSpPr>
            <a:cxnSpLocks/>
          </p:cNvCxnSpPr>
          <p:nvPr/>
        </p:nvCxnSpPr>
        <p:spPr>
          <a:xfrm>
            <a:off x="8172892" y="32465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id="{9086CE98-E310-4204-A416-5F9BA4BF4A0F}"/>
              </a:ext>
            </a:extLst>
          </p:cNvPr>
          <p:cNvSpPr/>
          <p:nvPr/>
        </p:nvSpPr>
        <p:spPr>
          <a:xfrm>
            <a:off x="10697374" y="5730931"/>
            <a:ext cx="370840" cy="3708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图形 94">
            <a:extLst>
              <a:ext uri="{FF2B5EF4-FFF2-40B4-BE49-F238E27FC236}">
                <a16:creationId xmlns:a16="http://schemas.microsoft.com/office/drawing/2014/main" id="{4DFEF10A-3AB5-4474-8842-196D5C88D76E}"/>
              </a:ext>
            </a:extLst>
          </p:cNvPr>
          <p:cNvSpPr/>
          <p:nvPr/>
        </p:nvSpPr>
        <p:spPr>
          <a:xfrm>
            <a:off x="10785343" y="5817755"/>
            <a:ext cx="198409" cy="198409"/>
          </a:xfrm>
          <a:custGeom>
            <a:avLst/>
            <a:gdLst>
              <a:gd name="connsiteX0" fmla="*/ 275606 w 314978"/>
              <a:gd name="connsiteY0" fmla="*/ 0 h 314978"/>
              <a:gd name="connsiteX1" fmla="*/ 39372 w 314978"/>
              <a:gd name="connsiteY1" fmla="*/ 0 h 314978"/>
              <a:gd name="connsiteX2" fmla="*/ 0 w 314978"/>
              <a:gd name="connsiteY2" fmla="*/ 39372 h 314978"/>
              <a:gd name="connsiteX3" fmla="*/ 0 w 314978"/>
              <a:gd name="connsiteY3" fmla="*/ 275606 h 314978"/>
              <a:gd name="connsiteX4" fmla="*/ 39372 w 314978"/>
              <a:gd name="connsiteY4" fmla="*/ 314978 h 314978"/>
              <a:gd name="connsiteX5" fmla="*/ 275606 w 314978"/>
              <a:gd name="connsiteY5" fmla="*/ 314978 h 314978"/>
              <a:gd name="connsiteX6" fmla="*/ 314978 w 314978"/>
              <a:gd name="connsiteY6" fmla="*/ 275606 h 314978"/>
              <a:gd name="connsiteX7" fmla="*/ 314978 w 314978"/>
              <a:gd name="connsiteY7" fmla="*/ 39372 h 314978"/>
              <a:gd name="connsiteX8" fmla="*/ 275606 w 314978"/>
              <a:gd name="connsiteY8" fmla="*/ 0 h 314978"/>
              <a:gd name="connsiteX9" fmla="*/ 295292 w 314978"/>
              <a:gd name="connsiteY9" fmla="*/ 275606 h 314978"/>
              <a:gd name="connsiteX10" fmla="*/ 275606 w 314978"/>
              <a:gd name="connsiteY10" fmla="*/ 295292 h 314978"/>
              <a:gd name="connsiteX11" fmla="*/ 39372 w 314978"/>
              <a:gd name="connsiteY11" fmla="*/ 295292 h 314978"/>
              <a:gd name="connsiteX12" fmla="*/ 19686 w 314978"/>
              <a:gd name="connsiteY12" fmla="*/ 275606 h 314978"/>
              <a:gd name="connsiteX13" fmla="*/ 19686 w 314978"/>
              <a:gd name="connsiteY13" fmla="*/ 39372 h 314978"/>
              <a:gd name="connsiteX14" fmla="*/ 39372 w 314978"/>
              <a:gd name="connsiteY14" fmla="*/ 19686 h 314978"/>
              <a:gd name="connsiteX15" fmla="*/ 275606 w 314978"/>
              <a:gd name="connsiteY15" fmla="*/ 19686 h 314978"/>
              <a:gd name="connsiteX16" fmla="*/ 295292 w 314978"/>
              <a:gd name="connsiteY16" fmla="*/ 39372 h 314978"/>
              <a:gd name="connsiteX17" fmla="*/ 295292 w 314978"/>
              <a:gd name="connsiteY17" fmla="*/ 275606 h 314978"/>
              <a:gd name="connsiteX18" fmla="*/ 271223 w 314978"/>
              <a:gd name="connsiteY18" fmla="*/ 168985 h 314978"/>
              <a:gd name="connsiteX19" fmla="*/ 241694 w 314978"/>
              <a:gd name="connsiteY19" fmla="*/ 149299 h 314978"/>
              <a:gd name="connsiteX20" fmla="*/ 230169 w 314978"/>
              <a:gd name="connsiteY20" fmla="*/ 149905 h 314978"/>
              <a:gd name="connsiteX21" fmla="*/ 230082 w 314978"/>
              <a:gd name="connsiteY21" fmla="*/ 149799 h 314978"/>
              <a:gd name="connsiteX22" fmla="*/ 183260 w 314978"/>
              <a:gd name="connsiteY22" fmla="*/ 187259 h 314978"/>
              <a:gd name="connsiteX23" fmla="*/ 113849 w 314978"/>
              <a:gd name="connsiteY23" fmla="*/ 139533 h 314978"/>
              <a:gd name="connsiteX24" fmla="*/ 113772 w 314978"/>
              <a:gd name="connsiteY24" fmla="*/ 139495 h 314978"/>
              <a:gd name="connsiteX25" fmla="*/ 111129 w 314978"/>
              <a:gd name="connsiteY25" fmla="*/ 138370 h 314978"/>
              <a:gd name="connsiteX26" fmla="*/ 110225 w 314978"/>
              <a:gd name="connsiteY26" fmla="*/ 138005 h 314978"/>
              <a:gd name="connsiteX27" fmla="*/ 107668 w 314978"/>
              <a:gd name="connsiteY27" fmla="*/ 137976 h 314978"/>
              <a:gd name="connsiteX28" fmla="*/ 106486 w 314978"/>
              <a:gd name="connsiteY28" fmla="*/ 137976 h 314978"/>
              <a:gd name="connsiteX29" fmla="*/ 105236 w 314978"/>
              <a:gd name="connsiteY29" fmla="*/ 138466 h 314978"/>
              <a:gd name="connsiteX30" fmla="*/ 102910 w 314978"/>
              <a:gd name="connsiteY30" fmla="*/ 139418 h 314978"/>
              <a:gd name="connsiteX31" fmla="*/ 102814 w 314978"/>
              <a:gd name="connsiteY31" fmla="*/ 139456 h 314978"/>
              <a:gd name="connsiteX32" fmla="*/ 43755 w 314978"/>
              <a:gd name="connsiteY32" fmla="*/ 178829 h 314978"/>
              <a:gd name="connsiteX33" fmla="*/ 41026 w 314978"/>
              <a:gd name="connsiteY33" fmla="*/ 192478 h 314978"/>
              <a:gd name="connsiteX34" fmla="*/ 49225 w 314978"/>
              <a:gd name="connsiteY34" fmla="*/ 196862 h 314978"/>
              <a:gd name="connsiteX35" fmla="*/ 54675 w 314978"/>
              <a:gd name="connsiteY35" fmla="*/ 195208 h 314978"/>
              <a:gd name="connsiteX36" fmla="*/ 108188 w 314978"/>
              <a:gd name="connsiteY36" fmla="*/ 159536 h 314978"/>
              <a:gd name="connsiteX37" fmla="*/ 260188 w 314978"/>
              <a:gd name="connsiteY37" fmla="*/ 264032 h 314978"/>
              <a:gd name="connsiteX38" fmla="*/ 265753 w 314978"/>
              <a:gd name="connsiteY38" fmla="*/ 265763 h 314978"/>
              <a:gd name="connsiteX39" fmla="*/ 273876 w 314978"/>
              <a:gd name="connsiteY39" fmla="*/ 261495 h 314978"/>
              <a:gd name="connsiteX40" fmla="*/ 271338 w 314978"/>
              <a:gd name="connsiteY40" fmla="*/ 247807 h 314978"/>
              <a:gd name="connsiteX41" fmla="*/ 200216 w 314978"/>
              <a:gd name="connsiteY41" fmla="*/ 198909 h 314978"/>
              <a:gd name="connsiteX42" fmla="*/ 236763 w 314978"/>
              <a:gd name="connsiteY42" fmla="*/ 169678 h 314978"/>
              <a:gd name="connsiteX43" fmla="*/ 260304 w 314978"/>
              <a:gd name="connsiteY43" fmla="*/ 185365 h 314978"/>
              <a:gd name="connsiteX44" fmla="*/ 265754 w 314978"/>
              <a:gd name="connsiteY44" fmla="*/ 187018 h 314978"/>
              <a:gd name="connsiteX45" fmla="*/ 273953 w 314978"/>
              <a:gd name="connsiteY45" fmla="*/ 182635 h 314978"/>
              <a:gd name="connsiteX46" fmla="*/ 271223 w 314978"/>
              <a:gd name="connsiteY46" fmla="*/ 168985 h 314978"/>
              <a:gd name="connsiteX47" fmla="*/ 182097 w 314978"/>
              <a:gd name="connsiteY47" fmla="*/ 127960 h 314978"/>
              <a:gd name="connsiteX48" fmla="*/ 226391 w 314978"/>
              <a:gd name="connsiteY48" fmla="*/ 83666 h 314978"/>
              <a:gd name="connsiteX49" fmla="*/ 182097 w 314978"/>
              <a:gd name="connsiteY49" fmla="*/ 39372 h 314978"/>
              <a:gd name="connsiteX50" fmla="*/ 137803 w 314978"/>
              <a:gd name="connsiteY50" fmla="*/ 83666 h 314978"/>
              <a:gd name="connsiteX51" fmla="*/ 182097 w 314978"/>
              <a:gd name="connsiteY51" fmla="*/ 127960 h 314978"/>
              <a:gd name="connsiteX52" fmla="*/ 182097 w 314978"/>
              <a:gd name="connsiteY52" fmla="*/ 59059 h 314978"/>
              <a:gd name="connsiteX53" fmla="*/ 206704 w 314978"/>
              <a:gd name="connsiteY53" fmla="*/ 83666 h 314978"/>
              <a:gd name="connsiteX54" fmla="*/ 182097 w 314978"/>
              <a:gd name="connsiteY54" fmla="*/ 108274 h 314978"/>
              <a:gd name="connsiteX55" fmla="*/ 157489 w 314978"/>
              <a:gd name="connsiteY55" fmla="*/ 83666 h 314978"/>
              <a:gd name="connsiteX56" fmla="*/ 182097 w 314978"/>
              <a:gd name="connsiteY56" fmla="*/ 59059 h 3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14978" h="314978">
                <a:moveTo>
                  <a:pt x="275606" y="0"/>
                </a:moveTo>
                <a:lnTo>
                  <a:pt x="39372" y="0"/>
                </a:lnTo>
                <a:cubicBezTo>
                  <a:pt x="17658" y="0"/>
                  <a:pt x="0" y="17658"/>
                  <a:pt x="0" y="39372"/>
                </a:cubicBezTo>
                <a:lnTo>
                  <a:pt x="0" y="275606"/>
                </a:lnTo>
                <a:cubicBezTo>
                  <a:pt x="0" y="297320"/>
                  <a:pt x="17658" y="314978"/>
                  <a:pt x="39372" y="314978"/>
                </a:cubicBezTo>
                <a:lnTo>
                  <a:pt x="275606" y="314978"/>
                </a:lnTo>
                <a:cubicBezTo>
                  <a:pt x="297321" y="314978"/>
                  <a:pt x="314978" y="297320"/>
                  <a:pt x="314978" y="275606"/>
                </a:cubicBezTo>
                <a:lnTo>
                  <a:pt x="314978" y="39372"/>
                </a:lnTo>
                <a:cubicBezTo>
                  <a:pt x="314978" y="17658"/>
                  <a:pt x="297321" y="0"/>
                  <a:pt x="275606" y="0"/>
                </a:cubicBezTo>
                <a:close/>
                <a:moveTo>
                  <a:pt x="295292" y="275606"/>
                </a:moveTo>
                <a:cubicBezTo>
                  <a:pt x="295292" y="286459"/>
                  <a:pt x="286459" y="295292"/>
                  <a:pt x="275606" y="295292"/>
                </a:cubicBezTo>
                <a:lnTo>
                  <a:pt x="39372" y="295292"/>
                </a:lnTo>
                <a:cubicBezTo>
                  <a:pt x="28520" y="295292"/>
                  <a:pt x="19686" y="286459"/>
                  <a:pt x="19686" y="275606"/>
                </a:cubicBezTo>
                <a:lnTo>
                  <a:pt x="19686" y="39372"/>
                </a:lnTo>
                <a:cubicBezTo>
                  <a:pt x="19686" y="28520"/>
                  <a:pt x="28520" y="19686"/>
                  <a:pt x="39372" y="19686"/>
                </a:cubicBezTo>
                <a:lnTo>
                  <a:pt x="275606" y="19686"/>
                </a:lnTo>
                <a:cubicBezTo>
                  <a:pt x="286459" y="19686"/>
                  <a:pt x="295292" y="28520"/>
                  <a:pt x="295292" y="39372"/>
                </a:cubicBezTo>
                <a:lnTo>
                  <a:pt x="295292" y="275606"/>
                </a:lnTo>
                <a:close/>
                <a:moveTo>
                  <a:pt x="271223" y="168985"/>
                </a:moveTo>
                <a:lnTo>
                  <a:pt x="241694" y="149299"/>
                </a:lnTo>
                <a:cubicBezTo>
                  <a:pt x="238022" y="146858"/>
                  <a:pt x="233417" y="147300"/>
                  <a:pt x="230169" y="149905"/>
                </a:cubicBezTo>
                <a:lnTo>
                  <a:pt x="230082" y="149799"/>
                </a:lnTo>
                <a:lnTo>
                  <a:pt x="183260" y="187259"/>
                </a:lnTo>
                <a:lnTo>
                  <a:pt x="113849" y="139533"/>
                </a:lnTo>
                <a:cubicBezTo>
                  <a:pt x="113820" y="139514"/>
                  <a:pt x="113791" y="139514"/>
                  <a:pt x="113772" y="139495"/>
                </a:cubicBezTo>
                <a:cubicBezTo>
                  <a:pt x="112965" y="138956"/>
                  <a:pt x="112051" y="138658"/>
                  <a:pt x="111129" y="138370"/>
                </a:cubicBezTo>
                <a:cubicBezTo>
                  <a:pt x="110821" y="138274"/>
                  <a:pt x="110543" y="138063"/>
                  <a:pt x="110225" y="138005"/>
                </a:cubicBezTo>
                <a:cubicBezTo>
                  <a:pt x="109389" y="137831"/>
                  <a:pt x="108534" y="137928"/>
                  <a:pt x="107668" y="137976"/>
                </a:cubicBezTo>
                <a:cubicBezTo>
                  <a:pt x="107274" y="138005"/>
                  <a:pt x="106870" y="137899"/>
                  <a:pt x="106486" y="137976"/>
                </a:cubicBezTo>
                <a:cubicBezTo>
                  <a:pt x="106053" y="138052"/>
                  <a:pt x="105659" y="138322"/>
                  <a:pt x="105236" y="138466"/>
                </a:cubicBezTo>
                <a:cubicBezTo>
                  <a:pt x="104439" y="138726"/>
                  <a:pt x="103631" y="138947"/>
                  <a:pt x="102910" y="139418"/>
                </a:cubicBezTo>
                <a:cubicBezTo>
                  <a:pt x="102881" y="139437"/>
                  <a:pt x="102843" y="139437"/>
                  <a:pt x="102814" y="139456"/>
                </a:cubicBezTo>
                <a:lnTo>
                  <a:pt x="43755" y="178829"/>
                </a:lnTo>
                <a:cubicBezTo>
                  <a:pt x="39228" y="181847"/>
                  <a:pt x="38007" y="187950"/>
                  <a:pt x="41026" y="192478"/>
                </a:cubicBezTo>
                <a:cubicBezTo>
                  <a:pt x="42919" y="195323"/>
                  <a:pt x="46043" y="196862"/>
                  <a:pt x="49225" y="196862"/>
                </a:cubicBezTo>
                <a:cubicBezTo>
                  <a:pt x="51100" y="196862"/>
                  <a:pt x="52993" y="196323"/>
                  <a:pt x="54675" y="195208"/>
                </a:cubicBezTo>
                <a:lnTo>
                  <a:pt x="108188" y="159536"/>
                </a:lnTo>
                <a:lnTo>
                  <a:pt x="260188" y="264032"/>
                </a:lnTo>
                <a:cubicBezTo>
                  <a:pt x="261890" y="265206"/>
                  <a:pt x="263831" y="265763"/>
                  <a:pt x="265753" y="265763"/>
                </a:cubicBezTo>
                <a:cubicBezTo>
                  <a:pt x="268887" y="265763"/>
                  <a:pt x="271963" y="264273"/>
                  <a:pt x="273876" y="261495"/>
                </a:cubicBezTo>
                <a:cubicBezTo>
                  <a:pt x="276952" y="257016"/>
                  <a:pt x="275818" y="250894"/>
                  <a:pt x="271338" y="247807"/>
                </a:cubicBezTo>
                <a:lnTo>
                  <a:pt x="200216" y="198909"/>
                </a:lnTo>
                <a:lnTo>
                  <a:pt x="236763" y="169678"/>
                </a:lnTo>
                <a:lnTo>
                  <a:pt x="260304" y="185365"/>
                </a:lnTo>
                <a:cubicBezTo>
                  <a:pt x="261986" y="186480"/>
                  <a:pt x="263879" y="187018"/>
                  <a:pt x="265754" y="187018"/>
                </a:cubicBezTo>
                <a:cubicBezTo>
                  <a:pt x="268935" y="187018"/>
                  <a:pt x="272060" y="185481"/>
                  <a:pt x="273953" y="182635"/>
                </a:cubicBezTo>
                <a:cubicBezTo>
                  <a:pt x="276971" y="178108"/>
                  <a:pt x="275750" y="172004"/>
                  <a:pt x="271223" y="168985"/>
                </a:cubicBezTo>
                <a:close/>
                <a:moveTo>
                  <a:pt x="182097" y="127960"/>
                </a:moveTo>
                <a:cubicBezTo>
                  <a:pt x="206522" y="127960"/>
                  <a:pt x="226391" y="108091"/>
                  <a:pt x="226391" y="83666"/>
                </a:cubicBezTo>
                <a:cubicBezTo>
                  <a:pt x="226391" y="59241"/>
                  <a:pt x="206522" y="39372"/>
                  <a:pt x="182097" y="39372"/>
                </a:cubicBezTo>
                <a:cubicBezTo>
                  <a:pt x="157672" y="39372"/>
                  <a:pt x="137803" y="59241"/>
                  <a:pt x="137803" y="83666"/>
                </a:cubicBezTo>
                <a:cubicBezTo>
                  <a:pt x="137803" y="108091"/>
                  <a:pt x="157672" y="127960"/>
                  <a:pt x="182097" y="127960"/>
                </a:cubicBezTo>
                <a:close/>
                <a:moveTo>
                  <a:pt x="182097" y="59059"/>
                </a:moveTo>
                <a:cubicBezTo>
                  <a:pt x="195669" y="59059"/>
                  <a:pt x="206704" y="70093"/>
                  <a:pt x="206704" y="83666"/>
                </a:cubicBezTo>
                <a:cubicBezTo>
                  <a:pt x="206704" y="97239"/>
                  <a:pt x="195669" y="108274"/>
                  <a:pt x="182097" y="108274"/>
                </a:cubicBezTo>
                <a:cubicBezTo>
                  <a:pt x="168524" y="108274"/>
                  <a:pt x="157489" y="97239"/>
                  <a:pt x="157489" y="83666"/>
                </a:cubicBezTo>
                <a:cubicBezTo>
                  <a:pt x="157489" y="70093"/>
                  <a:pt x="168524" y="59059"/>
                  <a:pt x="182097" y="5905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5685F558-1D3E-489C-A53A-5E8F464AE671}"/>
              </a:ext>
            </a:extLst>
          </p:cNvPr>
          <p:cNvSpPr txBox="1"/>
          <p:nvPr/>
        </p:nvSpPr>
        <p:spPr>
          <a:xfrm>
            <a:off x="1839067" y="5997947"/>
            <a:ext cx="4132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Vincent's Bedroom in Arles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2F60429-8996-419D-A14B-8781566B1052}"/>
              </a:ext>
            </a:extLst>
          </p:cNvPr>
          <p:cNvSpPr txBox="1"/>
          <p:nvPr/>
        </p:nvSpPr>
        <p:spPr>
          <a:xfrm>
            <a:off x="8026403" y="169757"/>
            <a:ext cx="46418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Langlois Bridge </a:t>
            </a:r>
          </a:p>
          <a:p>
            <a:pPr algn="r"/>
            <a:r>
              <a:rPr lang="en-US" altLang="zh-CN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at Arles with Women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77B9DD4-3084-4EA8-9E6E-6E22713B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阿尔时期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4AE7DD-D5AD-4DB3-85F6-BB8C23623DF1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展出作品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894E0B-33F5-48F2-8ADC-E0FEF5C691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6734" y="1628252"/>
            <a:ext cx="2773466" cy="369332"/>
          </a:xfrm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阿尔的吊桥</a:t>
            </a:r>
            <a:endParaRPr lang="en-US" altLang="zh-CN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3E0560-6743-479F-8609-D7C7107241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是梵高在晚年（相对于他只有三十几岁的寿命而言）住在阿尔这个小镇上的时候，画了这幅画来表达他自己对家乡的热爱。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3C8549B-B87F-47F4-B2C7-C5EF2F5E06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是荷兰画家文森特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梵高于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至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年间在法国普罗旺斯的阿尔勒所绘制的一组作品，共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个版本，包括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个油画版本和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个素描版本。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13B7202-C216-4099-BEC2-660080E8BF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7084" y="3785695"/>
            <a:ext cx="2773466" cy="369332"/>
          </a:xfrm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梵高在阿尔勒的卧室</a:t>
            </a:r>
            <a:endParaRPr lang="en-US" altLang="zh-CN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006174CA-2458-48F1-8E5D-DCD802575D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1AE6F604-4DED-4C17-8E94-5C8DA108B9A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/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8931386-7BCD-4B81-9CDC-061945D0F4C8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—1889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A0F5EB-EAA8-4183-ACEE-66A0D47EE7C6}"/>
              </a:ext>
            </a:extLst>
          </p:cNvPr>
          <p:cNvSpPr txBox="1"/>
          <p:nvPr/>
        </p:nvSpPr>
        <p:spPr>
          <a:xfrm>
            <a:off x="6810914" y="2260149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01A8B9B-9329-4E20-BFA9-4AFF34A0F22C}"/>
              </a:ext>
            </a:extLst>
          </p:cNvPr>
          <p:cNvSpPr txBox="1"/>
          <p:nvPr/>
        </p:nvSpPr>
        <p:spPr>
          <a:xfrm>
            <a:off x="8255857" y="2260149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5937DF-C217-4F84-B1B1-8FB209EA90CD}"/>
              </a:ext>
            </a:extLst>
          </p:cNvPr>
          <p:cNvCxnSpPr>
            <a:cxnSpLocks/>
          </p:cNvCxnSpPr>
          <p:nvPr/>
        </p:nvCxnSpPr>
        <p:spPr>
          <a:xfrm>
            <a:off x="7882199" y="2296243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30BC99C-B3DC-4842-9F28-D1FC942416BE}"/>
              </a:ext>
            </a:extLst>
          </p:cNvPr>
          <p:cNvCxnSpPr>
            <a:cxnSpLocks/>
          </p:cNvCxnSpPr>
          <p:nvPr/>
        </p:nvCxnSpPr>
        <p:spPr>
          <a:xfrm>
            <a:off x="9224549" y="2296243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F5EFB1A-C3D8-4758-950F-ED24170B07A7}"/>
              </a:ext>
            </a:extLst>
          </p:cNvPr>
          <p:cNvCxnSpPr>
            <a:cxnSpLocks/>
          </p:cNvCxnSpPr>
          <p:nvPr/>
        </p:nvCxnSpPr>
        <p:spPr>
          <a:xfrm>
            <a:off x="6437256" y="2296243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08F635B-9637-4458-BFDF-9DEFA52CD09D}"/>
              </a:ext>
            </a:extLst>
          </p:cNvPr>
          <p:cNvSpPr txBox="1"/>
          <p:nvPr/>
        </p:nvSpPr>
        <p:spPr>
          <a:xfrm>
            <a:off x="8341264" y="4417592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2645A2D-7AB4-47BF-80CA-E54C58FB86CF}"/>
              </a:ext>
            </a:extLst>
          </p:cNvPr>
          <p:cNvSpPr txBox="1"/>
          <p:nvPr/>
        </p:nvSpPr>
        <p:spPr>
          <a:xfrm>
            <a:off x="9786207" y="4417592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A53E332-226A-4E11-9623-414D46B619C0}"/>
              </a:ext>
            </a:extLst>
          </p:cNvPr>
          <p:cNvCxnSpPr>
            <a:cxnSpLocks/>
          </p:cNvCxnSpPr>
          <p:nvPr/>
        </p:nvCxnSpPr>
        <p:spPr>
          <a:xfrm>
            <a:off x="9412549" y="4453686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FC88F1C-0EEB-424F-B6DA-287C120E53C6}"/>
              </a:ext>
            </a:extLst>
          </p:cNvPr>
          <p:cNvCxnSpPr>
            <a:cxnSpLocks/>
          </p:cNvCxnSpPr>
          <p:nvPr/>
        </p:nvCxnSpPr>
        <p:spPr>
          <a:xfrm>
            <a:off x="10754899" y="4453686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2ADE912-C320-42AF-8F85-5162419D3432}"/>
              </a:ext>
            </a:extLst>
          </p:cNvPr>
          <p:cNvCxnSpPr>
            <a:cxnSpLocks/>
          </p:cNvCxnSpPr>
          <p:nvPr/>
        </p:nvCxnSpPr>
        <p:spPr>
          <a:xfrm>
            <a:off x="7967606" y="4453686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7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87BF9-633B-4C8E-809B-5EC7ADF0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阿尔时期</a:t>
            </a: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6444B6C4-73A9-4EB9-BBDF-69364E79A7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201"/>
          <a:stretch/>
        </p:blipFill>
        <p:spPr>
          <a:xfrm>
            <a:off x="3946766" y="0"/>
            <a:ext cx="8245234" cy="6858000"/>
          </a:xfr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3A255-3490-4D1E-ABEA-F94AE1F72B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5854" y="3521882"/>
            <a:ext cx="2769046" cy="369332"/>
          </a:xfrm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麦田里的丝柏</a:t>
            </a:r>
            <a:endParaRPr lang="en-US" altLang="zh-CN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E3CC79-B641-4C95-846E-AAE8434FBB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当梵高因癫痫发作进了圣雷米的疗养院后，他的画作开始出现漩涡纹及火焰般向上燃烧的线条，新月、繁星与丝柏，而这些全是梵高想像中的虚构，是他受到高更影响“用想像力创作”的集大成之作。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7B28A4-24B8-426B-A879-D278C548A53B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—1889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759FA4-757B-4F89-945A-03A243264D3A}"/>
              </a:ext>
            </a:extLst>
          </p:cNvPr>
          <p:cNvSpPr txBox="1"/>
          <p:nvPr/>
        </p:nvSpPr>
        <p:spPr>
          <a:xfrm>
            <a:off x="1242172" y="4138390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7A05EE6-FE00-4A97-AAEC-5829183DAC12}"/>
              </a:ext>
            </a:extLst>
          </p:cNvPr>
          <p:cNvSpPr txBox="1"/>
          <p:nvPr/>
        </p:nvSpPr>
        <p:spPr>
          <a:xfrm>
            <a:off x="2687115" y="4138390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DD0FBC3-8D21-456C-A62A-1B9267555ECC}"/>
              </a:ext>
            </a:extLst>
          </p:cNvPr>
          <p:cNvCxnSpPr>
            <a:cxnSpLocks/>
          </p:cNvCxnSpPr>
          <p:nvPr/>
        </p:nvCxnSpPr>
        <p:spPr>
          <a:xfrm>
            <a:off x="2313457" y="4174484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29365B8-E02A-4552-9646-DD726E6D2FF4}"/>
              </a:ext>
            </a:extLst>
          </p:cNvPr>
          <p:cNvCxnSpPr>
            <a:cxnSpLocks/>
          </p:cNvCxnSpPr>
          <p:nvPr/>
        </p:nvCxnSpPr>
        <p:spPr>
          <a:xfrm>
            <a:off x="3655807" y="4174484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260FDB8-81E6-4759-971C-7F42CB58D02C}"/>
              </a:ext>
            </a:extLst>
          </p:cNvPr>
          <p:cNvCxnSpPr>
            <a:cxnSpLocks/>
          </p:cNvCxnSpPr>
          <p:nvPr/>
        </p:nvCxnSpPr>
        <p:spPr>
          <a:xfrm>
            <a:off x="868514" y="4174484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7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6BE90-85E5-410D-B1F4-9F04EF9C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阿尔时期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4F50E3-89E7-4301-887C-81FE037B1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向日葵</a:t>
            </a:r>
            <a:endParaRPr lang="en-US" altLang="zh-CN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CCF71B-6412-44CC-BFEC-62DA8C57A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-1889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月期间荷兰画家文森特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梵高所绘制的以插在瓶中的向日葵为主要内容的一系列油画作品，作品分别绘制了插在花瓶中的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朵，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朵，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朵，以及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朵向日葵。</a:t>
            </a:r>
          </a:p>
        </p:txBody>
      </p: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5BDB9BD9-6108-42F5-8410-F9A24A62D39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r="725"/>
          <a:stretch>
            <a:fillRect/>
          </a:stretch>
        </p:blipFill>
        <p:spPr/>
      </p:pic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386DBBA7-890F-480B-A662-5C47312C594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21C41214-5B60-4006-B111-7738CF95C8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>
            <a:fillRect/>
          </a:stretch>
        </p:blipFill>
        <p:spPr/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9266B14-97F7-4AA6-BBB5-6A8D7E52EC5C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—1889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3C7EF8-8B7D-41B7-B9A2-47DC68F386A8}"/>
              </a:ext>
            </a:extLst>
          </p:cNvPr>
          <p:cNvSpPr txBox="1"/>
          <p:nvPr/>
        </p:nvSpPr>
        <p:spPr>
          <a:xfrm>
            <a:off x="1242172" y="3182779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6196BBA-C2A5-4C36-A637-DD312FF49BD7}"/>
              </a:ext>
            </a:extLst>
          </p:cNvPr>
          <p:cNvSpPr txBox="1"/>
          <p:nvPr/>
        </p:nvSpPr>
        <p:spPr>
          <a:xfrm>
            <a:off x="2687115" y="3182779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682E043-C83E-4C0D-BBEC-D3B31959320F}"/>
              </a:ext>
            </a:extLst>
          </p:cNvPr>
          <p:cNvCxnSpPr>
            <a:cxnSpLocks/>
          </p:cNvCxnSpPr>
          <p:nvPr/>
        </p:nvCxnSpPr>
        <p:spPr>
          <a:xfrm>
            <a:off x="2313457" y="3218873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8C94470A-F766-4A1E-BED5-33FA43013B4D}"/>
              </a:ext>
            </a:extLst>
          </p:cNvPr>
          <p:cNvCxnSpPr>
            <a:cxnSpLocks/>
          </p:cNvCxnSpPr>
          <p:nvPr/>
        </p:nvCxnSpPr>
        <p:spPr>
          <a:xfrm>
            <a:off x="3655807" y="3218873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ED9542E-C17A-4047-9C12-DD1B753EBE93}"/>
              </a:ext>
            </a:extLst>
          </p:cNvPr>
          <p:cNvCxnSpPr>
            <a:cxnSpLocks/>
          </p:cNvCxnSpPr>
          <p:nvPr/>
        </p:nvCxnSpPr>
        <p:spPr>
          <a:xfrm>
            <a:off x="868514" y="3218873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4DDB94F-411C-41AB-AC8A-D70330EFB603}"/>
              </a:ext>
            </a:extLst>
          </p:cNvPr>
          <p:cNvSpPr txBox="1"/>
          <p:nvPr/>
        </p:nvSpPr>
        <p:spPr>
          <a:xfrm rot="16200000">
            <a:off x="8833460" y="2807499"/>
            <a:ext cx="50706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chemeClr val="bg1">
                    <a:alpha val="54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SUNFLOWERS</a:t>
            </a:r>
            <a:endParaRPr lang="zh-CN" altLang="en-US" sz="5400" dirty="0">
              <a:solidFill>
                <a:schemeClr val="bg1">
                  <a:alpha val="54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D5A7A2-4BAE-4FE9-8853-760F670A56F5}"/>
              </a:ext>
            </a:extLst>
          </p:cNvPr>
          <p:cNvSpPr txBox="1"/>
          <p:nvPr/>
        </p:nvSpPr>
        <p:spPr>
          <a:xfrm>
            <a:off x="10539145" y="6235700"/>
            <a:ext cx="10140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Vincent </a:t>
            </a:r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5929784-03BE-4AC9-A7C6-E9E8E4EBFE84}"/>
              </a:ext>
            </a:extLst>
          </p:cNvPr>
          <p:cNvSpPr/>
          <p:nvPr/>
        </p:nvSpPr>
        <p:spPr>
          <a:xfrm>
            <a:off x="8893764" y="3150432"/>
            <a:ext cx="1952035" cy="246817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花瓶裡的十二朵向日葵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53CCD4A-A853-4382-B08D-F0420EA6E4F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383272" y="3267273"/>
            <a:ext cx="510492" cy="656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34547448-DF04-4075-876C-5B8CA9B30952}"/>
              </a:ext>
            </a:extLst>
          </p:cNvPr>
          <p:cNvSpPr/>
          <p:nvPr/>
        </p:nvSpPr>
        <p:spPr>
          <a:xfrm>
            <a:off x="8042864" y="4944003"/>
            <a:ext cx="1952035" cy="246817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花瓶裡的十五朵向日葵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15AD723-AEAD-4A98-B833-F4896A27B9E9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532372" y="5060844"/>
            <a:ext cx="510492" cy="656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3C411692-7252-4E9F-ABC3-554AB29B78F2}"/>
              </a:ext>
            </a:extLst>
          </p:cNvPr>
          <p:cNvSpPr/>
          <p:nvPr/>
        </p:nvSpPr>
        <p:spPr>
          <a:xfrm>
            <a:off x="7066847" y="1130389"/>
            <a:ext cx="1952035" cy="246817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花瓶裡的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</a:t>
            </a:r>
            <a:r>
              <a:rPr lang="zh-TW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朵向日葵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A16E095B-C4C0-49F9-BBA2-8293D656245C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6556355" y="1247230"/>
            <a:ext cx="510492" cy="656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610CB6E4-DF84-4F0E-824C-224AB3A13543}"/>
              </a:ext>
            </a:extLst>
          </p:cNvPr>
          <p:cNvSpPr txBox="1"/>
          <p:nvPr/>
        </p:nvSpPr>
        <p:spPr>
          <a:xfrm>
            <a:off x="4368558" y="4204124"/>
            <a:ext cx="13260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Sunflowers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FA8135FB-6D28-433A-8DC8-1C1D4317F195}"/>
              </a:ext>
            </a:extLst>
          </p:cNvPr>
          <p:cNvSpPr/>
          <p:nvPr/>
        </p:nvSpPr>
        <p:spPr>
          <a:xfrm>
            <a:off x="3822674" y="5457892"/>
            <a:ext cx="370840" cy="370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图形 114">
            <a:extLst>
              <a:ext uri="{FF2B5EF4-FFF2-40B4-BE49-F238E27FC236}">
                <a16:creationId xmlns:a16="http://schemas.microsoft.com/office/drawing/2014/main" id="{0F4F7C88-5E11-43E2-A5B0-F24D35D90325}"/>
              </a:ext>
            </a:extLst>
          </p:cNvPr>
          <p:cNvSpPr/>
          <p:nvPr/>
        </p:nvSpPr>
        <p:spPr>
          <a:xfrm>
            <a:off x="3908890" y="5544164"/>
            <a:ext cx="198409" cy="198296"/>
          </a:xfrm>
          <a:custGeom>
            <a:avLst/>
            <a:gdLst>
              <a:gd name="connsiteX0" fmla="*/ 293865 w 313721"/>
              <a:gd name="connsiteY0" fmla="*/ 147405 h 313543"/>
              <a:gd name="connsiteX1" fmla="*/ 171701 w 313721"/>
              <a:gd name="connsiteY1" fmla="*/ 303283 h 313543"/>
              <a:gd name="connsiteX2" fmla="*/ 141753 w 313721"/>
              <a:gd name="connsiteY2" fmla="*/ 303283 h 313543"/>
              <a:gd name="connsiteX3" fmla="*/ 19856 w 313721"/>
              <a:gd name="connsiteY3" fmla="*/ 147405 h 313543"/>
              <a:gd name="connsiteX4" fmla="*/ 0 w 313721"/>
              <a:gd name="connsiteY4" fmla="*/ 88230 h 313543"/>
              <a:gd name="connsiteX5" fmla="*/ 78430 w 313721"/>
              <a:gd name="connsiteY5" fmla="*/ 0 h 313543"/>
              <a:gd name="connsiteX6" fmla="*/ 156554 w 313721"/>
              <a:gd name="connsiteY6" fmla="*/ 44288 h 313543"/>
              <a:gd name="connsiteX7" fmla="*/ 235291 w 313721"/>
              <a:gd name="connsiteY7" fmla="*/ 0 h 313543"/>
              <a:gd name="connsiteX8" fmla="*/ 313722 w 313721"/>
              <a:gd name="connsiteY8" fmla="*/ 88230 h 313543"/>
              <a:gd name="connsiteX9" fmla="*/ 293865 w 313721"/>
              <a:gd name="connsiteY9" fmla="*/ 147405 h 3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721" h="313543">
                <a:moveTo>
                  <a:pt x="293865" y="147405"/>
                </a:moveTo>
                <a:lnTo>
                  <a:pt x="171701" y="303283"/>
                </a:lnTo>
                <a:cubicBezTo>
                  <a:pt x="158010" y="316964"/>
                  <a:pt x="155434" y="316964"/>
                  <a:pt x="141753" y="303283"/>
                </a:cubicBezTo>
                <a:lnTo>
                  <a:pt x="19856" y="147405"/>
                </a:lnTo>
                <a:cubicBezTo>
                  <a:pt x="9478" y="130699"/>
                  <a:pt x="0" y="112921"/>
                  <a:pt x="0" y="88230"/>
                </a:cubicBezTo>
                <a:cubicBezTo>
                  <a:pt x="0" y="42210"/>
                  <a:pt x="32408" y="0"/>
                  <a:pt x="78430" y="0"/>
                </a:cubicBezTo>
                <a:cubicBezTo>
                  <a:pt x="111097" y="0"/>
                  <a:pt x="137378" y="18401"/>
                  <a:pt x="156554" y="44288"/>
                </a:cubicBezTo>
                <a:cubicBezTo>
                  <a:pt x="176296" y="19262"/>
                  <a:pt x="202625" y="0"/>
                  <a:pt x="235291" y="0"/>
                </a:cubicBezTo>
                <a:cubicBezTo>
                  <a:pt x="281314" y="0"/>
                  <a:pt x="313722" y="42210"/>
                  <a:pt x="313722" y="88230"/>
                </a:cubicBezTo>
                <a:cubicBezTo>
                  <a:pt x="313722" y="112921"/>
                  <a:pt x="306082" y="130709"/>
                  <a:pt x="293865" y="14740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0C0F5-91D8-48D7-81E5-076628D79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492990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圣雷米时期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9DE044-DD50-454A-A2D7-EB5ACABBFDC1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</p:spPr>
        <p:txBody>
          <a:bodyPr/>
          <a:lstStyle/>
          <a:p>
            <a:r>
              <a: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展出作品</a:t>
            </a:r>
          </a:p>
        </p:txBody>
      </p: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90A7C99B-1201-4E0D-81EA-A49DC9084C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CE1FD5C-6154-4509-A65D-2E4EB4143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3731" y="3535426"/>
            <a:ext cx="2337732" cy="369332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缠绷带的自画像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F2677B06-3AD5-481D-819E-10AF9F69B1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1888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年梵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•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高邀请高更来阿尔同住，起初他们相处愉快，但随着梵高病情反复，两个的艺术家却是不断的争吵。在一场剧烈争执后，高更大怒而去，梵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•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高无法阻止，亦无法抑制自己的激动，竟割下自己的右耳。他据此画的这幅自画像，成为他最具代表性的作品之一。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A7CDB8-8DE1-4822-BC35-956C0BE5F9C9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-1890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16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207873-4F9E-44C3-892C-E2CF6C647C1C}"/>
              </a:ext>
            </a:extLst>
          </p:cNvPr>
          <p:cNvSpPr txBox="1"/>
          <p:nvPr/>
        </p:nvSpPr>
        <p:spPr>
          <a:xfrm>
            <a:off x="1484454" y="4124824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94619AC-5655-4209-92BD-2224A1BABECB}"/>
              </a:ext>
            </a:extLst>
          </p:cNvPr>
          <p:cNvSpPr txBox="1"/>
          <p:nvPr/>
        </p:nvSpPr>
        <p:spPr>
          <a:xfrm>
            <a:off x="2709535" y="4124824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D8EC5E2-0CC9-4967-8F31-5819C00C36D3}"/>
              </a:ext>
            </a:extLst>
          </p:cNvPr>
          <p:cNvCxnSpPr>
            <a:cxnSpLocks/>
          </p:cNvCxnSpPr>
          <p:nvPr/>
        </p:nvCxnSpPr>
        <p:spPr>
          <a:xfrm>
            <a:off x="2374985" y="41609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5EE369B-9910-4C72-9C8F-77F01F2EF8A0}"/>
              </a:ext>
            </a:extLst>
          </p:cNvPr>
          <p:cNvCxnSpPr>
            <a:cxnSpLocks/>
          </p:cNvCxnSpPr>
          <p:nvPr/>
        </p:nvCxnSpPr>
        <p:spPr>
          <a:xfrm>
            <a:off x="3639119" y="41609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9D71925-24D5-418A-8823-8E0C508952C7}"/>
              </a:ext>
            </a:extLst>
          </p:cNvPr>
          <p:cNvCxnSpPr>
            <a:cxnSpLocks/>
          </p:cNvCxnSpPr>
          <p:nvPr/>
        </p:nvCxnSpPr>
        <p:spPr>
          <a:xfrm>
            <a:off x="1291550" y="4160918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C1852506-0C26-412C-A13A-2494CA0E1E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>
            <a:fillRect/>
          </a:stretch>
        </p:blipFill>
        <p:spPr/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9EF23D2-D931-4C08-8CDD-9ECBA0AC195E}"/>
              </a:ext>
            </a:extLst>
          </p:cNvPr>
          <p:cNvSpPr/>
          <p:nvPr/>
        </p:nvSpPr>
        <p:spPr>
          <a:xfrm>
            <a:off x="8470444" y="593896"/>
            <a:ext cx="1952035" cy="246817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包扎耳朵的自画像 </a:t>
            </a:r>
            <a:endParaRPr lang="zh-TW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5CB59C8-3A76-4914-BA0D-13C60B908566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959952" y="710737"/>
            <a:ext cx="510492" cy="656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63B193D8-BC91-4450-8AE8-E1EF6AF969B2}"/>
              </a:ext>
            </a:extLst>
          </p:cNvPr>
          <p:cNvSpPr/>
          <p:nvPr/>
        </p:nvSpPr>
        <p:spPr>
          <a:xfrm>
            <a:off x="9794420" y="1101500"/>
            <a:ext cx="1759406" cy="246817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缠绷带的自画像</a:t>
            </a:r>
            <a:endParaRPr lang="zh-TW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68A6E05-CCDC-4966-92C0-0CE410EECABD}"/>
              </a:ext>
            </a:extLst>
          </p:cNvPr>
          <p:cNvCxnSpPr>
            <a:stCxn id="20" idx="2"/>
          </p:cNvCxnSpPr>
          <p:nvPr/>
        </p:nvCxnSpPr>
        <p:spPr>
          <a:xfrm>
            <a:off x="10674123" y="1348317"/>
            <a:ext cx="8165" cy="418571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6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8D17DD5-0FDF-4224-AB20-3A689C825124}"/>
              </a:ext>
            </a:extLst>
          </p:cNvPr>
          <p:cNvSpPr txBox="1"/>
          <p:nvPr/>
        </p:nvSpPr>
        <p:spPr>
          <a:xfrm>
            <a:off x="2838323" y="5623567"/>
            <a:ext cx="35445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 sz="36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Starry Night</a:t>
            </a:r>
            <a:endParaRPr lang="zh-CN" altLang="en-US" sz="36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EA64361-4767-4988-A928-F34ED505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492990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圣雷米时期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A6F986-2F6D-412C-B1C7-0490104813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393" y="2591329"/>
            <a:ext cx="2346946" cy="369332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星月空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48D03F-5D38-4D08-B4C5-B2731C6EFF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在这幅画中，梵高用夸张的手法，生动地描绘了充满运动和变化的星空。整个画面被一股汹涌、动荡的蓝绿色激流所吞噬，旋转、躁动、卷曲的星云使夜空变得异常活跃，脱离现实的景象反映出梵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高躁动不安的情感和疯狂的幻觉世界。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0372F251-8BC2-4144-8373-5AC65026FC8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E56A630-9B06-4175-99D4-A86460C904C8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-1890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16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C87D5C-49C9-414F-92CE-C98FE2EFCA26}"/>
              </a:ext>
            </a:extLst>
          </p:cNvPr>
          <p:cNvSpPr txBox="1"/>
          <p:nvPr/>
        </p:nvSpPr>
        <p:spPr>
          <a:xfrm>
            <a:off x="1106675" y="3182779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1D992B-0A62-4FB6-BAEE-53082D342D4F}"/>
              </a:ext>
            </a:extLst>
          </p:cNvPr>
          <p:cNvSpPr txBox="1"/>
          <p:nvPr/>
        </p:nvSpPr>
        <p:spPr>
          <a:xfrm>
            <a:off x="2331756" y="3182779"/>
            <a:ext cx="5950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50E7CEB-5B86-4FE3-AEBA-1099A4218AE7}"/>
              </a:ext>
            </a:extLst>
          </p:cNvPr>
          <p:cNvCxnSpPr>
            <a:cxnSpLocks/>
          </p:cNvCxnSpPr>
          <p:nvPr/>
        </p:nvCxnSpPr>
        <p:spPr>
          <a:xfrm>
            <a:off x="1997206" y="3218873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A42D06D-A1E3-445A-A4B3-979073F56E78}"/>
              </a:ext>
            </a:extLst>
          </p:cNvPr>
          <p:cNvCxnSpPr>
            <a:cxnSpLocks/>
          </p:cNvCxnSpPr>
          <p:nvPr/>
        </p:nvCxnSpPr>
        <p:spPr>
          <a:xfrm>
            <a:off x="3261340" y="3218873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1AA6237-2F35-4FA4-B32D-F7F2A8F46161}"/>
              </a:ext>
            </a:extLst>
          </p:cNvPr>
          <p:cNvCxnSpPr>
            <a:cxnSpLocks/>
          </p:cNvCxnSpPr>
          <p:nvPr/>
        </p:nvCxnSpPr>
        <p:spPr>
          <a:xfrm>
            <a:off x="913771" y="3218873"/>
            <a:ext cx="0" cy="17403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6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FB6B49-4772-4148-AB0D-6D101D14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奥弗时期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105301-7CC7-4658-920B-61611794DAE3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展出作品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051566-07D8-48DC-B461-F12BD7B80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3067" y="2185319"/>
            <a:ext cx="2167994" cy="369332"/>
          </a:xfrm>
        </p:spPr>
        <p:txBody>
          <a:bodyPr/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加歇医生像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B2E0F-D547-424F-9589-795813BD65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50907" y="4844267"/>
            <a:ext cx="2167992" cy="369332"/>
          </a:xfrm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两棵丝柏树</a:t>
            </a:r>
            <a:endParaRPr lang="en-US" altLang="zh-CN" sz="20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4EA9E7E-2A06-44CF-8BAC-CCA36C82D0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月，也就是在自杀前一个月，为精心照顾他的加歇医生画了这幅肖像。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D468E66-A4E9-486E-B9B2-19AF1994FA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几乎梵高在阿尔经历了几次戏剧性事件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﹝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与高更闹翻、割耳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﹞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之后，他自愿住进离家不远的圣雷米精神病院，趁着幻觉和精神错乱发作的间歇期拼命工作。</a:t>
            </a:r>
          </a:p>
        </p:txBody>
      </p:sp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9224FBB1-EC21-4B4E-84F4-1DB41317125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DB777EC0-E211-4BBD-870C-5499AE624FF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>
            <a:fillRect/>
          </a:stretch>
        </p:blipFill>
        <p:spPr/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20EC118-B843-4DD9-9EDD-4F0FBB12B407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—1890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29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0C843F9-E1BF-4B1E-A3AC-CE68FF6390C0}"/>
              </a:ext>
            </a:extLst>
          </p:cNvPr>
          <p:cNvSpPr txBox="1"/>
          <p:nvPr/>
        </p:nvSpPr>
        <p:spPr>
          <a:xfrm>
            <a:off x="4662207" y="2774431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94BC2C-34C6-4712-B94A-3A7F95B8D1D7}"/>
              </a:ext>
            </a:extLst>
          </p:cNvPr>
          <p:cNvSpPr txBox="1"/>
          <p:nvPr/>
        </p:nvSpPr>
        <p:spPr>
          <a:xfrm>
            <a:off x="5698114" y="2774431"/>
            <a:ext cx="79380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52060F7-E851-4B0A-9C5F-845C8FEF15EA}"/>
              </a:ext>
            </a:extLst>
          </p:cNvPr>
          <p:cNvCxnSpPr>
            <a:cxnSpLocks/>
          </p:cNvCxnSpPr>
          <p:nvPr/>
        </p:nvCxnSpPr>
        <p:spPr>
          <a:xfrm>
            <a:off x="5528974" y="2810525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4D93AF5-8F0D-48EC-9447-AF4DE4FFE36E}"/>
              </a:ext>
            </a:extLst>
          </p:cNvPr>
          <p:cNvCxnSpPr>
            <a:cxnSpLocks/>
          </p:cNvCxnSpPr>
          <p:nvPr/>
        </p:nvCxnSpPr>
        <p:spPr>
          <a:xfrm>
            <a:off x="6661060" y="2810525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EE02CF3-0B6C-4C01-860A-35243C4D6950}"/>
              </a:ext>
            </a:extLst>
          </p:cNvPr>
          <p:cNvCxnSpPr>
            <a:cxnSpLocks/>
          </p:cNvCxnSpPr>
          <p:nvPr/>
        </p:nvCxnSpPr>
        <p:spPr>
          <a:xfrm>
            <a:off x="4493067" y="2810525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F35CD30-A0EA-40DF-BC45-2D15F7DCBD4E}"/>
              </a:ext>
            </a:extLst>
          </p:cNvPr>
          <p:cNvSpPr txBox="1"/>
          <p:nvPr/>
        </p:nvSpPr>
        <p:spPr>
          <a:xfrm>
            <a:off x="1743331" y="5953857"/>
            <a:ext cx="41601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 sz="28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Portrait of Doctor </a:t>
            </a:r>
            <a:r>
              <a:rPr lang="en-US" altLang="zh-CN" sz="2800" dirty="0" err="1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Gachet</a:t>
            </a:r>
            <a:endParaRPr lang="zh-CN" altLang="en-US" sz="28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367602-0EC0-46DE-A2AC-049420EABE3F}"/>
              </a:ext>
            </a:extLst>
          </p:cNvPr>
          <p:cNvSpPr txBox="1"/>
          <p:nvPr/>
        </p:nvSpPr>
        <p:spPr>
          <a:xfrm>
            <a:off x="9520047" y="5409681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2D803ED-9357-477F-BAFA-DB13DAA7A94A}"/>
              </a:ext>
            </a:extLst>
          </p:cNvPr>
          <p:cNvSpPr txBox="1"/>
          <p:nvPr/>
        </p:nvSpPr>
        <p:spPr>
          <a:xfrm>
            <a:off x="10555954" y="5409681"/>
            <a:ext cx="79380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1889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B7308CF-0392-451E-AE2F-66AFBEB7A34C}"/>
              </a:ext>
            </a:extLst>
          </p:cNvPr>
          <p:cNvCxnSpPr>
            <a:cxnSpLocks/>
          </p:cNvCxnSpPr>
          <p:nvPr/>
        </p:nvCxnSpPr>
        <p:spPr>
          <a:xfrm>
            <a:off x="10386814" y="5445775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85343381-4764-4E3C-8F74-8C0BAB716CA7}"/>
              </a:ext>
            </a:extLst>
          </p:cNvPr>
          <p:cNvCxnSpPr>
            <a:cxnSpLocks/>
          </p:cNvCxnSpPr>
          <p:nvPr/>
        </p:nvCxnSpPr>
        <p:spPr>
          <a:xfrm>
            <a:off x="11518900" y="5445775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E3B0FEA-5DAC-42E7-928F-9656A76C8E15}"/>
              </a:ext>
            </a:extLst>
          </p:cNvPr>
          <p:cNvCxnSpPr>
            <a:cxnSpLocks/>
          </p:cNvCxnSpPr>
          <p:nvPr/>
        </p:nvCxnSpPr>
        <p:spPr>
          <a:xfrm>
            <a:off x="9350907" y="5445775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96874A36-E0D4-4C41-91BA-3380CA300069}"/>
              </a:ext>
            </a:extLst>
          </p:cNvPr>
          <p:cNvSpPr txBox="1"/>
          <p:nvPr/>
        </p:nvSpPr>
        <p:spPr>
          <a:xfrm>
            <a:off x="7366977" y="497377"/>
            <a:ext cx="260840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 sz="40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Cypresses</a:t>
            </a:r>
            <a:endParaRPr lang="zh-CN" altLang="en-US" sz="4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67EA09-E437-4AB8-A7B6-3E0EA7154B01}"/>
              </a:ext>
            </a:extLst>
          </p:cNvPr>
          <p:cNvSpPr txBox="1"/>
          <p:nvPr/>
        </p:nvSpPr>
        <p:spPr>
          <a:xfrm>
            <a:off x="146462" y="131802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</a:t>
            </a:r>
            <a:endParaRPr lang="zh-CN" altLang="en-US" sz="66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DF4904-20BD-4BD5-A407-4E9F8F90120E}"/>
              </a:ext>
            </a:extLst>
          </p:cNvPr>
          <p:cNvSpPr txBox="1"/>
          <p:nvPr/>
        </p:nvSpPr>
        <p:spPr>
          <a:xfrm>
            <a:off x="11003374" y="131802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览</a:t>
            </a:r>
            <a:endParaRPr lang="zh-CN" altLang="en-US" sz="66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0B9FD-7A67-479F-B37B-A09C7108BFB1}"/>
              </a:ext>
            </a:extLst>
          </p:cNvPr>
          <p:cNvSpPr txBox="1"/>
          <p:nvPr/>
        </p:nvSpPr>
        <p:spPr>
          <a:xfrm>
            <a:off x="146462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简</a:t>
            </a:r>
            <a:endParaRPr lang="zh-CN" altLang="en-US" sz="66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FF2F26-AE25-4E7A-8204-0BC17B81B40F}"/>
              </a:ext>
            </a:extLst>
          </p:cNvPr>
          <p:cNvSpPr txBox="1"/>
          <p:nvPr/>
        </p:nvSpPr>
        <p:spPr>
          <a:xfrm>
            <a:off x="11003374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介</a:t>
            </a:r>
            <a:endParaRPr lang="zh-CN" altLang="en-US" sz="66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20782BF1-E99A-4479-86A6-A5198C10C6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14625" y="2039114"/>
            <a:ext cx="3457030" cy="2882703"/>
          </a:xfrm>
          <a:custGeom>
            <a:avLst/>
            <a:gdLst/>
            <a:ahLst/>
            <a:cxnLst/>
            <a:rect l="l" t="t" r="r" b="b"/>
            <a:pathLst>
              <a:path w="3457030" h="2882703">
                <a:moveTo>
                  <a:pt x="1584876" y="49971"/>
                </a:moveTo>
                <a:cubicBezTo>
                  <a:pt x="1606872" y="49971"/>
                  <a:pt x="1627694" y="52961"/>
                  <a:pt x="1647340" y="58940"/>
                </a:cubicBezTo>
                <a:cubicBezTo>
                  <a:pt x="1789139" y="105068"/>
                  <a:pt x="1898051" y="175967"/>
                  <a:pt x="1974076" y="271639"/>
                </a:cubicBezTo>
                <a:cubicBezTo>
                  <a:pt x="2050101" y="367310"/>
                  <a:pt x="2099645" y="477931"/>
                  <a:pt x="2122709" y="603500"/>
                </a:cubicBezTo>
                <a:cubicBezTo>
                  <a:pt x="2145773" y="729069"/>
                  <a:pt x="2144918" y="865743"/>
                  <a:pt x="2120146" y="1013521"/>
                </a:cubicBezTo>
                <a:cubicBezTo>
                  <a:pt x="2095374" y="1161300"/>
                  <a:pt x="2053945" y="1310787"/>
                  <a:pt x="1995859" y="1461983"/>
                </a:cubicBezTo>
                <a:cubicBezTo>
                  <a:pt x="1937772" y="1613178"/>
                  <a:pt x="1865164" y="1762238"/>
                  <a:pt x="1778035" y="1909162"/>
                </a:cubicBezTo>
                <a:cubicBezTo>
                  <a:pt x="1690905" y="2056086"/>
                  <a:pt x="1595660" y="2191052"/>
                  <a:pt x="1492301" y="2314058"/>
                </a:cubicBezTo>
                <a:cubicBezTo>
                  <a:pt x="1388942" y="2437065"/>
                  <a:pt x="1281311" y="2544695"/>
                  <a:pt x="1169409" y="2636950"/>
                </a:cubicBezTo>
                <a:cubicBezTo>
                  <a:pt x="1057507" y="2729205"/>
                  <a:pt x="946460" y="2796261"/>
                  <a:pt x="836267" y="2838117"/>
                </a:cubicBezTo>
                <a:cubicBezTo>
                  <a:pt x="726073" y="2879973"/>
                  <a:pt x="620578" y="2892360"/>
                  <a:pt x="519781" y="2875275"/>
                </a:cubicBezTo>
                <a:cubicBezTo>
                  <a:pt x="418984" y="2858191"/>
                  <a:pt x="329292" y="2803521"/>
                  <a:pt x="250705" y="2711267"/>
                </a:cubicBezTo>
                <a:cubicBezTo>
                  <a:pt x="149908" y="2591677"/>
                  <a:pt x="80289" y="2450305"/>
                  <a:pt x="41850" y="2287151"/>
                </a:cubicBezTo>
                <a:cubicBezTo>
                  <a:pt x="3410" y="2123996"/>
                  <a:pt x="-8549" y="1953581"/>
                  <a:pt x="5973" y="1775905"/>
                </a:cubicBezTo>
                <a:cubicBezTo>
                  <a:pt x="20495" y="1598229"/>
                  <a:pt x="59361" y="1418845"/>
                  <a:pt x="122573" y="1237752"/>
                </a:cubicBezTo>
                <a:cubicBezTo>
                  <a:pt x="185784" y="1056659"/>
                  <a:pt x="268643" y="887952"/>
                  <a:pt x="371148" y="731632"/>
                </a:cubicBezTo>
                <a:cubicBezTo>
                  <a:pt x="473654" y="575311"/>
                  <a:pt x="593670" y="437783"/>
                  <a:pt x="731198" y="319048"/>
                </a:cubicBezTo>
                <a:cubicBezTo>
                  <a:pt x="868726" y="200312"/>
                  <a:pt x="1018641" y="113610"/>
                  <a:pt x="1180941" y="58940"/>
                </a:cubicBezTo>
                <a:cubicBezTo>
                  <a:pt x="1049392" y="144361"/>
                  <a:pt x="932365" y="248575"/>
                  <a:pt x="829860" y="371582"/>
                </a:cubicBezTo>
                <a:cubicBezTo>
                  <a:pt x="727354" y="494588"/>
                  <a:pt x="640652" y="628699"/>
                  <a:pt x="569753" y="773915"/>
                </a:cubicBezTo>
                <a:cubicBezTo>
                  <a:pt x="498853" y="919131"/>
                  <a:pt x="445038" y="1070327"/>
                  <a:pt x="408307" y="1227501"/>
                </a:cubicBezTo>
                <a:cubicBezTo>
                  <a:pt x="371576" y="1384676"/>
                  <a:pt x="352783" y="1539716"/>
                  <a:pt x="351929" y="1692619"/>
                </a:cubicBezTo>
                <a:cubicBezTo>
                  <a:pt x="351074" y="1845523"/>
                  <a:pt x="369013" y="1991594"/>
                  <a:pt x="405744" y="2130830"/>
                </a:cubicBezTo>
                <a:cubicBezTo>
                  <a:pt x="442475" y="2270066"/>
                  <a:pt x="499280" y="2394354"/>
                  <a:pt x="576159" y="2503693"/>
                </a:cubicBezTo>
                <a:cubicBezTo>
                  <a:pt x="646205" y="2599365"/>
                  <a:pt x="721375" y="2654035"/>
                  <a:pt x="801671" y="2667702"/>
                </a:cubicBezTo>
                <a:cubicBezTo>
                  <a:pt x="881967" y="2681369"/>
                  <a:pt x="962690" y="2664712"/>
                  <a:pt x="1043840" y="2617730"/>
                </a:cubicBezTo>
                <a:cubicBezTo>
                  <a:pt x="1124990" y="2570749"/>
                  <a:pt x="1204432" y="2499422"/>
                  <a:pt x="1282165" y="2403750"/>
                </a:cubicBezTo>
                <a:cubicBezTo>
                  <a:pt x="1359898" y="2308079"/>
                  <a:pt x="1431225" y="2198313"/>
                  <a:pt x="1496145" y="2074452"/>
                </a:cubicBezTo>
                <a:cubicBezTo>
                  <a:pt x="1561065" y="1950591"/>
                  <a:pt x="1617016" y="1818188"/>
                  <a:pt x="1663998" y="1677244"/>
                </a:cubicBezTo>
                <a:cubicBezTo>
                  <a:pt x="1710979" y="1536299"/>
                  <a:pt x="1743866" y="1397062"/>
                  <a:pt x="1762659" y="1259534"/>
                </a:cubicBezTo>
                <a:cubicBezTo>
                  <a:pt x="1781451" y="1122006"/>
                  <a:pt x="1784014" y="992166"/>
                  <a:pt x="1770347" y="870014"/>
                </a:cubicBezTo>
                <a:cubicBezTo>
                  <a:pt x="1756679" y="747862"/>
                  <a:pt x="1722511" y="644075"/>
                  <a:pt x="1667841" y="558654"/>
                </a:cubicBezTo>
                <a:cubicBezTo>
                  <a:pt x="1613172" y="473233"/>
                  <a:pt x="1535012" y="411302"/>
                  <a:pt x="1433360" y="372863"/>
                </a:cubicBezTo>
                <a:cubicBezTo>
                  <a:pt x="1331709" y="334423"/>
                  <a:pt x="1201442" y="330579"/>
                  <a:pt x="1042559" y="361331"/>
                </a:cubicBezTo>
                <a:cubicBezTo>
                  <a:pt x="1027183" y="364748"/>
                  <a:pt x="1025901" y="358341"/>
                  <a:pt x="1038715" y="342111"/>
                </a:cubicBezTo>
                <a:cubicBezTo>
                  <a:pt x="1051528" y="325881"/>
                  <a:pt x="1074165" y="304526"/>
                  <a:pt x="1106624" y="278045"/>
                </a:cubicBezTo>
                <a:cubicBezTo>
                  <a:pt x="1139084" y="251565"/>
                  <a:pt x="1177951" y="222949"/>
                  <a:pt x="1223224" y="192197"/>
                </a:cubicBezTo>
                <a:cubicBezTo>
                  <a:pt x="1268498" y="161446"/>
                  <a:pt x="1316333" y="134538"/>
                  <a:pt x="1366732" y="111474"/>
                </a:cubicBezTo>
                <a:cubicBezTo>
                  <a:pt x="1417130" y="88411"/>
                  <a:pt x="1466675" y="70899"/>
                  <a:pt x="1515365" y="58940"/>
                </a:cubicBezTo>
                <a:cubicBezTo>
                  <a:pt x="1539710" y="52961"/>
                  <a:pt x="1562880" y="49971"/>
                  <a:pt x="1584876" y="49971"/>
                </a:cubicBezTo>
                <a:close/>
                <a:moveTo>
                  <a:pt x="3457030" y="0"/>
                </a:moveTo>
                <a:cubicBezTo>
                  <a:pt x="3421153" y="211844"/>
                  <a:pt x="3385276" y="415146"/>
                  <a:pt x="3349399" y="609907"/>
                </a:cubicBezTo>
                <a:cubicBezTo>
                  <a:pt x="3334023" y="691911"/>
                  <a:pt x="3317793" y="776478"/>
                  <a:pt x="3300709" y="863607"/>
                </a:cubicBezTo>
                <a:cubicBezTo>
                  <a:pt x="3283625" y="950737"/>
                  <a:pt x="3266541" y="1034450"/>
                  <a:pt x="3249456" y="1114745"/>
                </a:cubicBezTo>
                <a:cubicBezTo>
                  <a:pt x="3232372" y="1195041"/>
                  <a:pt x="3215715" y="1270212"/>
                  <a:pt x="3199485" y="1340257"/>
                </a:cubicBezTo>
                <a:cubicBezTo>
                  <a:pt x="3183255" y="1410303"/>
                  <a:pt x="3167452" y="1470097"/>
                  <a:pt x="3152076" y="1519642"/>
                </a:cubicBezTo>
                <a:cubicBezTo>
                  <a:pt x="3136700" y="1589687"/>
                  <a:pt x="3117053" y="1662295"/>
                  <a:pt x="3093136" y="1737465"/>
                </a:cubicBezTo>
                <a:cubicBezTo>
                  <a:pt x="3069218" y="1812636"/>
                  <a:pt x="3043591" y="1886953"/>
                  <a:pt x="3016257" y="1960415"/>
                </a:cubicBezTo>
                <a:cubicBezTo>
                  <a:pt x="2988922" y="2033877"/>
                  <a:pt x="2960306" y="2103922"/>
                  <a:pt x="2930408" y="2170551"/>
                </a:cubicBezTo>
                <a:cubicBezTo>
                  <a:pt x="2900511" y="2237179"/>
                  <a:pt x="2871895" y="2297828"/>
                  <a:pt x="2844560" y="2352498"/>
                </a:cubicBezTo>
                <a:cubicBezTo>
                  <a:pt x="2817225" y="2407167"/>
                  <a:pt x="2791599" y="2453722"/>
                  <a:pt x="2767681" y="2492161"/>
                </a:cubicBezTo>
                <a:cubicBezTo>
                  <a:pt x="2743763" y="2530601"/>
                  <a:pt x="2724116" y="2557509"/>
                  <a:pt x="2708741" y="2572884"/>
                </a:cubicBezTo>
                <a:cubicBezTo>
                  <a:pt x="2713866" y="2572884"/>
                  <a:pt x="2737357" y="2575020"/>
                  <a:pt x="2779213" y="2579291"/>
                </a:cubicBezTo>
                <a:cubicBezTo>
                  <a:pt x="2821069" y="2583562"/>
                  <a:pt x="2868905" y="2587406"/>
                  <a:pt x="2922721" y="2590823"/>
                </a:cubicBezTo>
                <a:cubicBezTo>
                  <a:pt x="2976536" y="2594240"/>
                  <a:pt x="3031205" y="2595094"/>
                  <a:pt x="3086729" y="2593385"/>
                </a:cubicBezTo>
                <a:cubicBezTo>
                  <a:pt x="3142253" y="2591677"/>
                  <a:pt x="3187953" y="2584844"/>
                  <a:pt x="3223830" y="2572884"/>
                </a:cubicBezTo>
                <a:cubicBezTo>
                  <a:pt x="3182828" y="2601928"/>
                  <a:pt x="3141398" y="2634388"/>
                  <a:pt x="3099542" y="2670264"/>
                </a:cubicBezTo>
                <a:cubicBezTo>
                  <a:pt x="3057686" y="2706141"/>
                  <a:pt x="3013267" y="2739456"/>
                  <a:pt x="2966285" y="2770207"/>
                </a:cubicBezTo>
                <a:cubicBezTo>
                  <a:pt x="2919304" y="2800959"/>
                  <a:pt x="2868905" y="2826585"/>
                  <a:pt x="2815090" y="2847086"/>
                </a:cubicBezTo>
                <a:cubicBezTo>
                  <a:pt x="2761275" y="2867587"/>
                  <a:pt x="2702761" y="2877838"/>
                  <a:pt x="2639549" y="2877838"/>
                </a:cubicBezTo>
                <a:lnTo>
                  <a:pt x="2265405" y="2877838"/>
                </a:lnTo>
                <a:cubicBezTo>
                  <a:pt x="2314949" y="2816335"/>
                  <a:pt x="2364493" y="2739456"/>
                  <a:pt x="2414038" y="2647201"/>
                </a:cubicBezTo>
                <a:cubicBezTo>
                  <a:pt x="2456748" y="2570322"/>
                  <a:pt x="2502449" y="2473369"/>
                  <a:pt x="2551139" y="2356342"/>
                </a:cubicBezTo>
                <a:cubicBezTo>
                  <a:pt x="2599829" y="2239315"/>
                  <a:pt x="2644675" y="2101360"/>
                  <a:pt x="2685677" y="1942476"/>
                </a:cubicBezTo>
                <a:cubicBezTo>
                  <a:pt x="2697636" y="1896349"/>
                  <a:pt x="2710022" y="1839971"/>
                  <a:pt x="2722835" y="1773342"/>
                </a:cubicBezTo>
                <a:cubicBezTo>
                  <a:pt x="2735648" y="1706714"/>
                  <a:pt x="2749315" y="1635814"/>
                  <a:pt x="2763837" y="1560644"/>
                </a:cubicBezTo>
                <a:cubicBezTo>
                  <a:pt x="2778359" y="1485473"/>
                  <a:pt x="2792453" y="1406886"/>
                  <a:pt x="2806121" y="1324881"/>
                </a:cubicBezTo>
                <a:cubicBezTo>
                  <a:pt x="2819788" y="1242877"/>
                  <a:pt x="2833455" y="1163435"/>
                  <a:pt x="2847123" y="1086556"/>
                </a:cubicBezTo>
                <a:cubicBezTo>
                  <a:pt x="2877874" y="905464"/>
                  <a:pt x="2909480" y="714974"/>
                  <a:pt x="2941940" y="515089"/>
                </a:cubicBezTo>
                <a:lnTo>
                  <a:pt x="2685677" y="397208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  <a:effectLst>
            <a:outerShdw dist="88900" dir="2700000" algn="tl" rotWithShape="0">
              <a:schemeClr val="accent1">
                <a:lumMod val="5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1300" dirty="0">
              <a:blipFill dpi="0" rotWithShape="1">
                <a:blip r:embed="rId3"/>
                <a:srcRect/>
                <a:tile tx="0" ty="0" sx="100000" sy="100000" flip="none" algn="ctr"/>
              </a:blipFill>
              <a:effectLst>
                <a:outerShdw dist="38100" dir="2700000" algn="tl" rotWithShape="0">
                  <a:schemeClr val="accent1">
                    <a:lumMod val="5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1C96AE-9B19-4027-9F78-40B298CF0EAC}"/>
              </a:ext>
            </a:extLst>
          </p:cNvPr>
          <p:cNvSpPr txBox="1"/>
          <p:nvPr/>
        </p:nvSpPr>
        <p:spPr>
          <a:xfrm>
            <a:off x="2353498" y="3050629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CDE60BA-1B6A-4608-A5F1-BF03A3D4D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297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ABBABE95-63BD-45D4-A862-72C1C12D07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4656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览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C85875B7-A353-46A1-9532-71848E7066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1952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简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ED5F5B3A-46FC-40B1-949E-CE4029B26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247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介</a:t>
            </a:r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57D2E124-F9E7-43DA-AA33-F6EDA9DF2E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8680" y="3747652"/>
            <a:ext cx="3970959" cy="313932"/>
          </a:xfrm>
        </p:spPr>
        <p:txBody>
          <a:bodyPr/>
          <a:lstStyle/>
          <a:p>
            <a:r>
              <a:rPr lang="en-US" altLang="zh-CN" sz="1600" spc="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Exhibition Introduction</a:t>
            </a:r>
            <a:endParaRPr lang="zh-CN" altLang="en-US" sz="1600" spc="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49400D7D-73E8-4EE4-8CD1-3EE6C87233FA}"/>
              </a:ext>
            </a:extLst>
          </p:cNvPr>
          <p:cNvSpPr txBox="1"/>
          <p:nvPr/>
        </p:nvSpPr>
        <p:spPr>
          <a:xfrm>
            <a:off x="8670340" y="1221636"/>
            <a:ext cx="25442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>
                    <a:alpha val="54000"/>
                  </a:schemeClr>
                </a:solidFill>
              </a:defRPr>
            </a:lvl1pPr>
          </a:lstStyle>
          <a:p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With Crows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C1B462DD-E05C-4180-843B-D8F84A83A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" b="10880"/>
          <a:stretch/>
        </p:blipFill>
        <p:spPr>
          <a:xfrm>
            <a:off x="812689" y="1599874"/>
            <a:ext cx="10706211" cy="5258127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875FEB9-8B73-491F-9EAF-9CD4B3DA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奥弗时期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A07E48-40F4-4DD9-8395-4C73C97BB522}"/>
              </a:ext>
            </a:extLst>
          </p:cNvPr>
          <p:cNvSpPr txBox="1"/>
          <p:nvPr/>
        </p:nvSpPr>
        <p:spPr>
          <a:xfrm>
            <a:off x="804473" y="1091515"/>
            <a:ext cx="3106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—1890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29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56212F-869E-4898-8043-EA58517D5CB5}"/>
              </a:ext>
            </a:extLst>
          </p:cNvPr>
          <p:cNvSpPr txBox="1"/>
          <p:nvPr/>
        </p:nvSpPr>
        <p:spPr>
          <a:xfrm>
            <a:off x="6250516" y="1279047"/>
            <a:ext cx="335380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>
                    <a:alpha val="54000"/>
                  </a:schemeClr>
                </a:solidFill>
              </a:defRPr>
            </a:lvl1pPr>
          </a:lstStyle>
          <a:p>
            <a:r>
              <a:rPr lang="en-US" altLang="zh-CN" sz="4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Wheat Field </a:t>
            </a:r>
            <a:endParaRPr lang="zh-CN" altLang="en-US" sz="4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FC53994-A016-4C59-AF18-54C0700B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50" y="591286"/>
            <a:ext cx="1208350" cy="1088257"/>
          </a:xfrm>
          <a:prstGeom prst="rect">
            <a:avLst/>
          </a:prstGeom>
          <a:effectLst>
            <a:outerShdw blurRad="254000" dist="63500" dir="2700000" sx="84000" sy="84000" algn="tl" rotWithShape="0">
              <a:prstClr val="black">
                <a:alpha val="97000"/>
              </a:prst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90A3E7-21FE-4669-BC89-9166645879E8}"/>
              </a:ext>
            </a:extLst>
          </p:cNvPr>
          <p:cNvSpPr/>
          <p:nvPr/>
        </p:nvSpPr>
        <p:spPr>
          <a:xfrm>
            <a:off x="0" y="4341826"/>
            <a:ext cx="12192000" cy="1893874"/>
          </a:xfrm>
          <a:prstGeom prst="rect">
            <a:avLst/>
          </a:prstGeom>
          <a:solidFill>
            <a:schemeClr val="accent1">
              <a:alpha val="9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: 剪去左右顶角 16">
            <a:extLst>
              <a:ext uri="{FF2B5EF4-FFF2-40B4-BE49-F238E27FC236}">
                <a16:creationId xmlns:a16="http://schemas.microsoft.com/office/drawing/2014/main" id="{B0196272-0702-4C97-B929-9B0930409AE0}"/>
              </a:ext>
            </a:extLst>
          </p:cNvPr>
          <p:cNvSpPr/>
          <p:nvPr/>
        </p:nvSpPr>
        <p:spPr>
          <a:xfrm>
            <a:off x="879657" y="3982686"/>
            <a:ext cx="2167993" cy="555096"/>
          </a:xfrm>
          <a:prstGeom prst="snip2SameRect">
            <a:avLst>
              <a:gd name="adj1" fmla="val 0"/>
              <a:gd name="adj2" fmla="val 38561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ED60C5E3-B7E6-4FD3-BE80-186AAD77B74D}"/>
              </a:ext>
            </a:extLst>
          </p:cNvPr>
          <p:cNvSpPr/>
          <p:nvPr/>
        </p:nvSpPr>
        <p:spPr>
          <a:xfrm rot="16200000">
            <a:off x="2904080" y="4394212"/>
            <a:ext cx="143570" cy="14357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40F67F5-8C5D-4BCF-80E0-69D0DBF59C2A}"/>
              </a:ext>
            </a:extLst>
          </p:cNvPr>
          <p:cNvSpPr txBox="1"/>
          <p:nvPr/>
        </p:nvSpPr>
        <p:spPr>
          <a:xfrm>
            <a:off x="1101879" y="4083877"/>
            <a:ext cx="17235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麦田上的鸦群</a:t>
            </a:r>
          </a:p>
        </p:txBody>
      </p: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BBE0A0B0-E369-43BE-A8DB-1894D2B83E66}"/>
              </a:ext>
            </a:extLst>
          </p:cNvPr>
          <p:cNvSpPr/>
          <p:nvPr/>
        </p:nvSpPr>
        <p:spPr>
          <a:xfrm>
            <a:off x="879657" y="4394212"/>
            <a:ext cx="143570" cy="14357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FA6315C-90B9-4113-84DE-4B23FA2978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文森特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梵高在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月创作的油画作品。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麦田上的鸦群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为梵高最强大，最具激烈争论的画作之一，在其作品中脱颖而出。画面极度骚动，绿色的小路在黄色麦田中深入远方，这更增添了不安和激奋情绪，这种画面处处流露出紧张和不祥的预兆，好像是一幅色彩和线条组成的无言绝命书。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047FC0E-F70F-4D1E-9506-8C18CCDF09BA}"/>
              </a:ext>
            </a:extLst>
          </p:cNvPr>
          <p:cNvSpPr txBox="1"/>
          <p:nvPr/>
        </p:nvSpPr>
        <p:spPr>
          <a:xfrm>
            <a:off x="1048797" y="4649291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创作时间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33285BE-A03C-4D2A-818E-B41ED77518E6}"/>
              </a:ext>
            </a:extLst>
          </p:cNvPr>
          <p:cNvSpPr txBox="1"/>
          <p:nvPr/>
        </p:nvSpPr>
        <p:spPr>
          <a:xfrm>
            <a:off x="2084704" y="4649291"/>
            <a:ext cx="79380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9A1998E-AE85-4CCC-B046-5ABC664FAF3F}"/>
              </a:ext>
            </a:extLst>
          </p:cNvPr>
          <p:cNvCxnSpPr>
            <a:cxnSpLocks/>
          </p:cNvCxnSpPr>
          <p:nvPr/>
        </p:nvCxnSpPr>
        <p:spPr>
          <a:xfrm>
            <a:off x="1915564" y="4685385"/>
            <a:ext cx="0" cy="174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94335BE-383E-4864-8E57-5EAB8209096E}"/>
              </a:ext>
            </a:extLst>
          </p:cNvPr>
          <p:cNvCxnSpPr>
            <a:cxnSpLocks/>
          </p:cNvCxnSpPr>
          <p:nvPr/>
        </p:nvCxnSpPr>
        <p:spPr>
          <a:xfrm>
            <a:off x="3047650" y="4685385"/>
            <a:ext cx="0" cy="174033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D5D1112-5649-47B4-BEA4-B78A9AB220DB}"/>
              </a:ext>
            </a:extLst>
          </p:cNvPr>
          <p:cNvCxnSpPr>
            <a:cxnSpLocks/>
          </p:cNvCxnSpPr>
          <p:nvPr/>
        </p:nvCxnSpPr>
        <p:spPr>
          <a:xfrm>
            <a:off x="879657" y="4685385"/>
            <a:ext cx="0" cy="174033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67EA09-E437-4AB8-A7B6-3E0EA7154B01}"/>
              </a:ext>
            </a:extLst>
          </p:cNvPr>
          <p:cNvSpPr txBox="1"/>
          <p:nvPr/>
        </p:nvSpPr>
        <p:spPr>
          <a:xfrm>
            <a:off x="146462" y="131802"/>
            <a:ext cx="103105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6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DF4904-20BD-4BD5-A407-4E9F8F90120E}"/>
              </a:ext>
            </a:extLst>
          </p:cNvPr>
          <p:cNvSpPr txBox="1"/>
          <p:nvPr/>
        </p:nvSpPr>
        <p:spPr>
          <a:xfrm>
            <a:off x="11003374" y="131802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6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0B9FD-7A67-479F-B37B-A09C7108BFB1}"/>
              </a:ext>
            </a:extLst>
          </p:cNvPr>
          <p:cNvSpPr txBox="1"/>
          <p:nvPr/>
        </p:nvSpPr>
        <p:spPr>
          <a:xfrm>
            <a:off x="146462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FF2F26-AE25-4E7A-8204-0BC17B81B40F}"/>
              </a:ext>
            </a:extLst>
          </p:cNvPr>
          <p:cNvSpPr txBox="1"/>
          <p:nvPr/>
        </p:nvSpPr>
        <p:spPr>
          <a:xfrm>
            <a:off x="11003374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</a:t>
            </a:r>
          </a:p>
        </p:txBody>
      </p:sp>
      <p:sp>
        <p:nvSpPr>
          <p:cNvPr id="16" name="PA-文本框 15">
            <a:extLst>
              <a:ext uri="{FF2B5EF4-FFF2-40B4-BE49-F238E27FC236}">
                <a16:creationId xmlns:a16="http://schemas.microsoft.com/office/drawing/2014/main" id="{2D9707DF-8CD2-46A9-BF37-AD4DC9CCCA3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80274" y="1928920"/>
            <a:ext cx="4744189" cy="3059786"/>
          </a:xfrm>
          <a:custGeom>
            <a:avLst/>
            <a:gdLst/>
            <a:ahLst/>
            <a:cxnLst/>
            <a:rect l="l" t="t" r="r" b="b"/>
            <a:pathLst>
              <a:path w="4744189" h="3059786">
                <a:moveTo>
                  <a:pt x="1584877" y="160165"/>
                </a:moveTo>
                <a:cubicBezTo>
                  <a:pt x="1606873" y="160165"/>
                  <a:pt x="1627694" y="163155"/>
                  <a:pt x="1647341" y="169134"/>
                </a:cubicBezTo>
                <a:cubicBezTo>
                  <a:pt x="1789140" y="215262"/>
                  <a:pt x="1898052" y="286161"/>
                  <a:pt x="1974077" y="381833"/>
                </a:cubicBezTo>
                <a:cubicBezTo>
                  <a:pt x="2050102" y="477504"/>
                  <a:pt x="2099646" y="588125"/>
                  <a:pt x="2122710" y="713694"/>
                </a:cubicBezTo>
                <a:cubicBezTo>
                  <a:pt x="2145773" y="839263"/>
                  <a:pt x="2144919" y="975937"/>
                  <a:pt x="2120147" y="1123715"/>
                </a:cubicBezTo>
                <a:cubicBezTo>
                  <a:pt x="2095375" y="1271494"/>
                  <a:pt x="2053946" y="1420981"/>
                  <a:pt x="1995859" y="1572177"/>
                </a:cubicBezTo>
                <a:cubicBezTo>
                  <a:pt x="1937773" y="1723372"/>
                  <a:pt x="1865165" y="1872432"/>
                  <a:pt x="1778035" y="2019356"/>
                </a:cubicBezTo>
                <a:cubicBezTo>
                  <a:pt x="1690906" y="2166280"/>
                  <a:pt x="1595661" y="2301246"/>
                  <a:pt x="1492302" y="2424252"/>
                </a:cubicBezTo>
                <a:cubicBezTo>
                  <a:pt x="1388942" y="2547259"/>
                  <a:pt x="1281311" y="2654889"/>
                  <a:pt x="1169410" y="2747144"/>
                </a:cubicBezTo>
                <a:cubicBezTo>
                  <a:pt x="1057508" y="2839399"/>
                  <a:pt x="946460" y="2906455"/>
                  <a:pt x="836267" y="2948311"/>
                </a:cubicBezTo>
                <a:cubicBezTo>
                  <a:pt x="726074" y="2990167"/>
                  <a:pt x="620579" y="3002554"/>
                  <a:pt x="519782" y="2985469"/>
                </a:cubicBezTo>
                <a:cubicBezTo>
                  <a:pt x="418985" y="2968385"/>
                  <a:pt x="329293" y="2913715"/>
                  <a:pt x="250705" y="2821461"/>
                </a:cubicBezTo>
                <a:cubicBezTo>
                  <a:pt x="149908" y="2701871"/>
                  <a:pt x="80290" y="2560499"/>
                  <a:pt x="41850" y="2397345"/>
                </a:cubicBezTo>
                <a:cubicBezTo>
                  <a:pt x="3411" y="2234190"/>
                  <a:pt x="-8548" y="2063775"/>
                  <a:pt x="5973" y="1886099"/>
                </a:cubicBezTo>
                <a:cubicBezTo>
                  <a:pt x="20495" y="1708423"/>
                  <a:pt x="59362" y="1529039"/>
                  <a:pt x="122573" y="1347946"/>
                </a:cubicBezTo>
                <a:cubicBezTo>
                  <a:pt x="185785" y="1166853"/>
                  <a:pt x="268644" y="998146"/>
                  <a:pt x="371149" y="841826"/>
                </a:cubicBezTo>
                <a:cubicBezTo>
                  <a:pt x="473654" y="685505"/>
                  <a:pt x="593671" y="547977"/>
                  <a:pt x="731199" y="429242"/>
                </a:cubicBezTo>
                <a:cubicBezTo>
                  <a:pt x="868727" y="310506"/>
                  <a:pt x="1018641" y="223804"/>
                  <a:pt x="1180942" y="169134"/>
                </a:cubicBezTo>
                <a:cubicBezTo>
                  <a:pt x="1049393" y="254555"/>
                  <a:pt x="932366" y="358769"/>
                  <a:pt x="829861" y="481776"/>
                </a:cubicBezTo>
                <a:cubicBezTo>
                  <a:pt x="727355" y="604782"/>
                  <a:pt x="640653" y="738893"/>
                  <a:pt x="569753" y="884109"/>
                </a:cubicBezTo>
                <a:cubicBezTo>
                  <a:pt x="498854" y="1029325"/>
                  <a:pt x="445038" y="1180521"/>
                  <a:pt x="408307" y="1337695"/>
                </a:cubicBezTo>
                <a:cubicBezTo>
                  <a:pt x="371576" y="1494870"/>
                  <a:pt x="352783" y="1649910"/>
                  <a:pt x="351929" y="1802813"/>
                </a:cubicBezTo>
                <a:cubicBezTo>
                  <a:pt x="351075" y="1955717"/>
                  <a:pt x="369013" y="2101788"/>
                  <a:pt x="405745" y="2241024"/>
                </a:cubicBezTo>
                <a:cubicBezTo>
                  <a:pt x="442476" y="2380260"/>
                  <a:pt x="499281" y="2504548"/>
                  <a:pt x="576160" y="2613887"/>
                </a:cubicBezTo>
                <a:cubicBezTo>
                  <a:pt x="646205" y="2709559"/>
                  <a:pt x="721376" y="2764229"/>
                  <a:pt x="801672" y="2777896"/>
                </a:cubicBezTo>
                <a:cubicBezTo>
                  <a:pt x="881967" y="2791563"/>
                  <a:pt x="962690" y="2774906"/>
                  <a:pt x="1043840" y="2727924"/>
                </a:cubicBezTo>
                <a:cubicBezTo>
                  <a:pt x="1124991" y="2680943"/>
                  <a:pt x="1204432" y="2609616"/>
                  <a:pt x="1282166" y="2513944"/>
                </a:cubicBezTo>
                <a:cubicBezTo>
                  <a:pt x="1359899" y="2418273"/>
                  <a:pt x="1431225" y="2308507"/>
                  <a:pt x="1496145" y="2184646"/>
                </a:cubicBezTo>
                <a:cubicBezTo>
                  <a:pt x="1561065" y="2060785"/>
                  <a:pt x="1617016" y="1928382"/>
                  <a:pt x="1663998" y="1787438"/>
                </a:cubicBezTo>
                <a:cubicBezTo>
                  <a:pt x="1710980" y="1646493"/>
                  <a:pt x="1743867" y="1507256"/>
                  <a:pt x="1762659" y="1369728"/>
                </a:cubicBezTo>
                <a:cubicBezTo>
                  <a:pt x="1781452" y="1232200"/>
                  <a:pt x="1784015" y="1102360"/>
                  <a:pt x="1770347" y="980208"/>
                </a:cubicBezTo>
                <a:cubicBezTo>
                  <a:pt x="1756680" y="858056"/>
                  <a:pt x="1722511" y="754269"/>
                  <a:pt x="1667842" y="668848"/>
                </a:cubicBezTo>
                <a:cubicBezTo>
                  <a:pt x="1613173" y="583427"/>
                  <a:pt x="1535012" y="521496"/>
                  <a:pt x="1433361" y="483057"/>
                </a:cubicBezTo>
                <a:cubicBezTo>
                  <a:pt x="1331710" y="444617"/>
                  <a:pt x="1201442" y="440773"/>
                  <a:pt x="1042559" y="471525"/>
                </a:cubicBezTo>
                <a:cubicBezTo>
                  <a:pt x="1027183" y="474942"/>
                  <a:pt x="1025902" y="468535"/>
                  <a:pt x="1038715" y="452305"/>
                </a:cubicBezTo>
                <a:cubicBezTo>
                  <a:pt x="1051528" y="436075"/>
                  <a:pt x="1074165" y="414720"/>
                  <a:pt x="1106625" y="388239"/>
                </a:cubicBezTo>
                <a:cubicBezTo>
                  <a:pt x="1139085" y="361759"/>
                  <a:pt x="1177952" y="333143"/>
                  <a:pt x="1223225" y="302391"/>
                </a:cubicBezTo>
                <a:cubicBezTo>
                  <a:pt x="1268498" y="271640"/>
                  <a:pt x="1316334" y="244732"/>
                  <a:pt x="1366732" y="221668"/>
                </a:cubicBezTo>
                <a:cubicBezTo>
                  <a:pt x="1417131" y="198605"/>
                  <a:pt x="1466675" y="181093"/>
                  <a:pt x="1515365" y="169134"/>
                </a:cubicBezTo>
                <a:cubicBezTo>
                  <a:pt x="1539710" y="163155"/>
                  <a:pt x="1562881" y="160165"/>
                  <a:pt x="1584877" y="160165"/>
                </a:cubicBezTo>
                <a:close/>
                <a:moveTo>
                  <a:pt x="3849113" y="0"/>
                </a:moveTo>
                <a:cubicBezTo>
                  <a:pt x="3843988" y="37639"/>
                  <a:pt x="3822633" y="88538"/>
                  <a:pt x="3785047" y="152697"/>
                </a:cubicBezTo>
                <a:cubicBezTo>
                  <a:pt x="3747462" y="216857"/>
                  <a:pt x="3699626" y="289571"/>
                  <a:pt x="3641540" y="370842"/>
                </a:cubicBezTo>
                <a:cubicBezTo>
                  <a:pt x="3583453" y="452112"/>
                  <a:pt x="3518533" y="539361"/>
                  <a:pt x="3446780" y="632591"/>
                </a:cubicBezTo>
                <a:cubicBezTo>
                  <a:pt x="3375026" y="725820"/>
                  <a:pt x="3301136" y="819916"/>
                  <a:pt x="3225112" y="914881"/>
                </a:cubicBezTo>
                <a:cubicBezTo>
                  <a:pt x="3149087" y="1009845"/>
                  <a:pt x="3073916" y="1103514"/>
                  <a:pt x="2999600" y="1195890"/>
                </a:cubicBezTo>
                <a:cubicBezTo>
                  <a:pt x="2925284" y="1288265"/>
                  <a:pt x="2857801" y="1373806"/>
                  <a:pt x="2797152" y="1452513"/>
                </a:cubicBezTo>
                <a:cubicBezTo>
                  <a:pt x="2736503" y="1531221"/>
                  <a:pt x="2685677" y="1600512"/>
                  <a:pt x="2644675" y="1660387"/>
                </a:cubicBezTo>
                <a:cubicBezTo>
                  <a:pt x="2603673" y="1720262"/>
                  <a:pt x="2577192" y="1766456"/>
                  <a:pt x="2565233" y="1798969"/>
                </a:cubicBezTo>
                <a:cubicBezTo>
                  <a:pt x="2587443" y="1798969"/>
                  <a:pt x="2626737" y="1800251"/>
                  <a:pt x="2683115" y="1802813"/>
                </a:cubicBezTo>
                <a:cubicBezTo>
                  <a:pt x="2739493" y="1805376"/>
                  <a:pt x="2807829" y="1807085"/>
                  <a:pt x="2888125" y="1807939"/>
                </a:cubicBezTo>
                <a:cubicBezTo>
                  <a:pt x="2968421" y="1808793"/>
                  <a:pt x="3058968" y="1808793"/>
                  <a:pt x="3159765" y="1807939"/>
                </a:cubicBezTo>
                <a:cubicBezTo>
                  <a:pt x="3260561" y="1807085"/>
                  <a:pt x="3366484" y="1804095"/>
                  <a:pt x="3477531" y="1798969"/>
                </a:cubicBezTo>
                <a:cubicBezTo>
                  <a:pt x="3489490" y="1704846"/>
                  <a:pt x="3502303" y="1606879"/>
                  <a:pt x="3515971" y="1505067"/>
                </a:cubicBezTo>
                <a:cubicBezTo>
                  <a:pt x="3529638" y="1403256"/>
                  <a:pt x="3542878" y="1304434"/>
                  <a:pt x="3555692" y="1208603"/>
                </a:cubicBezTo>
                <a:cubicBezTo>
                  <a:pt x="3568505" y="1112771"/>
                  <a:pt x="3580464" y="1022505"/>
                  <a:pt x="3591568" y="937804"/>
                </a:cubicBezTo>
                <a:cubicBezTo>
                  <a:pt x="3602673" y="853104"/>
                  <a:pt x="3610788" y="781657"/>
                  <a:pt x="3615913" y="723464"/>
                </a:cubicBezTo>
                <a:cubicBezTo>
                  <a:pt x="3621039" y="665297"/>
                  <a:pt x="3648373" y="607118"/>
                  <a:pt x="3697918" y="548925"/>
                </a:cubicBezTo>
                <a:cubicBezTo>
                  <a:pt x="3747462" y="490731"/>
                  <a:pt x="3800423" y="437677"/>
                  <a:pt x="3856801" y="389761"/>
                </a:cubicBezTo>
                <a:cubicBezTo>
                  <a:pt x="3923430" y="333303"/>
                  <a:pt x="3998600" y="280262"/>
                  <a:pt x="4082313" y="230638"/>
                </a:cubicBezTo>
                <a:cubicBezTo>
                  <a:pt x="4043019" y="393205"/>
                  <a:pt x="4005434" y="558347"/>
                  <a:pt x="3969557" y="726067"/>
                </a:cubicBezTo>
                <a:cubicBezTo>
                  <a:pt x="3954181" y="797927"/>
                  <a:pt x="3938378" y="873218"/>
                  <a:pt x="3922148" y="951939"/>
                </a:cubicBezTo>
                <a:cubicBezTo>
                  <a:pt x="3905918" y="1030660"/>
                  <a:pt x="3890542" y="1110235"/>
                  <a:pt x="3876021" y="1190664"/>
                </a:cubicBezTo>
                <a:cubicBezTo>
                  <a:pt x="3861499" y="1271094"/>
                  <a:pt x="3847832" y="1351096"/>
                  <a:pt x="3835019" y="1430671"/>
                </a:cubicBezTo>
                <a:cubicBezTo>
                  <a:pt x="3822206" y="1510246"/>
                  <a:pt x="3811528" y="1586818"/>
                  <a:pt x="3802986" y="1660387"/>
                </a:cubicBezTo>
                <a:cubicBezTo>
                  <a:pt x="3789318" y="1672373"/>
                  <a:pt x="3781630" y="1688636"/>
                  <a:pt x="3779922" y="1709177"/>
                </a:cubicBezTo>
                <a:cubicBezTo>
                  <a:pt x="3778213" y="1729718"/>
                  <a:pt x="3777359" y="1751961"/>
                  <a:pt x="3777359" y="1775906"/>
                </a:cubicBezTo>
                <a:cubicBezTo>
                  <a:pt x="3888407" y="1763867"/>
                  <a:pt x="3998173" y="1748818"/>
                  <a:pt x="4106658" y="1730759"/>
                </a:cubicBezTo>
                <a:cubicBezTo>
                  <a:pt x="4215143" y="1712701"/>
                  <a:pt x="4315940" y="1688616"/>
                  <a:pt x="4409049" y="1658505"/>
                </a:cubicBezTo>
                <a:cubicBezTo>
                  <a:pt x="4502158" y="1628394"/>
                  <a:pt x="4585443" y="1592271"/>
                  <a:pt x="4658906" y="1550134"/>
                </a:cubicBezTo>
                <a:lnTo>
                  <a:pt x="4744189" y="1489807"/>
                </a:lnTo>
                <a:lnTo>
                  <a:pt x="4744189" y="1576192"/>
                </a:lnTo>
                <a:lnTo>
                  <a:pt x="4685814" y="1655462"/>
                </a:lnTo>
                <a:cubicBezTo>
                  <a:pt x="4618331" y="1727216"/>
                  <a:pt x="4537181" y="1787011"/>
                  <a:pt x="4442363" y="1834846"/>
                </a:cubicBezTo>
                <a:cubicBezTo>
                  <a:pt x="4347546" y="1882682"/>
                  <a:pt x="4241623" y="1920268"/>
                  <a:pt x="4124596" y="1947602"/>
                </a:cubicBezTo>
                <a:cubicBezTo>
                  <a:pt x="4007569" y="1974937"/>
                  <a:pt x="3884990" y="1994584"/>
                  <a:pt x="3756858" y="2006543"/>
                </a:cubicBezTo>
                <a:cubicBezTo>
                  <a:pt x="3738066" y="2134675"/>
                  <a:pt x="3721835" y="2254264"/>
                  <a:pt x="3708168" y="2365312"/>
                </a:cubicBezTo>
                <a:cubicBezTo>
                  <a:pt x="3694501" y="2476359"/>
                  <a:pt x="3682542" y="2572885"/>
                  <a:pt x="3672291" y="2654889"/>
                </a:cubicBezTo>
                <a:cubicBezTo>
                  <a:pt x="3660332" y="2750561"/>
                  <a:pt x="3649228" y="2838545"/>
                  <a:pt x="3638977" y="2918841"/>
                </a:cubicBezTo>
                <a:lnTo>
                  <a:pt x="3218705" y="3059786"/>
                </a:lnTo>
                <a:cubicBezTo>
                  <a:pt x="3244331" y="2979490"/>
                  <a:pt x="3269958" y="2888943"/>
                  <a:pt x="3295584" y="2788146"/>
                </a:cubicBezTo>
                <a:cubicBezTo>
                  <a:pt x="3317794" y="2701017"/>
                  <a:pt x="3340857" y="2597657"/>
                  <a:pt x="3364775" y="2478067"/>
                </a:cubicBezTo>
                <a:cubicBezTo>
                  <a:pt x="3388693" y="2358478"/>
                  <a:pt x="3410048" y="2225221"/>
                  <a:pt x="3428841" y="2078297"/>
                </a:cubicBezTo>
                <a:cubicBezTo>
                  <a:pt x="3439092" y="2078297"/>
                  <a:pt x="3445925" y="2074026"/>
                  <a:pt x="3449342" y="2065483"/>
                </a:cubicBezTo>
                <a:cubicBezTo>
                  <a:pt x="3451051" y="2062067"/>
                  <a:pt x="3451905" y="2057795"/>
                  <a:pt x="3451905" y="2052670"/>
                </a:cubicBezTo>
                <a:cubicBezTo>
                  <a:pt x="3323773" y="2059504"/>
                  <a:pt x="3196495" y="2063348"/>
                  <a:pt x="3070072" y="2064202"/>
                </a:cubicBezTo>
                <a:cubicBezTo>
                  <a:pt x="2943649" y="2065056"/>
                  <a:pt x="2823632" y="2066338"/>
                  <a:pt x="2710022" y="2068046"/>
                </a:cubicBezTo>
                <a:cubicBezTo>
                  <a:pt x="2596412" y="2069755"/>
                  <a:pt x="2491344" y="2072317"/>
                  <a:pt x="2394818" y="2075734"/>
                </a:cubicBezTo>
                <a:cubicBezTo>
                  <a:pt x="2298292" y="2079151"/>
                  <a:pt x="2215007" y="2086839"/>
                  <a:pt x="2144962" y="2098798"/>
                </a:cubicBezTo>
                <a:cubicBezTo>
                  <a:pt x="2185964" y="2044128"/>
                  <a:pt x="2238925" y="1974937"/>
                  <a:pt x="2303845" y="1891224"/>
                </a:cubicBezTo>
                <a:cubicBezTo>
                  <a:pt x="2368765" y="1807512"/>
                  <a:pt x="2441373" y="1715257"/>
                  <a:pt x="2521669" y="1614460"/>
                </a:cubicBezTo>
                <a:cubicBezTo>
                  <a:pt x="2601964" y="1513663"/>
                  <a:pt x="2687386" y="1407741"/>
                  <a:pt x="2777932" y="1296693"/>
                </a:cubicBezTo>
                <a:cubicBezTo>
                  <a:pt x="2868478" y="1185646"/>
                  <a:pt x="2959025" y="1074598"/>
                  <a:pt x="3049571" y="963551"/>
                </a:cubicBezTo>
                <a:cubicBezTo>
                  <a:pt x="3140117" y="852503"/>
                  <a:pt x="3228101" y="744873"/>
                  <a:pt x="3313523" y="640659"/>
                </a:cubicBezTo>
                <a:cubicBezTo>
                  <a:pt x="3398944" y="536445"/>
                  <a:pt x="3477531" y="441201"/>
                  <a:pt x="3549285" y="354925"/>
                </a:cubicBezTo>
                <a:cubicBezTo>
                  <a:pt x="3621039" y="268650"/>
                  <a:pt x="3682969" y="194334"/>
                  <a:pt x="3735076" y="131976"/>
                </a:cubicBezTo>
                <a:cubicBezTo>
                  <a:pt x="3787183" y="69618"/>
                  <a:pt x="3825195" y="25627"/>
                  <a:pt x="3849113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  <a:effectLst>
            <a:outerShdw dist="88900" dir="2700000" algn="tl" rotWithShape="0">
              <a:schemeClr val="accent1">
                <a:lumMod val="5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41300">
                <a:blipFill dpi="0" rotWithShape="1">
                  <a:blip r:embed="rId3"/>
                  <a:srcRect/>
                  <a:tile tx="0" ty="0" sx="100000" sy="100000" flip="none" algn="ctr"/>
                </a:blip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+mj-lt"/>
              </a:defRPr>
            </a:lvl1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1C96AE-9B19-4027-9F78-40B298CF0EAC}"/>
              </a:ext>
            </a:extLst>
          </p:cNvPr>
          <p:cNvSpPr txBox="1"/>
          <p:nvPr/>
        </p:nvSpPr>
        <p:spPr>
          <a:xfrm>
            <a:off x="1716872" y="3050629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5C32B59-BC47-4B5D-B9FA-E01284E3A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297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D3149-EE42-4F06-AD5F-271F901BDB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4656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C716C6-8435-40B9-888E-D2B076AD26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1952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须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BCC3DBF-B99E-4B9D-A51D-C68461D1B9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247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6A67992-680E-4B31-9939-5BD849FAB9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8680" y="3747652"/>
            <a:ext cx="4567276" cy="313932"/>
          </a:xfrm>
        </p:spPr>
        <p:txBody>
          <a:bodyPr/>
          <a:lstStyle/>
          <a:p>
            <a:r>
              <a:rPr lang="en-US" altLang="zh-CN" sz="1600" spc="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Instructions for Exhibitors</a:t>
            </a:r>
          </a:p>
        </p:txBody>
      </p:sp>
    </p:spTree>
    <p:extLst>
      <p:ext uri="{BB962C8B-B14F-4D97-AF65-F5344CB8AC3E}">
        <p14:creationId xmlns:p14="http://schemas.microsoft.com/office/powerpoint/2010/main" val="40883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5944026A-9BF7-42A7-AEB6-33D1681CA42B}"/>
              </a:ext>
            </a:extLst>
          </p:cNvPr>
          <p:cNvSpPr/>
          <p:nvPr/>
        </p:nvSpPr>
        <p:spPr>
          <a:xfrm>
            <a:off x="0" y="1746250"/>
            <a:ext cx="12192000" cy="4178300"/>
          </a:xfrm>
          <a:custGeom>
            <a:avLst/>
            <a:gdLst>
              <a:gd name="connsiteX0" fmla="*/ 0 w 12192000"/>
              <a:gd name="connsiteY0" fmla="*/ 0 h 4178300"/>
              <a:gd name="connsiteX1" fmla="*/ 943277 w 12192000"/>
              <a:gd name="connsiteY1" fmla="*/ 0 h 4178300"/>
              <a:gd name="connsiteX2" fmla="*/ 1024089 w 12192000"/>
              <a:gd name="connsiteY2" fmla="*/ 265756 h 4178300"/>
              <a:gd name="connsiteX3" fmla="*/ 1104901 w 12192000"/>
              <a:gd name="connsiteY3" fmla="*/ 0 h 4178300"/>
              <a:gd name="connsiteX4" fmla="*/ 12192000 w 12192000"/>
              <a:gd name="connsiteY4" fmla="*/ 0 h 4178300"/>
              <a:gd name="connsiteX5" fmla="*/ 12192000 w 12192000"/>
              <a:gd name="connsiteY5" fmla="*/ 4178300 h 4178300"/>
              <a:gd name="connsiteX6" fmla="*/ 1104901 w 12192000"/>
              <a:gd name="connsiteY6" fmla="*/ 4178300 h 4178300"/>
              <a:gd name="connsiteX7" fmla="*/ 1024089 w 12192000"/>
              <a:gd name="connsiteY7" fmla="*/ 3912544 h 4178300"/>
              <a:gd name="connsiteX8" fmla="*/ 943277 w 12192000"/>
              <a:gd name="connsiteY8" fmla="*/ 4178300 h 4178300"/>
              <a:gd name="connsiteX9" fmla="*/ 0 w 12192000"/>
              <a:gd name="connsiteY9" fmla="*/ 4178300 h 417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178300">
                <a:moveTo>
                  <a:pt x="0" y="0"/>
                </a:moveTo>
                <a:lnTo>
                  <a:pt x="943277" y="0"/>
                </a:lnTo>
                <a:lnTo>
                  <a:pt x="1024089" y="265756"/>
                </a:lnTo>
                <a:lnTo>
                  <a:pt x="1104901" y="0"/>
                </a:lnTo>
                <a:lnTo>
                  <a:pt x="12192000" y="0"/>
                </a:lnTo>
                <a:lnTo>
                  <a:pt x="12192000" y="4178300"/>
                </a:lnTo>
                <a:lnTo>
                  <a:pt x="1104901" y="4178300"/>
                </a:lnTo>
                <a:lnTo>
                  <a:pt x="1024089" y="3912544"/>
                </a:lnTo>
                <a:lnTo>
                  <a:pt x="943277" y="4178300"/>
                </a:lnTo>
                <a:lnTo>
                  <a:pt x="0" y="41783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0">
            <a:noFill/>
          </a:ln>
          <a:effectLst>
            <a:outerShdw blurRad="381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38E1275-E349-4C60-B1F7-B504381B455C}"/>
              </a:ext>
            </a:extLst>
          </p:cNvPr>
          <p:cNvSpPr/>
          <p:nvPr/>
        </p:nvSpPr>
        <p:spPr>
          <a:xfrm>
            <a:off x="2053360" y="2514132"/>
            <a:ext cx="1338828" cy="13388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27684FB-58C9-4141-BC1C-C682C9136B94}"/>
              </a:ext>
            </a:extLst>
          </p:cNvPr>
          <p:cNvSpPr/>
          <p:nvPr/>
        </p:nvSpPr>
        <p:spPr>
          <a:xfrm>
            <a:off x="4364760" y="2291882"/>
            <a:ext cx="1338828" cy="133882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0264CE0-FE66-4711-997A-87B91AE4F438}"/>
              </a:ext>
            </a:extLst>
          </p:cNvPr>
          <p:cNvSpPr/>
          <p:nvPr/>
        </p:nvSpPr>
        <p:spPr>
          <a:xfrm>
            <a:off x="6479310" y="2526832"/>
            <a:ext cx="1338828" cy="13388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0D0B6A0-8163-4195-9C9E-9B5C7985FB20}"/>
              </a:ext>
            </a:extLst>
          </p:cNvPr>
          <p:cNvSpPr/>
          <p:nvPr/>
        </p:nvSpPr>
        <p:spPr>
          <a:xfrm>
            <a:off x="8778010" y="2323632"/>
            <a:ext cx="1338828" cy="133882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EE9254D-2397-4624-B417-4BA72B77591C}"/>
              </a:ext>
            </a:extLst>
          </p:cNvPr>
          <p:cNvGrpSpPr/>
          <p:nvPr/>
        </p:nvGrpSpPr>
        <p:grpSpPr>
          <a:xfrm>
            <a:off x="1902005" y="387464"/>
            <a:ext cx="2261141" cy="638355"/>
            <a:chOff x="1247955" y="971909"/>
            <a:chExt cx="2261141" cy="638355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ADC9F9C-029A-428F-A58A-C9C84BA5EA75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19F7572-F0A7-46A7-90A4-FC39467C0D9E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556336F-0C1C-4975-8663-F49D8226355F}"/>
              </a:ext>
            </a:extLst>
          </p:cNvPr>
          <p:cNvSpPr txBox="1"/>
          <p:nvPr/>
        </p:nvSpPr>
        <p:spPr>
          <a:xfrm>
            <a:off x="2351494" y="413525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官网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66CCD2-FE2B-4902-BF9E-8B1E166ECDB8}"/>
              </a:ext>
            </a:extLst>
          </p:cNvPr>
          <p:cNvSpPr txBox="1"/>
          <p:nvPr/>
        </p:nvSpPr>
        <p:spPr>
          <a:xfrm>
            <a:off x="4397280" y="413525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微信公众号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AC950DC-A9A7-4DB7-B73F-A71C79310D32}"/>
              </a:ext>
            </a:extLst>
          </p:cNvPr>
          <p:cNvSpPr txBox="1"/>
          <p:nvPr/>
        </p:nvSpPr>
        <p:spPr>
          <a:xfrm>
            <a:off x="6981676" y="413525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电话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1AF49C-390F-4E38-BC42-2A9747C46C4F}"/>
              </a:ext>
            </a:extLst>
          </p:cNvPr>
          <p:cNvSpPr txBox="1"/>
          <p:nvPr/>
        </p:nvSpPr>
        <p:spPr>
          <a:xfrm>
            <a:off x="9147688" y="413525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团购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3B044F3-0132-4FA6-B5E8-4D7E138450D5}"/>
              </a:ext>
            </a:extLst>
          </p:cNvPr>
          <p:cNvSpPr/>
          <p:nvPr/>
        </p:nvSpPr>
        <p:spPr>
          <a:xfrm>
            <a:off x="1953949" y="2410336"/>
            <a:ext cx="1338828" cy="133882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4A195C0-FE58-49F0-8979-E47A8D0234F8}"/>
              </a:ext>
            </a:extLst>
          </p:cNvPr>
          <p:cNvSpPr/>
          <p:nvPr/>
        </p:nvSpPr>
        <p:spPr>
          <a:xfrm>
            <a:off x="4269040" y="2410336"/>
            <a:ext cx="1338828" cy="133882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C783C2D-4296-48C6-9A6A-2EF35F41B7F6}"/>
              </a:ext>
            </a:extLst>
          </p:cNvPr>
          <p:cNvSpPr/>
          <p:nvPr/>
        </p:nvSpPr>
        <p:spPr>
          <a:xfrm>
            <a:off x="6584131" y="2410336"/>
            <a:ext cx="1338828" cy="133882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8FCEAB-7316-451C-B0DC-103F38FA9690}"/>
              </a:ext>
            </a:extLst>
          </p:cNvPr>
          <p:cNvSpPr/>
          <p:nvPr/>
        </p:nvSpPr>
        <p:spPr>
          <a:xfrm>
            <a:off x="8899223" y="2410336"/>
            <a:ext cx="1338828" cy="133882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图形 20">
            <a:extLst>
              <a:ext uri="{FF2B5EF4-FFF2-40B4-BE49-F238E27FC236}">
                <a16:creationId xmlns:a16="http://schemas.microsoft.com/office/drawing/2014/main" id="{D5224C9F-6003-43C2-BCB0-DB1387BE9626}"/>
              </a:ext>
            </a:extLst>
          </p:cNvPr>
          <p:cNvSpPr/>
          <p:nvPr/>
        </p:nvSpPr>
        <p:spPr>
          <a:xfrm>
            <a:off x="9288860" y="2824702"/>
            <a:ext cx="559554" cy="510097"/>
          </a:xfrm>
          <a:custGeom>
            <a:avLst/>
            <a:gdLst>
              <a:gd name="connsiteX0" fmla="*/ 331035 w 608110"/>
              <a:gd name="connsiteY0" fmla="*/ 474200 h 554362"/>
              <a:gd name="connsiteX1" fmla="*/ 368823 w 608110"/>
              <a:gd name="connsiteY1" fmla="*/ 514281 h 554362"/>
              <a:gd name="connsiteX2" fmla="*/ 331035 w 608110"/>
              <a:gd name="connsiteY2" fmla="*/ 554362 h 554362"/>
              <a:gd name="connsiteX3" fmla="*/ 293247 w 608110"/>
              <a:gd name="connsiteY3" fmla="*/ 514281 h 554362"/>
              <a:gd name="connsiteX4" fmla="*/ 331035 w 608110"/>
              <a:gd name="connsiteY4" fmla="*/ 474200 h 554362"/>
              <a:gd name="connsiteX5" fmla="*/ 149965 w 608110"/>
              <a:gd name="connsiteY5" fmla="*/ 474200 h 554362"/>
              <a:gd name="connsiteX6" fmla="*/ 187753 w 608110"/>
              <a:gd name="connsiteY6" fmla="*/ 514281 h 554362"/>
              <a:gd name="connsiteX7" fmla="*/ 149965 w 608110"/>
              <a:gd name="connsiteY7" fmla="*/ 554362 h 554362"/>
              <a:gd name="connsiteX8" fmla="*/ 112177 w 608110"/>
              <a:gd name="connsiteY8" fmla="*/ 514281 h 554362"/>
              <a:gd name="connsiteX9" fmla="*/ 149965 w 608110"/>
              <a:gd name="connsiteY9" fmla="*/ 474200 h 554362"/>
              <a:gd name="connsiteX10" fmla="*/ 493635 w 608110"/>
              <a:gd name="connsiteY10" fmla="*/ 174791 h 554362"/>
              <a:gd name="connsiteX11" fmla="*/ 583087 w 608110"/>
              <a:gd name="connsiteY11" fmla="*/ 174791 h 554362"/>
              <a:gd name="connsiteX12" fmla="*/ 608110 w 608110"/>
              <a:gd name="connsiteY12" fmla="*/ 201348 h 554362"/>
              <a:gd name="connsiteX13" fmla="*/ 583087 w 608110"/>
              <a:gd name="connsiteY13" fmla="*/ 227905 h 554362"/>
              <a:gd name="connsiteX14" fmla="*/ 524077 w 608110"/>
              <a:gd name="connsiteY14" fmla="*/ 227019 h 554362"/>
              <a:gd name="connsiteX15" fmla="*/ 503881 w 608110"/>
              <a:gd name="connsiteY15" fmla="*/ 237445 h 554362"/>
              <a:gd name="connsiteX16" fmla="*/ 404972 w 608110"/>
              <a:gd name="connsiteY16" fmla="*/ 442718 h 554362"/>
              <a:gd name="connsiteX17" fmla="*/ 383003 w 608110"/>
              <a:gd name="connsiteY17" fmla="*/ 456488 h 554362"/>
              <a:gd name="connsiteX18" fmla="*/ 85782 w 608110"/>
              <a:gd name="connsiteY18" fmla="*/ 456488 h 554362"/>
              <a:gd name="connsiteX19" fmla="*/ 80068 w 608110"/>
              <a:gd name="connsiteY19" fmla="*/ 455210 h 554362"/>
              <a:gd name="connsiteX20" fmla="*/ 66473 w 608110"/>
              <a:gd name="connsiteY20" fmla="*/ 442521 h 554362"/>
              <a:gd name="connsiteX21" fmla="*/ 1157 w 608110"/>
              <a:gd name="connsiteY21" fmla="*/ 257117 h 554362"/>
              <a:gd name="connsiteX22" fmla="*/ 3718 w 608110"/>
              <a:gd name="connsiteY22" fmla="*/ 238724 h 554362"/>
              <a:gd name="connsiteX23" fmla="*/ 20171 w 608110"/>
              <a:gd name="connsiteY23" fmla="*/ 230265 h 554362"/>
              <a:gd name="connsiteX24" fmla="*/ 442506 w 608110"/>
              <a:gd name="connsiteY24" fmla="*/ 230265 h 554362"/>
              <a:gd name="connsiteX25" fmla="*/ 457973 w 608110"/>
              <a:gd name="connsiteY25" fmla="*/ 216987 h 554362"/>
              <a:gd name="connsiteX26" fmla="*/ 471667 w 608110"/>
              <a:gd name="connsiteY26" fmla="*/ 188561 h 554362"/>
              <a:gd name="connsiteX27" fmla="*/ 493635 w 608110"/>
              <a:gd name="connsiteY27" fmla="*/ 174791 h 554362"/>
              <a:gd name="connsiteX28" fmla="*/ 201424 w 608110"/>
              <a:gd name="connsiteY28" fmla="*/ 0 h 554362"/>
              <a:gd name="connsiteX29" fmla="*/ 247824 w 608110"/>
              <a:gd name="connsiteY29" fmla="*/ 18887 h 554362"/>
              <a:gd name="connsiteX30" fmla="*/ 294323 w 608110"/>
              <a:gd name="connsiteY30" fmla="*/ 0 h 554362"/>
              <a:gd name="connsiteX31" fmla="*/ 360919 w 608110"/>
              <a:gd name="connsiteY31" fmla="*/ 66498 h 554362"/>
              <a:gd name="connsiteX32" fmla="*/ 348703 w 608110"/>
              <a:gd name="connsiteY32" fmla="*/ 104763 h 554362"/>
              <a:gd name="connsiteX33" fmla="*/ 337867 w 608110"/>
              <a:gd name="connsiteY33" fmla="*/ 117650 h 554362"/>
              <a:gd name="connsiteX34" fmla="*/ 268808 w 608110"/>
              <a:gd name="connsiteY34" fmla="*/ 186705 h 554362"/>
              <a:gd name="connsiteX35" fmla="*/ 248022 w 608110"/>
              <a:gd name="connsiteY35" fmla="*/ 200476 h 554362"/>
              <a:gd name="connsiteX36" fmla="*/ 247824 w 608110"/>
              <a:gd name="connsiteY36" fmla="*/ 200476 h 554362"/>
              <a:gd name="connsiteX37" fmla="*/ 247627 w 608110"/>
              <a:gd name="connsiteY37" fmla="*/ 200476 h 554362"/>
              <a:gd name="connsiteX38" fmla="*/ 226939 w 608110"/>
              <a:gd name="connsiteY38" fmla="*/ 186705 h 554362"/>
              <a:gd name="connsiteX39" fmla="*/ 157881 w 608110"/>
              <a:gd name="connsiteY39" fmla="*/ 117650 h 554362"/>
              <a:gd name="connsiteX40" fmla="*/ 146946 w 608110"/>
              <a:gd name="connsiteY40" fmla="*/ 104763 h 554362"/>
              <a:gd name="connsiteX41" fmla="*/ 134828 w 608110"/>
              <a:gd name="connsiteY41" fmla="*/ 66498 h 554362"/>
              <a:gd name="connsiteX42" fmla="*/ 201424 w 608110"/>
              <a:gd name="connsiteY42" fmla="*/ 0 h 55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8110" h="554362">
                <a:moveTo>
                  <a:pt x="331035" y="474200"/>
                </a:moveTo>
                <a:cubicBezTo>
                  <a:pt x="351905" y="474200"/>
                  <a:pt x="368823" y="492145"/>
                  <a:pt x="368823" y="514281"/>
                </a:cubicBezTo>
                <a:cubicBezTo>
                  <a:pt x="368823" y="536417"/>
                  <a:pt x="351905" y="554362"/>
                  <a:pt x="331035" y="554362"/>
                </a:cubicBezTo>
                <a:cubicBezTo>
                  <a:pt x="310165" y="554362"/>
                  <a:pt x="293247" y="536417"/>
                  <a:pt x="293247" y="514281"/>
                </a:cubicBezTo>
                <a:cubicBezTo>
                  <a:pt x="293247" y="492145"/>
                  <a:pt x="310165" y="474200"/>
                  <a:pt x="331035" y="474200"/>
                </a:cubicBezTo>
                <a:close/>
                <a:moveTo>
                  <a:pt x="149965" y="474200"/>
                </a:moveTo>
                <a:cubicBezTo>
                  <a:pt x="170835" y="474200"/>
                  <a:pt x="187753" y="492145"/>
                  <a:pt x="187753" y="514281"/>
                </a:cubicBezTo>
                <a:cubicBezTo>
                  <a:pt x="187753" y="536417"/>
                  <a:pt x="170835" y="554362"/>
                  <a:pt x="149965" y="554362"/>
                </a:cubicBezTo>
                <a:cubicBezTo>
                  <a:pt x="129095" y="554362"/>
                  <a:pt x="112177" y="536417"/>
                  <a:pt x="112177" y="514281"/>
                </a:cubicBezTo>
                <a:cubicBezTo>
                  <a:pt x="112177" y="492145"/>
                  <a:pt x="129095" y="474200"/>
                  <a:pt x="149965" y="474200"/>
                </a:cubicBezTo>
                <a:close/>
                <a:moveTo>
                  <a:pt x="493635" y="174791"/>
                </a:moveTo>
                <a:lnTo>
                  <a:pt x="583087" y="174791"/>
                </a:lnTo>
                <a:cubicBezTo>
                  <a:pt x="596879" y="174791"/>
                  <a:pt x="608110" y="186693"/>
                  <a:pt x="608110" y="201348"/>
                </a:cubicBezTo>
                <a:cubicBezTo>
                  <a:pt x="608110" y="216003"/>
                  <a:pt x="596879" y="227905"/>
                  <a:pt x="583087" y="227905"/>
                </a:cubicBezTo>
                <a:cubicBezTo>
                  <a:pt x="583087" y="227905"/>
                  <a:pt x="531465" y="227019"/>
                  <a:pt x="524077" y="227019"/>
                </a:cubicBezTo>
                <a:cubicBezTo>
                  <a:pt x="516590" y="227019"/>
                  <a:pt x="508807" y="227511"/>
                  <a:pt x="503881" y="237445"/>
                </a:cubicBezTo>
                <a:cubicBezTo>
                  <a:pt x="498955" y="247478"/>
                  <a:pt x="404972" y="442718"/>
                  <a:pt x="404972" y="442718"/>
                </a:cubicBezTo>
                <a:cubicBezTo>
                  <a:pt x="400637" y="451177"/>
                  <a:pt x="392165" y="456488"/>
                  <a:pt x="383003" y="456488"/>
                </a:cubicBezTo>
                <a:lnTo>
                  <a:pt x="85782" y="456488"/>
                </a:lnTo>
                <a:cubicBezTo>
                  <a:pt x="83910" y="456488"/>
                  <a:pt x="82038" y="455996"/>
                  <a:pt x="80068" y="455210"/>
                </a:cubicBezTo>
                <a:cubicBezTo>
                  <a:pt x="73960" y="453537"/>
                  <a:pt x="68739" y="448915"/>
                  <a:pt x="66473" y="442521"/>
                </a:cubicBezTo>
                <a:lnTo>
                  <a:pt x="1157" y="257117"/>
                </a:lnTo>
                <a:cubicBezTo>
                  <a:pt x="-1010" y="251019"/>
                  <a:pt x="-124" y="244134"/>
                  <a:pt x="3718" y="238724"/>
                </a:cubicBezTo>
                <a:cubicBezTo>
                  <a:pt x="7462" y="233413"/>
                  <a:pt x="13669" y="230265"/>
                  <a:pt x="20171" y="230265"/>
                </a:cubicBezTo>
                <a:lnTo>
                  <a:pt x="442506" y="230265"/>
                </a:lnTo>
                <a:cubicBezTo>
                  <a:pt x="451372" y="230265"/>
                  <a:pt x="452752" y="227905"/>
                  <a:pt x="457973" y="216987"/>
                </a:cubicBezTo>
                <a:cubicBezTo>
                  <a:pt x="463194" y="205971"/>
                  <a:pt x="471667" y="188561"/>
                  <a:pt x="471667" y="188561"/>
                </a:cubicBezTo>
                <a:cubicBezTo>
                  <a:pt x="476100" y="180004"/>
                  <a:pt x="484474" y="174791"/>
                  <a:pt x="493635" y="174791"/>
                </a:cubicBezTo>
                <a:close/>
                <a:moveTo>
                  <a:pt x="201424" y="0"/>
                </a:moveTo>
                <a:cubicBezTo>
                  <a:pt x="219452" y="0"/>
                  <a:pt x="235806" y="7181"/>
                  <a:pt x="247824" y="18887"/>
                </a:cubicBezTo>
                <a:cubicBezTo>
                  <a:pt x="259843" y="7181"/>
                  <a:pt x="276197" y="0"/>
                  <a:pt x="294323" y="0"/>
                </a:cubicBezTo>
                <a:cubicBezTo>
                  <a:pt x="331069" y="0"/>
                  <a:pt x="360919" y="29708"/>
                  <a:pt x="360919" y="66498"/>
                </a:cubicBezTo>
                <a:cubicBezTo>
                  <a:pt x="360919" y="80761"/>
                  <a:pt x="356388" y="93943"/>
                  <a:pt x="348703" y="104763"/>
                </a:cubicBezTo>
                <a:cubicBezTo>
                  <a:pt x="345649" y="109485"/>
                  <a:pt x="342004" y="113813"/>
                  <a:pt x="337867" y="117650"/>
                </a:cubicBezTo>
                <a:lnTo>
                  <a:pt x="268808" y="186705"/>
                </a:lnTo>
                <a:cubicBezTo>
                  <a:pt x="261814" y="193590"/>
                  <a:pt x="254918" y="200476"/>
                  <a:pt x="248022" y="200476"/>
                </a:cubicBezTo>
                <a:cubicBezTo>
                  <a:pt x="247923" y="200476"/>
                  <a:pt x="247923" y="200476"/>
                  <a:pt x="247824" y="200476"/>
                </a:cubicBezTo>
                <a:cubicBezTo>
                  <a:pt x="247824" y="200476"/>
                  <a:pt x="247726" y="200476"/>
                  <a:pt x="247627" y="200476"/>
                </a:cubicBezTo>
                <a:cubicBezTo>
                  <a:pt x="240731" y="200476"/>
                  <a:pt x="233835" y="193590"/>
                  <a:pt x="226939" y="186705"/>
                </a:cubicBezTo>
                <a:lnTo>
                  <a:pt x="157881" y="117650"/>
                </a:lnTo>
                <a:cubicBezTo>
                  <a:pt x="153645" y="113813"/>
                  <a:pt x="149999" y="109485"/>
                  <a:pt x="146946" y="104763"/>
                </a:cubicBezTo>
                <a:cubicBezTo>
                  <a:pt x="139360" y="93943"/>
                  <a:pt x="134828" y="80761"/>
                  <a:pt x="134828" y="66498"/>
                </a:cubicBezTo>
                <a:cubicBezTo>
                  <a:pt x="134828" y="29708"/>
                  <a:pt x="164580" y="0"/>
                  <a:pt x="20142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图形 28">
            <a:extLst>
              <a:ext uri="{FF2B5EF4-FFF2-40B4-BE49-F238E27FC236}">
                <a16:creationId xmlns:a16="http://schemas.microsoft.com/office/drawing/2014/main" id="{A203E550-BB43-48C0-A6E2-2672B1A34BB8}"/>
              </a:ext>
            </a:extLst>
          </p:cNvPr>
          <p:cNvSpPr/>
          <p:nvPr/>
        </p:nvSpPr>
        <p:spPr>
          <a:xfrm>
            <a:off x="6973781" y="2834911"/>
            <a:ext cx="559529" cy="489679"/>
          </a:xfrm>
          <a:custGeom>
            <a:avLst/>
            <a:gdLst>
              <a:gd name="connsiteX0" fmla="*/ 296635 w 313634"/>
              <a:gd name="connsiteY0" fmla="*/ 33114 h 274481"/>
              <a:gd name="connsiteX1" fmla="*/ 274157 w 313634"/>
              <a:gd name="connsiteY1" fmla="*/ 20812 h 274481"/>
              <a:gd name="connsiteX2" fmla="*/ 157493 w 313634"/>
              <a:gd name="connsiteY2" fmla="*/ 0 h 274481"/>
              <a:gd name="connsiteX3" fmla="*/ 155129 w 313634"/>
              <a:gd name="connsiteY3" fmla="*/ 0 h 274481"/>
              <a:gd name="connsiteX4" fmla="*/ 39471 w 313634"/>
              <a:gd name="connsiteY4" fmla="*/ 20812 h 274481"/>
              <a:gd name="connsiteX5" fmla="*/ 16993 w 313634"/>
              <a:gd name="connsiteY5" fmla="*/ 33114 h 274481"/>
              <a:gd name="connsiteX6" fmla="*/ 3772 w 313634"/>
              <a:gd name="connsiteY6" fmla="*/ 72526 h 274481"/>
              <a:gd name="connsiteX7" fmla="*/ 16940 w 313634"/>
              <a:gd name="connsiteY7" fmla="*/ 99522 h 274481"/>
              <a:gd name="connsiteX8" fmla="*/ 93777 w 313634"/>
              <a:gd name="connsiteY8" fmla="*/ 59880 h 274481"/>
              <a:gd name="connsiteX9" fmla="*/ 84606 w 313634"/>
              <a:gd name="connsiteY9" fmla="*/ 42055 h 274481"/>
              <a:gd name="connsiteX10" fmla="*/ 85563 w 313634"/>
              <a:gd name="connsiteY10" fmla="*/ 37470 h 274481"/>
              <a:gd name="connsiteX11" fmla="*/ 155129 w 313634"/>
              <a:gd name="connsiteY11" fmla="*/ 21654 h 274481"/>
              <a:gd name="connsiteX12" fmla="*/ 160193 w 313634"/>
              <a:gd name="connsiteY12" fmla="*/ 21654 h 274481"/>
              <a:gd name="connsiteX13" fmla="*/ 230099 w 313634"/>
              <a:gd name="connsiteY13" fmla="*/ 39863 h 274481"/>
              <a:gd name="connsiteX14" fmla="*/ 231768 w 313634"/>
              <a:gd name="connsiteY14" fmla="*/ 40509 h 274481"/>
              <a:gd name="connsiteX15" fmla="*/ 231768 w 313634"/>
              <a:gd name="connsiteY15" fmla="*/ 40509 h 274481"/>
              <a:gd name="connsiteX16" fmla="*/ 230617 w 313634"/>
              <a:gd name="connsiteY16" fmla="*/ 42696 h 274481"/>
              <a:gd name="connsiteX17" fmla="*/ 221541 w 313634"/>
              <a:gd name="connsiteY17" fmla="*/ 59880 h 274481"/>
              <a:gd name="connsiteX18" fmla="*/ 295793 w 313634"/>
              <a:gd name="connsiteY18" fmla="*/ 99522 h 274481"/>
              <a:gd name="connsiteX19" fmla="*/ 309866 w 313634"/>
              <a:gd name="connsiteY19" fmla="*/ 72526 h 274481"/>
              <a:gd name="connsiteX20" fmla="*/ 296635 w 313634"/>
              <a:gd name="connsiteY20" fmla="*/ 33114 h 274481"/>
              <a:gd name="connsiteX21" fmla="*/ 91728 w 313634"/>
              <a:gd name="connsiteY21" fmla="*/ 98996 h 274481"/>
              <a:gd name="connsiteX22" fmla="*/ 70370 w 313634"/>
              <a:gd name="connsiteY22" fmla="*/ 120736 h 274481"/>
              <a:gd name="connsiteX23" fmla="*/ 91728 w 313634"/>
              <a:gd name="connsiteY23" fmla="*/ 142477 h 274481"/>
              <a:gd name="connsiteX24" fmla="*/ 113092 w 313634"/>
              <a:gd name="connsiteY24" fmla="*/ 120736 h 274481"/>
              <a:gd name="connsiteX25" fmla="*/ 91728 w 313634"/>
              <a:gd name="connsiteY25" fmla="*/ 98996 h 274481"/>
              <a:gd name="connsiteX26" fmla="*/ 156565 w 313634"/>
              <a:gd name="connsiteY26" fmla="*/ 98996 h 274481"/>
              <a:gd name="connsiteX27" fmla="*/ 135206 w 313634"/>
              <a:gd name="connsiteY27" fmla="*/ 120736 h 274481"/>
              <a:gd name="connsiteX28" fmla="*/ 156565 w 313634"/>
              <a:gd name="connsiteY28" fmla="*/ 142477 h 274481"/>
              <a:gd name="connsiteX29" fmla="*/ 177923 w 313634"/>
              <a:gd name="connsiteY29" fmla="*/ 120736 h 274481"/>
              <a:gd name="connsiteX30" fmla="*/ 156565 w 313634"/>
              <a:gd name="connsiteY30" fmla="*/ 98996 h 274481"/>
              <a:gd name="connsiteX31" fmla="*/ 221397 w 313634"/>
              <a:gd name="connsiteY31" fmla="*/ 98996 h 274481"/>
              <a:gd name="connsiteX32" fmla="*/ 200038 w 313634"/>
              <a:gd name="connsiteY32" fmla="*/ 120736 h 274481"/>
              <a:gd name="connsiteX33" fmla="*/ 221397 w 313634"/>
              <a:gd name="connsiteY33" fmla="*/ 142477 h 274481"/>
              <a:gd name="connsiteX34" fmla="*/ 242755 w 313634"/>
              <a:gd name="connsiteY34" fmla="*/ 120736 h 274481"/>
              <a:gd name="connsiteX35" fmla="*/ 221397 w 313634"/>
              <a:gd name="connsiteY35" fmla="*/ 98996 h 274481"/>
              <a:gd name="connsiteX36" fmla="*/ 91728 w 313634"/>
              <a:gd name="connsiteY36" fmla="*/ 165003 h 274481"/>
              <a:gd name="connsiteX37" fmla="*/ 70370 w 313634"/>
              <a:gd name="connsiteY37" fmla="*/ 186734 h 274481"/>
              <a:gd name="connsiteX38" fmla="*/ 91728 w 313634"/>
              <a:gd name="connsiteY38" fmla="*/ 208484 h 274481"/>
              <a:gd name="connsiteX39" fmla="*/ 113092 w 313634"/>
              <a:gd name="connsiteY39" fmla="*/ 186734 h 274481"/>
              <a:gd name="connsiteX40" fmla="*/ 91728 w 313634"/>
              <a:gd name="connsiteY40" fmla="*/ 165003 h 274481"/>
              <a:gd name="connsiteX41" fmla="*/ 156565 w 313634"/>
              <a:gd name="connsiteY41" fmla="*/ 165003 h 274481"/>
              <a:gd name="connsiteX42" fmla="*/ 135206 w 313634"/>
              <a:gd name="connsiteY42" fmla="*/ 186734 h 274481"/>
              <a:gd name="connsiteX43" fmla="*/ 156565 w 313634"/>
              <a:gd name="connsiteY43" fmla="*/ 208484 h 274481"/>
              <a:gd name="connsiteX44" fmla="*/ 177923 w 313634"/>
              <a:gd name="connsiteY44" fmla="*/ 186734 h 274481"/>
              <a:gd name="connsiteX45" fmla="*/ 156565 w 313634"/>
              <a:gd name="connsiteY45" fmla="*/ 165003 h 274481"/>
              <a:gd name="connsiteX46" fmla="*/ 221397 w 313634"/>
              <a:gd name="connsiteY46" fmla="*/ 165003 h 274481"/>
              <a:gd name="connsiteX47" fmla="*/ 200038 w 313634"/>
              <a:gd name="connsiteY47" fmla="*/ 186734 h 274481"/>
              <a:gd name="connsiteX48" fmla="*/ 221397 w 313634"/>
              <a:gd name="connsiteY48" fmla="*/ 208484 h 274481"/>
              <a:gd name="connsiteX49" fmla="*/ 242755 w 313634"/>
              <a:gd name="connsiteY49" fmla="*/ 186734 h 274481"/>
              <a:gd name="connsiteX50" fmla="*/ 221397 w 313634"/>
              <a:gd name="connsiteY50" fmla="*/ 165003 h 274481"/>
              <a:gd name="connsiteX51" fmla="*/ 91728 w 313634"/>
              <a:gd name="connsiteY51" fmla="*/ 231000 h 274481"/>
              <a:gd name="connsiteX52" fmla="*/ 70370 w 313634"/>
              <a:gd name="connsiteY52" fmla="*/ 252741 h 274481"/>
              <a:gd name="connsiteX53" fmla="*/ 91728 w 313634"/>
              <a:gd name="connsiteY53" fmla="*/ 274481 h 274481"/>
              <a:gd name="connsiteX54" fmla="*/ 113092 w 313634"/>
              <a:gd name="connsiteY54" fmla="*/ 252741 h 274481"/>
              <a:gd name="connsiteX55" fmla="*/ 91728 w 313634"/>
              <a:gd name="connsiteY55" fmla="*/ 231000 h 274481"/>
              <a:gd name="connsiteX56" fmla="*/ 156565 w 313634"/>
              <a:gd name="connsiteY56" fmla="*/ 231000 h 274481"/>
              <a:gd name="connsiteX57" fmla="*/ 135206 w 313634"/>
              <a:gd name="connsiteY57" fmla="*/ 252741 h 274481"/>
              <a:gd name="connsiteX58" fmla="*/ 156565 w 313634"/>
              <a:gd name="connsiteY58" fmla="*/ 274481 h 274481"/>
              <a:gd name="connsiteX59" fmla="*/ 177923 w 313634"/>
              <a:gd name="connsiteY59" fmla="*/ 252741 h 274481"/>
              <a:gd name="connsiteX60" fmla="*/ 156565 w 313634"/>
              <a:gd name="connsiteY60" fmla="*/ 231000 h 274481"/>
              <a:gd name="connsiteX61" fmla="*/ 221397 w 313634"/>
              <a:gd name="connsiteY61" fmla="*/ 231000 h 274481"/>
              <a:gd name="connsiteX62" fmla="*/ 200038 w 313634"/>
              <a:gd name="connsiteY62" fmla="*/ 252741 h 274481"/>
              <a:gd name="connsiteX63" fmla="*/ 221397 w 313634"/>
              <a:gd name="connsiteY63" fmla="*/ 274481 h 274481"/>
              <a:gd name="connsiteX64" fmla="*/ 242755 w 313634"/>
              <a:gd name="connsiteY64" fmla="*/ 252741 h 274481"/>
              <a:gd name="connsiteX65" fmla="*/ 221397 w 313634"/>
              <a:gd name="connsiteY65" fmla="*/ 231000 h 2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13634" h="274481">
                <a:moveTo>
                  <a:pt x="296635" y="33114"/>
                </a:moveTo>
                <a:lnTo>
                  <a:pt x="274157" y="20812"/>
                </a:lnTo>
                <a:cubicBezTo>
                  <a:pt x="274157" y="20812"/>
                  <a:pt x="245283" y="0"/>
                  <a:pt x="157493" y="0"/>
                </a:cubicBezTo>
                <a:lnTo>
                  <a:pt x="155129" y="0"/>
                </a:lnTo>
                <a:cubicBezTo>
                  <a:pt x="85903" y="0"/>
                  <a:pt x="39471" y="20812"/>
                  <a:pt x="39471" y="20812"/>
                </a:cubicBezTo>
                <a:lnTo>
                  <a:pt x="16993" y="33114"/>
                </a:lnTo>
                <a:cubicBezTo>
                  <a:pt x="-10680" y="47798"/>
                  <a:pt x="3772" y="72526"/>
                  <a:pt x="3772" y="72526"/>
                </a:cubicBezTo>
                <a:lnTo>
                  <a:pt x="16940" y="99522"/>
                </a:lnTo>
                <a:lnTo>
                  <a:pt x="93777" y="59880"/>
                </a:lnTo>
                <a:cubicBezTo>
                  <a:pt x="93777" y="59880"/>
                  <a:pt x="86855" y="47684"/>
                  <a:pt x="84606" y="42055"/>
                </a:cubicBezTo>
                <a:cubicBezTo>
                  <a:pt x="82155" y="37508"/>
                  <a:pt x="83878" y="38503"/>
                  <a:pt x="85563" y="37470"/>
                </a:cubicBezTo>
                <a:cubicBezTo>
                  <a:pt x="85563" y="37470"/>
                  <a:pt x="121363" y="21654"/>
                  <a:pt x="155129" y="21654"/>
                </a:cubicBezTo>
                <a:lnTo>
                  <a:pt x="160193" y="21654"/>
                </a:lnTo>
                <a:cubicBezTo>
                  <a:pt x="160193" y="21654"/>
                  <a:pt x="209421" y="21932"/>
                  <a:pt x="230099" y="39863"/>
                </a:cubicBezTo>
                <a:cubicBezTo>
                  <a:pt x="231042" y="40680"/>
                  <a:pt x="231578" y="40599"/>
                  <a:pt x="231768" y="40509"/>
                </a:cubicBezTo>
                <a:cubicBezTo>
                  <a:pt x="231871" y="40406"/>
                  <a:pt x="231875" y="40457"/>
                  <a:pt x="231768" y="40509"/>
                </a:cubicBezTo>
                <a:cubicBezTo>
                  <a:pt x="231609" y="40667"/>
                  <a:pt x="231213" y="41199"/>
                  <a:pt x="230617" y="42696"/>
                </a:cubicBezTo>
                <a:cubicBezTo>
                  <a:pt x="227074" y="51561"/>
                  <a:pt x="221541" y="59880"/>
                  <a:pt x="221541" y="59880"/>
                </a:cubicBezTo>
                <a:lnTo>
                  <a:pt x="295793" y="99522"/>
                </a:lnTo>
                <a:lnTo>
                  <a:pt x="309866" y="72526"/>
                </a:lnTo>
                <a:cubicBezTo>
                  <a:pt x="309866" y="72526"/>
                  <a:pt x="324312" y="47799"/>
                  <a:pt x="296635" y="33114"/>
                </a:cubicBezTo>
                <a:close/>
                <a:moveTo>
                  <a:pt x="91728" y="98996"/>
                </a:moveTo>
                <a:cubicBezTo>
                  <a:pt x="79934" y="98996"/>
                  <a:pt x="70370" y="108732"/>
                  <a:pt x="70370" y="120736"/>
                </a:cubicBezTo>
                <a:cubicBezTo>
                  <a:pt x="70370" y="132751"/>
                  <a:pt x="79934" y="142477"/>
                  <a:pt x="91728" y="142477"/>
                </a:cubicBezTo>
                <a:cubicBezTo>
                  <a:pt x="103518" y="142477"/>
                  <a:pt x="113092" y="132751"/>
                  <a:pt x="113092" y="120736"/>
                </a:cubicBezTo>
                <a:cubicBezTo>
                  <a:pt x="113092" y="108732"/>
                  <a:pt x="103518" y="98996"/>
                  <a:pt x="91728" y="98996"/>
                </a:cubicBezTo>
                <a:close/>
                <a:moveTo>
                  <a:pt x="156565" y="98996"/>
                </a:moveTo>
                <a:cubicBezTo>
                  <a:pt x="144761" y="98996"/>
                  <a:pt x="135206" y="108732"/>
                  <a:pt x="135206" y="120736"/>
                </a:cubicBezTo>
                <a:cubicBezTo>
                  <a:pt x="135206" y="132751"/>
                  <a:pt x="144761" y="142477"/>
                  <a:pt x="156565" y="142477"/>
                </a:cubicBezTo>
                <a:cubicBezTo>
                  <a:pt x="168359" y="142477"/>
                  <a:pt x="177923" y="132751"/>
                  <a:pt x="177923" y="120736"/>
                </a:cubicBezTo>
                <a:cubicBezTo>
                  <a:pt x="177924" y="108732"/>
                  <a:pt x="168360" y="98996"/>
                  <a:pt x="156565" y="98996"/>
                </a:cubicBezTo>
                <a:close/>
                <a:moveTo>
                  <a:pt x="221397" y="98996"/>
                </a:moveTo>
                <a:cubicBezTo>
                  <a:pt x="209602" y="98996"/>
                  <a:pt x="200038" y="108732"/>
                  <a:pt x="200038" y="120736"/>
                </a:cubicBezTo>
                <a:cubicBezTo>
                  <a:pt x="200038" y="132751"/>
                  <a:pt x="209602" y="142477"/>
                  <a:pt x="221397" y="142477"/>
                </a:cubicBezTo>
                <a:cubicBezTo>
                  <a:pt x="233191" y="142477"/>
                  <a:pt x="242755" y="132751"/>
                  <a:pt x="242755" y="120736"/>
                </a:cubicBezTo>
                <a:cubicBezTo>
                  <a:pt x="242756" y="108732"/>
                  <a:pt x="233192" y="98996"/>
                  <a:pt x="221397" y="98996"/>
                </a:cubicBezTo>
                <a:close/>
                <a:moveTo>
                  <a:pt x="91728" y="165003"/>
                </a:moveTo>
                <a:cubicBezTo>
                  <a:pt x="79934" y="165003"/>
                  <a:pt x="70370" y="174729"/>
                  <a:pt x="70370" y="186734"/>
                </a:cubicBezTo>
                <a:cubicBezTo>
                  <a:pt x="70370" y="198748"/>
                  <a:pt x="79934" y="208484"/>
                  <a:pt x="91728" y="208484"/>
                </a:cubicBezTo>
                <a:cubicBezTo>
                  <a:pt x="103518" y="208484"/>
                  <a:pt x="113092" y="198748"/>
                  <a:pt x="113092" y="186734"/>
                </a:cubicBezTo>
                <a:cubicBezTo>
                  <a:pt x="113092" y="174729"/>
                  <a:pt x="103518" y="165003"/>
                  <a:pt x="91728" y="165003"/>
                </a:cubicBezTo>
                <a:close/>
                <a:moveTo>
                  <a:pt x="156565" y="165003"/>
                </a:moveTo>
                <a:cubicBezTo>
                  <a:pt x="144761" y="165003"/>
                  <a:pt x="135206" y="174729"/>
                  <a:pt x="135206" y="186734"/>
                </a:cubicBezTo>
                <a:cubicBezTo>
                  <a:pt x="135206" y="198748"/>
                  <a:pt x="144761" y="208484"/>
                  <a:pt x="156565" y="208484"/>
                </a:cubicBezTo>
                <a:cubicBezTo>
                  <a:pt x="168359" y="208484"/>
                  <a:pt x="177923" y="198748"/>
                  <a:pt x="177923" y="186734"/>
                </a:cubicBezTo>
                <a:cubicBezTo>
                  <a:pt x="177924" y="174729"/>
                  <a:pt x="168360" y="165003"/>
                  <a:pt x="156565" y="165003"/>
                </a:cubicBezTo>
                <a:close/>
                <a:moveTo>
                  <a:pt x="221397" y="165003"/>
                </a:moveTo>
                <a:cubicBezTo>
                  <a:pt x="209602" y="165003"/>
                  <a:pt x="200038" y="174729"/>
                  <a:pt x="200038" y="186734"/>
                </a:cubicBezTo>
                <a:cubicBezTo>
                  <a:pt x="200038" y="198748"/>
                  <a:pt x="209602" y="208484"/>
                  <a:pt x="221397" y="208484"/>
                </a:cubicBezTo>
                <a:cubicBezTo>
                  <a:pt x="233191" y="208484"/>
                  <a:pt x="242755" y="198748"/>
                  <a:pt x="242755" y="186734"/>
                </a:cubicBezTo>
                <a:cubicBezTo>
                  <a:pt x="242756" y="174729"/>
                  <a:pt x="233192" y="165003"/>
                  <a:pt x="221397" y="165003"/>
                </a:cubicBezTo>
                <a:close/>
                <a:moveTo>
                  <a:pt x="91728" y="231000"/>
                </a:moveTo>
                <a:cubicBezTo>
                  <a:pt x="79934" y="231000"/>
                  <a:pt x="70370" y="240726"/>
                  <a:pt x="70370" y="252741"/>
                </a:cubicBezTo>
                <a:cubicBezTo>
                  <a:pt x="70370" y="264746"/>
                  <a:pt x="79934" y="274481"/>
                  <a:pt x="91728" y="274481"/>
                </a:cubicBezTo>
                <a:cubicBezTo>
                  <a:pt x="103518" y="274481"/>
                  <a:pt x="113092" y="264746"/>
                  <a:pt x="113092" y="252741"/>
                </a:cubicBezTo>
                <a:cubicBezTo>
                  <a:pt x="113092" y="240726"/>
                  <a:pt x="103518" y="231000"/>
                  <a:pt x="91728" y="231000"/>
                </a:cubicBezTo>
                <a:close/>
                <a:moveTo>
                  <a:pt x="156565" y="231000"/>
                </a:moveTo>
                <a:cubicBezTo>
                  <a:pt x="144761" y="231000"/>
                  <a:pt x="135206" y="240726"/>
                  <a:pt x="135206" y="252741"/>
                </a:cubicBezTo>
                <a:cubicBezTo>
                  <a:pt x="135206" y="264746"/>
                  <a:pt x="144761" y="274481"/>
                  <a:pt x="156565" y="274481"/>
                </a:cubicBezTo>
                <a:cubicBezTo>
                  <a:pt x="168359" y="274481"/>
                  <a:pt x="177923" y="264746"/>
                  <a:pt x="177923" y="252741"/>
                </a:cubicBezTo>
                <a:cubicBezTo>
                  <a:pt x="177924" y="240726"/>
                  <a:pt x="168360" y="231000"/>
                  <a:pt x="156565" y="231000"/>
                </a:cubicBezTo>
                <a:close/>
                <a:moveTo>
                  <a:pt x="221397" y="231000"/>
                </a:moveTo>
                <a:cubicBezTo>
                  <a:pt x="209602" y="231000"/>
                  <a:pt x="200038" y="240726"/>
                  <a:pt x="200038" y="252741"/>
                </a:cubicBezTo>
                <a:cubicBezTo>
                  <a:pt x="200038" y="264746"/>
                  <a:pt x="209602" y="274481"/>
                  <a:pt x="221397" y="274481"/>
                </a:cubicBezTo>
                <a:cubicBezTo>
                  <a:pt x="233191" y="274481"/>
                  <a:pt x="242755" y="264746"/>
                  <a:pt x="242755" y="252741"/>
                </a:cubicBezTo>
                <a:cubicBezTo>
                  <a:pt x="242756" y="240726"/>
                  <a:pt x="233192" y="231000"/>
                  <a:pt x="221397" y="23100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图形 66">
            <a:extLst>
              <a:ext uri="{FF2B5EF4-FFF2-40B4-BE49-F238E27FC236}">
                <a16:creationId xmlns:a16="http://schemas.microsoft.com/office/drawing/2014/main" id="{95C166B9-E37F-4DBC-9B98-EB11DB069CE1}"/>
              </a:ext>
            </a:extLst>
          </p:cNvPr>
          <p:cNvSpPr/>
          <p:nvPr/>
        </p:nvSpPr>
        <p:spPr>
          <a:xfrm>
            <a:off x="4656702" y="2798009"/>
            <a:ext cx="563505" cy="563482"/>
          </a:xfrm>
          <a:custGeom>
            <a:avLst/>
            <a:gdLst>
              <a:gd name="connsiteX0" fmla="*/ 157931 w 315863"/>
              <a:gd name="connsiteY0" fmla="*/ 276369 h 315850"/>
              <a:gd name="connsiteX1" fmla="*/ 128411 w 315863"/>
              <a:gd name="connsiteY1" fmla="*/ 273873 h 315850"/>
              <a:gd name="connsiteX2" fmla="*/ 59225 w 315863"/>
              <a:gd name="connsiteY2" fmla="*/ 315850 h 315850"/>
              <a:gd name="connsiteX3" fmla="*/ 59225 w 315863"/>
              <a:gd name="connsiteY3" fmla="*/ 245967 h 315850"/>
              <a:gd name="connsiteX4" fmla="*/ 0 w 315863"/>
              <a:gd name="connsiteY4" fmla="*/ 138185 h 315850"/>
              <a:gd name="connsiteX5" fmla="*/ 157932 w 315863"/>
              <a:gd name="connsiteY5" fmla="*/ 0 h 315850"/>
              <a:gd name="connsiteX6" fmla="*/ 315864 w 315863"/>
              <a:gd name="connsiteY6" fmla="*/ 138185 h 315850"/>
              <a:gd name="connsiteX7" fmla="*/ 157931 w 315863"/>
              <a:gd name="connsiteY7" fmla="*/ 276369 h 315850"/>
              <a:gd name="connsiteX8" fmla="*/ 157931 w 315863"/>
              <a:gd name="connsiteY8" fmla="*/ 19740 h 315850"/>
              <a:gd name="connsiteX9" fmla="*/ 19741 w 315863"/>
              <a:gd name="connsiteY9" fmla="*/ 138184 h 315850"/>
              <a:gd name="connsiteX10" fmla="*/ 78720 w 315863"/>
              <a:gd name="connsiteY10" fmla="*/ 235152 h 315850"/>
              <a:gd name="connsiteX11" fmla="*/ 78098 w 315863"/>
              <a:gd name="connsiteY11" fmla="*/ 280938 h 315850"/>
              <a:gd name="connsiteX12" fmla="*/ 124565 w 315863"/>
              <a:gd name="connsiteY12" fmla="*/ 253004 h 315850"/>
              <a:gd name="connsiteX13" fmla="*/ 157932 w 315863"/>
              <a:gd name="connsiteY13" fmla="*/ 256628 h 315850"/>
              <a:gd name="connsiteX14" fmla="*/ 296122 w 315863"/>
              <a:gd name="connsiteY14" fmla="*/ 138185 h 315850"/>
              <a:gd name="connsiteX15" fmla="*/ 157931 w 315863"/>
              <a:gd name="connsiteY15" fmla="*/ 19740 h 315850"/>
              <a:gd name="connsiteX16" fmla="*/ 236898 w 315863"/>
              <a:gd name="connsiteY16" fmla="*/ 157925 h 315850"/>
              <a:gd name="connsiteX17" fmla="*/ 217156 w 315863"/>
              <a:gd name="connsiteY17" fmla="*/ 138185 h 315850"/>
              <a:gd name="connsiteX18" fmla="*/ 236898 w 315863"/>
              <a:gd name="connsiteY18" fmla="*/ 118444 h 315850"/>
              <a:gd name="connsiteX19" fmla="*/ 256639 w 315863"/>
              <a:gd name="connsiteY19" fmla="*/ 138185 h 315850"/>
              <a:gd name="connsiteX20" fmla="*/ 236898 w 315863"/>
              <a:gd name="connsiteY20" fmla="*/ 157925 h 315850"/>
              <a:gd name="connsiteX21" fmla="*/ 157931 w 315863"/>
              <a:gd name="connsiteY21" fmla="*/ 157925 h 315850"/>
              <a:gd name="connsiteX22" fmla="*/ 138190 w 315863"/>
              <a:gd name="connsiteY22" fmla="*/ 138185 h 315850"/>
              <a:gd name="connsiteX23" fmla="*/ 157931 w 315863"/>
              <a:gd name="connsiteY23" fmla="*/ 118444 h 315850"/>
              <a:gd name="connsiteX24" fmla="*/ 177673 w 315863"/>
              <a:gd name="connsiteY24" fmla="*/ 138185 h 315850"/>
              <a:gd name="connsiteX25" fmla="*/ 157931 w 315863"/>
              <a:gd name="connsiteY25" fmla="*/ 157925 h 315850"/>
              <a:gd name="connsiteX26" fmla="*/ 78966 w 315863"/>
              <a:gd name="connsiteY26" fmla="*/ 157925 h 315850"/>
              <a:gd name="connsiteX27" fmla="*/ 59225 w 315863"/>
              <a:gd name="connsiteY27" fmla="*/ 138185 h 315850"/>
              <a:gd name="connsiteX28" fmla="*/ 78966 w 315863"/>
              <a:gd name="connsiteY28" fmla="*/ 118444 h 315850"/>
              <a:gd name="connsiteX29" fmla="*/ 98707 w 315863"/>
              <a:gd name="connsiteY29" fmla="*/ 138185 h 315850"/>
              <a:gd name="connsiteX30" fmla="*/ 78966 w 315863"/>
              <a:gd name="connsiteY30" fmla="*/ 157925 h 31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5863" h="315850">
                <a:moveTo>
                  <a:pt x="157931" y="276369"/>
                </a:moveTo>
                <a:cubicBezTo>
                  <a:pt x="147830" y="276369"/>
                  <a:pt x="137988" y="275453"/>
                  <a:pt x="128411" y="273873"/>
                </a:cubicBezTo>
                <a:lnTo>
                  <a:pt x="59225" y="315850"/>
                </a:lnTo>
                <a:lnTo>
                  <a:pt x="59225" y="245967"/>
                </a:lnTo>
                <a:cubicBezTo>
                  <a:pt x="23149" y="220636"/>
                  <a:pt x="0" y="181800"/>
                  <a:pt x="0" y="138185"/>
                </a:cubicBezTo>
                <a:cubicBezTo>
                  <a:pt x="0" y="61868"/>
                  <a:pt x="70710" y="0"/>
                  <a:pt x="157932" y="0"/>
                </a:cubicBezTo>
                <a:cubicBezTo>
                  <a:pt x="245149" y="0"/>
                  <a:pt x="315864" y="61868"/>
                  <a:pt x="315864" y="138185"/>
                </a:cubicBezTo>
                <a:cubicBezTo>
                  <a:pt x="315863" y="214506"/>
                  <a:pt x="245149" y="276369"/>
                  <a:pt x="157931" y="276369"/>
                </a:cubicBezTo>
                <a:close/>
                <a:moveTo>
                  <a:pt x="157931" y="19740"/>
                </a:moveTo>
                <a:cubicBezTo>
                  <a:pt x="81612" y="19740"/>
                  <a:pt x="19741" y="72774"/>
                  <a:pt x="19741" y="138184"/>
                </a:cubicBezTo>
                <a:cubicBezTo>
                  <a:pt x="19741" y="178321"/>
                  <a:pt x="43093" y="213734"/>
                  <a:pt x="78720" y="235152"/>
                </a:cubicBezTo>
                <a:lnTo>
                  <a:pt x="78098" y="280938"/>
                </a:lnTo>
                <a:lnTo>
                  <a:pt x="124565" y="253004"/>
                </a:lnTo>
                <a:cubicBezTo>
                  <a:pt x="135270" y="255289"/>
                  <a:pt x="146403" y="256628"/>
                  <a:pt x="157932" y="256628"/>
                </a:cubicBezTo>
                <a:cubicBezTo>
                  <a:pt x="234257" y="256628"/>
                  <a:pt x="296122" y="203604"/>
                  <a:pt x="296122" y="138185"/>
                </a:cubicBezTo>
                <a:cubicBezTo>
                  <a:pt x="296122" y="72774"/>
                  <a:pt x="234257" y="19740"/>
                  <a:pt x="157931" y="19740"/>
                </a:cubicBezTo>
                <a:close/>
                <a:moveTo>
                  <a:pt x="236898" y="157925"/>
                </a:moveTo>
                <a:cubicBezTo>
                  <a:pt x="225995" y="157925"/>
                  <a:pt x="217156" y="149091"/>
                  <a:pt x="217156" y="138185"/>
                </a:cubicBezTo>
                <a:cubicBezTo>
                  <a:pt x="217156" y="127283"/>
                  <a:pt x="225995" y="118444"/>
                  <a:pt x="236898" y="118444"/>
                </a:cubicBezTo>
                <a:cubicBezTo>
                  <a:pt x="247800" y="118444"/>
                  <a:pt x="256639" y="127283"/>
                  <a:pt x="256639" y="138185"/>
                </a:cubicBezTo>
                <a:cubicBezTo>
                  <a:pt x="256639" y="149091"/>
                  <a:pt x="247800" y="157925"/>
                  <a:pt x="236898" y="157925"/>
                </a:cubicBezTo>
                <a:close/>
                <a:moveTo>
                  <a:pt x="157931" y="157925"/>
                </a:moveTo>
                <a:cubicBezTo>
                  <a:pt x="147029" y="157925"/>
                  <a:pt x="138190" y="149091"/>
                  <a:pt x="138190" y="138185"/>
                </a:cubicBezTo>
                <a:cubicBezTo>
                  <a:pt x="138190" y="127283"/>
                  <a:pt x="147029" y="118444"/>
                  <a:pt x="157931" y="118444"/>
                </a:cubicBezTo>
                <a:cubicBezTo>
                  <a:pt x="168834" y="118444"/>
                  <a:pt x="177673" y="127283"/>
                  <a:pt x="177673" y="138185"/>
                </a:cubicBezTo>
                <a:cubicBezTo>
                  <a:pt x="177673" y="149091"/>
                  <a:pt x="168834" y="157925"/>
                  <a:pt x="157931" y="157925"/>
                </a:cubicBezTo>
                <a:close/>
                <a:moveTo>
                  <a:pt x="78966" y="157925"/>
                </a:moveTo>
                <a:cubicBezTo>
                  <a:pt x="68063" y="157925"/>
                  <a:pt x="59225" y="149091"/>
                  <a:pt x="59225" y="138185"/>
                </a:cubicBezTo>
                <a:cubicBezTo>
                  <a:pt x="59225" y="127283"/>
                  <a:pt x="68063" y="118444"/>
                  <a:pt x="78966" y="118444"/>
                </a:cubicBezTo>
                <a:cubicBezTo>
                  <a:pt x="89868" y="118444"/>
                  <a:pt x="98707" y="127283"/>
                  <a:pt x="98707" y="138185"/>
                </a:cubicBezTo>
                <a:cubicBezTo>
                  <a:pt x="98707" y="149091"/>
                  <a:pt x="89868" y="157925"/>
                  <a:pt x="78966" y="15792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图形 100">
            <a:extLst>
              <a:ext uri="{FF2B5EF4-FFF2-40B4-BE49-F238E27FC236}">
                <a16:creationId xmlns:a16="http://schemas.microsoft.com/office/drawing/2014/main" id="{E7DF5B40-6288-4E98-9942-92CA1F0BC00E}"/>
              </a:ext>
            </a:extLst>
          </p:cNvPr>
          <p:cNvSpPr/>
          <p:nvPr/>
        </p:nvSpPr>
        <p:spPr>
          <a:xfrm>
            <a:off x="2352958" y="2783306"/>
            <a:ext cx="540811" cy="592889"/>
          </a:xfrm>
          <a:custGeom>
            <a:avLst/>
            <a:gdLst>
              <a:gd name="T0" fmla="*/ 121763 h 600884"/>
              <a:gd name="T1" fmla="*/ 121763 h 600884"/>
              <a:gd name="T2" fmla="*/ 121763 h 600884"/>
              <a:gd name="T3" fmla="*/ 121763 h 600884"/>
              <a:gd name="T4" fmla="*/ 121763 h 600884"/>
              <a:gd name="T5" fmla="*/ 121763 h 600884"/>
              <a:gd name="T6" fmla="*/ 121763 h 600884"/>
              <a:gd name="T7" fmla="*/ 121763 h 600884"/>
              <a:gd name="T8" fmla="*/ 121763 h 600884"/>
              <a:gd name="T9" fmla="*/ 121763 h 600884"/>
              <a:gd name="T10" fmla="*/ 121763 h 600884"/>
              <a:gd name="T11" fmla="*/ 121763 h 600884"/>
              <a:gd name="T12" fmla="*/ 121763 h 600884"/>
              <a:gd name="T13" fmla="*/ 121763 h 600884"/>
              <a:gd name="T14" fmla="*/ 121763 h 600884"/>
              <a:gd name="T15" fmla="*/ 121763 h 600884"/>
              <a:gd name="T16" fmla="*/ 121763 h 600884"/>
              <a:gd name="T17" fmla="*/ 121763 h 600884"/>
              <a:gd name="T18" fmla="*/ 121763 h 600884"/>
              <a:gd name="T19" fmla="*/ 121763 h 600884"/>
              <a:gd name="T20" fmla="*/ 121763 h 600884"/>
              <a:gd name="T21" fmla="*/ 121763 h 600884"/>
              <a:gd name="T22" fmla="*/ 121763 h 600884"/>
              <a:gd name="T23" fmla="*/ 121763 h 600884"/>
              <a:gd name="T24" fmla="*/ 121763 h 600884"/>
              <a:gd name="T25" fmla="*/ 121763 h 600884"/>
              <a:gd name="T26" fmla="*/ 121763 h 600884"/>
              <a:gd name="T27" fmla="*/ 121763 h 600884"/>
              <a:gd name="T28" fmla="*/ 121763 h 600884"/>
              <a:gd name="T29" fmla="*/ 121763 h 600884"/>
              <a:gd name="T30" fmla="*/ 121763 h 600884"/>
              <a:gd name="T31" fmla="*/ 121763 h 600884"/>
              <a:gd name="T32" fmla="*/ 121763 h 600884"/>
              <a:gd name="T33" fmla="*/ 121763 h 600884"/>
              <a:gd name="T34" fmla="*/ 121763 h 600884"/>
              <a:gd name="T35" fmla="*/ 121763 h 600884"/>
              <a:gd name="T36" fmla="*/ 121763 h 600884"/>
              <a:gd name="T37" fmla="*/ 121763 h 600884"/>
              <a:gd name="T38" fmla="*/ 121763 h 600884"/>
              <a:gd name="T39" fmla="*/ 121763 h 600884"/>
              <a:gd name="T40" fmla="*/ 121763 h 600884"/>
              <a:gd name="T41" fmla="*/ 121763 h 600884"/>
              <a:gd name="T42" fmla="*/ 121763 h 600884"/>
              <a:gd name="T43" fmla="*/ 121763 h 600884"/>
              <a:gd name="T44" fmla="*/ 121763 h 600884"/>
              <a:gd name="T45" fmla="*/ 121763 h 600884"/>
              <a:gd name="T46" fmla="*/ 121763 h 600884"/>
              <a:gd name="T47" fmla="*/ 121763 h 600884"/>
              <a:gd name="T48" fmla="*/ 121763 h 600884"/>
              <a:gd name="T49" fmla="*/ 121763 h 600884"/>
              <a:gd name="T50" fmla="*/ 121763 h 600884"/>
              <a:gd name="T51" fmla="*/ 121763 h 600884"/>
              <a:gd name="T52" fmla="*/ 121763 h 600884"/>
              <a:gd name="T53" fmla="*/ 121763 h 600884"/>
              <a:gd name="T54" fmla="*/ 121763 h 600884"/>
              <a:gd name="T55" fmla="*/ 121763 h 600884"/>
              <a:gd name="T56" fmla="*/ 121763 h 600884"/>
              <a:gd name="T57" fmla="*/ 121763 h 600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2" h="190">
                <a:moveTo>
                  <a:pt x="156" y="6"/>
                </a:moveTo>
                <a:lnTo>
                  <a:pt x="149" y="6"/>
                </a:lnTo>
                <a:cubicBezTo>
                  <a:pt x="142" y="7"/>
                  <a:pt x="132" y="10"/>
                  <a:pt x="124" y="14"/>
                </a:cubicBezTo>
                <a:cubicBezTo>
                  <a:pt x="117" y="17"/>
                  <a:pt x="110" y="24"/>
                  <a:pt x="104" y="25"/>
                </a:cubicBezTo>
                <a:cubicBezTo>
                  <a:pt x="100" y="26"/>
                  <a:pt x="96" y="24"/>
                  <a:pt x="93" y="23"/>
                </a:cubicBezTo>
                <a:cubicBezTo>
                  <a:pt x="44" y="20"/>
                  <a:pt x="13" y="54"/>
                  <a:pt x="9" y="102"/>
                </a:cubicBezTo>
                <a:cubicBezTo>
                  <a:pt x="25" y="82"/>
                  <a:pt x="49" y="51"/>
                  <a:pt x="75" y="41"/>
                </a:cubicBezTo>
                <a:cubicBezTo>
                  <a:pt x="37" y="69"/>
                  <a:pt x="2" y="116"/>
                  <a:pt x="0" y="157"/>
                </a:cubicBezTo>
                <a:lnTo>
                  <a:pt x="0" y="164"/>
                </a:lnTo>
                <a:cubicBezTo>
                  <a:pt x="2" y="177"/>
                  <a:pt x="8" y="187"/>
                  <a:pt x="21" y="188"/>
                </a:cubicBezTo>
                <a:lnTo>
                  <a:pt x="28" y="188"/>
                </a:lnTo>
                <a:cubicBezTo>
                  <a:pt x="47" y="186"/>
                  <a:pt x="60" y="177"/>
                  <a:pt x="74" y="169"/>
                </a:cubicBezTo>
                <a:cubicBezTo>
                  <a:pt x="123" y="176"/>
                  <a:pt x="154" y="153"/>
                  <a:pt x="166" y="117"/>
                </a:cubicBezTo>
                <a:lnTo>
                  <a:pt x="114" y="117"/>
                </a:lnTo>
                <a:cubicBezTo>
                  <a:pt x="108" y="144"/>
                  <a:pt x="59" y="137"/>
                  <a:pt x="66" y="107"/>
                </a:cubicBezTo>
                <a:lnTo>
                  <a:pt x="167" y="107"/>
                </a:lnTo>
                <a:cubicBezTo>
                  <a:pt x="169" y="59"/>
                  <a:pt x="146" y="37"/>
                  <a:pt x="111" y="26"/>
                </a:cubicBezTo>
                <a:cubicBezTo>
                  <a:pt x="122" y="19"/>
                  <a:pt x="154" y="0"/>
                  <a:pt x="167" y="16"/>
                </a:cubicBezTo>
                <a:cubicBezTo>
                  <a:pt x="172" y="23"/>
                  <a:pt x="169" y="38"/>
                  <a:pt x="168" y="46"/>
                </a:cubicBezTo>
                <a:cubicBezTo>
                  <a:pt x="170" y="41"/>
                  <a:pt x="171" y="35"/>
                  <a:pt x="172" y="29"/>
                </a:cubicBezTo>
                <a:lnTo>
                  <a:pt x="172" y="22"/>
                </a:lnTo>
                <a:cubicBezTo>
                  <a:pt x="171" y="13"/>
                  <a:pt x="165" y="8"/>
                  <a:pt x="156" y="6"/>
                </a:cubicBezTo>
                <a:close/>
                <a:moveTo>
                  <a:pt x="70" y="167"/>
                </a:moveTo>
                <a:cubicBezTo>
                  <a:pt x="60" y="174"/>
                  <a:pt x="27" y="190"/>
                  <a:pt x="16" y="175"/>
                </a:cubicBezTo>
                <a:cubicBezTo>
                  <a:pt x="8" y="164"/>
                  <a:pt x="17" y="147"/>
                  <a:pt x="21" y="137"/>
                </a:cubicBezTo>
                <a:cubicBezTo>
                  <a:pt x="33" y="152"/>
                  <a:pt x="48" y="163"/>
                  <a:pt x="70" y="167"/>
                </a:cubicBezTo>
                <a:close/>
                <a:moveTo>
                  <a:pt x="115" y="80"/>
                </a:moveTo>
                <a:lnTo>
                  <a:pt x="66" y="80"/>
                </a:lnTo>
                <a:cubicBezTo>
                  <a:pt x="64" y="50"/>
                  <a:pt x="118" y="47"/>
                  <a:pt x="115" y="8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7E36F81-18C7-46F4-B1A8-0CAECE8D7FA2}"/>
              </a:ext>
            </a:extLst>
          </p:cNvPr>
          <p:cNvSpPr txBox="1"/>
          <p:nvPr/>
        </p:nvSpPr>
        <p:spPr>
          <a:xfrm>
            <a:off x="2872690" y="33909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EC0C6F6C-7879-48DE-88FB-9EC2365E5A33}"/>
              </a:ext>
            </a:extLst>
          </p:cNvPr>
          <p:cNvCxnSpPr>
            <a:cxnSpLocks/>
          </p:cNvCxnSpPr>
          <p:nvPr/>
        </p:nvCxnSpPr>
        <p:spPr>
          <a:xfrm>
            <a:off x="2255140" y="4552950"/>
            <a:ext cx="73644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4E9A67ED-1419-49F8-90E1-8C2C3A1E7650}"/>
              </a:ext>
            </a:extLst>
          </p:cNvPr>
          <p:cNvSpPr txBox="1"/>
          <p:nvPr/>
        </p:nvSpPr>
        <p:spPr>
          <a:xfrm>
            <a:off x="1870594" y="462833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officeplus.cn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2B0B526-38DB-4B95-AAD4-FC6691EC4FD5}"/>
              </a:ext>
            </a:extLst>
          </p:cNvPr>
          <p:cNvSpPr txBox="1"/>
          <p:nvPr/>
        </p:nvSpPr>
        <p:spPr>
          <a:xfrm>
            <a:off x="5187781" y="33909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A2E2DCA-8B76-4351-9513-04E768EBDCD8}"/>
              </a:ext>
            </a:extLst>
          </p:cNvPr>
          <p:cNvCxnSpPr>
            <a:cxnSpLocks/>
          </p:cNvCxnSpPr>
          <p:nvPr/>
        </p:nvCxnSpPr>
        <p:spPr>
          <a:xfrm>
            <a:off x="4570231" y="4552950"/>
            <a:ext cx="73644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F9BD8273-84DF-4779-AD57-65D14BE2E742}"/>
              </a:ext>
            </a:extLst>
          </p:cNvPr>
          <p:cNvSpPr txBox="1"/>
          <p:nvPr/>
        </p:nvSpPr>
        <p:spPr>
          <a:xfrm>
            <a:off x="7502872" y="33909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1ED747FC-5869-450C-B4D6-CCBD8E0E5B7E}"/>
              </a:ext>
            </a:extLst>
          </p:cNvPr>
          <p:cNvCxnSpPr>
            <a:cxnSpLocks/>
          </p:cNvCxnSpPr>
          <p:nvPr/>
        </p:nvCxnSpPr>
        <p:spPr>
          <a:xfrm>
            <a:off x="6885322" y="4552950"/>
            <a:ext cx="73644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3AF75D89-4D8F-4F65-BF40-7B62406AA4CF}"/>
              </a:ext>
            </a:extLst>
          </p:cNvPr>
          <p:cNvSpPr txBox="1"/>
          <p:nvPr/>
        </p:nvSpPr>
        <p:spPr>
          <a:xfrm>
            <a:off x="9817964" y="33909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4C03C4D-4359-4BAE-98A1-3D5CF5FBE35B}"/>
              </a:ext>
            </a:extLst>
          </p:cNvPr>
          <p:cNvCxnSpPr>
            <a:cxnSpLocks/>
          </p:cNvCxnSpPr>
          <p:nvPr/>
        </p:nvCxnSpPr>
        <p:spPr>
          <a:xfrm>
            <a:off x="9200414" y="4552950"/>
            <a:ext cx="73644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A18245E5-5487-4B62-81B8-2DFDB3FCAC2C}"/>
              </a:ext>
            </a:extLst>
          </p:cNvPr>
          <p:cNvSpPr txBox="1"/>
          <p:nvPr/>
        </p:nvSpPr>
        <p:spPr>
          <a:xfrm>
            <a:off x="4339572" y="463688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CA4C9D3-8C07-4D1E-BC27-9D4349071BCD}"/>
              </a:ext>
            </a:extLst>
          </p:cNvPr>
          <p:cNvSpPr txBox="1"/>
          <p:nvPr/>
        </p:nvSpPr>
        <p:spPr>
          <a:xfrm>
            <a:off x="6648251" y="4636881"/>
            <a:ext cx="12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88888888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CF816E-2ED6-44A7-BCBC-39ADD883AC87}"/>
              </a:ext>
            </a:extLst>
          </p:cNvPr>
          <p:cNvSpPr txBox="1"/>
          <p:nvPr/>
        </p:nvSpPr>
        <p:spPr>
          <a:xfrm>
            <a:off x="9008226" y="463688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Microsoft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B8F96DFE-E340-47FF-8F8D-E241D9CC5655}"/>
              </a:ext>
            </a:extLst>
          </p:cNvPr>
          <p:cNvCxnSpPr>
            <a:cxnSpLocks/>
          </p:cNvCxnSpPr>
          <p:nvPr/>
        </p:nvCxnSpPr>
        <p:spPr>
          <a:xfrm>
            <a:off x="1024089" y="2057400"/>
            <a:ext cx="0" cy="3536144"/>
          </a:xfrm>
          <a:prstGeom prst="line">
            <a:avLst/>
          </a:prstGeom>
          <a:ln w="1270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48">
            <a:extLst>
              <a:ext uri="{FF2B5EF4-FFF2-40B4-BE49-F238E27FC236}">
                <a16:creationId xmlns:a16="http://schemas.microsoft.com/office/drawing/2014/main" id="{3357072B-9B74-4E99-9D04-F3B05C69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95465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门票购买渠道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1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FC56B6-4CFA-4B1C-8176-5C1B4CF78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5"/>
          <a:stretch>
            <a:fillRect/>
          </a:stretch>
        </p:blipFill>
        <p:spPr>
          <a:xfrm>
            <a:off x="8996364" y="0"/>
            <a:ext cx="3195637" cy="6858000"/>
          </a:xfrm>
          <a:custGeom>
            <a:avLst/>
            <a:gdLst>
              <a:gd name="connsiteX0" fmla="*/ 0 w 3195637"/>
              <a:gd name="connsiteY0" fmla="*/ 0 h 6858000"/>
              <a:gd name="connsiteX1" fmla="*/ 3195637 w 3195637"/>
              <a:gd name="connsiteY1" fmla="*/ 0 h 6858000"/>
              <a:gd name="connsiteX2" fmla="*/ 3195637 w 3195637"/>
              <a:gd name="connsiteY2" fmla="*/ 6858000 h 6858000"/>
              <a:gd name="connsiteX3" fmla="*/ 0 w 319563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637" h="6858000">
                <a:moveTo>
                  <a:pt x="0" y="0"/>
                </a:moveTo>
                <a:lnTo>
                  <a:pt x="3195637" y="0"/>
                </a:lnTo>
                <a:lnTo>
                  <a:pt x="31956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7901FCC-8948-4B9F-B9D8-C32B4E43BA87}"/>
              </a:ext>
            </a:extLst>
          </p:cNvPr>
          <p:cNvSpPr/>
          <p:nvPr/>
        </p:nvSpPr>
        <p:spPr>
          <a:xfrm>
            <a:off x="8556858" y="2592232"/>
            <a:ext cx="3635141" cy="4265768"/>
          </a:xfrm>
          <a:prstGeom prst="rect">
            <a:avLst/>
          </a:prstGeom>
          <a:solidFill>
            <a:schemeClr val="accent1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F96E1A1-8C17-4D27-972B-970B6F9F309B}"/>
              </a:ext>
            </a:extLst>
          </p:cNvPr>
          <p:cNvGrpSpPr/>
          <p:nvPr/>
        </p:nvGrpSpPr>
        <p:grpSpPr>
          <a:xfrm>
            <a:off x="2841475" y="387464"/>
            <a:ext cx="2261141" cy="638355"/>
            <a:chOff x="1247955" y="971909"/>
            <a:chExt cx="2261141" cy="638355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FDDA9D18-3046-4891-8104-30A153D9B53D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D6BAFFC0-0B9F-425C-85E7-4BD1BAAFABF9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5B079D3A-A6FB-486E-AFE5-92F44943F1C5}"/>
              </a:ext>
            </a:extLst>
          </p:cNvPr>
          <p:cNvSpPr/>
          <p:nvPr/>
        </p:nvSpPr>
        <p:spPr>
          <a:xfrm>
            <a:off x="819150" y="3429000"/>
            <a:ext cx="10541000" cy="27051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D0D728-BFD9-43B9-BF4E-FE56FD45584C}"/>
              </a:ext>
            </a:extLst>
          </p:cNvPr>
          <p:cNvSpPr txBox="1"/>
          <p:nvPr/>
        </p:nvSpPr>
        <p:spPr>
          <a:xfrm>
            <a:off x="809625" y="1574629"/>
            <a:ext cx="1431802" cy="276999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txBody>
          <a:bodyPr wrap="none">
            <a:spAutoFit/>
          </a:bodyPr>
          <a:lstStyle/>
          <a:p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岁及以上的游客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5AE6605-C057-4EFE-B2F9-0C5B6ED4E5D9}"/>
              </a:ext>
            </a:extLst>
          </p:cNvPr>
          <p:cNvSpPr txBox="1"/>
          <p:nvPr/>
        </p:nvSpPr>
        <p:spPr>
          <a:xfrm>
            <a:off x="1092200" y="1863328"/>
            <a:ext cx="52934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必须出示证据证明至少接种了一剂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COVID-19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疫苗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0C95FD-3B6E-494A-AA91-FEB1CF02BFCB}"/>
              </a:ext>
            </a:extLst>
          </p:cNvPr>
          <p:cNvSpPr txBox="1"/>
          <p:nvPr/>
        </p:nvSpPr>
        <p:spPr>
          <a:xfrm>
            <a:off x="809625" y="2524151"/>
            <a:ext cx="1431802" cy="276999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txBody>
          <a:bodyPr wrap="none">
            <a:spAutoFit/>
          </a:bodyPr>
          <a:lstStyle/>
          <a:p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</a:t>
            </a: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岁及以上的访客</a:t>
            </a:r>
            <a:endParaRPr lang="zh-CN" alt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C6151E1-D5F1-476C-81A7-C5AF89EF898A}"/>
              </a:ext>
            </a:extLst>
          </p:cNvPr>
          <p:cNvSpPr txBox="1"/>
          <p:nvPr/>
        </p:nvSpPr>
        <p:spPr>
          <a:xfrm>
            <a:off x="1092200" y="2825988"/>
            <a:ext cx="341632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必须出示带照片的有效身份证件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AAC445D4-AFA7-466D-A931-AACDDA98051B}"/>
              </a:ext>
            </a:extLst>
          </p:cNvPr>
          <p:cNvSpPr/>
          <p:nvPr/>
        </p:nvSpPr>
        <p:spPr>
          <a:xfrm rot="5400000">
            <a:off x="2275418" y="1656563"/>
            <a:ext cx="131234" cy="1131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69895E58-0DD1-4F81-8A88-142EC947D891}"/>
              </a:ext>
            </a:extLst>
          </p:cNvPr>
          <p:cNvSpPr/>
          <p:nvPr/>
        </p:nvSpPr>
        <p:spPr>
          <a:xfrm rot="5400000">
            <a:off x="2275418" y="2601283"/>
            <a:ext cx="131234" cy="1131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FFA31A8-F220-4308-A532-4DCB631684FB}"/>
              </a:ext>
            </a:extLst>
          </p:cNvPr>
          <p:cNvSpPr txBox="1"/>
          <p:nvPr/>
        </p:nvSpPr>
        <p:spPr>
          <a:xfrm>
            <a:off x="1163322" y="5243070"/>
            <a:ext cx="13388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必须戴口罩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554D950-2959-479A-AF21-F43B94B0E7E4}"/>
              </a:ext>
            </a:extLst>
          </p:cNvPr>
          <p:cNvSpPr txBox="1"/>
          <p:nvPr/>
        </p:nvSpPr>
        <p:spPr>
          <a:xfrm>
            <a:off x="2827195" y="5237865"/>
            <a:ext cx="146706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保持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米距离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B345DB1-E25F-4C1D-A75D-2E1B1B207DDA}"/>
              </a:ext>
            </a:extLst>
          </p:cNvPr>
          <p:cNvSpPr txBox="1"/>
          <p:nvPr/>
        </p:nvSpPr>
        <p:spPr>
          <a:xfrm>
            <a:off x="4456666" y="5237865"/>
            <a:ext cx="1569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报告疾病症状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A31924A-C21A-445F-B72D-CE792CC99F52}"/>
              </a:ext>
            </a:extLst>
          </p:cNvPr>
          <p:cNvSpPr txBox="1"/>
          <p:nvPr/>
        </p:nvSpPr>
        <p:spPr>
          <a:xfrm>
            <a:off x="6371004" y="524307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定期洗手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9AA6D24-4BB1-439B-8731-AEBFDA354804}"/>
              </a:ext>
            </a:extLst>
          </p:cNvPr>
          <p:cNvSpPr txBox="1"/>
          <p:nvPr/>
        </p:nvSpPr>
        <p:spPr>
          <a:xfrm>
            <a:off x="7849284" y="5243070"/>
            <a:ext cx="1569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提供免费茶点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930FD9-67D3-4110-A1B3-C5A2F78AD45D}"/>
              </a:ext>
            </a:extLst>
          </p:cNvPr>
          <p:cNvSpPr txBox="1"/>
          <p:nvPr/>
        </p:nvSpPr>
        <p:spPr>
          <a:xfrm>
            <a:off x="9418944" y="5243070"/>
            <a:ext cx="18004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不要触摸艺术品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393330A-D2C9-4B01-918E-9731C000414E}"/>
              </a:ext>
            </a:extLst>
          </p:cNvPr>
          <p:cNvSpPr/>
          <p:nvPr/>
        </p:nvSpPr>
        <p:spPr>
          <a:xfrm>
            <a:off x="1328178" y="4009461"/>
            <a:ext cx="1041400" cy="1041400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28874398-2BDA-473D-AD3E-661E3F2E5BF6}"/>
              </a:ext>
            </a:extLst>
          </p:cNvPr>
          <p:cNvSpPr/>
          <p:nvPr/>
        </p:nvSpPr>
        <p:spPr>
          <a:xfrm>
            <a:off x="3024487" y="4009461"/>
            <a:ext cx="1041400" cy="1041400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3E0D6BC2-9956-4E29-9BA2-F3DA35C9676D}"/>
              </a:ext>
            </a:extLst>
          </p:cNvPr>
          <p:cNvSpPr/>
          <p:nvPr/>
        </p:nvSpPr>
        <p:spPr>
          <a:xfrm>
            <a:off x="4720796" y="4009461"/>
            <a:ext cx="1041400" cy="1041400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D72A882-9942-46BA-BCF6-A5BEF3AB291F}"/>
              </a:ext>
            </a:extLst>
          </p:cNvPr>
          <p:cNvSpPr/>
          <p:nvPr/>
        </p:nvSpPr>
        <p:spPr>
          <a:xfrm>
            <a:off x="6404302" y="4009461"/>
            <a:ext cx="1041400" cy="1041400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A6C514E-E699-4605-9444-C3B23034FD20}"/>
              </a:ext>
            </a:extLst>
          </p:cNvPr>
          <p:cNvSpPr/>
          <p:nvPr/>
        </p:nvSpPr>
        <p:spPr>
          <a:xfrm>
            <a:off x="8113414" y="4009461"/>
            <a:ext cx="1041400" cy="1041400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7798B448-70B5-4F6A-B3B7-540E6CF3662D}"/>
              </a:ext>
            </a:extLst>
          </p:cNvPr>
          <p:cNvSpPr/>
          <p:nvPr/>
        </p:nvSpPr>
        <p:spPr>
          <a:xfrm>
            <a:off x="9809723" y="4009461"/>
            <a:ext cx="1041400" cy="1041400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users_32384">
            <a:extLst>
              <a:ext uri="{FF2B5EF4-FFF2-40B4-BE49-F238E27FC236}">
                <a16:creationId xmlns:a16="http://schemas.microsoft.com/office/drawing/2014/main" id="{750233A7-72F2-4474-968F-7F28A3ADBD46}"/>
              </a:ext>
            </a:extLst>
          </p:cNvPr>
          <p:cNvSpPr/>
          <p:nvPr/>
        </p:nvSpPr>
        <p:spPr>
          <a:xfrm>
            <a:off x="3303581" y="4210787"/>
            <a:ext cx="503985" cy="609684"/>
          </a:xfrm>
          <a:custGeom>
            <a:avLst/>
            <a:gdLst>
              <a:gd name="T0" fmla="*/ 834 w 6052"/>
              <a:gd name="T1" fmla="*/ 2946 h 7332"/>
              <a:gd name="T2" fmla="*/ 2017 w 6052"/>
              <a:gd name="T3" fmla="*/ 1763 h 7332"/>
              <a:gd name="T4" fmla="*/ 3201 w 6052"/>
              <a:gd name="T5" fmla="*/ 2946 h 7332"/>
              <a:gd name="T6" fmla="*/ 2017 w 6052"/>
              <a:gd name="T7" fmla="*/ 4130 h 7332"/>
              <a:gd name="T8" fmla="*/ 834 w 6052"/>
              <a:gd name="T9" fmla="*/ 2946 h 7332"/>
              <a:gd name="T10" fmla="*/ 2520 w 6052"/>
              <a:gd name="T11" fmla="*/ 4210 h 7332"/>
              <a:gd name="T12" fmla="*/ 1515 w 6052"/>
              <a:gd name="T13" fmla="*/ 4210 h 7332"/>
              <a:gd name="T14" fmla="*/ 0 w 6052"/>
              <a:gd name="T15" fmla="*/ 5726 h 7332"/>
              <a:gd name="T16" fmla="*/ 0 w 6052"/>
              <a:gd name="T17" fmla="*/ 6954 h 7332"/>
              <a:gd name="T18" fmla="*/ 3 w 6052"/>
              <a:gd name="T19" fmla="*/ 6973 h 7332"/>
              <a:gd name="T20" fmla="*/ 88 w 6052"/>
              <a:gd name="T21" fmla="*/ 7000 h 7332"/>
              <a:gd name="T22" fmla="*/ 2148 w 6052"/>
              <a:gd name="T23" fmla="*/ 7332 h 7332"/>
              <a:gd name="T24" fmla="*/ 3947 w 6052"/>
              <a:gd name="T25" fmla="*/ 6994 h 7332"/>
              <a:gd name="T26" fmla="*/ 4027 w 6052"/>
              <a:gd name="T27" fmla="*/ 6954 h 7332"/>
              <a:gd name="T28" fmla="*/ 4035 w 6052"/>
              <a:gd name="T29" fmla="*/ 6954 h 7332"/>
              <a:gd name="T30" fmla="*/ 4035 w 6052"/>
              <a:gd name="T31" fmla="*/ 5726 h 7332"/>
              <a:gd name="T32" fmla="*/ 2520 w 6052"/>
              <a:gd name="T33" fmla="*/ 4210 h 7332"/>
              <a:gd name="T34" fmla="*/ 4035 w 6052"/>
              <a:gd name="T35" fmla="*/ 2367 h 7332"/>
              <a:gd name="T36" fmla="*/ 5218 w 6052"/>
              <a:gd name="T37" fmla="*/ 1184 h 7332"/>
              <a:gd name="T38" fmla="*/ 4035 w 6052"/>
              <a:gd name="T39" fmla="*/ 0 h 7332"/>
              <a:gd name="T40" fmla="*/ 2851 w 6052"/>
              <a:gd name="T41" fmla="*/ 1184 h 7332"/>
              <a:gd name="T42" fmla="*/ 4035 w 6052"/>
              <a:gd name="T43" fmla="*/ 2367 h 7332"/>
              <a:gd name="T44" fmla="*/ 4537 w 6052"/>
              <a:gd name="T45" fmla="*/ 2448 h 7332"/>
              <a:gd name="T46" fmla="*/ 3533 w 6052"/>
              <a:gd name="T47" fmla="*/ 2448 h 7332"/>
              <a:gd name="T48" fmla="*/ 3462 w 6052"/>
              <a:gd name="T49" fmla="*/ 2451 h 7332"/>
              <a:gd name="T50" fmla="*/ 3605 w 6052"/>
              <a:gd name="T51" fmla="*/ 3079 h 7332"/>
              <a:gd name="T52" fmla="*/ 3153 w 6052"/>
              <a:gd name="T53" fmla="*/ 4136 h 7332"/>
              <a:gd name="T54" fmla="*/ 4415 w 6052"/>
              <a:gd name="T55" fmla="*/ 5564 h 7332"/>
              <a:gd name="T56" fmla="*/ 5965 w 6052"/>
              <a:gd name="T57" fmla="*/ 5232 h 7332"/>
              <a:gd name="T58" fmla="*/ 6044 w 6052"/>
              <a:gd name="T59" fmla="*/ 5192 h 7332"/>
              <a:gd name="T60" fmla="*/ 6052 w 6052"/>
              <a:gd name="T61" fmla="*/ 5192 h 7332"/>
              <a:gd name="T62" fmla="*/ 6052 w 6052"/>
              <a:gd name="T63" fmla="*/ 3963 h 7332"/>
              <a:gd name="T64" fmla="*/ 4537 w 6052"/>
              <a:gd name="T65" fmla="*/ 2448 h 7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52" h="7332">
                <a:moveTo>
                  <a:pt x="834" y="2946"/>
                </a:moveTo>
                <a:cubicBezTo>
                  <a:pt x="834" y="2292"/>
                  <a:pt x="1364" y="1763"/>
                  <a:pt x="2017" y="1763"/>
                </a:cubicBezTo>
                <a:cubicBezTo>
                  <a:pt x="2671" y="1763"/>
                  <a:pt x="3201" y="2292"/>
                  <a:pt x="3201" y="2946"/>
                </a:cubicBezTo>
                <a:cubicBezTo>
                  <a:pt x="3201" y="3600"/>
                  <a:pt x="2671" y="4130"/>
                  <a:pt x="2017" y="4130"/>
                </a:cubicBezTo>
                <a:cubicBezTo>
                  <a:pt x="1364" y="4130"/>
                  <a:pt x="834" y="3600"/>
                  <a:pt x="834" y="2946"/>
                </a:cubicBezTo>
                <a:close/>
                <a:moveTo>
                  <a:pt x="2520" y="4210"/>
                </a:moveTo>
                <a:lnTo>
                  <a:pt x="1515" y="4210"/>
                </a:lnTo>
                <a:cubicBezTo>
                  <a:pt x="680" y="4210"/>
                  <a:pt x="0" y="4890"/>
                  <a:pt x="0" y="5726"/>
                </a:cubicBezTo>
                <a:lnTo>
                  <a:pt x="0" y="6954"/>
                </a:lnTo>
                <a:lnTo>
                  <a:pt x="3" y="6973"/>
                </a:lnTo>
                <a:lnTo>
                  <a:pt x="88" y="7000"/>
                </a:lnTo>
                <a:cubicBezTo>
                  <a:pt x="885" y="7249"/>
                  <a:pt x="1578" y="7332"/>
                  <a:pt x="2148" y="7332"/>
                </a:cubicBezTo>
                <a:cubicBezTo>
                  <a:pt x="3262" y="7332"/>
                  <a:pt x="3907" y="7015"/>
                  <a:pt x="3947" y="6994"/>
                </a:cubicBezTo>
                <a:lnTo>
                  <a:pt x="4027" y="6954"/>
                </a:lnTo>
                <a:lnTo>
                  <a:pt x="4035" y="6954"/>
                </a:lnTo>
                <a:lnTo>
                  <a:pt x="4035" y="5726"/>
                </a:lnTo>
                <a:cubicBezTo>
                  <a:pt x="4035" y="4890"/>
                  <a:pt x="3355" y="4210"/>
                  <a:pt x="2520" y="4210"/>
                </a:cubicBezTo>
                <a:close/>
                <a:moveTo>
                  <a:pt x="4035" y="2367"/>
                </a:moveTo>
                <a:cubicBezTo>
                  <a:pt x="4689" y="2367"/>
                  <a:pt x="5218" y="1837"/>
                  <a:pt x="5218" y="1184"/>
                </a:cubicBezTo>
                <a:cubicBezTo>
                  <a:pt x="5218" y="530"/>
                  <a:pt x="4689" y="0"/>
                  <a:pt x="4035" y="0"/>
                </a:cubicBezTo>
                <a:cubicBezTo>
                  <a:pt x="3381" y="0"/>
                  <a:pt x="2851" y="530"/>
                  <a:pt x="2851" y="1184"/>
                </a:cubicBezTo>
                <a:cubicBezTo>
                  <a:pt x="2851" y="1837"/>
                  <a:pt x="3381" y="2367"/>
                  <a:pt x="4035" y="2367"/>
                </a:cubicBezTo>
                <a:close/>
                <a:moveTo>
                  <a:pt x="4537" y="2448"/>
                </a:moveTo>
                <a:lnTo>
                  <a:pt x="3533" y="2448"/>
                </a:lnTo>
                <a:cubicBezTo>
                  <a:pt x="3509" y="2448"/>
                  <a:pt x="3485" y="2450"/>
                  <a:pt x="3462" y="2451"/>
                </a:cubicBezTo>
                <a:cubicBezTo>
                  <a:pt x="3553" y="2642"/>
                  <a:pt x="3605" y="2854"/>
                  <a:pt x="3605" y="3079"/>
                </a:cubicBezTo>
                <a:cubicBezTo>
                  <a:pt x="3605" y="3494"/>
                  <a:pt x="3431" y="3869"/>
                  <a:pt x="3153" y="4136"/>
                </a:cubicBezTo>
                <a:cubicBezTo>
                  <a:pt x="3804" y="4329"/>
                  <a:pt x="4301" y="4882"/>
                  <a:pt x="4415" y="5564"/>
                </a:cubicBezTo>
                <a:cubicBezTo>
                  <a:pt x="5375" y="5522"/>
                  <a:pt x="5928" y="5250"/>
                  <a:pt x="5965" y="5232"/>
                </a:cubicBezTo>
                <a:lnTo>
                  <a:pt x="6044" y="5192"/>
                </a:lnTo>
                <a:lnTo>
                  <a:pt x="6052" y="5192"/>
                </a:lnTo>
                <a:lnTo>
                  <a:pt x="6052" y="3963"/>
                </a:lnTo>
                <a:cubicBezTo>
                  <a:pt x="6052" y="3128"/>
                  <a:pt x="5373" y="2448"/>
                  <a:pt x="4537" y="244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users_32384">
            <a:extLst>
              <a:ext uri="{FF2B5EF4-FFF2-40B4-BE49-F238E27FC236}">
                <a16:creationId xmlns:a16="http://schemas.microsoft.com/office/drawing/2014/main" id="{40D90A8F-5924-4D04-A0CA-C652557F95A7}"/>
              </a:ext>
            </a:extLst>
          </p:cNvPr>
          <p:cNvSpPr/>
          <p:nvPr/>
        </p:nvSpPr>
        <p:spPr>
          <a:xfrm>
            <a:off x="4898853" y="4210787"/>
            <a:ext cx="609460" cy="609684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5765" h="605987">
                <a:moveTo>
                  <a:pt x="25902" y="478577"/>
                </a:moveTo>
                <a:cubicBezTo>
                  <a:pt x="32673" y="476076"/>
                  <a:pt x="39351" y="479410"/>
                  <a:pt x="41763" y="486264"/>
                </a:cubicBezTo>
                <a:cubicBezTo>
                  <a:pt x="44174" y="492933"/>
                  <a:pt x="40742" y="499694"/>
                  <a:pt x="34528" y="502009"/>
                </a:cubicBezTo>
                <a:lnTo>
                  <a:pt x="16256" y="508214"/>
                </a:lnTo>
                <a:cubicBezTo>
                  <a:pt x="8373" y="510159"/>
                  <a:pt x="2900" y="505899"/>
                  <a:pt x="953" y="500527"/>
                </a:cubicBezTo>
                <a:cubicBezTo>
                  <a:pt x="-1552" y="493859"/>
                  <a:pt x="1880" y="487098"/>
                  <a:pt x="8094" y="484782"/>
                </a:cubicBezTo>
                <a:close/>
                <a:moveTo>
                  <a:pt x="122099" y="443964"/>
                </a:moveTo>
                <a:cubicBezTo>
                  <a:pt x="128879" y="441923"/>
                  <a:pt x="135567" y="445447"/>
                  <a:pt x="137424" y="451569"/>
                </a:cubicBezTo>
                <a:cubicBezTo>
                  <a:pt x="139932" y="458246"/>
                  <a:pt x="136496" y="465109"/>
                  <a:pt x="130273" y="467428"/>
                </a:cubicBezTo>
                <a:lnTo>
                  <a:pt x="111975" y="473641"/>
                </a:lnTo>
                <a:cubicBezTo>
                  <a:pt x="108353" y="474940"/>
                  <a:pt x="105752" y="474105"/>
                  <a:pt x="104730" y="473641"/>
                </a:cubicBezTo>
                <a:cubicBezTo>
                  <a:pt x="103244" y="475589"/>
                  <a:pt x="101294" y="476980"/>
                  <a:pt x="98972" y="477907"/>
                </a:cubicBezTo>
                <a:lnTo>
                  <a:pt x="59961" y="491912"/>
                </a:lnTo>
                <a:cubicBezTo>
                  <a:pt x="51788" y="493859"/>
                  <a:pt x="46587" y="489593"/>
                  <a:pt x="44543" y="484214"/>
                </a:cubicBezTo>
                <a:cubicBezTo>
                  <a:pt x="42128" y="477537"/>
                  <a:pt x="45565" y="470766"/>
                  <a:pt x="51788" y="468448"/>
                </a:cubicBezTo>
                <a:lnTo>
                  <a:pt x="90798" y="454444"/>
                </a:lnTo>
                <a:cubicBezTo>
                  <a:pt x="93120" y="453980"/>
                  <a:pt x="95628" y="453980"/>
                  <a:pt x="97950" y="454444"/>
                </a:cubicBezTo>
                <a:cubicBezTo>
                  <a:pt x="99436" y="452496"/>
                  <a:pt x="101387" y="451105"/>
                  <a:pt x="103801" y="450085"/>
                </a:cubicBezTo>
                <a:close/>
                <a:moveTo>
                  <a:pt x="107245" y="400218"/>
                </a:moveTo>
                <a:lnTo>
                  <a:pt x="126470" y="400218"/>
                </a:lnTo>
                <a:cubicBezTo>
                  <a:pt x="133249" y="400218"/>
                  <a:pt x="138450" y="405497"/>
                  <a:pt x="138450" y="412627"/>
                </a:cubicBezTo>
                <a:cubicBezTo>
                  <a:pt x="138450" y="419850"/>
                  <a:pt x="133156" y="425128"/>
                  <a:pt x="126470" y="425128"/>
                </a:cubicBezTo>
                <a:lnTo>
                  <a:pt x="107245" y="425128"/>
                </a:lnTo>
                <a:cubicBezTo>
                  <a:pt x="100558" y="425128"/>
                  <a:pt x="95264" y="419294"/>
                  <a:pt x="95264" y="412627"/>
                </a:cubicBezTo>
                <a:cubicBezTo>
                  <a:pt x="95264" y="405497"/>
                  <a:pt x="100558" y="400218"/>
                  <a:pt x="107245" y="400218"/>
                </a:cubicBezTo>
                <a:close/>
                <a:moveTo>
                  <a:pt x="12071" y="399866"/>
                </a:moveTo>
                <a:lnTo>
                  <a:pt x="31384" y="399866"/>
                </a:lnTo>
                <a:cubicBezTo>
                  <a:pt x="33706" y="399866"/>
                  <a:pt x="35563" y="400792"/>
                  <a:pt x="37513" y="401811"/>
                </a:cubicBezTo>
                <a:cubicBezTo>
                  <a:pt x="39370" y="400329"/>
                  <a:pt x="41412" y="399866"/>
                  <a:pt x="43734" y="399866"/>
                </a:cubicBezTo>
                <a:lnTo>
                  <a:pt x="81710" y="399866"/>
                </a:lnTo>
                <a:cubicBezTo>
                  <a:pt x="88396" y="399866"/>
                  <a:pt x="93781" y="405608"/>
                  <a:pt x="93781" y="412275"/>
                </a:cubicBezTo>
                <a:cubicBezTo>
                  <a:pt x="93781" y="418942"/>
                  <a:pt x="88396" y="424776"/>
                  <a:pt x="81618" y="424776"/>
                </a:cubicBezTo>
                <a:lnTo>
                  <a:pt x="43641" y="424776"/>
                </a:lnTo>
                <a:cubicBezTo>
                  <a:pt x="41227" y="424776"/>
                  <a:pt x="39370" y="423758"/>
                  <a:pt x="37420" y="422832"/>
                </a:cubicBezTo>
                <a:cubicBezTo>
                  <a:pt x="35563" y="424313"/>
                  <a:pt x="33613" y="424776"/>
                  <a:pt x="31199" y="424776"/>
                </a:cubicBezTo>
                <a:lnTo>
                  <a:pt x="12071" y="424776"/>
                </a:lnTo>
                <a:cubicBezTo>
                  <a:pt x="5386" y="424776"/>
                  <a:pt x="0" y="418942"/>
                  <a:pt x="0" y="412275"/>
                </a:cubicBezTo>
                <a:cubicBezTo>
                  <a:pt x="0" y="405145"/>
                  <a:pt x="5386" y="399866"/>
                  <a:pt x="12071" y="399866"/>
                </a:cubicBezTo>
                <a:close/>
                <a:moveTo>
                  <a:pt x="59961" y="331976"/>
                </a:moveTo>
                <a:lnTo>
                  <a:pt x="98972" y="345894"/>
                </a:lnTo>
                <a:cubicBezTo>
                  <a:pt x="101294" y="346914"/>
                  <a:pt x="103244" y="348306"/>
                  <a:pt x="104730" y="350254"/>
                </a:cubicBezTo>
                <a:cubicBezTo>
                  <a:pt x="105752" y="349790"/>
                  <a:pt x="108353" y="348863"/>
                  <a:pt x="111975" y="350254"/>
                </a:cubicBezTo>
                <a:lnTo>
                  <a:pt x="130273" y="356471"/>
                </a:lnTo>
                <a:cubicBezTo>
                  <a:pt x="136496" y="358790"/>
                  <a:pt x="139932" y="365564"/>
                  <a:pt x="137424" y="372244"/>
                </a:cubicBezTo>
                <a:cubicBezTo>
                  <a:pt x="135567" y="378461"/>
                  <a:pt x="128879" y="381801"/>
                  <a:pt x="122099" y="379945"/>
                </a:cubicBezTo>
                <a:lnTo>
                  <a:pt x="103801" y="373729"/>
                </a:lnTo>
                <a:cubicBezTo>
                  <a:pt x="101387" y="372801"/>
                  <a:pt x="99436" y="371409"/>
                  <a:pt x="97950" y="369461"/>
                </a:cubicBezTo>
                <a:cubicBezTo>
                  <a:pt x="95628" y="369924"/>
                  <a:pt x="93120" y="369924"/>
                  <a:pt x="90798" y="369461"/>
                </a:cubicBezTo>
                <a:lnTo>
                  <a:pt x="51788" y="355450"/>
                </a:lnTo>
                <a:cubicBezTo>
                  <a:pt x="45565" y="353131"/>
                  <a:pt x="42128" y="346265"/>
                  <a:pt x="44543" y="339584"/>
                </a:cubicBezTo>
                <a:cubicBezTo>
                  <a:pt x="46587" y="334296"/>
                  <a:pt x="51788" y="329935"/>
                  <a:pt x="59961" y="331976"/>
                </a:cubicBezTo>
                <a:close/>
                <a:moveTo>
                  <a:pt x="16346" y="316499"/>
                </a:moveTo>
                <a:lnTo>
                  <a:pt x="34730" y="322713"/>
                </a:lnTo>
                <a:cubicBezTo>
                  <a:pt x="40858" y="325031"/>
                  <a:pt x="44386" y="331801"/>
                  <a:pt x="41879" y="338478"/>
                </a:cubicBezTo>
                <a:cubicBezTo>
                  <a:pt x="39372" y="345155"/>
                  <a:pt x="32687" y="348494"/>
                  <a:pt x="25909" y="346175"/>
                </a:cubicBezTo>
                <a:lnTo>
                  <a:pt x="8175" y="339962"/>
                </a:lnTo>
                <a:cubicBezTo>
                  <a:pt x="2047" y="337643"/>
                  <a:pt x="-1481" y="330874"/>
                  <a:pt x="1026" y="324196"/>
                </a:cubicBezTo>
                <a:cubicBezTo>
                  <a:pt x="2976" y="318818"/>
                  <a:pt x="8454" y="314552"/>
                  <a:pt x="16346" y="316499"/>
                </a:cubicBezTo>
                <a:close/>
                <a:moveTo>
                  <a:pt x="417160" y="8"/>
                </a:moveTo>
                <a:cubicBezTo>
                  <a:pt x="438630" y="-166"/>
                  <a:pt x="459938" y="2384"/>
                  <a:pt x="480364" y="9382"/>
                </a:cubicBezTo>
                <a:cubicBezTo>
                  <a:pt x="544334" y="30981"/>
                  <a:pt x="591870" y="96240"/>
                  <a:pt x="603012" y="168267"/>
                </a:cubicBezTo>
                <a:cubicBezTo>
                  <a:pt x="614060" y="239829"/>
                  <a:pt x="591035" y="315286"/>
                  <a:pt x="548698" y="372110"/>
                </a:cubicBezTo>
                <a:cubicBezTo>
                  <a:pt x="538020" y="385551"/>
                  <a:pt x="526043" y="398065"/>
                  <a:pt x="518802" y="413917"/>
                </a:cubicBezTo>
                <a:cubicBezTo>
                  <a:pt x="499676" y="477879"/>
                  <a:pt x="500140" y="562326"/>
                  <a:pt x="507846" y="605987"/>
                </a:cubicBezTo>
                <a:lnTo>
                  <a:pt x="308230" y="605987"/>
                </a:lnTo>
                <a:cubicBezTo>
                  <a:pt x="310644" y="579012"/>
                  <a:pt x="309158" y="551666"/>
                  <a:pt x="302938" y="525711"/>
                </a:cubicBezTo>
                <a:cubicBezTo>
                  <a:pt x="299967" y="512733"/>
                  <a:pt x="295232" y="498828"/>
                  <a:pt x="285112" y="491134"/>
                </a:cubicBezTo>
                <a:cubicBezTo>
                  <a:pt x="269235" y="478620"/>
                  <a:pt x="247602" y="485943"/>
                  <a:pt x="228383" y="488817"/>
                </a:cubicBezTo>
                <a:cubicBezTo>
                  <a:pt x="209257" y="491598"/>
                  <a:pt x="183261" y="483440"/>
                  <a:pt x="182704" y="462305"/>
                </a:cubicBezTo>
                <a:cubicBezTo>
                  <a:pt x="181868" y="445527"/>
                  <a:pt x="198209" y="427265"/>
                  <a:pt x="188089" y="414751"/>
                </a:cubicBezTo>
                <a:cubicBezTo>
                  <a:pt x="184746" y="410394"/>
                  <a:pt x="178433" y="408540"/>
                  <a:pt x="176019" y="403257"/>
                </a:cubicBezTo>
                <a:cubicBezTo>
                  <a:pt x="170727" y="392132"/>
                  <a:pt x="185211" y="381658"/>
                  <a:pt x="187532" y="369143"/>
                </a:cubicBezTo>
                <a:cubicBezTo>
                  <a:pt x="192267" y="341241"/>
                  <a:pt x="139438" y="337348"/>
                  <a:pt x="139902" y="309538"/>
                </a:cubicBezTo>
                <a:cubicBezTo>
                  <a:pt x="139902" y="282285"/>
                  <a:pt x="199045" y="285344"/>
                  <a:pt x="199045" y="191441"/>
                </a:cubicBezTo>
                <a:cubicBezTo>
                  <a:pt x="201087" y="159275"/>
                  <a:pt x="200066" y="125626"/>
                  <a:pt x="212043" y="95869"/>
                </a:cubicBezTo>
                <a:cubicBezTo>
                  <a:pt x="235068" y="39602"/>
                  <a:pt x="297089" y="16613"/>
                  <a:pt x="352981" y="6972"/>
                </a:cubicBezTo>
                <a:cubicBezTo>
                  <a:pt x="374057" y="3079"/>
                  <a:pt x="395689" y="182"/>
                  <a:pt x="417160" y="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users_32384">
            <a:extLst>
              <a:ext uri="{FF2B5EF4-FFF2-40B4-BE49-F238E27FC236}">
                <a16:creationId xmlns:a16="http://schemas.microsoft.com/office/drawing/2014/main" id="{E8FC8CF8-FDEA-46BF-A518-501C902DE5FB}"/>
              </a:ext>
            </a:extLst>
          </p:cNvPr>
          <p:cNvSpPr/>
          <p:nvPr/>
        </p:nvSpPr>
        <p:spPr>
          <a:xfrm>
            <a:off x="6619357" y="4246566"/>
            <a:ext cx="609684" cy="53812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7532" h="536227">
                <a:moveTo>
                  <a:pt x="413649" y="329611"/>
                </a:moveTo>
                <a:cubicBezTo>
                  <a:pt x="437695" y="329611"/>
                  <a:pt x="472221" y="333246"/>
                  <a:pt x="500570" y="350207"/>
                </a:cubicBezTo>
                <a:cubicBezTo>
                  <a:pt x="533331" y="369811"/>
                  <a:pt x="563224" y="379063"/>
                  <a:pt x="588043" y="385561"/>
                </a:cubicBezTo>
                <a:cubicBezTo>
                  <a:pt x="609001" y="390957"/>
                  <a:pt x="609332" y="424218"/>
                  <a:pt x="605913" y="451202"/>
                </a:cubicBezTo>
                <a:cubicBezTo>
                  <a:pt x="603486" y="470035"/>
                  <a:pt x="598632" y="490080"/>
                  <a:pt x="592565" y="506160"/>
                </a:cubicBezTo>
                <a:cubicBezTo>
                  <a:pt x="582417" y="533033"/>
                  <a:pt x="573703" y="536227"/>
                  <a:pt x="568077" y="536227"/>
                </a:cubicBezTo>
                <a:cubicBezTo>
                  <a:pt x="566202" y="536227"/>
                  <a:pt x="564437" y="535787"/>
                  <a:pt x="562783" y="534906"/>
                </a:cubicBezTo>
                <a:cubicBezTo>
                  <a:pt x="544141" y="525654"/>
                  <a:pt x="496158" y="511667"/>
                  <a:pt x="459977" y="507041"/>
                </a:cubicBezTo>
                <a:cubicBezTo>
                  <a:pt x="457220" y="506711"/>
                  <a:pt x="454241" y="506490"/>
                  <a:pt x="450932" y="506490"/>
                </a:cubicBezTo>
                <a:cubicBezTo>
                  <a:pt x="424017" y="506490"/>
                  <a:pt x="387285" y="518495"/>
                  <a:pt x="363018" y="526425"/>
                </a:cubicBezTo>
                <a:cubicBezTo>
                  <a:pt x="354635" y="529179"/>
                  <a:pt x="348016" y="531381"/>
                  <a:pt x="343384" y="532483"/>
                </a:cubicBezTo>
                <a:cubicBezTo>
                  <a:pt x="337096" y="534025"/>
                  <a:pt x="328602" y="534906"/>
                  <a:pt x="318234" y="534906"/>
                </a:cubicBezTo>
                <a:cubicBezTo>
                  <a:pt x="295400" y="534906"/>
                  <a:pt x="265838" y="531161"/>
                  <a:pt x="236828" y="524553"/>
                </a:cubicBezTo>
                <a:cubicBezTo>
                  <a:pt x="211237" y="518826"/>
                  <a:pt x="175939" y="516072"/>
                  <a:pt x="141854" y="513319"/>
                </a:cubicBezTo>
                <a:cubicBezTo>
                  <a:pt x="68941" y="507482"/>
                  <a:pt x="27797" y="503186"/>
                  <a:pt x="27797" y="481159"/>
                </a:cubicBezTo>
                <a:cubicBezTo>
                  <a:pt x="27797" y="471137"/>
                  <a:pt x="31327" y="465079"/>
                  <a:pt x="35850" y="461334"/>
                </a:cubicBezTo>
                <a:cubicBezTo>
                  <a:pt x="19745" y="459903"/>
                  <a:pt x="0" y="454947"/>
                  <a:pt x="0" y="433140"/>
                </a:cubicBezTo>
                <a:cubicBezTo>
                  <a:pt x="0" y="405275"/>
                  <a:pt x="40482" y="405275"/>
                  <a:pt x="53719" y="405275"/>
                </a:cubicBezTo>
                <a:cubicBezTo>
                  <a:pt x="82730" y="405275"/>
                  <a:pt x="121006" y="410672"/>
                  <a:pt x="158069" y="415958"/>
                </a:cubicBezTo>
                <a:cubicBezTo>
                  <a:pt x="189065" y="420474"/>
                  <a:pt x="218406" y="424659"/>
                  <a:pt x="241240" y="425540"/>
                </a:cubicBezTo>
                <a:cubicBezTo>
                  <a:pt x="241791" y="425540"/>
                  <a:pt x="242453" y="425650"/>
                  <a:pt x="243005" y="425650"/>
                </a:cubicBezTo>
                <a:cubicBezTo>
                  <a:pt x="260323" y="425650"/>
                  <a:pt x="286135" y="416179"/>
                  <a:pt x="300033" y="409791"/>
                </a:cubicBezTo>
                <a:cubicBezTo>
                  <a:pt x="291209" y="408799"/>
                  <a:pt x="277751" y="408689"/>
                  <a:pt x="266941" y="408579"/>
                </a:cubicBezTo>
                <a:cubicBezTo>
                  <a:pt x="223701" y="408249"/>
                  <a:pt x="194911" y="406707"/>
                  <a:pt x="187631" y="390517"/>
                </a:cubicBezTo>
                <a:cubicBezTo>
                  <a:pt x="185756" y="386442"/>
                  <a:pt x="185976" y="382036"/>
                  <a:pt x="188072" y="378181"/>
                </a:cubicBezTo>
                <a:cubicBezTo>
                  <a:pt x="196897" y="361991"/>
                  <a:pt x="242564" y="353951"/>
                  <a:pt x="311284" y="343599"/>
                </a:cubicBezTo>
                <a:cubicBezTo>
                  <a:pt x="330919" y="340625"/>
                  <a:pt x="349561" y="337761"/>
                  <a:pt x="362577" y="335008"/>
                </a:cubicBezTo>
                <a:cubicBezTo>
                  <a:pt x="379012" y="331484"/>
                  <a:pt x="396661" y="329611"/>
                  <a:pt x="413649" y="329611"/>
                </a:cubicBezTo>
                <a:close/>
                <a:moveTo>
                  <a:pt x="383488" y="241052"/>
                </a:moveTo>
                <a:cubicBezTo>
                  <a:pt x="399175" y="241052"/>
                  <a:pt x="411891" y="253721"/>
                  <a:pt x="411891" y="269349"/>
                </a:cubicBezTo>
                <a:cubicBezTo>
                  <a:pt x="411891" y="284977"/>
                  <a:pt x="399175" y="297646"/>
                  <a:pt x="383488" y="297646"/>
                </a:cubicBezTo>
                <a:cubicBezTo>
                  <a:pt x="367801" y="297646"/>
                  <a:pt x="355085" y="284977"/>
                  <a:pt x="355085" y="269349"/>
                </a:cubicBezTo>
                <a:cubicBezTo>
                  <a:pt x="355085" y="253721"/>
                  <a:pt x="367801" y="241052"/>
                  <a:pt x="383488" y="241052"/>
                </a:cubicBezTo>
                <a:close/>
                <a:moveTo>
                  <a:pt x="258341" y="241052"/>
                </a:moveTo>
                <a:cubicBezTo>
                  <a:pt x="274008" y="241052"/>
                  <a:pt x="286709" y="253721"/>
                  <a:pt x="286709" y="269349"/>
                </a:cubicBezTo>
                <a:cubicBezTo>
                  <a:pt x="286709" y="284977"/>
                  <a:pt x="274008" y="297646"/>
                  <a:pt x="258341" y="297646"/>
                </a:cubicBezTo>
                <a:cubicBezTo>
                  <a:pt x="242674" y="297646"/>
                  <a:pt x="229973" y="284977"/>
                  <a:pt x="229973" y="269349"/>
                </a:cubicBezTo>
                <a:cubicBezTo>
                  <a:pt x="229973" y="253721"/>
                  <a:pt x="242674" y="241052"/>
                  <a:pt x="258341" y="241052"/>
                </a:cubicBezTo>
                <a:close/>
                <a:moveTo>
                  <a:pt x="133122" y="241052"/>
                </a:moveTo>
                <a:cubicBezTo>
                  <a:pt x="148769" y="241052"/>
                  <a:pt x="161454" y="253721"/>
                  <a:pt x="161454" y="269349"/>
                </a:cubicBezTo>
                <a:cubicBezTo>
                  <a:pt x="161454" y="284977"/>
                  <a:pt x="148769" y="297646"/>
                  <a:pt x="133122" y="297646"/>
                </a:cubicBezTo>
                <a:cubicBezTo>
                  <a:pt x="117475" y="297646"/>
                  <a:pt x="104790" y="284977"/>
                  <a:pt x="104790" y="269349"/>
                </a:cubicBezTo>
                <a:cubicBezTo>
                  <a:pt x="104790" y="253721"/>
                  <a:pt x="117475" y="241052"/>
                  <a:pt x="133122" y="241052"/>
                </a:cubicBezTo>
                <a:close/>
                <a:moveTo>
                  <a:pt x="328835" y="155032"/>
                </a:moveTo>
                <a:cubicBezTo>
                  <a:pt x="344502" y="155032"/>
                  <a:pt x="357203" y="167701"/>
                  <a:pt x="357203" y="183329"/>
                </a:cubicBezTo>
                <a:cubicBezTo>
                  <a:pt x="357203" y="198957"/>
                  <a:pt x="344502" y="211626"/>
                  <a:pt x="328835" y="211626"/>
                </a:cubicBezTo>
                <a:cubicBezTo>
                  <a:pt x="313168" y="211626"/>
                  <a:pt x="300467" y="198957"/>
                  <a:pt x="300467" y="183329"/>
                </a:cubicBezTo>
                <a:cubicBezTo>
                  <a:pt x="300467" y="167701"/>
                  <a:pt x="313168" y="155032"/>
                  <a:pt x="328835" y="155032"/>
                </a:cubicBezTo>
                <a:close/>
                <a:moveTo>
                  <a:pt x="187739" y="155032"/>
                </a:moveTo>
                <a:cubicBezTo>
                  <a:pt x="203386" y="155032"/>
                  <a:pt x="216071" y="167701"/>
                  <a:pt x="216071" y="183329"/>
                </a:cubicBezTo>
                <a:cubicBezTo>
                  <a:pt x="216071" y="198957"/>
                  <a:pt x="203386" y="211626"/>
                  <a:pt x="187739" y="211626"/>
                </a:cubicBezTo>
                <a:cubicBezTo>
                  <a:pt x="172092" y="211626"/>
                  <a:pt x="159407" y="198957"/>
                  <a:pt x="159407" y="183329"/>
                </a:cubicBezTo>
                <a:cubicBezTo>
                  <a:pt x="159407" y="167701"/>
                  <a:pt x="172092" y="155032"/>
                  <a:pt x="187739" y="155032"/>
                </a:cubicBezTo>
                <a:close/>
                <a:moveTo>
                  <a:pt x="168906" y="0"/>
                </a:moveTo>
                <a:lnTo>
                  <a:pt x="347704" y="0"/>
                </a:lnTo>
                <a:cubicBezTo>
                  <a:pt x="358513" y="0"/>
                  <a:pt x="370757" y="7491"/>
                  <a:pt x="375720" y="17075"/>
                </a:cubicBezTo>
                <a:lnTo>
                  <a:pt x="421826" y="107849"/>
                </a:lnTo>
                <a:cubicBezTo>
                  <a:pt x="424804" y="113577"/>
                  <a:pt x="424804" y="119526"/>
                  <a:pt x="421936" y="124263"/>
                </a:cubicBezTo>
                <a:cubicBezTo>
                  <a:pt x="419068" y="128890"/>
                  <a:pt x="413774" y="131534"/>
                  <a:pt x="407266" y="131534"/>
                </a:cubicBezTo>
                <a:lnTo>
                  <a:pt x="109344" y="131534"/>
                </a:lnTo>
                <a:cubicBezTo>
                  <a:pt x="102946" y="131534"/>
                  <a:pt x="97542" y="128890"/>
                  <a:pt x="94674" y="124263"/>
                </a:cubicBezTo>
                <a:cubicBezTo>
                  <a:pt x="91806" y="119526"/>
                  <a:pt x="91806" y="113577"/>
                  <a:pt x="94784" y="107849"/>
                </a:cubicBezTo>
                <a:lnTo>
                  <a:pt x="141000" y="17075"/>
                </a:lnTo>
                <a:cubicBezTo>
                  <a:pt x="145853" y="7491"/>
                  <a:pt x="158097" y="0"/>
                  <a:pt x="16890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users_32384">
            <a:extLst>
              <a:ext uri="{FF2B5EF4-FFF2-40B4-BE49-F238E27FC236}">
                <a16:creationId xmlns:a16="http://schemas.microsoft.com/office/drawing/2014/main" id="{4A53118B-F3CA-4979-A366-B9CB5CAD8035}"/>
              </a:ext>
            </a:extLst>
          </p:cNvPr>
          <p:cNvSpPr/>
          <p:nvPr/>
        </p:nvSpPr>
        <p:spPr>
          <a:xfrm>
            <a:off x="8329272" y="4325046"/>
            <a:ext cx="609684" cy="410231"/>
          </a:xfrm>
          <a:custGeom>
            <a:avLst/>
            <a:gdLst>
              <a:gd name="connsiteX0" fmla="*/ 0 w 607639"/>
              <a:gd name="connsiteY0" fmla="*/ 329682 h 408856"/>
              <a:gd name="connsiteX1" fmla="*/ 607639 w 607639"/>
              <a:gd name="connsiteY1" fmla="*/ 329682 h 408856"/>
              <a:gd name="connsiteX2" fmla="*/ 607639 w 607639"/>
              <a:gd name="connsiteY2" fmla="*/ 369225 h 408856"/>
              <a:gd name="connsiteX3" fmla="*/ 541686 w 607639"/>
              <a:gd name="connsiteY3" fmla="*/ 369225 h 408856"/>
              <a:gd name="connsiteX4" fmla="*/ 528513 w 607639"/>
              <a:gd name="connsiteY4" fmla="*/ 408856 h 408856"/>
              <a:gd name="connsiteX5" fmla="*/ 79660 w 607639"/>
              <a:gd name="connsiteY5" fmla="*/ 408856 h 408856"/>
              <a:gd name="connsiteX6" fmla="*/ 66220 w 607639"/>
              <a:gd name="connsiteY6" fmla="*/ 369225 h 408856"/>
              <a:gd name="connsiteX7" fmla="*/ 0 w 607639"/>
              <a:gd name="connsiteY7" fmla="*/ 369225 h 408856"/>
              <a:gd name="connsiteX8" fmla="*/ 118893 w 607639"/>
              <a:gd name="connsiteY8" fmla="*/ 39548 h 408856"/>
              <a:gd name="connsiteX9" fmla="*/ 59437 w 607639"/>
              <a:gd name="connsiteY9" fmla="*/ 98914 h 408856"/>
              <a:gd name="connsiteX10" fmla="*/ 118893 w 607639"/>
              <a:gd name="connsiteY10" fmla="*/ 158280 h 408856"/>
              <a:gd name="connsiteX11" fmla="*/ 169805 w 607639"/>
              <a:gd name="connsiteY11" fmla="*/ 158280 h 408856"/>
              <a:gd name="connsiteX12" fmla="*/ 135003 w 607639"/>
              <a:gd name="connsiteY12" fmla="*/ 39548 h 408856"/>
              <a:gd name="connsiteX13" fmla="*/ 118893 w 607639"/>
              <a:gd name="connsiteY13" fmla="*/ 0 h 408856"/>
              <a:gd name="connsiteX14" fmla="*/ 475541 w 607639"/>
              <a:gd name="connsiteY14" fmla="*/ 0 h 408856"/>
              <a:gd name="connsiteX15" fmla="*/ 409498 w 607639"/>
              <a:gd name="connsiteY15" fmla="*/ 290165 h 408856"/>
              <a:gd name="connsiteX16" fmla="*/ 198109 w 607639"/>
              <a:gd name="connsiteY16" fmla="*/ 290165 h 408856"/>
              <a:gd name="connsiteX17" fmla="*/ 182978 w 607639"/>
              <a:gd name="connsiteY17" fmla="*/ 197828 h 408856"/>
              <a:gd name="connsiteX18" fmla="*/ 118893 w 607639"/>
              <a:gd name="connsiteY18" fmla="*/ 197828 h 408856"/>
              <a:gd name="connsiteX19" fmla="*/ 19829 w 607639"/>
              <a:gd name="connsiteY19" fmla="*/ 98914 h 408856"/>
              <a:gd name="connsiteX20" fmla="*/ 118893 w 607639"/>
              <a:gd name="connsiteY20" fmla="*/ 0 h 4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7639" h="408856">
                <a:moveTo>
                  <a:pt x="0" y="329682"/>
                </a:moveTo>
                <a:lnTo>
                  <a:pt x="607639" y="329682"/>
                </a:lnTo>
                <a:lnTo>
                  <a:pt x="607639" y="369225"/>
                </a:lnTo>
                <a:lnTo>
                  <a:pt x="541686" y="369225"/>
                </a:lnTo>
                <a:lnTo>
                  <a:pt x="528513" y="408856"/>
                </a:lnTo>
                <a:lnTo>
                  <a:pt x="79660" y="408856"/>
                </a:lnTo>
                <a:lnTo>
                  <a:pt x="66220" y="369225"/>
                </a:lnTo>
                <a:lnTo>
                  <a:pt x="0" y="369225"/>
                </a:lnTo>
                <a:close/>
                <a:moveTo>
                  <a:pt x="118893" y="39548"/>
                </a:moveTo>
                <a:cubicBezTo>
                  <a:pt x="86050" y="39548"/>
                  <a:pt x="59437" y="66209"/>
                  <a:pt x="59437" y="98914"/>
                </a:cubicBezTo>
                <a:cubicBezTo>
                  <a:pt x="59437" y="131618"/>
                  <a:pt x="86050" y="158280"/>
                  <a:pt x="118893" y="158280"/>
                </a:cubicBezTo>
                <a:lnTo>
                  <a:pt x="169805" y="158280"/>
                </a:lnTo>
                <a:cubicBezTo>
                  <a:pt x="156098" y="119710"/>
                  <a:pt x="141234" y="81584"/>
                  <a:pt x="135003" y="39548"/>
                </a:cubicBezTo>
                <a:close/>
                <a:moveTo>
                  <a:pt x="118893" y="0"/>
                </a:moveTo>
                <a:lnTo>
                  <a:pt x="475541" y="0"/>
                </a:lnTo>
                <a:cubicBezTo>
                  <a:pt x="475541" y="106646"/>
                  <a:pt x="409498" y="183519"/>
                  <a:pt x="409498" y="290165"/>
                </a:cubicBezTo>
                <a:lnTo>
                  <a:pt x="198109" y="290165"/>
                </a:lnTo>
                <a:cubicBezTo>
                  <a:pt x="198109" y="257105"/>
                  <a:pt x="191789" y="226977"/>
                  <a:pt x="182978" y="197828"/>
                </a:cubicBezTo>
                <a:lnTo>
                  <a:pt x="118893" y="197828"/>
                </a:lnTo>
                <a:cubicBezTo>
                  <a:pt x="64243" y="197828"/>
                  <a:pt x="19829" y="153481"/>
                  <a:pt x="19829" y="98914"/>
                </a:cubicBezTo>
                <a:cubicBezTo>
                  <a:pt x="19829" y="44347"/>
                  <a:pt x="64243" y="0"/>
                  <a:pt x="11889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users_32384">
            <a:extLst>
              <a:ext uri="{FF2B5EF4-FFF2-40B4-BE49-F238E27FC236}">
                <a16:creationId xmlns:a16="http://schemas.microsoft.com/office/drawing/2014/main" id="{D17947DF-6E52-42CF-9116-4B60439101AC}"/>
              </a:ext>
            </a:extLst>
          </p:cNvPr>
          <p:cNvSpPr/>
          <p:nvPr/>
        </p:nvSpPr>
        <p:spPr>
          <a:xfrm>
            <a:off x="10025581" y="4225746"/>
            <a:ext cx="609684" cy="608830"/>
          </a:xfrm>
          <a:custGeom>
            <a:avLst/>
            <a:gdLst>
              <a:gd name="connsiteX0" fmla="*/ 181141 w 604887"/>
              <a:gd name="connsiteY0" fmla="*/ 243945 h 604040"/>
              <a:gd name="connsiteX1" fmla="*/ 224716 w 604887"/>
              <a:gd name="connsiteY1" fmla="*/ 287609 h 604040"/>
              <a:gd name="connsiteX2" fmla="*/ 401446 w 604887"/>
              <a:gd name="connsiteY2" fmla="*/ 464086 h 604040"/>
              <a:gd name="connsiteX3" fmla="*/ 312474 w 604887"/>
              <a:gd name="connsiteY3" fmla="*/ 522608 h 604040"/>
              <a:gd name="connsiteX4" fmla="*/ 278008 w 604887"/>
              <a:gd name="connsiteY4" fmla="*/ 522608 h 604040"/>
              <a:gd name="connsiteX5" fmla="*/ 181141 w 604887"/>
              <a:gd name="connsiteY5" fmla="*/ 425728 h 604040"/>
              <a:gd name="connsiteX6" fmla="*/ 181141 w 604887"/>
              <a:gd name="connsiteY6" fmla="*/ 287609 h 604040"/>
              <a:gd name="connsiteX7" fmla="*/ 106280 w 604887"/>
              <a:gd name="connsiteY7" fmla="*/ 137516 h 604040"/>
              <a:gd name="connsiteX8" fmla="*/ 46156 w 604887"/>
              <a:gd name="connsiteY8" fmla="*/ 302020 h 604040"/>
              <a:gd name="connsiteX9" fmla="*/ 302444 w 604887"/>
              <a:gd name="connsiteY9" fmla="*/ 557949 h 604040"/>
              <a:gd name="connsiteX10" fmla="*/ 467178 w 604887"/>
              <a:gd name="connsiteY10" fmla="*/ 497908 h 604040"/>
              <a:gd name="connsiteX11" fmla="*/ 205906 w 604887"/>
              <a:gd name="connsiteY11" fmla="*/ 130828 h 604040"/>
              <a:gd name="connsiteX12" fmla="*/ 230820 w 604887"/>
              <a:gd name="connsiteY12" fmla="*/ 155722 h 604040"/>
              <a:gd name="connsiteX13" fmla="*/ 230820 w 604887"/>
              <a:gd name="connsiteY13" fmla="*/ 164982 h 604040"/>
              <a:gd name="connsiteX14" fmla="*/ 198007 w 604887"/>
              <a:gd name="connsiteY14" fmla="*/ 132194 h 604040"/>
              <a:gd name="connsiteX15" fmla="*/ 205906 w 604887"/>
              <a:gd name="connsiteY15" fmla="*/ 130828 h 604040"/>
              <a:gd name="connsiteX16" fmla="*/ 384895 w 604887"/>
              <a:gd name="connsiteY16" fmla="*/ 104437 h 604040"/>
              <a:gd name="connsiteX17" fmla="*/ 409806 w 604887"/>
              <a:gd name="connsiteY17" fmla="*/ 129154 h 604040"/>
              <a:gd name="connsiteX18" fmla="*/ 409806 w 604887"/>
              <a:gd name="connsiteY18" fmla="*/ 293836 h 604040"/>
              <a:gd name="connsiteX19" fmla="*/ 423933 w 604887"/>
              <a:gd name="connsiteY19" fmla="*/ 261082 h 604040"/>
              <a:gd name="connsiteX20" fmla="*/ 464187 w 604887"/>
              <a:gd name="connsiteY20" fmla="*/ 245008 h 604040"/>
              <a:gd name="connsiteX21" fmla="*/ 480288 w 604887"/>
              <a:gd name="connsiteY21" fmla="*/ 285193 h 604040"/>
              <a:gd name="connsiteX22" fmla="*/ 441402 w 604887"/>
              <a:gd name="connsiteY22" fmla="*/ 375267 h 604040"/>
              <a:gd name="connsiteX23" fmla="*/ 409351 w 604887"/>
              <a:gd name="connsiteY23" fmla="*/ 343271 h 604040"/>
              <a:gd name="connsiteX24" fmla="*/ 353603 w 604887"/>
              <a:gd name="connsiteY24" fmla="*/ 287619 h 604040"/>
              <a:gd name="connsiteX25" fmla="*/ 359983 w 604887"/>
              <a:gd name="connsiteY25" fmla="*/ 287619 h 604040"/>
              <a:gd name="connsiteX26" fmla="*/ 359983 w 604887"/>
              <a:gd name="connsiteY26" fmla="*/ 129154 h 604040"/>
              <a:gd name="connsiteX27" fmla="*/ 384895 w 604887"/>
              <a:gd name="connsiteY27" fmla="*/ 104437 h 604040"/>
              <a:gd name="connsiteX28" fmla="*/ 265538 w 604887"/>
              <a:gd name="connsiteY28" fmla="*/ 84608 h 604040"/>
              <a:gd name="connsiteX29" fmla="*/ 290447 w 604887"/>
              <a:gd name="connsiteY29" fmla="*/ 109320 h 604040"/>
              <a:gd name="connsiteX30" fmla="*/ 290447 w 604887"/>
              <a:gd name="connsiteY30" fmla="*/ 224539 h 604040"/>
              <a:gd name="connsiteX31" fmla="*/ 240628 w 604887"/>
              <a:gd name="connsiteY31" fmla="*/ 174813 h 604040"/>
              <a:gd name="connsiteX32" fmla="*/ 240628 w 604887"/>
              <a:gd name="connsiteY32" fmla="*/ 109320 h 604040"/>
              <a:gd name="connsiteX33" fmla="*/ 265538 w 604887"/>
              <a:gd name="connsiteY33" fmla="*/ 84608 h 604040"/>
              <a:gd name="connsiteX34" fmla="*/ 325236 w 604887"/>
              <a:gd name="connsiteY34" fmla="*/ 66402 h 604040"/>
              <a:gd name="connsiteX35" fmla="*/ 350146 w 604887"/>
              <a:gd name="connsiteY35" fmla="*/ 91112 h 604040"/>
              <a:gd name="connsiteX36" fmla="*/ 350146 w 604887"/>
              <a:gd name="connsiteY36" fmla="*/ 284096 h 604040"/>
              <a:gd name="connsiteX37" fmla="*/ 300327 w 604887"/>
              <a:gd name="connsiteY37" fmla="*/ 234372 h 604040"/>
              <a:gd name="connsiteX38" fmla="*/ 300327 w 604887"/>
              <a:gd name="connsiteY38" fmla="*/ 91112 h 604040"/>
              <a:gd name="connsiteX39" fmla="*/ 325236 w 604887"/>
              <a:gd name="connsiteY39" fmla="*/ 66402 h 604040"/>
              <a:gd name="connsiteX40" fmla="*/ 302444 w 604887"/>
              <a:gd name="connsiteY40" fmla="*/ 46091 h 604040"/>
              <a:gd name="connsiteX41" fmla="*/ 139075 w 604887"/>
              <a:gd name="connsiteY41" fmla="*/ 105070 h 604040"/>
              <a:gd name="connsiteX42" fmla="*/ 499669 w 604887"/>
              <a:gd name="connsiteY42" fmla="*/ 465159 h 604040"/>
              <a:gd name="connsiteX43" fmla="*/ 558731 w 604887"/>
              <a:gd name="connsiteY43" fmla="*/ 302020 h 604040"/>
              <a:gd name="connsiteX44" fmla="*/ 302444 w 604887"/>
              <a:gd name="connsiteY44" fmla="*/ 46091 h 604040"/>
              <a:gd name="connsiteX45" fmla="*/ 302444 w 604887"/>
              <a:gd name="connsiteY45" fmla="*/ 0 h 604040"/>
              <a:gd name="connsiteX46" fmla="*/ 604887 w 604887"/>
              <a:gd name="connsiteY46" fmla="*/ 302020 h 604040"/>
              <a:gd name="connsiteX47" fmla="*/ 302444 w 604887"/>
              <a:gd name="connsiteY47" fmla="*/ 604040 h 604040"/>
              <a:gd name="connsiteX48" fmla="*/ 0 w 604887"/>
              <a:gd name="connsiteY48" fmla="*/ 302020 h 604040"/>
              <a:gd name="connsiteX49" fmla="*/ 302444 w 604887"/>
              <a:gd name="connsiteY49" fmla="*/ 0 h 60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04887" h="604040">
                <a:moveTo>
                  <a:pt x="181141" y="243945"/>
                </a:moveTo>
                <a:lnTo>
                  <a:pt x="224716" y="287609"/>
                </a:lnTo>
                <a:lnTo>
                  <a:pt x="401446" y="464086"/>
                </a:lnTo>
                <a:cubicBezTo>
                  <a:pt x="386567" y="498502"/>
                  <a:pt x="352405" y="522608"/>
                  <a:pt x="312474" y="522608"/>
                </a:cubicBezTo>
                <a:lnTo>
                  <a:pt x="278008" y="522608"/>
                </a:lnTo>
                <a:cubicBezTo>
                  <a:pt x="224412" y="522608"/>
                  <a:pt x="181141" y="479247"/>
                  <a:pt x="181141" y="425728"/>
                </a:cubicBezTo>
                <a:lnTo>
                  <a:pt x="181141" y="287609"/>
                </a:lnTo>
                <a:close/>
                <a:moveTo>
                  <a:pt x="106280" y="137516"/>
                </a:moveTo>
                <a:cubicBezTo>
                  <a:pt x="67716" y="183304"/>
                  <a:pt x="46156" y="241070"/>
                  <a:pt x="46156" y="302020"/>
                </a:cubicBezTo>
                <a:cubicBezTo>
                  <a:pt x="46156" y="443175"/>
                  <a:pt x="161091" y="557949"/>
                  <a:pt x="302444" y="557949"/>
                </a:cubicBezTo>
                <a:cubicBezTo>
                  <a:pt x="363327" y="557949"/>
                  <a:pt x="421174" y="536571"/>
                  <a:pt x="467178" y="497908"/>
                </a:cubicBezTo>
                <a:close/>
                <a:moveTo>
                  <a:pt x="205906" y="130828"/>
                </a:moveTo>
                <a:cubicBezTo>
                  <a:pt x="219730" y="130828"/>
                  <a:pt x="230820" y="142061"/>
                  <a:pt x="230820" y="155722"/>
                </a:cubicBezTo>
                <a:lnTo>
                  <a:pt x="230820" y="164982"/>
                </a:lnTo>
                <a:lnTo>
                  <a:pt x="198007" y="132194"/>
                </a:lnTo>
                <a:cubicBezTo>
                  <a:pt x="200438" y="131283"/>
                  <a:pt x="203172" y="130828"/>
                  <a:pt x="205906" y="130828"/>
                </a:cubicBezTo>
                <a:close/>
                <a:moveTo>
                  <a:pt x="384895" y="104437"/>
                </a:moveTo>
                <a:cubicBezTo>
                  <a:pt x="398566" y="104437"/>
                  <a:pt x="409806" y="115507"/>
                  <a:pt x="409806" y="129154"/>
                </a:cubicBezTo>
                <a:lnTo>
                  <a:pt x="409806" y="293836"/>
                </a:lnTo>
                <a:lnTo>
                  <a:pt x="423933" y="261082"/>
                </a:lnTo>
                <a:cubicBezTo>
                  <a:pt x="430617" y="245463"/>
                  <a:pt x="448541" y="238336"/>
                  <a:pt x="464187" y="245008"/>
                </a:cubicBezTo>
                <a:cubicBezTo>
                  <a:pt x="479681" y="251680"/>
                  <a:pt x="486972" y="269725"/>
                  <a:pt x="480288" y="285193"/>
                </a:cubicBezTo>
                <a:lnTo>
                  <a:pt x="441402" y="375267"/>
                </a:lnTo>
                <a:lnTo>
                  <a:pt x="409351" y="343271"/>
                </a:lnTo>
                <a:lnTo>
                  <a:pt x="353603" y="287619"/>
                </a:lnTo>
                <a:lnTo>
                  <a:pt x="359983" y="287619"/>
                </a:lnTo>
                <a:lnTo>
                  <a:pt x="359983" y="129154"/>
                </a:lnTo>
                <a:cubicBezTo>
                  <a:pt x="359983" y="115507"/>
                  <a:pt x="371224" y="104437"/>
                  <a:pt x="384895" y="104437"/>
                </a:cubicBezTo>
                <a:close/>
                <a:moveTo>
                  <a:pt x="265538" y="84608"/>
                </a:moveTo>
                <a:cubicBezTo>
                  <a:pt x="279359" y="84608"/>
                  <a:pt x="290447" y="95675"/>
                  <a:pt x="290447" y="109320"/>
                </a:cubicBezTo>
                <a:lnTo>
                  <a:pt x="290447" y="224539"/>
                </a:lnTo>
                <a:lnTo>
                  <a:pt x="240628" y="174813"/>
                </a:lnTo>
                <a:lnTo>
                  <a:pt x="240628" y="109320"/>
                </a:lnTo>
                <a:cubicBezTo>
                  <a:pt x="240628" y="95675"/>
                  <a:pt x="251868" y="84608"/>
                  <a:pt x="265538" y="84608"/>
                </a:cubicBezTo>
                <a:close/>
                <a:moveTo>
                  <a:pt x="325236" y="66402"/>
                </a:moveTo>
                <a:cubicBezTo>
                  <a:pt x="339058" y="66402"/>
                  <a:pt x="350146" y="77469"/>
                  <a:pt x="350146" y="91112"/>
                </a:cubicBezTo>
                <a:lnTo>
                  <a:pt x="350146" y="284096"/>
                </a:lnTo>
                <a:lnTo>
                  <a:pt x="300327" y="234372"/>
                </a:lnTo>
                <a:lnTo>
                  <a:pt x="300327" y="91112"/>
                </a:lnTo>
                <a:cubicBezTo>
                  <a:pt x="300327" y="77469"/>
                  <a:pt x="311567" y="66402"/>
                  <a:pt x="325236" y="66402"/>
                </a:cubicBezTo>
                <a:close/>
                <a:moveTo>
                  <a:pt x="302444" y="46091"/>
                </a:moveTo>
                <a:cubicBezTo>
                  <a:pt x="240345" y="46091"/>
                  <a:pt x="183410" y="68227"/>
                  <a:pt x="139075" y="105070"/>
                </a:cubicBezTo>
                <a:lnTo>
                  <a:pt x="499669" y="465159"/>
                </a:lnTo>
                <a:cubicBezTo>
                  <a:pt x="536716" y="420736"/>
                  <a:pt x="558731" y="363728"/>
                  <a:pt x="558731" y="302020"/>
                </a:cubicBezTo>
                <a:cubicBezTo>
                  <a:pt x="558731" y="160865"/>
                  <a:pt x="443796" y="46091"/>
                  <a:pt x="302444" y="46091"/>
                </a:cubicBezTo>
                <a:close/>
                <a:moveTo>
                  <a:pt x="302444" y="0"/>
                </a:moveTo>
                <a:cubicBezTo>
                  <a:pt x="469152" y="0"/>
                  <a:pt x="604887" y="135545"/>
                  <a:pt x="604887" y="302020"/>
                </a:cubicBezTo>
                <a:cubicBezTo>
                  <a:pt x="604887" y="468647"/>
                  <a:pt x="469000" y="604040"/>
                  <a:pt x="302444" y="604040"/>
                </a:cubicBezTo>
                <a:cubicBezTo>
                  <a:pt x="135735" y="604040"/>
                  <a:pt x="0" y="468495"/>
                  <a:pt x="0" y="302020"/>
                </a:cubicBezTo>
                <a:cubicBezTo>
                  <a:pt x="0" y="135848"/>
                  <a:pt x="135432" y="0"/>
                  <a:pt x="30244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标题 46">
            <a:extLst>
              <a:ext uri="{FF2B5EF4-FFF2-40B4-BE49-F238E27FC236}">
                <a16:creationId xmlns:a16="http://schemas.microsoft.com/office/drawing/2014/main" id="{2E86A55D-EF6D-403C-A9DC-999F8F18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387798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访客需遵守的规则</a:t>
            </a: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E8C25C1B-1033-49AA-AF58-0FAA603C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3306" y="4175759"/>
            <a:ext cx="767789" cy="767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7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A4CF97D-759C-4830-8C67-B1A135A452B7}"/>
              </a:ext>
            </a:extLst>
          </p:cNvPr>
          <p:cNvGrpSpPr/>
          <p:nvPr/>
        </p:nvGrpSpPr>
        <p:grpSpPr>
          <a:xfrm>
            <a:off x="1902005" y="387464"/>
            <a:ext cx="2261141" cy="638355"/>
            <a:chOff x="1247955" y="971909"/>
            <a:chExt cx="2261141" cy="638355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FD5A598C-1898-4BE1-8225-5F41697E1D9C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539F33D-FB0B-4626-B7B7-3868FF1D490C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941433D-B4C5-440A-9042-0522150B9CB9}"/>
              </a:ext>
            </a:extLst>
          </p:cNvPr>
          <p:cNvSpPr txBox="1"/>
          <p:nvPr/>
        </p:nvSpPr>
        <p:spPr>
          <a:xfrm>
            <a:off x="3515201" y="1973041"/>
            <a:ext cx="17235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什么是允许的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CECA636-32E0-44A2-8F38-4A98C228A37A}"/>
              </a:ext>
            </a:extLst>
          </p:cNvPr>
          <p:cNvSpPr txBox="1"/>
          <p:nvPr/>
        </p:nvSpPr>
        <p:spPr>
          <a:xfrm>
            <a:off x="1204055" y="2724630"/>
            <a:ext cx="4034695" cy="227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摄影只允许用于私人、非商业用途。不得以任何方式出版、出售、复制、转让、分发或以其他方式商业利用照片。</a:t>
            </a:r>
          </a:p>
          <a:p>
            <a:pPr algn="r">
              <a:lnSpc>
                <a:spcPct val="150000"/>
              </a:lnSpc>
            </a:pP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除非另有指定，否则可以使用手持式相机在没有闪光灯的情况下拍摄画廊。</a:t>
            </a:r>
          </a:p>
          <a:p>
            <a:pPr algn="r">
              <a:lnSpc>
                <a:spcPct val="150000"/>
              </a:lnSpc>
            </a:pP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除非另有指定，否则展馆人员可自行决定使用三脚架相机拍摄画廊。请将三脚架与艺术品保持安全距离。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C551AD-2947-4A93-97EB-D17F120B3A62}"/>
              </a:ext>
            </a:extLst>
          </p:cNvPr>
          <p:cNvSpPr txBox="1"/>
          <p:nvPr/>
        </p:nvSpPr>
        <p:spPr>
          <a:xfrm>
            <a:off x="6881405" y="1973041"/>
            <a:ext cx="19800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什么是不允许的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98DD25-2558-499E-B930-2A887ADD395A}"/>
              </a:ext>
            </a:extLst>
          </p:cNvPr>
          <p:cNvSpPr txBox="1"/>
          <p:nvPr/>
        </p:nvSpPr>
        <p:spPr>
          <a:xfrm>
            <a:off x="6881405" y="2724630"/>
            <a:ext cx="3778250" cy="282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指定为禁止摄影的画廊不允许拍照。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不允许使用闪光灯。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禁止使用自拍杆。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禁止使用电影或摄像机，包括在个人移动设备上拍摄。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展馆保留自行决定拒绝和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或撤销在其场所拍照或复制其收藏品照片的权利。</a:t>
            </a:r>
          </a:p>
        </p:txBody>
      </p:sp>
      <p:sp>
        <p:nvSpPr>
          <p:cNvPr id="16" name="圆: 空心 15">
            <a:extLst>
              <a:ext uri="{FF2B5EF4-FFF2-40B4-BE49-F238E27FC236}">
                <a16:creationId xmlns:a16="http://schemas.microsoft.com/office/drawing/2014/main" id="{564A79E3-84A6-43E7-A51C-B722BE0C621C}"/>
              </a:ext>
            </a:extLst>
          </p:cNvPr>
          <p:cNvSpPr/>
          <p:nvPr/>
        </p:nvSpPr>
        <p:spPr>
          <a:xfrm>
            <a:off x="2362674" y="1834616"/>
            <a:ext cx="676960" cy="676960"/>
          </a:xfrm>
          <a:prstGeom prst="donut">
            <a:avLst>
              <a:gd name="adj" fmla="val 1743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禁止符 16">
            <a:extLst>
              <a:ext uri="{FF2B5EF4-FFF2-40B4-BE49-F238E27FC236}">
                <a16:creationId xmlns:a16="http://schemas.microsoft.com/office/drawing/2014/main" id="{AC932FC5-CD68-4F4F-AE65-BF2DAD17EC7E}"/>
              </a:ext>
            </a:extLst>
          </p:cNvPr>
          <p:cNvSpPr/>
          <p:nvPr/>
        </p:nvSpPr>
        <p:spPr>
          <a:xfrm>
            <a:off x="9152366" y="1834616"/>
            <a:ext cx="676960" cy="676960"/>
          </a:xfrm>
          <a:prstGeom prst="noSmoking">
            <a:avLst>
              <a:gd name="adj" fmla="val 128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6113E34-E8BD-44F8-BCBE-0CBB6E8F8E3C}"/>
              </a:ext>
            </a:extLst>
          </p:cNvPr>
          <p:cNvCxnSpPr/>
          <p:nvPr/>
        </p:nvCxnSpPr>
        <p:spPr>
          <a:xfrm>
            <a:off x="3191881" y="1961682"/>
            <a:ext cx="199350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7642AE0-1AB8-4D20-B443-64C69A9D0556}"/>
              </a:ext>
            </a:extLst>
          </p:cNvPr>
          <p:cNvCxnSpPr/>
          <p:nvPr/>
        </p:nvCxnSpPr>
        <p:spPr>
          <a:xfrm>
            <a:off x="3191881" y="2373151"/>
            <a:ext cx="199350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8B15E2B-AE0A-4E39-AC4B-E606C73AB856}"/>
              </a:ext>
            </a:extLst>
          </p:cNvPr>
          <p:cNvCxnSpPr/>
          <p:nvPr/>
        </p:nvCxnSpPr>
        <p:spPr>
          <a:xfrm>
            <a:off x="7002828" y="1961682"/>
            <a:ext cx="199350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EAFE2DD2-3A0F-4A5A-B1D6-E9D64A598A15}"/>
              </a:ext>
            </a:extLst>
          </p:cNvPr>
          <p:cNvCxnSpPr/>
          <p:nvPr/>
        </p:nvCxnSpPr>
        <p:spPr>
          <a:xfrm>
            <a:off x="7002828" y="2373151"/>
            <a:ext cx="199350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标题 22">
            <a:extLst>
              <a:ext uri="{FF2B5EF4-FFF2-40B4-BE49-F238E27FC236}">
                <a16:creationId xmlns:a16="http://schemas.microsoft.com/office/drawing/2014/main" id="{2007CD82-E5E2-4AD9-AF37-02CA2D03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441"/>
            <a:ext cx="295465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展览摄影政策</a:t>
            </a:r>
          </a:p>
        </p:txBody>
      </p:sp>
    </p:spTree>
    <p:extLst>
      <p:ext uri="{BB962C8B-B14F-4D97-AF65-F5344CB8AC3E}">
        <p14:creationId xmlns:p14="http://schemas.microsoft.com/office/powerpoint/2010/main" val="210235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1CACACE-5346-4CDF-895F-C6800CC259D5}"/>
              </a:ext>
            </a:extLst>
          </p:cNvPr>
          <p:cNvGrpSpPr/>
          <p:nvPr/>
        </p:nvGrpSpPr>
        <p:grpSpPr>
          <a:xfrm>
            <a:off x="1902005" y="387464"/>
            <a:ext cx="2261141" cy="638355"/>
            <a:chOff x="1247955" y="971909"/>
            <a:chExt cx="2261141" cy="638355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60817628-12D2-41A9-8AAF-37C7459C04E3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6EF1716F-47C5-4043-AA5D-EAF3A76787E1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5CC73E97-4D78-42B5-91A9-1EB13D817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278859"/>
              </p:ext>
            </p:extLst>
          </p:nvPr>
        </p:nvGraphicFramePr>
        <p:xfrm>
          <a:off x="1039349" y="1584581"/>
          <a:ext cx="10479551" cy="4553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标题 8">
            <a:extLst>
              <a:ext uri="{FF2B5EF4-FFF2-40B4-BE49-F238E27FC236}">
                <a16:creationId xmlns:a16="http://schemas.microsoft.com/office/drawing/2014/main" id="{5FDA27D9-AAE0-4C7E-B1F6-5DA79F9D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954655" cy="590931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接待限流安排</a:t>
            </a:r>
          </a:p>
        </p:txBody>
      </p:sp>
    </p:spTree>
    <p:extLst>
      <p:ext uri="{BB962C8B-B14F-4D97-AF65-F5344CB8AC3E}">
        <p14:creationId xmlns:p14="http://schemas.microsoft.com/office/powerpoint/2010/main" val="12174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c="http://schemas.openxmlformats.org/drawingml/2006/chart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D530A9-69D3-49CC-95C9-2EFE4E79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虚拟参展</a:t>
            </a:r>
          </a:p>
        </p:txBody>
      </p:sp>
      <p:sp>
        <p:nvSpPr>
          <p:cNvPr id="23" name="媒体占位符 22">
            <a:extLst>
              <a:ext uri="{FF2B5EF4-FFF2-40B4-BE49-F238E27FC236}">
                <a16:creationId xmlns:a16="http://schemas.microsoft.com/office/drawing/2014/main" id="{5D31D28D-5597-42DA-B806-91E6A128D7C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F23D5A5-1ACA-432C-85D1-3F9434AC78E9}"/>
              </a:ext>
            </a:extLst>
          </p:cNvPr>
          <p:cNvGrpSpPr/>
          <p:nvPr/>
        </p:nvGrpSpPr>
        <p:grpSpPr>
          <a:xfrm>
            <a:off x="1051105" y="387464"/>
            <a:ext cx="2261141" cy="638355"/>
            <a:chOff x="1247955" y="971909"/>
            <a:chExt cx="2261141" cy="638355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324389BE-449D-4EFA-B2FB-08C296AFA77B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34F734C-67A6-4D1D-AC75-B1007B4C7150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388C79E-9F2C-44D3-89FC-9CFF1ECC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1735" y="915353"/>
            <a:ext cx="7748531" cy="5653741"/>
          </a:xfrm>
          <a:custGeom>
            <a:avLst/>
            <a:gdLst>
              <a:gd name="connsiteX0" fmla="*/ 762765 w 7748531"/>
              <a:gd name="connsiteY0" fmla="*/ 792797 h 5653741"/>
              <a:gd name="connsiteX1" fmla="*/ 762765 w 7748531"/>
              <a:gd name="connsiteY1" fmla="*/ 4774247 h 5653741"/>
              <a:gd name="connsiteX2" fmla="*/ 6917185 w 7748531"/>
              <a:gd name="connsiteY2" fmla="*/ 4774247 h 5653741"/>
              <a:gd name="connsiteX3" fmla="*/ 6917185 w 7748531"/>
              <a:gd name="connsiteY3" fmla="*/ 792797 h 5653741"/>
              <a:gd name="connsiteX4" fmla="*/ 0 w 7748531"/>
              <a:gd name="connsiteY4" fmla="*/ 0 h 5653741"/>
              <a:gd name="connsiteX5" fmla="*/ 7748531 w 7748531"/>
              <a:gd name="connsiteY5" fmla="*/ 0 h 5653741"/>
              <a:gd name="connsiteX6" fmla="*/ 7748531 w 7748531"/>
              <a:gd name="connsiteY6" fmla="*/ 5653741 h 5653741"/>
              <a:gd name="connsiteX7" fmla="*/ 0 w 7748531"/>
              <a:gd name="connsiteY7" fmla="*/ 5653741 h 565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8531" h="5653741">
                <a:moveTo>
                  <a:pt x="762765" y="792797"/>
                </a:moveTo>
                <a:lnTo>
                  <a:pt x="762765" y="4774247"/>
                </a:lnTo>
                <a:lnTo>
                  <a:pt x="6917185" y="4774247"/>
                </a:lnTo>
                <a:lnTo>
                  <a:pt x="6917185" y="792797"/>
                </a:lnTo>
                <a:close/>
                <a:moveTo>
                  <a:pt x="0" y="0"/>
                </a:moveTo>
                <a:lnTo>
                  <a:pt x="7748531" y="0"/>
                </a:lnTo>
                <a:lnTo>
                  <a:pt x="7748531" y="5653741"/>
                </a:lnTo>
                <a:lnTo>
                  <a:pt x="0" y="5653741"/>
                </a:lnTo>
                <a:close/>
              </a:path>
            </a:pathLst>
          </a:cu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5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1B105D3-A40E-4DAF-B528-7807D276C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5139"/>
          <a:stretch>
            <a:fillRect/>
          </a:stretch>
        </p:blipFill>
        <p:spPr>
          <a:xfrm>
            <a:off x="-2" y="0"/>
            <a:ext cx="12192005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146B8ED-35E1-4467-AB84-6F92649ADEFF}"/>
              </a:ext>
            </a:extLst>
          </p:cNvPr>
          <p:cNvSpPr/>
          <p:nvPr/>
        </p:nvSpPr>
        <p:spPr>
          <a:xfrm>
            <a:off x="4685605" y="181317"/>
            <a:ext cx="3126695" cy="8422933"/>
          </a:xfrm>
          <a:prstGeom prst="rect">
            <a:avLst/>
          </a:prstGeom>
          <a:blipFill dpi="0" rotWithShape="1">
            <a:blip r:embed="rId3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1E2F58-CD43-47A8-81D0-35632D70591E}"/>
              </a:ext>
            </a:extLst>
          </p:cNvPr>
          <p:cNvSpPr/>
          <p:nvPr/>
        </p:nvSpPr>
        <p:spPr>
          <a:xfrm>
            <a:off x="2349500" y="1499389"/>
            <a:ext cx="7493000" cy="3237317"/>
          </a:xfrm>
          <a:prstGeom prst="rect">
            <a:avLst/>
          </a:prstGeom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3FB724-E148-4A08-843E-B152AF51801B}"/>
              </a:ext>
            </a:extLst>
          </p:cNvPr>
          <p:cNvSpPr txBox="1"/>
          <p:nvPr/>
        </p:nvSpPr>
        <p:spPr>
          <a:xfrm>
            <a:off x="3008244" y="2084985"/>
            <a:ext cx="6175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1"/>
                </a:solidFill>
                <a:effectLst>
                  <a:outerShdw blurRad="190500" dist="254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谢谢观看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FA2B82-74DC-4942-8C09-05FA5631E521}"/>
              </a:ext>
            </a:extLst>
          </p:cNvPr>
          <p:cNvSpPr txBox="1"/>
          <p:nvPr/>
        </p:nvSpPr>
        <p:spPr>
          <a:xfrm>
            <a:off x="3008244" y="3856991"/>
            <a:ext cx="6175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Thanks for watching</a:t>
            </a:r>
            <a:endParaRPr lang="zh-CN" altLang="en-US" sz="36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>
            <a:hlinkClick r:id="rId4"/>
            <a:extLst>
              <a:ext uri="{FF2B5EF4-FFF2-40B4-BE49-F238E27FC236}">
                <a16:creationId xmlns:a16="http://schemas.microsoft.com/office/drawing/2014/main" id="{8E90A353-45CB-453D-9935-A43CEE391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74869"/>
            <a:ext cx="1828800" cy="2438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10C20B-F78E-4A48-B8E7-ABC91ACEE4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4"/>
          <a:stretch>
            <a:fillRect/>
          </a:stretch>
        </p:blipFill>
        <p:spPr>
          <a:xfrm>
            <a:off x="4572608" y="212200"/>
            <a:ext cx="3046784" cy="1320266"/>
          </a:xfrm>
          <a:custGeom>
            <a:avLst/>
            <a:gdLst>
              <a:gd name="connsiteX0" fmla="*/ 0 w 3046784"/>
              <a:gd name="connsiteY0" fmla="*/ 0 h 1320266"/>
              <a:gd name="connsiteX1" fmla="*/ 3046784 w 3046784"/>
              <a:gd name="connsiteY1" fmla="*/ 0 h 1320266"/>
              <a:gd name="connsiteX2" fmla="*/ 3046784 w 3046784"/>
              <a:gd name="connsiteY2" fmla="*/ 1287722 h 1320266"/>
              <a:gd name="connsiteX3" fmla="*/ 2137226 w 3046784"/>
              <a:gd name="connsiteY3" fmla="*/ 1286400 h 1320266"/>
              <a:gd name="connsiteX4" fmla="*/ 786792 w 3046784"/>
              <a:gd name="connsiteY4" fmla="*/ 1320266 h 1320266"/>
              <a:gd name="connsiteX5" fmla="*/ 0 w 3046784"/>
              <a:gd name="connsiteY5" fmla="*/ 1310200 h 1320266"/>
              <a:gd name="connsiteX6" fmla="*/ 0 w 3046784"/>
              <a:gd name="connsiteY6" fmla="*/ 0 h 132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6784" h="1320266">
                <a:moveTo>
                  <a:pt x="0" y="0"/>
                </a:moveTo>
                <a:lnTo>
                  <a:pt x="3046784" y="0"/>
                </a:lnTo>
                <a:lnTo>
                  <a:pt x="3046784" y="1287722"/>
                </a:lnTo>
                <a:lnTo>
                  <a:pt x="2137226" y="1286400"/>
                </a:lnTo>
                <a:cubicBezTo>
                  <a:pt x="1898748" y="1289930"/>
                  <a:pt x="1052786" y="1304037"/>
                  <a:pt x="786792" y="1320266"/>
                </a:cubicBezTo>
                <a:lnTo>
                  <a:pt x="0" y="1310200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5687B4-2F05-476C-B492-539A590A8E6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8"/>
          <a:stretch>
            <a:fillRect/>
          </a:stretch>
        </p:blipFill>
        <p:spPr>
          <a:xfrm>
            <a:off x="4572608" y="4720314"/>
            <a:ext cx="3046784" cy="3680499"/>
          </a:xfrm>
          <a:custGeom>
            <a:avLst/>
            <a:gdLst>
              <a:gd name="connsiteX0" fmla="*/ 3046784 w 3046784"/>
              <a:gd name="connsiteY0" fmla="*/ 0 h 3680499"/>
              <a:gd name="connsiteX1" fmla="*/ 3046784 w 3046784"/>
              <a:gd name="connsiteY1" fmla="*/ 3680499 h 3680499"/>
              <a:gd name="connsiteX2" fmla="*/ 0 w 3046784"/>
              <a:gd name="connsiteY2" fmla="*/ 3680499 h 3680499"/>
              <a:gd name="connsiteX3" fmla="*/ 0 w 3046784"/>
              <a:gd name="connsiteY3" fmla="*/ 12328 h 3680499"/>
              <a:gd name="connsiteX4" fmla="*/ 3041042 w 3046784"/>
              <a:gd name="connsiteY4" fmla="*/ 4086 h 3680499"/>
              <a:gd name="connsiteX5" fmla="*/ 3046784 w 3046784"/>
              <a:gd name="connsiteY5" fmla="*/ 0 h 368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784" h="3680499">
                <a:moveTo>
                  <a:pt x="3046784" y="0"/>
                </a:moveTo>
                <a:lnTo>
                  <a:pt x="3046784" y="3680499"/>
                </a:lnTo>
                <a:lnTo>
                  <a:pt x="0" y="3680499"/>
                </a:lnTo>
                <a:lnTo>
                  <a:pt x="0" y="12328"/>
                </a:lnTo>
                <a:lnTo>
                  <a:pt x="3041042" y="4086"/>
                </a:lnTo>
                <a:lnTo>
                  <a:pt x="3046784" y="0"/>
                </a:lnTo>
                <a:close/>
              </a:path>
            </a:pathLst>
          </a:custGeom>
          <a:effectLst/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B1B053C3-6DE3-471F-B24E-3C6BAC8CBD8B}"/>
              </a:ext>
            </a:extLst>
          </p:cNvPr>
          <p:cNvSpPr/>
          <p:nvPr/>
        </p:nvSpPr>
        <p:spPr>
          <a:xfrm>
            <a:off x="7826885" y="834630"/>
            <a:ext cx="4365115" cy="6023370"/>
          </a:xfrm>
          <a:prstGeom prst="rect">
            <a:avLst/>
          </a:prstGeom>
          <a:blipFill dpi="0" rotWithShape="1">
            <a:blip r:embed="rId7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076FE7B-B150-4C84-BC50-DEEB92BBA09E}"/>
              </a:ext>
            </a:extLst>
          </p:cNvPr>
          <p:cNvSpPr/>
          <p:nvPr/>
        </p:nvSpPr>
        <p:spPr>
          <a:xfrm>
            <a:off x="0" y="0"/>
            <a:ext cx="4692107" cy="4089400"/>
          </a:xfrm>
          <a:prstGeom prst="rect">
            <a:avLst/>
          </a:prstGeom>
          <a:blipFill dpi="0" rotWithShape="1">
            <a:blip r:embed="rId8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402F7F-74C3-47D5-B0DA-0870741A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使用图标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A9C9764-DF8B-4818-A035-7BCAEAACB6C1}"/>
              </a:ext>
            </a:extLst>
          </p:cNvPr>
          <p:cNvGrpSpPr/>
          <p:nvPr/>
        </p:nvGrpSpPr>
        <p:grpSpPr>
          <a:xfrm>
            <a:off x="955855" y="387464"/>
            <a:ext cx="2261141" cy="638355"/>
            <a:chOff x="1247955" y="971909"/>
            <a:chExt cx="2261141" cy="638355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827111BB-4A9E-4471-9408-FF03C17A065B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48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2FD0329-C170-47B0-8BC1-DEED488E5AB0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53000">
                    <a:schemeClr val="accent1">
                      <a:lumMod val="50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" name="图形 10">
            <a:extLst>
              <a:ext uri="{FF2B5EF4-FFF2-40B4-BE49-F238E27FC236}">
                <a16:creationId xmlns:a16="http://schemas.microsoft.com/office/drawing/2014/main" id="{8ACC4B90-317C-4ED9-A205-DD4F37AC6077}"/>
              </a:ext>
            </a:extLst>
          </p:cNvPr>
          <p:cNvSpPr/>
          <p:nvPr/>
        </p:nvSpPr>
        <p:spPr>
          <a:xfrm>
            <a:off x="1007253" y="1429378"/>
            <a:ext cx="254963" cy="313694"/>
          </a:xfrm>
          <a:custGeom>
            <a:avLst/>
            <a:gdLst>
              <a:gd name="connsiteX0" fmla="*/ 126515 w 254963"/>
              <a:gd name="connsiteY0" fmla="*/ 0 h 313694"/>
              <a:gd name="connsiteX1" fmla="*/ 0 w 254963"/>
              <a:gd name="connsiteY1" fmla="*/ 125725 h 313694"/>
              <a:gd name="connsiteX2" fmla="*/ 50818 w 254963"/>
              <a:gd name="connsiteY2" fmla="*/ 224792 h 313694"/>
              <a:gd name="connsiteX3" fmla="*/ 50818 w 254963"/>
              <a:gd name="connsiteY3" fmla="*/ 224821 h 313694"/>
              <a:gd name="connsiteX4" fmla="*/ 51852 w 254963"/>
              <a:gd name="connsiteY4" fmla="*/ 228372 h 313694"/>
              <a:gd name="connsiteX5" fmla="*/ 50904 w 254963"/>
              <a:gd name="connsiteY5" fmla="*/ 228362 h 313694"/>
              <a:gd name="connsiteX6" fmla="*/ 107744 w 254963"/>
              <a:gd name="connsiteY6" fmla="*/ 304362 h 313694"/>
              <a:gd name="connsiteX7" fmla="*/ 126352 w 254963"/>
              <a:gd name="connsiteY7" fmla="*/ 313694 h 313694"/>
              <a:gd name="connsiteX8" fmla="*/ 145171 w 254963"/>
              <a:gd name="connsiteY8" fmla="*/ 304256 h 313694"/>
              <a:gd name="connsiteX9" fmla="*/ 186168 w 254963"/>
              <a:gd name="connsiteY9" fmla="*/ 248673 h 313694"/>
              <a:gd name="connsiteX10" fmla="*/ 201972 w 254963"/>
              <a:gd name="connsiteY10" fmla="*/ 228410 h 313694"/>
              <a:gd name="connsiteX11" fmla="*/ 254963 w 254963"/>
              <a:gd name="connsiteY11" fmla="*/ 125725 h 313694"/>
              <a:gd name="connsiteX12" fmla="*/ 126515 w 254963"/>
              <a:gd name="connsiteY12" fmla="*/ 0 h 313694"/>
              <a:gd name="connsiteX13" fmla="*/ 186713 w 254963"/>
              <a:gd name="connsiteY13" fmla="*/ 215718 h 313694"/>
              <a:gd name="connsiteX14" fmla="*/ 169216 w 254963"/>
              <a:gd name="connsiteY14" fmla="*/ 238221 h 313694"/>
              <a:gd name="connsiteX15" fmla="*/ 129290 w 254963"/>
              <a:gd name="connsiteY15" fmla="*/ 292225 h 313694"/>
              <a:gd name="connsiteX16" fmla="*/ 126103 w 254963"/>
              <a:gd name="connsiteY16" fmla="*/ 294130 h 313694"/>
              <a:gd name="connsiteX17" fmla="*/ 123327 w 254963"/>
              <a:gd name="connsiteY17" fmla="*/ 292732 h 313694"/>
              <a:gd name="connsiteX18" fmla="*/ 65263 w 254963"/>
              <a:gd name="connsiteY18" fmla="*/ 215785 h 313694"/>
              <a:gd name="connsiteX19" fmla="*/ 18062 w 254963"/>
              <a:gd name="connsiteY19" fmla="*/ 125725 h 313694"/>
              <a:gd name="connsiteX20" fmla="*/ 126514 w 254963"/>
              <a:gd name="connsiteY20" fmla="*/ 19565 h 313694"/>
              <a:gd name="connsiteX21" fmla="*/ 234957 w 254963"/>
              <a:gd name="connsiteY21" fmla="*/ 125725 h 313694"/>
              <a:gd name="connsiteX22" fmla="*/ 186713 w 254963"/>
              <a:gd name="connsiteY22" fmla="*/ 215718 h 313694"/>
              <a:gd name="connsiteX23" fmla="*/ 126524 w 254963"/>
              <a:gd name="connsiteY23" fmla="*/ 57852 h 313694"/>
              <a:gd name="connsiteX24" fmla="*/ 66832 w 254963"/>
              <a:gd name="connsiteY24" fmla="*/ 116258 h 313694"/>
              <a:gd name="connsiteX25" fmla="*/ 126524 w 254963"/>
              <a:gd name="connsiteY25" fmla="*/ 174655 h 313694"/>
              <a:gd name="connsiteX26" fmla="*/ 186187 w 254963"/>
              <a:gd name="connsiteY26" fmla="*/ 116258 h 313694"/>
              <a:gd name="connsiteX27" fmla="*/ 126524 w 254963"/>
              <a:gd name="connsiteY27" fmla="*/ 57852 h 313694"/>
              <a:gd name="connsiteX28" fmla="*/ 126524 w 254963"/>
              <a:gd name="connsiteY28" fmla="*/ 155091 h 313694"/>
              <a:gd name="connsiteX29" fmla="*/ 86819 w 254963"/>
              <a:gd name="connsiteY29" fmla="*/ 116258 h 313694"/>
              <a:gd name="connsiteX30" fmla="*/ 126524 w 254963"/>
              <a:gd name="connsiteY30" fmla="*/ 77416 h 313694"/>
              <a:gd name="connsiteX31" fmla="*/ 166200 w 254963"/>
              <a:gd name="connsiteY31" fmla="*/ 116258 h 313694"/>
              <a:gd name="connsiteX32" fmla="*/ 126524 w 254963"/>
              <a:gd name="connsiteY32" fmla="*/ 155091 h 31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4963" h="313694">
                <a:moveTo>
                  <a:pt x="126515" y="0"/>
                </a:moveTo>
                <a:cubicBezTo>
                  <a:pt x="55700" y="0"/>
                  <a:pt x="0" y="56406"/>
                  <a:pt x="0" y="125725"/>
                </a:cubicBezTo>
                <a:cubicBezTo>
                  <a:pt x="0" y="157149"/>
                  <a:pt x="30832" y="202279"/>
                  <a:pt x="50818" y="224792"/>
                </a:cubicBezTo>
                <a:lnTo>
                  <a:pt x="50818" y="224821"/>
                </a:lnTo>
                <a:lnTo>
                  <a:pt x="51852" y="228372"/>
                </a:lnTo>
                <a:lnTo>
                  <a:pt x="50904" y="228362"/>
                </a:lnTo>
                <a:cubicBezTo>
                  <a:pt x="70297" y="251028"/>
                  <a:pt x="107016" y="303357"/>
                  <a:pt x="107744" y="304362"/>
                </a:cubicBezTo>
                <a:cubicBezTo>
                  <a:pt x="112530" y="310296"/>
                  <a:pt x="119154" y="313684"/>
                  <a:pt x="126352" y="313694"/>
                </a:cubicBezTo>
                <a:cubicBezTo>
                  <a:pt x="133521" y="313694"/>
                  <a:pt x="140270" y="310305"/>
                  <a:pt x="145171" y="304256"/>
                </a:cubicBezTo>
                <a:cubicBezTo>
                  <a:pt x="174576" y="266735"/>
                  <a:pt x="181526" y="255861"/>
                  <a:pt x="186168" y="248673"/>
                </a:cubicBezTo>
                <a:cubicBezTo>
                  <a:pt x="189614" y="243332"/>
                  <a:pt x="191318" y="240652"/>
                  <a:pt x="201972" y="228410"/>
                </a:cubicBezTo>
                <a:cubicBezTo>
                  <a:pt x="207390" y="222169"/>
                  <a:pt x="254963" y="166299"/>
                  <a:pt x="254963" y="125725"/>
                </a:cubicBezTo>
                <a:cubicBezTo>
                  <a:pt x="254963" y="56406"/>
                  <a:pt x="197329" y="0"/>
                  <a:pt x="126515" y="0"/>
                </a:cubicBezTo>
                <a:close/>
                <a:moveTo>
                  <a:pt x="186713" y="215718"/>
                </a:moveTo>
                <a:cubicBezTo>
                  <a:pt x="175150" y="229032"/>
                  <a:pt x="173035" y="232287"/>
                  <a:pt x="169216" y="238221"/>
                </a:cubicBezTo>
                <a:cubicBezTo>
                  <a:pt x="165032" y="244701"/>
                  <a:pt x="158035" y="255527"/>
                  <a:pt x="129290" y="292225"/>
                </a:cubicBezTo>
                <a:cubicBezTo>
                  <a:pt x="128304" y="293460"/>
                  <a:pt x="127165" y="294130"/>
                  <a:pt x="126103" y="294130"/>
                </a:cubicBezTo>
                <a:cubicBezTo>
                  <a:pt x="125050" y="294121"/>
                  <a:pt x="123939" y="293469"/>
                  <a:pt x="123327" y="292732"/>
                </a:cubicBezTo>
                <a:cubicBezTo>
                  <a:pt x="121776" y="290550"/>
                  <a:pt x="85211" y="239120"/>
                  <a:pt x="65263" y="215785"/>
                </a:cubicBezTo>
                <a:cubicBezTo>
                  <a:pt x="47008" y="194440"/>
                  <a:pt x="18062" y="151099"/>
                  <a:pt x="18062" y="125725"/>
                </a:cubicBezTo>
                <a:cubicBezTo>
                  <a:pt x="18062" y="67193"/>
                  <a:pt x="66717" y="19565"/>
                  <a:pt x="126514" y="19565"/>
                </a:cubicBezTo>
                <a:cubicBezTo>
                  <a:pt x="186311" y="19565"/>
                  <a:pt x="234957" y="67193"/>
                  <a:pt x="234957" y="125725"/>
                </a:cubicBezTo>
                <a:cubicBezTo>
                  <a:pt x="234957" y="149462"/>
                  <a:pt x="209955" y="189013"/>
                  <a:pt x="186713" y="215718"/>
                </a:cubicBezTo>
                <a:close/>
                <a:moveTo>
                  <a:pt x="126524" y="57852"/>
                </a:moveTo>
                <a:cubicBezTo>
                  <a:pt x="93615" y="57852"/>
                  <a:pt x="66832" y="84049"/>
                  <a:pt x="66832" y="116258"/>
                </a:cubicBezTo>
                <a:cubicBezTo>
                  <a:pt x="66832" y="148458"/>
                  <a:pt x="93615" y="174655"/>
                  <a:pt x="126524" y="174655"/>
                </a:cubicBezTo>
                <a:cubicBezTo>
                  <a:pt x="159423" y="174655"/>
                  <a:pt x="186187" y="148458"/>
                  <a:pt x="186187" y="116258"/>
                </a:cubicBezTo>
                <a:cubicBezTo>
                  <a:pt x="186187" y="84049"/>
                  <a:pt x="159423" y="57852"/>
                  <a:pt x="126524" y="57852"/>
                </a:cubicBezTo>
                <a:close/>
                <a:moveTo>
                  <a:pt x="126524" y="155091"/>
                </a:moveTo>
                <a:cubicBezTo>
                  <a:pt x="104633" y="155091"/>
                  <a:pt x="86819" y="137661"/>
                  <a:pt x="86819" y="116258"/>
                </a:cubicBezTo>
                <a:cubicBezTo>
                  <a:pt x="86819" y="94837"/>
                  <a:pt x="104633" y="77416"/>
                  <a:pt x="126524" y="77416"/>
                </a:cubicBezTo>
                <a:cubicBezTo>
                  <a:pt x="148397" y="77416"/>
                  <a:pt x="166200" y="94837"/>
                  <a:pt x="166200" y="116258"/>
                </a:cubicBezTo>
                <a:cubicBezTo>
                  <a:pt x="166201" y="137661"/>
                  <a:pt x="148397" y="155091"/>
                  <a:pt x="126524" y="155091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图形 12">
            <a:extLst>
              <a:ext uri="{FF2B5EF4-FFF2-40B4-BE49-F238E27FC236}">
                <a16:creationId xmlns:a16="http://schemas.microsoft.com/office/drawing/2014/main" id="{DCA135F9-3002-4445-BC69-9C4E2A158F35}"/>
              </a:ext>
            </a:extLst>
          </p:cNvPr>
          <p:cNvSpPr/>
          <p:nvPr/>
        </p:nvSpPr>
        <p:spPr>
          <a:xfrm>
            <a:off x="2082259" y="1428709"/>
            <a:ext cx="307681" cy="278829"/>
          </a:xfrm>
          <a:custGeom>
            <a:avLst/>
            <a:gdLst>
              <a:gd name="connsiteX0" fmla="*/ 176423 w 307681"/>
              <a:gd name="connsiteY0" fmla="*/ 94982 h 278829"/>
              <a:gd name="connsiteX1" fmla="*/ 156827 w 307681"/>
              <a:gd name="connsiteY1" fmla="*/ 76682 h 278829"/>
              <a:gd name="connsiteX2" fmla="*/ 137774 w 307681"/>
              <a:gd name="connsiteY2" fmla="*/ 94982 h 278829"/>
              <a:gd name="connsiteX3" fmla="*/ 156827 w 307681"/>
              <a:gd name="connsiteY3" fmla="*/ 113277 h 278829"/>
              <a:gd name="connsiteX4" fmla="*/ 176423 w 307681"/>
              <a:gd name="connsiteY4" fmla="*/ 94982 h 278829"/>
              <a:gd name="connsiteX5" fmla="*/ 244747 w 307681"/>
              <a:gd name="connsiteY5" fmla="*/ 153360 h 278829"/>
              <a:gd name="connsiteX6" fmla="*/ 244747 w 307681"/>
              <a:gd name="connsiteY6" fmla="*/ 35219 h 278829"/>
              <a:gd name="connsiteX7" fmla="*/ 223766 w 307681"/>
              <a:gd name="connsiteY7" fmla="*/ 0 h 278829"/>
              <a:gd name="connsiteX8" fmla="*/ 83911 w 307681"/>
              <a:gd name="connsiteY8" fmla="*/ 0 h 278829"/>
              <a:gd name="connsiteX9" fmla="*/ 62935 w 307681"/>
              <a:gd name="connsiteY9" fmla="*/ 35219 h 278829"/>
              <a:gd name="connsiteX10" fmla="*/ 62935 w 307681"/>
              <a:gd name="connsiteY10" fmla="*/ 153360 h 278829"/>
              <a:gd name="connsiteX11" fmla="*/ 0 w 307681"/>
              <a:gd name="connsiteY11" fmla="*/ 153360 h 278829"/>
              <a:gd name="connsiteX12" fmla="*/ 0 w 307681"/>
              <a:gd name="connsiteY12" fmla="*/ 278829 h 278829"/>
              <a:gd name="connsiteX13" fmla="*/ 83911 w 307681"/>
              <a:gd name="connsiteY13" fmla="*/ 278829 h 278829"/>
              <a:gd name="connsiteX14" fmla="*/ 83911 w 307681"/>
              <a:gd name="connsiteY14" fmla="*/ 48796 h 278829"/>
              <a:gd name="connsiteX15" fmla="*/ 223766 w 307681"/>
              <a:gd name="connsiteY15" fmla="*/ 48796 h 278829"/>
              <a:gd name="connsiteX16" fmla="*/ 223766 w 307681"/>
              <a:gd name="connsiteY16" fmla="*/ 278830 h 278829"/>
              <a:gd name="connsiteX17" fmla="*/ 307681 w 307681"/>
              <a:gd name="connsiteY17" fmla="*/ 278830 h 278829"/>
              <a:gd name="connsiteX18" fmla="*/ 307681 w 307681"/>
              <a:gd name="connsiteY18" fmla="*/ 153360 h 278829"/>
              <a:gd name="connsiteX19" fmla="*/ 244747 w 307681"/>
              <a:gd name="connsiteY19" fmla="*/ 153360 h 278829"/>
              <a:gd name="connsiteX20" fmla="*/ 157338 w 307681"/>
              <a:gd name="connsiteY20" fmla="*/ 41829 h 278829"/>
              <a:gd name="connsiteX21" fmla="*/ 139854 w 307681"/>
              <a:gd name="connsiteY21" fmla="*/ 24403 h 278829"/>
              <a:gd name="connsiteX22" fmla="*/ 157338 w 307681"/>
              <a:gd name="connsiteY22" fmla="*/ 6976 h 278829"/>
              <a:gd name="connsiteX23" fmla="*/ 174817 w 307681"/>
              <a:gd name="connsiteY23" fmla="*/ 24403 h 278829"/>
              <a:gd name="connsiteX24" fmla="*/ 157338 w 307681"/>
              <a:gd name="connsiteY24" fmla="*/ 41829 h 278829"/>
              <a:gd name="connsiteX25" fmla="*/ 182263 w 307681"/>
              <a:gd name="connsiteY25" fmla="*/ 119342 h 278829"/>
              <a:gd name="connsiteX26" fmla="*/ 123164 w 307681"/>
              <a:gd name="connsiteY26" fmla="*/ 119342 h 278829"/>
              <a:gd name="connsiteX27" fmla="*/ 111883 w 307681"/>
              <a:gd name="connsiteY27" fmla="*/ 125446 h 278829"/>
              <a:gd name="connsiteX28" fmla="*/ 111883 w 307681"/>
              <a:gd name="connsiteY28" fmla="*/ 180655 h 278829"/>
              <a:gd name="connsiteX29" fmla="*/ 118094 w 307681"/>
              <a:gd name="connsiteY29" fmla="*/ 186307 h 278829"/>
              <a:gd name="connsiteX30" fmla="*/ 124742 w 307681"/>
              <a:gd name="connsiteY30" fmla="*/ 180340 h 278829"/>
              <a:gd name="connsiteX31" fmla="*/ 124742 w 307681"/>
              <a:gd name="connsiteY31" fmla="*/ 146952 h 278829"/>
              <a:gd name="connsiteX32" fmla="*/ 131193 w 307681"/>
              <a:gd name="connsiteY32" fmla="*/ 147332 h 278829"/>
              <a:gd name="connsiteX33" fmla="*/ 131226 w 307681"/>
              <a:gd name="connsiteY33" fmla="*/ 265727 h 278829"/>
              <a:gd name="connsiteX34" fmla="*/ 137438 w 307681"/>
              <a:gd name="connsiteY34" fmla="*/ 271797 h 278829"/>
              <a:gd name="connsiteX35" fmla="*/ 144118 w 307681"/>
              <a:gd name="connsiteY35" fmla="*/ 271891 h 278829"/>
              <a:gd name="connsiteX36" fmla="*/ 150432 w 307681"/>
              <a:gd name="connsiteY36" fmla="*/ 265727 h 278829"/>
              <a:gd name="connsiteX37" fmla="*/ 150432 w 307681"/>
              <a:gd name="connsiteY37" fmla="*/ 210771 h 278829"/>
              <a:gd name="connsiteX38" fmla="*/ 154024 w 307681"/>
              <a:gd name="connsiteY38" fmla="*/ 207658 h 278829"/>
              <a:gd name="connsiteX39" fmla="*/ 156982 w 307681"/>
              <a:gd name="connsiteY39" fmla="*/ 210898 h 278829"/>
              <a:gd name="connsiteX40" fmla="*/ 156982 w 307681"/>
              <a:gd name="connsiteY40" fmla="*/ 266234 h 278829"/>
              <a:gd name="connsiteX41" fmla="*/ 163428 w 307681"/>
              <a:gd name="connsiteY41" fmla="*/ 271797 h 278829"/>
              <a:gd name="connsiteX42" fmla="*/ 169907 w 307681"/>
              <a:gd name="connsiteY42" fmla="*/ 271797 h 278829"/>
              <a:gd name="connsiteX43" fmla="*/ 176353 w 307681"/>
              <a:gd name="connsiteY43" fmla="*/ 266234 h 278829"/>
              <a:gd name="connsiteX44" fmla="*/ 176353 w 307681"/>
              <a:gd name="connsiteY44" fmla="*/ 146854 h 278829"/>
              <a:gd name="connsiteX45" fmla="*/ 182804 w 307681"/>
              <a:gd name="connsiteY45" fmla="*/ 146760 h 278829"/>
              <a:gd name="connsiteX46" fmla="*/ 183015 w 307681"/>
              <a:gd name="connsiteY46" fmla="*/ 180580 h 278829"/>
              <a:gd name="connsiteX47" fmla="*/ 189653 w 307681"/>
              <a:gd name="connsiteY47" fmla="*/ 186434 h 278829"/>
              <a:gd name="connsiteX48" fmla="*/ 195597 w 307681"/>
              <a:gd name="connsiteY48" fmla="*/ 180848 h 278829"/>
              <a:gd name="connsiteX49" fmla="*/ 195663 w 307681"/>
              <a:gd name="connsiteY49" fmla="*/ 125446 h 278829"/>
              <a:gd name="connsiteX50" fmla="*/ 182263 w 307681"/>
              <a:gd name="connsiteY50" fmla="*/ 119342 h 27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07681" h="278829">
                <a:moveTo>
                  <a:pt x="176423" y="94982"/>
                </a:moveTo>
                <a:cubicBezTo>
                  <a:pt x="176423" y="84874"/>
                  <a:pt x="167648" y="76682"/>
                  <a:pt x="156827" y="76682"/>
                </a:cubicBezTo>
                <a:cubicBezTo>
                  <a:pt x="146000" y="76682"/>
                  <a:pt x="137774" y="84874"/>
                  <a:pt x="137774" y="94982"/>
                </a:cubicBezTo>
                <a:cubicBezTo>
                  <a:pt x="137774" y="105085"/>
                  <a:pt x="146000" y="113277"/>
                  <a:pt x="156827" y="113277"/>
                </a:cubicBezTo>
                <a:cubicBezTo>
                  <a:pt x="167648" y="113277"/>
                  <a:pt x="176423" y="105085"/>
                  <a:pt x="176423" y="94982"/>
                </a:cubicBezTo>
                <a:close/>
                <a:moveTo>
                  <a:pt x="244747" y="153360"/>
                </a:moveTo>
                <a:lnTo>
                  <a:pt x="244747" y="35219"/>
                </a:lnTo>
                <a:cubicBezTo>
                  <a:pt x="244747" y="15769"/>
                  <a:pt x="235352" y="0"/>
                  <a:pt x="223766" y="0"/>
                </a:cubicBezTo>
                <a:lnTo>
                  <a:pt x="83911" y="0"/>
                </a:lnTo>
                <a:cubicBezTo>
                  <a:pt x="72324" y="0"/>
                  <a:pt x="62935" y="15769"/>
                  <a:pt x="62935" y="35219"/>
                </a:cubicBezTo>
                <a:lnTo>
                  <a:pt x="62935" y="153360"/>
                </a:lnTo>
                <a:lnTo>
                  <a:pt x="0" y="153360"/>
                </a:lnTo>
                <a:lnTo>
                  <a:pt x="0" y="278829"/>
                </a:lnTo>
                <a:lnTo>
                  <a:pt x="83911" y="278829"/>
                </a:lnTo>
                <a:lnTo>
                  <a:pt x="83911" y="48796"/>
                </a:lnTo>
                <a:lnTo>
                  <a:pt x="223766" y="48796"/>
                </a:lnTo>
                <a:lnTo>
                  <a:pt x="223766" y="278830"/>
                </a:lnTo>
                <a:lnTo>
                  <a:pt x="307681" y="278830"/>
                </a:lnTo>
                <a:lnTo>
                  <a:pt x="307681" y="153360"/>
                </a:lnTo>
                <a:lnTo>
                  <a:pt x="244747" y="153360"/>
                </a:lnTo>
                <a:close/>
                <a:moveTo>
                  <a:pt x="157338" y="41829"/>
                </a:moveTo>
                <a:cubicBezTo>
                  <a:pt x="147681" y="41829"/>
                  <a:pt x="139854" y="34027"/>
                  <a:pt x="139854" y="24403"/>
                </a:cubicBezTo>
                <a:cubicBezTo>
                  <a:pt x="139854" y="14779"/>
                  <a:pt x="147681" y="6976"/>
                  <a:pt x="157338" y="6976"/>
                </a:cubicBezTo>
                <a:cubicBezTo>
                  <a:pt x="166991" y="6976"/>
                  <a:pt x="174817" y="14779"/>
                  <a:pt x="174817" y="24403"/>
                </a:cubicBezTo>
                <a:cubicBezTo>
                  <a:pt x="174817" y="34027"/>
                  <a:pt x="166991" y="41829"/>
                  <a:pt x="157338" y="41829"/>
                </a:cubicBezTo>
                <a:close/>
                <a:moveTo>
                  <a:pt x="182263" y="119342"/>
                </a:moveTo>
                <a:lnTo>
                  <a:pt x="123164" y="119342"/>
                </a:lnTo>
                <a:cubicBezTo>
                  <a:pt x="123164" y="119342"/>
                  <a:pt x="114568" y="118329"/>
                  <a:pt x="111883" y="125446"/>
                </a:cubicBezTo>
                <a:lnTo>
                  <a:pt x="111883" y="180655"/>
                </a:lnTo>
                <a:cubicBezTo>
                  <a:pt x="111883" y="180655"/>
                  <a:pt x="112117" y="186307"/>
                  <a:pt x="118094" y="186307"/>
                </a:cubicBezTo>
                <a:cubicBezTo>
                  <a:pt x="118094" y="186307"/>
                  <a:pt x="124742" y="186340"/>
                  <a:pt x="124742" y="180340"/>
                </a:cubicBezTo>
                <a:lnTo>
                  <a:pt x="124742" y="146952"/>
                </a:lnTo>
                <a:cubicBezTo>
                  <a:pt x="124742" y="146952"/>
                  <a:pt x="128437" y="139356"/>
                  <a:pt x="131193" y="147332"/>
                </a:cubicBezTo>
                <a:lnTo>
                  <a:pt x="131226" y="265727"/>
                </a:lnTo>
                <a:cubicBezTo>
                  <a:pt x="131226" y="265727"/>
                  <a:pt x="130991" y="271797"/>
                  <a:pt x="137438" y="271797"/>
                </a:cubicBezTo>
                <a:lnTo>
                  <a:pt x="144118" y="271891"/>
                </a:lnTo>
                <a:cubicBezTo>
                  <a:pt x="144118" y="271891"/>
                  <a:pt x="150432" y="271825"/>
                  <a:pt x="150432" y="265727"/>
                </a:cubicBezTo>
                <a:lnTo>
                  <a:pt x="150432" y="210771"/>
                </a:lnTo>
                <a:cubicBezTo>
                  <a:pt x="150432" y="210771"/>
                  <a:pt x="150667" y="207658"/>
                  <a:pt x="154024" y="207658"/>
                </a:cubicBezTo>
                <a:cubicBezTo>
                  <a:pt x="154024" y="207658"/>
                  <a:pt x="156982" y="208772"/>
                  <a:pt x="156982" y="210898"/>
                </a:cubicBezTo>
                <a:lnTo>
                  <a:pt x="156982" y="266234"/>
                </a:lnTo>
                <a:cubicBezTo>
                  <a:pt x="156982" y="266234"/>
                  <a:pt x="156982" y="271797"/>
                  <a:pt x="163428" y="271797"/>
                </a:cubicBezTo>
                <a:lnTo>
                  <a:pt x="169907" y="271797"/>
                </a:lnTo>
                <a:cubicBezTo>
                  <a:pt x="169907" y="271797"/>
                  <a:pt x="176353" y="271416"/>
                  <a:pt x="176353" y="266234"/>
                </a:cubicBezTo>
                <a:lnTo>
                  <a:pt x="176353" y="146854"/>
                </a:lnTo>
                <a:cubicBezTo>
                  <a:pt x="176353" y="146854"/>
                  <a:pt x="178672" y="139802"/>
                  <a:pt x="182804" y="146760"/>
                </a:cubicBezTo>
                <a:lnTo>
                  <a:pt x="183015" y="180580"/>
                </a:lnTo>
                <a:cubicBezTo>
                  <a:pt x="183015" y="180580"/>
                  <a:pt x="181518" y="186434"/>
                  <a:pt x="189653" y="186434"/>
                </a:cubicBezTo>
                <a:cubicBezTo>
                  <a:pt x="195780" y="186434"/>
                  <a:pt x="195597" y="180848"/>
                  <a:pt x="195597" y="180848"/>
                </a:cubicBezTo>
                <a:lnTo>
                  <a:pt x="195663" y="125446"/>
                </a:lnTo>
                <a:cubicBezTo>
                  <a:pt x="195662" y="125446"/>
                  <a:pt x="192474" y="119342"/>
                  <a:pt x="182263" y="119342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图形 14">
            <a:extLst>
              <a:ext uri="{FF2B5EF4-FFF2-40B4-BE49-F238E27FC236}">
                <a16:creationId xmlns:a16="http://schemas.microsoft.com/office/drawing/2014/main" id="{8DDF7CEB-87AC-4023-8833-7D840C55AB56}"/>
              </a:ext>
            </a:extLst>
          </p:cNvPr>
          <p:cNvSpPr/>
          <p:nvPr/>
        </p:nvSpPr>
        <p:spPr>
          <a:xfrm>
            <a:off x="3265234" y="1428297"/>
            <a:ext cx="146563" cy="314051"/>
          </a:xfrm>
          <a:custGeom>
            <a:avLst/>
            <a:gdLst>
              <a:gd name="connsiteX0" fmla="*/ 112975 w 146563"/>
              <a:gd name="connsiteY0" fmla="*/ 262717 h 314051"/>
              <a:gd name="connsiteX1" fmla="*/ 119083 w 146563"/>
              <a:gd name="connsiteY1" fmla="*/ 172126 h 314051"/>
              <a:gd name="connsiteX2" fmla="*/ 134352 w 146563"/>
              <a:gd name="connsiteY2" fmla="*/ 172126 h 314051"/>
              <a:gd name="connsiteX3" fmla="*/ 134352 w 146563"/>
              <a:gd name="connsiteY3" fmla="*/ 154005 h 314051"/>
              <a:gd name="connsiteX4" fmla="*/ 143512 w 146563"/>
              <a:gd name="connsiteY4" fmla="*/ 154005 h 314051"/>
              <a:gd name="connsiteX5" fmla="*/ 143512 w 146563"/>
              <a:gd name="connsiteY5" fmla="*/ 87571 h 314051"/>
              <a:gd name="connsiteX6" fmla="*/ 137746 w 146563"/>
              <a:gd name="connsiteY6" fmla="*/ 87571 h 314051"/>
              <a:gd name="connsiteX7" fmla="*/ 91603 w 146563"/>
              <a:gd name="connsiteY7" fmla="*/ 87571 h 314051"/>
              <a:gd name="connsiteX8" fmla="*/ 36616 w 146563"/>
              <a:gd name="connsiteY8" fmla="*/ 74337 h 314051"/>
              <a:gd name="connsiteX9" fmla="*/ 36641 w 146563"/>
              <a:gd name="connsiteY9" fmla="*/ 58527 h 314051"/>
              <a:gd name="connsiteX10" fmla="*/ 91603 w 146563"/>
              <a:gd name="connsiteY10" fmla="*/ 12078 h 314051"/>
              <a:gd name="connsiteX11" fmla="*/ 92128 w 146563"/>
              <a:gd name="connsiteY11" fmla="*/ 12084 h 314051"/>
              <a:gd name="connsiteX12" fmla="*/ 100763 w 146563"/>
              <a:gd name="connsiteY12" fmla="*/ 18120 h 314051"/>
              <a:gd name="connsiteX13" fmla="*/ 106871 w 146563"/>
              <a:gd name="connsiteY13" fmla="*/ 18120 h 314051"/>
              <a:gd name="connsiteX14" fmla="*/ 116031 w 146563"/>
              <a:gd name="connsiteY14" fmla="*/ 9058 h 314051"/>
              <a:gd name="connsiteX15" fmla="*/ 106871 w 146563"/>
              <a:gd name="connsiteY15" fmla="*/ 0 h 314051"/>
              <a:gd name="connsiteX16" fmla="*/ 100763 w 146563"/>
              <a:gd name="connsiteY16" fmla="*/ 0 h 314051"/>
              <a:gd name="connsiteX17" fmla="*/ 91869 w 146563"/>
              <a:gd name="connsiteY17" fmla="*/ 6888 h 314051"/>
              <a:gd name="connsiteX18" fmla="*/ 82442 w 146563"/>
              <a:gd name="connsiteY18" fmla="*/ 6042 h 314051"/>
              <a:gd name="connsiteX19" fmla="*/ 30533 w 146563"/>
              <a:gd name="connsiteY19" fmla="*/ 57377 h 314051"/>
              <a:gd name="connsiteX20" fmla="*/ 30533 w 146563"/>
              <a:gd name="connsiteY20" fmla="*/ 81534 h 314051"/>
              <a:gd name="connsiteX21" fmla="*/ 30892 w 146563"/>
              <a:gd name="connsiteY21" fmla="*/ 87570 h 314051"/>
              <a:gd name="connsiteX22" fmla="*/ 3052 w 146563"/>
              <a:gd name="connsiteY22" fmla="*/ 87570 h 314051"/>
              <a:gd name="connsiteX23" fmla="*/ 3052 w 146563"/>
              <a:gd name="connsiteY23" fmla="*/ 154005 h 314051"/>
              <a:gd name="connsiteX24" fmla="*/ 12212 w 146563"/>
              <a:gd name="connsiteY24" fmla="*/ 154005 h 314051"/>
              <a:gd name="connsiteX25" fmla="*/ 12212 w 146563"/>
              <a:gd name="connsiteY25" fmla="*/ 172125 h 314051"/>
              <a:gd name="connsiteX26" fmla="*/ 27481 w 146563"/>
              <a:gd name="connsiteY26" fmla="*/ 172125 h 314051"/>
              <a:gd name="connsiteX27" fmla="*/ 33589 w 146563"/>
              <a:gd name="connsiteY27" fmla="*/ 262717 h 314051"/>
              <a:gd name="connsiteX28" fmla="*/ 0 w 146563"/>
              <a:gd name="connsiteY28" fmla="*/ 268758 h 314051"/>
              <a:gd name="connsiteX29" fmla="*/ 0 w 146563"/>
              <a:gd name="connsiteY29" fmla="*/ 314052 h 314051"/>
              <a:gd name="connsiteX30" fmla="*/ 146564 w 146563"/>
              <a:gd name="connsiteY30" fmla="*/ 314052 h 314051"/>
              <a:gd name="connsiteX31" fmla="*/ 146564 w 146563"/>
              <a:gd name="connsiteY31" fmla="*/ 268760 h 314051"/>
              <a:gd name="connsiteX32" fmla="*/ 112975 w 146563"/>
              <a:gd name="connsiteY32" fmla="*/ 262717 h 31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6563" h="314051">
                <a:moveTo>
                  <a:pt x="112975" y="262717"/>
                </a:moveTo>
                <a:lnTo>
                  <a:pt x="119083" y="172126"/>
                </a:lnTo>
                <a:lnTo>
                  <a:pt x="134352" y="172126"/>
                </a:lnTo>
                <a:lnTo>
                  <a:pt x="134352" y="154005"/>
                </a:lnTo>
                <a:lnTo>
                  <a:pt x="143512" y="154005"/>
                </a:lnTo>
                <a:lnTo>
                  <a:pt x="143512" y="87571"/>
                </a:lnTo>
                <a:lnTo>
                  <a:pt x="137746" y="87571"/>
                </a:lnTo>
                <a:cubicBezTo>
                  <a:pt x="127950" y="91479"/>
                  <a:pt x="110944" y="87698"/>
                  <a:pt x="91603" y="87571"/>
                </a:cubicBezTo>
                <a:cubicBezTo>
                  <a:pt x="60370" y="87366"/>
                  <a:pt x="31989" y="98898"/>
                  <a:pt x="36616" y="74337"/>
                </a:cubicBezTo>
                <a:lnTo>
                  <a:pt x="36641" y="58527"/>
                </a:lnTo>
                <a:cubicBezTo>
                  <a:pt x="36641" y="32872"/>
                  <a:pt x="61249" y="12078"/>
                  <a:pt x="91603" y="12078"/>
                </a:cubicBezTo>
                <a:cubicBezTo>
                  <a:pt x="91778" y="12078"/>
                  <a:pt x="91953" y="12083"/>
                  <a:pt x="92128" y="12084"/>
                </a:cubicBezTo>
                <a:cubicBezTo>
                  <a:pt x="93387" y="15600"/>
                  <a:pt x="96776" y="18120"/>
                  <a:pt x="100763" y="18120"/>
                </a:cubicBezTo>
                <a:lnTo>
                  <a:pt x="106871" y="18120"/>
                </a:lnTo>
                <a:cubicBezTo>
                  <a:pt x="111927" y="18120"/>
                  <a:pt x="116031" y="14061"/>
                  <a:pt x="116031" y="9058"/>
                </a:cubicBezTo>
                <a:cubicBezTo>
                  <a:pt x="116031" y="4058"/>
                  <a:pt x="111927" y="0"/>
                  <a:pt x="106871" y="0"/>
                </a:cubicBezTo>
                <a:lnTo>
                  <a:pt x="100763" y="0"/>
                </a:lnTo>
                <a:cubicBezTo>
                  <a:pt x="96459" y="0"/>
                  <a:pt x="92853" y="2936"/>
                  <a:pt x="91869" y="6888"/>
                </a:cubicBezTo>
                <a:cubicBezTo>
                  <a:pt x="88812" y="6333"/>
                  <a:pt x="85661" y="6042"/>
                  <a:pt x="82442" y="6042"/>
                </a:cubicBezTo>
                <a:cubicBezTo>
                  <a:pt x="53776" y="6042"/>
                  <a:pt x="30533" y="29023"/>
                  <a:pt x="30533" y="57377"/>
                </a:cubicBezTo>
                <a:lnTo>
                  <a:pt x="30533" y="81534"/>
                </a:lnTo>
                <a:cubicBezTo>
                  <a:pt x="30533" y="83576"/>
                  <a:pt x="30657" y="85590"/>
                  <a:pt x="30892" y="87570"/>
                </a:cubicBezTo>
                <a:lnTo>
                  <a:pt x="3052" y="87570"/>
                </a:lnTo>
                <a:lnTo>
                  <a:pt x="3052" y="154005"/>
                </a:lnTo>
                <a:lnTo>
                  <a:pt x="12212" y="154005"/>
                </a:lnTo>
                <a:lnTo>
                  <a:pt x="12212" y="172125"/>
                </a:lnTo>
                <a:lnTo>
                  <a:pt x="27481" y="172125"/>
                </a:lnTo>
                <a:lnTo>
                  <a:pt x="33589" y="262717"/>
                </a:lnTo>
                <a:lnTo>
                  <a:pt x="0" y="268758"/>
                </a:lnTo>
                <a:lnTo>
                  <a:pt x="0" y="314052"/>
                </a:lnTo>
                <a:lnTo>
                  <a:pt x="146564" y="314052"/>
                </a:lnTo>
                <a:lnTo>
                  <a:pt x="146564" y="268760"/>
                </a:lnTo>
                <a:lnTo>
                  <a:pt x="112975" y="262717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图形 16">
            <a:extLst>
              <a:ext uri="{FF2B5EF4-FFF2-40B4-BE49-F238E27FC236}">
                <a16:creationId xmlns:a16="http://schemas.microsoft.com/office/drawing/2014/main" id="{79F319B7-3606-40F1-9060-AA9DA5C0B2A0}"/>
              </a:ext>
            </a:extLst>
          </p:cNvPr>
          <p:cNvSpPr/>
          <p:nvPr/>
        </p:nvSpPr>
        <p:spPr>
          <a:xfrm>
            <a:off x="4284670" y="1488306"/>
            <a:ext cx="313073" cy="208781"/>
          </a:xfrm>
          <a:custGeom>
            <a:avLst/>
            <a:gdLst>
              <a:gd name="connsiteX0" fmla="*/ 300029 w 313073"/>
              <a:gd name="connsiteY0" fmla="*/ 169194 h 208781"/>
              <a:gd name="connsiteX1" fmla="*/ 287587 w 313073"/>
              <a:gd name="connsiteY1" fmla="*/ 169194 h 208781"/>
              <a:gd name="connsiteX2" fmla="*/ 235078 w 313073"/>
              <a:gd name="connsiteY2" fmla="*/ 117124 h 208781"/>
              <a:gd name="connsiteX3" fmla="*/ 182551 w 313073"/>
              <a:gd name="connsiteY3" fmla="*/ 169194 h 208781"/>
              <a:gd name="connsiteX4" fmla="*/ 131052 w 313073"/>
              <a:gd name="connsiteY4" fmla="*/ 169194 h 208781"/>
              <a:gd name="connsiteX5" fmla="*/ 78544 w 313073"/>
              <a:gd name="connsiteY5" fmla="*/ 117124 h 208781"/>
              <a:gd name="connsiteX6" fmla="*/ 26026 w 313073"/>
              <a:gd name="connsiteY6" fmla="*/ 169184 h 208781"/>
              <a:gd name="connsiteX7" fmla="*/ 0 w 313073"/>
              <a:gd name="connsiteY7" fmla="*/ 143213 h 208781"/>
              <a:gd name="connsiteX8" fmla="*/ 0 w 313073"/>
              <a:gd name="connsiteY8" fmla="*/ 26272 h 208781"/>
              <a:gd name="connsiteX9" fmla="*/ 26089 w 313073"/>
              <a:gd name="connsiteY9" fmla="*/ 281 h 208781"/>
              <a:gd name="connsiteX10" fmla="*/ 192499 w 313073"/>
              <a:gd name="connsiteY10" fmla="*/ 281 h 208781"/>
              <a:gd name="connsiteX11" fmla="*/ 195673 w 313073"/>
              <a:gd name="connsiteY11" fmla="*/ 0 h 208781"/>
              <a:gd name="connsiteX12" fmla="*/ 260895 w 313073"/>
              <a:gd name="connsiteY12" fmla="*/ 0 h 208781"/>
              <a:gd name="connsiteX13" fmla="*/ 276628 w 313073"/>
              <a:gd name="connsiteY13" fmla="*/ 5969 h 208781"/>
              <a:gd name="connsiteX14" fmla="*/ 303639 w 313073"/>
              <a:gd name="connsiteY14" fmla="*/ 65977 h 208781"/>
              <a:gd name="connsiteX15" fmla="*/ 313073 w 313073"/>
              <a:gd name="connsiteY15" fmla="*/ 78244 h 208781"/>
              <a:gd name="connsiteX16" fmla="*/ 313073 w 313073"/>
              <a:gd name="connsiteY16" fmla="*/ 156198 h 208781"/>
              <a:gd name="connsiteX17" fmla="*/ 300029 w 313073"/>
              <a:gd name="connsiteY17" fmla="*/ 169194 h 208781"/>
              <a:gd name="connsiteX18" fmla="*/ 91312 w 313073"/>
              <a:gd name="connsiteY18" fmla="*/ 39258 h 208781"/>
              <a:gd name="connsiteX19" fmla="*/ 78272 w 313073"/>
              <a:gd name="connsiteY19" fmla="*/ 26273 h 208781"/>
              <a:gd name="connsiteX20" fmla="*/ 39134 w 313073"/>
              <a:gd name="connsiteY20" fmla="*/ 26273 h 208781"/>
              <a:gd name="connsiteX21" fmla="*/ 26089 w 313073"/>
              <a:gd name="connsiteY21" fmla="*/ 39258 h 208781"/>
              <a:gd name="connsiteX22" fmla="*/ 26089 w 313073"/>
              <a:gd name="connsiteY22" fmla="*/ 65249 h 208781"/>
              <a:gd name="connsiteX23" fmla="*/ 39134 w 313073"/>
              <a:gd name="connsiteY23" fmla="*/ 78245 h 208781"/>
              <a:gd name="connsiteX24" fmla="*/ 78272 w 313073"/>
              <a:gd name="connsiteY24" fmla="*/ 78245 h 208781"/>
              <a:gd name="connsiteX25" fmla="*/ 91312 w 313073"/>
              <a:gd name="connsiteY25" fmla="*/ 65249 h 208781"/>
              <a:gd name="connsiteX26" fmla="*/ 91312 w 313073"/>
              <a:gd name="connsiteY26" fmla="*/ 39258 h 208781"/>
              <a:gd name="connsiteX27" fmla="*/ 182628 w 313073"/>
              <a:gd name="connsiteY27" fmla="*/ 39258 h 208781"/>
              <a:gd name="connsiteX28" fmla="*/ 169584 w 313073"/>
              <a:gd name="connsiteY28" fmla="*/ 26273 h 208781"/>
              <a:gd name="connsiteX29" fmla="*/ 130450 w 313073"/>
              <a:gd name="connsiteY29" fmla="*/ 26273 h 208781"/>
              <a:gd name="connsiteX30" fmla="*/ 117405 w 313073"/>
              <a:gd name="connsiteY30" fmla="*/ 39258 h 208781"/>
              <a:gd name="connsiteX31" fmla="*/ 117405 w 313073"/>
              <a:gd name="connsiteY31" fmla="*/ 65249 h 208781"/>
              <a:gd name="connsiteX32" fmla="*/ 130450 w 313073"/>
              <a:gd name="connsiteY32" fmla="*/ 78245 h 208781"/>
              <a:gd name="connsiteX33" fmla="*/ 169583 w 313073"/>
              <a:gd name="connsiteY33" fmla="*/ 78245 h 208781"/>
              <a:gd name="connsiteX34" fmla="*/ 182628 w 313073"/>
              <a:gd name="connsiteY34" fmla="*/ 65249 h 208781"/>
              <a:gd name="connsiteX35" fmla="*/ 182628 w 313073"/>
              <a:gd name="connsiteY35" fmla="*/ 39258 h 208781"/>
              <a:gd name="connsiteX36" fmla="*/ 266205 w 313073"/>
              <a:gd name="connsiteY36" fmla="*/ 69889 h 208781"/>
              <a:gd name="connsiteX37" fmla="*/ 252510 w 313073"/>
              <a:gd name="connsiteY37" fmla="*/ 30116 h 208781"/>
              <a:gd name="connsiteX38" fmla="*/ 244706 w 313073"/>
              <a:gd name="connsiteY38" fmla="*/ 26234 h 208781"/>
              <a:gd name="connsiteX39" fmla="*/ 228226 w 313073"/>
              <a:gd name="connsiteY39" fmla="*/ 26234 h 208781"/>
              <a:gd name="connsiteX40" fmla="*/ 221742 w 313073"/>
              <a:gd name="connsiteY40" fmla="*/ 30116 h 208781"/>
              <a:gd name="connsiteX41" fmla="*/ 221742 w 313073"/>
              <a:gd name="connsiteY41" fmla="*/ 69889 h 208781"/>
              <a:gd name="connsiteX42" fmla="*/ 231817 w 313073"/>
              <a:gd name="connsiteY42" fmla="*/ 78371 h 208781"/>
              <a:gd name="connsiteX43" fmla="*/ 259052 w 313073"/>
              <a:gd name="connsiteY43" fmla="*/ 78371 h 208781"/>
              <a:gd name="connsiteX44" fmla="*/ 266205 w 313073"/>
              <a:gd name="connsiteY44" fmla="*/ 69889 h 208781"/>
              <a:gd name="connsiteX45" fmla="*/ 78573 w 313073"/>
              <a:gd name="connsiteY45" fmla="*/ 130217 h 208781"/>
              <a:gd name="connsiteX46" fmla="*/ 118007 w 313073"/>
              <a:gd name="connsiteY46" fmla="*/ 169504 h 208781"/>
              <a:gd name="connsiteX47" fmla="*/ 78573 w 313073"/>
              <a:gd name="connsiteY47" fmla="*/ 208782 h 208781"/>
              <a:gd name="connsiteX48" fmla="*/ 39134 w 313073"/>
              <a:gd name="connsiteY48" fmla="*/ 169504 h 208781"/>
              <a:gd name="connsiteX49" fmla="*/ 78573 w 313073"/>
              <a:gd name="connsiteY49" fmla="*/ 130217 h 208781"/>
              <a:gd name="connsiteX50" fmla="*/ 78146 w 313073"/>
              <a:gd name="connsiteY50" fmla="*/ 182072 h 208781"/>
              <a:gd name="connsiteX51" fmla="*/ 91195 w 313073"/>
              <a:gd name="connsiteY51" fmla="*/ 169068 h 208781"/>
              <a:gd name="connsiteX52" fmla="*/ 78146 w 313073"/>
              <a:gd name="connsiteY52" fmla="*/ 156072 h 208781"/>
              <a:gd name="connsiteX53" fmla="*/ 65092 w 313073"/>
              <a:gd name="connsiteY53" fmla="*/ 169068 h 208781"/>
              <a:gd name="connsiteX54" fmla="*/ 78146 w 313073"/>
              <a:gd name="connsiteY54" fmla="*/ 182072 h 208781"/>
              <a:gd name="connsiteX55" fmla="*/ 235107 w 313073"/>
              <a:gd name="connsiteY55" fmla="*/ 130217 h 208781"/>
              <a:gd name="connsiteX56" fmla="*/ 274542 w 313073"/>
              <a:gd name="connsiteY56" fmla="*/ 169504 h 208781"/>
              <a:gd name="connsiteX57" fmla="*/ 235107 w 313073"/>
              <a:gd name="connsiteY57" fmla="*/ 208782 h 208781"/>
              <a:gd name="connsiteX58" fmla="*/ 195673 w 313073"/>
              <a:gd name="connsiteY58" fmla="*/ 169504 h 208781"/>
              <a:gd name="connsiteX59" fmla="*/ 235107 w 313073"/>
              <a:gd name="connsiteY59" fmla="*/ 130217 h 208781"/>
              <a:gd name="connsiteX60" fmla="*/ 234680 w 313073"/>
              <a:gd name="connsiteY60" fmla="*/ 182072 h 208781"/>
              <a:gd name="connsiteX61" fmla="*/ 247734 w 313073"/>
              <a:gd name="connsiteY61" fmla="*/ 169068 h 208781"/>
              <a:gd name="connsiteX62" fmla="*/ 234680 w 313073"/>
              <a:gd name="connsiteY62" fmla="*/ 156072 h 208781"/>
              <a:gd name="connsiteX63" fmla="*/ 221626 w 313073"/>
              <a:gd name="connsiteY63" fmla="*/ 169068 h 208781"/>
              <a:gd name="connsiteX64" fmla="*/ 234680 w 313073"/>
              <a:gd name="connsiteY64" fmla="*/ 182072 h 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3073" h="208781">
                <a:moveTo>
                  <a:pt x="300029" y="169194"/>
                </a:moveTo>
                <a:lnTo>
                  <a:pt x="287587" y="169194"/>
                </a:lnTo>
                <a:cubicBezTo>
                  <a:pt x="287441" y="140417"/>
                  <a:pt x="264001" y="117124"/>
                  <a:pt x="235078" y="117124"/>
                </a:cubicBezTo>
                <a:cubicBezTo>
                  <a:pt x="206155" y="117124"/>
                  <a:pt x="182706" y="140417"/>
                  <a:pt x="182551" y="169194"/>
                </a:cubicBezTo>
                <a:lnTo>
                  <a:pt x="131052" y="169194"/>
                </a:lnTo>
                <a:cubicBezTo>
                  <a:pt x="130906" y="140417"/>
                  <a:pt x="107467" y="117124"/>
                  <a:pt x="78544" y="117124"/>
                </a:cubicBezTo>
                <a:cubicBezTo>
                  <a:pt x="49616" y="117124"/>
                  <a:pt x="26176" y="140417"/>
                  <a:pt x="26026" y="169184"/>
                </a:cubicBezTo>
                <a:cubicBezTo>
                  <a:pt x="11647" y="169155"/>
                  <a:pt x="0" y="157538"/>
                  <a:pt x="0" y="143213"/>
                </a:cubicBezTo>
                <a:lnTo>
                  <a:pt x="0" y="26272"/>
                </a:lnTo>
                <a:cubicBezTo>
                  <a:pt x="0" y="11918"/>
                  <a:pt x="11681" y="281"/>
                  <a:pt x="26089" y="281"/>
                </a:cubicBezTo>
                <a:lnTo>
                  <a:pt x="192499" y="281"/>
                </a:lnTo>
                <a:cubicBezTo>
                  <a:pt x="193538" y="165"/>
                  <a:pt x="194547" y="0"/>
                  <a:pt x="195673" y="0"/>
                </a:cubicBezTo>
                <a:lnTo>
                  <a:pt x="260895" y="0"/>
                </a:lnTo>
                <a:cubicBezTo>
                  <a:pt x="268097" y="0"/>
                  <a:pt x="275114" y="2611"/>
                  <a:pt x="276628" y="5969"/>
                </a:cubicBezTo>
                <a:lnTo>
                  <a:pt x="303639" y="65977"/>
                </a:lnTo>
                <a:cubicBezTo>
                  <a:pt x="309045" y="67559"/>
                  <a:pt x="313073" y="72343"/>
                  <a:pt x="313073" y="78244"/>
                </a:cubicBezTo>
                <a:lnTo>
                  <a:pt x="313073" y="156198"/>
                </a:lnTo>
                <a:cubicBezTo>
                  <a:pt x="313074" y="163380"/>
                  <a:pt x="307231" y="169194"/>
                  <a:pt x="300029" y="169194"/>
                </a:cubicBezTo>
                <a:close/>
                <a:moveTo>
                  <a:pt x="91312" y="39258"/>
                </a:moveTo>
                <a:cubicBezTo>
                  <a:pt x="91312" y="32086"/>
                  <a:pt x="85474" y="26273"/>
                  <a:pt x="78272" y="26273"/>
                </a:cubicBezTo>
                <a:lnTo>
                  <a:pt x="39134" y="26273"/>
                </a:lnTo>
                <a:cubicBezTo>
                  <a:pt x="31932" y="26273"/>
                  <a:pt x="26089" y="32086"/>
                  <a:pt x="26089" y="39258"/>
                </a:cubicBezTo>
                <a:lnTo>
                  <a:pt x="26089" y="65249"/>
                </a:lnTo>
                <a:cubicBezTo>
                  <a:pt x="26089" y="72422"/>
                  <a:pt x="31932" y="78245"/>
                  <a:pt x="39134" y="78245"/>
                </a:cubicBezTo>
                <a:lnTo>
                  <a:pt x="78272" y="78245"/>
                </a:lnTo>
                <a:cubicBezTo>
                  <a:pt x="85474" y="78245"/>
                  <a:pt x="91312" y="72422"/>
                  <a:pt x="91312" y="65249"/>
                </a:cubicBezTo>
                <a:lnTo>
                  <a:pt x="91312" y="39258"/>
                </a:lnTo>
                <a:close/>
                <a:moveTo>
                  <a:pt x="182628" y="39258"/>
                </a:moveTo>
                <a:cubicBezTo>
                  <a:pt x="182628" y="32086"/>
                  <a:pt x="176786" y="26273"/>
                  <a:pt x="169584" y="26273"/>
                </a:cubicBezTo>
                <a:lnTo>
                  <a:pt x="130450" y="26273"/>
                </a:lnTo>
                <a:cubicBezTo>
                  <a:pt x="123248" y="26273"/>
                  <a:pt x="117405" y="32086"/>
                  <a:pt x="117405" y="39258"/>
                </a:cubicBezTo>
                <a:lnTo>
                  <a:pt x="117405" y="65249"/>
                </a:lnTo>
                <a:cubicBezTo>
                  <a:pt x="117405" y="72422"/>
                  <a:pt x="123248" y="78245"/>
                  <a:pt x="130450" y="78245"/>
                </a:cubicBezTo>
                <a:lnTo>
                  <a:pt x="169583" y="78245"/>
                </a:lnTo>
                <a:cubicBezTo>
                  <a:pt x="176785" y="78245"/>
                  <a:pt x="182628" y="72422"/>
                  <a:pt x="182628" y="65249"/>
                </a:cubicBezTo>
                <a:lnTo>
                  <a:pt x="182628" y="39258"/>
                </a:lnTo>
                <a:close/>
                <a:moveTo>
                  <a:pt x="266205" y="69889"/>
                </a:moveTo>
                <a:lnTo>
                  <a:pt x="252510" y="30116"/>
                </a:lnTo>
                <a:cubicBezTo>
                  <a:pt x="251763" y="27932"/>
                  <a:pt x="248278" y="26234"/>
                  <a:pt x="244706" y="26234"/>
                </a:cubicBezTo>
                <a:lnTo>
                  <a:pt x="228226" y="26234"/>
                </a:lnTo>
                <a:cubicBezTo>
                  <a:pt x="224645" y="26234"/>
                  <a:pt x="221742" y="27932"/>
                  <a:pt x="221742" y="30116"/>
                </a:cubicBezTo>
                <a:lnTo>
                  <a:pt x="221742" y="69889"/>
                </a:lnTo>
                <a:cubicBezTo>
                  <a:pt x="221742" y="74450"/>
                  <a:pt x="226246" y="78371"/>
                  <a:pt x="231817" y="78371"/>
                </a:cubicBezTo>
                <a:lnTo>
                  <a:pt x="259052" y="78371"/>
                </a:lnTo>
                <a:cubicBezTo>
                  <a:pt x="264613" y="78371"/>
                  <a:pt x="267767" y="74450"/>
                  <a:pt x="266205" y="69889"/>
                </a:cubicBezTo>
                <a:close/>
                <a:moveTo>
                  <a:pt x="78573" y="130217"/>
                </a:moveTo>
                <a:cubicBezTo>
                  <a:pt x="100357" y="130217"/>
                  <a:pt x="118007" y="147803"/>
                  <a:pt x="118007" y="169504"/>
                </a:cubicBezTo>
                <a:cubicBezTo>
                  <a:pt x="118007" y="191196"/>
                  <a:pt x="100357" y="208782"/>
                  <a:pt x="78573" y="208782"/>
                </a:cubicBezTo>
                <a:cubicBezTo>
                  <a:pt x="56793" y="208782"/>
                  <a:pt x="39134" y="191196"/>
                  <a:pt x="39134" y="169504"/>
                </a:cubicBezTo>
                <a:cubicBezTo>
                  <a:pt x="39134" y="147803"/>
                  <a:pt x="56794" y="130217"/>
                  <a:pt x="78573" y="130217"/>
                </a:cubicBezTo>
                <a:close/>
                <a:moveTo>
                  <a:pt x="78146" y="182072"/>
                </a:moveTo>
                <a:cubicBezTo>
                  <a:pt x="85353" y="182072"/>
                  <a:pt x="91195" y="176249"/>
                  <a:pt x="91195" y="169068"/>
                </a:cubicBezTo>
                <a:cubicBezTo>
                  <a:pt x="91195" y="161895"/>
                  <a:pt x="85353" y="156072"/>
                  <a:pt x="78146" y="156072"/>
                </a:cubicBezTo>
                <a:cubicBezTo>
                  <a:pt x="70935" y="156072"/>
                  <a:pt x="65092" y="161896"/>
                  <a:pt x="65092" y="169068"/>
                </a:cubicBezTo>
                <a:cubicBezTo>
                  <a:pt x="65091" y="176249"/>
                  <a:pt x="70934" y="182072"/>
                  <a:pt x="78146" y="182072"/>
                </a:cubicBezTo>
                <a:close/>
                <a:moveTo>
                  <a:pt x="235107" y="130217"/>
                </a:moveTo>
                <a:cubicBezTo>
                  <a:pt x="256887" y="130217"/>
                  <a:pt x="274542" y="147803"/>
                  <a:pt x="274542" y="169504"/>
                </a:cubicBezTo>
                <a:cubicBezTo>
                  <a:pt x="274542" y="191196"/>
                  <a:pt x="256887" y="208782"/>
                  <a:pt x="235107" y="208782"/>
                </a:cubicBezTo>
                <a:cubicBezTo>
                  <a:pt x="213328" y="208782"/>
                  <a:pt x="195673" y="191196"/>
                  <a:pt x="195673" y="169504"/>
                </a:cubicBezTo>
                <a:cubicBezTo>
                  <a:pt x="195673" y="147803"/>
                  <a:pt x="213328" y="130217"/>
                  <a:pt x="235107" y="130217"/>
                </a:cubicBezTo>
                <a:close/>
                <a:moveTo>
                  <a:pt x="234680" y="182072"/>
                </a:moveTo>
                <a:cubicBezTo>
                  <a:pt x="241892" y="182072"/>
                  <a:pt x="247734" y="176249"/>
                  <a:pt x="247734" y="169068"/>
                </a:cubicBezTo>
                <a:cubicBezTo>
                  <a:pt x="247734" y="161895"/>
                  <a:pt x="241892" y="156072"/>
                  <a:pt x="234680" y="156072"/>
                </a:cubicBezTo>
                <a:cubicBezTo>
                  <a:pt x="227469" y="156072"/>
                  <a:pt x="221626" y="161896"/>
                  <a:pt x="221626" y="169068"/>
                </a:cubicBezTo>
                <a:cubicBezTo>
                  <a:pt x="221626" y="176249"/>
                  <a:pt x="227469" y="182072"/>
                  <a:pt x="234680" y="182072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图形 18">
            <a:extLst>
              <a:ext uri="{FF2B5EF4-FFF2-40B4-BE49-F238E27FC236}">
                <a16:creationId xmlns:a16="http://schemas.microsoft.com/office/drawing/2014/main" id="{DF5B0D83-45CC-4D54-B85B-810B55D2306B}"/>
              </a:ext>
            </a:extLst>
          </p:cNvPr>
          <p:cNvSpPr/>
          <p:nvPr/>
        </p:nvSpPr>
        <p:spPr>
          <a:xfrm>
            <a:off x="5386826" y="1433330"/>
            <a:ext cx="313771" cy="303619"/>
          </a:xfrm>
          <a:custGeom>
            <a:avLst/>
            <a:gdLst>
              <a:gd name="connsiteX0" fmla="*/ 313019 w 313771"/>
              <a:gd name="connsiteY0" fmla="*/ 49156 h 303619"/>
              <a:gd name="connsiteX1" fmla="*/ 263244 w 313771"/>
              <a:gd name="connsiteY1" fmla="*/ 99063 h 303619"/>
              <a:gd name="connsiteX2" fmla="*/ 268275 w 313771"/>
              <a:gd name="connsiteY2" fmla="*/ 102812 h 303619"/>
              <a:gd name="connsiteX3" fmla="*/ 269690 w 313771"/>
              <a:gd name="connsiteY3" fmla="*/ 142772 h 303619"/>
              <a:gd name="connsiteX4" fmla="*/ 173755 w 313771"/>
              <a:gd name="connsiteY4" fmla="*/ 191436 h 303619"/>
              <a:gd name="connsiteX5" fmla="*/ 156625 w 313771"/>
              <a:gd name="connsiteY5" fmla="*/ 223151 h 303619"/>
              <a:gd name="connsiteX6" fmla="*/ 72847 w 313771"/>
              <a:gd name="connsiteY6" fmla="*/ 240252 h 303619"/>
              <a:gd name="connsiteX7" fmla="*/ 72694 w 313771"/>
              <a:gd name="connsiteY7" fmla="*/ 240482 h 303619"/>
              <a:gd name="connsiteX8" fmla="*/ 11512 w 313771"/>
              <a:gd name="connsiteY8" fmla="*/ 301647 h 303619"/>
              <a:gd name="connsiteX9" fmla="*/ 1976 w 313771"/>
              <a:gd name="connsiteY9" fmla="*/ 301647 h 303619"/>
              <a:gd name="connsiteX10" fmla="*/ 1976 w 313771"/>
              <a:gd name="connsiteY10" fmla="*/ 292111 h 303619"/>
              <a:gd name="connsiteX11" fmla="*/ 63157 w 313771"/>
              <a:gd name="connsiteY11" fmla="*/ 230947 h 303619"/>
              <a:gd name="connsiteX12" fmla="*/ 63817 w 313771"/>
              <a:gd name="connsiteY12" fmla="*/ 230506 h 303619"/>
              <a:gd name="connsiteX13" fmla="*/ 144009 w 313771"/>
              <a:gd name="connsiteY13" fmla="*/ 83195 h 303619"/>
              <a:gd name="connsiteX14" fmla="*/ 296625 w 313771"/>
              <a:gd name="connsiteY14" fmla="*/ 6919 h 303619"/>
              <a:gd name="connsiteX15" fmla="*/ 313019 w 313771"/>
              <a:gd name="connsiteY15" fmla="*/ 49156 h 303619"/>
              <a:gd name="connsiteX16" fmla="*/ 287089 w 313771"/>
              <a:gd name="connsiteY16" fmla="*/ 16455 h 303619"/>
              <a:gd name="connsiteX17" fmla="*/ 153554 w 313771"/>
              <a:gd name="connsiteY17" fmla="*/ 92731 h 303619"/>
              <a:gd name="connsiteX18" fmla="*/ 77203 w 313771"/>
              <a:gd name="connsiteY18" fmla="*/ 226183 h 303619"/>
              <a:gd name="connsiteX19" fmla="*/ 72541 w 313771"/>
              <a:gd name="connsiteY19" fmla="*/ 230841 h 303619"/>
              <a:gd name="connsiteX20" fmla="*/ 72541 w 313771"/>
              <a:gd name="connsiteY20" fmla="*/ 230851 h 303619"/>
              <a:gd name="connsiteX21" fmla="*/ 77223 w 313771"/>
              <a:gd name="connsiteY21" fmla="*/ 226203 h 303619"/>
              <a:gd name="connsiteX22" fmla="*/ 147069 w 313771"/>
              <a:gd name="connsiteY22" fmla="*/ 213634 h 303619"/>
              <a:gd name="connsiteX23" fmla="*/ 160001 w 313771"/>
              <a:gd name="connsiteY23" fmla="*/ 190900 h 303619"/>
              <a:gd name="connsiteX24" fmla="*/ 157361 w 313771"/>
              <a:gd name="connsiteY24" fmla="*/ 189992 h 303619"/>
              <a:gd name="connsiteX25" fmla="*/ 151642 w 313771"/>
              <a:gd name="connsiteY25" fmla="*/ 182369 h 303619"/>
              <a:gd name="connsiteX26" fmla="*/ 159264 w 313771"/>
              <a:gd name="connsiteY26" fmla="*/ 176640 h 303619"/>
              <a:gd name="connsiteX27" fmla="*/ 159312 w 313771"/>
              <a:gd name="connsiteY27" fmla="*/ 176640 h 303619"/>
              <a:gd name="connsiteX28" fmla="*/ 257620 w 313771"/>
              <a:gd name="connsiteY28" fmla="*/ 136747 h 303619"/>
              <a:gd name="connsiteX29" fmla="*/ 258729 w 313771"/>
              <a:gd name="connsiteY29" fmla="*/ 112338 h 303619"/>
              <a:gd name="connsiteX30" fmla="*/ 231087 w 313771"/>
              <a:gd name="connsiteY30" fmla="*/ 113438 h 303619"/>
              <a:gd name="connsiteX31" fmla="*/ 229805 w 313771"/>
              <a:gd name="connsiteY31" fmla="*/ 113964 h 303619"/>
              <a:gd name="connsiteX32" fmla="*/ 223262 w 313771"/>
              <a:gd name="connsiteY32" fmla="*/ 113285 h 303619"/>
              <a:gd name="connsiteX33" fmla="*/ 223253 w 313771"/>
              <a:gd name="connsiteY33" fmla="*/ 113285 h 303619"/>
              <a:gd name="connsiteX34" fmla="*/ 221292 w 313771"/>
              <a:gd name="connsiteY34" fmla="*/ 111143 h 303619"/>
              <a:gd name="connsiteX35" fmla="*/ 220929 w 313771"/>
              <a:gd name="connsiteY35" fmla="*/ 110416 h 303619"/>
              <a:gd name="connsiteX36" fmla="*/ 220756 w 313771"/>
              <a:gd name="connsiteY36" fmla="*/ 105519 h 303619"/>
              <a:gd name="connsiteX37" fmla="*/ 220766 w 313771"/>
              <a:gd name="connsiteY37" fmla="*/ 105509 h 303619"/>
              <a:gd name="connsiteX38" fmla="*/ 220756 w 313771"/>
              <a:gd name="connsiteY38" fmla="*/ 105509 h 303619"/>
              <a:gd name="connsiteX39" fmla="*/ 220766 w 313771"/>
              <a:gd name="connsiteY39" fmla="*/ 105509 h 303619"/>
              <a:gd name="connsiteX40" fmla="*/ 220775 w 313771"/>
              <a:gd name="connsiteY40" fmla="*/ 105500 h 303619"/>
              <a:gd name="connsiteX41" fmla="*/ 220775 w 313771"/>
              <a:gd name="connsiteY41" fmla="*/ 105490 h 303619"/>
              <a:gd name="connsiteX42" fmla="*/ 220775 w 313771"/>
              <a:gd name="connsiteY42" fmla="*/ 105490 h 303619"/>
              <a:gd name="connsiteX43" fmla="*/ 220775 w 313771"/>
              <a:gd name="connsiteY43" fmla="*/ 105490 h 303619"/>
              <a:gd name="connsiteX44" fmla="*/ 220775 w 313771"/>
              <a:gd name="connsiteY44" fmla="*/ 105481 h 303619"/>
              <a:gd name="connsiteX45" fmla="*/ 220775 w 313771"/>
              <a:gd name="connsiteY45" fmla="*/ 105471 h 303619"/>
              <a:gd name="connsiteX46" fmla="*/ 220775 w 313771"/>
              <a:gd name="connsiteY46" fmla="*/ 105462 h 303619"/>
              <a:gd name="connsiteX47" fmla="*/ 220784 w 313771"/>
              <a:gd name="connsiteY47" fmla="*/ 105462 h 303619"/>
              <a:gd name="connsiteX48" fmla="*/ 220794 w 313771"/>
              <a:gd name="connsiteY48" fmla="*/ 105462 h 303619"/>
              <a:gd name="connsiteX49" fmla="*/ 220794 w 313771"/>
              <a:gd name="connsiteY49" fmla="*/ 105442 h 303619"/>
              <a:gd name="connsiteX50" fmla="*/ 220794 w 313771"/>
              <a:gd name="connsiteY50" fmla="*/ 105442 h 303619"/>
              <a:gd name="connsiteX51" fmla="*/ 220794 w 313771"/>
              <a:gd name="connsiteY51" fmla="*/ 105433 h 303619"/>
              <a:gd name="connsiteX52" fmla="*/ 220794 w 313771"/>
              <a:gd name="connsiteY52" fmla="*/ 105433 h 303619"/>
              <a:gd name="connsiteX53" fmla="*/ 220794 w 313771"/>
              <a:gd name="connsiteY53" fmla="*/ 105433 h 303619"/>
              <a:gd name="connsiteX54" fmla="*/ 220794 w 313771"/>
              <a:gd name="connsiteY54" fmla="*/ 105423 h 303619"/>
              <a:gd name="connsiteX55" fmla="*/ 220794 w 313771"/>
              <a:gd name="connsiteY55" fmla="*/ 105414 h 303619"/>
              <a:gd name="connsiteX56" fmla="*/ 220804 w 313771"/>
              <a:gd name="connsiteY56" fmla="*/ 105414 h 303619"/>
              <a:gd name="connsiteX57" fmla="*/ 220804 w 313771"/>
              <a:gd name="connsiteY57" fmla="*/ 105405 h 303619"/>
              <a:gd name="connsiteX58" fmla="*/ 220813 w 313771"/>
              <a:gd name="connsiteY58" fmla="*/ 105395 h 303619"/>
              <a:gd name="connsiteX59" fmla="*/ 220813 w 313771"/>
              <a:gd name="connsiteY59" fmla="*/ 105395 h 303619"/>
              <a:gd name="connsiteX60" fmla="*/ 220813 w 313771"/>
              <a:gd name="connsiteY60" fmla="*/ 105386 h 303619"/>
              <a:gd name="connsiteX61" fmla="*/ 220813 w 313771"/>
              <a:gd name="connsiteY61" fmla="*/ 105386 h 303619"/>
              <a:gd name="connsiteX62" fmla="*/ 224448 w 313771"/>
              <a:gd name="connsiteY62" fmla="*/ 101589 h 303619"/>
              <a:gd name="connsiteX63" fmla="*/ 225969 w 313771"/>
              <a:gd name="connsiteY63" fmla="*/ 100957 h 303619"/>
              <a:gd name="connsiteX64" fmla="*/ 225978 w 313771"/>
              <a:gd name="connsiteY64" fmla="*/ 100948 h 303619"/>
              <a:gd name="connsiteX65" fmla="*/ 225978 w 313771"/>
              <a:gd name="connsiteY65" fmla="*/ 100948 h 303619"/>
              <a:gd name="connsiteX66" fmla="*/ 228503 w 313771"/>
              <a:gd name="connsiteY66" fmla="*/ 99924 h 303619"/>
              <a:gd name="connsiteX67" fmla="*/ 299809 w 313771"/>
              <a:gd name="connsiteY67" fmla="*/ 46478 h 303619"/>
              <a:gd name="connsiteX68" fmla="*/ 287089 w 313771"/>
              <a:gd name="connsiteY68" fmla="*/ 16455 h 30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3771" h="303619">
                <a:moveTo>
                  <a:pt x="313019" y="49156"/>
                </a:moveTo>
                <a:cubicBezTo>
                  <a:pt x="308562" y="71144"/>
                  <a:pt x="284803" y="87853"/>
                  <a:pt x="263244" y="99063"/>
                </a:cubicBezTo>
                <a:cubicBezTo>
                  <a:pt x="265395" y="100239"/>
                  <a:pt x="267050" y="101588"/>
                  <a:pt x="268275" y="102812"/>
                </a:cubicBezTo>
                <a:cubicBezTo>
                  <a:pt x="277074" y="111611"/>
                  <a:pt x="277610" y="126924"/>
                  <a:pt x="269690" y="142772"/>
                </a:cubicBezTo>
                <a:cubicBezTo>
                  <a:pt x="256443" y="169266"/>
                  <a:pt x="222277" y="193004"/>
                  <a:pt x="173755" y="191436"/>
                </a:cubicBezTo>
                <a:cubicBezTo>
                  <a:pt x="174062" y="200264"/>
                  <a:pt x="168093" y="211655"/>
                  <a:pt x="156625" y="223151"/>
                </a:cubicBezTo>
                <a:cubicBezTo>
                  <a:pt x="133813" y="246030"/>
                  <a:pt x="98849" y="260080"/>
                  <a:pt x="72847" y="240252"/>
                </a:cubicBezTo>
                <a:cubicBezTo>
                  <a:pt x="72785" y="240320"/>
                  <a:pt x="72765" y="240415"/>
                  <a:pt x="72694" y="240482"/>
                </a:cubicBezTo>
                <a:lnTo>
                  <a:pt x="11512" y="301647"/>
                </a:lnTo>
                <a:cubicBezTo>
                  <a:pt x="8877" y="304277"/>
                  <a:pt x="4607" y="304277"/>
                  <a:pt x="1976" y="301647"/>
                </a:cubicBezTo>
                <a:cubicBezTo>
                  <a:pt x="-659" y="299007"/>
                  <a:pt x="-659" y="294742"/>
                  <a:pt x="1976" y="292111"/>
                </a:cubicBezTo>
                <a:lnTo>
                  <a:pt x="63157" y="230947"/>
                </a:lnTo>
                <a:cubicBezTo>
                  <a:pt x="63353" y="230755"/>
                  <a:pt x="63607" y="230669"/>
                  <a:pt x="63817" y="230506"/>
                </a:cubicBezTo>
                <a:cubicBezTo>
                  <a:pt x="48676" y="201947"/>
                  <a:pt x="92005" y="135178"/>
                  <a:pt x="144009" y="83195"/>
                </a:cubicBezTo>
                <a:cubicBezTo>
                  <a:pt x="199504" y="27732"/>
                  <a:pt x="271852" y="-17862"/>
                  <a:pt x="296625" y="6919"/>
                </a:cubicBezTo>
                <a:cubicBezTo>
                  <a:pt x="310398" y="20682"/>
                  <a:pt x="315927" y="34905"/>
                  <a:pt x="313019" y="49156"/>
                </a:cubicBezTo>
                <a:close/>
                <a:moveTo>
                  <a:pt x="287089" y="16455"/>
                </a:moveTo>
                <a:cubicBezTo>
                  <a:pt x="275143" y="4509"/>
                  <a:pt x="218557" y="27751"/>
                  <a:pt x="153554" y="92731"/>
                </a:cubicBezTo>
                <a:cubicBezTo>
                  <a:pt x="88542" y="157712"/>
                  <a:pt x="65271" y="214257"/>
                  <a:pt x="77203" y="226183"/>
                </a:cubicBezTo>
                <a:lnTo>
                  <a:pt x="72541" y="230841"/>
                </a:lnTo>
                <a:cubicBezTo>
                  <a:pt x="72541" y="230841"/>
                  <a:pt x="72541" y="230841"/>
                  <a:pt x="72541" y="230851"/>
                </a:cubicBezTo>
                <a:lnTo>
                  <a:pt x="77223" y="226203"/>
                </a:lnTo>
                <a:cubicBezTo>
                  <a:pt x="100010" y="248832"/>
                  <a:pt x="132875" y="227876"/>
                  <a:pt x="147069" y="213634"/>
                </a:cubicBezTo>
                <a:cubicBezTo>
                  <a:pt x="159523" y="201143"/>
                  <a:pt x="161187" y="192076"/>
                  <a:pt x="160001" y="190900"/>
                </a:cubicBezTo>
                <a:cubicBezTo>
                  <a:pt x="159905" y="190795"/>
                  <a:pt x="159293" y="190269"/>
                  <a:pt x="157361" y="189992"/>
                </a:cubicBezTo>
                <a:cubicBezTo>
                  <a:pt x="153679" y="189466"/>
                  <a:pt x="151105" y="186061"/>
                  <a:pt x="151642" y="182369"/>
                </a:cubicBezTo>
                <a:cubicBezTo>
                  <a:pt x="152167" y="178677"/>
                  <a:pt x="155582" y="176114"/>
                  <a:pt x="159264" y="176640"/>
                </a:cubicBezTo>
                <a:cubicBezTo>
                  <a:pt x="159274" y="176640"/>
                  <a:pt x="159293" y="176649"/>
                  <a:pt x="159312" y="176640"/>
                </a:cubicBezTo>
                <a:cubicBezTo>
                  <a:pt x="209843" y="183842"/>
                  <a:pt x="245099" y="161796"/>
                  <a:pt x="257620" y="136747"/>
                </a:cubicBezTo>
                <a:cubicBezTo>
                  <a:pt x="262718" y="126570"/>
                  <a:pt x="263158" y="116767"/>
                  <a:pt x="258729" y="112338"/>
                </a:cubicBezTo>
                <a:cubicBezTo>
                  <a:pt x="254138" y="107757"/>
                  <a:pt x="244066" y="108149"/>
                  <a:pt x="231087" y="113438"/>
                </a:cubicBezTo>
                <a:lnTo>
                  <a:pt x="229805" y="113964"/>
                </a:lnTo>
                <a:cubicBezTo>
                  <a:pt x="227586" y="114911"/>
                  <a:pt x="225118" y="114577"/>
                  <a:pt x="223262" y="113285"/>
                </a:cubicBezTo>
                <a:cubicBezTo>
                  <a:pt x="223262" y="113276"/>
                  <a:pt x="223262" y="113276"/>
                  <a:pt x="223253" y="113285"/>
                </a:cubicBezTo>
                <a:cubicBezTo>
                  <a:pt x="222469" y="112721"/>
                  <a:pt x="221790" y="112013"/>
                  <a:pt x="221292" y="111143"/>
                </a:cubicBezTo>
                <a:cubicBezTo>
                  <a:pt x="221158" y="110913"/>
                  <a:pt x="221044" y="110674"/>
                  <a:pt x="220929" y="110416"/>
                </a:cubicBezTo>
                <a:cubicBezTo>
                  <a:pt x="220240" y="108799"/>
                  <a:pt x="220221" y="107058"/>
                  <a:pt x="220756" y="105519"/>
                </a:cubicBezTo>
                <a:cubicBezTo>
                  <a:pt x="220756" y="105519"/>
                  <a:pt x="220766" y="105519"/>
                  <a:pt x="220766" y="105509"/>
                </a:cubicBezTo>
                <a:lnTo>
                  <a:pt x="220756" y="105509"/>
                </a:lnTo>
                <a:lnTo>
                  <a:pt x="220766" y="105509"/>
                </a:lnTo>
                <a:lnTo>
                  <a:pt x="220775" y="105500"/>
                </a:lnTo>
                <a:lnTo>
                  <a:pt x="220775" y="105490"/>
                </a:lnTo>
                <a:lnTo>
                  <a:pt x="220775" y="105490"/>
                </a:lnTo>
                <a:lnTo>
                  <a:pt x="220775" y="105490"/>
                </a:lnTo>
                <a:lnTo>
                  <a:pt x="220775" y="105481"/>
                </a:lnTo>
                <a:cubicBezTo>
                  <a:pt x="220775" y="105481"/>
                  <a:pt x="220775" y="105481"/>
                  <a:pt x="220775" y="105471"/>
                </a:cubicBezTo>
                <a:cubicBezTo>
                  <a:pt x="220775" y="105471"/>
                  <a:pt x="220775" y="105471"/>
                  <a:pt x="220775" y="105462"/>
                </a:cubicBezTo>
                <a:cubicBezTo>
                  <a:pt x="220775" y="105462"/>
                  <a:pt x="220775" y="105462"/>
                  <a:pt x="220784" y="105462"/>
                </a:cubicBezTo>
                <a:lnTo>
                  <a:pt x="220794" y="105462"/>
                </a:lnTo>
                <a:cubicBezTo>
                  <a:pt x="220794" y="105462"/>
                  <a:pt x="220775" y="105481"/>
                  <a:pt x="220794" y="105442"/>
                </a:cubicBezTo>
                <a:lnTo>
                  <a:pt x="220794" y="105442"/>
                </a:lnTo>
                <a:cubicBezTo>
                  <a:pt x="220794" y="105442"/>
                  <a:pt x="220794" y="105442"/>
                  <a:pt x="220794" y="105433"/>
                </a:cubicBezTo>
                <a:lnTo>
                  <a:pt x="220794" y="105433"/>
                </a:lnTo>
                <a:lnTo>
                  <a:pt x="220794" y="105433"/>
                </a:lnTo>
                <a:cubicBezTo>
                  <a:pt x="220794" y="105423"/>
                  <a:pt x="220794" y="105423"/>
                  <a:pt x="220794" y="105423"/>
                </a:cubicBezTo>
                <a:cubicBezTo>
                  <a:pt x="220794" y="105414"/>
                  <a:pt x="220794" y="105414"/>
                  <a:pt x="220794" y="105414"/>
                </a:cubicBezTo>
                <a:cubicBezTo>
                  <a:pt x="220794" y="105414"/>
                  <a:pt x="220794" y="105414"/>
                  <a:pt x="220804" y="105414"/>
                </a:cubicBezTo>
                <a:cubicBezTo>
                  <a:pt x="220804" y="105414"/>
                  <a:pt x="220775" y="105433"/>
                  <a:pt x="220804" y="105405"/>
                </a:cubicBezTo>
                <a:lnTo>
                  <a:pt x="220813" y="105395"/>
                </a:lnTo>
                <a:lnTo>
                  <a:pt x="220813" y="105395"/>
                </a:lnTo>
                <a:lnTo>
                  <a:pt x="220813" y="105386"/>
                </a:lnTo>
                <a:lnTo>
                  <a:pt x="220813" y="105386"/>
                </a:lnTo>
                <a:cubicBezTo>
                  <a:pt x="221425" y="103731"/>
                  <a:pt x="222697" y="102335"/>
                  <a:pt x="224448" y="101589"/>
                </a:cubicBezTo>
                <a:lnTo>
                  <a:pt x="225969" y="100957"/>
                </a:lnTo>
                <a:cubicBezTo>
                  <a:pt x="225978" y="100957"/>
                  <a:pt x="225978" y="100957"/>
                  <a:pt x="225978" y="100948"/>
                </a:cubicBezTo>
                <a:lnTo>
                  <a:pt x="225978" y="100948"/>
                </a:lnTo>
                <a:lnTo>
                  <a:pt x="228503" y="99924"/>
                </a:lnTo>
                <a:cubicBezTo>
                  <a:pt x="244792" y="93334"/>
                  <a:pt x="294367" y="73278"/>
                  <a:pt x="299809" y="46478"/>
                </a:cubicBezTo>
                <a:cubicBezTo>
                  <a:pt x="301771" y="36789"/>
                  <a:pt x="297620" y="26976"/>
                  <a:pt x="287089" y="16455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图形 20">
            <a:extLst>
              <a:ext uri="{FF2B5EF4-FFF2-40B4-BE49-F238E27FC236}">
                <a16:creationId xmlns:a16="http://schemas.microsoft.com/office/drawing/2014/main" id="{7E2A1F37-08D7-4011-AF07-56C97FFA823B}"/>
              </a:ext>
            </a:extLst>
          </p:cNvPr>
          <p:cNvSpPr/>
          <p:nvPr/>
        </p:nvSpPr>
        <p:spPr>
          <a:xfrm>
            <a:off x="6488946" y="1443588"/>
            <a:ext cx="313648" cy="284194"/>
          </a:xfrm>
          <a:custGeom>
            <a:avLst/>
            <a:gdLst>
              <a:gd name="connsiteX0" fmla="*/ 301138 w 313648"/>
              <a:gd name="connsiteY0" fmla="*/ 122066 h 284194"/>
              <a:gd name="connsiteX1" fmla="*/ 280310 w 313648"/>
              <a:gd name="connsiteY1" fmla="*/ 277638 h 284194"/>
              <a:gd name="connsiteX2" fmla="*/ 269690 w 313648"/>
              <a:gd name="connsiteY2" fmla="*/ 284195 h 284194"/>
              <a:gd name="connsiteX3" fmla="*/ 181999 w 313648"/>
              <a:gd name="connsiteY3" fmla="*/ 284195 h 284194"/>
              <a:gd name="connsiteX4" fmla="*/ 171374 w 313648"/>
              <a:gd name="connsiteY4" fmla="*/ 277638 h 284194"/>
              <a:gd name="connsiteX5" fmla="*/ 150556 w 313648"/>
              <a:gd name="connsiteY5" fmla="*/ 122075 h 284194"/>
              <a:gd name="connsiteX6" fmla="*/ 150551 w 313648"/>
              <a:gd name="connsiteY6" fmla="*/ 122075 h 284194"/>
              <a:gd name="connsiteX7" fmla="*/ 138007 w 313648"/>
              <a:gd name="connsiteY7" fmla="*/ 109604 h 284194"/>
              <a:gd name="connsiteX8" fmla="*/ 138007 w 313648"/>
              <a:gd name="connsiteY8" fmla="*/ 97132 h 284194"/>
              <a:gd name="connsiteX9" fmla="*/ 150551 w 313648"/>
              <a:gd name="connsiteY9" fmla="*/ 84661 h 284194"/>
              <a:gd name="connsiteX10" fmla="*/ 225823 w 313648"/>
              <a:gd name="connsiteY10" fmla="*/ 84661 h 284194"/>
              <a:gd name="connsiteX11" fmla="*/ 225823 w 313648"/>
              <a:gd name="connsiteY11" fmla="*/ 48266 h 284194"/>
              <a:gd name="connsiteX12" fmla="*/ 226694 w 313648"/>
              <a:gd name="connsiteY12" fmla="*/ 42973 h 284194"/>
              <a:gd name="connsiteX13" fmla="*/ 230705 w 313648"/>
              <a:gd name="connsiteY13" fmla="*/ 37628 h 284194"/>
              <a:gd name="connsiteX14" fmla="*/ 264880 w 313648"/>
              <a:gd name="connsiteY14" fmla="*/ 3654 h 284194"/>
              <a:gd name="connsiteX15" fmla="*/ 282626 w 313648"/>
              <a:gd name="connsiteY15" fmla="*/ 3654 h 284194"/>
              <a:gd name="connsiteX16" fmla="*/ 282626 w 313648"/>
              <a:gd name="connsiteY16" fmla="*/ 21289 h 284194"/>
              <a:gd name="connsiteX17" fmla="*/ 250915 w 313648"/>
              <a:gd name="connsiteY17" fmla="*/ 52807 h 284194"/>
              <a:gd name="connsiteX18" fmla="*/ 250915 w 313648"/>
              <a:gd name="connsiteY18" fmla="*/ 84661 h 284194"/>
              <a:gd name="connsiteX19" fmla="*/ 301099 w 313648"/>
              <a:gd name="connsiteY19" fmla="*/ 84661 h 284194"/>
              <a:gd name="connsiteX20" fmla="*/ 313648 w 313648"/>
              <a:gd name="connsiteY20" fmla="*/ 97133 h 284194"/>
              <a:gd name="connsiteX21" fmla="*/ 313648 w 313648"/>
              <a:gd name="connsiteY21" fmla="*/ 109604 h 284194"/>
              <a:gd name="connsiteX22" fmla="*/ 301138 w 313648"/>
              <a:gd name="connsiteY22" fmla="*/ 122066 h 284194"/>
              <a:gd name="connsiteX23" fmla="*/ 190881 w 313648"/>
              <a:gd name="connsiteY23" fmla="*/ 258222 h 284194"/>
              <a:gd name="connsiteX24" fmla="*/ 258692 w 313648"/>
              <a:gd name="connsiteY24" fmla="*/ 258222 h 284194"/>
              <a:gd name="connsiteX25" fmla="*/ 275261 w 313648"/>
              <a:gd name="connsiteY25" fmla="*/ 122075 h 284194"/>
              <a:gd name="connsiteX26" fmla="*/ 174313 w 313648"/>
              <a:gd name="connsiteY26" fmla="*/ 122075 h 284194"/>
              <a:gd name="connsiteX27" fmla="*/ 190881 w 313648"/>
              <a:gd name="connsiteY27" fmla="*/ 258222 h 284194"/>
              <a:gd name="connsiteX28" fmla="*/ 142832 w 313648"/>
              <a:gd name="connsiteY28" fmla="*/ 220976 h 284194"/>
              <a:gd name="connsiteX29" fmla="*/ 41776 w 313648"/>
              <a:gd name="connsiteY29" fmla="*/ 220976 h 284194"/>
              <a:gd name="connsiteX30" fmla="*/ 90685 w 313648"/>
              <a:gd name="connsiteY30" fmla="*/ 247230 h 284194"/>
              <a:gd name="connsiteX31" fmla="*/ 123504 w 313648"/>
              <a:gd name="connsiteY31" fmla="*/ 247230 h 284194"/>
              <a:gd name="connsiteX32" fmla="*/ 145895 w 313648"/>
              <a:gd name="connsiteY32" fmla="*/ 243871 h 284194"/>
              <a:gd name="connsiteX33" fmla="*/ 149254 w 313648"/>
              <a:gd name="connsiteY33" fmla="*/ 268990 h 284194"/>
              <a:gd name="connsiteX34" fmla="*/ 127440 w 313648"/>
              <a:gd name="connsiteY34" fmla="*/ 271723 h 284194"/>
              <a:gd name="connsiteX35" fmla="*/ 86775 w 313648"/>
              <a:gd name="connsiteY35" fmla="*/ 271723 h 284194"/>
              <a:gd name="connsiteX36" fmla="*/ 12697 w 313648"/>
              <a:gd name="connsiteY36" fmla="*/ 220756 h 284194"/>
              <a:gd name="connsiteX37" fmla="*/ 16074 w 313648"/>
              <a:gd name="connsiteY37" fmla="*/ 212663 h 284194"/>
              <a:gd name="connsiteX38" fmla="*/ 25100 w 313648"/>
              <a:gd name="connsiteY38" fmla="*/ 209366 h 284194"/>
              <a:gd name="connsiteX39" fmla="*/ 12546 w 313648"/>
              <a:gd name="connsiteY39" fmla="*/ 209366 h 284194"/>
              <a:gd name="connsiteX40" fmla="*/ 0 w 313648"/>
              <a:gd name="connsiteY40" fmla="*/ 196894 h 284194"/>
              <a:gd name="connsiteX41" fmla="*/ 12546 w 313648"/>
              <a:gd name="connsiteY41" fmla="*/ 184428 h 284194"/>
              <a:gd name="connsiteX42" fmla="*/ 25100 w 313648"/>
              <a:gd name="connsiteY42" fmla="*/ 184428 h 284194"/>
              <a:gd name="connsiteX43" fmla="*/ 16074 w 313648"/>
              <a:gd name="connsiteY43" fmla="*/ 181130 h 284194"/>
              <a:gd name="connsiteX44" fmla="*/ 12697 w 313648"/>
              <a:gd name="connsiteY44" fmla="*/ 173038 h 284194"/>
              <a:gd name="connsiteX45" fmla="*/ 86775 w 313648"/>
              <a:gd name="connsiteY45" fmla="*/ 122075 h 284194"/>
              <a:gd name="connsiteX46" fmla="*/ 127440 w 313648"/>
              <a:gd name="connsiteY46" fmla="*/ 122075 h 284194"/>
              <a:gd name="connsiteX47" fmla="*/ 129608 w 313648"/>
              <a:gd name="connsiteY47" fmla="*/ 122229 h 284194"/>
              <a:gd name="connsiteX48" fmla="*/ 132944 w 313648"/>
              <a:gd name="connsiteY48" fmla="*/ 147114 h 284194"/>
              <a:gd name="connsiteX49" fmla="*/ 123504 w 313648"/>
              <a:gd name="connsiteY49" fmla="*/ 146564 h 284194"/>
              <a:gd name="connsiteX50" fmla="*/ 90685 w 313648"/>
              <a:gd name="connsiteY50" fmla="*/ 146564 h 284194"/>
              <a:gd name="connsiteX51" fmla="*/ 41776 w 313648"/>
              <a:gd name="connsiteY51" fmla="*/ 172813 h 284194"/>
              <a:gd name="connsiteX52" fmla="*/ 136380 w 313648"/>
              <a:gd name="connsiteY52" fmla="*/ 172813 h 284194"/>
              <a:gd name="connsiteX53" fmla="*/ 142832 w 313648"/>
              <a:gd name="connsiteY53" fmla="*/ 220976 h 28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3648" h="284194">
                <a:moveTo>
                  <a:pt x="301138" y="122066"/>
                </a:moveTo>
                <a:lnTo>
                  <a:pt x="280310" y="277638"/>
                </a:lnTo>
                <a:cubicBezTo>
                  <a:pt x="279826" y="281285"/>
                  <a:pt x="275074" y="284195"/>
                  <a:pt x="269690" y="284195"/>
                </a:cubicBezTo>
                <a:lnTo>
                  <a:pt x="181999" y="284195"/>
                </a:lnTo>
                <a:cubicBezTo>
                  <a:pt x="176615" y="284195"/>
                  <a:pt x="171862" y="281285"/>
                  <a:pt x="171374" y="277638"/>
                </a:cubicBezTo>
                <a:lnTo>
                  <a:pt x="150556" y="122075"/>
                </a:lnTo>
                <a:lnTo>
                  <a:pt x="150551" y="122075"/>
                </a:lnTo>
                <a:cubicBezTo>
                  <a:pt x="143621" y="122075"/>
                  <a:pt x="138007" y="116490"/>
                  <a:pt x="138007" y="109604"/>
                </a:cubicBezTo>
                <a:lnTo>
                  <a:pt x="138007" y="97132"/>
                </a:lnTo>
                <a:cubicBezTo>
                  <a:pt x="138007" y="90246"/>
                  <a:pt x="143621" y="84661"/>
                  <a:pt x="150551" y="84661"/>
                </a:cubicBezTo>
                <a:lnTo>
                  <a:pt x="225823" y="84661"/>
                </a:lnTo>
                <a:lnTo>
                  <a:pt x="225823" y="48266"/>
                </a:lnTo>
                <a:cubicBezTo>
                  <a:pt x="225746" y="46462"/>
                  <a:pt x="225991" y="44662"/>
                  <a:pt x="226694" y="42973"/>
                </a:cubicBezTo>
                <a:cubicBezTo>
                  <a:pt x="227498" y="40803"/>
                  <a:pt x="228910" y="39037"/>
                  <a:pt x="230705" y="37628"/>
                </a:cubicBezTo>
                <a:lnTo>
                  <a:pt x="264880" y="3654"/>
                </a:lnTo>
                <a:cubicBezTo>
                  <a:pt x="269781" y="-1218"/>
                  <a:pt x="277725" y="-1218"/>
                  <a:pt x="282626" y="3654"/>
                </a:cubicBezTo>
                <a:cubicBezTo>
                  <a:pt x="287527" y="8523"/>
                  <a:pt x="287527" y="16420"/>
                  <a:pt x="282626" y="21289"/>
                </a:cubicBezTo>
                <a:lnTo>
                  <a:pt x="250915" y="52807"/>
                </a:lnTo>
                <a:lnTo>
                  <a:pt x="250915" y="84661"/>
                </a:lnTo>
                <a:lnTo>
                  <a:pt x="301099" y="84661"/>
                </a:lnTo>
                <a:cubicBezTo>
                  <a:pt x="308029" y="84661"/>
                  <a:pt x="313648" y="90246"/>
                  <a:pt x="313648" y="97133"/>
                </a:cubicBezTo>
                <a:lnTo>
                  <a:pt x="313648" y="109604"/>
                </a:lnTo>
                <a:cubicBezTo>
                  <a:pt x="313648" y="116476"/>
                  <a:pt x="308049" y="122047"/>
                  <a:pt x="301138" y="122066"/>
                </a:cubicBezTo>
                <a:close/>
                <a:moveTo>
                  <a:pt x="190881" y="258222"/>
                </a:moveTo>
                <a:lnTo>
                  <a:pt x="258692" y="258222"/>
                </a:lnTo>
                <a:lnTo>
                  <a:pt x="275261" y="122075"/>
                </a:lnTo>
                <a:lnTo>
                  <a:pt x="174313" y="122075"/>
                </a:lnTo>
                <a:lnTo>
                  <a:pt x="190881" y="258222"/>
                </a:lnTo>
                <a:close/>
                <a:moveTo>
                  <a:pt x="142832" y="220976"/>
                </a:moveTo>
                <a:lnTo>
                  <a:pt x="41776" y="220976"/>
                </a:lnTo>
                <a:cubicBezTo>
                  <a:pt x="44499" y="235744"/>
                  <a:pt x="65341" y="247230"/>
                  <a:pt x="90685" y="247230"/>
                </a:cubicBezTo>
                <a:lnTo>
                  <a:pt x="123504" y="247230"/>
                </a:lnTo>
                <a:cubicBezTo>
                  <a:pt x="131609" y="247230"/>
                  <a:pt x="139156" y="245957"/>
                  <a:pt x="145895" y="243871"/>
                </a:cubicBezTo>
                <a:lnTo>
                  <a:pt x="149254" y="268990"/>
                </a:lnTo>
                <a:cubicBezTo>
                  <a:pt x="142305" y="270627"/>
                  <a:pt x="135060" y="271723"/>
                  <a:pt x="127440" y="271723"/>
                </a:cubicBezTo>
                <a:lnTo>
                  <a:pt x="86775" y="271723"/>
                </a:lnTo>
                <a:cubicBezTo>
                  <a:pt x="48727" y="271723"/>
                  <a:pt x="16880" y="249815"/>
                  <a:pt x="12697" y="220756"/>
                </a:cubicBezTo>
                <a:cubicBezTo>
                  <a:pt x="12276" y="217812"/>
                  <a:pt x="13503" y="214870"/>
                  <a:pt x="16074" y="212663"/>
                </a:cubicBezTo>
                <a:cubicBezTo>
                  <a:pt x="18397" y="210668"/>
                  <a:pt x="21656" y="209586"/>
                  <a:pt x="25100" y="209366"/>
                </a:cubicBezTo>
                <a:lnTo>
                  <a:pt x="12546" y="209366"/>
                </a:lnTo>
                <a:cubicBezTo>
                  <a:pt x="5616" y="209366"/>
                  <a:pt x="0" y="203786"/>
                  <a:pt x="0" y="196894"/>
                </a:cubicBezTo>
                <a:cubicBezTo>
                  <a:pt x="0" y="190013"/>
                  <a:pt x="5616" y="184428"/>
                  <a:pt x="12546" y="184428"/>
                </a:cubicBezTo>
                <a:lnTo>
                  <a:pt x="25100" y="184428"/>
                </a:lnTo>
                <a:cubicBezTo>
                  <a:pt x="21656" y="184213"/>
                  <a:pt x="18397" y="183127"/>
                  <a:pt x="16074" y="181130"/>
                </a:cubicBezTo>
                <a:cubicBezTo>
                  <a:pt x="13503" y="178924"/>
                  <a:pt x="12276" y="175981"/>
                  <a:pt x="12697" y="173038"/>
                </a:cubicBezTo>
                <a:cubicBezTo>
                  <a:pt x="16880" y="143980"/>
                  <a:pt x="48727" y="122075"/>
                  <a:pt x="86775" y="122075"/>
                </a:cubicBezTo>
                <a:lnTo>
                  <a:pt x="127440" y="122075"/>
                </a:lnTo>
                <a:cubicBezTo>
                  <a:pt x="128179" y="122075"/>
                  <a:pt x="128873" y="122214"/>
                  <a:pt x="129608" y="122229"/>
                </a:cubicBezTo>
                <a:lnTo>
                  <a:pt x="132944" y="147114"/>
                </a:lnTo>
                <a:cubicBezTo>
                  <a:pt x="129886" y="146760"/>
                  <a:pt x="126734" y="146564"/>
                  <a:pt x="123504" y="146564"/>
                </a:cubicBezTo>
                <a:lnTo>
                  <a:pt x="90685" y="146564"/>
                </a:lnTo>
                <a:cubicBezTo>
                  <a:pt x="65341" y="146564"/>
                  <a:pt x="44499" y="158050"/>
                  <a:pt x="41776" y="172813"/>
                </a:cubicBezTo>
                <a:lnTo>
                  <a:pt x="136380" y="172813"/>
                </a:lnTo>
                <a:lnTo>
                  <a:pt x="142832" y="220976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图形 22">
            <a:extLst>
              <a:ext uri="{FF2B5EF4-FFF2-40B4-BE49-F238E27FC236}">
                <a16:creationId xmlns:a16="http://schemas.microsoft.com/office/drawing/2014/main" id="{C59A1CA5-BB14-4779-A83C-93D99FA0B69B}"/>
              </a:ext>
            </a:extLst>
          </p:cNvPr>
          <p:cNvSpPr/>
          <p:nvPr/>
        </p:nvSpPr>
        <p:spPr>
          <a:xfrm>
            <a:off x="7586792" y="1423701"/>
            <a:ext cx="324929" cy="325429"/>
          </a:xfrm>
          <a:custGeom>
            <a:avLst/>
            <a:gdLst>
              <a:gd name="connsiteX0" fmla="*/ 179515 w 324929"/>
              <a:gd name="connsiteY0" fmla="*/ 325429 h 325429"/>
              <a:gd name="connsiteX1" fmla="*/ 178101 w 324929"/>
              <a:gd name="connsiteY1" fmla="*/ 325330 h 325429"/>
              <a:gd name="connsiteX2" fmla="*/ 169449 w 324929"/>
              <a:gd name="connsiteY2" fmla="*/ 316670 h 325429"/>
              <a:gd name="connsiteX3" fmla="*/ 149668 w 324929"/>
              <a:gd name="connsiteY3" fmla="*/ 175524 h 325429"/>
              <a:gd name="connsiteX4" fmla="*/ 8752 w 324929"/>
              <a:gd name="connsiteY4" fmla="*/ 155709 h 325429"/>
              <a:gd name="connsiteX5" fmla="*/ 101 w 324929"/>
              <a:gd name="connsiteY5" fmla="*/ 147048 h 325429"/>
              <a:gd name="connsiteX6" fmla="*/ 6034 w 324929"/>
              <a:gd name="connsiteY6" fmla="*/ 136342 h 325429"/>
              <a:gd name="connsiteX7" fmla="*/ 310645 w 324929"/>
              <a:gd name="connsiteY7" fmla="*/ 867 h 325429"/>
              <a:gd name="connsiteX8" fmla="*/ 321954 w 324929"/>
              <a:gd name="connsiteY8" fmla="*/ 2972 h 325429"/>
              <a:gd name="connsiteX9" fmla="*/ 324055 w 324929"/>
              <a:gd name="connsiteY9" fmla="*/ 14296 h 325429"/>
              <a:gd name="connsiteX10" fmla="*/ 188793 w 324929"/>
              <a:gd name="connsiteY10" fmla="*/ 319386 h 325429"/>
              <a:gd name="connsiteX11" fmla="*/ 179515 w 324929"/>
              <a:gd name="connsiteY11" fmla="*/ 325429 h 325429"/>
              <a:gd name="connsiteX12" fmla="*/ 46711 w 324929"/>
              <a:gd name="connsiteY12" fmla="*/ 140503 h 325429"/>
              <a:gd name="connsiteX13" fmla="*/ 160072 w 324929"/>
              <a:gd name="connsiteY13" fmla="*/ 156446 h 325429"/>
              <a:gd name="connsiteX14" fmla="*/ 168723 w 324929"/>
              <a:gd name="connsiteY14" fmla="*/ 165106 h 325429"/>
              <a:gd name="connsiteX15" fmla="*/ 184641 w 324929"/>
              <a:gd name="connsiteY15" fmla="*/ 278642 h 325429"/>
              <a:gd name="connsiteX16" fmla="*/ 294796 w 324929"/>
              <a:gd name="connsiteY16" fmla="*/ 30178 h 325429"/>
              <a:gd name="connsiteX17" fmla="*/ 46711 w 324929"/>
              <a:gd name="connsiteY17" fmla="*/ 140503 h 32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4929" h="325429">
                <a:moveTo>
                  <a:pt x="179515" y="325429"/>
                </a:moveTo>
                <a:cubicBezTo>
                  <a:pt x="179046" y="325429"/>
                  <a:pt x="178578" y="325400"/>
                  <a:pt x="178101" y="325330"/>
                </a:cubicBezTo>
                <a:cubicBezTo>
                  <a:pt x="173611" y="324703"/>
                  <a:pt x="170077" y="321169"/>
                  <a:pt x="169449" y="316670"/>
                </a:cubicBezTo>
                <a:lnTo>
                  <a:pt x="149668" y="175524"/>
                </a:lnTo>
                <a:lnTo>
                  <a:pt x="8752" y="155709"/>
                </a:lnTo>
                <a:cubicBezTo>
                  <a:pt x="4252" y="155082"/>
                  <a:pt x="728" y="151548"/>
                  <a:pt x="101" y="147048"/>
                </a:cubicBezTo>
                <a:cubicBezTo>
                  <a:pt x="-536" y="142549"/>
                  <a:pt x="1893" y="138189"/>
                  <a:pt x="6034" y="136342"/>
                </a:cubicBezTo>
                <a:lnTo>
                  <a:pt x="310645" y="867"/>
                </a:lnTo>
                <a:cubicBezTo>
                  <a:pt x="314488" y="-821"/>
                  <a:pt x="318978" y="-5"/>
                  <a:pt x="321954" y="2972"/>
                </a:cubicBezTo>
                <a:cubicBezTo>
                  <a:pt x="324931" y="5943"/>
                  <a:pt x="325758" y="10443"/>
                  <a:pt x="324055" y="14296"/>
                </a:cubicBezTo>
                <a:lnTo>
                  <a:pt x="188793" y="319386"/>
                </a:lnTo>
                <a:cubicBezTo>
                  <a:pt x="187140" y="323095"/>
                  <a:pt x="183487" y="325429"/>
                  <a:pt x="179515" y="325429"/>
                </a:cubicBezTo>
                <a:close/>
                <a:moveTo>
                  <a:pt x="46711" y="140503"/>
                </a:moveTo>
                <a:lnTo>
                  <a:pt x="160072" y="156446"/>
                </a:lnTo>
                <a:cubicBezTo>
                  <a:pt x="164571" y="157073"/>
                  <a:pt x="168096" y="160607"/>
                  <a:pt x="168723" y="165106"/>
                </a:cubicBezTo>
                <a:lnTo>
                  <a:pt x="184641" y="278642"/>
                </a:lnTo>
                <a:lnTo>
                  <a:pt x="294796" y="30178"/>
                </a:lnTo>
                <a:lnTo>
                  <a:pt x="46711" y="140503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图形 24">
            <a:extLst>
              <a:ext uri="{FF2B5EF4-FFF2-40B4-BE49-F238E27FC236}">
                <a16:creationId xmlns:a16="http://schemas.microsoft.com/office/drawing/2014/main" id="{6B761CE3-F7DD-4FCE-8E86-6DC02916A78E}"/>
              </a:ext>
            </a:extLst>
          </p:cNvPr>
          <p:cNvSpPr/>
          <p:nvPr/>
        </p:nvSpPr>
        <p:spPr>
          <a:xfrm>
            <a:off x="8693423" y="1473107"/>
            <a:ext cx="317242" cy="226592"/>
          </a:xfrm>
          <a:custGeom>
            <a:avLst/>
            <a:gdLst>
              <a:gd name="connsiteX0" fmla="*/ 305912 w 317242"/>
              <a:gd name="connsiteY0" fmla="*/ 124626 h 226592"/>
              <a:gd name="connsiteX1" fmla="*/ 101971 w 317242"/>
              <a:gd name="connsiteY1" fmla="*/ 124626 h 226592"/>
              <a:gd name="connsiteX2" fmla="*/ 90641 w 317242"/>
              <a:gd name="connsiteY2" fmla="*/ 113296 h 226592"/>
              <a:gd name="connsiteX3" fmla="*/ 101971 w 317242"/>
              <a:gd name="connsiteY3" fmla="*/ 101966 h 226592"/>
              <a:gd name="connsiteX4" fmla="*/ 305912 w 317242"/>
              <a:gd name="connsiteY4" fmla="*/ 101966 h 226592"/>
              <a:gd name="connsiteX5" fmla="*/ 317242 w 317242"/>
              <a:gd name="connsiteY5" fmla="*/ 113296 h 226592"/>
              <a:gd name="connsiteX6" fmla="*/ 305912 w 317242"/>
              <a:gd name="connsiteY6" fmla="*/ 124626 h 226592"/>
              <a:gd name="connsiteX7" fmla="*/ 305912 w 317242"/>
              <a:gd name="connsiteY7" fmla="*/ 33989 h 226592"/>
              <a:gd name="connsiteX8" fmla="*/ 101971 w 317242"/>
              <a:gd name="connsiteY8" fmla="*/ 33989 h 226592"/>
              <a:gd name="connsiteX9" fmla="*/ 90641 w 317242"/>
              <a:gd name="connsiteY9" fmla="*/ 22659 h 226592"/>
              <a:gd name="connsiteX10" fmla="*/ 101971 w 317242"/>
              <a:gd name="connsiteY10" fmla="*/ 11329 h 226592"/>
              <a:gd name="connsiteX11" fmla="*/ 305912 w 317242"/>
              <a:gd name="connsiteY11" fmla="*/ 11329 h 226592"/>
              <a:gd name="connsiteX12" fmla="*/ 317242 w 317242"/>
              <a:gd name="connsiteY12" fmla="*/ 22659 h 226592"/>
              <a:gd name="connsiteX13" fmla="*/ 305912 w 317242"/>
              <a:gd name="connsiteY13" fmla="*/ 33989 h 226592"/>
              <a:gd name="connsiteX14" fmla="*/ 22660 w 317242"/>
              <a:gd name="connsiteY14" fmla="*/ 226592 h 226592"/>
              <a:gd name="connsiteX15" fmla="*/ 0 w 317242"/>
              <a:gd name="connsiteY15" fmla="*/ 203933 h 226592"/>
              <a:gd name="connsiteX16" fmla="*/ 22660 w 317242"/>
              <a:gd name="connsiteY16" fmla="*/ 181274 h 226592"/>
              <a:gd name="connsiteX17" fmla="*/ 45320 w 317242"/>
              <a:gd name="connsiteY17" fmla="*/ 203933 h 226592"/>
              <a:gd name="connsiteX18" fmla="*/ 22660 w 317242"/>
              <a:gd name="connsiteY18" fmla="*/ 226592 h 226592"/>
              <a:gd name="connsiteX19" fmla="*/ 22660 w 317242"/>
              <a:gd name="connsiteY19" fmla="*/ 135955 h 226592"/>
              <a:gd name="connsiteX20" fmla="*/ 0 w 317242"/>
              <a:gd name="connsiteY20" fmla="*/ 113296 h 226592"/>
              <a:gd name="connsiteX21" fmla="*/ 22660 w 317242"/>
              <a:gd name="connsiteY21" fmla="*/ 90637 h 226592"/>
              <a:gd name="connsiteX22" fmla="*/ 45320 w 317242"/>
              <a:gd name="connsiteY22" fmla="*/ 113296 h 226592"/>
              <a:gd name="connsiteX23" fmla="*/ 22660 w 317242"/>
              <a:gd name="connsiteY23" fmla="*/ 135955 h 226592"/>
              <a:gd name="connsiteX24" fmla="*/ 22660 w 317242"/>
              <a:gd name="connsiteY24" fmla="*/ 45319 h 226592"/>
              <a:gd name="connsiteX25" fmla="*/ 0 w 317242"/>
              <a:gd name="connsiteY25" fmla="*/ 22659 h 226592"/>
              <a:gd name="connsiteX26" fmla="*/ 22660 w 317242"/>
              <a:gd name="connsiteY26" fmla="*/ 0 h 226592"/>
              <a:gd name="connsiteX27" fmla="*/ 45320 w 317242"/>
              <a:gd name="connsiteY27" fmla="*/ 22659 h 226592"/>
              <a:gd name="connsiteX28" fmla="*/ 22660 w 317242"/>
              <a:gd name="connsiteY28" fmla="*/ 45319 h 226592"/>
              <a:gd name="connsiteX29" fmla="*/ 101971 w 317242"/>
              <a:gd name="connsiteY29" fmla="*/ 192603 h 226592"/>
              <a:gd name="connsiteX30" fmla="*/ 305912 w 317242"/>
              <a:gd name="connsiteY30" fmla="*/ 192603 h 226592"/>
              <a:gd name="connsiteX31" fmla="*/ 317242 w 317242"/>
              <a:gd name="connsiteY31" fmla="*/ 203933 h 226592"/>
              <a:gd name="connsiteX32" fmla="*/ 305912 w 317242"/>
              <a:gd name="connsiteY32" fmla="*/ 215262 h 226592"/>
              <a:gd name="connsiteX33" fmla="*/ 101971 w 317242"/>
              <a:gd name="connsiteY33" fmla="*/ 215262 h 226592"/>
              <a:gd name="connsiteX34" fmla="*/ 90641 w 317242"/>
              <a:gd name="connsiteY34" fmla="*/ 203933 h 226592"/>
              <a:gd name="connsiteX35" fmla="*/ 101971 w 317242"/>
              <a:gd name="connsiteY35" fmla="*/ 192603 h 22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7242" h="226592">
                <a:moveTo>
                  <a:pt x="305912" y="124626"/>
                </a:moveTo>
                <a:lnTo>
                  <a:pt x="101971" y="124626"/>
                </a:lnTo>
                <a:cubicBezTo>
                  <a:pt x="95708" y="124626"/>
                  <a:pt x="90641" y="119558"/>
                  <a:pt x="90641" y="113296"/>
                </a:cubicBezTo>
                <a:cubicBezTo>
                  <a:pt x="90641" y="107039"/>
                  <a:pt x="95708" y="101966"/>
                  <a:pt x="101971" y="101966"/>
                </a:cubicBezTo>
                <a:lnTo>
                  <a:pt x="305912" y="101966"/>
                </a:lnTo>
                <a:cubicBezTo>
                  <a:pt x="312174" y="101966"/>
                  <a:pt x="317242" y="107039"/>
                  <a:pt x="317242" y="113296"/>
                </a:cubicBezTo>
                <a:cubicBezTo>
                  <a:pt x="317242" y="119558"/>
                  <a:pt x="312174" y="124626"/>
                  <a:pt x="305912" y="124626"/>
                </a:cubicBezTo>
                <a:close/>
                <a:moveTo>
                  <a:pt x="305912" y="33989"/>
                </a:moveTo>
                <a:lnTo>
                  <a:pt x="101971" y="33989"/>
                </a:lnTo>
                <a:cubicBezTo>
                  <a:pt x="95708" y="33989"/>
                  <a:pt x="90641" y="28916"/>
                  <a:pt x="90641" y="22659"/>
                </a:cubicBezTo>
                <a:cubicBezTo>
                  <a:pt x="90641" y="16403"/>
                  <a:pt x="95708" y="11329"/>
                  <a:pt x="101971" y="11329"/>
                </a:cubicBezTo>
                <a:lnTo>
                  <a:pt x="305912" y="11329"/>
                </a:lnTo>
                <a:cubicBezTo>
                  <a:pt x="312174" y="11329"/>
                  <a:pt x="317242" y="16403"/>
                  <a:pt x="317242" y="22659"/>
                </a:cubicBezTo>
                <a:cubicBezTo>
                  <a:pt x="317242" y="28916"/>
                  <a:pt x="312174" y="33989"/>
                  <a:pt x="305912" y="33989"/>
                </a:cubicBezTo>
                <a:close/>
                <a:moveTo>
                  <a:pt x="22660" y="226592"/>
                </a:moveTo>
                <a:cubicBezTo>
                  <a:pt x="10146" y="226592"/>
                  <a:pt x="0" y="216446"/>
                  <a:pt x="0" y="203933"/>
                </a:cubicBezTo>
                <a:cubicBezTo>
                  <a:pt x="0" y="191420"/>
                  <a:pt x="10146" y="181274"/>
                  <a:pt x="22660" y="181274"/>
                </a:cubicBezTo>
                <a:cubicBezTo>
                  <a:pt x="35174" y="181274"/>
                  <a:pt x="45320" y="191420"/>
                  <a:pt x="45320" y="203933"/>
                </a:cubicBezTo>
                <a:cubicBezTo>
                  <a:pt x="45320" y="216446"/>
                  <a:pt x="35174" y="226592"/>
                  <a:pt x="22660" y="226592"/>
                </a:cubicBezTo>
                <a:close/>
                <a:moveTo>
                  <a:pt x="22660" y="135955"/>
                </a:moveTo>
                <a:cubicBezTo>
                  <a:pt x="10146" y="135955"/>
                  <a:pt x="0" y="125809"/>
                  <a:pt x="0" y="113296"/>
                </a:cubicBezTo>
                <a:cubicBezTo>
                  <a:pt x="0" y="100782"/>
                  <a:pt x="10146" y="90637"/>
                  <a:pt x="22660" y="90637"/>
                </a:cubicBezTo>
                <a:cubicBezTo>
                  <a:pt x="35174" y="90637"/>
                  <a:pt x="45320" y="100782"/>
                  <a:pt x="45320" y="113296"/>
                </a:cubicBezTo>
                <a:cubicBezTo>
                  <a:pt x="45320" y="125809"/>
                  <a:pt x="35174" y="135955"/>
                  <a:pt x="22660" y="135955"/>
                </a:cubicBezTo>
                <a:close/>
                <a:moveTo>
                  <a:pt x="22660" y="45319"/>
                </a:moveTo>
                <a:cubicBezTo>
                  <a:pt x="10146" y="45319"/>
                  <a:pt x="0" y="35173"/>
                  <a:pt x="0" y="22659"/>
                </a:cubicBezTo>
                <a:cubicBezTo>
                  <a:pt x="0" y="10146"/>
                  <a:pt x="10146" y="0"/>
                  <a:pt x="22660" y="0"/>
                </a:cubicBezTo>
                <a:cubicBezTo>
                  <a:pt x="35174" y="0"/>
                  <a:pt x="45320" y="10146"/>
                  <a:pt x="45320" y="22659"/>
                </a:cubicBezTo>
                <a:cubicBezTo>
                  <a:pt x="45320" y="35173"/>
                  <a:pt x="35174" y="45319"/>
                  <a:pt x="22660" y="45319"/>
                </a:cubicBezTo>
                <a:close/>
                <a:moveTo>
                  <a:pt x="101971" y="192603"/>
                </a:moveTo>
                <a:lnTo>
                  <a:pt x="305912" y="192603"/>
                </a:lnTo>
                <a:cubicBezTo>
                  <a:pt x="312174" y="192603"/>
                  <a:pt x="317242" y="197671"/>
                  <a:pt x="317242" y="203933"/>
                </a:cubicBezTo>
                <a:cubicBezTo>
                  <a:pt x="317242" y="210195"/>
                  <a:pt x="312174" y="215262"/>
                  <a:pt x="305912" y="215262"/>
                </a:cubicBezTo>
                <a:lnTo>
                  <a:pt x="101971" y="215262"/>
                </a:lnTo>
                <a:cubicBezTo>
                  <a:pt x="95708" y="215262"/>
                  <a:pt x="90641" y="210195"/>
                  <a:pt x="90641" y="203933"/>
                </a:cubicBezTo>
                <a:cubicBezTo>
                  <a:pt x="90641" y="197671"/>
                  <a:pt x="95708" y="192603"/>
                  <a:pt x="101971" y="192603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图形 26">
            <a:extLst>
              <a:ext uri="{FF2B5EF4-FFF2-40B4-BE49-F238E27FC236}">
                <a16:creationId xmlns:a16="http://schemas.microsoft.com/office/drawing/2014/main" id="{AF7C44D8-B683-4857-8444-5D158E63FBE8}"/>
              </a:ext>
            </a:extLst>
          </p:cNvPr>
          <p:cNvSpPr/>
          <p:nvPr/>
        </p:nvSpPr>
        <p:spPr>
          <a:xfrm>
            <a:off x="9874825" y="1428838"/>
            <a:ext cx="156392" cy="312968"/>
          </a:xfrm>
          <a:custGeom>
            <a:avLst/>
            <a:gdLst>
              <a:gd name="connsiteX0" fmla="*/ 75822 w 156392"/>
              <a:gd name="connsiteY0" fmla="*/ 207009 h 312968"/>
              <a:gd name="connsiteX1" fmla="*/ 82747 w 156392"/>
              <a:gd name="connsiteY1" fmla="*/ 179594 h 312968"/>
              <a:gd name="connsiteX2" fmla="*/ 109872 w 156392"/>
              <a:gd name="connsiteY2" fmla="*/ 153153 h 312968"/>
              <a:gd name="connsiteX3" fmla="*/ 145702 w 156392"/>
              <a:gd name="connsiteY3" fmla="*/ 113983 h 312968"/>
              <a:gd name="connsiteX4" fmla="*/ 156393 w 156392"/>
              <a:gd name="connsiteY4" fmla="*/ 72657 h 312968"/>
              <a:gd name="connsiteX5" fmla="*/ 133527 w 156392"/>
              <a:gd name="connsiteY5" fmla="*/ 20074 h 312968"/>
              <a:gd name="connsiteX6" fmla="*/ 72061 w 156392"/>
              <a:gd name="connsiteY6" fmla="*/ 0 h 312968"/>
              <a:gd name="connsiteX7" fmla="*/ 0 w 156392"/>
              <a:gd name="connsiteY7" fmla="*/ 20564 h 312968"/>
              <a:gd name="connsiteX8" fmla="*/ 0 w 156392"/>
              <a:gd name="connsiteY8" fmla="*/ 60516 h 312968"/>
              <a:gd name="connsiteX9" fmla="*/ 66516 w 156392"/>
              <a:gd name="connsiteY9" fmla="*/ 32118 h 312968"/>
              <a:gd name="connsiteX10" fmla="*/ 104425 w 156392"/>
              <a:gd name="connsiteY10" fmla="*/ 44653 h 312968"/>
              <a:gd name="connsiteX11" fmla="*/ 118382 w 156392"/>
              <a:gd name="connsiteY11" fmla="*/ 76575 h 312968"/>
              <a:gd name="connsiteX12" fmla="*/ 109378 w 156392"/>
              <a:gd name="connsiteY12" fmla="*/ 108795 h 312968"/>
              <a:gd name="connsiteX13" fmla="*/ 79384 w 156392"/>
              <a:gd name="connsiteY13" fmla="*/ 138859 h 312968"/>
              <a:gd name="connsiteX14" fmla="*/ 49690 w 156392"/>
              <a:gd name="connsiteY14" fmla="*/ 170096 h 312968"/>
              <a:gd name="connsiteX15" fmla="*/ 41374 w 156392"/>
              <a:gd name="connsiteY15" fmla="*/ 205445 h 312968"/>
              <a:gd name="connsiteX16" fmla="*/ 41374 w 156392"/>
              <a:gd name="connsiteY16" fmla="*/ 222286 h 312968"/>
              <a:gd name="connsiteX17" fmla="*/ 75822 w 156392"/>
              <a:gd name="connsiteY17" fmla="*/ 222286 h 312968"/>
              <a:gd name="connsiteX18" fmla="*/ 75822 w 156392"/>
              <a:gd name="connsiteY18" fmla="*/ 207009 h 312968"/>
              <a:gd name="connsiteX19" fmla="*/ 40681 w 156392"/>
              <a:gd name="connsiteY19" fmla="*/ 270368 h 312968"/>
              <a:gd name="connsiteX20" fmla="*/ 33256 w 156392"/>
              <a:gd name="connsiteY20" fmla="*/ 288091 h 312968"/>
              <a:gd name="connsiteX21" fmla="*/ 40778 w 156392"/>
              <a:gd name="connsiteY21" fmla="*/ 305916 h 312968"/>
              <a:gd name="connsiteX22" fmla="*/ 58399 w 156392"/>
              <a:gd name="connsiteY22" fmla="*/ 312969 h 312968"/>
              <a:gd name="connsiteX23" fmla="*/ 76413 w 156392"/>
              <a:gd name="connsiteY23" fmla="*/ 305814 h 312968"/>
              <a:gd name="connsiteX24" fmla="*/ 83940 w 156392"/>
              <a:gd name="connsiteY24" fmla="*/ 288091 h 312968"/>
              <a:gd name="connsiteX25" fmla="*/ 76413 w 156392"/>
              <a:gd name="connsiteY25" fmla="*/ 270465 h 312968"/>
              <a:gd name="connsiteX26" fmla="*/ 58399 w 156392"/>
              <a:gd name="connsiteY26" fmla="*/ 263219 h 312968"/>
              <a:gd name="connsiteX27" fmla="*/ 40681 w 156392"/>
              <a:gd name="connsiteY27" fmla="*/ 270368 h 31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6392" h="312968">
                <a:moveTo>
                  <a:pt x="75822" y="207009"/>
                </a:moveTo>
                <a:cubicBezTo>
                  <a:pt x="75822" y="195258"/>
                  <a:pt x="78130" y="186122"/>
                  <a:pt x="82747" y="179594"/>
                </a:cubicBezTo>
                <a:cubicBezTo>
                  <a:pt x="87369" y="173066"/>
                  <a:pt x="96409" y="164251"/>
                  <a:pt x="109872" y="153153"/>
                </a:cubicBezTo>
                <a:cubicBezTo>
                  <a:pt x="126632" y="139440"/>
                  <a:pt x="138578" y="126390"/>
                  <a:pt x="145702" y="113983"/>
                </a:cubicBezTo>
                <a:cubicBezTo>
                  <a:pt x="152831" y="101580"/>
                  <a:pt x="156393" y="87806"/>
                  <a:pt x="156393" y="72657"/>
                </a:cubicBezTo>
                <a:cubicBezTo>
                  <a:pt x="156393" y="50988"/>
                  <a:pt x="148774" y="33461"/>
                  <a:pt x="133527" y="20074"/>
                </a:cubicBezTo>
                <a:cubicBezTo>
                  <a:pt x="118286" y="6693"/>
                  <a:pt x="97795" y="0"/>
                  <a:pt x="72061" y="0"/>
                </a:cubicBezTo>
                <a:cubicBezTo>
                  <a:pt x="46189" y="0"/>
                  <a:pt x="22172" y="6854"/>
                  <a:pt x="0" y="20564"/>
                </a:cubicBezTo>
                <a:lnTo>
                  <a:pt x="0" y="60516"/>
                </a:lnTo>
                <a:cubicBezTo>
                  <a:pt x="19135" y="41589"/>
                  <a:pt x="41307" y="32118"/>
                  <a:pt x="66516" y="32118"/>
                </a:cubicBezTo>
                <a:cubicBezTo>
                  <a:pt x="82481" y="32118"/>
                  <a:pt x="95125" y="36299"/>
                  <a:pt x="104425" y="44653"/>
                </a:cubicBezTo>
                <a:cubicBezTo>
                  <a:pt x="113729" y="53010"/>
                  <a:pt x="118382" y="63650"/>
                  <a:pt x="118382" y="76575"/>
                </a:cubicBezTo>
                <a:cubicBezTo>
                  <a:pt x="118382" y="88718"/>
                  <a:pt x="115381" y="99460"/>
                  <a:pt x="109378" y="108795"/>
                </a:cubicBezTo>
                <a:cubicBezTo>
                  <a:pt x="103370" y="118130"/>
                  <a:pt x="93372" y="128148"/>
                  <a:pt x="79384" y="138859"/>
                </a:cubicBezTo>
                <a:cubicBezTo>
                  <a:pt x="65130" y="149825"/>
                  <a:pt x="55229" y="160236"/>
                  <a:pt x="49690" y="170096"/>
                </a:cubicBezTo>
                <a:cubicBezTo>
                  <a:pt x="44146" y="179951"/>
                  <a:pt x="41374" y="191732"/>
                  <a:pt x="41374" y="205445"/>
                </a:cubicBezTo>
                <a:lnTo>
                  <a:pt x="41374" y="222286"/>
                </a:lnTo>
                <a:lnTo>
                  <a:pt x="75822" y="222286"/>
                </a:lnTo>
                <a:lnTo>
                  <a:pt x="75822" y="207009"/>
                </a:lnTo>
                <a:close/>
                <a:moveTo>
                  <a:pt x="40681" y="270368"/>
                </a:moveTo>
                <a:cubicBezTo>
                  <a:pt x="35733" y="275138"/>
                  <a:pt x="33256" y="281039"/>
                  <a:pt x="33256" y="288091"/>
                </a:cubicBezTo>
                <a:cubicBezTo>
                  <a:pt x="33256" y="295276"/>
                  <a:pt x="35763" y="301217"/>
                  <a:pt x="40778" y="305916"/>
                </a:cubicBezTo>
                <a:cubicBezTo>
                  <a:pt x="45792" y="310614"/>
                  <a:pt x="51667" y="312969"/>
                  <a:pt x="58399" y="312969"/>
                </a:cubicBezTo>
                <a:cubicBezTo>
                  <a:pt x="65391" y="312969"/>
                  <a:pt x="71399" y="310584"/>
                  <a:pt x="76413" y="305814"/>
                </a:cubicBezTo>
                <a:cubicBezTo>
                  <a:pt x="81428" y="301055"/>
                  <a:pt x="83940" y="295144"/>
                  <a:pt x="83940" y="288091"/>
                </a:cubicBezTo>
                <a:cubicBezTo>
                  <a:pt x="83940" y="281171"/>
                  <a:pt x="81428" y="275301"/>
                  <a:pt x="76413" y="270465"/>
                </a:cubicBezTo>
                <a:cubicBezTo>
                  <a:pt x="71399" y="265639"/>
                  <a:pt x="65391" y="263219"/>
                  <a:pt x="58399" y="263219"/>
                </a:cubicBezTo>
                <a:cubicBezTo>
                  <a:pt x="51535" y="263219"/>
                  <a:pt x="45629" y="265604"/>
                  <a:pt x="40681" y="270368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图形 28">
            <a:extLst>
              <a:ext uri="{FF2B5EF4-FFF2-40B4-BE49-F238E27FC236}">
                <a16:creationId xmlns:a16="http://schemas.microsoft.com/office/drawing/2014/main" id="{452F17B4-C506-4BA5-BC31-2A9DA70AA62C}"/>
              </a:ext>
            </a:extLst>
          </p:cNvPr>
          <p:cNvSpPr/>
          <p:nvPr/>
        </p:nvSpPr>
        <p:spPr>
          <a:xfrm>
            <a:off x="10898979" y="1448442"/>
            <a:ext cx="313634" cy="274481"/>
          </a:xfrm>
          <a:custGeom>
            <a:avLst/>
            <a:gdLst>
              <a:gd name="connsiteX0" fmla="*/ 296635 w 313634"/>
              <a:gd name="connsiteY0" fmla="*/ 33114 h 274481"/>
              <a:gd name="connsiteX1" fmla="*/ 274157 w 313634"/>
              <a:gd name="connsiteY1" fmla="*/ 20812 h 274481"/>
              <a:gd name="connsiteX2" fmla="*/ 157493 w 313634"/>
              <a:gd name="connsiteY2" fmla="*/ 0 h 274481"/>
              <a:gd name="connsiteX3" fmla="*/ 155129 w 313634"/>
              <a:gd name="connsiteY3" fmla="*/ 0 h 274481"/>
              <a:gd name="connsiteX4" fmla="*/ 39471 w 313634"/>
              <a:gd name="connsiteY4" fmla="*/ 20812 h 274481"/>
              <a:gd name="connsiteX5" fmla="*/ 16993 w 313634"/>
              <a:gd name="connsiteY5" fmla="*/ 33114 h 274481"/>
              <a:gd name="connsiteX6" fmla="*/ 3772 w 313634"/>
              <a:gd name="connsiteY6" fmla="*/ 72526 h 274481"/>
              <a:gd name="connsiteX7" fmla="*/ 16940 w 313634"/>
              <a:gd name="connsiteY7" fmla="*/ 99522 h 274481"/>
              <a:gd name="connsiteX8" fmla="*/ 93777 w 313634"/>
              <a:gd name="connsiteY8" fmla="*/ 59880 h 274481"/>
              <a:gd name="connsiteX9" fmla="*/ 84606 w 313634"/>
              <a:gd name="connsiteY9" fmla="*/ 42055 h 274481"/>
              <a:gd name="connsiteX10" fmla="*/ 85563 w 313634"/>
              <a:gd name="connsiteY10" fmla="*/ 37470 h 274481"/>
              <a:gd name="connsiteX11" fmla="*/ 155129 w 313634"/>
              <a:gd name="connsiteY11" fmla="*/ 21654 h 274481"/>
              <a:gd name="connsiteX12" fmla="*/ 160193 w 313634"/>
              <a:gd name="connsiteY12" fmla="*/ 21654 h 274481"/>
              <a:gd name="connsiteX13" fmla="*/ 230099 w 313634"/>
              <a:gd name="connsiteY13" fmla="*/ 39863 h 274481"/>
              <a:gd name="connsiteX14" fmla="*/ 231768 w 313634"/>
              <a:gd name="connsiteY14" fmla="*/ 40509 h 274481"/>
              <a:gd name="connsiteX15" fmla="*/ 231768 w 313634"/>
              <a:gd name="connsiteY15" fmla="*/ 40509 h 274481"/>
              <a:gd name="connsiteX16" fmla="*/ 230617 w 313634"/>
              <a:gd name="connsiteY16" fmla="*/ 42696 h 274481"/>
              <a:gd name="connsiteX17" fmla="*/ 221541 w 313634"/>
              <a:gd name="connsiteY17" fmla="*/ 59880 h 274481"/>
              <a:gd name="connsiteX18" fmla="*/ 295793 w 313634"/>
              <a:gd name="connsiteY18" fmla="*/ 99522 h 274481"/>
              <a:gd name="connsiteX19" fmla="*/ 309866 w 313634"/>
              <a:gd name="connsiteY19" fmla="*/ 72526 h 274481"/>
              <a:gd name="connsiteX20" fmla="*/ 296635 w 313634"/>
              <a:gd name="connsiteY20" fmla="*/ 33114 h 274481"/>
              <a:gd name="connsiteX21" fmla="*/ 91728 w 313634"/>
              <a:gd name="connsiteY21" fmla="*/ 98996 h 274481"/>
              <a:gd name="connsiteX22" fmla="*/ 70370 w 313634"/>
              <a:gd name="connsiteY22" fmla="*/ 120736 h 274481"/>
              <a:gd name="connsiteX23" fmla="*/ 91728 w 313634"/>
              <a:gd name="connsiteY23" fmla="*/ 142477 h 274481"/>
              <a:gd name="connsiteX24" fmla="*/ 113092 w 313634"/>
              <a:gd name="connsiteY24" fmla="*/ 120736 h 274481"/>
              <a:gd name="connsiteX25" fmla="*/ 91728 w 313634"/>
              <a:gd name="connsiteY25" fmla="*/ 98996 h 274481"/>
              <a:gd name="connsiteX26" fmla="*/ 156565 w 313634"/>
              <a:gd name="connsiteY26" fmla="*/ 98996 h 274481"/>
              <a:gd name="connsiteX27" fmla="*/ 135206 w 313634"/>
              <a:gd name="connsiteY27" fmla="*/ 120736 h 274481"/>
              <a:gd name="connsiteX28" fmla="*/ 156565 w 313634"/>
              <a:gd name="connsiteY28" fmla="*/ 142477 h 274481"/>
              <a:gd name="connsiteX29" fmla="*/ 177923 w 313634"/>
              <a:gd name="connsiteY29" fmla="*/ 120736 h 274481"/>
              <a:gd name="connsiteX30" fmla="*/ 156565 w 313634"/>
              <a:gd name="connsiteY30" fmla="*/ 98996 h 274481"/>
              <a:gd name="connsiteX31" fmla="*/ 221397 w 313634"/>
              <a:gd name="connsiteY31" fmla="*/ 98996 h 274481"/>
              <a:gd name="connsiteX32" fmla="*/ 200038 w 313634"/>
              <a:gd name="connsiteY32" fmla="*/ 120736 h 274481"/>
              <a:gd name="connsiteX33" fmla="*/ 221397 w 313634"/>
              <a:gd name="connsiteY33" fmla="*/ 142477 h 274481"/>
              <a:gd name="connsiteX34" fmla="*/ 242755 w 313634"/>
              <a:gd name="connsiteY34" fmla="*/ 120736 h 274481"/>
              <a:gd name="connsiteX35" fmla="*/ 221397 w 313634"/>
              <a:gd name="connsiteY35" fmla="*/ 98996 h 274481"/>
              <a:gd name="connsiteX36" fmla="*/ 91728 w 313634"/>
              <a:gd name="connsiteY36" fmla="*/ 165003 h 274481"/>
              <a:gd name="connsiteX37" fmla="*/ 70370 w 313634"/>
              <a:gd name="connsiteY37" fmla="*/ 186734 h 274481"/>
              <a:gd name="connsiteX38" fmla="*/ 91728 w 313634"/>
              <a:gd name="connsiteY38" fmla="*/ 208484 h 274481"/>
              <a:gd name="connsiteX39" fmla="*/ 113092 w 313634"/>
              <a:gd name="connsiteY39" fmla="*/ 186734 h 274481"/>
              <a:gd name="connsiteX40" fmla="*/ 91728 w 313634"/>
              <a:gd name="connsiteY40" fmla="*/ 165003 h 274481"/>
              <a:gd name="connsiteX41" fmla="*/ 156565 w 313634"/>
              <a:gd name="connsiteY41" fmla="*/ 165003 h 274481"/>
              <a:gd name="connsiteX42" fmla="*/ 135206 w 313634"/>
              <a:gd name="connsiteY42" fmla="*/ 186734 h 274481"/>
              <a:gd name="connsiteX43" fmla="*/ 156565 w 313634"/>
              <a:gd name="connsiteY43" fmla="*/ 208484 h 274481"/>
              <a:gd name="connsiteX44" fmla="*/ 177923 w 313634"/>
              <a:gd name="connsiteY44" fmla="*/ 186734 h 274481"/>
              <a:gd name="connsiteX45" fmla="*/ 156565 w 313634"/>
              <a:gd name="connsiteY45" fmla="*/ 165003 h 274481"/>
              <a:gd name="connsiteX46" fmla="*/ 221397 w 313634"/>
              <a:gd name="connsiteY46" fmla="*/ 165003 h 274481"/>
              <a:gd name="connsiteX47" fmla="*/ 200038 w 313634"/>
              <a:gd name="connsiteY47" fmla="*/ 186734 h 274481"/>
              <a:gd name="connsiteX48" fmla="*/ 221397 w 313634"/>
              <a:gd name="connsiteY48" fmla="*/ 208484 h 274481"/>
              <a:gd name="connsiteX49" fmla="*/ 242755 w 313634"/>
              <a:gd name="connsiteY49" fmla="*/ 186734 h 274481"/>
              <a:gd name="connsiteX50" fmla="*/ 221397 w 313634"/>
              <a:gd name="connsiteY50" fmla="*/ 165003 h 274481"/>
              <a:gd name="connsiteX51" fmla="*/ 91728 w 313634"/>
              <a:gd name="connsiteY51" fmla="*/ 231000 h 274481"/>
              <a:gd name="connsiteX52" fmla="*/ 70370 w 313634"/>
              <a:gd name="connsiteY52" fmla="*/ 252741 h 274481"/>
              <a:gd name="connsiteX53" fmla="*/ 91728 w 313634"/>
              <a:gd name="connsiteY53" fmla="*/ 274481 h 274481"/>
              <a:gd name="connsiteX54" fmla="*/ 113092 w 313634"/>
              <a:gd name="connsiteY54" fmla="*/ 252741 h 274481"/>
              <a:gd name="connsiteX55" fmla="*/ 91728 w 313634"/>
              <a:gd name="connsiteY55" fmla="*/ 231000 h 274481"/>
              <a:gd name="connsiteX56" fmla="*/ 156565 w 313634"/>
              <a:gd name="connsiteY56" fmla="*/ 231000 h 274481"/>
              <a:gd name="connsiteX57" fmla="*/ 135206 w 313634"/>
              <a:gd name="connsiteY57" fmla="*/ 252741 h 274481"/>
              <a:gd name="connsiteX58" fmla="*/ 156565 w 313634"/>
              <a:gd name="connsiteY58" fmla="*/ 274481 h 274481"/>
              <a:gd name="connsiteX59" fmla="*/ 177923 w 313634"/>
              <a:gd name="connsiteY59" fmla="*/ 252741 h 274481"/>
              <a:gd name="connsiteX60" fmla="*/ 156565 w 313634"/>
              <a:gd name="connsiteY60" fmla="*/ 231000 h 274481"/>
              <a:gd name="connsiteX61" fmla="*/ 221397 w 313634"/>
              <a:gd name="connsiteY61" fmla="*/ 231000 h 274481"/>
              <a:gd name="connsiteX62" fmla="*/ 200038 w 313634"/>
              <a:gd name="connsiteY62" fmla="*/ 252741 h 274481"/>
              <a:gd name="connsiteX63" fmla="*/ 221397 w 313634"/>
              <a:gd name="connsiteY63" fmla="*/ 274481 h 274481"/>
              <a:gd name="connsiteX64" fmla="*/ 242755 w 313634"/>
              <a:gd name="connsiteY64" fmla="*/ 252741 h 274481"/>
              <a:gd name="connsiteX65" fmla="*/ 221397 w 313634"/>
              <a:gd name="connsiteY65" fmla="*/ 231000 h 2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13634" h="274481">
                <a:moveTo>
                  <a:pt x="296635" y="33114"/>
                </a:moveTo>
                <a:lnTo>
                  <a:pt x="274157" y="20812"/>
                </a:lnTo>
                <a:cubicBezTo>
                  <a:pt x="274157" y="20812"/>
                  <a:pt x="245283" y="0"/>
                  <a:pt x="157493" y="0"/>
                </a:cubicBezTo>
                <a:lnTo>
                  <a:pt x="155129" y="0"/>
                </a:lnTo>
                <a:cubicBezTo>
                  <a:pt x="85903" y="0"/>
                  <a:pt x="39471" y="20812"/>
                  <a:pt x="39471" y="20812"/>
                </a:cubicBezTo>
                <a:lnTo>
                  <a:pt x="16993" y="33114"/>
                </a:lnTo>
                <a:cubicBezTo>
                  <a:pt x="-10680" y="47798"/>
                  <a:pt x="3772" y="72526"/>
                  <a:pt x="3772" y="72526"/>
                </a:cubicBezTo>
                <a:lnTo>
                  <a:pt x="16940" y="99522"/>
                </a:lnTo>
                <a:lnTo>
                  <a:pt x="93777" y="59880"/>
                </a:lnTo>
                <a:cubicBezTo>
                  <a:pt x="93777" y="59880"/>
                  <a:pt x="86855" y="47684"/>
                  <a:pt x="84606" y="42055"/>
                </a:cubicBezTo>
                <a:cubicBezTo>
                  <a:pt x="82155" y="37508"/>
                  <a:pt x="83878" y="38503"/>
                  <a:pt x="85563" y="37470"/>
                </a:cubicBezTo>
                <a:cubicBezTo>
                  <a:pt x="85563" y="37470"/>
                  <a:pt x="121363" y="21654"/>
                  <a:pt x="155129" y="21654"/>
                </a:cubicBezTo>
                <a:lnTo>
                  <a:pt x="160193" y="21654"/>
                </a:lnTo>
                <a:cubicBezTo>
                  <a:pt x="160193" y="21654"/>
                  <a:pt x="209421" y="21932"/>
                  <a:pt x="230099" y="39863"/>
                </a:cubicBezTo>
                <a:cubicBezTo>
                  <a:pt x="231042" y="40680"/>
                  <a:pt x="231578" y="40599"/>
                  <a:pt x="231768" y="40509"/>
                </a:cubicBezTo>
                <a:cubicBezTo>
                  <a:pt x="231871" y="40406"/>
                  <a:pt x="231875" y="40457"/>
                  <a:pt x="231768" y="40509"/>
                </a:cubicBezTo>
                <a:cubicBezTo>
                  <a:pt x="231609" y="40667"/>
                  <a:pt x="231213" y="41199"/>
                  <a:pt x="230617" y="42696"/>
                </a:cubicBezTo>
                <a:cubicBezTo>
                  <a:pt x="227074" y="51561"/>
                  <a:pt x="221541" y="59880"/>
                  <a:pt x="221541" y="59880"/>
                </a:cubicBezTo>
                <a:lnTo>
                  <a:pt x="295793" y="99522"/>
                </a:lnTo>
                <a:lnTo>
                  <a:pt x="309866" y="72526"/>
                </a:lnTo>
                <a:cubicBezTo>
                  <a:pt x="309866" y="72526"/>
                  <a:pt x="324312" y="47799"/>
                  <a:pt x="296635" y="33114"/>
                </a:cubicBezTo>
                <a:close/>
                <a:moveTo>
                  <a:pt x="91728" y="98996"/>
                </a:moveTo>
                <a:cubicBezTo>
                  <a:pt x="79934" y="98996"/>
                  <a:pt x="70370" y="108732"/>
                  <a:pt x="70370" y="120736"/>
                </a:cubicBezTo>
                <a:cubicBezTo>
                  <a:pt x="70370" y="132751"/>
                  <a:pt x="79934" y="142477"/>
                  <a:pt x="91728" y="142477"/>
                </a:cubicBezTo>
                <a:cubicBezTo>
                  <a:pt x="103518" y="142477"/>
                  <a:pt x="113092" y="132751"/>
                  <a:pt x="113092" y="120736"/>
                </a:cubicBezTo>
                <a:cubicBezTo>
                  <a:pt x="113092" y="108732"/>
                  <a:pt x="103518" y="98996"/>
                  <a:pt x="91728" y="98996"/>
                </a:cubicBezTo>
                <a:close/>
                <a:moveTo>
                  <a:pt x="156565" y="98996"/>
                </a:moveTo>
                <a:cubicBezTo>
                  <a:pt x="144761" y="98996"/>
                  <a:pt x="135206" y="108732"/>
                  <a:pt x="135206" y="120736"/>
                </a:cubicBezTo>
                <a:cubicBezTo>
                  <a:pt x="135206" y="132751"/>
                  <a:pt x="144761" y="142477"/>
                  <a:pt x="156565" y="142477"/>
                </a:cubicBezTo>
                <a:cubicBezTo>
                  <a:pt x="168359" y="142477"/>
                  <a:pt x="177923" y="132751"/>
                  <a:pt x="177923" y="120736"/>
                </a:cubicBezTo>
                <a:cubicBezTo>
                  <a:pt x="177924" y="108732"/>
                  <a:pt x="168360" y="98996"/>
                  <a:pt x="156565" y="98996"/>
                </a:cubicBezTo>
                <a:close/>
                <a:moveTo>
                  <a:pt x="221397" y="98996"/>
                </a:moveTo>
                <a:cubicBezTo>
                  <a:pt x="209602" y="98996"/>
                  <a:pt x="200038" y="108732"/>
                  <a:pt x="200038" y="120736"/>
                </a:cubicBezTo>
                <a:cubicBezTo>
                  <a:pt x="200038" y="132751"/>
                  <a:pt x="209602" y="142477"/>
                  <a:pt x="221397" y="142477"/>
                </a:cubicBezTo>
                <a:cubicBezTo>
                  <a:pt x="233191" y="142477"/>
                  <a:pt x="242755" y="132751"/>
                  <a:pt x="242755" y="120736"/>
                </a:cubicBezTo>
                <a:cubicBezTo>
                  <a:pt x="242756" y="108732"/>
                  <a:pt x="233192" y="98996"/>
                  <a:pt x="221397" y="98996"/>
                </a:cubicBezTo>
                <a:close/>
                <a:moveTo>
                  <a:pt x="91728" y="165003"/>
                </a:moveTo>
                <a:cubicBezTo>
                  <a:pt x="79934" y="165003"/>
                  <a:pt x="70370" y="174729"/>
                  <a:pt x="70370" y="186734"/>
                </a:cubicBezTo>
                <a:cubicBezTo>
                  <a:pt x="70370" y="198748"/>
                  <a:pt x="79934" y="208484"/>
                  <a:pt x="91728" y="208484"/>
                </a:cubicBezTo>
                <a:cubicBezTo>
                  <a:pt x="103518" y="208484"/>
                  <a:pt x="113092" y="198748"/>
                  <a:pt x="113092" y="186734"/>
                </a:cubicBezTo>
                <a:cubicBezTo>
                  <a:pt x="113092" y="174729"/>
                  <a:pt x="103518" y="165003"/>
                  <a:pt x="91728" y="165003"/>
                </a:cubicBezTo>
                <a:close/>
                <a:moveTo>
                  <a:pt x="156565" y="165003"/>
                </a:moveTo>
                <a:cubicBezTo>
                  <a:pt x="144761" y="165003"/>
                  <a:pt x="135206" y="174729"/>
                  <a:pt x="135206" y="186734"/>
                </a:cubicBezTo>
                <a:cubicBezTo>
                  <a:pt x="135206" y="198748"/>
                  <a:pt x="144761" y="208484"/>
                  <a:pt x="156565" y="208484"/>
                </a:cubicBezTo>
                <a:cubicBezTo>
                  <a:pt x="168359" y="208484"/>
                  <a:pt x="177923" y="198748"/>
                  <a:pt x="177923" y="186734"/>
                </a:cubicBezTo>
                <a:cubicBezTo>
                  <a:pt x="177924" y="174729"/>
                  <a:pt x="168360" y="165003"/>
                  <a:pt x="156565" y="165003"/>
                </a:cubicBezTo>
                <a:close/>
                <a:moveTo>
                  <a:pt x="221397" y="165003"/>
                </a:moveTo>
                <a:cubicBezTo>
                  <a:pt x="209602" y="165003"/>
                  <a:pt x="200038" y="174729"/>
                  <a:pt x="200038" y="186734"/>
                </a:cubicBezTo>
                <a:cubicBezTo>
                  <a:pt x="200038" y="198748"/>
                  <a:pt x="209602" y="208484"/>
                  <a:pt x="221397" y="208484"/>
                </a:cubicBezTo>
                <a:cubicBezTo>
                  <a:pt x="233191" y="208484"/>
                  <a:pt x="242755" y="198748"/>
                  <a:pt x="242755" y="186734"/>
                </a:cubicBezTo>
                <a:cubicBezTo>
                  <a:pt x="242756" y="174729"/>
                  <a:pt x="233192" y="165003"/>
                  <a:pt x="221397" y="165003"/>
                </a:cubicBezTo>
                <a:close/>
                <a:moveTo>
                  <a:pt x="91728" y="231000"/>
                </a:moveTo>
                <a:cubicBezTo>
                  <a:pt x="79934" y="231000"/>
                  <a:pt x="70370" y="240726"/>
                  <a:pt x="70370" y="252741"/>
                </a:cubicBezTo>
                <a:cubicBezTo>
                  <a:pt x="70370" y="264746"/>
                  <a:pt x="79934" y="274481"/>
                  <a:pt x="91728" y="274481"/>
                </a:cubicBezTo>
                <a:cubicBezTo>
                  <a:pt x="103518" y="274481"/>
                  <a:pt x="113092" y="264746"/>
                  <a:pt x="113092" y="252741"/>
                </a:cubicBezTo>
                <a:cubicBezTo>
                  <a:pt x="113092" y="240726"/>
                  <a:pt x="103518" y="231000"/>
                  <a:pt x="91728" y="231000"/>
                </a:cubicBezTo>
                <a:close/>
                <a:moveTo>
                  <a:pt x="156565" y="231000"/>
                </a:moveTo>
                <a:cubicBezTo>
                  <a:pt x="144761" y="231000"/>
                  <a:pt x="135206" y="240726"/>
                  <a:pt x="135206" y="252741"/>
                </a:cubicBezTo>
                <a:cubicBezTo>
                  <a:pt x="135206" y="264746"/>
                  <a:pt x="144761" y="274481"/>
                  <a:pt x="156565" y="274481"/>
                </a:cubicBezTo>
                <a:cubicBezTo>
                  <a:pt x="168359" y="274481"/>
                  <a:pt x="177923" y="264746"/>
                  <a:pt x="177923" y="252741"/>
                </a:cubicBezTo>
                <a:cubicBezTo>
                  <a:pt x="177924" y="240726"/>
                  <a:pt x="168360" y="231000"/>
                  <a:pt x="156565" y="231000"/>
                </a:cubicBezTo>
                <a:close/>
                <a:moveTo>
                  <a:pt x="221397" y="231000"/>
                </a:moveTo>
                <a:cubicBezTo>
                  <a:pt x="209602" y="231000"/>
                  <a:pt x="200038" y="240726"/>
                  <a:pt x="200038" y="252741"/>
                </a:cubicBezTo>
                <a:cubicBezTo>
                  <a:pt x="200038" y="264746"/>
                  <a:pt x="209602" y="274481"/>
                  <a:pt x="221397" y="274481"/>
                </a:cubicBezTo>
                <a:cubicBezTo>
                  <a:pt x="233191" y="274481"/>
                  <a:pt x="242755" y="264746"/>
                  <a:pt x="242755" y="252741"/>
                </a:cubicBezTo>
                <a:cubicBezTo>
                  <a:pt x="242756" y="240726"/>
                  <a:pt x="233192" y="231000"/>
                  <a:pt x="221397" y="23100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图形 30">
            <a:extLst>
              <a:ext uri="{FF2B5EF4-FFF2-40B4-BE49-F238E27FC236}">
                <a16:creationId xmlns:a16="http://schemas.microsoft.com/office/drawing/2014/main" id="{96CB8A7E-F73A-46C0-BCFC-C2B61BB50575}"/>
              </a:ext>
            </a:extLst>
          </p:cNvPr>
          <p:cNvSpPr/>
          <p:nvPr/>
        </p:nvSpPr>
        <p:spPr>
          <a:xfrm>
            <a:off x="1022696" y="2294120"/>
            <a:ext cx="229166" cy="312516"/>
          </a:xfrm>
          <a:custGeom>
            <a:avLst/>
            <a:gdLst>
              <a:gd name="connsiteX0" fmla="*/ 116806 w 229166"/>
              <a:gd name="connsiteY0" fmla="*/ 110718 h 312516"/>
              <a:gd name="connsiteX1" fmla="*/ 131419 w 229166"/>
              <a:gd name="connsiteY1" fmla="*/ 97052 h 312516"/>
              <a:gd name="connsiteX2" fmla="*/ 116806 w 229166"/>
              <a:gd name="connsiteY2" fmla="*/ 83391 h 312516"/>
              <a:gd name="connsiteX3" fmla="*/ 102605 w 229166"/>
              <a:gd name="connsiteY3" fmla="*/ 97052 h 312516"/>
              <a:gd name="connsiteX4" fmla="*/ 116806 w 229166"/>
              <a:gd name="connsiteY4" fmla="*/ 110718 h 312516"/>
              <a:gd name="connsiteX5" fmla="*/ 0 w 229166"/>
              <a:gd name="connsiteY5" fmla="*/ 307294 h 312516"/>
              <a:gd name="connsiteX6" fmla="*/ 31250 w 229166"/>
              <a:gd name="connsiteY6" fmla="*/ 307294 h 312516"/>
              <a:gd name="connsiteX7" fmla="*/ 31250 w 229166"/>
              <a:gd name="connsiteY7" fmla="*/ 5224 h 312516"/>
              <a:gd name="connsiteX8" fmla="*/ 0 w 229166"/>
              <a:gd name="connsiteY8" fmla="*/ 5224 h 312516"/>
              <a:gd name="connsiteX9" fmla="*/ 0 w 229166"/>
              <a:gd name="connsiteY9" fmla="*/ 307294 h 312516"/>
              <a:gd name="connsiteX10" fmla="*/ 109375 w 229166"/>
              <a:gd name="connsiteY10" fmla="*/ 52112 h 312516"/>
              <a:gd name="connsiteX11" fmla="*/ 119786 w 229166"/>
              <a:gd name="connsiteY11" fmla="*/ 52112 h 312516"/>
              <a:gd name="connsiteX12" fmla="*/ 119786 w 229166"/>
              <a:gd name="connsiteY12" fmla="*/ 13849 h 312516"/>
              <a:gd name="connsiteX13" fmla="*/ 140615 w 229166"/>
              <a:gd name="connsiteY13" fmla="*/ 28324 h 312516"/>
              <a:gd name="connsiteX14" fmla="*/ 140615 w 229166"/>
              <a:gd name="connsiteY14" fmla="*/ 18091 h 312516"/>
              <a:gd name="connsiteX15" fmla="*/ 114584 w 229166"/>
              <a:gd name="connsiteY15" fmla="*/ 0 h 312516"/>
              <a:gd name="connsiteX16" fmla="*/ 88552 w 229166"/>
              <a:gd name="connsiteY16" fmla="*/ 18091 h 312516"/>
              <a:gd name="connsiteX17" fmla="*/ 88552 w 229166"/>
              <a:gd name="connsiteY17" fmla="*/ 28324 h 312516"/>
              <a:gd name="connsiteX18" fmla="*/ 109375 w 229166"/>
              <a:gd name="connsiteY18" fmla="*/ 13849 h 312516"/>
              <a:gd name="connsiteX19" fmla="*/ 109375 w 229166"/>
              <a:gd name="connsiteY19" fmla="*/ 52112 h 312516"/>
              <a:gd name="connsiteX20" fmla="*/ 46875 w 229166"/>
              <a:gd name="connsiteY20" fmla="*/ 250005 h 312516"/>
              <a:gd name="connsiteX21" fmla="*/ 182291 w 229166"/>
              <a:gd name="connsiteY21" fmla="*/ 250005 h 312516"/>
              <a:gd name="connsiteX22" fmla="*/ 182291 w 229166"/>
              <a:gd name="connsiteY22" fmla="*/ 62513 h 312516"/>
              <a:gd name="connsiteX23" fmla="*/ 46875 w 229166"/>
              <a:gd name="connsiteY23" fmla="*/ 62513 h 312516"/>
              <a:gd name="connsiteX24" fmla="*/ 46875 w 229166"/>
              <a:gd name="connsiteY24" fmla="*/ 250005 h 312516"/>
              <a:gd name="connsiteX25" fmla="*/ 57292 w 229166"/>
              <a:gd name="connsiteY25" fmla="*/ 72929 h 312516"/>
              <a:gd name="connsiteX26" fmla="*/ 171875 w 229166"/>
              <a:gd name="connsiteY26" fmla="*/ 72929 h 312516"/>
              <a:gd name="connsiteX27" fmla="*/ 171875 w 229166"/>
              <a:gd name="connsiteY27" fmla="*/ 239588 h 312516"/>
              <a:gd name="connsiteX28" fmla="*/ 57292 w 229166"/>
              <a:gd name="connsiteY28" fmla="*/ 239588 h 312516"/>
              <a:gd name="connsiteX29" fmla="*/ 57292 w 229166"/>
              <a:gd name="connsiteY29" fmla="*/ 72929 h 312516"/>
              <a:gd name="connsiteX30" fmla="*/ 197916 w 229166"/>
              <a:gd name="connsiteY30" fmla="*/ 5224 h 312516"/>
              <a:gd name="connsiteX31" fmla="*/ 197916 w 229166"/>
              <a:gd name="connsiteY31" fmla="*/ 307294 h 312516"/>
              <a:gd name="connsiteX32" fmla="*/ 229166 w 229166"/>
              <a:gd name="connsiteY32" fmla="*/ 307294 h 312516"/>
              <a:gd name="connsiteX33" fmla="*/ 229166 w 229166"/>
              <a:gd name="connsiteY33" fmla="*/ 5224 h 312516"/>
              <a:gd name="connsiteX34" fmla="*/ 197916 w 229166"/>
              <a:gd name="connsiteY34" fmla="*/ 5224 h 312516"/>
              <a:gd name="connsiteX35" fmla="*/ 135773 w 229166"/>
              <a:gd name="connsiteY35" fmla="*/ 115245 h 312516"/>
              <a:gd name="connsiteX36" fmla="*/ 91716 w 229166"/>
              <a:gd name="connsiteY36" fmla="*/ 115245 h 312516"/>
              <a:gd name="connsiteX37" fmla="*/ 83303 w 229166"/>
              <a:gd name="connsiteY37" fmla="*/ 119802 h 312516"/>
              <a:gd name="connsiteX38" fmla="*/ 83303 w 229166"/>
              <a:gd name="connsiteY38" fmla="*/ 161024 h 312516"/>
              <a:gd name="connsiteX39" fmla="*/ 87931 w 229166"/>
              <a:gd name="connsiteY39" fmla="*/ 165245 h 312516"/>
              <a:gd name="connsiteX40" fmla="*/ 92891 w 229166"/>
              <a:gd name="connsiteY40" fmla="*/ 160790 h 312516"/>
              <a:gd name="connsiteX41" fmla="*/ 92891 w 229166"/>
              <a:gd name="connsiteY41" fmla="*/ 135858 h 312516"/>
              <a:gd name="connsiteX42" fmla="*/ 97697 w 229166"/>
              <a:gd name="connsiteY42" fmla="*/ 136143 h 312516"/>
              <a:gd name="connsiteX43" fmla="*/ 97722 w 229166"/>
              <a:gd name="connsiteY43" fmla="*/ 224549 h 312516"/>
              <a:gd name="connsiteX44" fmla="*/ 102356 w 229166"/>
              <a:gd name="connsiteY44" fmla="*/ 229081 h 312516"/>
              <a:gd name="connsiteX45" fmla="*/ 107335 w 229166"/>
              <a:gd name="connsiteY45" fmla="*/ 229152 h 312516"/>
              <a:gd name="connsiteX46" fmla="*/ 112040 w 229166"/>
              <a:gd name="connsiteY46" fmla="*/ 224549 h 312516"/>
              <a:gd name="connsiteX47" fmla="*/ 112040 w 229166"/>
              <a:gd name="connsiteY47" fmla="*/ 183515 h 312516"/>
              <a:gd name="connsiteX48" fmla="*/ 114720 w 229166"/>
              <a:gd name="connsiteY48" fmla="*/ 181191 h 312516"/>
              <a:gd name="connsiteX49" fmla="*/ 116923 w 229166"/>
              <a:gd name="connsiteY49" fmla="*/ 183612 h 312516"/>
              <a:gd name="connsiteX50" fmla="*/ 116923 w 229166"/>
              <a:gd name="connsiteY50" fmla="*/ 224931 h 312516"/>
              <a:gd name="connsiteX51" fmla="*/ 121729 w 229166"/>
              <a:gd name="connsiteY51" fmla="*/ 229081 h 312516"/>
              <a:gd name="connsiteX52" fmla="*/ 126561 w 229166"/>
              <a:gd name="connsiteY52" fmla="*/ 229081 h 312516"/>
              <a:gd name="connsiteX53" fmla="*/ 131368 w 229166"/>
              <a:gd name="connsiteY53" fmla="*/ 224931 h 312516"/>
              <a:gd name="connsiteX54" fmla="*/ 131368 w 229166"/>
              <a:gd name="connsiteY54" fmla="*/ 135787 h 312516"/>
              <a:gd name="connsiteX55" fmla="*/ 136174 w 229166"/>
              <a:gd name="connsiteY55" fmla="*/ 135716 h 312516"/>
              <a:gd name="connsiteX56" fmla="*/ 136332 w 229166"/>
              <a:gd name="connsiteY56" fmla="*/ 160974 h 312516"/>
              <a:gd name="connsiteX57" fmla="*/ 141286 w 229166"/>
              <a:gd name="connsiteY57" fmla="*/ 165343 h 312516"/>
              <a:gd name="connsiteX58" fmla="*/ 145711 w 229166"/>
              <a:gd name="connsiteY58" fmla="*/ 161167 h 312516"/>
              <a:gd name="connsiteX59" fmla="*/ 145762 w 229166"/>
              <a:gd name="connsiteY59" fmla="*/ 119802 h 312516"/>
              <a:gd name="connsiteX60" fmla="*/ 135773 w 229166"/>
              <a:gd name="connsiteY60" fmla="*/ 115245 h 312516"/>
              <a:gd name="connsiteX61" fmla="*/ 119786 w 229166"/>
              <a:gd name="connsiteY61" fmla="*/ 260405 h 312516"/>
              <a:gd name="connsiteX62" fmla="*/ 109375 w 229166"/>
              <a:gd name="connsiteY62" fmla="*/ 260405 h 312516"/>
              <a:gd name="connsiteX63" fmla="*/ 109375 w 229166"/>
              <a:gd name="connsiteY63" fmla="*/ 298668 h 312516"/>
              <a:gd name="connsiteX64" fmla="*/ 88552 w 229166"/>
              <a:gd name="connsiteY64" fmla="*/ 284193 h 312516"/>
              <a:gd name="connsiteX65" fmla="*/ 88552 w 229166"/>
              <a:gd name="connsiteY65" fmla="*/ 294426 h 312516"/>
              <a:gd name="connsiteX66" fmla="*/ 114583 w 229166"/>
              <a:gd name="connsiteY66" fmla="*/ 312517 h 312516"/>
              <a:gd name="connsiteX67" fmla="*/ 140614 w 229166"/>
              <a:gd name="connsiteY67" fmla="*/ 294426 h 312516"/>
              <a:gd name="connsiteX68" fmla="*/ 140614 w 229166"/>
              <a:gd name="connsiteY68" fmla="*/ 284193 h 312516"/>
              <a:gd name="connsiteX69" fmla="*/ 119786 w 229166"/>
              <a:gd name="connsiteY69" fmla="*/ 298668 h 312516"/>
              <a:gd name="connsiteX70" fmla="*/ 119786 w 229166"/>
              <a:gd name="connsiteY70" fmla="*/ 260405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29166" h="312516">
                <a:moveTo>
                  <a:pt x="116806" y="110718"/>
                </a:moveTo>
                <a:cubicBezTo>
                  <a:pt x="124878" y="110718"/>
                  <a:pt x="131419" y="104600"/>
                  <a:pt x="131419" y="97052"/>
                </a:cubicBezTo>
                <a:cubicBezTo>
                  <a:pt x="131419" y="89505"/>
                  <a:pt x="124878" y="83391"/>
                  <a:pt x="116806" y="83391"/>
                </a:cubicBezTo>
                <a:cubicBezTo>
                  <a:pt x="108739" y="83391"/>
                  <a:pt x="102605" y="89504"/>
                  <a:pt x="102605" y="97052"/>
                </a:cubicBezTo>
                <a:cubicBezTo>
                  <a:pt x="102605" y="104600"/>
                  <a:pt x="108739" y="110718"/>
                  <a:pt x="116806" y="110718"/>
                </a:cubicBezTo>
                <a:close/>
                <a:moveTo>
                  <a:pt x="0" y="307294"/>
                </a:moveTo>
                <a:lnTo>
                  <a:pt x="31250" y="307294"/>
                </a:lnTo>
                <a:lnTo>
                  <a:pt x="31250" y="5224"/>
                </a:lnTo>
                <a:lnTo>
                  <a:pt x="0" y="5224"/>
                </a:lnTo>
                <a:lnTo>
                  <a:pt x="0" y="307294"/>
                </a:lnTo>
                <a:close/>
                <a:moveTo>
                  <a:pt x="109375" y="52112"/>
                </a:moveTo>
                <a:lnTo>
                  <a:pt x="119786" y="52112"/>
                </a:lnTo>
                <a:lnTo>
                  <a:pt x="119786" y="13849"/>
                </a:lnTo>
                <a:lnTo>
                  <a:pt x="140615" y="28324"/>
                </a:lnTo>
                <a:lnTo>
                  <a:pt x="140615" y="18091"/>
                </a:lnTo>
                <a:lnTo>
                  <a:pt x="114584" y="0"/>
                </a:lnTo>
                <a:lnTo>
                  <a:pt x="88552" y="18091"/>
                </a:lnTo>
                <a:lnTo>
                  <a:pt x="88552" y="28324"/>
                </a:lnTo>
                <a:lnTo>
                  <a:pt x="109375" y="13849"/>
                </a:lnTo>
                <a:lnTo>
                  <a:pt x="109375" y="52112"/>
                </a:lnTo>
                <a:close/>
                <a:moveTo>
                  <a:pt x="46875" y="250005"/>
                </a:moveTo>
                <a:lnTo>
                  <a:pt x="182291" y="250005"/>
                </a:lnTo>
                <a:lnTo>
                  <a:pt x="182291" y="62513"/>
                </a:lnTo>
                <a:lnTo>
                  <a:pt x="46875" y="62513"/>
                </a:lnTo>
                <a:lnTo>
                  <a:pt x="46875" y="250005"/>
                </a:lnTo>
                <a:close/>
                <a:moveTo>
                  <a:pt x="57292" y="72929"/>
                </a:moveTo>
                <a:lnTo>
                  <a:pt x="171875" y="72929"/>
                </a:lnTo>
                <a:lnTo>
                  <a:pt x="171875" y="239588"/>
                </a:lnTo>
                <a:lnTo>
                  <a:pt x="57292" y="239588"/>
                </a:lnTo>
                <a:lnTo>
                  <a:pt x="57292" y="72929"/>
                </a:lnTo>
                <a:close/>
                <a:moveTo>
                  <a:pt x="197916" y="5224"/>
                </a:moveTo>
                <a:lnTo>
                  <a:pt x="197916" y="307294"/>
                </a:lnTo>
                <a:lnTo>
                  <a:pt x="229166" y="307294"/>
                </a:lnTo>
                <a:lnTo>
                  <a:pt x="229166" y="5224"/>
                </a:lnTo>
                <a:lnTo>
                  <a:pt x="197916" y="5224"/>
                </a:lnTo>
                <a:close/>
                <a:moveTo>
                  <a:pt x="135773" y="115245"/>
                </a:moveTo>
                <a:lnTo>
                  <a:pt x="91716" y="115245"/>
                </a:lnTo>
                <a:cubicBezTo>
                  <a:pt x="91716" y="115245"/>
                  <a:pt x="85307" y="114487"/>
                  <a:pt x="83303" y="119802"/>
                </a:cubicBezTo>
                <a:lnTo>
                  <a:pt x="83303" y="161024"/>
                </a:lnTo>
                <a:cubicBezTo>
                  <a:pt x="83303" y="161024"/>
                  <a:pt x="83476" y="165245"/>
                  <a:pt x="87931" y="165245"/>
                </a:cubicBezTo>
                <a:cubicBezTo>
                  <a:pt x="87931" y="165245"/>
                  <a:pt x="92891" y="165271"/>
                  <a:pt x="92891" y="160790"/>
                </a:cubicBezTo>
                <a:lnTo>
                  <a:pt x="92891" y="135858"/>
                </a:lnTo>
                <a:cubicBezTo>
                  <a:pt x="92891" y="135858"/>
                  <a:pt x="95642" y="130187"/>
                  <a:pt x="97697" y="136143"/>
                </a:cubicBezTo>
                <a:lnTo>
                  <a:pt x="97722" y="224549"/>
                </a:lnTo>
                <a:cubicBezTo>
                  <a:pt x="97722" y="224549"/>
                  <a:pt x="97549" y="229081"/>
                  <a:pt x="102356" y="229081"/>
                </a:cubicBezTo>
                <a:lnTo>
                  <a:pt x="107335" y="229152"/>
                </a:lnTo>
                <a:cubicBezTo>
                  <a:pt x="107335" y="229152"/>
                  <a:pt x="112040" y="229100"/>
                  <a:pt x="112040" y="224549"/>
                </a:cubicBezTo>
                <a:lnTo>
                  <a:pt x="112040" y="183515"/>
                </a:lnTo>
                <a:cubicBezTo>
                  <a:pt x="112040" y="183515"/>
                  <a:pt x="112218" y="181191"/>
                  <a:pt x="114720" y="181191"/>
                </a:cubicBezTo>
                <a:cubicBezTo>
                  <a:pt x="114720" y="181191"/>
                  <a:pt x="116923" y="182020"/>
                  <a:pt x="116923" y="183612"/>
                </a:cubicBezTo>
                <a:lnTo>
                  <a:pt x="116923" y="224931"/>
                </a:lnTo>
                <a:cubicBezTo>
                  <a:pt x="116923" y="224931"/>
                  <a:pt x="116923" y="229081"/>
                  <a:pt x="121729" y="229081"/>
                </a:cubicBezTo>
                <a:lnTo>
                  <a:pt x="126561" y="229081"/>
                </a:lnTo>
                <a:cubicBezTo>
                  <a:pt x="126561" y="229081"/>
                  <a:pt x="131368" y="228797"/>
                  <a:pt x="131368" y="224931"/>
                </a:cubicBezTo>
                <a:lnTo>
                  <a:pt x="131368" y="135787"/>
                </a:lnTo>
                <a:cubicBezTo>
                  <a:pt x="131368" y="135787"/>
                  <a:pt x="133097" y="130524"/>
                  <a:pt x="136174" y="135716"/>
                </a:cubicBezTo>
                <a:lnTo>
                  <a:pt x="136332" y="160974"/>
                </a:lnTo>
                <a:cubicBezTo>
                  <a:pt x="136332" y="160974"/>
                  <a:pt x="135213" y="165343"/>
                  <a:pt x="141286" y="165343"/>
                </a:cubicBezTo>
                <a:cubicBezTo>
                  <a:pt x="145853" y="165343"/>
                  <a:pt x="145711" y="161167"/>
                  <a:pt x="145711" y="161167"/>
                </a:cubicBezTo>
                <a:lnTo>
                  <a:pt x="145762" y="119802"/>
                </a:lnTo>
                <a:cubicBezTo>
                  <a:pt x="145762" y="119802"/>
                  <a:pt x="143387" y="115245"/>
                  <a:pt x="135773" y="115245"/>
                </a:cubicBezTo>
                <a:close/>
                <a:moveTo>
                  <a:pt x="119786" y="260405"/>
                </a:moveTo>
                <a:lnTo>
                  <a:pt x="109375" y="260405"/>
                </a:lnTo>
                <a:lnTo>
                  <a:pt x="109375" y="298668"/>
                </a:lnTo>
                <a:lnTo>
                  <a:pt x="88552" y="284193"/>
                </a:lnTo>
                <a:lnTo>
                  <a:pt x="88552" y="294426"/>
                </a:lnTo>
                <a:lnTo>
                  <a:pt x="114583" y="312517"/>
                </a:lnTo>
                <a:lnTo>
                  <a:pt x="140614" y="294426"/>
                </a:lnTo>
                <a:lnTo>
                  <a:pt x="140614" y="284193"/>
                </a:lnTo>
                <a:lnTo>
                  <a:pt x="119786" y="298668"/>
                </a:lnTo>
                <a:lnTo>
                  <a:pt x="119786" y="260405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图形 32">
            <a:extLst>
              <a:ext uri="{FF2B5EF4-FFF2-40B4-BE49-F238E27FC236}">
                <a16:creationId xmlns:a16="http://schemas.microsoft.com/office/drawing/2014/main" id="{9776468D-8CDD-43E0-8047-7A546183F711}"/>
              </a:ext>
            </a:extLst>
          </p:cNvPr>
          <p:cNvSpPr/>
          <p:nvPr/>
        </p:nvSpPr>
        <p:spPr>
          <a:xfrm>
            <a:off x="2079067" y="2293442"/>
            <a:ext cx="314070" cy="314052"/>
          </a:xfrm>
          <a:custGeom>
            <a:avLst/>
            <a:gdLst>
              <a:gd name="connsiteX0" fmla="*/ 0 w 314070"/>
              <a:gd name="connsiteY0" fmla="*/ 314052 h 314052"/>
              <a:gd name="connsiteX1" fmla="*/ 0 w 314070"/>
              <a:gd name="connsiteY1" fmla="*/ 157026 h 314052"/>
              <a:gd name="connsiteX2" fmla="*/ 157038 w 314070"/>
              <a:gd name="connsiteY2" fmla="*/ 0 h 314052"/>
              <a:gd name="connsiteX3" fmla="*/ 314070 w 314070"/>
              <a:gd name="connsiteY3" fmla="*/ 157026 h 314052"/>
              <a:gd name="connsiteX4" fmla="*/ 314070 w 314070"/>
              <a:gd name="connsiteY4" fmla="*/ 314052 h 314052"/>
              <a:gd name="connsiteX5" fmla="*/ 0 w 314070"/>
              <a:gd name="connsiteY5" fmla="*/ 314052 h 314052"/>
              <a:gd name="connsiteX6" fmla="*/ 261771 w 314070"/>
              <a:gd name="connsiteY6" fmla="*/ 106876 h 314052"/>
              <a:gd name="connsiteX7" fmla="*/ 203588 w 314070"/>
              <a:gd name="connsiteY7" fmla="*/ 51694 h 314052"/>
              <a:gd name="connsiteX8" fmla="*/ 110498 w 314070"/>
              <a:gd name="connsiteY8" fmla="*/ 51694 h 314052"/>
              <a:gd name="connsiteX9" fmla="*/ 52322 w 314070"/>
              <a:gd name="connsiteY9" fmla="*/ 106876 h 314052"/>
              <a:gd name="connsiteX10" fmla="*/ 52322 w 314070"/>
              <a:gd name="connsiteY10" fmla="*/ 206198 h 314052"/>
              <a:gd name="connsiteX11" fmla="*/ 87325 w 314070"/>
              <a:gd name="connsiteY11" fmla="*/ 257041 h 314052"/>
              <a:gd name="connsiteX12" fmla="*/ 56025 w 314070"/>
              <a:gd name="connsiteY12" fmla="*/ 314052 h 314052"/>
              <a:gd name="connsiteX13" fmla="*/ 94641 w 314070"/>
              <a:gd name="connsiteY13" fmla="*/ 314052 h 314052"/>
              <a:gd name="connsiteX14" fmla="*/ 100628 w 314070"/>
              <a:gd name="connsiteY14" fmla="*/ 300966 h 314052"/>
              <a:gd name="connsiteX15" fmla="*/ 213767 w 314070"/>
              <a:gd name="connsiteY15" fmla="*/ 300966 h 314052"/>
              <a:gd name="connsiteX16" fmla="*/ 219742 w 314070"/>
              <a:gd name="connsiteY16" fmla="*/ 314052 h 314052"/>
              <a:gd name="connsiteX17" fmla="*/ 258364 w 314070"/>
              <a:gd name="connsiteY17" fmla="*/ 314052 h 314052"/>
              <a:gd name="connsiteX18" fmla="*/ 227012 w 314070"/>
              <a:gd name="connsiteY18" fmla="*/ 256916 h 314052"/>
              <a:gd name="connsiteX19" fmla="*/ 261771 w 314070"/>
              <a:gd name="connsiteY19" fmla="*/ 206198 h 314052"/>
              <a:gd name="connsiteX20" fmla="*/ 261771 w 314070"/>
              <a:gd name="connsiteY20" fmla="*/ 106876 h 314052"/>
              <a:gd name="connsiteX21" fmla="*/ 78522 w 314070"/>
              <a:gd name="connsiteY21" fmla="*/ 130855 h 314052"/>
              <a:gd name="connsiteX22" fmla="*/ 117780 w 314070"/>
              <a:gd name="connsiteY22" fmla="*/ 91598 h 314052"/>
              <a:gd name="connsiteX23" fmla="*/ 196296 w 314070"/>
              <a:gd name="connsiteY23" fmla="*/ 91598 h 314052"/>
              <a:gd name="connsiteX24" fmla="*/ 235554 w 314070"/>
              <a:gd name="connsiteY24" fmla="*/ 130855 h 314052"/>
              <a:gd name="connsiteX25" fmla="*/ 235554 w 314070"/>
              <a:gd name="connsiteY25" fmla="*/ 170112 h 314052"/>
              <a:gd name="connsiteX26" fmla="*/ 78522 w 314070"/>
              <a:gd name="connsiteY26" fmla="*/ 170112 h 314052"/>
              <a:gd name="connsiteX27" fmla="*/ 78522 w 314070"/>
              <a:gd name="connsiteY27" fmla="*/ 130855 h 314052"/>
              <a:gd name="connsiteX28" fmla="*/ 189753 w 314070"/>
              <a:gd name="connsiteY28" fmla="*/ 78513 h 314052"/>
              <a:gd name="connsiteX29" fmla="*/ 124323 w 314070"/>
              <a:gd name="connsiteY29" fmla="*/ 78513 h 314052"/>
              <a:gd name="connsiteX30" fmla="*/ 117780 w 314070"/>
              <a:gd name="connsiteY30" fmla="*/ 71970 h 314052"/>
              <a:gd name="connsiteX31" fmla="*/ 124323 w 314070"/>
              <a:gd name="connsiteY31" fmla="*/ 65427 h 314052"/>
              <a:gd name="connsiteX32" fmla="*/ 189753 w 314070"/>
              <a:gd name="connsiteY32" fmla="*/ 65427 h 314052"/>
              <a:gd name="connsiteX33" fmla="*/ 196296 w 314070"/>
              <a:gd name="connsiteY33" fmla="*/ 71970 h 314052"/>
              <a:gd name="connsiteX34" fmla="*/ 189753 w 314070"/>
              <a:gd name="connsiteY34" fmla="*/ 78513 h 314052"/>
              <a:gd name="connsiteX35" fmla="*/ 96538 w 314070"/>
              <a:gd name="connsiteY35" fmla="*/ 199736 h 314052"/>
              <a:gd name="connsiteX36" fmla="*/ 107545 w 314070"/>
              <a:gd name="connsiteY36" fmla="*/ 202927 h 314052"/>
              <a:gd name="connsiteX37" fmla="*/ 124050 w 314070"/>
              <a:gd name="connsiteY37" fmla="*/ 223930 h 314052"/>
              <a:gd name="connsiteX38" fmla="*/ 107545 w 314070"/>
              <a:gd name="connsiteY38" fmla="*/ 235357 h 314052"/>
              <a:gd name="connsiteX39" fmla="*/ 96538 w 314070"/>
              <a:gd name="connsiteY39" fmla="*/ 232165 h 314052"/>
              <a:gd name="connsiteX40" fmla="*/ 80044 w 314070"/>
              <a:gd name="connsiteY40" fmla="*/ 211174 h 314052"/>
              <a:gd name="connsiteX41" fmla="*/ 96538 w 314070"/>
              <a:gd name="connsiteY41" fmla="*/ 199736 h 314052"/>
              <a:gd name="connsiteX42" fmla="*/ 195808 w 314070"/>
              <a:gd name="connsiteY42" fmla="*/ 261698 h 314052"/>
              <a:gd name="connsiteX43" fmla="*/ 207769 w 314070"/>
              <a:gd name="connsiteY43" fmla="*/ 287881 h 314052"/>
              <a:gd name="connsiteX44" fmla="*/ 106613 w 314070"/>
              <a:gd name="connsiteY44" fmla="*/ 287881 h 314052"/>
              <a:gd name="connsiteX45" fmla="*/ 118586 w 314070"/>
              <a:gd name="connsiteY45" fmla="*/ 261698 h 314052"/>
              <a:gd name="connsiteX46" fmla="*/ 195808 w 314070"/>
              <a:gd name="connsiteY46" fmla="*/ 261698 h 314052"/>
              <a:gd name="connsiteX47" fmla="*/ 206542 w 314070"/>
              <a:gd name="connsiteY47" fmla="*/ 235357 h 314052"/>
              <a:gd name="connsiteX48" fmla="*/ 190048 w 314070"/>
              <a:gd name="connsiteY48" fmla="*/ 223930 h 314052"/>
              <a:gd name="connsiteX49" fmla="*/ 206542 w 314070"/>
              <a:gd name="connsiteY49" fmla="*/ 202927 h 314052"/>
              <a:gd name="connsiteX50" fmla="*/ 217538 w 314070"/>
              <a:gd name="connsiteY50" fmla="*/ 199735 h 314052"/>
              <a:gd name="connsiteX51" fmla="*/ 234043 w 314070"/>
              <a:gd name="connsiteY51" fmla="*/ 211174 h 314052"/>
              <a:gd name="connsiteX52" fmla="*/ 217538 w 314070"/>
              <a:gd name="connsiteY52" fmla="*/ 232165 h 314052"/>
              <a:gd name="connsiteX53" fmla="*/ 206542 w 314070"/>
              <a:gd name="connsiteY53" fmla="*/ 235357 h 3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070" h="314052">
                <a:moveTo>
                  <a:pt x="0" y="314052"/>
                </a:moveTo>
                <a:lnTo>
                  <a:pt x="0" y="157026"/>
                </a:lnTo>
                <a:cubicBezTo>
                  <a:pt x="0" y="70301"/>
                  <a:pt x="70309" y="0"/>
                  <a:pt x="157038" y="0"/>
                </a:cubicBezTo>
                <a:cubicBezTo>
                  <a:pt x="243755" y="0"/>
                  <a:pt x="314070" y="70300"/>
                  <a:pt x="314070" y="157026"/>
                </a:cubicBezTo>
                <a:lnTo>
                  <a:pt x="314070" y="314052"/>
                </a:lnTo>
                <a:lnTo>
                  <a:pt x="0" y="314052"/>
                </a:lnTo>
                <a:close/>
                <a:moveTo>
                  <a:pt x="261771" y="106876"/>
                </a:moveTo>
                <a:cubicBezTo>
                  <a:pt x="261771" y="76400"/>
                  <a:pt x="235713" y="51694"/>
                  <a:pt x="203588" y="51694"/>
                </a:cubicBezTo>
                <a:lnTo>
                  <a:pt x="110498" y="51694"/>
                </a:lnTo>
                <a:cubicBezTo>
                  <a:pt x="78368" y="51694"/>
                  <a:pt x="52322" y="76400"/>
                  <a:pt x="52322" y="106876"/>
                </a:cubicBezTo>
                <a:lnTo>
                  <a:pt x="52322" y="206198"/>
                </a:lnTo>
                <a:cubicBezTo>
                  <a:pt x="52322" y="228860"/>
                  <a:pt x="66742" y="248454"/>
                  <a:pt x="87325" y="257041"/>
                </a:cubicBezTo>
                <a:lnTo>
                  <a:pt x="56025" y="314052"/>
                </a:lnTo>
                <a:lnTo>
                  <a:pt x="94641" y="314052"/>
                </a:lnTo>
                <a:lnTo>
                  <a:pt x="100628" y="300966"/>
                </a:lnTo>
                <a:lnTo>
                  <a:pt x="213767" y="300966"/>
                </a:lnTo>
                <a:lnTo>
                  <a:pt x="219742" y="314052"/>
                </a:lnTo>
                <a:lnTo>
                  <a:pt x="258364" y="314052"/>
                </a:lnTo>
                <a:lnTo>
                  <a:pt x="227012" y="256916"/>
                </a:lnTo>
                <a:cubicBezTo>
                  <a:pt x="247459" y="248272"/>
                  <a:pt x="261771" y="228769"/>
                  <a:pt x="261771" y="206198"/>
                </a:cubicBezTo>
                <a:lnTo>
                  <a:pt x="261771" y="106876"/>
                </a:lnTo>
                <a:close/>
                <a:moveTo>
                  <a:pt x="78522" y="130855"/>
                </a:moveTo>
                <a:cubicBezTo>
                  <a:pt x="78522" y="109171"/>
                  <a:pt x="96095" y="91598"/>
                  <a:pt x="117780" y="91598"/>
                </a:cubicBezTo>
                <a:lnTo>
                  <a:pt x="196296" y="91598"/>
                </a:lnTo>
                <a:cubicBezTo>
                  <a:pt x="217970" y="91598"/>
                  <a:pt x="235554" y="109171"/>
                  <a:pt x="235554" y="130855"/>
                </a:cubicBezTo>
                <a:lnTo>
                  <a:pt x="235554" y="170112"/>
                </a:lnTo>
                <a:lnTo>
                  <a:pt x="78522" y="170112"/>
                </a:lnTo>
                <a:lnTo>
                  <a:pt x="78522" y="130855"/>
                </a:lnTo>
                <a:close/>
                <a:moveTo>
                  <a:pt x="189753" y="78513"/>
                </a:moveTo>
                <a:lnTo>
                  <a:pt x="124323" y="78513"/>
                </a:lnTo>
                <a:cubicBezTo>
                  <a:pt x="120710" y="78513"/>
                  <a:pt x="117780" y="75583"/>
                  <a:pt x="117780" y="71970"/>
                </a:cubicBezTo>
                <a:cubicBezTo>
                  <a:pt x="117780" y="68358"/>
                  <a:pt x="120710" y="65427"/>
                  <a:pt x="124323" y="65427"/>
                </a:cubicBezTo>
                <a:lnTo>
                  <a:pt x="189753" y="65427"/>
                </a:lnTo>
                <a:cubicBezTo>
                  <a:pt x="193365" y="65427"/>
                  <a:pt x="196296" y="68358"/>
                  <a:pt x="196296" y="71970"/>
                </a:cubicBezTo>
                <a:cubicBezTo>
                  <a:pt x="196296" y="75583"/>
                  <a:pt x="193365" y="78513"/>
                  <a:pt x="189753" y="78513"/>
                </a:cubicBezTo>
                <a:close/>
                <a:moveTo>
                  <a:pt x="96538" y="199736"/>
                </a:moveTo>
                <a:lnTo>
                  <a:pt x="107545" y="202927"/>
                </a:lnTo>
                <a:cubicBezTo>
                  <a:pt x="116655" y="205574"/>
                  <a:pt x="124050" y="214979"/>
                  <a:pt x="124050" y="223930"/>
                </a:cubicBezTo>
                <a:cubicBezTo>
                  <a:pt x="124050" y="232893"/>
                  <a:pt x="116655" y="238004"/>
                  <a:pt x="107545" y="235357"/>
                </a:cubicBezTo>
                <a:lnTo>
                  <a:pt x="96538" y="232165"/>
                </a:lnTo>
                <a:cubicBezTo>
                  <a:pt x="87433" y="229519"/>
                  <a:pt x="80044" y="220125"/>
                  <a:pt x="80044" y="211174"/>
                </a:cubicBezTo>
                <a:cubicBezTo>
                  <a:pt x="80044" y="202212"/>
                  <a:pt x="87433" y="197089"/>
                  <a:pt x="96538" y="199736"/>
                </a:cubicBezTo>
                <a:close/>
                <a:moveTo>
                  <a:pt x="195808" y="261698"/>
                </a:moveTo>
                <a:lnTo>
                  <a:pt x="207769" y="287881"/>
                </a:lnTo>
                <a:lnTo>
                  <a:pt x="106613" y="287881"/>
                </a:lnTo>
                <a:lnTo>
                  <a:pt x="118586" y="261698"/>
                </a:lnTo>
                <a:lnTo>
                  <a:pt x="195808" y="261698"/>
                </a:lnTo>
                <a:close/>
                <a:moveTo>
                  <a:pt x="206542" y="235357"/>
                </a:moveTo>
                <a:cubicBezTo>
                  <a:pt x="197432" y="238004"/>
                  <a:pt x="190048" y="232892"/>
                  <a:pt x="190048" y="223930"/>
                </a:cubicBezTo>
                <a:cubicBezTo>
                  <a:pt x="190048" y="214979"/>
                  <a:pt x="197432" y="205574"/>
                  <a:pt x="206542" y="202927"/>
                </a:cubicBezTo>
                <a:lnTo>
                  <a:pt x="217538" y="199735"/>
                </a:lnTo>
                <a:cubicBezTo>
                  <a:pt x="226648" y="197089"/>
                  <a:pt x="234043" y="202212"/>
                  <a:pt x="234043" y="211174"/>
                </a:cubicBezTo>
                <a:cubicBezTo>
                  <a:pt x="234043" y="220125"/>
                  <a:pt x="226648" y="229518"/>
                  <a:pt x="217538" y="232165"/>
                </a:cubicBezTo>
                <a:lnTo>
                  <a:pt x="206542" y="235357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图形 34">
            <a:extLst>
              <a:ext uri="{FF2B5EF4-FFF2-40B4-BE49-F238E27FC236}">
                <a16:creationId xmlns:a16="http://schemas.microsoft.com/office/drawing/2014/main" id="{864EB872-41E1-4804-8826-90A5AB671585}"/>
              </a:ext>
            </a:extLst>
          </p:cNvPr>
          <p:cNvSpPr/>
          <p:nvPr/>
        </p:nvSpPr>
        <p:spPr>
          <a:xfrm>
            <a:off x="3179326" y="2290834"/>
            <a:ext cx="321259" cy="321247"/>
          </a:xfrm>
          <a:custGeom>
            <a:avLst/>
            <a:gdLst>
              <a:gd name="connsiteX0" fmla="*/ 307877 w 321259"/>
              <a:gd name="connsiteY0" fmla="*/ 291130 h 321247"/>
              <a:gd name="connsiteX1" fmla="*/ 301181 w 321259"/>
              <a:gd name="connsiteY1" fmla="*/ 291130 h 321247"/>
              <a:gd name="connsiteX2" fmla="*/ 301181 w 321259"/>
              <a:gd name="connsiteY2" fmla="*/ 286110 h 321247"/>
              <a:gd name="connsiteX3" fmla="*/ 240945 w 321259"/>
              <a:gd name="connsiteY3" fmla="*/ 240935 h 321247"/>
              <a:gd name="connsiteX4" fmla="*/ 160630 w 321259"/>
              <a:gd name="connsiteY4" fmla="*/ 301169 h 321247"/>
              <a:gd name="connsiteX5" fmla="*/ 80315 w 321259"/>
              <a:gd name="connsiteY5" fmla="*/ 271052 h 321247"/>
              <a:gd name="connsiteX6" fmla="*/ 20079 w 321259"/>
              <a:gd name="connsiteY6" fmla="*/ 308698 h 321247"/>
              <a:gd name="connsiteX7" fmla="*/ 20079 w 321259"/>
              <a:gd name="connsiteY7" fmla="*/ 311208 h 321247"/>
              <a:gd name="connsiteX8" fmla="*/ 16064 w 321259"/>
              <a:gd name="connsiteY8" fmla="*/ 311208 h 321247"/>
              <a:gd name="connsiteX9" fmla="*/ 0 w 321259"/>
              <a:gd name="connsiteY9" fmla="*/ 321247 h 321247"/>
              <a:gd name="connsiteX10" fmla="*/ 0 w 321259"/>
              <a:gd name="connsiteY10" fmla="*/ 311208 h 321247"/>
              <a:gd name="connsiteX11" fmla="*/ 0 w 321259"/>
              <a:gd name="connsiteY11" fmla="*/ 301169 h 321247"/>
              <a:gd name="connsiteX12" fmla="*/ 0 w 321259"/>
              <a:gd name="connsiteY12" fmla="*/ 100390 h 321247"/>
              <a:gd name="connsiteX13" fmla="*/ 0 w 321259"/>
              <a:gd name="connsiteY13" fmla="*/ 80312 h 321247"/>
              <a:gd name="connsiteX14" fmla="*/ 80315 w 321259"/>
              <a:gd name="connsiteY14" fmla="*/ 30117 h 321247"/>
              <a:gd name="connsiteX15" fmla="*/ 160630 w 321259"/>
              <a:gd name="connsiteY15" fmla="*/ 60234 h 321247"/>
              <a:gd name="connsiteX16" fmla="*/ 240945 w 321259"/>
              <a:gd name="connsiteY16" fmla="*/ 0 h 321247"/>
              <a:gd name="connsiteX17" fmla="*/ 321260 w 321259"/>
              <a:gd name="connsiteY17" fmla="*/ 60234 h 321247"/>
              <a:gd name="connsiteX18" fmla="*/ 321260 w 321259"/>
              <a:gd name="connsiteY18" fmla="*/ 80312 h 321247"/>
              <a:gd name="connsiteX19" fmla="*/ 321260 w 321259"/>
              <a:gd name="connsiteY19" fmla="*/ 281091 h 321247"/>
              <a:gd name="connsiteX20" fmla="*/ 321260 w 321259"/>
              <a:gd name="connsiteY20" fmla="*/ 291130 h 321247"/>
              <a:gd name="connsiteX21" fmla="*/ 321260 w 321259"/>
              <a:gd name="connsiteY21" fmla="*/ 301169 h 321247"/>
              <a:gd name="connsiteX22" fmla="*/ 307877 w 321259"/>
              <a:gd name="connsiteY22" fmla="*/ 291130 h 321247"/>
              <a:gd name="connsiteX23" fmla="*/ 301181 w 321259"/>
              <a:gd name="connsiteY23" fmla="*/ 65253 h 321247"/>
              <a:gd name="connsiteX24" fmla="*/ 240945 w 321259"/>
              <a:gd name="connsiteY24" fmla="*/ 20078 h 321247"/>
              <a:gd name="connsiteX25" fmla="*/ 160630 w 321259"/>
              <a:gd name="connsiteY25" fmla="*/ 80312 h 321247"/>
              <a:gd name="connsiteX26" fmla="*/ 80315 w 321259"/>
              <a:gd name="connsiteY26" fmla="*/ 50195 h 321247"/>
              <a:gd name="connsiteX27" fmla="*/ 20078 w 321259"/>
              <a:gd name="connsiteY27" fmla="*/ 87841 h 321247"/>
              <a:gd name="connsiteX28" fmla="*/ 20078 w 321259"/>
              <a:gd name="connsiteY28" fmla="*/ 288620 h 321247"/>
              <a:gd name="connsiteX29" fmla="*/ 80315 w 321259"/>
              <a:gd name="connsiteY29" fmla="*/ 250974 h 321247"/>
              <a:gd name="connsiteX30" fmla="*/ 160630 w 321259"/>
              <a:gd name="connsiteY30" fmla="*/ 281091 h 321247"/>
              <a:gd name="connsiteX31" fmla="*/ 240945 w 321259"/>
              <a:gd name="connsiteY31" fmla="*/ 220857 h 321247"/>
              <a:gd name="connsiteX32" fmla="*/ 301181 w 321259"/>
              <a:gd name="connsiteY32" fmla="*/ 266033 h 321247"/>
              <a:gd name="connsiteX33" fmla="*/ 301181 w 321259"/>
              <a:gd name="connsiteY33" fmla="*/ 65253 h 321247"/>
              <a:gd name="connsiteX34" fmla="*/ 240945 w 321259"/>
              <a:gd name="connsiteY34" fmla="*/ 90350 h 321247"/>
              <a:gd name="connsiteX35" fmla="*/ 250984 w 321259"/>
              <a:gd name="connsiteY35" fmla="*/ 80312 h 321247"/>
              <a:gd name="connsiteX36" fmla="*/ 261024 w 321259"/>
              <a:gd name="connsiteY36" fmla="*/ 90350 h 321247"/>
              <a:gd name="connsiteX37" fmla="*/ 261024 w 321259"/>
              <a:gd name="connsiteY37" fmla="*/ 170662 h 321247"/>
              <a:gd name="connsiteX38" fmla="*/ 250984 w 321259"/>
              <a:gd name="connsiteY38" fmla="*/ 180701 h 321247"/>
              <a:gd name="connsiteX39" fmla="*/ 240945 w 321259"/>
              <a:gd name="connsiteY39" fmla="*/ 170662 h 321247"/>
              <a:gd name="connsiteX40" fmla="*/ 240945 w 321259"/>
              <a:gd name="connsiteY40" fmla="*/ 90350 h 321247"/>
              <a:gd name="connsiteX41" fmla="*/ 170670 w 321259"/>
              <a:gd name="connsiteY41" fmla="*/ 210818 h 321247"/>
              <a:gd name="connsiteX42" fmla="*/ 160630 w 321259"/>
              <a:gd name="connsiteY42" fmla="*/ 200779 h 321247"/>
              <a:gd name="connsiteX43" fmla="*/ 160630 w 321259"/>
              <a:gd name="connsiteY43" fmla="*/ 140545 h 321247"/>
              <a:gd name="connsiteX44" fmla="*/ 170670 w 321259"/>
              <a:gd name="connsiteY44" fmla="*/ 130507 h 321247"/>
              <a:gd name="connsiteX45" fmla="*/ 180709 w 321259"/>
              <a:gd name="connsiteY45" fmla="*/ 140545 h 321247"/>
              <a:gd name="connsiteX46" fmla="*/ 180709 w 321259"/>
              <a:gd name="connsiteY46" fmla="*/ 200779 h 321247"/>
              <a:gd name="connsiteX47" fmla="*/ 170670 w 321259"/>
              <a:gd name="connsiteY47" fmla="*/ 210818 h 321247"/>
              <a:gd name="connsiteX48" fmla="*/ 90354 w 321259"/>
              <a:gd name="connsiteY48" fmla="*/ 220857 h 321247"/>
              <a:gd name="connsiteX49" fmla="*/ 80315 w 321259"/>
              <a:gd name="connsiteY49" fmla="*/ 210819 h 321247"/>
              <a:gd name="connsiteX50" fmla="*/ 80315 w 321259"/>
              <a:gd name="connsiteY50" fmla="*/ 110428 h 321247"/>
              <a:gd name="connsiteX51" fmla="*/ 90354 w 321259"/>
              <a:gd name="connsiteY51" fmla="*/ 100390 h 321247"/>
              <a:gd name="connsiteX52" fmla="*/ 100394 w 321259"/>
              <a:gd name="connsiteY52" fmla="*/ 110428 h 321247"/>
              <a:gd name="connsiteX53" fmla="*/ 100394 w 321259"/>
              <a:gd name="connsiteY53" fmla="*/ 210818 h 321247"/>
              <a:gd name="connsiteX54" fmla="*/ 90354 w 321259"/>
              <a:gd name="connsiteY54" fmla="*/ 220857 h 3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21259" h="321247">
                <a:moveTo>
                  <a:pt x="307877" y="291130"/>
                </a:moveTo>
                <a:lnTo>
                  <a:pt x="301181" y="291130"/>
                </a:lnTo>
                <a:lnTo>
                  <a:pt x="301181" y="286110"/>
                </a:lnTo>
                <a:lnTo>
                  <a:pt x="240945" y="240935"/>
                </a:lnTo>
                <a:lnTo>
                  <a:pt x="160630" y="301169"/>
                </a:lnTo>
                <a:lnTo>
                  <a:pt x="80315" y="271052"/>
                </a:lnTo>
                <a:lnTo>
                  <a:pt x="20079" y="308698"/>
                </a:lnTo>
                <a:lnTo>
                  <a:pt x="20079" y="311208"/>
                </a:lnTo>
                <a:lnTo>
                  <a:pt x="16064" y="311208"/>
                </a:lnTo>
                <a:lnTo>
                  <a:pt x="0" y="321247"/>
                </a:lnTo>
                <a:lnTo>
                  <a:pt x="0" y="311208"/>
                </a:lnTo>
                <a:lnTo>
                  <a:pt x="0" y="301169"/>
                </a:lnTo>
                <a:lnTo>
                  <a:pt x="0" y="100390"/>
                </a:lnTo>
                <a:lnTo>
                  <a:pt x="0" y="80312"/>
                </a:lnTo>
                <a:lnTo>
                  <a:pt x="80315" y="30117"/>
                </a:lnTo>
                <a:lnTo>
                  <a:pt x="160630" y="60234"/>
                </a:lnTo>
                <a:lnTo>
                  <a:pt x="240945" y="0"/>
                </a:lnTo>
                <a:lnTo>
                  <a:pt x="321260" y="60234"/>
                </a:lnTo>
                <a:lnTo>
                  <a:pt x="321260" y="80312"/>
                </a:lnTo>
                <a:lnTo>
                  <a:pt x="321260" y="281091"/>
                </a:lnTo>
                <a:lnTo>
                  <a:pt x="321260" y="291130"/>
                </a:lnTo>
                <a:lnTo>
                  <a:pt x="321260" y="301169"/>
                </a:lnTo>
                <a:lnTo>
                  <a:pt x="307877" y="291130"/>
                </a:lnTo>
                <a:close/>
                <a:moveTo>
                  <a:pt x="301181" y="65253"/>
                </a:moveTo>
                <a:lnTo>
                  <a:pt x="240945" y="20078"/>
                </a:lnTo>
                <a:lnTo>
                  <a:pt x="160630" y="80312"/>
                </a:lnTo>
                <a:lnTo>
                  <a:pt x="80315" y="50195"/>
                </a:lnTo>
                <a:lnTo>
                  <a:pt x="20078" y="87841"/>
                </a:lnTo>
                <a:lnTo>
                  <a:pt x="20078" y="288620"/>
                </a:lnTo>
                <a:lnTo>
                  <a:pt x="80315" y="250974"/>
                </a:lnTo>
                <a:lnTo>
                  <a:pt x="160630" y="281091"/>
                </a:lnTo>
                <a:lnTo>
                  <a:pt x="240945" y="220857"/>
                </a:lnTo>
                <a:lnTo>
                  <a:pt x="301181" y="266033"/>
                </a:lnTo>
                <a:lnTo>
                  <a:pt x="301181" y="65253"/>
                </a:lnTo>
                <a:close/>
                <a:moveTo>
                  <a:pt x="240945" y="90350"/>
                </a:moveTo>
                <a:cubicBezTo>
                  <a:pt x="240945" y="84807"/>
                  <a:pt x="245435" y="80312"/>
                  <a:pt x="250984" y="80312"/>
                </a:cubicBezTo>
                <a:cubicBezTo>
                  <a:pt x="256533" y="80312"/>
                  <a:pt x="261024" y="84807"/>
                  <a:pt x="261024" y="90350"/>
                </a:cubicBezTo>
                <a:lnTo>
                  <a:pt x="261024" y="170662"/>
                </a:lnTo>
                <a:cubicBezTo>
                  <a:pt x="261024" y="176211"/>
                  <a:pt x="256533" y="180701"/>
                  <a:pt x="250984" y="180701"/>
                </a:cubicBezTo>
                <a:cubicBezTo>
                  <a:pt x="245435" y="180701"/>
                  <a:pt x="240945" y="176211"/>
                  <a:pt x="240945" y="170662"/>
                </a:cubicBezTo>
                <a:lnTo>
                  <a:pt x="240945" y="90350"/>
                </a:lnTo>
                <a:close/>
                <a:moveTo>
                  <a:pt x="170670" y="210818"/>
                </a:moveTo>
                <a:cubicBezTo>
                  <a:pt x="165125" y="210818"/>
                  <a:pt x="160630" y="206328"/>
                  <a:pt x="160630" y="200779"/>
                </a:cubicBezTo>
                <a:lnTo>
                  <a:pt x="160630" y="140545"/>
                </a:lnTo>
                <a:cubicBezTo>
                  <a:pt x="160630" y="135001"/>
                  <a:pt x="165125" y="130507"/>
                  <a:pt x="170670" y="130507"/>
                </a:cubicBezTo>
                <a:cubicBezTo>
                  <a:pt x="176219" y="130507"/>
                  <a:pt x="180709" y="135002"/>
                  <a:pt x="180709" y="140545"/>
                </a:cubicBezTo>
                <a:lnTo>
                  <a:pt x="180709" y="200779"/>
                </a:lnTo>
                <a:cubicBezTo>
                  <a:pt x="180709" y="206328"/>
                  <a:pt x="176218" y="210818"/>
                  <a:pt x="170670" y="210818"/>
                </a:cubicBezTo>
                <a:close/>
                <a:moveTo>
                  <a:pt x="90354" y="220857"/>
                </a:moveTo>
                <a:cubicBezTo>
                  <a:pt x="84810" y="220857"/>
                  <a:pt x="80315" y="216367"/>
                  <a:pt x="80315" y="210819"/>
                </a:cubicBezTo>
                <a:lnTo>
                  <a:pt x="80315" y="110428"/>
                </a:lnTo>
                <a:cubicBezTo>
                  <a:pt x="80315" y="104884"/>
                  <a:pt x="84810" y="100390"/>
                  <a:pt x="90354" y="100390"/>
                </a:cubicBezTo>
                <a:cubicBezTo>
                  <a:pt x="95899" y="100390"/>
                  <a:pt x="100394" y="104885"/>
                  <a:pt x="100394" y="110428"/>
                </a:cubicBezTo>
                <a:lnTo>
                  <a:pt x="100394" y="210818"/>
                </a:lnTo>
                <a:cubicBezTo>
                  <a:pt x="100394" y="216367"/>
                  <a:pt x="95899" y="220857"/>
                  <a:pt x="90354" y="220857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图形 36">
            <a:extLst>
              <a:ext uri="{FF2B5EF4-FFF2-40B4-BE49-F238E27FC236}">
                <a16:creationId xmlns:a16="http://schemas.microsoft.com/office/drawing/2014/main" id="{398419A4-FB66-46CA-9F30-4985E41088E0}"/>
              </a:ext>
            </a:extLst>
          </p:cNvPr>
          <p:cNvSpPr/>
          <p:nvPr/>
        </p:nvSpPr>
        <p:spPr>
          <a:xfrm>
            <a:off x="4350860" y="2294463"/>
            <a:ext cx="183016" cy="313977"/>
          </a:xfrm>
          <a:custGeom>
            <a:avLst/>
            <a:gdLst>
              <a:gd name="connsiteX0" fmla="*/ 179154 w 183016"/>
              <a:gd name="connsiteY0" fmla="*/ 22421 h 313977"/>
              <a:gd name="connsiteX1" fmla="*/ 31840 w 183016"/>
              <a:gd name="connsiteY1" fmla="*/ 156989 h 313977"/>
              <a:gd name="connsiteX2" fmla="*/ 179154 w 183016"/>
              <a:gd name="connsiteY2" fmla="*/ 291556 h 313977"/>
              <a:gd name="connsiteX3" fmla="*/ 179154 w 183016"/>
              <a:gd name="connsiteY3" fmla="*/ 310125 h 313977"/>
              <a:gd name="connsiteX4" fmla="*/ 160534 w 183016"/>
              <a:gd name="connsiteY4" fmla="*/ 310125 h 313977"/>
              <a:gd name="connsiteX5" fmla="*/ 3750 w 183016"/>
              <a:gd name="connsiteY5" fmla="*/ 166944 h 313977"/>
              <a:gd name="connsiteX6" fmla="*/ 18 w 183016"/>
              <a:gd name="connsiteY6" fmla="*/ 156989 h 313977"/>
              <a:gd name="connsiteX7" fmla="*/ 3750 w 183016"/>
              <a:gd name="connsiteY7" fmla="*/ 147034 h 313977"/>
              <a:gd name="connsiteX8" fmla="*/ 160534 w 183016"/>
              <a:gd name="connsiteY8" fmla="*/ 3853 h 313977"/>
              <a:gd name="connsiteX9" fmla="*/ 179154 w 183016"/>
              <a:gd name="connsiteY9" fmla="*/ 3853 h 313977"/>
              <a:gd name="connsiteX10" fmla="*/ 179154 w 183016"/>
              <a:gd name="connsiteY10" fmla="*/ 22421 h 31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016" h="313977">
                <a:moveTo>
                  <a:pt x="179154" y="22421"/>
                </a:moveTo>
                <a:lnTo>
                  <a:pt x="31840" y="156989"/>
                </a:lnTo>
                <a:lnTo>
                  <a:pt x="179154" y="291556"/>
                </a:lnTo>
                <a:cubicBezTo>
                  <a:pt x="184304" y="296681"/>
                  <a:pt x="184304" y="305000"/>
                  <a:pt x="179154" y="310125"/>
                </a:cubicBezTo>
                <a:cubicBezTo>
                  <a:pt x="174017" y="315262"/>
                  <a:pt x="165672" y="315262"/>
                  <a:pt x="160534" y="310125"/>
                </a:cubicBezTo>
                <a:lnTo>
                  <a:pt x="3750" y="166944"/>
                </a:lnTo>
                <a:cubicBezTo>
                  <a:pt x="1014" y="164209"/>
                  <a:pt x="-161" y="160567"/>
                  <a:pt x="18" y="156989"/>
                </a:cubicBezTo>
                <a:cubicBezTo>
                  <a:pt x="-162" y="153411"/>
                  <a:pt x="1014" y="149781"/>
                  <a:pt x="3750" y="147034"/>
                </a:cubicBezTo>
                <a:lnTo>
                  <a:pt x="160534" y="3853"/>
                </a:lnTo>
                <a:cubicBezTo>
                  <a:pt x="165672" y="-1284"/>
                  <a:pt x="174017" y="-1284"/>
                  <a:pt x="179154" y="3853"/>
                </a:cubicBezTo>
                <a:cubicBezTo>
                  <a:pt x="184304" y="8978"/>
                  <a:pt x="184304" y="17297"/>
                  <a:pt x="179154" y="22421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图形 38">
            <a:extLst>
              <a:ext uri="{FF2B5EF4-FFF2-40B4-BE49-F238E27FC236}">
                <a16:creationId xmlns:a16="http://schemas.microsoft.com/office/drawing/2014/main" id="{084EE7E5-A557-4743-87CA-0F54C6FFEEE7}"/>
              </a:ext>
            </a:extLst>
          </p:cNvPr>
          <p:cNvSpPr/>
          <p:nvPr/>
        </p:nvSpPr>
        <p:spPr>
          <a:xfrm>
            <a:off x="5387128" y="2293877"/>
            <a:ext cx="314984" cy="314984"/>
          </a:xfrm>
          <a:custGeom>
            <a:avLst/>
            <a:gdLst>
              <a:gd name="connsiteX0" fmla="*/ 260846 w 314984"/>
              <a:gd name="connsiteY0" fmla="*/ 108276 h 314984"/>
              <a:gd name="connsiteX1" fmla="*/ 314985 w 314984"/>
              <a:gd name="connsiteY1" fmla="*/ 54138 h 314984"/>
              <a:gd name="connsiteX2" fmla="*/ 260846 w 314984"/>
              <a:gd name="connsiteY2" fmla="*/ 0 h 314984"/>
              <a:gd name="connsiteX3" fmla="*/ 206708 w 314984"/>
              <a:gd name="connsiteY3" fmla="*/ 54138 h 314984"/>
              <a:gd name="connsiteX4" fmla="*/ 207333 w 314984"/>
              <a:gd name="connsiteY4" fmla="*/ 61905 h 314984"/>
              <a:gd name="connsiteX5" fmla="*/ 93501 w 314984"/>
              <a:gd name="connsiteY5" fmla="*/ 105681 h 314984"/>
              <a:gd name="connsiteX6" fmla="*/ 54138 w 314984"/>
              <a:gd name="connsiteY6" fmla="*/ 88589 h 314984"/>
              <a:gd name="connsiteX7" fmla="*/ 0 w 314984"/>
              <a:gd name="connsiteY7" fmla="*/ 142727 h 314984"/>
              <a:gd name="connsiteX8" fmla="*/ 54138 w 314984"/>
              <a:gd name="connsiteY8" fmla="*/ 196865 h 314984"/>
              <a:gd name="connsiteX9" fmla="*/ 85369 w 314984"/>
              <a:gd name="connsiteY9" fmla="*/ 186868 h 314984"/>
              <a:gd name="connsiteX10" fmla="*/ 162490 w 314984"/>
              <a:gd name="connsiteY10" fmla="*/ 238276 h 314984"/>
              <a:gd name="connsiteX11" fmla="*/ 157492 w 314984"/>
              <a:gd name="connsiteY11" fmla="*/ 260846 h 314984"/>
              <a:gd name="connsiteX12" fmla="*/ 211630 w 314984"/>
              <a:gd name="connsiteY12" fmla="*/ 314984 h 314984"/>
              <a:gd name="connsiteX13" fmla="*/ 265768 w 314984"/>
              <a:gd name="connsiteY13" fmla="*/ 260846 h 314984"/>
              <a:gd name="connsiteX14" fmla="*/ 211630 w 314984"/>
              <a:gd name="connsiteY14" fmla="*/ 206708 h 314984"/>
              <a:gd name="connsiteX15" fmla="*/ 173823 w 314984"/>
              <a:gd name="connsiteY15" fmla="*/ 222175 h 314984"/>
              <a:gd name="connsiteX16" fmla="*/ 99307 w 314984"/>
              <a:gd name="connsiteY16" fmla="*/ 172497 h 314984"/>
              <a:gd name="connsiteX17" fmla="*/ 108276 w 314984"/>
              <a:gd name="connsiteY17" fmla="*/ 142727 h 314984"/>
              <a:gd name="connsiteX18" fmla="*/ 104354 w 314984"/>
              <a:gd name="connsiteY18" fmla="*/ 122608 h 314984"/>
              <a:gd name="connsiteX19" fmla="*/ 213648 w 314984"/>
              <a:gd name="connsiteY19" fmla="*/ 80572 h 314984"/>
              <a:gd name="connsiteX20" fmla="*/ 260846 w 314984"/>
              <a:gd name="connsiteY20" fmla="*/ 108276 h 314984"/>
              <a:gd name="connsiteX21" fmla="*/ 54138 w 314984"/>
              <a:gd name="connsiteY21" fmla="*/ 177179 h 314984"/>
              <a:gd name="connsiteX22" fmla="*/ 19686 w 314984"/>
              <a:gd name="connsiteY22" fmla="*/ 142727 h 314984"/>
              <a:gd name="connsiteX23" fmla="*/ 54138 w 314984"/>
              <a:gd name="connsiteY23" fmla="*/ 108276 h 314984"/>
              <a:gd name="connsiteX24" fmla="*/ 88589 w 314984"/>
              <a:gd name="connsiteY24" fmla="*/ 142727 h 314984"/>
              <a:gd name="connsiteX25" fmla="*/ 54138 w 314984"/>
              <a:gd name="connsiteY25" fmla="*/ 177179 h 314984"/>
              <a:gd name="connsiteX26" fmla="*/ 211630 w 314984"/>
              <a:gd name="connsiteY26" fmla="*/ 226395 h 314984"/>
              <a:gd name="connsiteX27" fmla="*/ 246081 w 314984"/>
              <a:gd name="connsiteY27" fmla="*/ 260846 h 314984"/>
              <a:gd name="connsiteX28" fmla="*/ 211630 w 314984"/>
              <a:gd name="connsiteY28" fmla="*/ 295298 h 314984"/>
              <a:gd name="connsiteX29" fmla="*/ 177179 w 314984"/>
              <a:gd name="connsiteY29" fmla="*/ 260846 h 314984"/>
              <a:gd name="connsiteX30" fmla="*/ 211630 w 314984"/>
              <a:gd name="connsiteY30" fmla="*/ 226395 h 314984"/>
              <a:gd name="connsiteX31" fmla="*/ 260846 w 314984"/>
              <a:gd name="connsiteY31" fmla="*/ 19687 h 314984"/>
              <a:gd name="connsiteX32" fmla="*/ 295298 w 314984"/>
              <a:gd name="connsiteY32" fmla="*/ 54138 h 314984"/>
              <a:gd name="connsiteX33" fmla="*/ 260846 w 314984"/>
              <a:gd name="connsiteY33" fmla="*/ 88589 h 314984"/>
              <a:gd name="connsiteX34" fmla="*/ 226395 w 314984"/>
              <a:gd name="connsiteY34" fmla="*/ 54138 h 314984"/>
              <a:gd name="connsiteX35" fmla="*/ 260846 w 314984"/>
              <a:gd name="connsiteY35" fmla="*/ 19687 h 3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4984" h="314984">
                <a:moveTo>
                  <a:pt x="260846" y="108276"/>
                </a:moveTo>
                <a:cubicBezTo>
                  <a:pt x="290703" y="108276"/>
                  <a:pt x="314985" y="83985"/>
                  <a:pt x="314985" y="54138"/>
                </a:cubicBezTo>
                <a:cubicBezTo>
                  <a:pt x="314985" y="24291"/>
                  <a:pt x="290703" y="0"/>
                  <a:pt x="260846" y="0"/>
                </a:cubicBezTo>
                <a:cubicBezTo>
                  <a:pt x="230990" y="0"/>
                  <a:pt x="206708" y="24291"/>
                  <a:pt x="206708" y="54138"/>
                </a:cubicBezTo>
                <a:cubicBezTo>
                  <a:pt x="206708" y="56781"/>
                  <a:pt x="206958" y="59358"/>
                  <a:pt x="207333" y="61905"/>
                </a:cubicBezTo>
                <a:lnTo>
                  <a:pt x="93501" y="105681"/>
                </a:lnTo>
                <a:cubicBezTo>
                  <a:pt x="83619" y="95183"/>
                  <a:pt x="69652" y="88589"/>
                  <a:pt x="54138" y="88589"/>
                </a:cubicBezTo>
                <a:cubicBezTo>
                  <a:pt x="24281" y="88589"/>
                  <a:pt x="0" y="112881"/>
                  <a:pt x="0" y="142727"/>
                </a:cubicBezTo>
                <a:cubicBezTo>
                  <a:pt x="0" y="172574"/>
                  <a:pt x="24281" y="196865"/>
                  <a:pt x="54138" y="196865"/>
                </a:cubicBezTo>
                <a:cubicBezTo>
                  <a:pt x="65769" y="196865"/>
                  <a:pt x="76535" y="193136"/>
                  <a:pt x="85369" y="186868"/>
                </a:cubicBezTo>
                <a:lnTo>
                  <a:pt x="162490" y="238276"/>
                </a:lnTo>
                <a:cubicBezTo>
                  <a:pt x="159308" y="245159"/>
                  <a:pt x="157492" y="252782"/>
                  <a:pt x="157492" y="260846"/>
                </a:cubicBezTo>
                <a:cubicBezTo>
                  <a:pt x="157492" y="290693"/>
                  <a:pt x="181773" y="314984"/>
                  <a:pt x="211630" y="314984"/>
                </a:cubicBezTo>
                <a:cubicBezTo>
                  <a:pt x="241477" y="314984"/>
                  <a:pt x="265768" y="290693"/>
                  <a:pt x="265768" y="260846"/>
                </a:cubicBezTo>
                <a:cubicBezTo>
                  <a:pt x="265768" y="231000"/>
                  <a:pt x="241477" y="206708"/>
                  <a:pt x="211630" y="206708"/>
                </a:cubicBezTo>
                <a:cubicBezTo>
                  <a:pt x="196922" y="206708"/>
                  <a:pt x="183589" y="212620"/>
                  <a:pt x="173823" y="222175"/>
                </a:cubicBezTo>
                <a:lnTo>
                  <a:pt x="99307" y="172497"/>
                </a:lnTo>
                <a:cubicBezTo>
                  <a:pt x="104960" y="163942"/>
                  <a:pt x="108276" y="153724"/>
                  <a:pt x="108276" y="142727"/>
                </a:cubicBezTo>
                <a:cubicBezTo>
                  <a:pt x="108276" y="135614"/>
                  <a:pt x="106863" y="128837"/>
                  <a:pt x="104354" y="122608"/>
                </a:cubicBezTo>
                <a:lnTo>
                  <a:pt x="213648" y="80572"/>
                </a:lnTo>
                <a:cubicBezTo>
                  <a:pt x="222925" y="97077"/>
                  <a:pt x="240593" y="108276"/>
                  <a:pt x="260846" y="108276"/>
                </a:cubicBezTo>
                <a:close/>
                <a:moveTo>
                  <a:pt x="54138" y="177179"/>
                </a:moveTo>
                <a:cubicBezTo>
                  <a:pt x="35144" y="177179"/>
                  <a:pt x="19686" y="161721"/>
                  <a:pt x="19686" y="142727"/>
                </a:cubicBezTo>
                <a:cubicBezTo>
                  <a:pt x="19686" y="123733"/>
                  <a:pt x="35144" y="108276"/>
                  <a:pt x="54138" y="108276"/>
                </a:cubicBezTo>
                <a:cubicBezTo>
                  <a:pt x="73132" y="108276"/>
                  <a:pt x="88589" y="123733"/>
                  <a:pt x="88589" y="142727"/>
                </a:cubicBezTo>
                <a:cubicBezTo>
                  <a:pt x="88589" y="161721"/>
                  <a:pt x="73132" y="177179"/>
                  <a:pt x="54138" y="177179"/>
                </a:cubicBezTo>
                <a:close/>
                <a:moveTo>
                  <a:pt x="211630" y="226395"/>
                </a:moveTo>
                <a:cubicBezTo>
                  <a:pt x="230625" y="226395"/>
                  <a:pt x="246081" y="241852"/>
                  <a:pt x="246081" y="260846"/>
                </a:cubicBezTo>
                <a:cubicBezTo>
                  <a:pt x="246081" y="279841"/>
                  <a:pt x="230624" y="295298"/>
                  <a:pt x="211630" y="295298"/>
                </a:cubicBezTo>
                <a:cubicBezTo>
                  <a:pt x="192635" y="295298"/>
                  <a:pt x="177179" y="279841"/>
                  <a:pt x="177179" y="260846"/>
                </a:cubicBezTo>
                <a:cubicBezTo>
                  <a:pt x="177178" y="241851"/>
                  <a:pt x="192635" y="226395"/>
                  <a:pt x="211630" y="226395"/>
                </a:cubicBezTo>
                <a:close/>
                <a:moveTo>
                  <a:pt x="260846" y="19687"/>
                </a:moveTo>
                <a:cubicBezTo>
                  <a:pt x="279841" y="19687"/>
                  <a:pt x="295298" y="35144"/>
                  <a:pt x="295298" y="54138"/>
                </a:cubicBezTo>
                <a:cubicBezTo>
                  <a:pt x="295298" y="73133"/>
                  <a:pt x="279841" y="88589"/>
                  <a:pt x="260846" y="88589"/>
                </a:cubicBezTo>
                <a:cubicBezTo>
                  <a:pt x="241851" y="88589"/>
                  <a:pt x="226395" y="73133"/>
                  <a:pt x="226395" y="54138"/>
                </a:cubicBezTo>
                <a:cubicBezTo>
                  <a:pt x="226395" y="35144"/>
                  <a:pt x="241851" y="19687"/>
                  <a:pt x="260846" y="19687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图形 40">
            <a:extLst>
              <a:ext uri="{FF2B5EF4-FFF2-40B4-BE49-F238E27FC236}">
                <a16:creationId xmlns:a16="http://schemas.microsoft.com/office/drawing/2014/main" id="{9A2D44DE-19A9-4784-B84B-139BCAAB346F}"/>
              </a:ext>
            </a:extLst>
          </p:cNvPr>
          <p:cNvSpPr/>
          <p:nvPr/>
        </p:nvSpPr>
        <p:spPr>
          <a:xfrm>
            <a:off x="6488616" y="2307483"/>
            <a:ext cx="313959" cy="285897"/>
          </a:xfrm>
          <a:custGeom>
            <a:avLst/>
            <a:gdLst>
              <a:gd name="connsiteX0" fmla="*/ 179539 w 313959"/>
              <a:gd name="connsiteY0" fmla="*/ 33190 h 285897"/>
              <a:gd name="connsiteX1" fmla="*/ 196151 w 313959"/>
              <a:gd name="connsiteY1" fmla="*/ 16595 h 285897"/>
              <a:gd name="connsiteX2" fmla="*/ 179539 w 313959"/>
              <a:gd name="connsiteY2" fmla="*/ 0 h 285897"/>
              <a:gd name="connsiteX3" fmla="*/ 162922 w 313959"/>
              <a:gd name="connsiteY3" fmla="*/ 16595 h 285897"/>
              <a:gd name="connsiteX4" fmla="*/ 179539 w 313959"/>
              <a:gd name="connsiteY4" fmla="*/ 33190 h 285897"/>
              <a:gd name="connsiteX5" fmla="*/ 280119 w 313959"/>
              <a:gd name="connsiteY5" fmla="*/ 117554 h 285897"/>
              <a:gd name="connsiteX6" fmla="*/ 250279 w 313959"/>
              <a:gd name="connsiteY6" fmla="*/ 118118 h 285897"/>
              <a:gd name="connsiteX7" fmla="*/ 239337 w 313959"/>
              <a:gd name="connsiteY7" fmla="*/ 123594 h 285897"/>
              <a:gd name="connsiteX8" fmla="*/ 189460 w 313959"/>
              <a:gd name="connsiteY8" fmla="*/ 148767 h 285897"/>
              <a:gd name="connsiteX9" fmla="*/ 168596 w 313959"/>
              <a:gd name="connsiteY9" fmla="*/ 114135 h 285897"/>
              <a:gd name="connsiteX10" fmla="*/ 168596 w 313959"/>
              <a:gd name="connsiteY10" fmla="*/ 106046 h 285897"/>
              <a:gd name="connsiteX11" fmla="*/ 172649 w 313959"/>
              <a:gd name="connsiteY11" fmla="*/ 83376 h 285897"/>
              <a:gd name="connsiteX12" fmla="*/ 180755 w 313959"/>
              <a:gd name="connsiteY12" fmla="*/ 82571 h 285897"/>
              <a:gd name="connsiteX13" fmla="*/ 193724 w 313959"/>
              <a:gd name="connsiteY13" fmla="*/ 96735 h 285897"/>
              <a:gd name="connsiteX14" fmla="*/ 209925 w 313959"/>
              <a:gd name="connsiteY14" fmla="*/ 102808 h 285897"/>
              <a:gd name="connsiteX15" fmla="*/ 220463 w 313959"/>
              <a:gd name="connsiteY15" fmla="*/ 101187 h 285897"/>
              <a:gd name="connsiteX16" fmla="*/ 218841 w 313959"/>
              <a:gd name="connsiteY16" fmla="*/ 92282 h 285897"/>
              <a:gd name="connsiteX17" fmla="*/ 204256 w 313959"/>
              <a:gd name="connsiteY17" fmla="*/ 84187 h 285897"/>
              <a:gd name="connsiteX18" fmla="*/ 188050 w 313959"/>
              <a:gd name="connsiteY18" fmla="*/ 58281 h 285897"/>
              <a:gd name="connsiteX19" fmla="*/ 170519 w 313959"/>
              <a:gd name="connsiteY19" fmla="*/ 37337 h 285897"/>
              <a:gd name="connsiteX20" fmla="*/ 154307 w 313959"/>
              <a:gd name="connsiteY20" fmla="*/ 34910 h 285897"/>
              <a:gd name="connsiteX21" fmla="*/ 115917 w 313959"/>
              <a:gd name="connsiteY21" fmla="*/ 52618 h 285897"/>
              <a:gd name="connsiteX22" fmla="*/ 110347 w 313959"/>
              <a:gd name="connsiteY22" fmla="*/ 59902 h 285897"/>
              <a:gd name="connsiteX23" fmla="*/ 110347 w 313959"/>
              <a:gd name="connsiteY23" fmla="*/ 98049 h 285897"/>
              <a:gd name="connsiteX24" fmla="*/ 114296 w 313959"/>
              <a:gd name="connsiteY24" fmla="*/ 105334 h 285897"/>
              <a:gd name="connsiteX25" fmla="*/ 122807 w 313959"/>
              <a:gd name="connsiteY25" fmla="*/ 100075 h 285897"/>
              <a:gd name="connsiteX26" fmla="*/ 123212 w 313959"/>
              <a:gd name="connsiteY26" fmla="*/ 71234 h 285897"/>
              <a:gd name="connsiteX27" fmla="*/ 130505 w 313959"/>
              <a:gd name="connsiteY27" fmla="*/ 64859 h 285897"/>
              <a:gd name="connsiteX28" fmla="*/ 136989 w 313959"/>
              <a:gd name="connsiteY28" fmla="*/ 59902 h 285897"/>
              <a:gd name="connsiteX29" fmla="*/ 142658 w 313959"/>
              <a:gd name="connsiteY29" fmla="*/ 61523 h 285897"/>
              <a:gd name="connsiteX30" fmla="*/ 129796 w 313959"/>
              <a:gd name="connsiteY30" fmla="*/ 92282 h 285897"/>
              <a:gd name="connsiteX31" fmla="*/ 129796 w 313959"/>
              <a:gd name="connsiteY31" fmla="*/ 121425 h 285897"/>
              <a:gd name="connsiteX32" fmla="*/ 103153 w 313959"/>
              <a:gd name="connsiteY32" fmla="*/ 182543 h 285897"/>
              <a:gd name="connsiteX33" fmla="*/ 101099 w 313959"/>
              <a:gd name="connsiteY33" fmla="*/ 193365 h 285897"/>
              <a:gd name="connsiteX34" fmla="*/ 81079 w 313959"/>
              <a:gd name="connsiteY34" fmla="*/ 203470 h 285897"/>
              <a:gd name="connsiteX35" fmla="*/ 47899 w 313959"/>
              <a:gd name="connsiteY35" fmla="*/ 190118 h 285897"/>
              <a:gd name="connsiteX36" fmla="*/ 0 w 313959"/>
              <a:gd name="connsiteY36" fmla="*/ 238008 h 285897"/>
              <a:gd name="connsiteX37" fmla="*/ 47899 w 313959"/>
              <a:gd name="connsiteY37" fmla="*/ 285897 h 285897"/>
              <a:gd name="connsiteX38" fmla="*/ 64068 w 313959"/>
              <a:gd name="connsiteY38" fmla="*/ 283097 h 285897"/>
              <a:gd name="connsiteX39" fmla="*/ 73555 w 313959"/>
              <a:gd name="connsiteY39" fmla="*/ 279824 h 285897"/>
              <a:gd name="connsiteX40" fmla="*/ 233940 w 313959"/>
              <a:gd name="connsiteY40" fmla="*/ 198872 h 285897"/>
              <a:gd name="connsiteX41" fmla="*/ 266058 w 313959"/>
              <a:gd name="connsiteY41" fmla="*/ 211234 h 285897"/>
              <a:gd name="connsiteX42" fmla="*/ 313960 w 313959"/>
              <a:gd name="connsiteY42" fmla="*/ 163344 h 285897"/>
              <a:gd name="connsiteX43" fmla="*/ 280119 w 313959"/>
              <a:gd name="connsiteY43" fmla="*/ 117554 h 285897"/>
              <a:gd name="connsiteX44" fmla="*/ 127107 w 313959"/>
              <a:gd name="connsiteY44" fmla="*/ 180238 h 285897"/>
              <a:gd name="connsiteX45" fmla="*/ 144284 w 313959"/>
              <a:gd name="connsiteY45" fmla="*/ 147331 h 285897"/>
              <a:gd name="connsiteX46" fmla="*/ 154006 w 313959"/>
              <a:gd name="connsiteY46" fmla="*/ 138525 h 285897"/>
              <a:gd name="connsiteX47" fmla="*/ 170623 w 313959"/>
              <a:gd name="connsiteY47" fmla="*/ 157043 h 285897"/>
              <a:gd name="connsiteX48" fmla="*/ 171021 w 313959"/>
              <a:gd name="connsiteY48" fmla="*/ 158074 h 285897"/>
              <a:gd name="connsiteX49" fmla="*/ 127107 w 313959"/>
              <a:gd name="connsiteY49" fmla="*/ 180238 h 28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3959" h="285897">
                <a:moveTo>
                  <a:pt x="179539" y="33190"/>
                </a:moveTo>
                <a:cubicBezTo>
                  <a:pt x="188715" y="33190"/>
                  <a:pt x="196151" y="25760"/>
                  <a:pt x="196151" y="16595"/>
                </a:cubicBezTo>
                <a:cubicBezTo>
                  <a:pt x="196151" y="7430"/>
                  <a:pt x="188715" y="0"/>
                  <a:pt x="179539" y="0"/>
                </a:cubicBezTo>
                <a:cubicBezTo>
                  <a:pt x="170363" y="0"/>
                  <a:pt x="162922" y="7430"/>
                  <a:pt x="162922" y="16595"/>
                </a:cubicBezTo>
                <a:cubicBezTo>
                  <a:pt x="162922" y="25760"/>
                  <a:pt x="170363" y="33190"/>
                  <a:pt x="179539" y="33190"/>
                </a:cubicBezTo>
                <a:close/>
                <a:moveTo>
                  <a:pt x="280119" y="117554"/>
                </a:moveTo>
                <a:cubicBezTo>
                  <a:pt x="270842" y="113870"/>
                  <a:pt x="259922" y="113812"/>
                  <a:pt x="250279" y="118118"/>
                </a:cubicBezTo>
                <a:cubicBezTo>
                  <a:pt x="246377" y="119478"/>
                  <a:pt x="242704" y="121326"/>
                  <a:pt x="239337" y="123594"/>
                </a:cubicBezTo>
                <a:lnTo>
                  <a:pt x="189460" y="148767"/>
                </a:lnTo>
                <a:cubicBezTo>
                  <a:pt x="185834" y="138893"/>
                  <a:pt x="179532" y="126515"/>
                  <a:pt x="168596" y="114135"/>
                </a:cubicBezTo>
                <a:lnTo>
                  <a:pt x="168596" y="106046"/>
                </a:lnTo>
                <a:lnTo>
                  <a:pt x="172649" y="83376"/>
                </a:lnTo>
                <a:cubicBezTo>
                  <a:pt x="172649" y="83376"/>
                  <a:pt x="177513" y="77713"/>
                  <a:pt x="180755" y="82571"/>
                </a:cubicBezTo>
                <a:cubicBezTo>
                  <a:pt x="180755" y="82571"/>
                  <a:pt x="179944" y="89450"/>
                  <a:pt x="193724" y="96735"/>
                </a:cubicBezTo>
                <a:lnTo>
                  <a:pt x="209925" y="102808"/>
                </a:lnTo>
                <a:cubicBezTo>
                  <a:pt x="209925" y="102808"/>
                  <a:pt x="218841" y="106045"/>
                  <a:pt x="220463" y="101187"/>
                </a:cubicBezTo>
                <a:cubicBezTo>
                  <a:pt x="220463" y="101187"/>
                  <a:pt x="223705" y="93902"/>
                  <a:pt x="218841" y="92282"/>
                </a:cubicBezTo>
                <a:lnTo>
                  <a:pt x="204256" y="84187"/>
                </a:lnTo>
                <a:cubicBezTo>
                  <a:pt x="204256" y="84187"/>
                  <a:pt x="187240" y="72855"/>
                  <a:pt x="188050" y="58281"/>
                </a:cubicBezTo>
                <a:cubicBezTo>
                  <a:pt x="188050" y="58281"/>
                  <a:pt x="185109" y="42195"/>
                  <a:pt x="170519" y="37337"/>
                </a:cubicBezTo>
                <a:cubicBezTo>
                  <a:pt x="170519" y="37337"/>
                  <a:pt x="163224" y="31673"/>
                  <a:pt x="154307" y="34910"/>
                </a:cubicBezTo>
                <a:lnTo>
                  <a:pt x="115917" y="52618"/>
                </a:lnTo>
                <a:cubicBezTo>
                  <a:pt x="115917" y="52618"/>
                  <a:pt x="110347" y="55854"/>
                  <a:pt x="110347" y="59902"/>
                </a:cubicBezTo>
                <a:cubicBezTo>
                  <a:pt x="110347" y="63950"/>
                  <a:pt x="110347" y="98049"/>
                  <a:pt x="110347" y="98049"/>
                </a:cubicBezTo>
                <a:cubicBezTo>
                  <a:pt x="110347" y="98049"/>
                  <a:pt x="109334" y="105334"/>
                  <a:pt x="114296" y="105334"/>
                </a:cubicBezTo>
                <a:cubicBezTo>
                  <a:pt x="114296" y="105334"/>
                  <a:pt x="122807" y="102502"/>
                  <a:pt x="122807" y="100075"/>
                </a:cubicBezTo>
                <a:lnTo>
                  <a:pt x="123212" y="71234"/>
                </a:lnTo>
                <a:cubicBezTo>
                  <a:pt x="123212" y="71234"/>
                  <a:pt x="124223" y="68906"/>
                  <a:pt x="130505" y="64859"/>
                </a:cubicBezTo>
                <a:lnTo>
                  <a:pt x="136989" y="59902"/>
                </a:lnTo>
                <a:cubicBezTo>
                  <a:pt x="136989" y="59902"/>
                  <a:pt x="144284" y="55044"/>
                  <a:pt x="142658" y="61523"/>
                </a:cubicBezTo>
                <a:cubicBezTo>
                  <a:pt x="142658" y="61523"/>
                  <a:pt x="129796" y="80545"/>
                  <a:pt x="129796" y="92282"/>
                </a:cubicBezTo>
                <a:lnTo>
                  <a:pt x="129796" y="121425"/>
                </a:lnTo>
                <a:lnTo>
                  <a:pt x="103153" y="182543"/>
                </a:lnTo>
                <a:cubicBezTo>
                  <a:pt x="103153" y="182543"/>
                  <a:pt x="99391" y="188371"/>
                  <a:pt x="101099" y="193365"/>
                </a:cubicBezTo>
                <a:lnTo>
                  <a:pt x="81079" y="203470"/>
                </a:lnTo>
                <a:cubicBezTo>
                  <a:pt x="72470" y="195202"/>
                  <a:pt x="60779" y="190118"/>
                  <a:pt x="47899" y="190118"/>
                </a:cubicBezTo>
                <a:cubicBezTo>
                  <a:pt x="21444" y="190118"/>
                  <a:pt x="0" y="211561"/>
                  <a:pt x="0" y="238008"/>
                </a:cubicBezTo>
                <a:cubicBezTo>
                  <a:pt x="0" y="264454"/>
                  <a:pt x="21444" y="285897"/>
                  <a:pt x="47899" y="285897"/>
                </a:cubicBezTo>
                <a:cubicBezTo>
                  <a:pt x="53573" y="285897"/>
                  <a:pt x="59016" y="284908"/>
                  <a:pt x="64068" y="283097"/>
                </a:cubicBezTo>
                <a:cubicBezTo>
                  <a:pt x="67314" y="282443"/>
                  <a:pt x="70508" y="281361"/>
                  <a:pt x="73555" y="279824"/>
                </a:cubicBezTo>
                <a:lnTo>
                  <a:pt x="233940" y="198872"/>
                </a:lnTo>
                <a:cubicBezTo>
                  <a:pt x="242437" y="206554"/>
                  <a:pt x="253701" y="211234"/>
                  <a:pt x="266058" y="211234"/>
                </a:cubicBezTo>
                <a:cubicBezTo>
                  <a:pt x="292510" y="211234"/>
                  <a:pt x="313960" y="189791"/>
                  <a:pt x="313960" y="163344"/>
                </a:cubicBezTo>
                <a:cubicBezTo>
                  <a:pt x="313959" y="141786"/>
                  <a:pt x="299711" y="123561"/>
                  <a:pt x="280119" y="117554"/>
                </a:cubicBezTo>
                <a:close/>
                <a:moveTo>
                  <a:pt x="127107" y="180238"/>
                </a:moveTo>
                <a:lnTo>
                  <a:pt x="144284" y="147331"/>
                </a:lnTo>
                <a:cubicBezTo>
                  <a:pt x="144284" y="147331"/>
                  <a:pt x="149548" y="134072"/>
                  <a:pt x="154006" y="138525"/>
                </a:cubicBezTo>
                <a:lnTo>
                  <a:pt x="170623" y="157043"/>
                </a:lnTo>
                <a:cubicBezTo>
                  <a:pt x="170623" y="157043"/>
                  <a:pt x="170775" y="157374"/>
                  <a:pt x="171021" y="158074"/>
                </a:cubicBezTo>
                <a:lnTo>
                  <a:pt x="127107" y="180238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图形 42">
            <a:extLst>
              <a:ext uri="{FF2B5EF4-FFF2-40B4-BE49-F238E27FC236}">
                <a16:creationId xmlns:a16="http://schemas.microsoft.com/office/drawing/2014/main" id="{EE303547-C068-480F-8AFE-E8D1D008C098}"/>
              </a:ext>
            </a:extLst>
          </p:cNvPr>
          <p:cNvSpPr/>
          <p:nvPr/>
        </p:nvSpPr>
        <p:spPr>
          <a:xfrm>
            <a:off x="7591163" y="2310602"/>
            <a:ext cx="314420" cy="280080"/>
          </a:xfrm>
          <a:custGeom>
            <a:avLst/>
            <a:gdLst>
              <a:gd name="connsiteX0" fmla="*/ 222530 w 314420"/>
              <a:gd name="connsiteY0" fmla="*/ 18188 h 280080"/>
              <a:gd name="connsiteX1" fmla="*/ 207504 w 314420"/>
              <a:gd name="connsiteY1" fmla="*/ 96 h 280080"/>
              <a:gd name="connsiteX2" fmla="*/ 189026 w 314420"/>
              <a:gd name="connsiteY2" fmla="*/ 14650 h 280080"/>
              <a:gd name="connsiteX3" fmla="*/ 204054 w 314420"/>
              <a:gd name="connsiteY3" fmla="*/ 32742 h 280080"/>
              <a:gd name="connsiteX4" fmla="*/ 222530 w 314420"/>
              <a:gd name="connsiteY4" fmla="*/ 18188 h 280080"/>
              <a:gd name="connsiteX5" fmla="*/ 0 w 314420"/>
              <a:gd name="connsiteY5" fmla="*/ 157348 h 280080"/>
              <a:gd name="connsiteX6" fmla="*/ 47972 w 314420"/>
              <a:gd name="connsiteY6" fmla="*/ 205308 h 280080"/>
              <a:gd name="connsiteX7" fmla="*/ 80137 w 314420"/>
              <a:gd name="connsiteY7" fmla="*/ 192928 h 280080"/>
              <a:gd name="connsiteX8" fmla="*/ 240758 w 314420"/>
              <a:gd name="connsiteY8" fmla="*/ 273998 h 280080"/>
              <a:gd name="connsiteX9" fmla="*/ 250258 w 314420"/>
              <a:gd name="connsiteY9" fmla="*/ 277276 h 280080"/>
              <a:gd name="connsiteX10" fmla="*/ 266451 w 314420"/>
              <a:gd name="connsiteY10" fmla="*/ 280080 h 280080"/>
              <a:gd name="connsiteX11" fmla="*/ 314420 w 314420"/>
              <a:gd name="connsiteY11" fmla="*/ 232120 h 280080"/>
              <a:gd name="connsiteX12" fmla="*/ 266451 w 314420"/>
              <a:gd name="connsiteY12" fmla="*/ 184161 h 280080"/>
              <a:gd name="connsiteX13" fmla="*/ 233223 w 314420"/>
              <a:gd name="connsiteY13" fmla="*/ 197532 h 280080"/>
              <a:gd name="connsiteX14" fmla="*/ 203309 w 314420"/>
              <a:gd name="connsiteY14" fmla="*/ 182433 h 280080"/>
              <a:gd name="connsiteX15" fmla="*/ 204827 w 314420"/>
              <a:gd name="connsiteY15" fmla="*/ 168062 h 280080"/>
              <a:gd name="connsiteX16" fmla="*/ 184609 w 314420"/>
              <a:gd name="connsiteY16" fmla="*/ 111183 h 280080"/>
              <a:gd name="connsiteX17" fmla="*/ 185450 w 314420"/>
              <a:gd name="connsiteY17" fmla="*/ 103222 h 280080"/>
              <a:gd name="connsiteX18" fmla="*/ 191892 w 314420"/>
              <a:gd name="connsiteY18" fmla="*/ 81362 h 280080"/>
              <a:gd name="connsiteX19" fmla="*/ 200147 w 314420"/>
              <a:gd name="connsiteY19" fmla="*/ 81430 h 280080"/>
              <a:gd name="connsiteX20" fmla="*/ 211749 w 314420"/>
              <a:gd name="connsiteY20" fmla="*/ 96743 h 280080"/>
              <a:gd name="connsiteX21" fmla="*/ 227458 w 314420"/>
              <a:gd name="connsiteY21" fmla="*/ 104444 h 280080"/>
              <a:gd name="connsiteX22" fmla="*/ 238250 w 314420"/>
              <a:gd name="connsiteY22" fmla="*/ 103971 h 280080"/>
              <a:gd name="connsiteX23" fmla="*/ 237543 w 314420"/>
              <a:gd name="connsiteY23" fmla="*/ 95042 h 280080"/>
              <a:gd name="connsiteX24" fmla="*/ 223675 w 314420"/>
              <a:gd name="connsiteY24" fmla="*/ 85530 h 280080"/>
              <a:gd name="connsiteX25" fmla="*/ 210024 w 314420"/>
              <a:gd name="connsiteY25" fmla="*/ 58321 h 280080"/>
              <a:gd name="connsiteX26" fmla="*/ 194532 w 314420"/>
              <a:gd name="connsiteY26" fmla="*/ 35859 h 280080"/>
              <a:gd name="connsiteX27" fmla="*/ 178442 w 314420"/>
              <a:gd name="connsiteY27" fmla="*/ 31743 h 280080"/>
              <a:gd name="connsiteX28" fmla="*/ 137891 w 314420"/>
              <a:gd name="connsiteY28" fmla="*/ 45069 h 280080"/>
              <a:gd name="connsiteX29" fmla="*/ 131516 w 314420"/>
              <a:gd name="connsiteY29" fmla="*/ 51635 h 280080"/>
              <a:gd name="connsiteX30" fmla="*/ 127551 w 314420"/>
              <a:gd name="connsiteY30" fmla="*/ 89157 h 280080"/>
              <a:gd name="connsiteX31" fmla="*/ 130777 w 314420"/>
              <a:gd name="connsiteY31" fmla="*/ 96739 h 280080"/>
              <a:gd name="connsiteX32" fmla="*/ 139904 w 314420"/>
              <a:gd name="connsiteY32" fmla="*/ 92472 h 280080"/>
              <a:gd name="connsiteX33" fmla="*/ 143308 w 314420"/>
              <a:gd name="connsiteY33" fmla="*/ 64155 h 280080"/>
              <a:gd name="connsiteX34" fmla="*/ 151321 w 314420"/>
              <a:gd name="connsiteY34" fmla="*/ 58661 h 280080"/>
              <a:gd name="connsiteX35" fmla="*/ 158377 w 314420"/>
              <a:gd name="connsiteY35" fmla="*/ 54477 h 280080"/>
              <a:gd name="connsiteX36" fmla="*/ 163924 w 314420"/>
              <a:gd name="connsiteY36" fmla="*/ 56673 h 280080"/>
              <a:gd name="connsiteX37" fmla="*/ 147761 w 314420"/>
              <a:gd name="connsiteY37" fmla="*/ 85557 h 280080"/>
              <a:gd name="connsiteX38" fmla="*/ 144727 w 314420"/>
              <a:gd name="connsiteY38" fmla="*/ 114217 h 280080"/>
              <a:gd name="connsiteX39" fmla="*/ 127386 w 314420"/>
              <a:gd name="connsiteY39" fmla="*/ 144115 h 280080"/>
              <a:gd name="connsiteX40" fmla="*/ 74732 w 314420"/>
              <a:gd name="connsiteY40" fmla="*/ 117539 h 280080"/>
              <a:gd name="connsiteX41" fmla="*/ 63774 w 314420"/>
              <a:gd name="connsiteY41" fmla="*/ 112055 h 280080"/>
              <a:gd name="connsiteX42" fmla="*/ 33890 w 314420"/>
              <a:gd name="connsiteY42" fmla="*/ 111490 h 280080"/>
              <a:gd name="connsiteX43" fmla="*/ 0 w 314420"/>
              <a:gd name="connsiteY43" fmla="*/ 157348 h 280080"/>
              <a:gd name="connsiteX44" fmla="*/ 147718 w 314420"/>
              <a:gd name="connsiteY44" fmla="*/ 154376 h 280080"/>
              <a:gd name="connsiteX45" fmla="*/ 156644 w 314420"/>
              <a:gd name="connsiteY45" fmla="*/ 141233 h 280080"/>
              <a:gd name="connsiteX46" fmla="*/ 167364 w 314420"/>
              <a:gd name="connsiteY46" fmla="*/ 133615 h 280080"/>
              <a:gd name="connsiteX47" fmla="*/ 182189 w 314420"/>
              <a:gd name="connsiteY47" fmla="*/ 153597 h 280080"/>
              <a:gd name="connsiteX48" fmla="*/ 183995 w 314420"/>
              <a:gd name="connsiteY48" fmla="*/ 172686 h 280080"/>
              <a:gd name="connsiteX49" fmla="*/ 147718 w 314420"/>
              <a:gd name="connsiteY49" fmla="*/ 154376 h 2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4420" h="280080">
                <a:moveTo>
                  <a:pt x="222530" y="18188"/>
                </a:moveTo>
                <a:cubicBezTo>
                  <a:pt x="223482" y="9176"/>
                  <a:pt x="216757" y="1075"/>
                  <a:pt x="207504" y="96"/>
                </a:cubicBezTo>
                <a:cubicBezTo>
                  <a:pt x="198253" y="-877"/>
                  <a:pt x="189979" y="5638"/>
                  <a:pt x="189026" y="14650"/>
                </a:cubicBezTo>
                <a:cubicBezTo>
                  <a:pt x="188074" y="23663"/>
                  <a:pt x="194803" y="31764"/>
                  <a:pt x="204054" y="32742"/>
                </a:cubicBezTo>
                <a:cubicBezTo>
                  <a:pt x="213306" y="33720"/>
                  <a:pt x="221577" y="27201"/>
                  <a:pt x="222530" y="18188"/>
                </a:cubicBezTo>
                <a:close/>
                <a:moveTo>
                  <a:pt x="0" y="157348"/>
                </a:moveTo>
                <a:cubicBezTo>
                  <a:pt x="0" y="183833"/>
                  <a:pt x="21481" y="205308"/>
                  <a:pt x="47972" y="205308"/>
                </a:cubicBezTo>
                <a:cubicBezTo>
                  <a:pt x="60347" y="205308"/>
                  <a:pt x="71627" y="200622"/>
                  <a:pt x="80137" y="192928"/>
                </a:cubicBezTo>
                <a:lnTo>
                  <a:pt x="240758" y="273998"/>
                </a:lnTo>
                <a:cubicBezTo>
                  <a:pt x="243809" y="275537"/>
                  <a:pt x="247008" y="276620"/>
                  <a:pt x="250258" y="277276"/>
                </a:cubicBezTo>
                <a:cubicBezTo>
                  <a:pt x="255317" y="279090"/>
                  <a:pt x="260768" y="280080"/>
                  <a:pt x="266451" y="280080"/>
                </a:cubicBezTo>
                <a:cubicBezTo>
                  <a:pt x="292945" y="280080"/>
                  <a:pt x="314420" y="258606"/>
                  <a:pt x="314420" y="232120"/>
                </a:cubicBezTo>
                <a:cubicBezTo>
                  <a:pt x="314420" y="205635"/>
                  <a:pt x="292945" y="184161"/>
                  <a:pt x="266451" y="184161"/>
                </a:cubicBezTo>
                <a:cubicBezTo>
                  <a:pt x="253552" y="184161"/>
                  <a:pt x="241844" y="189252"/>
                  <a:pt x="233223" y="197532"/>
                </a:cubicBezTo>
                <a:lnTo>
                  <a:pt x="203309" y="182433"/>
                </a:lnTo>
                <a:lnTo>
                  <a:pt x="204827" y="168062"/>
                </a:lnTo>
                <a:cubicBezTo>
                  <a:pt x="204827" y="168062"/>
                  <a:pt x="206261" y="140843"/>
                  <a:pt x="184609" y="111183"/>
                </a:cubicBezTo>
                <a:lnTo>
                  <a:pt x="185450" y="103222"/>
                </a:lnTo>
                <a:lnTo>
                  <a:pt x="191892" y="81362"/>
                </a:lnTo>
                <a:cubicBezTo>
                  <a:pt x="191892" y="81362"/>
                  <a:pt x="197381" y="76310"/>
                  <a:pt x="200147" y="81430"/>
                </a:cubicBezTo>
                <a:cubicBezTo>
                  <a:pt x="200147" y="81430"/>
                  <a:pt x="198614" y="88111"/>
                  <a:pt x="211749" y="96743"/>
                </a:cubicBezTo>
                <a:lnTo>
                  <a:pt x="227458" y="104444"/>
                </a:lnTo>
                <a:cubicBezTo>
                  <a:pt x="227458" y="104444"/>
                  <a:pt x="236112" y="108576"/>
                  <a:pt x="238250" y="103971"/>
                </a:cubicBezTo>
                <a:cubicBezTo>
                  <a:pt x="238250" y="103971"/>
                  <a:pt x="242276" y="97154"/>
                  <a:pt x="237543" y="95042"/>
                </a:cubicBezTo>
                <a:lnTo>
                  <a:pt x="223675" y="85530"/>
                </a:lnTo>
                <a:cubicBezTo>
                  <a:pt x="223675" y="85530"/>
                  <a:pt x="207692" y="72568"/>
                  <a:pt x="210024" y="58321"/>
                </a:cubicBezTo>
                <a:cubicBezTo>
                  <a:pt x="210024" y="58321"/>
                  <a:pt x="208735" y="42191"/>
                  <a:pt x="194532" y="35859"/>
                </a:cubicBezTo>
                <a:cubicBezTo>
                  <a:pt x="194532" y="35859"/>
                  <a:pt x="187767" y="29510"/>
                  <a:pt x="178442" y="31743"/>
                </a:cubicBezTo>
                <a:lnTo>
                  <a:pt x="137891" y="45069"/>
                </a:lnTo>
                <a:cubicBezTo>
                  <a:pt x="137891" y="45069"/>
                  <a:pt x="131932" y="47655"/>
                  <a:pt x="131516" y="51635"/>
                </a:cubicBezTo>
                <a:cubicBezTo>
                  <a:pt x="131095" y="55616"/>
                  <a:pt x="127551" y="89157"/>
                  <a:pt x="127551" y="89157"/>
                </a:cubicBezTo>
                <a:cubicBezTo>
                  <a:pt x="127551" y="89157"/>
                  <a:pt x="125771" y="96213"/>
                  <a:pt x="130777" y="96739"/>
                </a:cubicBezTo>
                <a:cubicBezTo>
                  <a:pt x="130777" y="96739"/>
                  <a:pt x="139650" y="94860"/>
                  <a:pt x="139904" y="92472"/>
                </a:cubicBezTo>
                <a:lnTo>
                  <a:pt x="143308" y="64155"/>
                </a:lnTo>
                <a:cubicBezTo>
                  <a:pt x="143308" y="64155"/>
                  <a:pt x="144567" y="61975"/>
                  <a:pt x="151321" y="58661"/>
                </a:cubicBezTo>
                <a:lnTo>
                  <a:pt x="158377" y="54477"/>
                </a:lnTo>
                <a:cubicBezTo>
                  <a:pt x="158377" y="54477"/>
                  <a:pt x="166234" y="50476"/>
                  <a:pt x="163924" y="56673"/>
                </a:cubicBezTo>
                <a:cubicBezTo>
                  <a:pt x="163924" y="56673"/>
                  <a:pt x="148979" y="74011"/>
                  <a:pt x="147761" y="85557"/>
                </a:cubicBezTo>
                <a:lnTo>
                  <a:pt x="144727" y="114217"/>
                </a:lnTo>
                <a:lnTo>
                  <a:pt x="127386" y="144115"/>
                </a:lnTo>
                <a:lnTo>
                  <a:pt x="74732" y="117539"/>
                </a:lnTo>
                <a:cubicBezTo>
                  <a:pt x="71360" y="115268"/>
                  <a:pt x="67681" y="113417"/>
                  <a:pt x="63774" y="112055"/>
                </a:cubicBezTo>
                <a:cubicBezTo>
                  <a:pt x="54116" y="107743"/>
                  <a:pt x="43181" y="107801"/>
                  <a:pt x="33890" y="111490"/>
                </a:cubicBezTo>
                <a:cubicBezTo>
                  <a:pt x="14270" y="117504"/>
                  <a:pt x="0" y="135757"/>
                  <a:pt x="0" y="157348"/>
                </a:cubicBezTo>
                <a:close/>
                <a:moveTo>
                  <a:pt x="147718" y="154376"/>
                </a:moveTo>
                <a:lnTo>
                  <a:pt x="156644" y="141233"/>
                </a:lnTo>
                <a:cubicBezTo>
                  <a:pt x="156644" y="141233"/>
                  <a:pt x="163331" y="128760"/>
                  <a:pt x="167364" y="133615"/>
                </a:cubicBezTo>
                <a:lnTo>
                  <a:pt x="182189" y="153597"/>
                </a:lnTo>
                <a:cubicBezTo>
                  <a:pt x="182189" y="153597"/>
                  <a:pt x="184138" y="159205"/>
                  <a:pt x="183995" y="172686"/>
                </a:cubicBezTo>
                <a:lnTo>
                  <a:pt x="147718" y="154376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图形 44">
            <a:extLst>
              <a:ext uri="{FF2B5EF4-FFF2-40B4-BE49-F238E27FC236}">
                <a16:creationId xmlns:a16="http://schemas.microsoft.com/office/drawing/2014/main" id="{A0CFDD36-2DC5-49DE-AECD-6758EF5AF6C8}"/>
              </a:ext>
            </a:extLst>
          </p:cNvPr>
          <p:cNvSpPr/>
          <p:nvPr/>
        </p:nvSpPr>
        <p:spPr>
          <a:xfrm>
            <a:off x="8702110" y="2294254"/>
            <a:ext cx="296986" cy="311890"/>
          </a:xfrm>
          <a:custGeom>
            <a:avLst/>
            <a:gdLst>
              <a:gd name="connsiteX0" fmla="*/ 182648 w 296986"/>
              <a:gd name="connsiteY0" fmla="*/ 194287 h 311890"/>
              <a:gd name="connsiteX1" fmla="*/ 182648 w 296986"/>
              <a:gd name="connsiteY1" fmla="*/ 184001 h 311890"/>
              <a:gd name="connsiteX2" fmla="*/ 201729 w 296986"/>
              <a:gd name="connsiteY2" fmla="*/ 150627 h 311890"/>
              <a:gd name="connsiteX3" fmla="*/ 201729 w 296986"/>
              <a:gd name="connsiteY3" fmla="*/ 114208 h 311890"/>
              <a:gd name="connsiteX4" fmla="*/ 159322 w 296986"/>
              <a:gd name="connsiteY4" fmla="*/ 74230 h 311890"/>
              <a:gd name="connsiteX5" fmla="*/ 142621 w 296986"/>
              <a:gd name="connsiteY5" fmla="*/ 74230 h 311890"/>
              <a:gd name="connsiteX6" fmla="*/ 100209 w 296986"/>
              <a:gd name="connsiteY6" fmla="*/ 114208 h 311890"/>
              <a:gd name="connsiteX7" fmla="*/ 100209 w 296986"/>
              <a:gd name="connsiteY7" fmla="*/ 150627 h 311890"/>
              <a:gd name="connsiteX8" fmla="*/ 119295 w 296986"/>
              <a:gd name="connsiteY8" fmla="*/ 184003 h 311890"/>
              <a:gd name="connsiteX9" fmla="*/ 119295 w 296986"/>
              <a:gd name="connsiteY9" fmla="*/ 191989 h 311890"/>
              <a:gd name="connsiteX10" fmla="*/ 59379 w 296986"/>
              <a:gd name="connsiteY10" fmla="*/ 294822 h 311890"/>
              <a:gd name="connsiteX11" fmla="*/ 77478 w 296986"/>
              <a:gd name="connsiteY11" fmla="*/ 311891 h 311890"/>
              <a:gd name="connsiteX12" fmla="*/ 219528 w 296986"/>
              <a:gd name="connsiteY12" fmla="*/ 311891 h 311890"/>
              <a:gd name="connsiteX13" fmla="*/ 237632 w 296986"/>
              <a:gd name="connsiteY13" fmla="*/ 294822 h 311890"/>
              <a:gd name="connsiteX14" fmla="*/ 182648 w 296986"/>
              <a:gd name="connsiteY14" fmla="*/ 194287 h 311890"/>
              <a:gd name="connsiteX15" fmla="*/ 278416 w 296986"/>
              <a:gd name="connsiteY15" fmla="*/ 105837 h 311890"/>
              <a:gd name="connsiteX16" fmla="*/ 148675 w 296986"/>
              <a:gd name="connsiteY16" fmla="*/ 0 h 311890"/>
              <a:gd name="connsiteX17" fmla="*/ 18971 w 296986"/>
              <a:gd name="connsiteY17" fmla="*/ 105736 h 311890"/>
              <a:gd name="connsiteX18" fmla="*/ 0 w 296986"/>
              <a:gd name="connsiteY18" fmla="*/ 118100 h 311890"/>
              <a:gd name="connsiteX19" fmla="*/ 0 w 296986"/>
              <a:gd name="connsiteY19" fmla="*/ 209317 h 311890"/>
              <a:gd name="connsiteX20" fmla="*/ 31198 w 296986"/>
              <a:gd name="connsiteY20" fmla="*/ 222759 h 311890"/>
              <a:gd name="connsiteX21" fmla="*/ 62362 w 296986"/>
              <a:gd name="connsiteY21" fmla="*/ 209317 h 311890"/>
              <a:gd name="connsiteX22" fmla="*/ 62362 w 296986"/>
              <a:gd name="connsiteY22" fmla="*/ 192283 h 311890"/>
              <a:gd name="connsiteX23" fmla="*/ 66922 w 296986"/>
              <a:gd name="connsiteY23" fmla="*/ 192582 h 311890"/>
              <a:gd name="connsiteX24" fmla="*/ 82284 w 296986"/>
              <a:gd name="connsiteY24" fmla="*/ 185967 h 311890"/>
              <a:gd name="connsiteX25" fmla="*/ 82284 w 296986"/>
              <a:gd name="connsiteY25" fmla="*/ 141449 h 311890"/>
              <a:gd name="connsiteX26" fmla="*/ 66922 w 296986"/>
              <a:gd name="connsiteY26" fmla="*/ 134835 h 311890"/>
              <a:gd name="connsiteX27" fmla="*/ 62362 w 296986"/>
              <a:gd name="connsiteY27" fmla="*/ 135134 h 311890"/>
              <a:gd name="connsiteX28" fmla="*/ 62362 w 296986"/>
              <a:gd name="connsiteY28" fmla="*/ 118100 h 311890"/>
              <a:gd name="connsiteX29" fmla="*/ 43810 w 296986"/>
              <a:gd name="connsiteY29" fmla="*/ 105810 h 311890"/>
              <a:gd name="connsiteX30" fmla="*/ 148675 w 296986"/>
              <a:gd name="connsiteY30" fmla="*/ 20303 h 311890"/>
              <a:gd name="connsiteX31" fmla="*/ 253494 w 296986"/>
              <a:gd name="connsiteY31" fmla="*/ 105431 h 311890"/>
              <a:gd name="connsiteX32" fmla="*/ 232613 w 296986"/>
              <a:gd name="connsiteY32" fmla="*/ 118032 h 311890"/>
              <a:gd name="connsiteX33" fmla="*/ 232613 w 296986"/>
              <a:gd name="connsiteY33" fmla="*/ 134872 h 311890"/>
              <a:gd name="connsiteX34" fmla="*/ 230379 w 296986"/>
              <a:gd name="connsiteY34" fmla="*/ 134806 h 311890"/>
              <a:gd name="connsiteX35" fmla="*/ 214518 w 296986"/>
              <a:gd name="connsiteY35" fmla="*/ 141410 h 311890"/>
              <a:gd name="connsiteX36" fmla="*/ 214518 w 296986"/>
              <a:gd name="connsiteY36" fmla="*/ 186001 h 311890"/>
              <a:gd name="connsiteX37" fmla="*/ 230379 w 296986"/>
              <a:gd name="connsiteY37" fmla="*/ 192601 h 311890"/>
              <a:gd name="connsiteX38" fmla="*/ 232613 w 296986"/>
              <a:gd name="connsiteY38" fmla="*/ 192534 h 311890"/>
              <a:gd name="connsiteX39" fmla="*/ 232613 w 296986"/>
              <a:gd name="connsiteY39" fmla="*/ 209360 h 311890"/>
              <a:gd name="connsiteX40" fmla="*/ 264812 w 296986"/>
              <a:gd name="connsiteY40" fmla="*/ 222817 h 311890"/>
              <a:gd name="connsiteX41" fmla="*/ 296987 w 296986"/>
              <a:gd name="connsiteY41" fmla="*/ 209360 h 311890"/>
              <a:gd name="connsiteX42" fmla="*/ 296987 w 296986"/>
              <a:gd name="connsiteY42" fmla="*/ 118032 h 311890"/>
              <a:gd name="connsiteX43" fmla="*/ 278416 w 296986"/>
              <a:gd name="connsiteY43" fmla="*/ 105837 h 311890"/>
              <a:gd name="connsiteX44" fmla="*/ 62618 w 296986"/>
              <a:gd name="connsiteY44" fmla="*/ 141449 h 311890"/>
              <a:gd name="connsiteX45" fmla="*/ 66922 w 296986"/>
              <a:gd name="connsiteY45" fmla="*/ 139148 h 311890"/>
              <a:gd name="connsiteX46" fmla="*/ 71254 w 296986"/>
              <a:gd name="connsiteY46" fmla="*/ 141449 h 311890"/>
              <a:gd name="connsiteX47" fmla="*/ 71254 w 296986"/>
              <a:gd name="connsiteY47" fmla="*/ 185967 h 311890"/>
              <a:gd name="connsiteX48" fmla="*/ 66922 w 296986"/>
              <a:gd name="connsiteY48" fmla="*/ 188269 h 311890"/>
              <a:gd name="connsiteX49" fmla="*/ 62618 w 296986"/>
              <a:gd name="connsiteY49" fmla="*/ 185967 h 311890"/>
              <a:gd name="connsiteX50" fmla="*/ 62618 w 296986"/>
              <a:gd name="connsiteY50" fmla="*/ 141449 h 311890"/>
              <a:gd name="connsiteX51" fmla="*/ 232613 w 296986"/>
              <a:gd name="connsiteY51" fmla="*/ 187967 h 311890"/>
              <a:gd name="connsiteX52" fmla="*/ 230379 w 296986"/>
              <a:gd name="connsiteY52" fmla="*/ 188284 h 311890"/>
              <a:gd name="connsiteX53" fmla="*/ 225906 w 296986"/>
              <a:gd name="connsiteY53" fmla="*/ 186002 h 311890"/>
              <a:gd name="connsiteX54" fmla="*/ 225906 w 296986"/>
              <a:gd name="connsiteY54" fmla="*/ 141411 h 311890"/>
              <a:gd name="connsiteX55" fmla="*/ 230379 w 296986"/>
              <a:gd name="connsiteY55" fmla="*/ 139124 h 311890"/>
              <a:gd name="connsiteX56" fmla="*/ 232613 w 296986"/>
              <a:gd name="connsiteY56" fmla="*/ 139442 h 311890"/>
              <a:gd name="connsiteX57" fmla="*/ 232613 w 296986"/>
              <a:gd name="connsiteY57" fmla="*/ 187967 h 311890"/>
              <a:gd name="connsiteX58" fmla="*/ 40327 w 296986"/>
              <a:gd name="connsiteY58" fmla="*/ 209317 h 311890"/>
              <a:gd name="connsiteX59" fmla="*/ 31198 w 296986"/>
              <a:gd name="connsiteY59" fmla="*/ 214137 h 311890"/>
              <a:gd name="connsiteX60" fmla="*/ 22031 w 296986"/>
              <a:gd name="connsiteY60" fmla="*/ 209317 h 311890"/>
              <a:gd name="connsiteX61" fmla="*/ 22031 w 296986"/>
              <a:gd name="connsiteY61" fmla="*/ 118122 h 311890"/>
              <a:gd name="connsiteX62" fmla="*/ 22683 w 296986"/>
              <a:gd name="connsiteY62" fmla="*/ 118202 h 311890"/>
              <a:gd name="connsiteX63" fmla="*/ 28215 w 296986"/>
              <a:gd name="connsiteY63" fmla="*/ 114300 h 311890"/>
              <a:gd name="connsiteX64" fmla="*/ 28298 w 296986"/>
              <a:gd name="connsiteY64" fmla="*/ 113544 h 311890"/>
              <a:gd name="connsiteX65" fmla="*/ 31198 w 296986"/>
              <a:gd name="connsiteY65" fmla="*/ 113284 h 311890"/>
              <a:gd name="connsiteX66" fmla="*/ 32538 w 296986"/>
              <a:gd name="connsiteY66" fmla="*/ 113339 h 311890"/>
              <a:gd name="connsiteX67" fmla="*/ 37311 w 296986"/>
              <a:gd name="connsiteY67" fmla="*/ 117297 h 311890"/>
              <a:gd name="connsiteX68" fmla="*/ 39951 w 296986"/>
              <a:gd name="connsiteY68" fmla="*/ 116763 h 311890"/>
              <a:gd name="connsiteX69" fmla="*/ 40328 w 296986"/>
              <a:gd name="connsiteY69" fmla="*/ 118100 h 311890"/>
              <a:gd name="connsiteX70" fmla="*/ 40328 w 296986"/>
              <a:gd name="connsiteY70" fmla="*/ 209317 h 311890"/>
              <a:gd name="connsiteX71" fmla="*/ 148675 w 296986"/>
              <a:gd name="connsiteY71" fmla="*/ 11793 h 311890"/>
              <a:gd name="connsiteX72" fmla="*/ 33613 w 296986"/>
              <a:gd name="connsiteY72" fmla="*/ 104699 h 311890"/>
              <a:gd name="connsiteX73" fmla="*/ 31198 w 296986"/>
              <a:gd name="connsiteY73" fmla="*/ 104658 h 311890"/>
              <a:gd name="connsiteX74" fmla="*/ 29545 w 296986"/>
              <a:gd name="connsiteY74" fmla="*/ 104677 h 311890"/>
              <a:gd name="connsiteX75" fmla="*/ 148675 w 296986"/>
              <a:gd name="connsiteY75" fmla="*/ 8510 h 311890"/>
              <a:gd name="connsiteX76" fmla="*/ 267782 w 296986"/>
              <a:gd name="connsiteY76" fmla="*/ 104629 h 311890"/>
              <a:gd name="connsiteX77" fmla="*/ 264812 w 296986"/>
              <a:gd name="connsiteY77" fmla="*/ 104571 h 311890"/>
              <a:gd name="connsiteX78" fmla="*/ 263746 w 296986"/>
              <a:gd name="connsiteY78" fmla="*/ 104579 h 311890"/>
              <a:gd name="connsiteX79" fmla="*/ 148675 w 296986"/>
              <a:gd name="connsiteY79" fmla="*/ 11793 h 311890"/>
              <a:gd name="connsiteX80" fmla="*/ 274241 w 296986"/>
              <a:gd name="connsiteY80" fmla="*/ 209360 h 311890"/>
              <a:gd name="connsiteX81" fmla="*/ 264812 w 296986"/>
              <a:gd name="connsiteY81" fmla="*/ 214181 h 311890"/>
              <a:gd name="connsiteX82" fmla="*/ 255358 w 296986"/>
              <a:gd name="connsiteY82" fmla="*/ 209360 h 311890"/>
              <a:gd name="connsiteX83" fmla="*/ 255358 w 296986"/>
              <a:gd name="connsiteY83" fmla="*/ 118032 h 311890"/>
              <a:gd name="connsiteX84" fmla="*/ 256077 w 296986"/>
              <a:gd name="connsiteY84" fmla="*/ 116225 h 311890"/>
              <a:gd name="connsiteX85" fmla="*/ 259861 w 296986"/>
              <a:gd name="connsiteY85" fmla="*/ 117602 h 311890"/>
              <a:gd name="connsiteX86" fmla="*/ 260315 w 296986"/>
              <a:gd name="connsiteY86" fmla="*/ 117578 h 311890"/>
              <a:gd name="connsiteX87" fmla="*/ 264998 w 296986"/>
              <a:gd name="connsiteY87" fmla="*/ 113210 h 311890"/>
              <a:gd name="connsiteX88" fmla="*/ 269214 w 296986"/>
              <a:gd name="connsiteY88" fmla="*/ 113786 h 311890"/>
              <a:gd name="connsiteX89" fmla="*/ 269319 w 296986"/>
              <a:gd name="connsiteY89" fmla="*/ 114672 h 311890"/>
              <a:gd name="connsiteX90" fmla="*/ 274242 w 296986"/>
              <a:gd name="connsiteY90" fmla="*/ 118547 h 311890"/>
              <a:gd name="connsiteX91" fmla="*/ 274242 w 296986"/>
              <a:gd name="connsiteY91" fmla="*/ 209360 h 3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96986" h="311890">
                <a:moveTo>
                  <a:pt x="182648" y="194287"/>
                </a:moveTo>
                <a:lnTo>
                  <a:pt x="182648" y="184001"/>
                </a:lnTo>
                <a:cubicBezTo>
                  <a:pt x="194136" y="176840"/>
                  <a:pt x="201729" y="164556"/>
                  <a:pt x="201729" y="150627"/>
                </a:cubicBezTo>
                <a:lnTo>
                  <a:pt x="201729" y="114208"/>
                </a:lnTo>
                <a:cubicBezTo>
                  <a:pt x="201729" y="92164"/>
                  <a:pt x="182706" y="74230"/>
                  <a:pt x="159322" y="74230"/>
                </a:cubicBezTo>
                <a:lnTo>
                  <a:pt x="142621" y="74230"/>
                </a:lnTo>
                <a:cubicBezTo>
                  <a:pt x="119232" y="74230"/>
                  <a:pt x="100209" y="92164"/>
                  <a:pt x="100209" y="114208"/>
                </a:cubicBezTo>
                <a:lnTo>
                  <a:pt x="100209" y="150627"/>
                </a:lnTo>
                <a:cubicBezTo>
                  <a:pt x="100209" y="164557"/>
                  <a:pt x="107804" y="176842"/>
                  <a:pt x="119295" y="184003"/>
                </a:cubicBezTo>
                <a:lnTo>
                  <a:pt x="119295" y="191989"/>
                </a:lnTo>
                <a:cubicBezTo>
                  <a:pt x="84455" y="206792"/>
                  <a:pt x="59379" y="247297"/>
                  <a:pt x="59379" y="294822"/>
                </a:cubicBezTo>
                <a:cubicBezTo>
                  <a:pt x="59379" y="304251"/>
                  <a:pt x="67483" y="311891"/>
                  <a:pt x="77478" y="311891"/>
                </a:cubicBezTo>
                <a:lnTo>
                  <a:pt x="219528" y="311891"/>
                </a:lnTo>
                <a:cubicBezTo>
                  <a:pt x="229527" y="311891"/>
                  <a:pt x="237632" y="304251"/>
                  <a:pt x="237632" y="294822"/>
                </a:cubicBezTo>
                <a:cubicBezTo>
                  <a:pt x="237632" y="249571"/>
                  <a:pt x="214898" y="210684"/>
                  <a:pt x="182648" y="194287"/>
                </a:cubicBezTo>
                <a:close/>
                <a:moveTo>
                  <a:pt x="278416" y="105837"/>
                </a:moveTo>
                <a:cubicBezTo>
                  <a:pt x="267851" y="45877"/>
                  <a:pt x="212439" y="0"/>
                  <a:pt x="148675" y="0"/>
                </a:cubicBezTo>
                <a:cubicBezTo>
                  <a:pt x="83731" y="0"/>
                  <a:pt x="28759" y="45165"/>
                  <a:pt x="18971" y="105736"/>
                </a:cubicBezTo>
                <a:cubicBezTo>
                  <a:pt x="7827" y="107791"/>
                  <a:pt x="0" y="112564"/>
                  <a:pt x="0" y="118100"/>
                </a:cubicBezTo>
                <a:lnTo>
                  <a:pt x="0" y="209317"/>
                </a:lnTo>
                <a:cubicBezTo>
                  <a:pt x="0" y="216725"/>
                  <a:pt x="13994" y="222759"/>
                  <a:pt x="31198" y="222759"/>
                </a:cubicBezTo>
                <a:cubicBezTo>
                  <a:pt x="48388" y="222759"/>
                  <a:pt x="62362" y="216725"/>
                  <a:pt x="62362" y="209317"/>
                </a:cubicBezTo>
                <a:lnTo>
                  <a:pt x="62362" y="192283"/>
                </a:lnTo>
                <a:cubicBezTo>
                  <a:pt x="63804" y="192477"/>
                  <a:pt x="65335" y="192582"/>
                  <a:pt x="66922" y="192582"/>
                </a:cubicBezTo>
                <a:cubicBezTo>
                  <a:pt x="75384" y="192582"/>
                  <a:pt x="82284" y="189618"/>
                  <a:pt x="82284" y="185967"/>
                </a:cubicBezTo>
                <a:lnTo>
                  <a:pt x="82284" y="141449"/>
                </a:lnTo>
                <a:cubicBezTo>
                  <a:pt x="82284" y="137804"/>
                  <a:pt x="75384" y="134835"/>
                  <a:pt x="66922" y="134835"/>
                </a:cubicBezTo>
                <a:cubicBezTo>
                  <a:pt x="65335" y="134835"/>
                  <a:pt x="63804" y="134940"/>
                  <a:pt x="62362" y="135134"/>
                </a:cubicBezTo>
                <a:lnTo>
                  <a:pt x="62362" y="118100"/>
                </a:lnTo>
                <a:cubicBezTo>
                  <a:pt x="62362" y="112629"/>
                  <a:pt x="54730" y="107904"/>
                  <a:pt x="43810" y="105810"/>
                </a:cubicBezTo>
                <a:cubicBezTo>
                  <a:pt x="52261" y="56751"/>
                  <a:pt x="96522" y="20303"/>
                  <a:pt x="148675" y="20303"/>
                </a:cubicBezTo>
                <a:cubicBezTo>
                  <a:pt x="199697" y="20303"/>
                  <a:pt x="244165" y="57068"/>
                  <a:pt x="253494" y="105431"/>
                </a:cubicBezTo>
                <a:cubicBezTo>
                  <a:pt x="241306" y="107353"/>
                  <a:pt x="232613" y="112282"/>
                  <a:pt x="232613" y="118032"/>
                </a:cubicBezTo>
                <a:lnTo>
                  <a:pt x="232613" y="134872"/>
                </a:lnTo>
                <a:cubicBezTo>
                  <a:pt x="231882" y="134830"/>
                  <a:pt x="231137" y="134806"/>
                  <a:pt x="230379" y="134806"/>
                </a:cubicBezTo>
                <a:cubicBezTo>
                  <a:pt x="221641" y="134806"/>
                  <a:pt x="214518" y="137765"/>
                  <a:pt x="214518" y="141410"/>
                </a:cubicBezTo>
                <a:lnTo>
                  <a:pt x="214518" y="186001"/>
                </a:lnTo>
                <a:cubicBezTo>
                  <a:pt x="214518" y="189642"/>
                  <a:pt x="221641" y="192601"/>
                  <a:pt x="230379" y="192601"/>
                </a:cubicBezTo>
                <a:cubicBezTo>
                  <a:pt x="231137" y="192601"/>
                  <a:pt x="231882" y="192578"/>
                  <a:pt x="232613" y="192534"/>
                </a:cubicBezTo>
                <a:lnTo>
                  <a:pt x="232613" y="209360"/>
                </a:lnTo>
                <a:cubicBezTo>
                  <a:pt x="232613" y="216772"/>
                  <a:pt x="247056" y="222817"/>
                  <a:pt x="264812" y="222817"/>
                </a:cubicBezTo>
                <a:cubicBezTo>
                  <a:pt x="282563" y="222817"/>
                  <a:pt x="296987" y="216772"/>
                  <a:pt x="296987" y="209360"/>
                </a:cubicBezTo>
                <a:lnTo>
                  <a:pt x="296987" y="118032"/>
                </a:lnTo>
                <a:cubicBezTo>
                  <a:pt x="296987" y="112650"/>
                  <a:pt x="289379" y="107987"/>
                  <a:pt x="278416" y="105837"/>
                </a:cubicBezTo>
                <a:close/>
                <a:moveTo>
                  <a:pt x="62618" y="141449"/>
                </a:moveTo>
                <a:cubicBezTo>
                  <a:pt x="62618" y="140202"/>
                  <a:pt x="64587" y="139148"/>
                  <a:pt x="66922" y="139148"/>
                </a:cubicBezTo>
                <a:cubicBezTo>
                  <a:pt x="69277" y="139148"/>
                  <a:pt x="71254" y="140202"/>
                  <a:pt x="71254" y="141449"/>
                </a:cubicBezTo>
                <a:lnTo>
                  <a:pt x="71254" y="185967"/>
                </a:lnTo>
                <a:cubicBezTo>
                  <a:pt x="71254" y="187220"/>
                  <a:pt x="69277" y="188269"/>
                  <a:pt x="66922" y="188269"/>
                </a:cubicBezTo>
                <a:cubicBezTo>
                  <a:pt x="64587" y="188269"/>
                  <a:pt x="62618" y="187220"/>
                  <a:pt x="62618" y="185967"/>
                </a:cubicBezTo>
                <a:lnTo>
                  <a:pt x="62618" y="141449"/>
                </a:lnTo>
                <a:close/>
                <a:moveTo>
                  <a:pt x="232613" y="187967"/>
                </a:moveTo>
                <a:cubicBezTo>
                  <a:pt x="231950" y="188167"/>
                  <a:pt x="231187" y="188284"/>
                  <a:pt x="230379" y="188284"/>
                </a:cubicBezTo>
                <a:cubicBezTo>
                  <a:pt x="227946" y="188284"/>
                  <a:pt x="225906" y="187244"/>
                  <a:pt x="225906" y="186002"/>
                </a:cubicBezTo>
                <a:lnTo>
                  <a:pt x="225906" y="141411"/>
                </a:lnTo>
                <a:cubicBezTo>
                  <a:pt x="225906" y="140168"/>
                  <a:pt x="227946" y="139124"/>
                  <a:pt x="230379" y="139124"/>
                </a:cubicBezTo>
                <a:cubicBezTo>
                  <a:pt x="231187" y="139124"/>
                  <a:pt x="231950" y="139241"/>
                  <a:pt x="232613" y="139442"/>
                </a:cubicBezTo>
                <a:lnTo>
                  <a:pt x="232613" y="187967"/>
                </a:lnTo>
                <a:close/>
                <a:moveTo>
                  <a:pt x="40327" y="209317"/>
                </a:moveTo>
                <a:cubicBezTo>
                  <a:pt x="40327" y="211928"/>
                  <a:pt x="36145" y="214137"/>
                  <a:pt x="31198" y="214137"/>
                </a:cubicBezTo>
                <a:cubicBezTo>
                  <a:pt x="26237" y="214137"/>
                  <a:pt x="22031" y="211927"/>
                  <a:pt x="22031" y="209317"/>
                </a:cubicBezTo>
                <a:lnTo>
                  <a:pt x="22031" y="118122"/>
                </a:lnTo>
                <a:cubicBezTo>
                  <a:pt x="22244" y="118158"/>
                  <a:pt x="22460" y="118188"/>
                  <a:pt x="22683" y="118202"/>
                </a:cubicBezTo>
                <a:cubicBezTo>
                  <a:pt x="25333" y="118410"/>
                  <a:pt x="27988" y="116645"/>
                  <a:pt x="28215" y="114300"/>
                </a:cubicBezTo>
                <a:lnTo>
                  <a:pt x="28298" y="113544"/>
                </a:lnTo>
                <a:cubicBezTo>
                  <a:pt x="29214" y="113377"/>
                  <a:pt x="30190" y="113284"/>
                  <a:pt x="31198" y="113284"/>
                </a:cubicBezTo>
                <a:cubicBezTo>
                  <a:pt x="31652" y="113284"/>
                  <a:pt x="32099" y="113303"/>
                  <a:pt x="32538" y="113339"/>
                </a:cubicBezTo>
                <a:cubicBezTo>
                  <a:pt x="32706" y="115430"/>
                  <a:pt x="34713" y="117147"/>
                  <a:pt x="37311" y="117297"/>
                </a:cubicBezTo>
                <a:cubicBezTo>
                  <a:pt x="38239" y="117297"/>
                  <a:pt x="39146" y="117104"/>
                  <a:pt x="39951" y="116763"/>
                </a:cubicBezTo>
                <a:cubicBezTo>
                  <a:pt x="40194" y="117190"/>
                  <a:pt x="40328" y="117639"/>
                  <a:pt x="40328" y="118100"/>
                </a:cubicBezTo>
                <a:lnTo>
                  <a:pt x="40328" y="209317"/>
                </a:lnTo>
                <a:close/>
                <a:moveTo>
                  <a:pt x="148675" y="11793"/>
                </a:moveTo>
                <a:cubicBezTo>
                  <a:pt x="91331" y="11793"/>
                  <a:pt x="42734" y="51415"/>
                  <a:pt x="33613" y="104699"/>
                </a:cubicBezTo>
                <a:cubicBezTo>
                  <a:pt x="32816" y="104672"/>
                  <a:pt x="32010" y="104658"/>
                  <a:pt x="31198" y="104658"/>
                </a:cubicBezTo>
                <a:cubicBezTo>
                  <a:pt x="30644" y="104658"/>
                  <a:pt x="30093" y="104665"/>
                  <a:pt x="29545" y="104677"/>
                </a:cubicBezTo>
                <a:cubicBezTo>
                  <a:pt x="39588" y="49434"/>
                  <a:pt x="89694" y="8510"/>
                  <a:pt x="148675" y="8510"/>
                </a:cubicBezTo>
                <a:cubicBezTo>
                  <a:pt x="206508" y="8510"/>
                  <a:pt x="256915" y="49976"/>
                  <a:pt x="267782" y="104629"/>
                </a:cubicBezTo>
                <a:cubicBezTo>
                  <a:pt x="266803" y="104591"/>
                  <a:pt x="265813" y="104571"/>
                  <a:pt x="264812" y="104571"/>
                </a:cubicBezTo>
                <a:cubicBezTo>
                  <a:pt x="264455" y="104571"/>
                  <a:pt x="264100" y="104574"/>
                  <a:pt x="263746" y="104579"/>
                </a:cubicBezTo>
                <a:cubicBezTo>
                  <a:pt x="253826" y="51917"/>
                  <a:pt x="204909" y="11793"/>
                  <a:pt x="148675" y="11793"/>
                </a:cubicBezTo>
                <a:close/>
                <a:moveTo>
                  <a:pt x="274241" y="209360"/>
                </a:moveTo>
                <a:cubicBezTo>
                  <a:pt x="274241" y="211971"/>
                  <a:pt x="269928" y="214181"/>
                  <a:pt x="264812" y="214181"/>
                </a:cubicBezTo>
                <a:cubicBezTo>
                  <a:pt x="259691" y="214181"/>
                  <a:pt x="255358" y="211971"/>
                  <a:pt x="255358" y="209360"/>
                </a:cubicBezTo>
                <a:lnTo>
                  <a:pt x="255358" y="118032"/>
                </a:lnTo>
                <a:cubicBezTo>
                  <a:pt x="255358" y="117398"/>
                  <a:pt x="255616" y="116787"/>
                  <a:pt x="256077" y="116225"/>
                </a:cubicBezTo>
                <a:cubicBezTo>
                  <a:pt x="257025" y="117076"/>
                  <a:pt x="258381" y="117602"/>
                  <a:pt x="259861" y="117602"/>
                </a:cubicBezTo>
                <a:cubicBezTo>
                  <a:pt x="260006" y="117602"/>
                  <a:pt x="260160" y="117588"/>
                  <a:pt x="260315" y="117578"/>
                </a:cubicBezTo>
                <a:cubicBezTo>
                  <a:pt x="263051" y="117377"/>
                  <a:pt x="265087" y="115445"/>
                  <a:pt x="264998" y="113210"/>
                </a:cubicBezTo>
                <a:cubicBezTo>
                  <a:pt x="266508" y="113225"/>
                  <a:pt x="267943" y="113433"/>
                  <a:pt x="269214" y="113786"/>
                </a:cubicBezTo>
                <a:cubicBezTo>
                  <a:pt x="269248" y="114082"/>
                  <a:pt x="269287" y="114376"/>
                  <a:pt x="269319" y="114672"/>
                </a:cubicBezTo>
                <a:cubicBezTo>
                  <a:pt x="269545" y="116827"/>
                  <a:pt x="271691" y="118467"/>
                  <a:pt x="274242" y="118547"/>
                </a:cubicBezTo>
                <a:lnTo>
                  <a:pt x="274242" y="209360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图形 46">
            <a:extLst>
              <a:ext uri="{FF2B5EF4-FFF2-40B4-BE49-F238E27FC236}">
                <a16:creationId xmlns:a16="http://schemas.microsoft.com/office/drawing/2014/main" id="{7879843F-EB25-4AC6-9C7C-FD7788D39AF8}"/>
              </a:ext>
            </a:extLst>
          </p:cNvPr>
          <p:cNvSpPr/>
          <p:nvPr/>
        </p:nvSpPr>
        <p:spPr>
          <a:xfrm>
            <a:off x="9796972" y="2294695"/>
            <a:ext cx="312820" cy="312806"/>
          </a:xfrm>
          <a:custGeom>
            <a:avLst/>
            <a:gdLst>
              <a:gd name="connsiteX0" fmla="*/ 305711 w 312820"/>
              <a:gd name="connsiteY0" fmla="*/ 312807 h 312806"/>
              <a:gd name="connsiteX1" fmla="*/ 263053 w 312820"/>
              <a:gd name="connsiteY1" fmla="*/ 312807 h 312806"/>
              <a:gd name="connsiteX2" fmla="*/ 255944 w 312820"/>
              <a:gd name="connsiteY2" fmla="*/ 305698 h 312806"/>
              <a:gd name="connsiteX3" fmla="*/ 263053 w 312820"/>
              <a:gd name="connsiteY3" fmla="*/ 298588 h 312806"/>
              <a:gd name="connsiteX4" fmla="*/ 298601 w 312820"/>
              <a:gd name="connsiteY4" fmla="*/ 298588 h 312806"/>
              <a:gd name="connsiteX5" fmla="*/ 298601 w 312820"/>
              <a:gd name="connsiteY5" fmla="*/ 263042 h 312806"/>
              <a:gd name="connsiteX6" fmla="*/ 305711 w 312820"/>
              <a:gd name="connsiteY6" fmla="*/ 255933 h 312806"/>
              <a:gd name="connsiteX7" fmla="*/ 312820 w 312820"/>
              <a:gd name="connsiteY7" fmla="*/ 263042 h 312806"/>
              <a:gd name="connsiteX8" fmla="*/ 312820 w 312820"/>
              <a:gd name="connsiteY8" fmla="*/ 305697 h 312806"/>
              <a:gd name="connsiteX9" fmla="*/ 305711 w 312820"/>
              <a:gd name="connsiteY9" fmla="*/ 312807 h 312806"/>
              <a:gd name="connsiteX10" fmla="*/ 305711 w 312820"/>
              <a:gd name="connsiteY10" fmla="*/ 227496 h 312806"/>
              <a:gd name="connsiteX11" fmla="*/ 298601 w 312820"/>
              <a:gd name="connsiteY11" fmla="*/ 220386 h 312806"/>
              <a:gd name="connsiteX12" fmla="*/ 298601 w 312820"/>
              <a:gd name="connsiteY12" fmla="*/ 177731 h 312806"/>
              <a:gd name="connsiteX13" fmla="*/ 305711 w 312820"/>
              <a:gd name="connsiteY13" fmla="*/ 170622 h 312806"/>
              <a:gd name="connsiteX14" fmla="*/ 312820 w 312820"/>
              <a:gd name="connsiteY14" fmla="*/ 177731 h 312806"/>
              <a:gd name="connsiteX15" fmla="*/ 312820 w 312820"/>
              <a:gd name="connsiteY15" fmla="*/ 220386 h 312806"/>
              <a:gd name="connsiteX16" fmla="*/ 305711 w 312820"/>
              <a:gd name="connsiteY16" fmla="*/ 227496 h 312806"/>
              <a:gd name="connsiteX17" fmla="*/ 305711 w 312820"/>
              <a:gd name="connsiteY17" fmla="*/ 142185 h 312806"/>
              <a:gd name="connsiteX18" fmla="*/ 298601 w 312820"/>
              <a:gd name="connsiteY18" fmla="*/ 135075 h 312806"/>
              <a:gd name="connsiteX19" fmla="*/ 298601 w 312820"/>
              <a:gd name="connsiteY19" fmla="*/ 92420 h 312806"/>
              <a:gd name="connsiteX20" fmla="*/ 305711 w 312820"/>
              <a:gd name="connsiteY20" fmla="*/ 85311 h 312806"/>
              <a:gd name="connsiteX21" fmla="*/ 312820 w 312820"/>
              <a:gd name="connsiteY21" fmla="*/ 92420 h 312806"/>
              <a:gd name="connsiteX22" fmla="*/ 312820 w 312820"/>
              <a:gd name="connsiteY22" fmla="*/ 135075 h 312806"/>
              <a:gd name="connsiteX23" fmla="*/ 305711 w 312820"/>
              <a:gd name="connsiteY23" fmla="*/ 142185 h 312806"/>
              <a:gd name="connsiteX24" fmla="*/ 305711 w 312820"/>
              <a:gd name="connsiteY24" fmla="*/ 56874 h 312806"/>
              <a:gd name="connsiteX25" fmla="*/ 298601 w 312820"/>
              <a:gd name="connsiteY25" fmla="*/ 49764 h 312806"/>
              <a:gd name="connsiteX26" fmla="*/ 298601 w 312820"/>
              <a:gd name="connsiteY26" fmla="*/ 14218 h 312806"/>
              <a:gd name="connsiteX27" fmla="*/ 263053 w 312820"/>
              <a:gd name="connsiteY27" fmla="*/ 14218 h 312806"/>
              <a:gd name="connsiteX28" fmla="*/ 255944 w 312820"/>
              <a:gd name="connsiteY28" fmla="*/ 7109 h 312806"/>
              <a:gd name="connsiteX29" fmla="*/ 263053 w 312820"/>
              <a:gd name="connsiteY29" fmla="*/ 0 h 312806"/>
              <a:gd name="connsiteX30" fmla="*/ 305710 w 312820"/>
              <a:gd name="connsiteY30" fmla="*/ 0 h 312806"/>
              <a:gd name="connsiteX31" fmla="*/ 312820 w 312820"/>
              <a:gd name="connsiteY31" fmla="*/ 7109 h 312806"/>
              <a:gd name="connsiteX32" fmla="*/ 312820 w 312820"/>
              <a:gd name="connsiteY32" fmla="*/ 49764 h 312806"/>
              <a:gd name="connsiteX33" fmla="*/ 305711 w 312820"/>
              <a:gd name="connsiteY33" fmla="*/ 56874 h 312806"/>
              <a:gd name="connsiteX34" fmla="*/ 220396 w 312820"/>
              <a:gd name="connsiteY34" fmla="*/ 312807 h 312806"/>
              <a:gd name="connsiteX35" fmla="*/ 177739 w 312820"/>
              <a:gd name="connsiteY35" fmla="*/ 312807 h 312806"/>
              <a:gd name="connsiteX36" fmla="*/ 170629 w 312820"/>
              <a:gd name="connsiteY36" fmla="*/ 305698 h 312806"/>
              <a:gd name="connsiteX37" fmla="*/ 177739 w 312820"/>
              <a:gd name="connsiteY37" fmla="*/ 298588 h 312806"/>
              <a:gd name="connsiteX38" fmla="*/ 220396 w 312820"/>
              <a:gd name="connsiteY38" fmla="*/ 298588 h 312806"/>
              <a:gd name="connsiteX39" fmla="*/ 227505 w 312820"/>
              <a:gd name="connsiteY39" fmla="*/ 305698 h 312806"/>
              <a:gd name="connsiteX40" fmla="*/ 220396 w 312820"/>
              <a:gd name="connsiteY40" fmla="*/ 312807 h 312806"/>
              <a:gd name="connsiteX41" fmla="*/ 220396 w 312820"/>
              <a:gd name="connsiteY41" fmla="*/ 14218 h 312806"/>
              <a:gd name="connsiteX42" fmla="*/ 177739 w 312820"/>
              <a:gd name="connsiteY42" fmla="*/ 14218 h 312806"/>
              <a:gd name="connsiteX43" fmla="*/ 170629 w 312820"/>
              <a:gd name="connsiteY43" fmla="*/ 7109 h 312806"/>
              <a:gd name="connsiteX44" fmla="*/ 177739 w 312820"/>
              <a:gd name="connsiteY44" fmla="*/ 0 h 312806"/>
              <a:gd name="connsiteX45" fmla="*/ 220396 w 312820"/>
              <a:gd name="connsiteY45" fmla="*/ 0 h 312806"/>
              <a:gd name="connsiteX46" fmla="*/ 227505 w 312820"/>
              <a:gd name="connsiteY46" fmla="*/ 7109 h 312806"/>
              <a:gd name="connsiteX47" fmla="*/ 220396 w 312820"/>
              <a:gd name="connsiteY47" fmla="*/ 14218 h 312806"/>
              <a:gd name="connsiteX48" fmla="*/ 135081 w 312820"/>
              <a:gd name="connsiteY48" fmla="*/ 14218 h 312806"/>
              <a:gd name="connsiteX49" fmla="*/ 92424 w 312820"/>
              <a:gd name="connsiteY49" fmla="*/ 14218 h 312806"/>
              <a:gd name="connsiteX50" fmla="*/ 85315 w 312820"/>
              <a:gd name="connsiteY50" fmla="*/ 7109 h 312806"/>
              <a:gd name="connsiteX51" fmla="*/ 92424 w 312820"/>
              <a:gd name="connsiteY51" fmla="*/ 0 h 312806"/>
              <a:gd name="connsiteX52" fmla="*/ 135081 w 312820"/>
              <a:gd name="connsiteY52" fmla="*/ 0 h 312806"/>
              <a:gd name="connsiteX53" fmla="*/ 142191 w 312820"/>
              <a:gd name="connsiteY53" fmla="*/ 7109 h 312806"/>
              <a:gd name="connsiteX54" fmla="*/ 135081 w 312820"/>
              <a:gd name="connsiteY54" fmla="*/ 14218 h 312806"/>
              <a:gd name="connsiteX55" fmla="*/ 49767 w 312820"/>
              <a:gd name="connsiteY55" fmla="*/ 312807 h 312806"/>
              <a:gd name="connsiteX56" fmla="*/ 7110 w 312820"/>
              <a:gd name="connsiteY56" fmla="*/ 312807 h 312806"/>
              <a:gd name="connsiteX57" fmla="*/ 0 w 312820"/>
              <a:gd name="connsiteY57" fmla="*/ 305698 h 312806"/>
              <a:gd name="connsiteX58" fmla="*/ 0 w 312820"/>
              <a:gd name="connsiteY58" fmla="*/ 263042 h 312806"/>
              <a:gd name="connsiteX59" fmla="*/ 7110 w 312820"/>
              <a:gd name="connsiteY59" fmla="*/ 255933 h 312806"/>
              <a:gd name="connsiteX60" fmla="*/ 14219 w 312820"/>
              <a:gd name="connsiteY60" fmla="*/ 263042 h 312806"/>
              <a:gd name="connsiteX61" fmla="*/ 14219 w 312820"/>
              <a:gd name="connsiteY61" fmla="*/ 298589 h 312806"/>
              <a:gd name="connsiteX62" fmla="*/ 49767 w 312820"/>
              <a:gd name="connsiteY62" fmla="*/ 298589 h 312806"/>
              <a:gd name="connsiteX63" fmla="*/ 56877 w 312820"/>
              <a:gd name="connsiteY63" fmla="*/ 305698 h 312806"/>
              <a:gd name="connsiteX64" fmla="*/ 49767 w 312820"/>
              <a:gd name="connsiteY64" fmla="*/ 312807 h 312806"/>
              <a:gd name="connsiteX65" fmla="*/ 49767 w 312820"/>
              <a:gd name="connsiteY65" fmla="*/ 14218 h 312806"/>
              <a:gd name="connsiteX66" fmla="*/ 14219 w 312820"/>
              <a:gd name="connsiteY66" fmla="*/ 14218 h 312806"/>
              <a:gd name="connsiteX67" fmla="*/ 14219 w 312820"/>
              <a:gd name="connsiteY67" fmla="*/ 49764 h 312806"/>
              <a:gd name="connsiteX68" fmla="*/ 7109 w 312820"/>
              <a:gd name="connsiteY68" fmla="*/ 56874 h 312806"/>
              <a:gd name="connsiteX69" fmla="*/ 0 w 312820"/>
              <a:gd name="connsiteY69" fmla="*/ 49764 h 312806"/>
              <a:gd name="connsiteX70" fmla="*/ 0 w 312820"/>
              <a:gd name="connsiteY70" fmla="*/ 7109 h 312806"/>
              <a:gd name="connsiteX71" fmla="*/ 7109 w 312820"/>
              <a:gd name="connsiteY71" fmla="*/ 0 h 312806"/>
              <a:gd name="connsiteX72" fmla="*/ 49767 w 312820"/>
              <a:gd name="connsiteY72" fmla="*/ 0 h 312806"/>
              <a:gd name="connsiteX73" fmla="*/ 56876 w 312820"/>
              <a:gd name="connsiteY73" fmla="*/ 7109 h 312806"/>
              <a:gd name="connsiteX74" fmla="*/ 49767 w 312820"/>
              <a:gd name="connsiteY74" fmla="*/ 14218 h 312806"/>
              <a:gd name="connsiteX75" fmla="*/ 7110 w 312820"/>
              <a:gd name="connsiteY75" fmla="*/ 85311 h 312806"/>
              <a:gd name="connsiteX76" fmla="*/ 14219 w 312820"/>
              <a:gd name="connsiteY76" fmla="*/ 92420 h 312806"/>
              <a:gd name="connsiteX77" fmla="*/ 14219 w 312820"/>
              <a:gd name="connsiteY77" fmla="*/ 135075 h 312806"/>
              <a:gd name="connsiteX78" fmla="*/ 7110 w 312820"/>
              <a:gd name="connsiteY78" fmla="*/ 142185 h 312806"/>
              <a:gd name="connsiteX79" fmla="*/ 0 w 312820"/>
              <a:gd name="connsiteY79" fmla="*/ 135075 h 312806"/>
              <a:gd name="connsiteX80" fmla="*/ 0 w 312820"/>
              <a:gd name="connsiteY80" fmla="*/ 92420 h 312806"/>
              <a:gd name="connsiteX81" fmla="*/ 7110 w 312820"/>
              <a:gd name="connsiteY81" fmla="*/ 85311 h 312806"/>
              <a:gd name="connsiteX82" fmla="*/ 7110 w 312820"/>
              <a:gd name="connsiteY82" fmla="*/ 170622 h 312806"/>
              <a:gd name="connsiteX83" fmla="*/ 14219 w 312820"/>
              <a:gd name="connsiteY83" fmla="*/ 177731 h 312806"/>
              <a:gd name="connsiteX84" fmla="*/ 14219 w 312820"/>
              <a:gd name="connsiteY84" fmla="*/ 220386 h 312806"/>
              <a:gd name="connsiteX85" fmla="*/ 7110 w 312820"/>
              <a:gd name="connsiteY85" fmla="*/ 227496 h 312806"/>
              <a:gd name="connsiteX86" fmla="*/ 0 w 312820"/>
              <a:gd name="connsiteY86" fmla="*/ 220386 h 312806"/>
              <a:gd name="connsiteX87" fmla="*/ 0 w 312820"/>
              <a:gd name="connsiteY87" fmla="*/ 177731 h 312806"/>
              <a:gd name="connsiteX88" fmla="*/ 7110 w 312820"/>
              <a:gd name="connsiteY88" fmla="*/ 170622 h 312806"/>
              <a:gd name="connsiteX89" fmla="*/ 223756 w 312820"/>
              <a:gd name="connsiteY89" fmla="*/ 209334 h 312806"/>
              <a:gd name="connsiteX90" fmla="*/ 209343 w 312820"/>
              <a:gd name="connsiteY90" fmla="*/ 223747 h 312806"/>
              <a:gd name="connsiteX91" fmla="*/ 199748 w 312820"/>
              <a:gd name="connsiteY91" fmla="*/ 223747 h 312806"/>
              <a:gd name="connsiteX92" fmla="*/ 158937 w 312820"/>
              <a:gd name="connsiteY92" fmla="*/ 182938 h 312806"/>
              <a:gd name="connsiteX93" fmla="*/ 118127 w 312820"/>
              <a:gd name="connsiteY93" fmla="*/ 223747 h 312806"/>
              <a:gd name="connsiteX94" fmla="*/ 108532 w 312820"/>
              <a:gd name="connsiteY94" fmla="*/ 223747 h 312806"/>
              <a:gd name="connsiteX95" fmla="*/ 94118 w 312820"/>
              <a:gd name="connsiteY95" fmla="*/ 209334 h 312806"/>
              <a:gd name="connsiteX96" fmla="*/ 94118 w 312820"/>
              <a:gd name="connsiteY96" fmla="*/ 199739 h 312806"/>
              <a:gd name="connsiteX97" fmla="*/ 134942 w 312820"/>
              <a:gd name="connsiteY97" fmla="*/ 158930 h 312806"/>
              <a:gd name="connsiteX98" fmla="*/ 94118 w 312820"/>
              <a:gd name="connsiteY98" fmla="*/ 118135 h 312806"/>
              <a:gd name="connsiteX99" fmla="*/ 94118 w 312820"/>
              <a:gd name="connsiteY99" fmla="*/ 108527 h 312806"/>
              <a:gd name="connsiteX100" fmla="*/ 108532 w 312820"/>
              <a:gd name="connsiteY100" fmla="*/ 94128 h 312806"/>
              <a:gd name="connsiteX101" fmla="*/ 118127 w 312820"/>
              <a:gd name="connsiteY101" fmla="*/ 94128 h 312806"/>
              <a:gd name="connsiteX102" fmla="*/ 158937 w 312820"/>
              <a:gd name="connsiteY102" fmla="*/ 134937 h 312806"/>
              <a:gd name="connsiteX103" fmla="*/ 199748 w 312820"/>
              <a:gd name="connsiteY103" fmla="*/ 94128 h 312806"/>
              <a:gd name="connsiteX104" fmla="*/ 209343 w 312820"/>
              <a:gd name="connsiteY104" fmla="*/ 94128 h 312806"/>
              <a:gd name="connsiteX105" fmla="*/ 223756 w 312820"/>
              <a:gd name="connsiteY105" fmla="*/ 108527 h 312806"/>
              <a:gd name="connsiteX106" fmla="*/ 223756 w 312820"/>
              <a:gd name="connsiteY106" fmla="*/ 118135 h 312806"/>
              <a:gd name="connsiteX107" fmla="*/ 182932 w 312820"/>
              <a:gd name="connsiteY107" fmla="*/ 158930 h 312806"/>
              <a:gd name="connsiteX108" fmla="*/ 223756 w 312820"/>
              <a:gd name="connsiteY108" fmla="*/ 199739 h 312806"/>
              <a:gd name="connsiteX109" fmla="*/ 223756 w 312820"/>
              <a:gd name="connsiteY109" fmla="*/ 209334 h 312806"/>
              <a:gd name="connsiteX110" fmla="*/ 92424 w 312820"/>
              <a:gd name="connsiteY110" fmla="*/ 298588 h 312806"/>
              <a:gd name="connsiteX111" fmla="*/ 135081 w 312820"/>
              <a:gd name="connsiteY111" fmla="*/ 298588 h 312806"/>
              <a:gd name="connsiteX112" fmla="*/ 142191 w 312820"/>
              <a:gd name="connsiteY112" fmla="*/ 305698 h 312806"/>
              <a:gd name="connsiteX113" fmla="*/ 135081 w 312820"/>
              <a:gd name="connsiteY113" fmla="*/ 312807 h 312806"/>
              <a:gd name="connsiteX114" fmla="*/ 92424 w 312820"/>
              <a:gd name="connsiteY114" fmla="*/ 312807 h 312806"/>
              <a:gd name="connsiteX115" fmla="*/ 85315 w 312820"/>
              <a:gd name="connsiteY115" fmla="*/ 305698 h 312806"/>
              <a:gd name="connsiteX116" fmla="*/ 92424 w 312820"/>
              <a:gd name="connsiteY116" fmla="*/ 298588 h 3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312820" h="312806">
                <a:moveTo>
                  <a:pt x="305711" y="312807"/>
                </a:moveTo>
                <a:lnTo>
                  <a:pt x="263053" y="312807"/>
                </a:lnTo>
                <a:cubicBezTo>
                  <a:pt x="259123" y="312807"/>
                  <a:pt x="255944" y="309613"/>
                  <a:pt x="255944" y="305698"/>
                </a:cubicBezTo>
                <a:cubicBezTo>
                  <a:pt x="255944" y="301768"/>
                  <a:pt x="259123" y="298588"/>
                  <a:pt x="263053" y="298588"/>
                </a:cubicBezTo>
                <a:lnTo>
                  <a:pt x="298601" y="298588"/>
                </a:lnTo>
                <a:lnTo>
                  <a:pt x="298601" y="263042"/>
                </a:lnTo>
                <a:cubicBezTo>
                  <a:pt x="298601" y="259112"/>
                  <a:pt x="301781" y="255933"/>
                  <a:pt x="305711" y="255933"/>
                </a:cubicBezTo>
                <a:cubicBezTo>
                  <a:pt x="309626" y="255933"/>
                  <a:pt x="312820" y="259112"/>
                  <a:pt x="312820" y="263042"/>
                </a:cubicBezTo>
                <a:lnTo>
                  <a:pt x="312820" y="305697"/>
                </a:lnTo>
                <a:cubicBezTo>
                  <a:pt x="312820" y="309613"/>
                  <a:pt x="309626" y="312807"/>
                  <a:pt x="305711" y="312807"/>
                </a:cubicBezTo>
                <a:close/>
                <a:moveTo>
                  <a:pt x="305711" y="227496"/>
                </a:moveTo>
                <a:cubicBezTo>
                  <a:pt x="301781" y="227496"/>
                  <a:pt x="298601" y="224302"/>
                  <a:pt x="298601" y="220386"/>
                </a:cubicBezTo>
                <a:lnTo>
                  <a:pt x="298601" y="177731"/>
                </a:lnTo>
                <a:cubicBezTo>
                  <a:pt x="298601" y="173801"/>
                  <a:pt x="301781" y="170622"/>
                  <a:pt x="305711" y="170622"/>
                </a:cubicBezTo>
                <a:cubicBezTo>
                  <a:pt x="309626" y="170622"/>
                  <a:pt x="312820" y="173801"/>
                  <a:pt x="312820" y="177731"/>
                </a:cubicBezTo>
                <a:lnTo>
                  <a:pt x="312820" y="220386"/>
                </a:lnTo>
                <a:cubicBezTo>
                  <a:pt x="312820" y="224302"/>
                  <a:pt x="309626" y="227496"/>
                  <a:pt x="305711" y="227496"/>
                </a:cubicBezTo>
                <a:close/>
                <a:moveTo>
                  <a:pt x="305711" y="142185"/>
                </a:moveTo>
                <a:cubicBezTo>
                  <a:pt x="301781" y="142185"/>
                  <a:pt x="298601" y="138991"/>
                  <a:pt x="298601" y="135075"/>
                </a:cubicBezTo>
                <a:lnTo>
                  <a:pt x="298601" y="92420"/>
                </a:lnTo>
                <a:cubicBezTo>
                  <a:pt x="298601" y="88491"/>
                  <a:pt x="301781" y="85311"/>
                  <a:pt x="305711" y="85311"/>
                </a:cubicBezTo>
                <a:cubicBezTo>
                  <a:pt x="309626" y="85311"/>
                  <a:pt x="312820" y="88491"/>
                  <a:pt x="312820" y="92420"/>
                </a:cubicBezTo>
                <a:lnTo>
                  <a:pt x="312820" y="135075"/>
                </a:lnTo>
                <a:cubicBezTo>
                  <a:pt x="312820" y="138991"/>
                  <a:pt x="309626" y="142185"/>
                  <a:pt x="305711" y="142185"/>
                </a:cubicBezTo>
                <a:close/>
                <a:moveTo>
                  <a:pt x="305711" y="56874"/>
                </a:moveTo>
                <a:cubicBezTo>
                  <a:pt x="301781" y="56874"/>
                  <a:pt x="298601" y="53680"/>
                  <a:pt x="298601" y="49764"/>
                </a:cubicBezTo>
                <a:lnTo>
                  <a:pt x="298601" y="14218"/>
                </a:lnTo>
                <a:lnTo>
                  <a:pt x="263053" y="14218"/>
                </a:lnTo>
                <a:cubicBezTo>
                  <a:pt x="259123" y="14218"/>
                  <a:pt x="255944" y="11025"/>
                  <a:pt x="255944" y="7109"/>
                </a:cubicBezTo>
                <a:cubicBezTo>
                  <a:pt x="255944" y="3180"/>
                  <a:pt x="259123" y="0"/>
                  <a:pt x="263053" y="0"/>
                </a:cubicBezTo>
                <a:lnTo>
                  <a:pt x="305710" y="0"/>
                </a:lnTo>
                <a:cubicBezTo>
                  <a:pt x="309626" y="0"/>
                  <a:pt x="312820" y="3180"/>
                  <a:pt x="312820" y="7109"/>
                </a:cubicBezTo>
                <a:lnTo>
                  <a:pt x="312820" y="49764"/>
                </a:lnTo>
                <a:cubicBezTo>
                  <a:pt x="312820" y="53680"/>
                  <a:pt x="309626" y="56874"/>
                  <a:pt x="305711" y="56874"/>
                </a:cubicBezTo>
                <a:close/>
                <a:moveTo>
                  <a:pt x="220396" y="312807"/>
                </a:moveTo>
                <a:lnTo>
                  <a:pt x="177739" y="312807"/>
                </a:lnTo>
                <a:cubicBezTo>
                  <a:pt x="173809" y="312807"/>
                  <a:pt x="170629" y="309613"/>
                  <a:pt x="170629" y="305698"/>
                </a:cubicBezTo>
                <a:cubicBezTo>
                  <a:pt x="170629" y="301768"/>
                  <a:pt x="173809" y="298588"/>
                  <a:pt x="177739" y="298588"/>
                </a:cubicBezTo>
                <a:lnTo>
                  <a:pt x="220396" y="298588"/>
                </a:lnTo>
                <a:cubicBezTo>
                  <a:pt x="224311" y="298588"/>
                  <a:pt x="227505" y="301768"/>
                  <a:pt x="227505" y="305698"/>
                </a:cubicBezTo>
                <a:cubicBezTo>
                  <a:pt x="227505" y="309613"/>
                  <a:pt x="224311" y="312807"/>
                  <a:pt x="220396" y="312807"/>
                </a:cubicBezTo>
                <a:close/>
                <a:moveTo>
                  <a:pt x="220396" y="14218"/>
                </a:moveTo>
                <a:lnTo>
                  <a:pt x="177739" y="14218"/>
                </a:lnTo>
                <a:cubicBezTo>
                  <a:pt x="173809" y="14218"/>
                  <a:pt x="170629" y="11025"/>
                  <a:pt x="170629" y="7109"/>
                </a:cubicBezTo>
                <a:cubicBezTo>
                  <a:pt x="170629" y="3180"/>
                  <a:pt x="173809" y="0"/>
                  <a:pt x="177739" y="0"/>
                </a:cubicBezTo>
                <a:lnTo>
                  <a:pt x="220396" y="0"/>
                </a:lnTo>
                <a:cubicBezTo>
                  <a:pt x="224311" y="0"/>
                  <a:pt x="227505" y="3180"/>
                  <a:pt x="227505" y="7109"/>
                </a:cubicBezTo>
                <a:cubicBezTo>
                  <a:pt x="227505" y="11025"/>
                  <a:pt x="224311" y="14218"/>
                  <a:pt x="220396" y="14218"/>
                </a:cubicBezTo>
                <a:close/>
                <a:moveTo>
                  <a:pt x="135081" y="14218"/>
                </a:moveTo>
                <a:lnTo>
                  <a:pt x="92424" y="14218"/>
                </a:lnTo>
                <a:cubicBezTo>
                  <a:pt x="88495" y="14218"/>
                  <a:pt x="85315" y="11025"/>
                  <a:pt x="85315" y="7109"/>
                </a:cubicBezTo>
                <a:cubicBezTo>
                  <a:pt x="85315" y="3180"/>
                  <a:pt x="88495" y="0"/>
                  <a:pt x="92424" y="0"/>
                </a:cubicBezTo>
                <a:lnTo>
                  <a:pt x="135081" y="0"/>
                </a:lnTo>
                <a:cubicBezTo>
                  <a:pt x="138997" y="0"/>
                  <a:pt x="142191" y="3180"/>
                  <a:pt x="142191" y="7109"/>
                </a:cubicBezTo>
                <a:cubicBezTo>
                  <a:pt x="142191" y="11025"/>
                  <a:pt x="138997" y="14218"/>
                  <a:pt x="135081" y="14218"/>
                </a:cubicBezTo>
                <a:close/>
                <a:moveTo>
                  <a:pt x="49767" y="312807"/>
                </a:moveTo>
                <a:lnTo>
                  <a:pt x="7110" y="312807"/>
                </a:lnTo>
                <a:cubicBezTo>
                  <a:pt x="3180" y="312807"/>
                  <a:pt x="0" y="309613"/>
                  <a:pt x="0" y="305698"/>
                </a:cubicBezTo>
                <a:lnTo>
                  <a:pt x="0" y="263042"/>
                </a:lnTo>
                <a:cubicBezTo>
                  <a:pt x="0" y="259113"/>
                  <a:pt x="3180" y="255933"/>
                  <a:pt x="7110" y="255933"/>
                </a:cubicBezTo>
                <a:cubicBezTo>
                  <a:pt x="11032" y="255933"/>
                  <a:pt x="14219" y="259113"/>
                  <a:pt x="14219" y="263042"/>
                </a:cubicBezTo>
                <a:lnTo>
                  <a:pt x="14219" y="298589"/>
                </a:lnTo>
                <a:lnTo>
                  <a:pt x="49767" y="298589"/>
                </a:lnTo>
                <a:cubicBezTo>
                  <a:pt x="53690" y="298589"/>
                  <a:pt x="56877" y="301768"/>
                  <a:pt x="56877" y="305698"/>
                </a:cubicBezTo>
                <a:cubicBezTo>
                  <a:pt x="56877" y="309613"/>
                  <a:pt x="53690" y="312807"/>
                  <a:pt x="49767" y="312807"/>
                </a:cubicBezTo>
                <a:close/>
                <a:moveTo>
                  <a:pt x="49767" y="14218"/>
                </a:moveTo>
                <a:lnTo>
                  <a:pt x="14219" y="14218"/>
                </a:lnTo>
                <a:lnTo>
                  <a:pt x="14219" y="49764"/>
                </a:lnTo>
                <a:cubicBezTo>
                  <a:pt x="14219" y="53680"/>
                  <a:pt x="11032" y="56874"/>
                  <a:pt x="7109" y="56874"/>
                </a:cubicBezTo>
                <a:cubicBezTo>
                  <a:pt x="3180" y="56874"/>
                  <a:pt x="0" y="53680"/>
                  <a:pt x="0" y="49764"/>
                </a:cubicBezTo>
                <a:lnTo>
                  <a:pt x="0" y="7109"/>
                </a:lnTo>
                <a:cubicBezTo>
                  <a:pt x="0" y="3180"/>
                  <a:pt x="3180" y="0"/>
                  <a:pt x="7109" y="0"/>
                </a:cubicBezTo>
                <a:lnTo>
                  <a:pt x="49767" y="0"/>
                </a:lnTo>
                <a:cubicBezTo>
                  <a:pt x="53689" y="0"/>
                  <a:pt x="56876" y="3180"/>
                  <a:pt x="56876" y="7109"/>
                </a:cubicBezTo>
                <a:cubicBezTo>
                  <a:pt x="56877" y="11025"/>
                  <a:pt x="53690" y="14218"/>
                  <a:pt x="49767" y="14218"/>
                </a:cubicBezTo>
                <a:close/>
                <a:moveTo>
                  <a:pt x="7110" y="85311"/>
                </a:moveTo>
                <a:cubicBezTo>
                  <a:pt x="11032" y="85311"/>
                  <a:pt x="14219" y="88491"/>
                  <a:pt x="14219" y="92420"/>
                </a:cubicBezTo>
                <a:lnTo>
                  <a:pt x="14219" y="135075"/>
                </a:lnTo>
                <a:cubicBezTo>
                  <a:pt x="14219" y="138991"/>
                  <a:pt x="11032" y="142185"/>
                  <a:pt x="7110" y="142185"/>
                </a:cubicBezTo>
                <a:cubicBezTo>
                  <a:pt x="3180" y="142185"/>
                  <a:pt x="0" y="138991"/>
                  <a:pt x="0" y="135075"/>
                </a:cubicBezTo>
                <a:lnTo>
                  <a:pt x="0" y="92420"/>
                </a:lnTo>
                <a:cubicBezTo>
                  <a:pt x="0" y="88491"/>
                  <a:pt x="3180" y="85311"/>
                  <a:pt x="7110" y="85311"/>
                </a:cubicBezTo>
                <a:close/>
                <a:moveTo>
                  <a:pt x="7110" y="170622"/>
                </a:moveTo>
                <a:cubicBezTo>
                  <a:pt x="11032" y="170622"/>
                  <a:pt x="14219" y="173801"/>
                  <a:pt x="14219" y="177731"/>
                </a:cubicBezTo>
                <a:lnTo>
                  <a:pt x="14219" y="220386"/>
                </a:lnTo>
                <a:cubicBezTo>
                  <a:pt x="14219" y="224302"/>
                  <a:pt x="11032" y="227496"/>
                  <a:pt x="7110" y="227496"/>
                </a:cubicBezTo>
                <a:cubicBezTo>
                  <a:pt x="3180" y="227496"/>
                  <a:pt x="0" y="224302"/>
                  <a:pt x="0" y="220386"/>
                </a:cubicBezTo>
                <a:lnTo>
                  <a:pt x="0" y="177731"/>
                </a:lnTo>
                <a:cubicBezTo>
                  <a:pt x="0" y="173801"/>
                  <a:pt x="3180" y="170622"/>
                  <a:pt x="7110" y="170622"/>
                </a:cubicBezTo>
                <a:close/>
                <a:moveTo>
                  <a:pt x="223756" y="209334"/>
                </a:moveTo>
                <a:lnTo>
                  <a:pt x="209343" y="223747"/>
                </a:lnTo>
                <a:cubicBezTo>
                  <a:pt x="206704" y="226384"/>
                  <a:pt x="202400" y="226384"/>
                  <a:pt x="199748" y="223747"/>
                </a:cubicBezTo>
                <a:lnTo>
                  <a:pt x="158937" y="182938"/>
                </a:lnTo>
                <a:lnTo>
                  <a:pt x="118127" y="223747"/>
                </a:lnTo>
                <a:cubicBezTo>
                  <a:pt x="115475" y="226384"/>
                  <a:pt x="111170" y="226384"/>
                  <a:pt x="108532" y="223747"/>
                </a:cubicBezTo>
                <a:lnTo>
                  <a:pt x="94118" y="209334"/>
                </a:lnTo>
                <a:cubicBezTo>
                  <a:pt x="91480" y="206696"/>
                  <a:pt x="91480" y="202391"/>
                  <a:pt x="94118" y="199739"/>
                </a:cubicBezTo>
                <a:lnTo>
                  <a:pt x="134942" y="158930"/>
                </a:lnTo>
                <a:lnTo>
                  <a:pt x="94118" y="118135"/>
                </a:lnTo>
                <a:cubicBezTo>
                  <a:pt x="91480" y="115470"/>
                  <a:pt x="91480" y="111179"/>
                  <a:pt x="94118" y="108527"/>
                </a:cubicBezTo>
                <a:lnTo>
                  <a:pt x="108532" y="94128"/>
                </a:lnTo>
                <a:cubicBezTo>
                  <a:pt x="111170" y="91476"/>
                  <a:pt x="115475" y="91476"/>
                  <a:pt x="118127" y="94128"/>
                </a:cubicBezTo>
                <a:lnTo>
                  <a:pt x="158937" y="134937"/>
                </a:lnTo>
                <a:lnTo>
                  <a:pt x="199748" y="94128"/>
                </a:lnTo>
                <a:cubicBezTo>
                  <a:pt x="202400" y="91476"/>
                  <a:pt x="206704" y="91476"/>
                  <a:pt x="209343" y="94128"/>
                </a:cubicBezTo>
                <a:lnTo>
                  <a:pt x="223756" y="108527"/>
                </a:lnTo>
                <a:cubicBezTo>
                  <a:pt x="226394" y="111179"/>
                  <a:pt x="226394" y="115470"/>
                  <a:pt x="223756" y="118135"/>
                </a:cubicBezTo>
                <a:lnTo>
                  <a:pt x="182932" y="158930"/>
                </a:lnTo>
                <a:lnTo>
                  <a:pt x="223756" y="199739"/>
                </a:lnTo>
                <a:cubicBezTo>
                  <a:pt x="226394" y="202391"/>
                  <a:pt x="226394" y="206696"/>
                  <a:pt x="223756" y="209334"/>
                </a:cubicBezTo>
                <a:close/>
                <a:moveTo>
                  <a:pt x="92424" y="298588"/>
                </a:moveTo>
                <a:lnTo>
                  <a:pt x="135081" y="298588"/>
                </a:lnTo>
                <a:cubicBezTo>
                  <a:pt x="138997" y="298588"/>
                  <a:pt x="142191" y="301768"/>
                  <a:pt x="142191" y="305698"/>
                </a:cubicBezTo>
                <a:cubicBezTo>
                  <a:pt x="142191" y="309613"/>
                  <a:pt x="138997" y="312807"/>
                  <a:pt x="135081" y="312807"/>
                </a:cubicBezTo>
                <a:lnTo>
                  <a:pt x="92424" y="312807"/>
                </a:lnTo>
                <a:cubicBezTo>
                  <a:pt x="88495" y="312807"/>
                  <a:pt x="85315" y="309613"/>
                  <a:pt x="85315" y="305698"/>
                </a:cubicBezTo>
                <a:cubicBezTo>
                  <a:pt x="85315" y="301768"/>
                  <a:pt x="88494" y="298588"/>
                  <a:pt x="92424" y="298588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图形 48">
            <a:extLst>
              <a:ext uri="{FF2B5EF4-FFF2-40B4-BE49-F238E27FC236}">
                <a16:creationId xmlns:a16="http://schemas.microsoft.com/office/drawing/2014/main" id="{D50D1FB7-0928-4B9B-BFFA-CE21F66CC8B2}"/>
              </a:ext>
            </a:extLst>
          </p:cNvPr>
          <p:cNvSpPr/>
          <p:nvPr/>
        </p:nvSpPr>
        <p:spPr>
          <a:xfrm>
            <a:off x="10940789" y="2342217"/>
            <a:ext cx="229305" cy="229271"/>
          </a:xfrm>
          <a:custGeom>
            <a:avLst/>
            <a:gdLst>
              <a:gd name="connsiteX0" fmla="*/ 125697 w 229305"/>
              <a:gd name="connsiteY0" fmla="*/ 114633 h 229271"/>
              <a:gd name="connsiteX1" fmla="*/ 227052 w 229305"/>
              <a:gd name="connsiteY1" fmla="*/ 13171 h 229271"/>
              <a:gd name="connsiteX2" fmla="*/ 227043 w 229305"/>
              <a:gd name="connsiteY2" fmla="*/ 2260 h 229271"/>
              <a:gd name="connsiteX3" fmla="*/ 216133 w 229305"/>
              <a:gd name="connsiteY3" fmla="*/ 2260 h 229271"/>
              <a:gd name="connsiteX4" fmla="*/ 114653 w 229305"/>
              <a:gd name="connsiteY4" fmla="*/ 103851 h 229271"/>
              <a:gd name="connsiteX5" fmla="*/ 13181 w 229305"/>
              <a:gd name="connsiteY5" fmla="*/ 2260 h 229271"/>
              <a:gd name="connsiteX6" fmla="*/ 2262 w 229305"/>
              <a:gd name="connsiteY6" fmla="*/ 2260 h 229271"/>
              <a:gd name="connsiteX7" fmla="*/ 2253 w 229305"/>
              <a:gd name="connsiteY7" fmla="*/ 13171 h 229271"/>
              <a:gd name="connsiteX8" fmla="*/ 103608 w 229305"/>
              <a:gd name="connsiteY8" fmla="*/ 114633 h 229271"/>
              <a:gd name="connsiteX9" fmla="*/ 2253 w 229305"/>
              <a:gd name="connsiteY9" fmla="*/ 216105 h 229271"/>
              <a:gd name="connsiteX10" fmla="*/ 2262 w 229305"/>
              <a:gd name="connsiteY10" fmla="*/ 227016 h 229271"/>
              <a:gd name="connsiteX11" fmla="*/ 7721 w 229305"/>
              <a:gd name="connsiteY11" fmla="*/ 229271 h 229271"/>
              <a:gd name="connsiteX12" fmla="*/ 13181 w 229305"/>
              <a:gd name="connsiteY12" fmla="*/ 227007 h 229271"/>
              <a:gd name="connsiteX13" fmla="*/ 114652 w 229305"/>
              <a:gd name="connsiteY13" fmla="*/ 125416 h 229271"/>
              <a:gd name="connsiteX14" fmla="*/ 216132 w 229305"/>
              <a:gd name="connsiteY14" fmla="*/ 227007 h 229271"/>
              <a:gd name="connsiteX15" fmla="*/ 221592 w 229305"/>
              <a:gd name="connsiteY15" fmla="*/ 229271 h 229271"/>
              <a:gd name="connsiteX16" fmla="*/ 227042 w 229305"/>
              <a:gd name="connsiteY16" fmla="*/ 227016 h 229271"/>
              <a:gd name="connsiteX17" fmla="*/ 227051 w 229305"/>
              <a:gd name="connsiteY17" fmla="*/ 216105 h 229271"/>
              <a:gd name="connsiteX18" fmla="*/ 125697 w 229305"/>
              <a:gd name="connsiteY18" fmla="*/ 114633 h 22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305" h="229271">
                <a:moveTo>
                  <a:pt x="125697" y="114633"/>
                </a:moveTo>
                <a:lnTo>
                  <a:pt x="227052" y="13171"/>
                </a:lnTo>
                <a:cubicBezTo>
                  <a:pt x="230057" y="10157"/>
                  <a:pt x="230057" y="5266"/>
                  <a:pt x="227043" y="2260"/>
                </a:cubicBezTo>
                <a:cubicBezTo>
                  <a:pt x="224021" y="-753"/>
                  <a:pt x="219138" y="-753"/>
                  <a:pt x="216133" y="2260"/>
                </a:cubicBezTo>
                <a:lnTo>
                  <a:pt x="114653" y="103851"/>
                </a:lnTo>
                <a:lnTo>
                  <a:pt x="13181" y="2260"/>
                </a:lnTo>
                <a:cubicBezTo>
                  <a:pt x="10167" y="-753"/>
                  <a:pt x="5275" y="-753"/>
                  <a:pt x="2262" y="2260"/>
                </a:cubicBezTo>
                <a:cubicBezTo>
                  <a:pt x="-752" y="5266"/>
                  <a:pt x="-752" y="10157"/>
                  <a:pt x="2253" y="13171"/>
                </a:cubicBezTo>
                <a:lnTo>
                  <a:pt x="103608" y="114633"/>
                </a:lnTo>
                <a:lnTo>
                  <a:pt x="2253" y="216105"/>
                </a:lnTo>
                <a:cubicBezTo>
                  <a:pt x="-752" y="219119"/>
                  <a:pt x="-752" y="224002"/>
                  <a:pt x="2262" y="227016"/>
                </a:cubicBezTo>
                <a:cubicBezTo>
                  <a:pt x="3768" y="228514"/>
                  <a:pt x="5741" y="229271"/>
                  <a:pt x="7721" y="229271"/>
                </a:cubicBezTo>
                <a:cubicBezTo>
                  <a:pt x="9693" y="229271"/>
                  <a:pt x="11674" y="228514"/>
                  <a:pt x="13181" y="227007"/>
                </a:cubicBezTo>
                <a:lnTo>
                  <a:pt x="114652" y="125416"/>
                </a:lnTo>
                <a:lnTo>
                  <a:pt x="216132" y="227007"/>
                </a:lnTo>
                <a:cubicBezTo>
                  <a:pt x="217639" y="228514"/>
                  <a:pt x="219611" y="229271"/>
                  <a:pt x="221592" y="229271"/>
                </a:cubicBezTo>
                <a:cubicBezTo>
                  <a:pt x="223563" y="229271"/>
                  <a:pt x="225536" y="228514"/>
                  <a:pt x="227042" y="227016"/>
                </a:cubicBezTo>
                <a:cubicBezTo>
                  <a:pt x="230057" y="224002"/>
                  <a:pt x="230057" y="219119"/>
                  <a:pt x="227051" y="216105"/>
                </a:cubicBezTo>
                <a:lnTo>
                  <a:pt x="125697" y="114633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图形 50">
            <a:extLst>
              <a:ext uri="{FF2B5EF4-FFF2-40B4-BE49-F238E27FC236}">
                <a16:creationId xmlns:a16="http://schemas.microsoft.com/office/drawing/2014/main" id="{FAE874E0-A512-4944-A1AA-7C5E1D0AAE60}"/>
              </a:ext>
            </a:extLst>
          </p:cNvPr>
          <p:cNvSpPr/>
          <p:nvPr/>
        </p:nvSpPr>
        <p:spPr>
          <a:xfrm>
            <a:off x="970066" y="3250492"/>
            <a:ext cx="328668" cy="145012"/>
          </a:xfrm>
          <a:custGeom>
            <a:avLst/>
            <a:gdLst>
              <a:gd name="connsiteX0" fmla="*/ 295284 w 328668"/>
              <a:gd name="connsiteY0" fmla="*/ 125429 h 145012"/>
              <a:gd name="connsiteX1" fmla="*/ 294929 w 328668"/>
              <a:gd name="connsiteY1" fmla="*/ 123362 h 145012"/>
              <a:gd name="connsiteX2" fmla="*/ 293723 w 328668"/>
              <a:gd name="connsiteY2" fmla="*/ 123362 h 145012"/>
              <a:gd name="connsiteX3" fmla="*/ 292747 w 328668"/>
              <a:gd name="connsiteY3" fmla="*/ 118946 h 145012"/>
              <a:gd name="connsiteX4" fmla="*/ 294210 w 328668"/>
              <a:gd name="connsiteY4" fmla="*/ 118631 h 145012"/>
              <a:gd name="connsiteX5" fmla="*/ 290808 w 328668"/>
              <a:gd name="connsiteY5" fmla="*/ 95286 h 145012"/>
              <a:gd name="connsiteX6" fmla="*/ 286687 w 328668"/>
              <a:gd name="connsiteY6" fmla="*/ 94656 h 145012"/>
              <a:gd name="connsiteX7" fmla="*/ 285956 w 328668"/>
              <a:gd name="connsiteY7" fmla="*/ 90555 h 145012"/>
              <a:gd name="connsiteX8" fmla="*/ 290076 w 328668"/>
              <a:gd name="connsiteY8" fmla="*/ 90869 h 145012"/>
              <a:gd name="connsiteX9" fmla="*/ 288626 w 328668"/>
              <a:gd name="connsiteY9" fmla="*/ 77620 h 145012"/>
              <a:gd name="connsiteX10" fmla="*/ 286199 w 328668"/>
              <a:gd name="connsiteY10" fmla="*/ 77299 h 145012"/>
              <a:gd name="connsiteX11" fmla="*/ 284260 w 328668"/>
              <a:gd name="connsiteY11" fmla="*/ 62157 h 145012"/>
              <a:gd name="connsiteX12" fmla="*/ 286687 w 328668"/>
              <a:gd name="connsiteY12" fmla="*/ 62157 h 145012"/>
              <a:gd name="connsiteX13" fmla="*/ 283285 w 328668"/>
              <a:gd name="connsiteY13" fmla="*/ 44491 h 145012"/>
              <a:gd name="connsiteX14" fmla="*/ 274798 w 328668"/>
              <a:gd name="connsiteY14" fmla="*/ 42597 h 145012"/>
              <a:gd name="connsiteX15" fmla="*/ 277950 w 328668"/>
              <a:gd name="connsiteY15" fmla="*/ 64364 h 145012"/>
              <a:gd name="connsiteX16" fmla="*/ 276249 w 328668"/>
              <a:gd name="connsiteY16" fmla="*/ 64364 h 145012"/>
              <a:gd name="connsiteX17" fmla="*/ 275280 w 328668"/>
              <a:gd name="connsiteY17" fmla="*/ 59319 h 145012"/>
              <a:gd name="connsiteX18" fmla="*/ 270915 w 328668"/>
              <a:gd name="connsiteY18" fmla="*/ 58055 h 145012"/>
              <a:gd name="connsiteX19" fmla="*/ 268726 w 328668"/>
              <a:gd name="connsiteY19" fmla="*/ 41962 h 145012"/>
              <a:gd name="connsiteX20" fmla="*/ 231365 w 328668"/>
              <a:gd name="connsiteY20" fmla="*/ 34394 h 145012"/>
              <a:gd name="connsiteX21" fmla="*/ 233304 w 328668"/>
              <a:gd name="connsiteY21" fmla="*/ 51115 h 145012"/>
              <a:gd name="connsiteX22" fmla="*/ 229671 w 328668"/>
              <a:gd name="connsiteY22" fmla="*/ 51115 h 145012"/>
              <a:gd name="connsiteX23" fmla="*/ 227970 w 328668"/>
              <a:gd name="connsiteY23" fmla="*/ 33444 h 145012"/>
              <a:gd name="connsiteX24" fmla="*/ 201766 w 328668"/>
              <a:gd name="connsiteY24" fmla="*/ 28713 h 145012"/>
              <a:gd name="connsiteX25" fmla="*/ 202979 w 328668"/>
              <a:gd name="connsiteY25" fmla="*/ 47014 h 145012"/>
              <a:gd name="connsiteX26" fmla="*/ 199339 w 328668"/>
              <a:gd name="connsiteY26" fmla="*/ 46378 h 145012"/>
              <a:gd name="connsiteX27" fmla="*/ 197882 w 328668"/>
              <a:gd name="connsiteY27" fmla="*/ 27448 h 145012"/>
              <a:gd name="connsiteX28" fmla="*/ 149595 w 328668"/>
              <a:gd name="connsiteY28" fmla="*/ 18301 h 145012"/>
              <a:gd name="connsiteX29" fmla="*/ 150571 w 328668"/>
              <a:gd name="connsiteY29" fmla="*/ 47014 h 145012"/>
              <a:gd name="connsiteX30" fmla="*/ 145474 w 328668"/>
              <a:gd name="connsiteY30" fmla="*/ 47014 h 145012"/>
              <a:gd name="connsiteX31" fmla="*/ 144743 w 328668"/>
              <a:gd name="connsiteY31" fmla="*/ 17357 h 145012"/>
              <a:gd name="connsiteX32" fmla="*/ 130190 w 328668"/>
              <a:gd name="connsiteY32" fmla="*/ 14514 h 145012"/>
              <a:gd name="connsiteX33" fmla="*/ 129464 w 328668"/>
              <a:gd name="connsiteY33" fmla="*/ 45120 h 145012"/>
              <a:gd name="connsiteX34" fmla="*/ 112720 w 328668"/>
              <a:gd name="connsiteY34" fmla="*/ 43226 h 145012"/>
              <a:gd name="connsiteX35" fmla="*/ 112964 w 328668"/>
              <a:gd name="connsiteY35" fmla="*/ 39754 h 145012"/>
              <a:gd name="connsiteX36" fmla="*/ 123154 w 328668"/>
              <a:gd name="connsiteY36" fmla="*/ 41018 h 145012"/>
              <a:gd name="connsiteX37" fmla="*/ 122181 w 328668"/>
              <a:gd name="connsiteY37" fmla="*/ 12935 h 145012"/>
              <a:gd name="connsiteX38" fmla="*/ 88458 w 328668"/>
              <a:gd name="connsiteY38" fmla="*/ 6625 h 145012"/>
              <a:gd name="connsiteX39" fmla="*/ 88458 w 328668"/>
              <a:gd name="connsiteY39" fmla="*/ 18301 h 145012"/>
              <a:gd name="connsiteX40" fmla="*/ 94521 w 328668"/>
              <a:gd name="connsiteY40" fmla="*/ 19566 h 145012"/>
              <a:gd name="connsiteX41" fmla="*/ 93795 w 328668"/>
              <a:gd name="connsiteY41" fmla="*/ 29342 h 145012"/>
              <a:gd name="connsiteX42" fmla="*/ 83605 w 328668"/>
              <a:gd name="connsiteY42" fmla="*/ 28084 h 145012"/>
              <a:gd name="connsiteX43" fmla="*/ 83845 w 328668"/>
              <a:gd name="connsiteY43" fmla="*/ 5367 h 145012"/>
              <a:gd name="connsiteX44" fmla="*/ 77295 w 328668"/>
              <a:gd name="connsiteY44" fmla="*/ 4737 h 145012"/>
              <a:gd name="connsiteX45" fmla="*/ 75840 w 328668"/>
              <a:gd name="connsiteY45" fmla="*/ 25875 h 145012"/>
              <a:gd name="connsiteX46" fmla="*/ 68805 w 328668"/>
              <a:gd name="connsiteY46" fmla="*/ 25239 h 145012"/>
              <a:gd name="connsiteX47" fmla="*/ 70018 w 328668"/>
              <a:gd name="connsiteY47" fmla="*/ 3158 h 145012"/>
              <a:gd name="connsiteX48" fmla="*/ 52304 w 328668"/>
              <a:gd name="connsiteY48" fmla="*/ 0 h 145012"/>
              <a:gd name="connsiteX49" fmla="*/ 37504 w 328668"/>
              <a:gd name="connsiteY49" fmla="*/ 73196 h 145012"/>
              <a:gd name="connsiteX50" fmla="*/ 33453 w 328668"/>
              <a:gd name="connsiteY50" fmla="*/ 125428 h 145012"/>
              <a:gd name="connsiteX51" fmla="*/ 0 w 328668"/>
              <a:gd name="connsiteY51" fmla="*/ 125428 h 145012"/>
              <a:gd name="connsiteX52" fmla="*/ 0 w 328668"/>
              <a:gd name="connsiteY52" fmla="*/ 145013 h 145012"/>
              <a:gd name="connsiteX53" fmla="*/ 328669 w 328668"/>
              <a:gd name="connsiteY53" fmla="*/ 145013 h 145012"/>
              <a:gd name="connsiteX54" fmla="*/ 328669 w 328668"/>
              <a:gd name="connsiteY54" fmla="*/ 125428 h 145012"/>
              <a:gd name="connsiteX55" fmla="*/ 295284 w 328668"/>
              <a:gd name="connsiteY55" fmla="*/ 125428 h 145012"/>
              <a:gd name="connsiteX56" fmla="*/ 271152 w 328668"/>
              <a:gd name="connsiteY56" fmla="*/ 77299 h 145012"/>
              <a:gd name="connsiteX57" fmla="*/ 273341 w 328668"/>
              <a:gd name="connsiteY57" fmla="*/ 77299 h 145012"/>
              <a:gd name="connsiteX58" fmla="*/ 276249 w 328668"/>
              <a:gd name="connsiteY58" fmla="*/ 102224 h 145012"/>
              <a:gd name="connsiteX59" fmla="*/ 285955 w 328668"/>
              <a:gd name="connsiteY59" fmla="*/ 103489 h 145012"/>
              <a:gd name="connsiteX60" fmla="*/ 286442 w 328668"/>
              <a:gd name="connsiteY60" fmla="*/ 108849 h 145012"/>
              <a:gd name="connsiteX61" fmla="*/ 273578 w 328668"/>
              <a:gd name="connsiteY61" fmla="*/ 108220 h 145012"/>
              <a:gd name="connsiteX62" fmla="*/ 275279 w 328668"/>
              <a:gd name="connsiteY62" fmla="*/ 122104 h 145012"/>
              <a:gd name="connsiteX63" fmla="*/ 268725 w 328668"/>
              <a:gd name="connsiteY63" fmla="*/ 122104 h 145012"/>
              <a:gd name="connsiteX64" fmla="*/ 267030 w 328668"/>
              <a:gd name="connsiteY64" fmla="*/ 102539 h 145012"/>
              <a:gd name="connsiteX65" fmla="*/ 274066 w 328668"/>
              <a:gd name="connsiteY65" fmla="*/ 102539 h 145012"/>
              <a:gd name="connsiteX66" fmla="*/ 271152 w 328668"/>
              <a:gd name="connsiteY66" fmla="*/ 77299 h 145012"/>
              <a:gd name="connsiteX67" fmla="*/ 253929 w 328668"/>
              <a:gd name="connsiteY67" fmla="*/ 55847 h 145012"/>
              <a:gd name="connsiteX68" fmla="*/ 249564 w 328668"/>
              <a:gd name="connsiteY68" fmla="*/ 54903 h 145012"/>
              <a:gd name="connsiteX69" fmla="*/ 248107 w 328668"/>
              <a:gd name="connsiteY69" fmla="*/ 42598 h 145012"/>
              <a:gd name="connsiteX70" fmla="*/ 255143 w 328668"/>
              <a:gd name="connsiteY70" fmla="*/ 44170 h 145012"/>
              <a:gd name="connsiteX71" fmla="*/ 257325 w 328668"/>
              <a:gd name="connsiteY71" fmla="*/ 61842 h 145012"/>
              <a:gd name="connsiteX72" fmla="*/ 268969 w 328668"/>
              <a:gd name="connsiteY72" fmla="*/ 63422 h 145012"/>
              <a:gd name="connsiteX73" fmla="*/ 268969 w 328668"/>
              <a:gd name="connsiteY73" fmla="*/ 67523 h 145012"/>
              <a:gd name="connsiteX74" fmla="*/ 257325 w 328668"/>
              <a:gd name="connsiteY74" fmla="*/ 66573 h 145012"/>
              <a:gd name="connsiteX75" fmla="*/ 259026 w 328668"/>
              <a:gd name="connsiteY75" fmla="*/ 83295 h 145012"/>
              <a:gd name="connsiteX76" fmla="*/ 247619 w 328668"/>
              <a:gd name="connsiteY76" fmla="*/ 82666 h 145012"/>
              <a:gd name="connsiteX77" fmla="*/ 246650 w 328668"/>
              <a:gd name="connsiteY77" fmla="*/ 71940 h 145012"/>
              <a:gd name="connsiteX78" fmla="*/ 256356 w 328668"/>
              <a:gd name="connsiteY78" fmla="*/ 73519 h 145012"/>
              <a:gd name="connsiteX79" fmla="*/ 253929 w 328668"/>
              <a:gd name="connsiteY79" fmla="*/ 55847 h 145012"/>
              <a:gd name="connsiteX80" fmla="*/ 233792 w 328668"/>
              <a:gd name="connsiteY80" fmla="*/ 82665 h 145012"/>
              <a:gd name="connsiteX81" fmla="*/ 252472 w 328668"/>
              <a:gd name="connsiteY81" fmla="*/ 84874 h 145012"/>
              <a:gd name="connsiteX82" fmla="*/ 256356 w 328668"/>
              <a:gd name="connsiteY82" fmla="*/ 120211 h 145012"/>
              <a:gd name="connsiteX83" fmla="*/ 250045 w 328668"/>
              <a:gd name="connsiteY83" fmla="*/ 119582 h 145012"/>
              <a:gd name="connsiteX84" fmla="*/ 246650 w 328668"/>
              <a:gd name="connsiteY84" fmla="*/ 89605 h 145012"/>
              <a:gd name="connsiteX85" fmla="*/ 233792 w 328668"/>
              <a:gd name="connsiteY85" fmla="*/ 88346 h 145012"/>
              <a:gd name="connsiteX86" fmla="*/ 233792 w 328668"/>
              <a:gd name="connsiteY86" fmla="*/ 82665 h 145012"/>
              <a:gd name="connsiteX87" fmla="*/ 213654 w 328668"/>
              <a:gd name="connsiteY87" fmla="*/ 40390 h 145012"/>
              <a:gd name="connsiteX88" fmla="*/ 222147 w 328668"/>
              <a:gd name="connsiteY88" fmla="*/ 41962 h 145012"/>
              <a:gd name="connsiteX89" fmla="*/ 225780 w 328668"/>
              <a:gd name="connsiteY89" fmla="*/ 83924 h 145012"/>
              <a:gd name="connsiteX90" fmla="*/ 223354 w 328668"/>
              <a:gd name="connsiteY90" fmla="*/ 84559 h 145012"/>
              <a:gd name="connsiteX91" fmla="*/ 220927 w 328668"/>
              <a:gd name="connsiteY91" fmla="*/ 62786 h 145012"/>
              <a:gd name="connsiteX92" fmla="*/ 203704 w 328668"/>
              <a:gd name="connsiteY92" fmla="*/ 60578 h 145012"/>
              <a:gd name="connsiteX93" fmla="*/ 203467 w 328668"/>
              <a:gd name="connsiteY93" fmla="*/ 56476 h 145012"/>
              <a:gd name="connsiteX94" fmla="*/ 214867 w 328668"/>
              <a:gd name="connsiteY94" fmla="*/ 57741 h 145012"/>
              <a:gd name="connsiteX95" fmla="*/ 213654 w 328668"/>
              <a:gd name="connsiteY95" fmla="*/ 40390 h 145012"/>
              <a:gd name="connsiteX96" fmla="*/ 206375 w 328668"/>
              <a:gd name="connsiteY96" fmla="*/ 73518 h 145012"/>
              <a:gd name="connsiteX97" fmla="*/ 211228 w 328668"/>
              <a:gd name="connsiteY97" fmla="*/ 71625 h 145012"/>
              <a:gd name="connsiteX98" fmla="*/ 212441 w 328668"/>
              <a:gd name="connsiteY98" fmla="*/ 84874 h 145012"/>
              <a:gd name="connsiteX99" fmla="*/ 193760 w 328668"/>
              <a:gd name="connsiteY99" fmla="*/ 84245 h 145012"/>
              <a:gd name="connsiteX100" fmla="*/ 193273 w 328668"/>
              <a:gd name="connsiteY100" fmla="*/ 72883 h 145012"/>
              <a:gd name="connsiteX101" fmla="*/ 206375 w 328668"/>
              <a:gd name="connsiteY101" fmla="*/ 73518 h 145012"/>
              <a:gd name="connsiteX102" fmla="*/ 172654 w 328668"/>
              <a:gd name="connsiteY102" fmla="*/ 50166 h 145012"/>
              <a:gd name="connsiteX103" fmla="*/ 174105 w 328668"/>
              <a:gd name="connsiteY103" fmla="*/ 84559 h 145012"/>
              <a:gd name="connsiteX104" fmla="*/ 187688 w 328668"/>
              <a:gd name="connsiteY104" fmla="*/ 85189 h 145012"/>
              <a:gd name="connsiteX105" fmla="*/ 191334 w 328668"/>
              <a:gd name="connsiteY105" fmla="*/ 83609 h 145012"/>
              <a:gd name="connsiteX106" fmla="*/ 192541 w 328668"/>
              <a:gd name="connsiteY106" fmla="*/ 98437 h 145012"/>
              <a:gd name="connsiteX107" fmla="*/ 186962 w 328668"/>
              <a:gd name="connsiteY107" fmla="*/ 100966 h 145012"/>
              <a:gd name="connsiteX108" fmla="*/ 186725 w 328668"/>
              <a:gd name="connsiteY108" fmla="*/ 102860 h 145012"/>
              <a:gd name="connsiteX109" fmla="*/ 188420 w 328668"/>
              <a:gd name="connsiteY109" fmla="*/ 103174 h 145012"/>
              <a:gd name="connsiteX110" fmla="*/ 189151 w 328668"/>
              <a:gd name="connsiteY110" fmla="*/ 119261 h 145012"/>
              <a:gd name="connsiteX111" fmla="*/ 170465 w 328668"/>
              <a:gd name="connsiteY111" fmla="*/ 119582 h 145012"/>
              <a:gd name="connsiteX112" fmla="*/ 168763 w 328668"/>
              <a:gd name="connsiteY112" fmla="*/ 79508 h 145012"/>
              <a:gd name="connsiteX113" fmla="*/ 156631 w 328668"/>
              <a:gd name="connsiteY113" fmla="*/ 77935 h 145012"/>
              <a:gd name="connsiteX114" fmla="*/ 155424 w 328668"/>
              <a:gd name="connsiteY114" fmla="*/ 47958 h 145012"/>
              <a:gd name="connsiteX115" fmla="*/ 172654 w 328668"/>
              <a:gd name="connsiteY115" fmla="*/ 50166 h 145012"/>
              <a:gd name="connsiteX116" fmla="*/ 153724 w 328668"/>
              <a:gd name="connsiteY116" fmla="*/ 94971 h 145012"/>
              <a:gd name="connsiteX117" fmla="*/ 153961 w 328668"/>
              <a:gd name="connsiteY117" fmla="*/ 122888 h 145012"/>
              <a:gd name="connsiteX118" fmla="*/ 150308 w 328668"/>
              <a:gd name="connsiteY118" fmla="*/ 122743 h 145012"/>
              <a:gd name="connsiteX119" fmla="*/ 149596 w 328668"/>
              <a:gd name="connsiteY119" fmla="*/ 100967 h 145012"/>
              <a:gd name="connsiteX120" fmla="*/ 142805 w 328668"/>
              <a:gd name="connsiteY120" fmla="*/ 100652 h 145012"/>
              <a:gd name="connsiteX121" fmla="*/ 142560 w 328668"/>
              <a:gd name="connsiteY121" fmla="*/ 94021 h 145012"/>
              <a:gd name="connsiteX122" fmla="*/ 153724 w 328668"/>
              <a:gd name="connsiteY122" fmla="*/ 94971 h 145012"/>
              <a:gd name="connsiteX123" fmla="*/ 114662 w 328668"/>
              <a:gd name="connsiteY123" fmla="*/ 89919 h 145012"/>
              <a:gd name="connsiteX124" fmla="*/ 121938 w 328668"/>
              <a:gd name="connsiteY124" fmla="*/ 89919 h 145012"/>
              <a:gd name="connsiteX125" fmla="*/ 122666 w 328668"/>
              <a:gd name="connsiteY125" fmla="*/ 64365 h 145012"/>
              <a:gd name="connsiteX126" fmla="*/ 126065 w 328668"/>
              <a:gd name="connsiteY126" fmla="*/ 64365 h 145012"/>
              <a:gd name="connsiteX127" fmla="*/ 125821 w 328668"/>
              <a:gd name="connsiteY127" fmla="*/ 79507 h 145012"/>
              <a:gd name="connsiteX128" fmla="*/ 139171 w 328668"/>
              <a:gd name="connsiteY128" fmla="*/ 80772 h 145012"/>
              <a:gd name="connsiteX129" fmla="*/ 139171 w 328668"/>
              <a:gd name="connsiteY129" fmla="*/ 86138 h 145012"/>
              <a:gd name="connsiteX130" fmla="*/ 126550 w 328668"/>
              <a:gd name="connsiteY130" fmla="*/ 86138 h 145012"/>
              <a:gd name="connsiteX131" fmla="*/ 126065 w 328668"/>
              <a:gd name="connsiteY131" fmla="*/ 115480 h 145012"/>
              <a:gd name="connsiteX132" fmla="*/ 116359 w 328668"/>
              <a:gd name="connsiteY132" fmla="*/ 115480 h 145012"/>
              <a:gd name="connsiteX133" fmla="*/ 115875 w 328668"/>
              <a:gd name="connsiteY133" fmla="*/ 91813 h 145012"/>
              <a:gd name="connsiteX134" fmla="*/ 99618 w 328668"/>
              <a:gd name="connsiteY134" fmla="*/ 90240 h 145012"/>
              <a:gd name="connsiteX135" fmla="*/ 99374 w 328668"/>
              <a:gd name="connsiteY135" fmla="*/ 88346 h 145012"/>
              <a:gd name="connsiteX136" fmla="*/ 114662 w 328668"/>
              <a:gd name="connsiteY136" fmla="*/ 89919 h 145012"/>
              <a:gd name="connsiteX137" fmla="*/ 71957 w 328668"/>
              <a:gd name="connsiteY137" fmla="*/ 36288 h 145012"/>
              <a:gd name="connsiteX138" fmla="*/ 90156 w 328668"/>
              <a:gd name="connsiteY138" fmla="*/ 39125 h 145012"/>
              <a:gd name="connsiteX139" fmla="*/ 90156 w 328668"/>
              <a:gd name="connsiteY139" fmla="*/ 41962 h 145012"/>
              <a:gd name="connsiteX140" fmla="*/ 100103 w 328668"/>
              <a:gd name="connsiteY140" fmla="*/ 43227 h 145012"/>
              <a:gd name="connsiteX141" fmla="*/ 99862 w 328668"/>
              <a:gd name="connsiteY141" fmla="*/ 61213 h 145012"/>
              <a:gd name="connsiteX142" fmla="*/ 106410 w 328668"/>
              <a:gd name="connsiteY142" fmla="*/ 62157 h 145012"/>
              <a:gd name="connsiteX143" fmla="*/ 106410 w 328668"/>
              <a:gd name="connsiteY143" fmla="*/ 64994 h 145012"/>
              <a:gd name="connsiteX144" fmla="*/ 100103 w 328668"/>
              <a:gd name="connsiteY144" fmla="*/ 64365 h 145012"/>
              <a:gd name="connsiteX145" fmla="*/ 99863 w 328668"/>
              <a:gd name="connsiteY145" fmla="*/ 74462 h 145012"/>
              <a:gd name="connsiteX146" fmla="*/ 78752 w 328668"/>
              <a:gd name="connsiteY146" fmla="*/ 72255 h 145012"/>
              <a:gd name="connsiteX147" fmla="*/ 78752 w 328668"/>
              <a:gd name="connsiteY147" fmla="*/ 69731 h 145012"/>
              <a:gd name="connsiteX148" fmla="*/ 88214 w 328668"/>
              <a:gd name="connsiteY148" fmla="*/ 70675 h 145012"/>
              <a:gd name="connsiteX149" fmla="*/ 89428 w 328668"/>
              <a:gd name="connsiteY149" fmla="*/ 43856 h 145012"/>
              <a:gd name="connsiteX150" fmla="*/ 71717 w 328668"/>
              <a:gd name="connsiteY150" fmla="*/ 40705 h 145012"/>
              <a:gd name="connsiteX151" fmla="*/ 71957 w 328668"/>
              <a:gd name="connsiteY151" fmla="*/ 36288 h 145012"/>
              <a:gd name="connsiteX152" fmla="*/ 78508 w 328668"/>
              <a:gd name="connsiteY152" fmla="*/ 72568 h 145012"/>
              <a:gd name="connsiteX153" fmla="*/ 77863 w 328668"/>
              <a:gd name="connsiteY153" fmla="*/ 80347 h 145012"/>
              <a:gd name="connsiteX154" fmla="*/ 75356 w 328668"/>
              <a:gd name="connsiteY154" fmla="*/ 80246 h 145012"/>
              <a:gd name="connsiteX155" fmla="*/ 75681 w 328668"/>
              <a:gd name="connsiteY155" fmla="*/ 72151 h 145012"/>
              <a:gd name="connsiteX156" fmla="*/ 78508 w 328668"/>
              <a:gd name="connsiteY156" fmla="*/ 72568 h 145012"/>
              <a:gd name="connsiteX157" fmla="*/ 68561 w 328668"/>
              <a:gd name="connsiteY157" fmla="*/ 94335 h 145012"/>
              <a:gd name="connsiteX158" fmla="*/ 81423 w 328668"/>
              <a:gd name="connsiteY158" fmla="*/ 95286 h 145012"/>
              <a:gd name="connsiteX159" fmla="*/ 80962 w 328668"/>
              <a:gd name="connsiteY159" fmla="*/ 119981 h 145012"/>
              <a:gd name="connsiteX160" fmla="*/ 76793 w 328668"/>
              <a:gd name="connsiteY160" fmla="*/ 119814 h 145012"/>
              <a:gd name="connsiteX161" fmla="*/ 76570 w 328668"/>
              <a:gd name="connsiteY161" fmla="*/ 98437 h 145012"/>
              <a:gd name="connsiteX162" fmla="*/ 68317 w 328668"/>
              <a:gd name="connsiteY162" fmla="*/ 97808 h 145012"/>
              <a:gd name="connsiteX163" fmla="*/ 68561 w 328668"/>
              <a:gd name="connsiteY163" fmla="*/ 94335 h 145012"/>
              <a:gd name="connsiteX164" fmla="*/ 50851 w 328668"/>
              <a:gd name="connsiteY164" fmla="*/ 7466 h 145012"/>
              <a:gd name="connsiteX165" fmla="*/ 49313 w 328668"/>
              <a:gd name="connsiteY165" fmla="*/ 28084 h 145012"/>
              <a:gd name="connsiteX166" fmla="*/ 49718 w 328668"/>
              <a:gd name="connsiteY166" fmla="*/ 27558 h 145012"/>
              <a:gd name="connsiteX167" fmla="*/ 48344 w 328668"/>
              <a:gd name="connsiteY167" fmla="*/ 51007 h 145012"/>
              <a:gd name="connsiteX168" fmla="*/ 47695 w 328668"/>
              <a:gd name="connsiteY168" fmla="*/ 52060 h 145012"/>
              <a:gd name="connsiteX169" fmla="*/ 49233 w 328668"/>
              <a:gd name="connsiteY169" fmla="*/ 28714 h 145012"/>
              <a:gd name="connsiteX170" fmla="*/ 48989 w 328668"/>
              <a:gd name="connsiteY170" fmla="*/ 28817 h 145012"/>
              <a:gd name="connsiteX171" fmla="*/ 50446 w 328668"/>
              <a:gd name="connsiteY171" fmla="*/ 9572 h 145012"/>
              <a:gd name="connsiteX172" fmla="*/ 50851 w 328668"/>
              <a:gd name="connsiteY172" fmla="*/ 7466 h 145012"/>
              <a:gd name="connsiteX173" fmla="*/ 48505 w 328668"/>
              <a:gd name="connsiteY173" fmla="*/ 19772 h 145012"/>
              <a:gd name="connsiteX174" fmla="*/ 49037 w 328668"/>
              <a:gd name="connsiteY174" fmla="*/ 17273 h 145012"/>
              <a:gd name="connsiteX175" fmla="*/ 49073 w 328668"/>
              <a:gd name="connsiteY175" fmla="*/ 16934 h 145012"/>
              <a:gd name="connsiteX176" fmla="*/ 49037 w 328668"/>
              <a:gd name="connsiteY176" fmla="*/ 17273 h 145012"/>
              <a:gd name="connsiteX177" fmla="*/ 48505 w 328668"/>
              <a:gd name="connsiteY177" fmla="*/ 32501 h 145012"/>
              <a:gd name="connsiteX178" fmla="*/ 47211 w 328668"/>
              <a:gd name="connsiteY178" fmla="*/ 36814 h 145012"/>
              <a:gd name="connsiteX179" fmla="*/ 48505 w 328668"/>
              <a:gd name="connsiteY179" fmla="*/ 19772 h 145012"/>
              <a:gd name="connsiteX180" fmla="*/ 47939 w 328668"/>
              <a:gd name="connsiteY180" fmla="*/ 60263 h 145012"/>
              <a:gd name="connsiteX181" fmla="*/ 64193 w 328668"/>
              <a:gd name="connsiteY181" fmla="*/ 61842 h 145012"/>
              <a:gd name="connsiteX182" fmla="*/ 64193 w 328668"/>
              <a:gd name="connsiteY182" fmla="*/ 67837 h 145012"/>
              <a:gd name="connsiteX183" fmla="*/ 47695 w 328668"/>
              <a:gd name="connsiteY183" fmla="*/ 66258 h 145012"/>
              <a:gd name="connsiteX184" fmla="*/ 46482 w 328668"/>
              <a:gd name="connsiteY184" fmla="*/ 69095 h 145012"/>
              <a:gd name="connsiteX185" fmla="*/ 46726 w 328668"/>
              <a:gd name="connsiteY185" fmla="*/ 63421 h 145012"/>
              <a:gd name="connsiteX186" fmla="*/ 47939 w 328668"/>
              <a:gd name="connsiteY186" fmla="*/ 60263 h 145012"/>
              <a:gd name="connsiteX187" fmla="*/ 42034 w 328668"/>
              <a:gd name="connsiteY187" fmla="*/ 56058 h 145012"/>
              <a:gd name="connsiteX188" fmla="*/ 43006 w 328668"/>
              <a:gd name="connsiteY188" fmla="*/ 52900 h 145012"/>
              <a:gd name="connsiteX189" fmla="*/ 43006 w 328668"/>
              <a:gd name="connsiteY189" fmla="*/ 56161 h 145012"/>
              <a:gd name="connsiteX190" fmla="*/ 42598 w 328668"/>
              <a:gd name="connsiteY190" fmla="*/ 57316 h 145012"/>
              <a:gd name="connsiteX191" fmla="*/ 42598 w 328668"/>
              <a:gd name="connsiteY191" fmla="*/ 61001 h 145012"/>
              <a:gd name="connsiteX192" fmla="*/ 41710 w 328668"/>
              <a:gd name="connsiteY192" fmla="*/ 63421 h 145012"/>
              <a:gd name="connsiteX193" fmla="*/ 42034 w 328668"/>
              <a:gd name="connsiteY193" fmla="*/ 56058 h 145012"/>
              <a:gd name="connsiteX194" fmla="*/ 43411 w 328668"/>
              <a:gd name="connsiteY194" fmla="*/ 58581 h 145012"/>
              <a:gd name="connsiteX195" fmla="*/ 43896 w 328668"/>
              <a:gd name="connsiteY195" fmla="*/ 55949 h 145012"/>
              <a:gd name="connsiteX196" fmla="*/ 44541 w 328668"/>
              <a:gd name="connsiteY196" fmla="*/ 54903 h 145012"/>
              <a:gd name="connsiteX197" fmla="*/ 46159 w 328668"/>
              <a:gd name="connsiteY197" fmla="*/ 30607 h 145012"/>
              <a:gd name="connsiteX198" fmla="*/ 46646 w 328668"/>
              <a:gd name="connsiteY198" fmla="*/ 29869 h 145012"/>
              <a:gd name="connsiteX199" fmla="*/ 45109 w 328668"/>
              <a:gd name="connsiteY199" fmla="*/ 55847 h 145012"/>
              <a:gd name="connsiteX200" fmla="*/ 43896 w 328668"/>
              <a:gd name="connsiteY200" fmla="*/ 59737 h 145012"/>
              <a:gd name="connsiteX201" fmla="*/ 42519 w 328668"/>
              <a:gd name="connsiteY201" fmla="*/ 84977 h 145012"/>
              <a:gd name="connsiteX202" fmla="*/ 41630 w 328668"/>
              <a:gd name="connsiteY202" fmla="*/ 86979 h 145012"/>
              <a:gd name="connsiteX203" fmla="*/ 43411 w 328668"/>
              <a:gd name="connsiteY203" fmla="*/ 58581 h 145012"/>
              <a:gd name="connsiteX204" fmla="*/ 45513 w 328668"/>
              <a:gd name="connsiteY204" fmla="*/ 78140 h 145012"/>
              <a:gd name="connsiteX205" fmla="*/ 43571 w 328668"/>
              <a:gd name="connsiteY205" fmla="*/ 84033 h 145012"/>
              <a:gd name="connsiteX206" fmla="*/ 42598 w 328668"/>
              <a:gd name="connsiteY206" fmla="*/ 100125 h 145012"/>
              <a:gd name="connsiteX207" fmla="*/ 42197 w 328668"/>
              <a:gd name="connsiteY207" fmla="*/ 100754 h 145012"/>
              <a:gd name="connsiteX208" fmla="*/ 43247 w 328668"/>
              <a:gd name="connsiteY208" fmla="*/ 80347 h 145012"/>
              <a:gd name="connsiteX209" fmla="*/ 45593 w 328668"/>
              <a:gd name="connsiteY209" fmla="*/ 73408 h 145012"/>
              <a:gd name="connsiteX210" fmla="*/ 45513 w 328668"/>
              <a:gd name="connsiteY210" fmla="*/ 78140 h 145012"/>
              <a:gd name="connsiteX211" fmla="*/ 45593 w 328668"/>
              <a:gd name="connsiteY211" fmla="*/ 87923 h 145012"/>
              <a:gd name="connsiteX212" fmla="*/ 44784 w 328668"/>
              <a:gd name="connsiteY212" fmla="*/ 104227 h 145012"/>
              <a:gd name="connsiteX213" fmla="*/ 44460 w 328668"/>
              <a:gd name="connsiteY213" fmla="*/ 104227 h 145012"/>
              <a:gd name="connsiteX214" fmla="*/ 45189 w 328668"/>
              <a:gd name="connsiteY214" fmla="*/ 88449 h 145012"/>
              <a:gd name="connsiteX215" fmla="*/ 45593 w 328668"/>
              <a:gd name="connsiteY215" fmla="*/ 87923 h 145012"/>
              <a:gd name="connsiteX216" fmla="*/ 39688 w 328668"/>
              <a:gd name="connsiteY216" fmla="*/ 85612 h 145012"/>
              <a:gd name="connsiteX217" fmla="*/ 40336 w 328668"/>
              <a:gd name="connsiteY217" fmla="*/ 83506 h 145012"/>
              <a:gd name="connsiteX218" fmla="*/ 40901 w 328668"/>
              <a:gd name="connsiteY218" fmla="*/ 81824 h 145012"/>
              <a:gd name="connsiteX219" fmla="*/ 40336 w 328668"/>
              <a:gd name="connsiteY219" fmla="*/ 92127 h 145012"/>
              <a:gd name="connsiteX220" fmla="*/ 39931 w 328668"/>
              <a:gd name="connsiteY220" fmla="*/ 93494 h 145012"/>
              <a:gd name="connsiteX221" fmla="*/ 39446 w 328668"/>
              <a:gd name="connsiteY221" fmla="*/ 93604 h 145012"/>
              <a:gd name="connsiteX222" fmla="*/ 40095 w 328668"/>
              <a:gd name="connsiteY222" fmla="*/ 86138 h 145012"/>
              <a:gd name="connsiteX223" fmla="*/ 39688 w 328668"/>
              <a:gd name="connsiteY223" fmla="*/ 85612 h 145012"/>
              <a:gd name="connsiteX224" fmla="*/ 41305 w 328668"/>
              <a:gd name="connsiteY224" fmla="*/ 92127 h 145012"/>
              <a:gd name="connsiteX225" fmla="*/ 41305 w 328668"/>
              <a:gd name="connsiteY225" fmla="*/ 96126 h 145012"/>
              <a:gd name="connsiteX226" fmla="*/ 39931 w 328668"/>
              <a:gd name="connsiteY226" fmla="*/ 99804 h 145012"/>
              <a:gd name="connsiteX227" fmla="*/ 39931 w 328668"/>
              <a:gd name="connsiteY227" fmla="*/ 95812 h 145012"/>
              <a:gd name="connsiteX228" fmla="*/ 41305 w 328668"/>
              <a:gd name="connsiteY228" fmla="*/ 92127 h 145012"/>
              <a:gd name="connsiteX229" fmla="*/ 38070 w 328668"/>
              <a:gd name="connsiteY229" fmla="*/ 78980 h 145012"/>
              <a:gd name="connsiteX230" fmla="*/ 38718 w 328668"/>
              <a:gd name="connsiteY230" fmla="*/ 68466 h 145012"/>
              <a:gd name="connsiteX231" fmla="*/ 39042 w 328668"/>
              <a:gd name="connsiteY231" fmla="*/ 67311 h 145012"/>
              <a:gd name="connsiteX232" fmla="*/ 39203 w 328668"/>
              <a:gd name="connsiteY232" fmla="*/ 68049 h 145012"/>
              <a:gd name="connsiteX233" fmla="*/ 38962 w 328668"/>
              <a:gd name="connsiteY233" fmla="*/ 69204 h 145012"/>
              <a:gd name="connsiteX234" fmla="*/ 38314 w 328668"/>
              <a:gd name="connsiteY234" fmla="*/ 79507 h 145012"/>
              <a:gd name="connsiteX235" fmla="*/ 38233 w 328668"/>
              <a:gd name="connsiteY235" fmla="*/ 80874 h 145012"/>
              <a:gd name="connsiteX236" fmla="*/ 37909 w 328668"/>
              <a:gd name="connsiteY236" fmla="*/ 80560 h 145012"/>
              <a:gd name="connsiteX237" fmla="*/ 38070 w 328668"/>
              <a:gd name="connsiteY237" fmla="*/ 78980 h 145012"/>
              <a:gd name="connsiteX238" fmla="*/ 225061 w 328668"/>
              <a:gd name="connsiteY238" fmla="*/ 99913 h 145012"/>
              <a:gd name="connsiteX239" fmla="*/ 232579 w 328668"/>
              <a:gd name="connsiteY239" fmla="*/ 100542 h 145012"/>
              <a:gd name="connsiteX240" fmla="*/ 232983 w 328668"/>
              <a:gd name="connsiteY240" fmla="*/ 104856 h 145012"/>
              <a:gd name="connsiteX241" fmla="*/ 238080 w 328668"/>
              <a:gd name="connsiteY241" fmla="*/ 105594 h 145012"/>
              <a:gd name="connsiteX242" fmla="*/ 238324 w 328668"/>
              <a:gd name="connsiteY242" fmla="*/ 107481 h 145012"/>
              <a:gd name="connsiteX243" fmla="*/ 233304 w 328668"/>
              <a:gd name="connsiteY243" fmla="*/ 107803 h 145012"/>
              <a:gd name="connsiteX244" fmla="*/ 234196 w 328668"/>
              <a:gd name="connsiteY244" fmla="*/ 120313 h 145012"/>
              <a:gd name="connsiteX245" fmla="*/ 228862 w 328668"/>
              <a:gd name="connsiteY245" fmla="*/ 121680 h 145012"/>
              <a:gd name="connsiteX246" fmla="*/ 228996 w 328668"/>
              <a:gd name="connsiteY246" fmla="*/ 125429 h 145012"/>
              <a:gd name="connsiteX247" fmla="*/ 226998 w 328668"/>
              <a:gd name="connsiteY247" fmla="*/ 125429 h 145012"/>
              <a:gd name="connsiteX248" fmla="*/ 225061 w 328668"/>
              <a:gd name="connsiteY248" fmla="*/ 99913 h 14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328668" h="145012">
                <a:moveTo>
                  <a:pt x="295284" y="125429"/>
                </a:moveTo>
                <a:lnTo>
                  <a:pt x="294929" y="123362"/>
                </a:lnTo>
                <a:lnTo>
                  <a:pt x="293723" y="123362"/>
                </a:lnTo>
                <a:lnTo>
                  <a:pt x="292747" y="118946"/>
                </a:lnTo>
                <a:lnTo>
                  <a:pt x="294210" y="118631"/>
                </a:lnTo>
                <a:lnTo>
                  <a:pt x="290808" y="95286"/>
                </a:lnTo>
                <a:lnTo>
                  <a:pt x="286687" y="94656"/>
                </a:lnTo>
                <a:lnTo>
                  <a:pt x="285956" y="90555"/>
                </a:lnTo>
                <a:lnTo>
                  <a:pt x="290076" y="90869"/>
                </a:lnTo>
                <a:lnTo>
                  <a:pt x="288626" y="77620"/>
                </a:lnTo>
                <a:lnTo>
                  <a:pt x="286199" y="77299"/>
                </a:lnTo>
                <a:lnTo>
                  <a:pt x="284260" y="62157"/>
                </a:lnTo>
                <a:lnTo>
                  <a:pt x="286687" y="62157"/>
                </a:lnTo>
                <a:lnTo>
                  <a:pt x="283285" y="44491"/>
                </a:lnTo>
                <a:lnTo>
                  <a:pt x="274798" y="42597"/>
                </a:lnTo>
                <a:lnTo>
                  <a:pt x="277950" y="64364"/>
                </a:lnTo>
                <a:lnTo>
                  <a:pt x="276249" y="64364"/>
                </a:lnTo>
                <a:lnTo>
                  <a:pt x="275280" y="59319"/>
                </a:lnTo>
                <a:lnTo>
                  <a:pt x="270915" y="58055"/>
                </a:lnTo>
                <a:lnTo>
                  <a:pt x="268726" y="41962"/>
                </a:lnTo>
                <a:lnTo>
                  <a:pt x="231365" y="34394"/>
                </a:lnTo>
                <a:lnTo>
                  <a:pt x="233304" y="51115"/>
                </a:lnTo>
                <a:lnTo>
                  <a:pt x="229671" y="51115"/>
                </a:lnTo>
                <a:lnTo>
                  <a:pt x="227970" y="33444"/>
                </a:lnTo>
                <a:lnTo>
                  <a:pt x="201766" y="28713"/>
                </a:lnTo>
                <a:lnTo>
                  <a:pt x="202979" y="47014"/>
                </a:lnTo>
                <a:lnTo>
                  <a:pt x="199339" y="46378"/>
                </a:lnTo>
                <a:lnTo>
                  <a:pt x="197882" y="27448"/>
                </a:lnTo>
                <a:lnTo>
                  <a:pt x="149595" y="18301"/>
                </a:lnTo>
                <a:lnTo>
                  <a:pt x="150571" y="47014"/>
                </a:lnTo>
                <a:lnTo>
                  <a:pt x="145474" y="47014"/>
                </a:lnTo>
                <a:lnTo>
                  <a:pt x="144743" y="17357"/>
                </a:lnTo>
                <a:lnTo>
                  <a:pt x="130190" y="14514"/>
                </a:lnTo>
                <a:lnTo>
                  <a:pt x="129464" y="45120"/>
                </a:lnTo>
                <a:lnTo>
                  <a:pt x="112720" y="43226"/>
                </a:lnTo>
                <a:lnTo>
                  <a:pt x="112964" y="39754"/>
                </a:lnTo>
                <a:lnTo>
                  <a:pt x="123154" y="41018"/>
                </a:lnTo>
                <a:lnTo>
                  <a:pt x="122181" y="12935"/>
                </a:lnTo>
                <a:lnTo>
                  <a:pt x="88458" y="6625"/>
                </a:lnTo>
                <a:lnTo>
                  <a:pt x="88458" y="18301"/>
                </a:lnTo>
                <a:lnTo>
                  <a:pt x="94521" y="19566"/>
                </a:lnTo>
                <a:lnTo>
                  <a:pt x="93795" y="29342"/>
                </a:lnTo>
                <a:lnTo>
                  <a:pt x="83605" y="28084"/>
                </a:lnTo>
                <a:lnTo>
                  <a:pt x="83845" y="5367"/>
                </a:lnTo>
                <a:lnTo>
                  <a:pt x="77295" y="4737"/>
                </a:lnTo>
                <a:lnTo>
                  <a:pt x="75840" y="25875"/>
                </a:lnTo>
                <a:lnTo>
                  <a:pt x="68805" y="25239"/>
                </a:lnTo>
                <a:lnTo>
                  <a:pt x="70018" y="3158"/>
                </a:lnTo>
                <a:lnTo>
                  <a:pt x="52304" y="0"/>
                </a:lnTo>
                <a:lnTo>
                  <a:pt x="37504" y="73196"/>
                </a:lnTo>
                <a:lnTo>
                  <a:pt x="33453" y="125428"/>
                </a:lnTo>
                <a:lnTo>
                  <a:pt x="0" y="125428"/>
                </a:lnTo>
                <a:lnTo>
                  <a:pt x="0" y="145013"/>
                </a:lnTo>
                <a:lnTo>
                  <a:pt x="328669" y="145013"/>
                </a:lnTo>
                <a:lnTo>
                  <a:pt x="328669" y="125428"/>
                </a:lnTo>
                <a:lnTo>
                  <a:pt x="295284" y="125428"/>
                </a:lnTo>
                <a:close/>
                <a:moveTo>
                  <a:pt x="271152" y="77299"/>
                </a:moveTo>
                <a:lnTo>
                  <a:pt x="273341" y="77299"/>
                </a:lnTo>
                <a:lnTo>
                  <a:pt x="276249" y="102224"/>
                </a:lnTo>
                <a:lnTo>
                  <a:pt x="285955" y="103489"/>
                </a:lnTo>
                <a:lnTo>
                  <a:pt x="286442" y="108849"/>
                </a:lnTo>
                <a:lnTo>
                  <a:pt x="273578" y="108220"/>
                </a:lnTo>
                <a:lnTo>
                  <a:pt x="275279" y="122104"/>
                </a:lnTo>
                <a:lnTo>
                  <a:pt x="268725" y="122104"/>
                </a:lnTo>
                <a:lnTo>
                  <a:pt x="267030" y="102539"/>
                </a:lnTo>
                <a:lnTo>
                  <a:pt x="274066" y="102539"/>
                </a:lnTo>
                <a:lnTo>
                  <a:pt x="271152" y="77299"/>
                </a:lnTo>
                <a:close/>
                <a:moveTo>
                  <a:pt x="253929" y="55847"/>
                </a:moveTo>
                <a:lnTo>
                  <a:pt x="249564" y="54903"/>
                </a:lnTo>
                <a:lnTo>
                  <a:pt x="248107" y="42598"/>
                </a:lnTo>
                <a:lnTo>
                  <a:pt x="255143" y="44170"/>
                </a:lnTo>
                <a:lnTo>
                  <a:pt x="257325" y="61842"/>
                </a:lnTo>
                <a:lnTo>
                  <a:pt x="268969" y="63422"/>
                </a:lnTo>
                <a:lnTo>
                  <a:pt x="268969" y="67523"/>
                </a:lnTo>
                <a:lnTo>
                  <a:pt x="257325" y="66573"/>
                </a:lnTo>
                <a:lnTo>
                  <a:pt x="259026" y="83295"/>
                </a:lnTo>
                <a:lnTo>
                  <a:pt x="247619" y="82666"/>
                </a:lnTo>
                <a:lnTo>
                  <a:pt x="246650" y="71940"/>
                </a:lnTo>
                <a:lnTo>
                  <a:pt x="256356" y="73519"/>
                </a:lnTo>
                <a:lnTo>
                  <a:pt x="253929" y="55847"/>
                </a:lnTo>
                <a:close/>
                <a:moveTo>
                  <a:pt x="233792" y="82665"/>
                </a:moveTo>
                <a:lnTo>
                  <a:pt x="252472" y="84874"/>
                </a:lnTo>
                <a:lnTo>
                  <a:pt x="256356" y="120211"/>
                </a:lnTo>
                <a:lnTo>
                  <a:pt x="250045" y="119582"/>
                </a:lnTo>
                <a:lnTo>
                  <a:pt x="246650" y="89605"/>
                </a:lnTo>
                <a:lnTo>
                  <a:pt x="233792" y="88346"/>
                </a:lnTo>
                <a:lnTo>
                  <a:pt x="233792" y="82665"/>
                </a:lnTo>
                <a:close/>
                <a:moveTo>
                  <a:pt x="213654" y="40390"/>
                </a:moveTo>
                <a:lnTo>
                  <a:pt x="222147" y="41962"/>
                </a:lnTo>
                <a:lnTo>
                  <a:pt x="225780" y="83924"/>
                </a:lnTo>
                <a:lnTo>
                  <a:pt x="223354" y="84559"/>
                </a:lnTo>
                <a:lnTo>
                  <a:pt x="220927" y="62786"/>
                </a:lnTo>
                <a:lnTo>
                  <a:pt x="203704" y="60578"/>
                </a:lnTo>
                <a:lnTo>
                  <a:pt x="203467" y="56476"/>
                </a:lnTo>
                <a:lnTo>
                  <a:pt x="214867" y="57741"/>
                </a:lnTo>
                <a:lnTo>
                  <a:pt x="213654" y="40390"/>
                </a:lnTo>
                <a:close/>
                <a:moveTo>
                  <a:pt x="206375" y="73518"/>
                </a:moveTo>
                <a:lnTo>
                  <a:pt x="211228" y="71625"/>
                </a:lnTo>
                <a:lnTo>
                  <a:pt x="212441" y="84874"/>
                </a:lnTo>
                <a:lnTo>
                  <a:pt x="193760" y="84245"/>
                </a:lnTo>
                <a:lnTo>
                  <a:pt x="193273" y="72883"/>
                </a:lnTo>
                <a:lnTo>
                  <a:pt x="206375" y="73518"/>
                </a:lnTo>
                <a:close/>
                <a:moveTo>
                  <a:pt x="172654" y="50166"/>
                </a:moveTo>
                <a:lnTo>
                  <a:pt x="174105" y="84559"/>
                </a:lnTo>
                <a:lnTo>
                  <a:pt x="187688" y="85189"/>
                </a:lnTo>
                <a:lnTo>
                  <a:pt x="191334" y="83609"/>
                </a:lnTo>
                <a:lnTo>
                  <a:pt x="192541" y="98437"/>
                </a:lnTo>
                <a:lnTo>
                  <a:pt x="186962" y="100966"/>
                </a:lnTo>
                <a:lnTo>
                  <a:pt x="186725" y="102860"/>
                </a:lnTo>
                <a:lnTo>
                  <a:pt x="188420" y="103174"/>
                </a:lnTo>
                <a:lnTo>
                  <a:pt x="189151" y="119261"/>
                </a:lnTo>
                <a:lnTo>
                  <a:pt x="170465" y="119582"/>
                </a:lnTo>
                <a:lnTo>
                  <a:pt x="168763" y="79508"/>
                </a:lnTo>
                <a:lnTo>
                  <a:pt x="156631" y="77935"/>
                </a:lnTo>
                <a:lnTo>
                  <a:pt x="155424" y="47958"/>
                </a:lnTo>
                <a:lnTo>
                  <a:pt x="172654" y="50166"/>
                </a:lnTo>
                <a:close/>
                <a:moveTo>
                  <a:pt x="153724" y="94971"/>
                </a:moveTo>
                <a:lnTo>
                  <a:pt x="153961" y="122888"/>
                </a:lnTo>
                <a:lnTo>
                  <a:pt x="150308" y="122743"/>
                </a:lnTo>
                <a:lnTo>
                  <a:pt x="149596" y="100967"/>
                </a:lnTo>
                <a:lnTo>
                  <a:pt x="142805" y="100652"/>
                </a:lnTo>
                <a:lnTo>
                  <a:pt x="142560" y="94021"/>
                </a:lnTo>
                <a:lnTo>
                  <a:pt x="153724" y="94971"/>
                </a:lnTo>
                <a:close/>
                <a:moveTo>
                  <a:pt x="114662" y="89919"/>
                </a:moveTo>
                <a:lnTo>
                  <a:pt x="121938" y="89919"/>
                </a:lnTo>
                <a:lnTo>
                  <a:pt x="122666" y="64365"/>
                </a:lnTo>
                <a:lnTo>
                  <a:pt x="126065" y="64365"/>
                </a:lnTo>
                <a:lnTo>
                  <a:pt x="125821" y="79507"/>
                </a:lnTo>
                <a:lnTo>
                  <a:pt x="139171" y="80772"/>
                </a:lnTo>
                <a:lnTo>
                  <a:pt x="139171" y="86138"/>
                </a:lnTo>
                <a:lnTo>
                  <a:pt x="126550" y="86138"/>
                </a:lnTo>
                <a:lnTo>
                  <a:pt x="126065" y="115480"/>
                </a:lnTo>
                <a:lnTo>
                  <a:pt x="116359" y="115480"/>
                </a:lnTo>
                <a:lnTo>
                  <a:pt x="115875" y="91813"/>
                </a:lnTo>
                <a:lnTo>
                  <a:pt x="99618" y="90240"/>
                </a:lnTo>
                <a:lnTo>
                  <a:pt x="99374" y="88346"/>
                </a:lnTo>
                <a:lnTo>
                  <a:pt x="114662" y="89919"/>
                </a:lnTo>
                <a:close/>
                <a:moveTo>
                  <a:pt x="71957" y="36288"/>
                </a:moveTo>
                <a:lnTo>
                  <a:pt x="90156" y="39125"/>
                </a:lnTo>
                <a:lnTo>
                  <a:pt x="90156" y="41962"/>
                </a:lnTo>
                <a:lnTo>
                  <a:pt x="100103" y="43227"/>
                </a:lnTo>
                <a:lnTo>
                  <a:pt x="99862" y="61213"/>
                </a:lnTo>
                <a:lnTo>
                  <a:pt x="106410" y="62157"/>
                </a:lnTo>
                <a:lnTo>
                  <a:pt x="106410" y="64994"/>
                </a:lnTo>
                <a:lnTo>
                  <a:pt x="100103" y="64365"/>
                </a:lnTo>
                <a:lnTo>
                  <a:pt x="99863" y="74462"/>
                </a:lnTo>
                <a:lnTo>
                  <a:pt x="78752" y="72255"/>
                </a:lnTo>
                <a:lnTo>
                  <a:pt x="78752" y="69731"/>
                </a:lnTo>
                <a:lnTo>
                  <a:pt x="88214" y="70675"/>
                </a:lnTo>
                <a:lnTo>
                  <a:pt x="89428" y="43856"/>
                </a:lnTo>
                <a:lnTo>
                  <a:pt x="71717" y="40705"/>
                </a:lnTo>
                <a:lnTo>
                  <a:pt x="71957" y="36288"/>
                </a:lnTo>
                <a:close/>
                <a:moveTo>
                  <a:pt x="78508" y="72568"/>
                </a:moveTo>
                <a:lnTo>
                  <a:pt x="77863" y="80347"/>
                </a:lnTo>
                <a:lnTo>
                  <a:pt x="75356" y="80246"/>
                </a:lnTo>
                <a:lnTo>
                  <a:pt x="75681" y="72151"/>
                </a:lnTo>
                <a:lnTo>
                  <a:pt x="78508" y="72568"/>
                </a:lnTo>
                <a:close/>
                <a:moveTo>
                  <a:pt x="68561" y="94335"/>
                </a:moveTo>
                <a:lnTo>
                  <a:pt x="81423" y="95286"/>
                </a:lnTo>
                <a:lnTo>
                  <a:pt x="80962" y="119981"/>
                </a:lnTo>
                <a:lnTo>
                  <a:pt x="76793" y="119814"/>
                </a:lnTo>
                <a:lnTo>
                  <a:pt x="76570" y="98437"/>
                </a:lnTo>
                <a:lnTo>
                  <a:pt x="68317" y="97808"/>
                </a:lnTo>
                <a:lnTo>
                  <a:pt x="68561" y="94335"/>
                </a:lnTo>
                <a:close/>
                <a:moveTo>
                  <a:pt x="50851" y="7466"/>
                </a:moveTo>
                <a:lnTo>
                  <a:pt x="49313" y="28084"/>
                </a:lnTo>
                <a:lnTo>
                  <a:pt x="49718" y="27558"/>
                </a:lnTo>
                <a:lnTo>
                  <a:pt x="48344" y="51007"/>
                </a:lnTo>
                <a:lnTo>
                  <a:pt x="47695" y="52060"/>
                </a:lnTo>
                <a:lnTo>
                  <a:pt x="49233" y="28714"/>
                </a:lnTo>
                <a:lnTo>
                  <a:pt x="48989" y="28817"/>
                </a:lnTo>
                <a:lnTo>
                  <a:pt x="50446" y="9572"/>
                </a:lnTo>
                <a:lnTo>
                  <a:pt x="50851" y="7466"/>
                </a:lnTo>
                <a:close/>
                <a:moveTo>
                  <a:pt x="48505" y="19772"/>
                </a:moveTo>
                <a:cubicBezTo>
                  <a:pt x="48505" y="19772"/>
                  <a:pt x="48896" y="18032"/>
                  <a:pt x="49037" y="17273"/>
                </a:cubicBezTo>
                <a:cubicBezTo>
                  <a:pt x="49051" y="17071"/>
                  <a:pt x="49063" y="16952"/>
                  <a:pt x="49073" y="16934"/>
                </a:cubicBezTo>
                <a:cubicBezTo>
                  <a:pt x="49102" y="16883"/>
                  <a:pt x="49082" y="17027"/>
                  <a:pt x="49037" y="17273"/>
                </a:cubicBezTo>
                <a:cubicBezTo>
                  <a:pt x="48881" y="19548"/>
                  <a:pt x="48505" y="32501"/>
                  <a:pt x="48505" y="32501"/>
                </a:cubicBezTo>
                <a:lnTo>
                  <a:pt x="47211" y="36814"/>
                </a:lnTo>
                <a:lnTo>
                  <a:pt x="48505" y="19772"/>
                </a:lnTo>
                <a:close/>
                <a:moveTo>
                  <a:pt x="47939" y="60263"/>
                </a:moveTo>
                <a:lnTo>
                  <a:pt x="64193" y="61842"/>
                </a:lnTo>
                <a:lnTo>
                  <a:pt x="64193" y="67837"/>
                </a:lnTo>
                <a:lnTo>
                  <a:pt x="47695" y="66258"/>
                </a:lnTo>
                <a:lnTo>
                  <a:pt x="46482" y="69095"/>
                </a:lnTo>
                <a:lnTo>
                  <a:pt x="46726" y="63421"/>
                </a:lnTo>
                <a:lnTo>
                  <a:pt x="47939" y="60263"/>
                </a:lnTo>
                <a:close/>
                <a:moveTo>
                  <a:pt x="42034" y="56058"/>
                </a:moveTo>
                <a:lnTo>
                  <a:pt x="43006" y="52900"/>
                </a:lnTo>
                <a:lnTo>
                  <a:pt x="43006" y="56161"/>
                </a:lnTo>
                <a:lnTo>
                  <a:pt x="42598" y="57316"/>
                </a:lnTo>
                <a:lnTo>
                  <a:pt x="42598" y="61001"/>
                </a:lnTo>
                <a:lnTo>
                  <a:pt x="41710" y="63421"/>
                </a:lnTo>
                <a:lnTo>
                  <a:pt x="42034" y="56058"/>
                </a:lnTo>
                <a:close/>
                <a:moveTo>
                  <a:pt x="43411" y="58581"/>
                </a:moveTo>
                <a:lnTo>
                  <a:pt x="43896" y="55949"/>
                </a:lnTo>
                <a:lnTo>
                  <a:pt x="44541" y="54903"/>
                </a:lnTo>
                <a:lnTo>
                  <a:pt x="46159" y="30607"/>
                </a:lnTo>
                <a:lnTo>
                  <a:pt x="46646" y="29869"/>
                </a:lnTo>
                <a:lnTo>
                  <a:pt x="45109" y="55847"/>
                </a:lnTo>
                <a:lnTo>
                  <a:pt x="43896" y="59737"/>
                </a:lnTo>
                <a:lnTo>
                  <a:pt x="42519" y="84977"/>
                </a:lnTo>
                <a:lnTo>
                  <a:pt x="41630" y="86979"/>
                </a:lnTo>
                <a:lnTo>
                  <a:pt x="43411" y="58581"/>
                </a:lnTo>
                <a:close/>
                <a:moveTo>
                  <a:pt x="45513" y="78140"/>
                </a:moveTo>
                <a:lnTo>
                  <a:pt x="43571" y="84033"/>
                </a:lnTo>
                <a:lnTo>
                  <a:pt x="42598" y="100125"/>
                </a:lnTo>
                <a:lnTo>
                  <a:pt x="42197" y="100754"/>
                </a:lnTo>
                <a:lnTo>
                  <a:pt x="43247" y="80347"/>
                </a:lnTo>
                <a:lnTo>
                  <a:pt x="45593" y="73408"/>
                </a:lnTo>
                <a:lnTo>
                  <a:pt x="45513" y="78140"/>
                </a:lnTo>
                <a:close/>
                <a:moveTo>
                  <a:pt x="45593" y="87923"/>
                </a:moveTo>
                <a:lnTo>
                  <a:pt x="44784" y="104227"/>
                </a:lnTo>
                <a:lnTo>
                  <a:pt x="44460" y="104227"/>
                </a:lnTo>
                <a:lnTo>
                  <a:pt x="45189" y="88449"/>
                </a:lnTo>
                <a:lnTo>
                  <a:pt x="45593" y="87923"/>
                </a:lnTo>
                <a:close/>
                <a:moveTo>
                  <a:pt x="39688" y="85612"/>
                </a:moveTo>
                <a:lnTo>
                  <a:pt x="40336" y="83506"/>
                </a:lnTo>
                <a:lnTo>
                  <a:pt x="40901" y="81824"/>
                </a:lnTo>
                <a:lnTo>
                  <a:pt x="40336" y="92127"/>
                </a:lnTo>
                <a:lnTo>
                  <a:pt x="39931" y="93494"/>
                </a:lnTo>
                <a:lnTo>
                  <a:pt x="39446" y="93604"/>
                </a:lnTo>
                <a:lnTo>
                  <a:pt x="40095" y="86138"/>
                </a:lnTo>
                <a:lnTo>
                  <a:pt x="39688" y="85612"/>
                </a:lnTo>
                <a:close/>
                <a:moveTo>
                  <a:pt x="41305" y="92127"/>
                </a:moveTo>
                <a:lnTo>
                  <a:pt x="41305" y="96126"/>
                </a:lnTo>
                <a:lnTo>
                  <a:pt x="39931" y="99804"/>
                </a:lnTo>
                <a:lnTo>
                  <a:pt x="39931" y="95812"/>
                </a:lnTo>
                <a:lnTo>
                  <a:pt x="41305" y="92127"/>
                </a:lnTo>
                <a:close/>
                <a:moveTo>
                  <a:pt x="38070" y="78980"/>
                </a:moveTo>
                <a:lnTo>
                  <a:pt x="38718" y="68466"/>
                </a:lnTo>
                <a:lnTo>
                  <a:pt x="39042" y="67311"/>
                </a:lnTo>
                <a:lnTo>
                  <a:pt x="39203" y="68049"/>
                </a:lnTo>
                <a:lnTo>
                  <a:pt x="38962" y="69204"/>
                </a:lnTo>
                <a:lnTo>
                  <a:pt x="38314" y="79507"/>
                </a:lnTo>
                <a:lnTo>
                  <a:pt x="38233" y="80874"/>
                </a:lnTo>
                <a:lnTo>
                  <a:pt x="37909" y="80560"/>
                </a:lnTo>
                <a:lnTo>
                  <a:pt x="38070" y="78980"/>
                </a:lnTo>
                <a:close/>
                <a:moveTo>
                  <a:pt x="225061" y="99913"/>
                </a:moveTo>
                <a:lnTo>
                  <a:pt x="232579" y="100542"/>
                </a:lnTo>
                <a:lnTo>
                  <a:pt x="232983" y="104856"/>
                </a:lnTo>
                <a:lnTo>
                  <a:pt x="238080" y="105594"/>
                </a:lnTo>
                <a:lnTo>
                  <a:pt x="238324" y="107481"/>
                </a:lnTo>
                <a:lnTo>
                  <a:pt x="233304" y="107803"/>
                </a:lnTo>
                <a:lnTo>
                  <a:pt x="234196" y="120313"/>
                </a:lnTo>
                <a:lnTo>
                  <a:pt x="228862" y="121680"/>
                </a:lnTo>
                <a:lnTo>
                  <a:pt x="228996" y="125429"/>
                </a:lnTo>
                <a:lnTo>
                  <a:pt x="226998" y="125429"/>
                </a:lnTo>
                <a:lnTo>
                  <a:pt x="225061" y="99913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图形 52">
            <a:extLst>
              <a:ext uri="{FF2B5EF4-FFF2-40B4-BE49-F238E27FC236}">
                <a16:creationId xmlns:a16="http://schemas.microsoft.com/office/drawing/2014/main" id="{49430FF1-757B-4C49-88FD-ADF5E176D5E8}"/>
              </a:ext>
            </a:extLst>
          </p:cNvPr>
          <p:cNvSpPr/>
          <p:nvPr/>
        </p:nvSpPr>
        <p:spPr>
          <a:xfrm>
            <a:off x="2078983" y="3163440"/>
            <a:ext cx="314232" cy="304351"/>
          </a:xfrm>
          <a:custGeom>
            <a:avLst/>
            <a:gdLst>
              <a:gd name="connsiteX0" fmla="*/ 202839 w 314232"/>
              <a:gd name="connsiteY0" fmla="*/ 283410 h 304351"/>
              <a:gd name="connsiteX1" fmla="*/ 202839 w 314232"/>
              <a:gd name="connsiteY1" fmla="*/ 243759 h 304351"/>
              <a:gd name="connsiteX2" fmla="*/ 111499 w 314232"/>
              <a:gd name="connsiteY2" fmla="*/ 243864 h 304351"/>
              <a:gd name="connsiteX3" fmla="*/ 111499 w 314232"/>
              <a:gd name="connsiteY3" fmla="*/ 284254 h 304351"/>
              <a:gd name="connsiteX4" fmla="*/ 93029 w 314232"/>
              <a:gd name="connsiteY4" fmla="*/ 294198 h 304351"/>
              <a:gd name="connsiteX5" fmla="*/ 95983 w 314232"/>
              <a:gd name="connsiteY5" fmla="*/ 304344 h 304351"/>
              <a:gd name="connsiteX6" fmla="*/ 217934 w 314232"/>
              <a:gd name="connsiteY6" fmla="*/ 304344 h 304351"/>
              <a:gd name="connsiteX7" fmla="*/ 222163 w 314232"/>
              <a:gd name="connsiteY7" fmla="*/ 295886 h 304351"/>
              <a:gd name="connsiteX8" fmla="*/ 202839 w 314232"/>
              <a:gd name="connsiteY8" fmla="*/ 283410 h 304351"/>
              <a:gd name="connsiteX9" fmla="*/ 283824 w 314232"/>
              <a:gd name="connsiteY9" fmla="*/ 0 h 304351"/>
              <a:gd name="connsiteX10" fmla="*/ 30409 w 314232"/>
              <a:gd name="connsiteY10" fmla="*/ 0 h 304351"/>
              <a:gd name="connsiteX11" fmla="*/ 0 w 314232"/>
              <a:gd name="connsiteY11" fmla="*/ 30455 h 304351"/>
              <a:gd name="connsiteX12" fmla="*/ 0 w 314232"/>
              <a:gd name="connsiteY12" fmla="*/ 203043 h 304351"/>
              <a:gd name="connsiteX13" fmla="*/ 30409 w 314232"/>
              <a:gd name="connsiteY13" fmla="*/ 233182 h 304351"/>
              <a:gd name="connsiteX14" fmla="*/ 283824 w 314232"/>
              <a:gd name="connsiteY14" fmla="*/ 233182 h 304351"/>
              <a:gd name="connsiteX15" fmla="*/ 314233 w 314232"/>
              <a:gd name="connsiteY15" fmla="*/ 203043 h 304351"/>
              <a:gd name="connsiteX16" fmla="*/ 314233 w 314232"/>
              <a:gd name="connsiteY16" fmla="*/ 30455 h 304351"/>
              <a:gd name="connsiteX17" fmla="*/ 283824 w 314232"/>
              <a:gd name="connsiteY17" fmla="*/ 0 h 304351"/>
              <a:gd name="connsiteX18" fmla="*/ 161835 w 314232"/>
              <a:gd name="connsiteY18" fmla="*/ 223871 h 304351"/>
              <a:gd name="connsiteX19" fmla="*/ 156800 w 314232"/>
              <a:gd name="connsiteY19" fmla="*/ 221444 h 304351"/>
              <a:gd name="connsiteX20" fmla="*/ 149569 w 314232"/>
              <a:gd name="connsiteY20" fmla="*/ 222605 h 304351"/>
              <a:gd name="connsiteX21" fmla="*/ 141274 w 314232"/>
              <a:gd name="connsiteY21" fmla="*/ 207799 h 304351"/>
              <a:gd name="connsiteX22" fmla="*/ 151103 w 314232"/>
              <a:gd name="connsiteY22" fmla="*/ 194173 h 304351"/>
              <a:gd name="connsiteX23" fmla="*/ 155217 w 314232"/>
              <a:gd name="connsiteY23" fmla="*/ 199236 h 304351"/>
              <a:gd name="connsiteX24" fmla="*/ 162390 w 314232"/>
              <a:gd name="connsiteY24" fmla="*/ 195093 h 304351"/>
              <a:gd name="connsiteX25" fmla="*/ 167809 w 314232"/>
              <a:gd name="connsiteY25" fmla="*/ 197116 h 304351"/>
              <a:gd name="connsiteX26" fmla="*/ 171520 w 314232"/>
              <a:gd name="connsiteY26" fmla="*/ 202803 h 304351"/>
              <a:gd name="connsiteX27" fmla="*/ 161873 w 314232"/>
              <a:gd name="connsiteY27" fmla="*/ 207799 h 304351"/>
              <a:gd name="connsiteX28" fmla="*/ 172249 w 314232"/>
              <a:gd name="connsiteY28" fmla="*/ 212939 h 304351"/>
              <a:gd name="connsiteX29" fmla="*/ 161835 w 314232"/>
              <a:gd name="connsiteY29" fmla="*/ 223871 h 304351"/>
              <a:gd name="connsiteX30" fmla="*/ 156167 w 314232"/>
              <a:gd name="connsiteY30" fmla="*/ 192887 h 304351"/>
              <a:gd name="connsiteX31" fmla="*/ 161873 w 314232"/>
              <a:gd name="connsiteY31" fmla="*/ 186223 h 304351"/>
              <a:gd name="connsiteX32" fmla="*/ 156167 w 314232"/>
              <a:gd name="connsiteY32" fmla="*/ 192887 h 304351"/>
              <a:gd name="connsiteX33" fmla="*/ 293961 w 314232"/>
              <a:gd name="connsiteY33" fmla="*/ 162116 h 304351"/>
              <a:gd name="connsiteX34" fmla="*/ 273688 w 314232"/>
              <a:gd name="connsiteY34" fmla="*/ 182733 h 304351"/>
              <a:gd name="connsiteX35" fmla="*/ 40545 w 314232"/>
              <a:gd name="connsiteY35" fmla="*/ 182733 h 304351"/>
              <a:gd name="connsiteX36" fmla="*/ 20272 w 314232"/>
              <a:gd name="connsiteY36" fmla="*/ 162116 h 304351"/>
              <a:gd name="connsiteX37" fmla="*/ 20272 w 314232"/>
              <a:gd name="connsiteY37" fmla="*/ 40610 h 304351"/>
              <a:gd name="connsiteX38" fmla="*/ 40545 w 314232"/>
              <a:gd name="connsiteY38" fmla="*/ 19984 h 304351"/>
              <a:gd name="connsiteX39" fmla="*/ 273688 w 314232"/>
              <a:gd name="connsiteY39" fmla="*/ 19984 h 304351"/>
              <a:gd name="connsiteX40" fmla="*/ 293961 w 314232"/>
              <a:gd name="connsiteY40" fmla="*/ 40610 h 304351"/>
              <a:gd name="connsiteX41" fmla="*/ 293961 w 314232"/>
              <a:gd name="connsiteY41" fmla="*/ 162116 h 30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14232" h="304351">
                <a:moveTo>
                  <a:pt x="202839" y="283410"/>
                </a:moveTo>
                <a:lnTo>
                  <a:pt x="202839" y="243759"/>
                </a:lnTo>
                <a:lnTo>
                  <a:pt x="111499" y="243864"/>
                </a:lnTo>
                <a:lnTo>
                  <a:pt x="111499" y="284254"/>
                </a:lnTo>
                <a:lnTo>
                  <a:pt x="93029" y="294198"/>
                </a:lnTo>
                <a:cubicBezTo>
                  <a:pt x="93029" y="294198"/>
                  <a:pt x="86901" y="304670"/>
                  <a:pt x="95983" y="304344"/>
                </a:cubicBezTo>
                <a:lnTo>
                  <a:pt x="217934" y="304344"/>
                </a:lnTo>
                <a:cubicBezTo>
                  <a:pt x="217934" y="304344"/>
                  <a:pt x="226382" y="300124"/>
                  <a:pt x="222163" y="295886"/>
                </a:cubicBezTo>
                <a:cubicBezTo>
                  <a:pt x="217934" y="291657"/>
                  <a:pt x="202839" y="283410"/>
                  <a:pt x="202839" y="283410"/>
                </a:cubicBezTo>
                <a:close/>
                <a:moveTo>
                  <a:pt x="283824" y="0"/>
                </a:moveTo>
                <a:lnTo>
                  <a:pt x="30409" y="0"/>
                </a:lnTo>
                <a:cubicBezTo>
                  <a:pt x="13617" y="0"/>
                  <a:pt x="0" y="13636"/>
                  <a:pt x="0" y="30455"/>
                </a:cubicBezTo>
                <a:lnTo>
                  <a:pt x="0" y="203043"/>
                </a:lnTo>
                <a:cubicBezTo>
                  <a:pt x="0" y="219862"/>
                  <a:pt x="13617" y="233182"/>
                  <a:pt x="30409" y="233182"/>
                </a:cubicBezTo>
                <a:lnTo>
                  <a:pt x="283824" y="233182"/>
                </a:lnTo>
                <a:cubicBezTo>
                  <a:pt x="300616" y="233182"/>
                  <a:pt x="314233" y="219862"/>
                  <a:pt x="314233" y="203043"/>
                </a:cubicBezTo>
                <a:lnTo>
                  <a:pt x="314233" y="30455"/>
                </a:lnTo>
                <a:cubicBezTo>
                  <a:pt x="314233" y="13636"/>
                  <a:pt x="300616" y="0"/>
                  <a:pt x="283824" y="0"/>
                </a:cubicBezTo>
                <a:close/>
                <a:moveTo>
                  <a:pt x="161835" y="223871"/>
                </a:moveTo>
                <a:cubicBezTo>
                  <a:pt x="160348" y="224350"/>
                  <a:pt x="158450" y="221444"/>
                  <a:pt x="156800" y="221444"/>
                </a:cubicBezTo>
                <a:cubicBezTo>
                  <a:pt x="154058" y="221444"/>
                  <a:pt x="151794" y="223890"/>
                  <a:pt x="149569" y="222605"/>
                </a:cubicBezTo>
                <a:cubicBezTo>
                  <a:pt x="144995" y="219987"/>
                  <a:pt x="141274" y="216315"/>
                  <a:pt x="141274" y="207799"/>
                </a:cubicBezTo>
                <a:cubicBezTo>
                  <a:pt x="141274" y="200482"/>
                  <a:pt x="142636" y="192456"/>
                  <a:pt x="151103" y="194173"/>
                </a:cubicBezTo>
                <a:cubicBezTo>
                  <a:pt x="152120" y="193952"/>
                  <a:pt x="154134" y="199236"/>
                  <a:pt x="155217" y="199236"/>
                </a:cubicBezTo>
                <a:cubicBezTo>
                  <a:pt x="157068" y="199236"/>
                  <a:pt x="160751" y="194489"/>
                  <a:pt x="162390" y="195093"/>
                </a:cubicBezTo>
                <a:cubicBezTo>
                  <a:pt x="163896" y="195659"/>
                  <a:pt x="166562" y="196129"/>
                  <a:pt x="167809" y="197116"/>
                </a:cubicBezTo>
                <a:cubicBezTo>
                  <a:pt x="169353" y="198344"/>
                  <a:pt x="172949" y="201796"/>
                  <a:pt x="171520" y="202803"/>
                </a:cubicBezTo>
                <a:cubicBezTo>
                  <a:pt x="167166" y="202487"/>
                  <a:pt x="161873" y="203129"/>
                  <a:pt x="161873" y="207799"/>
                </a:cubicBezTo>
                <a:cubicBezTo>
                  <a:pt x="161873" y="216372"/>
                  <a:pt x="172249" y="212939"/>
                  <a:pt x="172249" y="212939"/>
                </a:cubicBezTo>
                <a:cubicBezTo>
                  <a:pt x="172249" y="212939"/>
                  <a:pt x="171578" y="220533"/>
                  <a:pt x="161835" y="223871"/>
                </a:cubicBezTo>
                <a:close/>
                <a:moveTo>
                  <a:pt x="156167" y="192887"/>
                </a:moveTo>
                <a:cubicBezTo>
                  <a:pt x="156167" y="189714"/>
                  <a:pt x="161873" y="186223"/>
                  <a:pt x="161873" y="186223"/>
                </a:cubicBezTo>
                <a:cubicBezTo>
                  <a:pt x="165670" y="192255"/>
                  <a:pt x="156167" y="192887"/>
                  <a:pt x="156167" y="192887"/>
                </a:cubicBezTo>
                <a:close/>
                <a:moveTo>
                  <a:pt x="293961" y="162116"/>
                </a:moveTo>
                <a:cubicBezTo>
                  <a:pt x="293961" y="173325"/>
                  <a:pt x="284888" y="182733"/>
                  <a:pt x="273688" y="182733"/>
                </a:cubicBezTo>
                <a:lnTo>
                  <a:pt x="40545" y="182733"/>
                </a:lnTo>
                <a:cubicBezTo>
                  <a:pt x="29354" y="182733"/>
                  <a:pt x="20272" y="173326"/>
                  <a:pt x="20272" y="162116"/>
                </a:cubicBezTo>
                <a:lnTo>
                  <a:pt x="20272" y="40610"/>
                </a:lnTo>
                <a:cubicBezTo>
                  <a:pt x="20272" y="29391"/>
                  <a:pt x="29354" y="19984"/>
                  <a:pt x="40545" y="19984"/>
                </a:cubicBezTo>
                <a:lnTo>
                  <a:pt x="273688" y="19984"/>
                </a:lnTo>
                <a:cubicBezTo>
                  <a:pt x="284888" y="19984"/>
                  <a:pt x="293961" y="29391"/>
                  <a:pt x="293961" y="40610"/>
                </a:cubicBezTo>
                <a:lnTo>
                  <a:pt x="293961" y="162116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图形 54">
            <a:extLst>
              <a:ext uri="{FF2B5EF4-FFF2-40B4-BE49-F238E27FC236}">
                <a16:creationId xmlns:a16="http://schemas.microsoft.com/office/drawing/2014/main" id="{D81BEEE8-4120-4064-B7B5-E5E4A938A519}"/>
              </a:ext>
            </a:extLst>
          </p:cNvPr>
          <p:cNvSpPr/>
          <p:nvPr/>
        </p:nvSpPr>
        <p:spPr>
          <a:xfrm>
            <a:off x="3181199" y="3160745"/>
            <a:ext cx="314631" cy="309736"/>
          </a:xfrm>
          <a:custGeom>
            <a:avLst/>
            <a:gdLst>
              <a:gd name="connsiteX0" fmla="*/ 161496 w 314631"/>
              <a:gd name="connsiteY0" fmla="*/ 38717 h 309736"/>
              <a:gd name="connsiteX1" fmla="*/ 314631 w 314631"/>
              <a:gd name="connsiteY1" fmla="*/ 155968 h 309736"/>
              <a:gd name="connsiteX2" fmla="*/ 267568 w 314631"/>
              <a:gd name="connsiteY2" fmla="*/ 170722 h 309736"/>
              <a:gd name="connsiteX3" fmla="*/ 272034 w 314631"/>
              <a:gd name="connsiteY3" fmla="*/ 182134 h 309736"/>
              <a:gd name="connsiteX4" fmla="*/ 261336 w 314631"/>
              <a:gd name="connsiteY4" fmla="*/ 298156 h 309736"/>
              <a:gd name="connsiteX5" fmla="*/ 248708 w 314631"/>
              <a:gd name="connsiteY5" fmla="*/ 309736 h 309736"/>
              <a:gd name="connsiteX6" fmla="*/ 63703 w 314631"/>
              <a:gd name="connsiteY6" fmla="*/ 309736 h 309736"/>
              <a:gd name="connsiteX7" fmla="*/ 51073 w 314631"/>
              <a:gd name="connsiteY7" fmla="*/ 298156 h 309736"/>
              <a:gd name="connsiteX8" fmla="*/ 40377 w 314631"/>
              <a:gd name="connsiteY8" fmla="*/ 182134 h 309736"/>
              <a:gd name="connsiteX9" fmla="*/ 44723 w 314631"/>
              <a:gd name="connsiteY9" fmla="*/ 170818 h 309736"/>
              <a:gd name="connsiteX10" fmla="*/ 0 w 314631"/>
              <a:gd name="connsiteY10" fmla="*/ 155968 h 309736"/>
              <a:gd name="connsiteX11" fmla="*/ 153131 w 314631"/>
              <a:gd name="connsiteY11" fmla="*/ 38718 h 309736"/>
              <a:gd name="connsiteX12" fmla="*/ 143192 w 314631"/>
              <a:gd name="connsiteY12" fmla="*/ 38718 h 309736"/>
              <a:gd name="connsiteX13" fmla="*/ 143192 w 314631"/>
              <a:gd name="connsiteY13" fmla="*/ 0 h 309736"/>
              <a:gd name="connsiteX14" fmla="*/ 234309 w 314631"/>
              <a:gd name="connsiteY14" fmla="*/ 0 h 309736"/>
              <a:gd name="connsiteX15" fmla="*/ 197699 w 314631"/>
              <a:gd name="connsiteY15" fmla="*/ 17337 h 309736"/>
              <a:gd name="connsiteX16" fmla="*/ 234309 w 314631"/>
              <a:gd name="connsiteY16" fmla="*/ 38717 h 309736"/>
              <a:gd name="connsiteX17" fmla="*/ 161496 w 314631"/>
              <a:gd name="connsiteY17" fmla="*/ 38717 h 309736"/>
              <a:gd name="connsiteX18" fmla="*/ 182237 w 314631"/>
              <a:gd name="connsiteY18" fmla="*/ 296830 h 309736"/>
              <a:gd name="connsiteX19" fmla="*/ 221293 w 314631"/>
              <a:gd name="connsiteY19" fmla="*/ 296830 h 309736"/>
              <a:gd name="connsiteX20" fmla="*/ 221293 w 314631"/>
              <a:gd name="connsiteY20" fmla="*/ 180948 h 309736"/>
              <a:gd name="connsiteX21" fmla="*/ 182237 w 314631"/>
              <a:gd name="connsiteY21" fmla="*/ 186110 h 309736"/>
              <a:gd name="connsiteX22" fmla="*/ 182237 w 314631"/>
              <a:gd name="connsiteY22" fmla="*/ 296830 h 309736"/>
              <a:gd name="connsiteX23" fmla="*/ 188269 w 314631"/>
              <a:gd name="connsiteY23" fmla="*/ 159703 h 309736"/>
              <a:gd name="connsiteX24" fmla="*/ 232845 w 314631"/>
              <a:gd name="connsiteY24" fmla="*/ 152976 h 309736"/>
              <a:gd name="connsiteX25" fmla="*/ 191485 w 314631"/>
              <a:gd name="connsiteY25" fmla="*/ 73843 h 309736"/>
              <a:gd name="connsiteX26" fmla="*/ 166278 w 314631"/>
              <a:gd name="connsiteY26" fmla="*/ 54547 h 309736"/>
              <a:gd name="connsiteX27" fmla="*/ 188269 w 314631"/>
              <a:gd name="connsiteY27" fmla="*/ 159703 h 309736"/>
              <a:gd name="connsiteX28" fmla="*/ 91119 w 314631"/>
              <a:gd name="connsiteY28" fmla="*/ 296830 h 309736"/>
              <a:gd name="connsiteX29" fmla="*/ 130171 w 314631"/>
              <a:gd name="connsiteY29" fmla="*/ 296830 h 309736"/>
              <a:gd name="connsiteX30" fmla="*/ 130171 w 314631"/>
              <a:gd name="connsiteY30" fmla="*/ 186417 h 309736"/>
              <a:gd name="connsiteX31" fmla="*/ 91119 w 314631"/>
              <a:gd name="connsiteY31" fmla="*/ 181443 h 309736"/>
              <a:gd name="connsiteX32" fmla="*/ 91119 w 314631"/>
              <a:gd name="connsiteY32" fmla="*/ 296830 h 309736"/>
              <a:gd name="connsiteX33" fmla="*/ 119469 w 314631"/>
              <a:gd name="connsiteY33" fmla="*/ 76637 h 309736"/>
              <a:gd name="connsiteX34" fmla="*/ 79349 w 314631"/>
              <a:gd name="connsiteY34" fmla="*/ 153394 h 309736"/>
              <a:gd name="connsiteX35" fmla="*/ 124050 w 314631"/>
              <a:gd name="connsiteY35" fmla="*/ 160154 h 309736"/>
              <a:gd name="connsiteX36" fmla="*/ 145714 w 314631"/>
              <a:gd name="connsiteY36" fmla="*/ 56544 h 309736"/>
              <a:gd name="connsiteX37" fmla="*/ 119469 w 314631"/>
              <a:gd name="connsiteY37" fmla="*/ 76637 h 30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4631" h="309736">
                <a:moveTo>
                  <a:pt x="161496" y="38717"/>
                </a:moveTo>
                <a:lnTo>
                  <a:pt x="314631" y="155968"/>
                </a:lnTo>
                <a:cubicBezTo>
                  <a:pt x="314631" y="155968"/>
                  <a:pt x="295834" y="163198"/>
                  <a:pt x="267568" y="170722"/>
                </a:cubicBezTo>
                <a:cubicBezTo>
                  <a:pt x="270584" y="173338"/>
                  <a:pt x="272476" y="177376"/>
                  <a:pt x="272034" y="182134"/>
                </a:cubicBezTo>
                <a:lnTo>
                  <a:pt x="261336" y="298156"/>
                </a:lnTo>
                <a:cubicBezTo>
                  <a:pt x="260751" y="304580"/>
                  <a:pt x="255095" y="309736"/>
                  <a:pt x="248708" y="309736"/>
                </a:cubicBezTo>
                <a:lnTo>
                  <a:pt x="63703" y="309736"/>
                </a:lnTo>
                <a:cubicBezTo>
                  <a:pt x="57320" y="309736"/>
                  <a:pt x="51666" y="304580"/>
                  <a:pt x="51073" y="298156"/>
                </a:cubicBezTo>
                <a:lnTo>
                  <a:pt x="40377" y="182134"/>
                </a:lnTo>
                <a:cubicBezTo>
                  <a:pt x="39945" y="177439"/>
                  <a:pt x="41777" y="173444"/>
                  <a:pt x="44723" y="170818"/>
                </a:cubicBezTo>
                <a:cubicBezTo>
                  <a:pt x="17765" y="163261"/>
                  <a:pt x="0" y="155968"/>
                  <a:pt x="0" y="155968"/>
                </a:cubicBezTo>
                <a:lnTo>
                  <a:pt x="153131" y="38718"/>
                </a:lnTo>
                <a:lnTo>
                  <a:pt x="143192" y="38718"/>
                </a:lnTo>
                <a:lnTo>
                  <a:pt x="143192" y="0"/>
                </a:lnTo>
                <a:lnTo>
                  <a:pt x="234309" y="0"/>
                </a:lnTo>
                <a:lnTo>
                  <a:pt x="197699" y="17337"/>
                </a:lnTo>
                <a:lnTo>
                  <a:pt x="234309" y="38717"/>
                </a:lnTo>
                <a:lnTo>
                  <a:pt x="161496" y="38717"/>
                </a:lnTo>
                <a:close/>
                <a:moveTo>
                  <a:pt x="182237" y="296830"/>
                </a:moveTo>
                <a:lnTo>
                  <a:pt x="221293" y="296830"/>
                </a:lnTo>
                <a:lnTo>
                  <a:pt x="221293" y="180948"/>
                </a:lnTo>
                <a:cubicBezTo>
                  <a:pt x="208770" y="183147"/>
                  <a:pt x="195658" y="184976"/>
                  <a:pt x="182237" y="186110"/>
                </a:cubicBezTo>
                <a:lnTo>
                  <a:pt x="182237" y="296830"/>
                </a:lnTo>
                <a:close/>
                <a:moveTo>
                  <a:pt x="188269" y="159703"/>
                </a:moveTo>
                <a:cubicBezTo>
                  <a:pt x="203777" y="158157"/>
                  <a:pt x="218815" y="155770"/>
                  <a:pt x="232845" y="152976"/>
                </a:cubicBezTo>
                <a:lnTo>
                  <a:pt x="191485" y="73843"/>
                </a:lnTo>
                <a:lnTo>
                  <a:pt x="166278" y="54547"/>
                </a:lnTo>
                <a:lnTo>
                  <a:pt x="188269" y="159703"/>
                </a:lnTo>
                <a:close/>
                <a:moveTo>
                  <a:pt x="91119" y="296830"/>
                </a:moveTo>
                <a:lnTo>
                  <a:pt x="130171" y="296830"/>
                </a:lnTo>
                <a:lnTo>
                  <a:pt x="130171" y="186417"/>
                </a:lnTo>
                <a:cubicBezTo>
                  <a:pt x="116732" y="185413"/>
                  <a:pt x="103605" y="183661"/>
                  <a:pt x="91119" y="181443"/>
                </a:cubicBezTo>
                <a:lnTo>
                  <a:pt x="91119" y="296830"/>
                </a:lnTo>
                <a:close/>
                <a:moveTo>
                  <a:pt x="119469" y="76637"/>
                </a:moveTo>
                <a:lnTo>
                  <a:pt x="79349" y="153394"/>
                </a:lnTo>
                <a:cubicBezTo>
                  <a:pt x="93378" y="156265"/>
                  <a:pt x="108452" y="158714"/>
                  <a:pt x="124050" y="160154"/>
                </a:cubicBezTo>
                <a:lnTo>
                  <a:pt x="145714" y="56544"/>
                </a:lnTo>
                <a:lnTo>
                  <a:pt x="119469" y="76637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图形 56">
            <a:extLst>
              <a:ext uri="{FF2B5EF4-FFF2-40B4-BE49-F238E27FC236}">
                <a16:creationId xmlns:a16="http://schemas.microsoft.com/office/drawing/2014/main" id="{03F144F9-92F6-498D-9F2F-1B123AFC0FFC}"/>
              </a:ext>
            </a:extLst>
          </p:cNvPr>
          <p:cNvSpPr/>
          <p:nvPr/>
        </p:nvSpPr>
        <p:spPr>
          <a:xfrm>
            <a:off x="4297890" y="3159842"/>
            <a:ext cx="286089" cy="310818"/>
          </a:xfrm>
          <a:custGeom>
            <a:avLst/>
            <a:gdLst>
              <a:gd name="connsiteX0" fmla="*/ 98140 w 286089"/>
              <a:gd name="connsiteY0" fmla="*/ 261829 h 310818"/>
              <a:gd name="connsiteX1" fmla="*/ 163514 w 286089"/>
              <a:gd name="connsiteY1" fmla="*/ 261829 h 310818"/>
              <a:gd name="connsiteX2" fmla="*/ 228884 w 286089"/>
              <a:gd name="connsiteY2" fmla="*/ 196374 h 310818"/>
              <a:gd name="connsiteX3" fmla="*/ 228884 w 286089"/>
              <a:gd name="connsiteY3" fmla="*/ 65455 h 310818"/>
              <a:gd name="connsiteX4" fmla="*/ 195481 w 286089"/>
              <a:gd name="connsiteY4" fmla="*/ 65455 h 310818"/>
              <a:gd name="connsiteX5" fmla="*/ 172069 w 286089"/>
              <a:gd name="connsiteY5" fmla="*/ 37559 h 310818"/>
              <a:gd name="connsiteX6" fmla="*/ 156977 w 286089"/>
              <a:gd name="connsiteY6" fmla="*/ 18498 h 310818"/>
              <a:gd name="connsiteX7" fmla="*/ 171313 w 286089"/>
              <a:gd name="connsiteY7" fmla="*/ 0 h 310818"/>
              <a:gd name="connsiteX8" fmla="*/ 136715 w 286089"/>
              <a:gd name="connsiteY8" fmla="*/ 0 h 310818"/>
              <a:gd name="connsiteX9" fmla="*/ 130828 w 286089"/>
              <a:gd name="connsiteY9" fmla="*/ 18498 h 310818"/>
              <a:gd name="connsiteX10" fmla="*/ 154958 w 286089"/>
              <a:gd name="connsiteY10" fmla="*/ 53229 h 310818"/>
              <a:gd name="connsiteX11" fmla="*/ 168273 w 286089"/>
              <a:gd name="connsiteY11" fmla="*/ 65455 h 310818"/>
              <a:gd name="connsiteX12" fmla="*/ 111306 w 286089"/>
              <a:gd name="connsiteY12" fmla="*/ 65455 h 310818"/>
              <a:gd name="connsiteX13" fmla="*/ 90351 w 286089"/>
              <a:gd name="connsiteY13" fmla="*/ 44592 h 310818"/>
              <a:gd name="connsiteX14" fmla="*/ 75258 w 286089"/>
              <a:gd name="connsiteY14" fmla="*/ 25545 h 310818"/>
              <a:gd name="connsiteX15" fmla="*/ 90344 w 286089"/>
              <a:gd name="connsiteY15" fmla="*/ 6503 h 310818"/>
              <a:gd name="connsiteX16" fmla="*/ 99278 w 286089"/>
              <a:gd name="connsiteY16" fmla="*/ 0 h 310818"/>
              <a:gd name="connsiteX17" fmla="*/ 61189 w 286089"/>
              <a:gd name="connsiteY17" fmla="*/ 0 h 310818"/>
              <a:gd name="connsiteX18" fmla="*/ 49110 w 286089"/>
              <a:gd name="connsiteY18" fmla="*/ 25545 h 310818"/>
              <a:gd name="connsiteX19" fmla="*/ 73240 w 286089"/>
              <a:gd name="connsiteY19" fmla="*/ 60262 h 310818"/>
              <a:gd name="connsiteX20" fmla="*/ 80355 w 286089"/>
              <a:gd name="connsiteY20" fmla="*/ 65454 h 310818"/>
              <a:gd name="connsiteX21" fmla="*/ 32767 w 286089"/>
              <a:gd name="connsiteY21" fmla="*/ 65454 h 310818"/>
              <a:gd name="connsiteX22" fmla="*/ 32767 w 286089"/>
              <a:gd name="connsiteY22" fmla="*/ 196374 h 310818"/>
              <a:gd name="connsiteX23" fmla="*/ 98140 w 286089"/>
              <a:gd name="connsiteY23" fmla="*/ 261829 h 310818"/>
              <a:gd name="connsiteX24" fmla="*/ 59195 w 286089"/>
              <a:gd name="connsiteY24" fmla="*/ 88846 h 310818"/>
              <a:gd name="connsiteX25" fmla="*/ 204374 w 286089"/>
              <a:gd name="connsiteY25" fmla="*/ 90007 h 310818"/>
              <a:gd name="connsiteX26" fmla="*/ 204374 w 286089"/>
              <a:gd name="connsiteY26" fmla="*/ 196374 h 310818"/>
              <a:gd name="connsiteX27" fmla="*/ 163514 w 286089"/>
              <a:gd name="connsiteY27" fmla="*/ 237281 h 310818"/>
              <a:gd name="connsiteX28" fmla="*/ 98140 w 286089"/>
              <a:gd name="connsiteY28" fmla="*/ 237281 h 310818"/>
              <a:gd name="connsiteX29" fmla="*/ 57278 w 286089"/>
              <a:gd name="connsiteY29" fmla="*/ 196374 h 310818"/>
              <a:gd name="connsiteX30" fmla="*/ 59195 w 286089"/>
              <a:gd name="connsiteY30" fmla="*/ 88846 h 310818"/>
              <a:gd name="connsiteX31" fmla="*/ 243187 w 286089"/>
              <a:gd name="connsiteY31" fmla="*/ 106366 h 310818"/>
              <a:gd name="connsiteX32" fmla="*/ 228889 w 286089"/>
              <a:gd name="connsiteY32" fmla="*/ 108871 h 310818"/>
              <a:gd name="connsiteX33" fmla="*/ 228889 w 286089"/>
              <a:gd name="connsiteY33" fmla="*/ 147278 h 310818"/>
              <a:gd name="connsiteX34" fmla="*/ 245230 w 286089"/>
              <a:gd name="connsiteY34" fmla="*/ 122590 h 310818"/>
              <a:gd name="connsiteX35" fmla="*/ 269740 w 286089"/>
              <a:gd name="connsiteY35" fmla="*/ 147287 h 310818"/>
              <a:gd name="connsiteX36" fmla="*/ 245230 w 286089"/>
              <a:gd name="connsiteY36" fmla="*/ 171990 h 310818"/>
              <a:gd name="connsiteX37" fmla="*/ 228889 w 286089"/>
              <a:gd name="connsiteY37" fmla="*/ 147278 h 310818"/>
              <a:gd name="connsiteX38" fmla="*/ 228889 w 286089"/>
              <a:gd name="connsiteY38" fmla="*/ 185680 h 310818"/>
              <a:gd name="connsiteX39" fmla="*/ 243187 w 286089"/>
              <a:gd name="connsiteY39" fmla="*/ 188190 h 310818"/>
              <a:gd name="connsiteX40" fmla="*/ 286090 w 286089"/>
              <a:gd name="connsiteY40" fmla="*/ 147278 h 310818"/>
              <a:gd name="connsiteX41" fmla="*/ 243187 w 286089"/>
              <a:gd name="connsiteY41" fmla="*/ 106366 h 310818"/>
              <a:gd name="connsiteX42" fmla="*/ 130790 w 286089"/>
              <a:gd name="connsiteY42" fmla="*/ 278106 h 310818"/>
              <a:gd name="connsiteX43" fmla="*/ 0 w 286089"/>
              <a:gd name="connsiteY43" fmla="*/ 294465 h 310818"/>
              <a:gd name="connsiteX44" fmla="*/ 130790 w 286089"/>
              <a:gd name="connsiteY44" fmla="*/ 310819 h 310818"/>
              <a:gd name="connsiteX45" fmla="*/ 261584 w 286089"/>
              <a:gd name="connsiteY45" fmla="*/ 294465 h 310818"/>
              <a:gd name="connsiteX46" fmla="*/ 130790 w 286089"/>
              <a:gd name="connsiteY46" fmla="*/ 278106 h 3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86089" h="310818">
                <a:moveTo>
                  <a:pt x="98140" y="261829"/>
                </a:moveTo>
                <a:lnTo>
                  <a:pt x="163514" y="261829"/>
                </a:lnTo>
                <a:cubicBezTo>
                  <a:pt x="199619" y="261829"/>
                  <a:pt x="228884" y="232522"/>
                  <a:pt x="228884" y="196374"/>
                </a:cubicBezTo>
                <a:lnTo>
                  <a:pt x="228884" y="65455"/>
                </a:lnTo>
                <a:lnTo>
                  <a:pt x="195481" y="65455"/>
                </a:lnTo>
                <a:cubicBezTo>
                  <a:pt x="192620" y="51697"/>
                  <a:pt x="181376" y="43942"/>
                  <a:pt x="172069" y="37559"/>
                </a:cubicBezTo>
                <a:cubicBezTo>
                  <a:pt x="162150" y="30762"/>
                  <a:pt x="156977" y="26822"/>
                  <a:pt x="156977" y="18498"/>
                </a:cubicBezTo>
                <a:cubicBezTo>
                  <a:pt x="156977" y="10424"/>
                  <a:pt x="161948" y="6445"/>
                  <a:pt x="171313" y="0"/>
                </a:cubicBezTo>
                <a:lnTo>
                  <a:pt x="136715" y="0"/>
                </a:lnTo>
                <a:cubicBezTo>
                  <a:pt x="133223" y="4966"/>
                  <a:pt x="130828" y="10920"/>
                  <a:pt x="130828" y="18498"/>
                </a:cubicBezTo>
                <a:cubicBezTo>
                  <a:pt x="130828" y="36682"/>
                  <a:pt x="144206" y="45854"/>
                  <a:pt x="154958" y="53229"/>
                </a:cubicBezTo>
                <a:cubicBezTo>
                  <a:pt x="161693" y="57844"/>
                  <a:pt x="166048" y="61211"/>
                  <a:pt x="168273" y="65455"/>
                </a:cubicBezTo>
                <a:lnTo>
                  <a:pt x="111306" y="65455"/>
                </a:lnTo>
                <a:cubicBezTo>
                  <a:pt x="106722" y="55951"/>
                  <a:pt x="97931" y="49790"/>
                  <a:pt x="90351" y="44592"/>
                </a:cubicBezTo>
                <a:cubicBezTo>
                  <a:pt x="80437" y="37795"/>
                  <a:pt x="75258" y="33864"/>
                  <a:pt x="75258" y="25545"/>
                </a:cubicBezTo>
                <a:cubicBezTo>
                  <a:pt x="75258" y="17231"/>
                  <a:pt x="80430" y="13300"/>
                  <a:pt x="90344" y="6503"/>
                </a:cubicBezTo>
                <a:cubicBezTo>
                  <a:pt x="93241" y="4523"/>
                  <a:pt x="96312" y="2384"/>
                  <a:pt x="99278" y="0"/>
                </a:cubicBezTo>
                <a:lnTo>
                  <a:pt x="61189" y="0"/>
                </a:lnTo>
                <a:cubicBezTo>
                  <a:pt x="54506" y="6118"/>
                  <a:pt x="49110" y="14013"/>
                  <a:pt x="49110" y="25545"/>
                </a:cubicBezTo>
                <a:cubicBezTo>
                  <a:pt x="49110" y="43725"/>
                  <a:pt x="62490" y="52896"/>
                  <a:pt x="73240" y="60262"/>
                </a:cubicBezTo>
                <a:cubicBezTo>
                  <a:pt x="76022" y="62169"/>
                  <a:pt x="78329" y="63841"/>
                  <a:pt x="80355" y="65454"/>
                </a:cubicBezTo>
                <a:lnTo>
                  <a:pt x="32767" y="65454"/>
                </a:lnTo>
                <a:lnTo>
                  <a:pt x="32767" y="196374"/>
                </a:lnTo>
                <a:cubicBezTo>
                  <a:pt x="32767" y="232522"/>
                  <a:pt x="62035" y="261829"/>
                  <a:pt x="98140" y="261829"/>
                </a:cubicBezTo>
                <a:close/>
                <a:moveTo>
                  <a:pt x="59195" y="88846"/>
                </a:moveTo>
                <a:lnTo>
                  <a:pt x="204374" y="90007"/>
                </a:lnTo>
                <a:lnTo>
                  <a:pt x="204374" y="196374"/>
                </a:lnTo>
                <a:cubicBezTo>
                  <a:pt x="204374" y="214447"/>
                  <a:pt x="181564" y="237281"/>
                  <a:pt x="163514" y="237281"/>
                </a:cubicBezTo>
                <a:lnTo>
                  <a:pt x="98140" y="237281"/>
                </a:lnTo>
                <a:cubicBezTo>
                  <a:pt x="80087" y="237281"/>
                  <a:pt x="57278" y="214447"/>
                  <a:pt x="57278" y="196374"/>
                </a:cubicBezTo>
                <a:lnTo>
                  <a:pt x="59195" y="88846"/>
                </a:lnTo>
                <a:close/>
                <a:moveTo>
                  <a:pt x="243187" y="106366"/>
                </a:moveTo>
                <a:cubicBezTo>
                  <a:pt x="238148" y="106366"/>
                  <a:pt x="233379" y="107349"/>
                  <a:pt x="228889" y="108871"/>
                </a:cubicBezTo>
                <a:lnTo>
                  <a:pt x="228889" y="147278"/>
                </a:lnTo>
                <a:cubicBezTo>
                  <a:pt x="228889" y="139744"/>
                  <a:pt x="231688" y="122590"/>
                  <a:pt x="245230" y="122590"/>
                </a:cubicBezTo>
                <a:cubicBezTo>
                  <a:pt x="258766" y="122590"/>
                  <a:pt x="269740" y="133645"/>
                  <a:pt x="269740" y="147287"/>
                </a:cubicBezTo>
                <a:cubicBezTo>
                  <a:pt x="269740" y="160929"/>
                  <a:pt x="258766" y="171990"/>
                  <a:pt x="245230" y="171990"/>
                </a:cubicBezTo>
                <a:cubicBezTo>
                  <a:pt x="231688" y="171990"/>
                  <a:pt x="228889" y="154807"/>
                  <a:pt x="228889" y="147278"/>
                </a:cubicBezTo>
                <a:lnTo>
                  <a:pt x="228889" y="185680"/>
                </a:lnTo>
                <a:cubicBezTo>
                  <a:pt x="233379" y="187207"/>
                  <a:pt x="238148" y="188190"/>
                  <a:pt x="243187" y="188190"/>
                </a:cubicBezTo>
                <a:cubicBezTo>
                  <a:pt x="266879" y="188190"/>
                  <a:pt x="286090" y="169870"/>
                  <a:pt x="286090" y="147278"/>
                </a:cubicBezTo>
                <a:cubicBezTo>
                  <a:pt x="286090" y="124681"/>
                  <a:pt x="266879" y="106366"/>
                  <a:pt x="243187" y="106366"/>
                </a:cubicBezTo>
                <a:close/>
                <a:moveTo>
                  <a:pt x="130790" y="278106"/>
                </a:moveTo>
                <a:cubicBezTo>
                  <a:pt x="58557" y="278106"/>
                  <a:pt x="0" y="285428"/>
                  <a:pt x="0" y="294465"/>
                </a:cubicBezTo>
                <a:cubicBezTo>
                  <a:pt x="0" y="303497"/>
                  <a:pt x="58557" y="310819"/>
                  <a:pt x="130790" y="310819"/>
                </a:cubicBezTo>
                <a:cubicBezTo>
                  <a:pt x="203030" y="310819"/>
                  <a:pt x="261584" y="303497"/>
                  <a:pt x="261584" y="294465"/>
                </a:cubicBezTo>
                <a:cubicBezTo>
                  <a:pt x="261584" y="285427"/>
                  <a:pt x="203030" y="278106"/>
                  <a:pt x="130790" y="278106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图形 58">
            <a:extLst>
              <a:ext uri="{FF2B5EF4-FFF2-40B4-BE49-F238E27FC236}">
                <a16:creationId xmlns:a16="http://schemas.microsoft.com/office/drawing/2014/main" id="{69B70A74-89CF-424C-81C9-7D27C9DF44B0}"/>
              </a:ext>
            </a:extLst>
          </p:cNvPr>
          <p:cNvSpPr/>
          <p:nvPr/>
        </p:nvSpPr>
        <p:spPr>
          <a:xfrm>
            <a:off x="5397288" y="3159345"/>
            <a:ext cx="292125" cy="311816"/>
          </a:xfrm>
          <a:custGeom>
            <a:avLst/>
            <a:gdLst>
              <a:gd name="connsiteX0" fmla="*/ 280888 w 292125"/>
              <a:gd name="connsiteY0" fmla="*/ 300682 h 311816"/>
              <a:gd name="connsiteX1" fmla="*/ 280888 w 292125"/>
              <a:gd name="connsiteY1" fmla="*/ 289541 h 311816"/>
              <a:gd name="connsiteX2" fmla="*/ 269655 w 292125"/>
              <a:gd name="connsiteY2" fmla="*/ 289541 h 311816"/>
              <a:gd name="connsiteX3" fmla="*/ 269655 w 292125"/>
              <a:gd name="connsiteY3" fmla="*/ 278407 h 311816"/>
              <a:gd name="connsiteX4" fmla="*/ 258417 w 292125"/>
              <a:gd name="connsiteY4" fmla="*/ 278407 h 311816"/>
              <a:gd name="connsiteX5" fmla="*/ 258417 w 292125"/>
              <a:gd name="connsiteY5" fmla="*/ 133633 h 311816"/>
              <a:gd name="connsiteX6" fmla="*/ 269655 w 292125"/>
              <a:gd name="connsiteY6" fmla="*/ 133633 h 311816"/>
              <a:gd name="connsiteX7" fmla="*/ 269655 w 292125"/>
              <a:gd name="connsiteY7" fmla="*/ 122498 h 311816"/>
              <a:gd name="connsiteX8" fmla="*/ 280888 w 292125"/>
              <a:gd name="connsiteY8" fmla="*/ 122498 h 311816"/>
              <a:gd name="connsiteX9" fmla="*/ 280888 w 292125"/>
              <a:gd name="connsiteY9" fmla="*/ 111364 h 311816"/>
              <a:gd name="connsiteX10" fmla="*/ 292126 w 292125"/>
              <a:gd name="connsiteY10" fmla="*/ 111364 h 311816"/>
              <a:gd name="connsiteX11" fmla="*/ 292126 w 292125"/>
              <a:gd name="connsiteY11" fmla="*/ 300682 h 311816"/>
              <a:gd name="connsiteX12" fmla="*/ 280888 w 292125"/>
              <a:gd name="connsiteY12" fmla="*/ 300682 h 311816"/>
              <a:gd name="connsiteX13" fmla="*/ 269655 w 292125"/>
              <a:gd name="connsiteY13" fmla="*/ 122498 h 311816"/>
              <a:gd name="connsiteX14" fmla="*/ 258417 w 292125"/>
              <a:gd name="connsiteY14" fmla="*/ 122498 h 311816"/>
              <a:gd name="connsiteX15" fmla="*/ 258417 w 292125"/>
              <a:gd name="connsiteY15" fmla="*/ 133633 h 311816"/>
              <a:gd name="connsiteX16" fmla="*/ 33710 w 292125"/>
              <a:gd name="connsiteY16" fmla="*/ 133633 h 311816"/>
              <a:gd name="connsiteX17" fmla="*/ 33710 w 292125"/>
              <a:gd name="connsiteY17" fmla="*/ 122498 h 311816"/>
              <a:gd name="connsiteX18" fmla="*/ 22471 w 292125"/>
              <a:gd name="connsiteY18" fmla="*/ 122498 h 311816"/>
              <a:gd name="connsiteX19" fmla="*/ 22471 w 292125"/>
              <a:gd name="connsiteY19" fmla="*/ 111364 h 311816"/>
              <a:gd name="connsiteX20" fmla="*/ 11236 w 292125"/>
              <a:gd name="connsiteY20" fmla="*/ 111364 h 311816"/>
              <a:gd name="connsiteX21" fmla="*/ 11236 w 292125"/>
              <a:gd name="connsiteY21" fmla="*/ 100229 h 311816"/>
              <a:gd name="connsiteX22" fmla="*/ 280888 w 292125"/>
              <a:gd name="connsiteY22" fmla="*/ 100229 h 311816"/>
              <a:gd name="connsiteX23" fmla="*/ 280888 w 292125"/>
              <a:gd name="connsiteY23" fmla="*/ 111364 h 311816"/>
              <a:gd name="connsiteX24" fmla="*/ 269655 w 292125"/>
              <a:gd name="connsiteY24" fmla="*/ 111364 h 311816"/>
              <a:gd name="connsiteX25" fmla="*/ 269655 w 292125"/>
              <a:gd name="connsiteY25" fmla="*/ 122498 h 311816"/>
              <a:gd name="connsiteX26" fmla="*/ 22471 w 292125"/>
              <a:gd name="connsiteY26" fmla="*/ 122498 h 311816"/>
              <a:gd name="connsiteX27" fmla="*/ 22471 w 292125"/>
              <a:gd name="connsiteY27" fmla="*/ 133633 h 311816"/>
              <a:gd name="connsiteX28" fmla="*/ 33710 w 292125"/>
              <a:gd name="connsiteY28" fmla="*/ 133633 h 311816"/>
              <a:gd name="connsiteX29" fmla="*/ 33710 w 292125"/>
              <a:gd name="connsiteY29" fmla="*/ 278407 h 311816"/>
              <a:gd name="connsiteX30" fmla="*/ 22471 w 292125"/>
              <a:gd name="connsiteY30" fmla="*/ 278407 h 311816"/>
              <a:gd name="connsiteX31" fmla="*/ 22471 w 292125"/>
              <a:gd name="connsiteY31" fmla="*/ 289541 h 311816"/>
              <a:gd name="connsiteX32" fmla="*/ 11236 w 292125"/>
              <a:gd name="connsiteY32" fmla="*/ 289541 h 311816"/>
              <a:gd name="connsiteX33" fmla="*/ 11236 w 292125"/>
              <a:gd name="connsiteY33" fmla="*/ 300682 h 311816"/>
              <a:gd name="connsiteX34" fmla="*/ 0 w 292125"/>
              <a:gd name="connsiteY34" fmla="*/ 300682 h 311816"/>
              <a:gd name="connsiteX35" fmla="*/ 0 w 292125"/>
              <a:gd name="connsiteY35" fmla="*/ 111364 h 311816"/>
              <a:gd name="connsiteX36" fmla="*/ 11235 w 292125"/>
              <a:gd name="connsiteY36" fmla="*/ 111364 h 311816"/>
              <a:gd name="connsiteX37" fmla="*/ 11235 w 292125"/>
              <a:gd name="connsiteY37" fmla="*/ 122498 h 311816"/>
              <a:gd name="connsiteX38" fmla="*/ 22471 w 292125"/>
              <a:gd name="connsiteY38" fmla="*/ 122498 h 311816"/>
              <a:gd name="connsiteX39" fmla="*/ 22471 w 292125"/>
              <a:gd name="connsiteY39" fmla="*/ 289541 h 311816"/>
              <a:gd name="connsiteX40" fmla="*/ 33710 w 292125"/>
              <a:gd name="connsiteY40" fmla="*/ 289541 h 311816"/>
              <a:gd name="connsiteX41" fmla="*/ 33710 w 292125"/>
              <a:gd name="connsiteY41" fmla="*/ 278407 h 311816"/>
              <a:gd name="connsiteX42" fmla="*/ 258417 w 292125"/>
              <a:gd name="connsiteY42" fmla="*/ 278407 h 311816"/>
              <a:gd name="connsiteX43" fmla="*/ 258417 w 292125"/>
              <a:gd name="connsiteY43" fmla="*/ 289541 h 311816"/>
              <a:gd name="connsiteX44" fmla="*/ 269655 w 292125"/>
              <a:gd name="connsiteY44" fmla="*/ 289541 h 311816"/>
              <a:gd name="connsiteX45" fmla="*/ 269655 w 292125"/>
              <a:gd name="connsiteY45" fmla="*/ 300682 h 311816"/>
              <a:gd name="connsiteX46" fmla="*/ 280888 w 292125"/>
              <a:gd name="connsiteY46" fmla="*/ 300682 h 311816"/>
              <a:gd name="connsiteX47" fmla="*/ 280888 w 292125"/>
              <a:gd name="connsiteY47" fmla="*/ 311817 h 311816"/>
              <a:gd name="connsiteX48" fmla="*/ 11236 w 292125"/>
              <a:gd name="connsiteY48" fmla="*/ 311817 h 311816"/>
              <a:gd name="connsiteX49" fmla="*/ 11236 w 292125"/>
              <a:gd name="connsiteY49" fmla="*/ 300682 h 311816"/>
              <a:gd name="connsiteX50" fmla="*/ 22471 w 292125"/>
              <a:gd name="connsiteY50" fmla="*/ 300682 h 311816"/>
              <a:gd name="connsiteX51" fmla="*/ 22471 w 292125"/>
              <a:gd name="connsiteY51" fmla="*/ 289541 h 311816"/>
              <a:gd name="connsiteX52" fmla="*/ 110746 w 292125"/>
              <a:gd name="connsiteY52" fmla="*/ 233662 h 311816"/>
              <a:gd name="connsiteX53" fmla="*/ 136432 w 292125"/>
              <a:gd name="connsiteY53" fmla="*/ 192500 h 311816"/>
              <a:gd name="connsiteX54" fmla="*/ 162118 w 292125"/>
              <a:gd name="connsiteY54" fmla="*/ 218153 h 311816"/>
              <a:gd name="connsiteX55" fmla="*/ 197428 w 292125"/>
              <a:gd name="connsiteY55" fmla="*/ 165455 h 311816"/>
              <a:gd name="connsiteX56" fmla="*/ 234345 w 292125"/>
              <a:gd name="connsiteY56" fmla="*/ 256132 h 311816"/>
              <a:gd name="connsiteX57" fmla="*/ 70624 w 292125"/>
              <a:gd name="connsiteY57" fmla="*/ 256132 h 311816"/>
              <a:gd name="connsiteX58" fmla="*/ 91487 w 292125"/>
              <a:gd name="connsiteY58" fmla="*/ 214769 h 311816"/>
              <a:gd name="connsiteX59" fmla="*/ 110746 w 292125"/>
              <a:gd name="connsiteY59" fmla="*/ 233662 h 311816"/>
              <a:gd name="connsiteX60" fmla="*/ 95402 w 292125"/>
              <a:gd name="connsiteY60" fmla="*/ 189415 h 311816"/>
              <a:gd name="connsiteX61" fmla="*/ 78548 w 292125"/>
              <a:gd name="connsiteY61" fmla="*/ 172713 h 311816"/>
              <a:gd name="connsiteX62" fmla="*/ 95402 w 292125"/>
              <a:gd name="connsiteY62" fmla="*/ 156006 h 311816"/>
              <a:gd name="connsiteX63" fmla="*/ 112250 w 292125"/>
              <a:gd name="connsiteY63" fmla="*/ 172713 h 311816"/>
              <a:gd name="connsiteX64" fmla="*/ 95402 w 292125"/>
              <a:gd name="connsiteY64" fmla="*/ 189415 h 311816"/>
              <a:gd name="connsiteX65" fmla="*/ 247178 w 292125"/>
              <a:gd name="connsiteY65" fmla="*/ 100229 h 311816"/>
              <a:gd name="connsiteX66" fmla="*/ 164918 w 292125"/>
              <a:gd name="connsiteY66" fmla="*/ 39534 h 311816"/>
              <a:gd name="connsiteX67" fmla="*/ 150879 w 292125"/>
              <a:gd name="connsiteY67" fmla="*/ 44544 h 311816"/>
              <a:gd name="connsiteX68" fmla="*/ 132809 w 292125"/>
              <a:gd name="connsiteY68" fmla="*/ 35399 h 311816"/>
              <a:gd name="connsiteX69" fmla="*/ 44942 w 292125"/>
              <a:gd name="connsiteY69" fmla="*/ 100229 h 311816"/>
              <a:gd name="connsiteX70" fmla="*/ 33706 w 292125"/>
              <a:gd name="connsiteY70" fmla="*/ 100229 h 311816"/>
              <a:gd name="connsiteX71" fmla="*/ 129141 w 292125"/>
              <a:gd name="connsiteY71" fmla="*/ 27642 h 311816"/>
              <a:gd name="connsiteX72" fmla="*/ 128402 w 292125"/>
              <a:gd name="connsiteY72" fmla="*/ 22275 h 311816"/>
              <a:gd name="connsiteX73" fmla="*/ 150879 w 292125"/>
              <a:gd name="connsiteY73" fmla="*/ 0 h 311816"/>
              <a:gd name="connsiteX74" fmla="*/ 173343 w 292125"/>
              <a:gd name="connsiteY74" fmla="*/ 22275 h 311816"/>
              <a:gd name="connsiteX75" fmla="*/ 170322 w 292125"/>
              <a:gd name="connsiteY75" fmla="*/ 33228 h 311816"/>
              <a:gd name="connsiteX76" fmla="*/ 258417 w 292125"/>
              <a:gd name="connsiteY76" fmla="*/ 100229 h 311816"/>
              <a:gd name="connsiteX77" fmla="*/ 247178 w 292125"/>
              <a:gd name="connsiteY77" fmla="*/ 100229 h 3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92125" h="311816">
                <a:moveTo>
                  <a:pt x="280888" y="300682"/>
                </a:moveTo>
                <a:lnTo>
                  <a:pt x="280888" y="289541"/>
                </a:lnTo>
                <a:lnTo>
                  <a:pt x="269655" y="289541"/>
                </a:lnTo>
                <a:lnTo>
                  <a:pt x="269655" y="278407"/>
                </a:lnTo>
                <a:lnTo>
                  <a:pt x="258417" y="278407"/>
                </a:lnTo>
                <a:lnTo>
                  <a:pt x="258417" y="133633"/>
                </a:lnTo>
                <a:lnTo>
                  <a:pt x="269655" y="133633"/>
                </a:lnTo>
                <a:lnTo>
                  <a:pt x="269655" y="122498"/>
                </a:lnTo>
                <a:lnTo>
                  <a:pt x="280888" y="122498"/>
                </a:lnTo>
                <a:lnTo>
                  <a:pt x="280888" y="111364"/>
                </a:lnTo>
                <a:lnTo>
                  <a:pt x="292126" y="111364"/>
                </a:lnTo>
                <a:lnTo>
                  <a:pt x="292126" y="300682"/>
                </a:lnTo>
                <a:lnTo>
                  <a:pt x="280888" y="300682"/>
                </a:lnTo>
                <a:close/>
                <a:moveTo>
                  <a:pt x="269655" y="122498"/>
                </a:moveTo>
                <a:lnTo>
                  <a:pt x="258417" y="122498"/>
                </a:lnTo>
                <a:lnTo>
                  <a:pt x="258417" y="133633"/>
                </a:lnTo>
                <a:lnTo>
                  <a:pt x="33710" y="133633"/>
                </a:lnTo>
                <a:lnTo>
                  <a:pt x="33710" y="122498"/>
                </a:lnTo>
                <a:lnTo>
                  <a:pt x="22471" y="122498"/>
                </a:lnTo>
                <a:lnTo>
                  <a:pt x="22471" y="111364"/>
                </a:lnTo>
                <a:lnTo>
                  <a:pt x="11236" y="111364"/>
                </a:lnTo>
                <a:lnTo>
                  <a:pt x="11236" y="100229"/>
                </a:lnTo>
                <a:lnTo>
                  <a:pt x="280888" y="100229"/>
                </a:lnTo>
                <a:lnTo>
                  <a:pt x="280888" y="111364"/>
                </a:lnTo>
                <a:lnTo>
                  <a:pt x="269655" y="111364"/>
                </a:lnTo>
                <a:lnTo>
                  <a:pt x="269655" y="122498"/>
                </a:lnTo>
                <a:close/>
                <a:moveTo>
                  <a:pt x="22471" y="122498"/>
                </a:moveTo>
                <a:lnTo>
                  <a:pt x="22471" y="133633"/>
                </a:lnTo>
                <a:lnTo>
                  <a:pt x="33710" y="133633"/>
                </a:lnTo>
                <a:lnTo>
                  <a:pt x="33710" y="278407"/>
                </a:lnTo>
                <a:lnTo>
                  <a:pt x="22471" y="278407"/>
                </a:lnTo>
                <a:lnTo>
                  <a:pt x="22471" y="289541"/>
                </a:lnTo>
                <a:lnTo>
                  <a:pt x="11236" y="289541"/>
                </a:lnTo>
                <a:lnTo>
                  <a:pt x="11236" y="300682"/>
                </a:lnTo>
                <a:lnTo>
                  <a:pt x="0" y="300682"/>
                </a:lnTo>
                <a:lnTo>
                  <a:pt x="0" y="111364"/>
                </a:lnTo>
                <a:lnTo>
                  <a:pt x="11235" y="111364"/>
                </a:lnTo>
                <a:lnTo>
                  <a:pt x="11235" y="122498"/>
                </a:lnTo>
                <a:lnTo>
                  <a:pt x="22471" y="122498"/>
                </a:lnTo>
                <a:close/>
                <a:moveTo>
                  <a:pt x="22471" y="289541"/>
                </a:moveTo>
                <a:lnTo>
                  <a:pt x="33710" y="289541"/>
                </a:lnTo>
                <a:lnTo>
                  <a:pt x="33710" y="278407"/>
                </a:lnTo>
                <a:lnTo>
                  <a:pt x="258417" y="278407"/>
                </a:lnTo>
                <a:lnTo>
                  <a:pt x="258417" y="289541"/>
                </a:lnTo>
                <a:lnTo>
                  <a:pt x="269655" y="289541"/>
                </a:lnTo>
                <a:lnTo>
                  <a:pt x="269655" y="300682"/>
                </a:lnTo>
                <a:lnTo>
                  <a:pt x="280888" y="300682"/>
                </a:lnTo>
                <a:lnTo>
                  <a:pt x="280888" y="311817"/>
                </a:lnTo>
                <a:lnTo>
                  <a:pt x="11236" y="311817"/>
                </a:lnTo>
                <a:lnTo>
                  <a:pt x="11236" y="300682"/>
                </a:lnTo>
                <a:lnTo>
                  <a:pt x="22471" y="300682"/>
                </a:lnTo>
                <a:lnTo>
                  <a:pt x="22471" y="289541"/>
                </a:lnTo>
                <a:close/>
                <a:moveTo>
                  <a:pt x="110746" y="233662"/>
                </a:moveTo>
                <a:lnTo>
                  <a:pt x="136432" y="192500"/>
                </a:lnTo>
                <a:lnTo>
                  <a:pt x="162118" y="218153"/>
                </a:lnTo>
                <a:lnTo>
                  <a:pt x="197428" y="165455"/>
                </a:lnTo>
                <a:lnTo>
                  <a:pt x="234345" y="256132"/>
                </a:lnTo>
                <a:lnTo>
                  <a:pt x="70624" y="256132"/>
                </a:lnTo>
                <a:lnTo>
                  <a:pt x="91487" y="214769"/>
                </a:lnTo>
                <a:lnTo>
                  <a:pt x="110746" y="233662"/>
                </a:lnTo>
                <a:close/>
                <a:moveTo>
                  <a:pt x="95402" y="189415"/>
                </a:moveTo>
                <a:cubicBezTo>
                  <a:pt x="86094" y="189415"/>
                  <a:pt x="78548" y="181936"/>
                  <a:pt x="78548" y="172713"/>
                </a:cubicBezTo>
                <a:cubicBezTo>
                  <a:pt x="78548" y="163485"/>
                  <a:pt x="86095" y="156006"/>
                  <a:pt x="95402" y="156006"/>
                </a:cubicBezTo>
                <a:cubicBezTo>
                  <a:pt x="104709" y="156006"/>
                  <a:pt x="112250" y="163485"/>
                  <a:pt x="112250" y="172713"/>
                </a:cubicBezTo>
                <a:cubicBezTo>
                  <a:pt x="112250" y="181936"/>
                  <a:pt x="104709" y="189415"/>
                  <a:pt x="95402" y="189415"/>
                </a:cubicBezTo>
                <a:close/>
                <a:moveTo>
                  <a:pt x="247178" y="100229"/>
                </a:moveTo>
                <a:lnTo>
                  <a:pt x="164918" y="39534"/>
                </a:lnTo>
                <a:cubicBezTo>
                  <a:pt x="161055" y="42619"/>
                  <a:pt x="156219" y="44544"/>
                  <a:pt x="150879" y="44544"/>
                </a:cubicBezTo>
                <a:cubicBezTo>
                  <a:pt x="143438" y="44544"/>
                  <a:pt x="136892" y="40921"/>
                  <a:pt x="132809" y="35399"/>
                </a:cubicBezTo>
                <a:lnTo>
                  <a:pt x="44942" y="100229"/>
                </a:lnTo>
                <a:lnTo>
                  <a:pt x="33706" y="100229"/>
                </a:lnTo>
                <a:lnTo>
                  <a:pt x="129141" y="27642"/>
                </a:lnTo>
                <a:cubicBezTo>
                  <a:pt x="128700" y="25917"/>
                  <a:pt x="128402" y="24135"/>
                  <a:pt x="128402" y="22275"/>
                </a:cubicBezTo>
                <a:cubicBezTo>
                  <a:pt x="128402" y="9968"/>
                  <a:pt x="138467" y="0"/>
                  <a:pt x="150879" y="0"/>
                </a:cubicBezTo>
                <a:cubicBezTo>
                  <a:pt x="163284" y="0"/>
                  <a:pt x="173343" y="9968"/>
                  <a:pt x="173343" y="22275"/>
                </a:cubicBezTo>
                <a:cubicBezTo>
                  <a:pt x="173343" y="26281"/>
                  <a:pt x="172196" y="29981"/>
                  <a:pt x="170322" y="33228"/>
                </a:cubicBezTo>
                <a:lnTo>
                  <a:pt x="258417" y="100229"/>
                </a:lnTo>
                <a:lnTo>
                  <a:pt x="247178" y="100229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图形 60">
            <a:extLst>
              <a:ext uri="{FF2B5EF4-FFF2-40B4-BE49-F238E27FC236}">
                <a16:creationId xmlns:a16="http://schemas.microsoft.com/office/drawing/2014/main" id="{DF436334-5374-4143-B75D-30D6D644AE96}"/>
              </a:ext>
            </a:extLst>
          </p:cNvPr>
          <p:cNvSpPr/>
          <p:nvPr/>
        </p:nvSpPr>
        <p:spPr>
          <a:xfrm>
            <a:off x="6488933" y="3158949"/>
            <a:ext cx="313672" cy="313690"/>
          </a:xfrm>
          <a:custGeom>
            <a:avLst/>
            <a:gdLst>
              <a:gd name="connsiteX0" fmla="*/ 267958 w 313672"/>
              <a:gd name="connsiteY0" fmla="*/ 163368 h 313690"/>
              <a:gd name="connsiteX1" fmla="*/ 45725 w 313672"/>
              <a:gd name="connsiteY1" fmla="*/ 163368 h 313690"/>
              <a:gd name="connsiteX2" fmla="*/ 26117 w 313672"/>
              <a:gd name="connsiteY2" fmla="*/ 182976 h 313690"/>
              <a:gd name="connsiteX3" fmla="*/ 26117 w 313672"/>
              <a:gd name="connsiteY3" fmla="*/ 294083 h 313690"/>
              <a:gd name="connsiteX4" fmla="*/ 45725 w 313672"/>
              <a:gd name="connsiteY4" fmla="*/ 313691 h 313690"/>
              <a:gd name="connsiteX5" fmla="*/ 267958 w 313672"/>
              <a:gd name="connsiteY5" fmla="*/ 313691 h 313690"/>
              <a:gd name="connsiteX6" fmla="*/ 287566 w 313672"/>
              <a:gd name="connsiteY6" fmla="*/ 294083 h 313690"/>
              <a:gd name="connsiteX7" fmla="*/ 287566 w 313672"/>
              <a:gd name="connsiteY7" fmla="*/ 182976 h 313690"/>
              <a:gd name="connsiteX8" fmla="*/ 267958 w 313672"/>
              <a:gd name="connsiteY8" fmla="*/ 163368 h 313690"/>
              <a:gd name="connsiteX9" fmla="*/ 83381 w 313672"/>
              <a:gd name="connsiteY9" fmla="*/ 270721 h 313690"/>
              <a:gd name="connsiteX10" fmla="*/ 75198 w 313672"/>
              <a:gd name="connsiteY10" fmla="*/ 270721 h 313690"/>
              <a:gd name="connsiteX11" fmla="*/ 75909 w 313672"/>
              <a:gd name="connsiteY11" fmla="*/ 256133 h 313690"/>
              <a:gd name="connsiteX12" fmla="*/ 75909 w 313672"/>
              <a:gd name="connsiteY12" fmla="*/ 223045 h 313690"/>
              <a:gd name="connsiteX13" fmla="*/ 75198 w 313672"/>
              <a:gd name="connsiteY13" fmla="*/ 210949 h 313690"/>
              <a:gd name="connsiteX14" fmla="*/ 83381 w 313672"/>
              <a:gd name="connsiteY14" fmla="*/ 210949 h 313690"/>
              <a:gd name="connsiteX15" fmla="*/ 82669 w 313672"/>
              <a:gd name="connsiteY15" fmla="*/ 222690 h 313690"/>
              <a:gd name="connsiteX16" fmla="*/ 82669 w 313672"/>
              <a:gd name="connsiteY16" fmla="*/ 256133 h 313690"/>
              <a:gd name="connsiteX17" fmla="*/ 83381 w 313672"/>
              <a:gd name="connsiteY17" fmla="*/ 270721 h 313690"/>
              <a:gd name="connsiteX18" fmla="*/ 99391 w 313672"/>
              <a:gd name="connsiteY18" fmla="*/ 281394 h 313690"/>
              <a:gd name="connsiteX19" fmla="*/ 91564 w 313672"/>
              <a:gd name="connsiteY19" fmla="*/ 281394 h 313690"/>
              <a:gd name="connsiteX20" fmla="*/ 92275 w 313672"/>
              <a:gd name="connsiteY20" fmla="*/ 269297 h 313690"/>
              <a:gd name="connsiteX21" fmla="*/ 92275 w 313672"/>
              <a:gd name="connsiteY21" fmla="*/ 212016 h 313690"/>
              <a:gd name="connsiteX22" fmla="*/ 91208 w 313672"/>
              <a:gd name="connsiteY22" fmla="*/ 199208 h 313690"/>
              <a:gd name="connsiteX23" fmla="*/ 99747 w 313672"/>
              <a:gd name="connsiteY23" fmla="*/ 199208 h 313690"/>
              <a:gd name="connsiteX24" fmla="*/ 99036 w 313672"/>
              <a:gd name="connsiteY24" fmla="*/ 212372 h 313690"/>
              <a:gd name="connsiteX25" fmla="*/ 99036 w 313672"/>
              <a:gd name="connsiteY25" fmla="*/ 269297 h 313690"/>
              <a:gd name="connsiteX26" fmla="*/ 99391 w 313672"/>
              <a:gd name="connsiteY26" fmla="*/ 281394 h 313690"/>
              <a:gd name="connsiteX27" fmla="*/ 153826 w 313672"/>
              <a:gd name="connsiteY27" fmla="*/ 278903 h 313690"/>
              <a:gd name="connsiteX28" fmla="*/ 146355 w 313672"/>
              <a:gd name="connsiteY28" fmla="*/ 278903 h 313690"/>
              <a:gd name="connsiteX29" fmla="*/ 146355 w 313672"/>
              <a:gd name="connsiteY29" fmla="*/ 272499 h 313690"/>
              <a:gd name="connsiteX30" fmla="*/ 115047 w 313672"/>
              <a:gd name="connsiteY30" fmla="*/ 272499 h 313690"/>
              <a:gd name="connsiteX31" fmla="*/ 115047 w 313672"/>
              <a:gd name="connsiteY31" fmla="*/ 279971 h 313690"/>
              <a:gd name="connsiteX32" fmla="*/ 107575 w 313672"/>
              <a:gd name="connsiteY32" fmla="*/ 279971 h 313690"/>
              <a:gd name="connsiteX33" fmla="*/ 107931 w 313672"/>
              <a:gd name="connsiteY33" fmla="*/ 260047 h 313690"/>
              <a:gd name="connsiteX34" fmla="*/ 107575 w 313672"/>
              <a:gd name="connsiteY34" fmla="*/ 240478 h 313690"/>
              <a:gd name="connsiteX35" fmla="*/ 153826 w 313672"/>
              <a:gd name="connsiteY35" fmla="*/ 240478 h 313690"/>
              <a:gd name="connsiteX36" fmla="*/ 153471 w 313672"/>
              <a:gd name="connsiteY36" fmla="*/ 260403 h 313690"/>
              <a:gd name="connsiteX37" fmla="*/ 153826 w 313672"/>
              <a:gd name="connsiteY37" fmla="*/ 278903 h 313690"/>
              <a:gd name="connsiteX38" fmla="*/ 121451 w 313672"/>
              <a:gd name="connsiteY38" fmla="*/ 224469 h 313690"/>
              <a:gd name="connsiteX39" fmla="*/ 126432 w 313672"/>
              <a:gd name="connsiteY39" fmla="*/ 220200 h 313690"/>
              <a:gd name="connsiteX40" fmla="*/ 133902 w 313672"/>
              <a:gd name="connsiteY40" fmla="*/ 227315 h 313690"/>
              <a:gd name="connsiteX41" fmla="*/ 141017 w 313672"/>
              <a:gd name="connsiteY41" fmla="*/ 234787 h 313690"/>
              <a:gd name="connsiteX42" fmla="*/ 135680 w 313672"/>
              <a:gd name="connsiteY42" fmla="*/ 239411 h 313690"/>
              <a:gd name="connsiteX43" fmla="*/ 121451 w 313672"/>
              <a:gd name="connsiteY43" fmla="*/ 224469 h 313690"/>
              <a:gd name="connsiteX44" fmla="*/ 154182 w 313672"/>
              <a:gd name="connsiteY44" fmla="*/ 220555 h 313690"/>
              <a:gd name="connsiteX45" fmla="*/ 142441 w 313672"/>
              <a:gd name="connsiteY45" fmla="*/ 219843 h 313690"/>
              <a:gd name="connsiteX46" fmla="*/ 117893 w 313672"/>
              <a:gd name="connsiteY46" fmla="*/ 219843 h 313690"/>
              <a:gd name="connsiteX47" fmla="*/ 106863 w 313672"/>
              <a:gd name="connsiteY47" fmla="*/ 234786 h 313690"/>
              <a:gd name="connsiteX48" fmla="*/ 100815 w 313672"/>
              <a:gd name="connsiteY48" fmla="*/ 230517 h 313690"/>
              <a:gd name="connsiteX49" fmla="*/ 112734 w 313672"/>
              <a:gd name="connsiteY49" fmla="*/ 214151 h 313690"/>
              <a:gd name="connsiteX50" fmla="*/ 118960 w 313672"/>
              <a:gd name="connsiteY50" fmla="*/ 199208 h 313690"/>
              <a:gd name="connsiteX51" fmla="*/ 128567 w 313672"/>
              <a:gd name="connsiteY51" fmla="*/ 202766 h 313690"/>
              <a:gd name="connsiteX52" fmla="*/ 123586 w 313672"/>
              <a:gd name="connsiteY52" fmla="*/ 208458 h 313690"/>
              <a:gd name="connsiteX53" fmla="*/ 120384 w 313672"/>
              <a:gd name="connsiteY53" fmla="*/ 214151 h 313690"/>
              <a:gd name="connsiteX54" fmla="*/ 141729 w 313672"/>
              <a:gd name="connsiteY54" fmla="*/ 214151 h 313690"/>
              <a:gd name="connsiteX55" fmla="*/ 154182 w 313672"/>
              <a:gd name="connsiteY55" fmla="*/ 213439 h 313690"/>
              <a:gd name="connsiteX56" fmla="*/ 154182 w 313672"/>
              <a:gd name="connsiteY56" fmla="*/ 220555 h 313690"/>
              <a:gd name="connsiteX57" fmla="*/ 195810 w 313672"/>
              <a:gd name="connsiteY57" fmla="*/ 267518 h 313690"/>
              <a:gd name="connsiteX58" fmla="*/ 188339 w 313672"/>
              <a:gd name="connsiteY58" fmla="*/ 267518 h 313690"/>
              <a:gd name="connsiteX59" fmla="*/ 188339 w 313672"/>
              <a:gd name="connsiteY59" fmla="*/ 260758 h 313690"/>
              <a:gd name="connsiteX60" fmla="*/ 174107 w 313672"/>
              <a:gd name="connsiteY60" fmla="*/ 260758 h 313690"/>
              <a:gd name="connsiteX61" fmla="*/ 174107 w 313672"/>
              <a:gd name="connsiteY61" fmla="*/ 272499 h 313690"/>
              <a:gd name="connsiteX62" fmla="*/ 166634 w 313672"/>
              <a:gd name="connsiteY62" fmla="*/ 272499 h 313690"/>
              <a:gd name="connsiteX63" fmla="*/ 166990 w 313672"/>
              <a:gd name="connsiteY63" fmla="*/ 239768 h 313690"/>
              <a:gd name="connsiteX64" fmla="*/ 166634 w 313672"/>
              <a:gd name="connsiteY64" fmla="*/ 208103 h 313690"/>
              <a:gd name="connsiteX65" fmla="*/ 195810 w 313672"/>
              <a:gd name="connsiteY65" fmla="*/ 208103 h 313690"/>
              <a:gd name="connsiteX66" fmla="*/ 195454 w 313672"/>
              <a:gd name="connsiteY66" fmla="*/ 239056 h 313690"/>
              <a:gd name="connsiteX67" fmla="*/ 195810 w 313672"/>
              <a:gd name="connsiteY67" fmla="*/ 267518 h 313690"/>
              <a:gd name="connsiteX68" fmla="*/ 203637 w 313672"/>
              <a:gd name="connsiteY68" fmla="*/ 237633 h 313690"/>
              <a:gd name="connsiteX69" fmla="*/ 210398 w 313672"/>
              <a:gd name="connsiteY69" fmla="*/ 234430 h 313690"/>
              <a:gd name="connsiteX70" fmla="*/ 219293 w 313672"/>
              <a:gd name="connsiteY70" fmla="*/ 250441 h 313690"/>
              <a:gd name="connsiteX71" fmla="*/ 211820 w 313672"/>
              <a:gd name="connsiteY71" fmla="*/ 253643 h 313690"/>
              <a:gd name="connsiteX72" fmla="*/ 203637 w 313672"/>
              <a:gd name="connsiteY72" fmla="*/ 237633 h 313690"/>
              <a:gd name="connsiteX73" fmla="*/ 247756 w 313672"/>
              <a:gd name="connsiteY73" fmla="*/ 225180 h 313690"/>
              <a:gd name="connsiteX74" fmla="*/ 236371 w 313672"/>
              <a:gd name="connsiteY74" fmla="*/ 224824 h 313690"/>
              <a:gd name="connsiteX75" fmla="*/ 236371 w 313672"/>
              <a:gd name="connsiteY75" fmla="*/ 272499 h 313690"/>
              <a:gd name="connsiteX76" fmla="*/ 232102 w 313672"/>
              <a:gd name="connsiteY76" fmla="*/ 279259 h 313690"/>
              <a:gd name="connsiteX77" fmla="*/ 221072 w 313672"/>
              <a:gd name="connsiteY77" fmla="*/ 281394 h 313690"/>
              <a:gd name="connsiteX78" fmla="*/ 217158 w 313672"/>
              <a:gd name="connsiteY78" fmla="*/ 273211 h 313690"/>
              <a:gd name="connsiteX79" fmla="*/ 226587 w 313672"/>
              <a:gd name="connsiteY79" fmla="*/ 273567 h 313690"/>
              <a:gd name="connsiteX80" fmla="*/ 229255 w 313672"/>
              <a:gd name="connsiteY80" fmla="*/ 268942 h 313690"/>
              <a:gd name="connsiteX81" fmla="*/ 229255 w 313672"/>
              <a:gd name="connsiteY81" fmla="*/ 224825 h 313690"/>
              <a:gd name="connsiteX82" fmla="*/ 199368 w 313672"/>
              <a:gd name="connsiteY82" fmla="*/ 225181 h 313690"/>
              <a:gd name="connsiteX83" fmla="*/ 199368 w 313672"/>
              <a:gd name="connsiteY83" fmla="*/ 218421 h 313690"/>
              <a:gd name="connsiteX84" fmla="*/ 229255 w 313672"/>
              <a:gd name="connsiteY84" fmla="*/ 218776 h 313690"/>
              <a:gd name="connsiteX85" fmla="*/ 228899 w 313672"/>
              <a:gd name="connsiteY85" fmla="*/ 198853 h 313690"/>
              <a:gd name="connsiteX86" fmla="*/ 236727 w 313672"/>
              <a:gd name="connsiteY86" fmla="*/ 198853 h 313690"/>
              <a:gd name="connsiteX87" fmla="*/ 236371 w 313672"/>
              <a:gd name="connsiteY87" fmla="*/ 218776 h 313690"/>
              <a:gd name="connsiteX88" fmla="*/ 247757 w 313672"/>
              <a:gd name="connsiteY88" fmla="*/ 218421 h 313690"/>
              <a:gd name="connsiteX89" fmla="*/ 247757 w 313672"/>
              <a:gd name="connsiteY89" fmla="*/ 225180 h 313690"/>
              <a:gd name="connsiteX90" fmla="*/ 115047 w 313672"/>
              <a:gd name="connsiteY90" fmla="*/ 266807 h 313690"/>
              <a:gd name="connsiteX91" fmla="*/ 126788 w 313672"/>
              <a:gd name="connsiteY91" fmla="*/ 266807 h 313690"/>
              <a:gd name="connsiteX92" fmla="*/ 126788 w 313672"/>
              <a:gd name="connsiteY92" fmla="*/ 246171 h 313690"/>
              <a:gd name="connsiteX93" fmla="*/ 115047 w 313672"/>
              <a:gd name="connsiteY93" fmla="*/ 246171 h 313690"/>
              <a:gd name="connsiteX94" fmla="*/ 115047 w 313672"/>
              <a:gd name="connsiteY94" fmla="*/ 266807 h 313690"/>
              <a:gd name="connsiteX95" fmla="*/ 133902 w 313672"/>
              <a:gd name="connsiteY95" fmla="*/ 266807 h 313690"/>
              <a:gd name="connsiteX96" fmla="*/ 145998 w 313672"/>
              <a:gd name="connsiteY96" fmla="*/ 266807 h 313690"/>
              <a:gd name="connsiteX97" fmla="*/ 145998 w 313672"/>
              <a:gd name="connsiteY97" fmla="*/ 246171 h 313690"/>
              <a:gd name="connsiteX98" fmla="*/ 133902 w 313672"/>
              <a:gd name="connsiteY98" fmla="*/ 246171 h 313690"/>
              <a:gd name="connsiteX99" fmla="*/ 133902 w 313672"/>
              <a:gd name="connsiteY99" fmla="*/ 266807 h 313690"/>
              <a:gd name="connsiteX100" fmla="*/ 307110 w 313672"/>
              <a:gd name="connsiteY100" fmla="*/ 113148 h 313690"/>
              <a:gd name="connsiteX101" fmla="*/ 172658 w 313672"/>
              <a:gd name="connsiteY101" fmla="*/ 5268 h 313690"/>
              <a:gd name="connsiteX102" fmla="*/ 156831 w 313672"/>
              <a:gd name="connsiteY102" fmla="*/ 0 h 313690"/>
              <a:gd name="connsiteX103" fmla="*/ 140998 w 313672"/>
              <a:gd name="connsiteY103" fmla="*/ 5268 h 313690"/>
              <a:gd name="connsiteX104" fmla="*/ 6551 w 313672"/>
              <a:gd name="connsiteY104" fmla="*/ 113148 h 313690"/>
              <a:gd name="connsiteX105" fmla="*/ 1701 w 313672"/>
              <a:gd name="connsiteY105" fmla="*/ 132731 h 313690"/>
              <a:gd name="connsiteX106" fmla="*/ 7127 w 313672"/>
              <a:gd name="connsiteY106" fmla="*/ 138745 h 313690"/>
              <a:gd name="connsiteX107" fmla="*/ 8481 w 313672"/>
              <a:gd name="connsiteY107" fmla="*/ 139911 h 313690"/>
              <a:gd name="connsiteX108" fmla="*/ 30014 w 313672"/>
              <a:gd name="connsiteY108" fmla="*/ 155471 h 313690"/>
              <a:gd name="connsiteX109" fmla="*/ 35747 w 313672"/>
              <a:gd name="connsiteY109" fmla="*/ 155066 h 313690"/>
              <a:gd name="connsiteX110" fmla="*/ 52331 w 313672"/>
              <a:gd name="connsiteY110" fmla="*/ 142055 h 313690"/>
              <a:gd name="connsiteX111" fmla="*/ 58268 w 313672"/>
              <a:gd name="connsiteY111" fmla="*/ 142732 h 313690"/>
              <a:gd name="connsiteX112" fmla="*/ 79969 w 313672"/>
              <a:gd name="connsiteY112" fmla="*/ 155471 h 313690"/>
              <a:gd name="connsiteX113" fmla="*/ 85906 w 313672"/>
              <a:gd name="connsiteY113" fmla="*/ 155066 h 313690"/>
              <a:gd name="connsiteX114" fmla="*/ 102283 w 313672"/>
              <a:gd name="connsiteY114" fmla="*/ 142055 h 313690"/>
              <a:gd name="connsiteX115" fmla="*/ 108422 w 313672"/>
              <a:gd name="connsiteY115" fmla="*/ 142732 h 313690"/>
              <a:gd name="connsiteX116" fmla="*/ 130126 w 313672"/>
              <a:gd name="connsiteY116" fmla="*/ 155471 h 313690"/>
              <a:gd name="connsiteX117" fmla="*/ 135868 w 313672"/>
              <a:gd name="connsiteY117" fmla="*/ 155066 h 313690"/>
              <a:gd name="connsiteX118" fmla="*/ 153154 w 313672"/>
              <a:gd name="connsiteY118" fmla="*/ 141631 h 313690"/>
              <a:gd name="connsiteX119" fmla="*/ 158362 w 313672"/>
              <a:gd name="connsiteY119" fmla="*/ 142732 h 313690"/>
              <a:gd name="connsiteX120" fmla="*/ 180066 w 313672"/>
              <a:gd name="connsiteY120" fmla="*/ 155471 h 313690"/>
              <a:gd name="connsiteX121" fmla="*/ 185788 w 313672"/>
              <a:gd name="connsiteY121" fmla="*/ 155066 h 313690"/>
              <a:gd name="connsiteX122" fmla="*/ 202382 w 313672"/>
              <a:gd name="connsiteY122" fmla="*/ 142055 h 313690"/>
              <a:gd name="connsiteX123" fmla="*/ 208317 w 313672"/>
              <a:gd name="connsiteY123" fmla="*/ 142732 h 313690"/>
              <a:gd name="connsiteX124" fmla="*/ 230006 w 313672"/>
              <a:gd name="connsiteY124" fmla="*/ 155471 h 313690"/>
              <a:gd name="connsiteX125" fmla="*/ 235955 w 313672"/>
              <a:gd name="connsiteY125" fmla="*/ 155066 h 313690"/>
              <a:gd name="connsiteX126" fmla="*/ 252332 w 313672"/>
              <a:gd name="connsiteY126" fmla="*/ 142055 h 313690"/>
              <a:gd name="connsiteX127" fmla="*/ 258474 w 313672"/>
              <a:gd name="connsiteY127" fmla="*/ 142732 h 313690"/>
              <a:gd name="connsiteX128" fmla="*/ 280173 w 313672"/>
              <a:gd name="connsiteY128" fmla="*/ 155471 h 313690"/>
              <a:gd name="connsiteX129" fmla="*/ 285905 w 313672"/>
              <a:gd name="connsiteY129" fmla="*/ 155066 h 313690"/>
              <a:gd name="connsiteX130" fmla="*/ 305207 w 313672"/>
              <a:gd name="connsiteY130" fmla="*/ 139911 h 313690"/>
              <a:gd name="connsiteX131" fmla="*/ 305405 w 313672"/>
              <a:gd name="connsiteY131" fmla="*/ 139565 h 313690"/>
              <a:gd name="connsiteX132" fmla="*/ 311963 w 313672"/>
              <a:gd name="connsiteY132" fmla="*/ 132731 h 313690"/>
              <a:gd name="connsiteX133" fmla="*/ 307110 w 313672"/>
              <a:gd name="connsiteY133" fmla="*/ 113148 h 313690"/>
              <a:gd name="connsiteX134" fmla="*/ 174107 w 313672"/>
              <a:gd name="connsiteY134" fmla="*/ 254710 h 313690"/>
              <a:gd name="connsiteX135" fmla="*/ 188339 w 313672"/>
              <a:gd name="connsiteY135" fmla="*/ 254710 h 313690"/>
              <a:gd name="connsiteX136" fmla="*/ 188339 w 313672"/>
              <a:gd name="connsiteY136" fmla="*/ 236921 h 313690"/>
              <a:gd name="connsiteX137" fmla="*/ 174107 w 313672"/>
              <a:gd name="connsiteY137" fmla="*/ 236921 h 313690"/>
              <a:gd name="connsiteX138" fmla="*/ 174107 w 313672"/>
              <a:gd name="connsiteY138" fmla="*/ 254710 h 313690"/>
              <a:gd name="connsiteX139" fmla="*/ 174107 w 313672"/>
              <a:gd name="connsiteY139" fmla="*/ 230873 h 313690"/>
              <a:gd name="connsiteX140" fmla="*/ 188339 w 313672"/>
              <a:gd name="connsiteY140" fmla="*/ 230873 h 313690"/>
              <a:gd name="connsiteX141" fmla="*/ 188339 w 313672"/>
              <a:gd name="connsiteY141" fmla="*/ 214151 h 313690"/>
              <a:gd name="connsiteX142" fmla="*/ 174107 w 313672"/>
              <a:gd name="connsiteY142" fmla="*/ 214151 h 313690"/>
              <a:gd name="connsiteX143" fmla="*/ 174107 w 313672"/>
              <a:gd name="connsiteY143" fmla="*/ 230873 h 31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13672" h="313690">
                <a:moveTo>
                  <a:pt x="267958" y="163368"/>
                </a:moveTo>
                <a:lnTo>
                  <a:pt x="45725" y="163368"/>
                </a:lnTo>
                <a:cubicBezTo>
                  <a:pt x="34896" y="163368"/>
                  <a:pt x="26117" y="172145"/>
                  <a:pt x="26117" y="182976"/>
                </a:cubicBezTo>
                <a:lnTo>
                  <a:pt x="26117" y="294083"/>
                </a:lnTo>
                <a:cubicBezTo>
                  <a:pt x="26117" y="304910"/>
                  <a:pt x="34896" y="313691"/>
                  <a:pt x="45725" y="313691"/>
                </a:cubicBezTo>
                <a:lnTo>
                  <a:pt x="267958" y="313691"/>
                </a:lnTo>
                <a:cubicBezTo>
                  <a:pt x="278785" y="313691"/>
                  <a:pt x="287566" y="304910"/>
                  <a:pt x="287566" y="294083"/>
                </a:cubicBezTo>
                <a:lnTo>
                  <a:pt x="287566" y="182976"/>
                </a:lnTo>
                <a:cubicBezTo>
                  <a:pt x="287566" y="172144"/>
                  <a:pt x="278785" y="163368"/>
                  <a:pt x="267958" y="163368"/>
                </a:cubicBezTo>
                <a:close/>
                <a:moveTo>
                  <a:pt x="83381" y="270721"/>
                </a:moveTo>
                <a:lnTo>
                  <a:pt x="75198" y="270721"/>
                </a:lnTo>
                <a:cubicBezTo>
                  <a:pt x="75670" y="264796"/>
                  <a:pt x="75909" y="259928"/>
                  <a:pt x="75909" y="256133"/>
                </a:cubicBezTo>
                <a:lnTo>
                  <a:pt x="75909" y="223045"/>
                </a:lnTo>
                <a:cubicBezTo>
                  <a:pt x="75909" y="220678"/>
                  <a:pt x="75669" y="216641"/>
                  <a:pt x="75198" y="210949"/>
                </a:cubicBezTo>
                <a:lnTo>
                  <a:pt x="83381" y="210949"/>
                </a:lnTo>
                <a:cubicBezTo>
                  <a:pt x="82902" y="215218"/>
                  <a:pt x="82669" y="219132"/>
                  <a:pt x="82669" y="222690"/>
                </a:cubicBezTo>
                <a:lnTo>
                  <a:pt x="82669" y="256133"/>
                </a:lnTo>
                <a:cubicBezTo>
                  <a:pt x="82669" y="259928"/>
                  <a:pt x="82901" y="264796"/>
                  <a:pt x="83381" y="270721"/>
                </a:cubicBezTo>
                <a:close/>
                <a:moveTo>
                  <a:pt x="99391" y="281394"/>
                </a:moveTo>
                <a:lnTo>
                  <a:pt x="91564" y="281394"/>
                </a:lnTo>
                <a:cubicBezTo>
                  <a:pt x="92036" y="277125"/>
                  <a:pt x="92275" y="273092"/>
                  <a:pt x="92275" y="269297"/>
                </a:cubicBezTo>
                <a:lnTo>
                  <a:pt x="92275" y="212016"/>
                </a:lnTo>
                <a:cubicBezTo>
                  <a:pt x="92275" y="208695"/>
                  <a:pt x="91920" y="204426"/>
                  <a:pt x="91208" y="199208"/>
                </a:cubicBezTo>
                <a:lnTo>
                  <a:pt x="99747" y="199208"/>
                </a:lnTo>
                <a:cubicBezTo>
                  <a:pt x="99268" y="204426"/>
                  <a:pt x="99036" y="208814"/>
                  <a:pt x="99036" y="212372"/>
                </a:cubicBezTo>
                <a:lnTo>
                  <a:pt x="99036" y="269297"/>
                </a:lnTo>
                <a:cubicBezTo>
                  <a:pt x="99036" y="271669"/>
                  <a:pt x="99152" y="275701"/>
                  <a:pt x="99391" y="281394"/>
                </a:cubicBezTo>
                <a:close/>
                <a:moveTo>
                  <a:pt x="153826" y="278903"/>
                </a:moveTo>
                <a:lnTo>
                  <a:pt x="146355" y="278903"/>
                </a:lnTo>
                <a:lnTo>
                  <a:pt x="146355" y="272499"/>
                </a:lnTo>
                <a:lnTo>
                  <a:pt x="115047" y="272499"/>
                </a:lnTo>
                <a:lnTo>
                  <a:pt x="115047" y="279971"/>
                </a:lnTo>
                <a:lnTo>
                  <a:pt x="107575" y="279971"/>
                </a:lnTo>
                <a:cubicBezTo>
                  <a:pt x="107807" y="274041"/>
                  <a:pt x="107931" y="267400"/>
                  <a:pt x="107931" y="260047"/>
                </a:cubicBezTo>
                <a:cubicBezTo>
                  <a:pt x="107931" y="252457"/>
                  <a:pt x="107807" y="245939"/>
                  <a:pt x="107575" y="240478"/>
                </a:cubicBezTo>
                <a:lnTo>
                  <a:pt x="153826" y="240478"/>
                </a:lnTo>
                <a:cubicBezTo>
                  <a:pt x="153589" y="246650"/>
                  <a:pt x="153471" y="253287"/>
                  <a:pt x="153471" y="260403"/>
                </a:cubicBezTo>
                <a:cubicBezTo>
                  <a:pt x="153470" y="267286"/>
                  <a:pt x="153589" y="273443"/>
                  <a:pt x="153826" y="278903"/>
                </a:cubicBezTo>
                <a:close/>
                <a:moveTo>
                  <a:pt x="121451" y="224469"/>
                </a:moveTo>
                <a:cubicBezTo>
                  <a:pt x="123106" y="223283"/>
                  <a:pt x="124769" y="221860"/>
                  <a:pt x="126432" y="220200"/>
                </a:cubicBezTo>
                <a:cubicBezTo>
                  <a:pt x="128087" y="222102"/>
                  <a:pt x="130581" y="224469"/>
                  <a:pt x="133902" y="227315"/>
                </a:cubicBezTo>
                <a:cubicBezTo>
                  <a:pt x="137222" y="230161"/>
                  <a:pt x="139594" y="232652"/>
                  <a:pt x="141017" y="234787"/>
                </a:cubicBezTo>
                <a:cubicBezTo>
                  <a:pt x="138171" y="236921"/>
                  <a:pt x="136392" y="238468"/>
                  <a:pt x="135680" y="239411"/>
                </a:cubicBezTo>
                <a:cubicBezTo>
                  <a:pt x="131648" y="234668"/>
                  <a:pt x="126904" y="229687"/>
                  <a:pt x="121451" y="224469"/>
                </a:cubicBezTo>
                <a:close/>
                <a:moveTo>
                  <a:pt x="154182" y="220555"/>
                </a:moveTo>
                <a:cubicBezTo>
                  <a:pt x="150149" y="220081"/>
                  <a:pt x="146236" y="219843"/>
                  <a:pt x="142441" y="219843"/>
                </a:cubicBezTo>
                <a:lnTo>
                  <a:pt x="117893" y="219843"/>
                </a:lnTo>
                <a:cubicBezTo>
                  <a:pt x="113623" y="226248"/>
                  <a:pt x="109942" y="231228"/>
                  <a:pt x="106863" y="234786"/>
                </a:cubicBezTo>
                <a:cubicBezTo>
                  <a:pt x="104489" y="232651"/>
                  <a:pt x="102470" y="231228"/>
                  <a:pt x="100815" y="230517"/>
                </a:cubicBezTo>
                <a:cubicBezTo>
                  <a:pt x="105556" y="225773"/>
                  <a:pt x="109532" y="220323"/>
                  <a:pt x="112734" y="214151"/>
                </a:cubicBezTo>
                <a:cubicBezTo>
                  <a:pt x="115936" y="207984"/>
                  <a:pt x="118009" y="203003"/>
                  <a:pt x="118960" y="199208"/>
                </a:cubicBezTo>
                <a:cubicBezTo>
                  <a:pt x="122279" y="200631"/>
                  <a:pt x="125481" y="201822"/>
                  <a:pt x="128567" y="202766"/>
                </a:cubicBezTo>
                <a:cubicBezTo>
                  <a:pt x="126432" y="204426"/>
                  <a:pt x="124769" y="206324"/>
                  <a:pt x="123586" y="208458"/>
                </a:cubicBezTo>
                <a:cubicBezTo>
                  <a:pt x="122395" y="210593"/>
                  <a:pt x="121328" y="212496"/>
                  <a:pt x="120384" y="214151"/>
                </a:cubicBezTo>
                <a:lnTo>
                  <a:pt x="141729" y="214151"/>
                </a:lnTo>
                <a:cubicBezTo>
                  <a:pt x="145288" y="214151"/>
                  <a:pt x="149438" y="213919"/>
                  <a:pt x="154182" y="213439"/>
                </a:cubicBezTo>
                <a:lnTo>
                  <a:pt x="154182" y="220555"/>
                </a:lnTo>
                <a:close/>
                <a:moveTo>
                  <a:pt x="195810" y="267518"/>
                </a:moveTo>
                <a:lnTo>
                  <a:pt x="188339" y="267518"/>
                </a:lnTo>
                <a:lnTo>
                  <a:pt x="188339" y="260758"/>
                </a:lnTo>
                <a:lnTo>
                  <a:pt x="174107" y="260758"/>
                </a:lnTo>
                <a:lnTo>
                  <a:pt x="174107" y="272499"/>
                </a:lnTo>
                <a:lnTo>
                  <a:pt x="166634" y="272499"/>
                </a:lnTo>
                <a:cubicBezTo>
                  <a:pt x="166871" y="261594"/>
                  <a:pt x="166990" y="250678"/>
                  <a:pt x="166990" y="239768"/>
                </a:cubicBezTo>
                <a:cubicBezTo>
                  <a:pt x="166990" y="228620"/>
                  <a:pt x="166871" y="218065"/>
                  <a:pt x="166634" y="208103"/>
                </a:cubicBezTo>
                <a:lnTo>
                  <a:pt x="195810" y="208103"/>
                </a:lnTo>
                <a:cubicBezTo>
                  <a:pt x="195573" y="216641"/>
                  <a:pt x="195454" y="226959"/>
                  <a:pt x="195454" y="239056"/>
                </a:cubicBezTo>
                <a:cubicBezTo>
                  <a:pt x="195454" y="251152"/>
                  <a:pt x="195573" y="260640"/>
                  <a:pt x="195810" y="267518"/>
                </a:cubicBezTo>
                <a:close/>
                <a:moveTo>
                  <a:pt x="203637" y="237633"/>
                </a:moveTo>
                <a:cubicBezTo>
                  <a:pt x="205772" y="236689"/>
                  <a:pt x="208025" y="235621"/>
                  <a:pt x="210398" y="234430"/>
                </a:cubicBezTo>
                <a:cubicBezTo>
                  <a:pt x="213481" y="239411"/>
                  <a:pt x="216446" y="244748"/>
                  <a:pt x="219293" y="250441"/>
                </a:cubicBezTo>
                <a:cubicBezTo>
                  <a:pt x="216921" y="251153"/>
                  <a:pt x="214430" y="252220"/>
                  <a:pt x="211820" y="253643"/>
                </a:cubicBezTo>
                <a:cubicBezTo>
                  <a:pt x="209923" y="247951"/>
                  <a:pt x="207195" y="242613"/>
                  <a:pt x="203637" y="237633"/>
                </a:cubicBezTo>
                <a:close/>
                <a:moveTo>
                  <a:pt x="247756" y="225180"/>
                </a:moveTo>
                <a:cubicBezTo>
                  <a:pt x="243724" y="224948"/>
                  <a:pt x="239929" y="224824"/>
                  <a:pt x="236371" y="224824"/>
                </a:cubicBezTo>
                <a:lnTo>
                  <a:pt x="236371" y="272499"/>
                </a:lnTo>
                <a:cubicBezTo>
                  <a:pt x="236371" y="276057"/>
                  <a:pt x="234948" y="278310"/>
                  <a:pt x="232102" y="279259"/>
                </a:cubicBezTo>
                <a:cubicBezTo>
                  <a:pt x="229255" y="280203"/>
                  <a:pt x="225578" y="280915"/>
                  <a:pt x="221072" y="281394"/>
                </a:cubicBezTo>
                <a:cubicBezTo>
                  <a:pt x="221072" y="278548"/>
                  <a:pt x="219767" y="275820"/>
                  <a:pt x="217158" y="273211"/>
                </a:cubicBezTo>
                <a:cubicBezTo>
                  <a:pt x="221665" y="273686"/>
                  <a:pt x="224807" y="273799"/>
                  <a:pt x="226587" y="273567"/>
                </a:cubicBezTo>
                <a:cubicBezTo>
                  <a:pt x="228365" y="273330"/>
                  <a:pt x="229255" y="271788"/>
                  <a:pt x="229255" y="268942"/>
                </a:cubicBezTo>
                <a:lnTo>
                  <a:pt x="229255" y="224825"/>
                </a:lnTo>
                <a:cubicBezTo>
                  <a:pt x="217395" y="224825"/>
                  <a:pt x="207433" y="224948"/>
                  <a:pt x="199368" y="225181"/>
                </a:cubicBezTo>
                <a:lnTo>
                  <a:pt x="199368" y="218421"/>
                </a:lnTo>
                <a:cubicBezTo>
                  <a:pt x="206959" y="218658"/>
                  <a:pt x="216921" y="218776"/>
                  <a:pt x="229255" y="218776"/>
                </a:cubicBezTo>
                <a:cubicBezTo>
                  <a:pt x="229255" y="211661"/>
                  <a:pt x="229136" y="205024"/>
                  <a:pt x="228899" y="198853"/>
                </a:cubicBezTo>
                <a:lnTo>
                  <a:pt x="236727" y="198853"/>
                </a:lnTo>
                <a:cubicBezTo>
                  <a:pt x="236490" y="205024"/>
                  <a:pt x="236371" y="211661"/>
                  <a:pt x="236371" y="218776"/>
                </a:cubicBezTo>
                <a:cubicBezTo>
                  <a:pt x="239930" y="218776"/>
                  <a:pt x="243724" y="218658"/>
                  <a:pt x="247757" y="218421"/>
                </a:cubicBezTo>
                <a:lnTo>
                  <a:pt x="247757" y="225180"/>
                </a:lnTo>
                <a:close/>
                <a:moveTo>
                  <a:pt x="115047" y="266807"/>
                </a:moveTo>
                <a:lnTo>
                  <a:pt x="126788" y="266807"/>
                </a:lnTo>
                <a:lnTo>
                  <a:pt x="126788" y="246171"/>
                </a:lnTo>
                <a:lnTo>
                  <a:pt x="115047" y="246171"/>
                </a:lnTo>
                <a:lnTo>
                  <a:pt x="115047" y="266807"/>
                </a:lnTo>
                <a:close/>
                <a:moveTo>
                  <a:pt x="133902" y="266807"/>
                </a:moveTo>
                <a:lnTo>
                  <a:pt x="145998" y="266807"/>
                </a:lnTo>
                <a:lnTo>
                  <a:pt x="145998" y="246171"/>
                </a:lnTo>
                <a:lnTo>
                  <a:pt x="133902" y="246171"/>
                </a:lnTo>
                <a:lnTo>
                  <a:pt x="133902" y="266807"/>
                </a:lnTo>
                <a:close/>
                <a:moveTo>
                  <a:pt x="307110" y="113148"/>
                </a:moveTo>
                <a:lnTo>
                  <a:pt x="172658" y="5268"/>
                </a:lnTo>
                <a:cubicBezTo>
                  <a:pt x="168285" y="1759"/>
                  <a:pt x="162553" y="0"/>
                  <a:pt x="156831" y="0"/>
                </a:cubicBezTo>
                <a:cubicBezTo>
                  <a:pt x="151108" y="0"/>
                  <a:pt x="145376" y="1759"/>
                  <a:pt x="140998" y="5268"/>
                </a:cubicBezTo>
                <a:lnTo>
                  <a:pt x="6551" y="113148"/>
                </a:lnTo>
                <a:cubicBezTo>
                  <a:pt x="157" y="118302"/>
                  <a:pt x="-1758" y="126006"/>
                  <a:pt x="1701" y="132731"/>
                </a:cubicBezTo>
                <a:cubicBezTo>
                  <a:pt x="2932" y="135103"/>
                  <a:pt x="4893" y="137040"/>
                  <a:pt x="7127" y="138745"/>
                </a:cubicBezTo>
                <a:cubicBezTo>
                  <a:pt x="7592" y="139130"/>
                  <a:pt x="7836" y="139535"/>
                  <a:pt x="8481" y="139911"/>
                </a:cubicBezTo>
                <a:lnTo>
                  <a:pt x="30014" y="155471"/>
                </a:lnTo>
                <a:cubicBezTo>
                  <a:pt x="32263" y="156850"/>
                  <a:pt x="34101" y="156292"/>
                  <a:pt x="35747" y="155066"/>
                </a:cubicBezTo>
                <a:lnTo>
                  <a:pt x="52331" y="142055"/>
                </a:lnTo>
                <a:cubicBezTo>
                  <a:pt x="53966" y="140677"/>
                  <a:pt x="56823" y="141774"/>
                  <a:pt x="58268" y="142732"/>
                </a:cubicBezTo>
                <a:lnTo>
                  <a:pt x="79969" y="155471"/>
                </a:lnTo>
                <a:cubicBezTo>
                  <a:pt x="82432" y="156850"/>
                  <a:pt x="84271" y="156430"/>
                  <a:pt x="85906" y="155066"/>
                </a:cubicBezTo>
                <a:lnTo>
                  <a:pt x="102283" y="142055"/>
                </a:lnTo>
                <a:cubicBezTo>
                  <a:pt x="104136" y="140534"/>
                  <a:pt x="106789" y="141774"/>
                  <a:pt x="108422" y="142732"/>
                </a:cubicBezTo>
                <a:lnTo>
                  <a:pt x="130126" y="155471"/>
                </a:lnTo>
                <a:cubicBezTo>
                  <a:pt x="132389" y="156850"/>
                  <a:pt x="134223" y="156292"/>
                  <a:pt x="135868" y="155066"/>
                </a:cubicBezTo>
                <a:lnTo>
                  <a:pt x="153154" y="141631"/>
                </a:lnTo>
                <a:cubicBezTo>
                  <a:pt x="154893" y="141023"/>
                  <a:pt x="156959" y="141927"/>
                  <a:pt x="158362" y="142732"/>
                </a:cubicBezTo>
                <a:lnTo>
                  <a:pt x="180066" y="155471"/>
                </a:lnTo>
                <a:cubicBezTo>
                  <a:pt x="182309" y="156850"/>
                  <a:pt x="184152" y="156292"/>
                  <a:pt x="185788" y="155066"/>
                </a:cubicBezTo>
                <a:lnTo>
                  <a:pt x="202382" y="142055"/>
                </a:lnTo>
                <a:cubicBezTo>
                  <a:pt x="204013" y="140677"/>
                  <a:pt x="206869" y="141774"/>
                  <a:pt x="208317" y="142732"/>
                </a:cubicBezTo>
                <a:lnTo>
                  <a:pt x="230006" y="155471"/>
                </a:lnTo>
                <a:cubicBezTo>
                  <a:pt x="232466" y="156850"/>
                  <a:pt x="234320" y="156430"/>
                  <a:pt x="235955" y="155066"/>
                </a:cubicBezTo>
                <a:lnTo>
                  <a:pt x="252332" y="142055"/>
                </a:lnTo>
                <a:cubicBezTo>
                  <a:pt x="254170" y="140534"/>
                  <a:pt x="256839" y="141774"/>
                  <a:pt x="258474" y="142732"/>
                </a:cubicBezTo>
                <a:lnTo>
                  <a:pt x="280173" y="155471"/>
                </a:lnTo>
                <a:cubicBezTo>
                  <a:pt x="282422" y="156850"/>
                  <a:pt x="284275" y="156292"/>
                  <a:pt x="285905" y="155066"/>
                </a:cubicBezTo>
                <a:lnTo>
                  <a:pt x="305207" y="139911"/>
                </a:lnTo>
                <a:lnTo>
                  <a:pt x="305405" y="139565"/>
                </a:lnTo>
                <a:cubicBezTo>
                  <a:pt x="308163" y="137732"/>
                  <a:pt x="310529" y="135499"/>
                  <a:pt x="311963" y="132731"/>
                </a:cubicBezTo>
                <a:cubicBezTo>
                  <a:pt x="315437" y="126006"/>
                  <a:pt x="313519" y="118303"/>
                  <a:pt x="307110" y="113148"/>
                </a:cubicBezTo>
                <a:close/>
                <a:moveTo>
                  <a:pt x="174107" y="254710"/>
                </a:moveTo>
                <a:lnTo>
                  <a:pt x="188339" y="254710"/>
                </a:lnTo>
                <a:lnTo>
                  <a:pt x="188339" y="236921"/>
                </a:lnTo>
                <a:lnTo>
                  <a:pt x="174107" y="236921"/>
                </a:lnTo>
                <a:lnTo>
                  <a:pt x="174107" y="254710"/>
                </a:lnTo>
                <a:close/>
                <a:moveTo>
                  <a:pt x="174107" y="230873"/>
                </a:moveTo>
                <a:lnTo>
                  <a:pt x="188339" y="230873"/>
                </a:lnTo>
                <a:lnTo>
                  <a:pt x="188339" y="214151"/>
                </a:lnTo>
                <a:lnTo>
                  <a:pt x="174107" y="214151"/>
                </a:lnTo>
                <a:lnTo>
                  <a:pt x="174107" y="230873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图形 62">
            <a:extLst>
              <a:ext uri="{FF2B5EF4-FFF2-40B4-BE49-F238E27FC236}">
                <a16:creationId xmlns:a16="http://schemas.microsoft.com/office/drawing/2014/main" id="{05C038C7-2A9A-4C02-A020-BC9C0918B1F7}"/>
              </a:ext>
            </a:extLst>
          </p:cNvPr>
          <p:cNvSpPr/>
          <p:nvPr/>
        </p:nvSpPr>
        <p:spPr>
          <a:xfrm>
            <a:off x="7585865" y="3204017"/>
            <a:ext cx="310150" cy="221981"/>
          </a:xfrm>
          <a:custGeom>
            <a:avLst/>
            <a:gdLst>
              <a:gd name="connsiteX0" fmla="*/ 256553 w 310150"/>
              <a:gd name="connsiteY0" fmla="*/ 63872 h 221981"/>
              <a:gd name="connsiteX1" fmla="*/ 281261 w 310150"/>
              <a:gd name="connsiteY1" fmla="*/ 72778 h 221981"/>
              <a:gd name="connsiteX2" fmla="*/ 280042 w 310150"/>
              <a:gd name="connsiteY2" fmla="*/ 62935 h 221981"/>
              <a:gd name="connsiteX3" fmla="*/ 141108 w 310150"/>
              <a:gd name="connsiteY3" fmla="*/ 0 h 221981"/>
              <a:gd name="connsiteX4" fmla="*/ 2182 w 310150"/>
              <a:gd name="connsiteY4" fmla="*/ 62909 h 221981"/>
              <a:gd name="connsiteX5" fmla="*/ 3015 w 310150"/>
              <a:gd name="connsiteY5" fmla="*/ 75439 h 221981"/>
              <a:gd name="connsiteX6" fmla="*/ 15458 w 310150"/>
              <a:gd name="connsiteY6" fmla="*/ 74598 h 221981"/>
              <a:gd name="connsiteX7" fmla="*/ 141108 w 310150"/>
              <a:gd name="connsiteY7" fmla="*/ 17759 h 221981"/>
              <a:gd name="connsiteX8" fmla="*/ 256553 w 310150"/>
              <a:gd name="connsiteY8" fmla="*/ 63872 h 221981"/>
              <a:gd name="connsiteX9" fmla="*/ 141108 w 310150"/>
              <a:gd name="connsiteY9" fmla="*/ 160381 h 221981"/>
              <a:gd name="connsiteX10" fmla="*/ 123470 w 310150"/>
              <a:gd name="connsiteY10" fmla="*/ 177863 h 221981"/>
              <a:gd name="connsiteX11" fmla="*/ 141108 w 310150"/>
              <a:gd name="connsiteY11" fmla="*/ 195344 h 221981"/>
              <a:gd name="connsiteX12" fmla="*/ 157142 w 310150"/>
              <a:gd name="connsiteY12" fmla="*/ 185133 h 221981"/>
              <a:gd name="connsiteX13" fmla="*/ 151211 w 310150"/>
              <a:gd name="connsiteY13" fmla="*/ 163547 h 221981"/>
              <a:gd name="connsiteX14" fmla="*/ 141108 w 310150"/>
              <a:gd name="connsiteY14" fmla="*/ 160381 h 221981"/>
              <a:gd name="connsiteX15" fmla="*/ 188799 w 310150"/>
              <a:gd name="connsiteY15" fmla="*/ 77783 h 221981"/>
              <a:gd name="connsiteX16" fmla="*/ 208016 w 310150"/>
              <a:gd name="connsiteY16" fmla="*/ 67759 h 221981"/>
              <a:gd name="connsiteX17" fmla="*/ 141108 w 310150"/>
              <a:gd name="connsiteY17" fmla="*/ 49824 h 221981"/>
              <a:gd name="connsiteX18" fmla="*/ 38316 w 310150"/>
              <a:gd name="connsiteY18" fmla="*/ 98583 h 221981"/>
              <a:gd name="connsiteX19" fmla="*/ 39583 w 310150"/>
              <a:gd name="connsiteY19" fmla="*/ 111078 h 221981"/>
              <a:gd name="connsiteX20" fmla="*/ 51991 w 310150"/>
              <a:gd name="connsiteY20" fmla="*/ 109803 h 221981"/>
              <a:gd name="connsiteX21" fmla="*/ 141108 w 310150"/>
              <a:gd name="connsiteY21" fmla="*/ 67583 h 221981"/>
              <a:gd name="connsiteX22" fmla="*/ 188799 w 310150"/>
              <a:gd name="connsiteY22" fmla="*/ 77783 h 221981"/>
              <a:gd name="connsiteX23" fmla="*/ 239114 w 310150"/>
              <a:gd name="connsiteY23" fmla="*/ 79913 h 221981"/>
              <a:gd name="connsiteX24" fmla="*/ 168077 w 310150"/>
              <a:gd name="connsiteY24" fmla="*/ 150948 h 221981"/>
              <a:gd name="connsiteX25" fmla="*/ 239114 w 310150"/>
              <a:gd name="connsiteY25" fmla="*/ 221982 h 221981"/>
              <a:gd name="connsiteX26" fmla="*/ 310150 w 310150"/>
              <a:gd name="connsiteY26" fmla="*/ 150948 h 221981"/>
              <a:gd name="connsiteX27" fmla="*/ 239114 w 310150"/>
              <a:gd name="connsiteY27" fmla="*/ 79913 h 221981"/>
              <a:gd name="connsiteX28" fmla="*/ 282185 w 310150"/>
              <a:gd name="connsiteY28" fmla="*/ 187409 h 221981"/>
              <a:gd name="connsiteX29" fmla="*/ 282185 w 310150"/>
              <a:gd name="connsiteY29" fmla="*/ 193973 h 221981"/>
              <a:gd name="connsiteX30" fmla="*/ 278907 w 310150"/>
              <a:gd name="connsiteY30" fmla="*/ 195335 h 221981"/>
              <a:gd name="connsiteX31" fmla="*/ 275621 w 310150"/>
              <a:gd name="connsiteY31" fmla="*/ 193969 h 221981"/>
              <a:gd name="connsiteX32" fmla="*/ 238962 w 310150"/>
              <a:gd name="connsiteY32" fmla="*/ 157249 h 221981"/>
              <a:gd name="connsiteX33" fmla="*/ 202311 w 310150"/>
              <a:gd name="connsiteY33" fmla="*/ 193969 h 221981"/>
              <a:gd name="connsiteX34" fmla="*/ 199025 w 310150"/>
              <a:gd name="connsiteY34" fmla="*/ 195335 h 221981"/>
              <a:gd name="connsiteX35" fmla="*/ 195739 w 310150"/>
              <a:gd name="connsiteY35" fmla="*/ 193974 h 221981"/>
              <a:gd name="connsiteX36" fmla="*/ 195739 w 310150"/>
              <a:gd name="connsiteY36" fmla="*/ 187410 h 221981"/>
              <a:gd name="connsiteX37" fmla="*/ 232315 w 310150"/>
              <a:gd name="connsiteY37" fmla="*/ 150761 h 221981"/>
              <a:gd name="connsiteX38" fmla="*/ 195739 w 310150"/>
              <a:gd name="connsiteY38" fmla="*/ 114107 h 221981"/>
              <a:gd name="connsiteX39" fmla="*/ 195739 w 310150"/>
              <a:gd name="connsiteY39" fmla="*/ 107544 h 221981"/>
              <a:gd name="connsiteX40" fmla="*/ 202311 w 310150"/>
              <a:gd name="connsiteY40" fmla="*/ 107548 h 221981"/>
              <a:gd name="connsiteX41" fmla="*/ 238962 w 310150"/>
              <a:gd name="connsiteY41" fmla="*/ 144269 h 221981"/>
              <a:gd name="connsiteX42" fmla="*/ 275621 w 310150"/>
              <a:gd name="connsiteY42" fmla="*/ 107548 h 221981"/>
              <a:gd name="connsiteX43" fmla="*/ 282185 w 310150"/>
              <a:gd name="connsiteY43" fmla="*/ 107544 h 221981"/>
              <a:gd name="connsiteX44" fmla="*/ 282185 w 310150"/>
              <a:gd name="connsiteY44" fmla="*/ 114107 h 221981"/>
              <a:gd name="connsiteX45" fmla="*/ 245608 w 310150"/>
              <a:gd name="connsiteY45" fmla="*/ 150761 h 221981"/>
              <a:gd name="connsiteX46" fmla="*/ 282185 w 310150"/>
              <a:gd name="connsiteY46" fmla="*/ 187409 h 221981"/>
              <a:gd name="connsiteX47" fmla="*/ 74399 w 310150"/>
              <a:gd name="connsiteY47" fmla="*/ 134836 h 221981"/>
              <a:gd name="connsiteX48" fmla="*/ 76731 w 310150"/>
              <a:gd name="connsiteY48" fmla="*/ 147175 h 221981"/>
              <a:gd name="connsiteX49" fmla="*/ 81683 w 310150"/>
              <a:gd name="connsiteY49" fmla="*/ 148710 h 221981"/>
              <a:gd name="connsiteX50" fmla="*/ 88984 w 310150"/>
              <a:gd name="connsiteY50" fmla="*/ 144826 h 221981"/>
              <a:gd name="connsiteX51" fmla="*/ 141108 w 310150"/>
              <a:gd name="connsiteY51" fmla="*/ 117399 h 221981"/>
              <a:gd name="connsiteX52" fmla="*/ 156170 w 310150"/>
              <a:gd name="connsiteY52" fmla="*/ 119197 h 221981"/>
              <a:gd name="connsiteX53" fmla="*/ 164344 w 310150"/>
              <a:gd name="connsiteY53" fmla="*/ 103032 h 221981"/>
              <a:gd name="connsiteX54" fmla="*/ 141108 w 310150"/>
              <a:gd name="connsiteY54" fmla="*/ 99640 h 221981"/>
              <a:gd name="connsiteX55" fmla="*/ 74399 w 310150"/>
              <a:gd name="connsiteY55" fmla="*/ 134836 h 22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10150" h="221981">
                <a:moveTo>
                  <a:pt x="256553" y="63872"/>
                </a:moveTo>
                <a:cubicBezTo>
                  <a:pt x="265323" y="65618"/>
                  <a:pt x="273629" y="68655"/>
                  <a:pt x="281261" y="72778"/>
                </a:cubicBezTo>
                <a:cubicBezTo>
                  <a:pt x="282835" y="69648"/>
                  <a:pt x="282474" y="65741"/>
                  <a:pt x="280042" y="62935"/>
                </a:cubicBezTo>
                <a:cubicBezTo>
                  <a:pt x="245357" y="22935"/>
                  <a:pt x="194724" y="0"/>
                  <a:pt x="141108" y="0"/>
                </a:cubicBezTo>
                <a:cubicBezTo>
                  <a:pt x="87510" y="0"/>
                  <a:pt x="36868" y="22926"/>
                  <a:pt x="2182" y="62909"/>
                </a:cubicBezTo>
                <a:cubicBezTo>
                  <a:pt x="-1026" y="66603"/>
                  <a:pt x="-653" y="72213"/>
                  <a:pt x="3015" y="75439"/>
                </a:cubicBezTo>
                <a:cubicBezTo>
                  <a:pt x="6683" y="78673"/>
                  <a:pt x="12267" y="78292"/>
                  <a:pt x="15458" y="74598"/>
                </a:cubicBezTo>
                <a:cubicBezTo>
                  <a:pt x="46797" y="38474"/>
                  <a:pt x="92600" y="17759"/>
                  <a:pt x="141108" y="17759"/>
                </a:cubicBezTo>
                <a:cubicBezTo>
                  <a:pt x="184593" y="17759"/>
                  <a:pt x="225895" y="34409"/>
                  <a:pt x="256553" y="63872"/>
                </a:cubicBezTo>
                <a:close/>
                <a:moveTo>
                  <a:pt x="141108" y="160381"/>
                </a:moveTo>
                <a:cubicBezTo>
                  <a:pt x="131388" y="160381"/>
                  <a:pt x="123470" y="168220"/>
                  <a:pt x="123470" y="177863"/>
                </a:cubicBezTo>
                <a:cubicBezTo>
                  <a:pt x="123470" y="187505"/>
                  <a:pt x="131388" y="195344"/>
                  <a:pt x="141108" y="195344"/>
                </a:cubicBezTo>
                <a:cubicBezTo>
                  <a:pt x="148214" y="195344"/>
                  <a:pt x="154352" y="191153"/>
                  <a:pt x="157142" y="185133"/>
                </a:cubicBezTo>
                <a:cubicBezTo>
                  <a:pt x="154299" y="178326"/>
                  <a:pt x="152283" y="171089"/>
                  <a:pt x="151211" y="163547"/>
                </a:cubicBezTo>
                <a:cubicBezTo>
                  <a:pt x="148347" y="161555"/>
                  <a:pt x="144864" y="160381"/>
                  <a:pt x="141108" y="160381"/>
                </a:cubicBezTo>
                <a:close/>
                <a:moveTo>
                  <a:pt x="188799" y="77783"/>
                </a:moveTo>
                <a:cubicBezTo>
                  <a:pt x="194724" y="73701"/>
                  <a:pt x="201169" y="70319"/>
                  <a:pt x="208016" y="67759"/>
                </a:cubicBezTo>
                <a:cubicBezTo>
                  <a:pt x="188058" y="56123"/>
                  <a:pt x="165077" y="49824"/>
                  <a:pt x="141108" y="49824"/>
                </a:cubicBezTo>
                <a:cubicBezTo>
                  <a:pt x="100846" y="49824"/>
                  <a:pt x="63377" y="67601"/>
                  <a:pt x="38316" y="98583"/>
                </a:cubicBezTo>
                <a:cubicBezTo>
                  <a:pt x="35246" y="102389"/>
                  <a:pt x="35810" y="107982"/>
                  <a:pt x="39583" y="111078"/>
                </a:cubicBezTo>
                <a:cubicBezTo>
                  <a:pt x="43372" y="114191"/>
                  <a:pt x="48939" y="113592"/>
                  <a:pt x="51991" y="109803"/>
                </a:cubicBezTo>
                <a:cubicBezTo>
                  <a:pt x="73687" y="82975"/>
                  <a:pt x="106180" y="67583"/>
                  <a:pt x="141108" y="67583"/>
                </a:cubicBezTo>
                <a:cubicBezTo>
                  <a:pt x="157880" y="67583"/>
                  <a:pt x="174083" y="71130"/>
                  <a:pt x="188799" y="77783"/>
                </a:cubicBezTo>
                <a:close/>
                <a:moveTo>
                  <a:pt x="239114" y="79913"/>
                </a:moveTo>
                <a:cubicBezTo>
                  <a:pt x="199884" y="79913"/>
                  <a:pt x="168077" y="111715"/>
                  <a:pt x="168077" y="150948"/>
                </a:cubicBezTo>
                <a:cubicBezTo>
                  <a:pt x="168077" y="190180"/>
                  <a:pt x="199884" y="221982"/>
                  <a:pt x="239114" y="221982"/>
                </a:cubicBezTo>
                <a:cubicBezTo>
                  <a:pt x="278344" y="221982"/>
                  <a:pt x="310150" y="190180"/>
                  <a:pt x="310150" y="150948"/>
                </a:cubicBezTo>
                <a:cubicBezTo>
                  <a:pt x="310150" y="111715"/>
                  <a:pt x="278344" y="79913"/>
                  <a:pt x="239114" y="79913"/>
                </a:cubicBezTo>
                <a:close/>
                <a:moveTo>
                  <a:pt x="282185" y="187409"/>
                </a:moveTo>
                <a:cubicBezTo>
                  <a:pt x="283997" y="189221"/>
                  <a:pt x="283997" y="192165"/>
                  <a:pt x="282185" y="193973"/>
                </a:cubicBezTo>
                <a:cubicBezTo>
                  <a:pt x="281282" y="194880"/>
                  <a:pt x="280094" y="195335"/>
                  <a:pt x="278907" y="195335"/>
                </a:cubicBezTo>
                <a:cubicBezTo>
                  <a:pt x="277710" y="195335"/>
                  <a:pt x="276522" y="194880"/>
                  <a:pt x="275621" y="193969"/>
                </a:cubicBezTo>
                <a:lnTo>
                  <a:pt x="238962" y="157249"/>
                </a:lnTo>
                <a:lnTo>
                  <a:pt x="202311" y="193969"/>
                </a:lnTo>
                <a:cubicBezTo>
                  <a:pt x="201401" y="194880"/>
                  <a:pt x="200213" y="195335"/>
                  <a:pt x="199025" y="195335"/>
                </a:cubicBezTo>
                <a:cubicBezTo>
                  <a:pt x="197837" y="195335"/>
                  <a:pt x="196649" y="194880"/>
                  <a:pt x="195739" y="193974"/>
                </a:cubicBezTo>
                <a:cubicBezTo>
                  <a:pt x="193926" y="192165"/>
                  <a:pt x="193926" y="189222"/>
                  <a:pt x="195739" y="187410"/>
                </a:cubicBezTo>
                <a:lnTo>
                  <a:pt x="232315" y="150761"/>
                </a:lnTo>
                <a:lnTo>
                  <a:pt x="195739" y="114107"/>
                </a:lnTo>
                <a:cubicBezTo>
                  <a:pt x="193926" y="112295"/>
                  <a:pt x="193926" y="109351"/>
                  <a:pt x="195739" y="107544"/>
                </a:cubicBezTo>
                <a:cubicBezTo>
                  <a:pt x="197551" y="105732"/>
                  <a:pt x="200490" y="105732"/>
                  <a:pt x="202311" y="107548"/>
                </a:cubicBezTo>
                <a:lnTo>
                  <a:pt x="238962" y="144269"/>
                </a:lnTo>
                <a:lnTo>
                  <a:pt x="275621" y="107548"/>
                </a:lnTo>
                <a:cubicBezTo>
                  <a:pt x="277425" y="105728"/>
                  <a:pt x="280364" y="105728"/>
                  <a:pt x="282185" y="107544"/>
                </a:cubicBezTo>
                <a:cubicBezTo>
                  <a:pt x="283997" y="109351"/>
                  <a:pt x="283997" y="112295"/>
                  <a:pt x="282185" y="114107"/>
                </a:cubicBezTo>
                <a:lnTo>
                  <a:pt x="245608" y="150761"/>
                </a:lnTo>
                <a:lnTo>
                  <a:pt x="282185" y="187409"/>
                </a:lnTo>
                <a:close/>
                <a:moveTo>
                  <a:pt x="74399" y="134836"/>
                </a:moveTo>
                <a:cubicBezTo>
                  <a:pt x="71658" y="138894"/>
                  <a:pt x="72707" y="144418"/>
                  <a:pt x="76731" y="147175"/>
                </a:cubicBezTo>
                <a:cubicBezTo>
                  <a:pt x="78257" y="148216"/>
                  <a:pt x="79974" y="148710"/>
                  <a:pt x="81683" y="148710"/>
                </a:cubicBezTo>
                <a:cubicBezTo>
                  <a:pt x="84509" y="148710"/>
                  <a:pt x="87284" y="147349"/>
                  <a:pt x="88984" y="144826"/>
                </a:cubicBezTo>
                <a:cubicBezTo>
                  <a:pt x="100578" y="127648"/>
                  <a:pt x="120063" y="117399"/>
                  <a:pt x="141108" y="117399"/>
                </a:cubicBezTo>
                <a:cubicBezTo>
                  <a:pt x="146248" y="117399"/>
                  <a:pt x="151300" y="118016"/>
                  <a:pt x="156170" y="119197"/>
                </a:cubicBezTo>
                <a:cubicBezTo>
                  <a:pt x="158351" y="113504"/>
                  <a:pt x="161095" y="108091"/>
                  <a:pt x="164344" y="103032"/>
                </a:cubicBezTo>
                <a:cubicBezTo>
                  <a:pt x="156905" y="100814"/>
                  <a:pt x="149088" y="99640"/>
                  <a:pt x="141108" y="99640"/>
                </a:cubicBezTo>
                <a:cubicBezTo>
                  <a:pt x="114209" y="99640"/>
                  <a:pt x="89279" y="112803"/>
                  <a:pt x="74399" y="134836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图形 64">
            <a:extLst>
              <a:ext uri="{FF2B5EF4-FFF2-40B4-BE49-F238E27FC236}">
                <a16:creationId xmlns:a16="http://schemas.microsoft.com/office/drawing/2014/main" id="{B8DAF1C7-16BB-4991-87E4-BA75E49E69ED}"/>
              </a:ext>
            </a:extLst>
          </p:cNvPr>
          <p:cNvSpPr/>
          <p:nvPr/>
        </p:nvSpPr>
        <p:spPr>
          <a:xfrm>
            <a:off x="8752324" y="3156968"/>
            <a:ext cx="199438" cy="319088"/>
          </a:xfrm>
          <a:custGeom>
            <a:avLst/>
            <a:gdLst>
              <a:gd name="connsiteX0" fmla="*/ 99719 w 199438"/>
              <a:gd name="connsiteY0" fmla="*/ 319088 h 319088"/>
              <a:gd name="connsiteX1" fmla="*/ 0 w 199438"/>
              <a:gd name="connsiteY1" fmla="*/ 219373 h 319088"/>
              <a:gd name="connsiteX2" fmla="*/ 19944 w 199438"/>
              <a:gd name="connsiteY2" fmla="*/ 159729 h 319088"/>
              <a:gd name="connsiteX3" fmla="*/ 19944 w 199438"/>
              <a:gd name="connsiteY3" fmla="*/ 79772 h 319088"/>
              <a:gd name="connsiteX4" fmla="*/ 99719 w 199438"/>
              <a:gd name="connsiteY4" fmla="*/ 0 h 319088"/>
              <a:gd name="connsiteX5" fmla="*/ 179494 w 199438"/>
              <a:gd name="connsiteY5" fmla="*/ 79772 h 319088"/>
              <a:gd name="connsiteX6" fmla="*/ 179494 w 199438"/>
              <a:gd name="connsiteY6" fmla="*/ 159730 h 319088"/>
              <a:gd name="connsiteX7" fmla="*/ 199439 w 199438"/>
              <a:gd name="connsiteY7" fmla="*/ 219374 h 319088"/>
              <a:gd name="connsiteX8" fmla="*/ 99719 w 199438"/>
              <a:gd name="connsiteY8" fmla="*/ 319088 h 319088"/>
              <a:gd name="connsiteX9" fmla="*/ 159551 w 199438"/>
              <a:gd name="connsiteY9" fmla="*/ 79772 h 319088"/>
              <a:gd name="connsiteX10" fmla="*/ 99719 w 199438"/>
              <a:gd name="connsiteY10" fmla="*/ 19943 h 319088"/>
              <a:gd name="connsiteX11" fmla="*/ 39888 w 199438"/>
              <a:gd name="connsiteY11" fmla="*/ 79772 h 319088"/>
              <a:gd name="connsiteX12" fmla="*/ 39888 w 199438"/>
              <a:gd name="connsiteY12" fmla="*/ 139738 h 319088"/>
              <a:gd name="connsiteX13" fmla="*/ 99719 w 199438"/>
              <a:gd name="connsiteY13" fmla="*/ 119658 h 319088"/>
              <a:gd name="connsiteX14" fmla="*/ 159551 w 199438"/>
              <a:gd name="connsiteY14" fmla="*/ 139738 h 319088"/>
              <a:gd name="connsiteX15" fmla="*/ 159551 w 199438"/>
              <a:gd name="connsiteY15" fmla="*/ 79772 h 319088"/>
              <a:gd name="connsiteX16" fmla="*/ 161937 w 199438"/>
              <a:gd name="connsiteY16" fmla="*/ 169516 h 319088"/>
              <a:gd name="connsiteX17" fmla="*/ 159551 w 199438"/>
              <a:gd name="connsiteY17" fmla="*/ 169516 h 319088"/>
              <a:gd name="connsiteX18" fmla="*/ 159551 w 199438"/>
              <a:gd name="connsiteY18" fmla="*/ 166731 h 319088"/>
              <a:gd name="connsiteX19" fmla="*/ 99719 w 199438"/>
              <a:gd name="connsiteY19" fmla="*/ 139601 h 319088"/>
              <a:gd name="connsiteX20" fmla="*/ 19944 w 199438"/>
              <a:gd name="connsiteY20" fmla="*/ 219374 h 319088"/>
              <a:gd name="connsiteX21" fmla="*/ 99719 w 199438"/>
              <a:gd name="connsiteY21" fmla="*/ 299146 h 319088"/>
              <a:gd name="connsiteX22" fmla="*/ 179494 w 199438"/>
              <a:gd name="connsiteY22" fmla="*/ 219374 h 319088"/>
              <a:gd name="connsiteX23" fmla="*/ 161937 w 199438"/>
              <a:gd name="connsiteY23" fmla="*/ 169516 h 319088"/>
              <a:gd name="connsiteX24" fmla="*/ 99719 w 199438"/>
              <a:gd name="connsiteY24" fmla="*/ 259260 h 319088"/>
              <a:gd name="connsiteX25" fmla="*/ 89747 w 199438"/>
              <a:gd name="connsiteY25" fmla="*/ 249288 h 319088"/>
              <a:gd name="connsiteX26" fmla="*/ 89747 w 199438"/>
              <a:gd name="connsiteY26" fmla="*/ 209402 h 319088"/>
              <a:gd name="connsiteX27" fmla="*/ 99719 w 199438"/>
              <a:gd name="connsiteY27" fmla="*/ 199430 h 319088"/>
              <a:gd name="connsiteX28" fmla="*/ 109691 w 199438"/>
              <a:gd name="connsiteY28" fmla="*/ 209402 h 319088"/>
              <a:gd name="connsiteX29" fmla="*/ 109691 w 199438"/>
              <a:gd name="connsiteY29" fmla="*/ 249288 h 319088"/>
              <a:gd name="connsiteX30" fmla="*/ 99719 w 199438"/>
              <a:gd name="connsiteY30" fmla="*/ 259260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99438" h="319088">
                <a:moveTo>
                  <a:pt x="99719" y="319088"/>
                </a:moveTo>
                <a:cubicBezTo>
                  <a:pt x="44650" y="319088"/>
                  <a:pt x="0" y="274450"/>
                  <a:pt x="0" y="219373"/>
                </a:cubicBezTo>
                <a:cubicBezTo>
                  <a:pt x="0" y="196976"/>
                  <a:pt x="7479" y="176371"/>
                  <a:pt x="19944" y="159729"/>
                </a:cubicBezTo>
                <a:lnTo>
                  <a:pt x="19944" y="79772"/>
                </a:lnTo>
                <a:cubicBezTo>
                  <a:pt x="19944" y="35718"/>
                  <a:pt x="55664" y="0"/>
                  <a:pt x="99719" y="0"/>
                </a:cubicBezTo>
                <a:cubicBezTo>
                  <a:pt x="143775" y="0"/>
                  <a:pt x="179494" y="35718"/>
                  <a:pt x="179494" y="79772"/>
                </a:cubicBezTo>
                <a:lnTo>
                  <a:pt x="179494" y="159730"/>
                </a:lnTo>
                <a:cubicBezTo>
                  <a:pt x="191959" y="176371"/>
                  <a:pt x="199439" y="196977"/>
                  <a:pt x="199439" y="219374"/>
                </a:cubicBezTo>
                <a:cubicBezTo>
                  <a:pt x="199439" y="274450"/>
                  <a:pt x="154789" y="319088"/>
                  <a:pt x="99719" y="319088"/>
                </a:cubicBezTo>
                <a:close/>
                <a:moveTo>
                  <a:pt x="159551" y="79772"/>
                </a:moveTo>
                <a:cubicBezTo>
                  <a:pt x="159551" y="46732"/>
                  <a:pt x="132761" y="19943"/>
                  <a:pt x="99719" y="19943"/>
                </a:cubicBezTo>
                <a:cubicBezTo>
                  <a:pt x="66677" y="19943"/>
                  <a:pt x="39888" y="46732"/>
                  <a:pt x="39888" y="79772"/>
                </a:cubicBezTo>
                <a:lnTo>
                  <a:pt x="39888" y="139738"/>
                </a:lnTo>
                <a:cubicBezTo>
                  <a:pt x="56569" y="127186"/>
                  <a:pt x="77243" y="119658"/>
                  <a:pt x="99719" y="119658"/>
                </a:cubicBezTo>
                <a:cubicBezTo>
                  <a:pt x="122205" y="119658"/>
                  <a:pt x="142869" y="127186"/>
                  <a:pt x="159551" y="139738"/>
                </a:cubicBezTo>
                <a:lnTo>
                  <a:pt x="159551" y="79772"/>
                </a:lnTo>
                <a:close/>
                <a:moveTo>
                  <a:pt x="161937" y="169516"/>
                </a:moveTo>
                <a:lnTo>
                  <a:pt x="159551" y="169516"/>
                </a:lnTo>
                <a:lnTo>
                  <a:pt x="159551" y="166731"/>
                </a:lnTo>
                <a:cubicBezTo>
                  <a:pt x="144934" y="150133"/>
                  <a:pt x="123578" y="139601"/>
                  <a:pt x="99719" y="139601"/>
                </a:cubicBezTo>
                <a:cubicBezTo>
                  <a:pt x="55663" y="139601"/>
                  <a:pt x="19944" y="175320"/>
                  <a:pt x="19944" y="219374"/>
                </a:cubicBezTo>
                <a:cubicBezTo>
                  <a:pt x="19944" y="263427"/>
                  <a:pt x="55664" y="299146"/>
                  <a:pt x="99719" y="299146"/>
                </a:cubicBezTo>
                <a:cubicBezTo>
                  <a:pt x="143775" y="299146"/>
                  <a:pt x="179494" y="263427"/>
                  <a:pt x="179494" y="219374"/>
                </a:cubicBezTo>
                <a:cubicBezTo>
                  <a:pt x="179495" y="200502"/>
                  <a:pt x="172902" y="183178"/>
                  <a:pt x="161937" y="169516"/>
                </a:cubicBezTo>
                <a:close/>
                <a:moveTo>
                  <a:pt x="99719" y="259260"/>
                </a:moveTo>
                <a:cubicBezTo>
                  <a:pt x="94207" y="259260"/>
                  <a:pt x="89747" y="254800"/>
                  <a:pt x="89747" y="249288"/>
                </a:cubicBezTo>
                <a:lnTo>
                  <a:pt x="89747" y="209402"/>
                </a:lnTo>
                <a:cubicBezTo>
                  <a:pt x="89747" y="203890"/>
                  <a:pt x="94207" y="199430"/>
                  <a:pt x="99719" y="199430"/>
                </a:cubicBezTo>
                <a:cubicBezTo>
                  <a:pt x="105231" y="199430"/>
                  <a:pt x="109691" y="203890"/>
                  <a:pt x="109691" y="209402"/>
                </a:cubicBezTo>
                <a:lnTo>
                  <a:pt x="109691" y="249288"/>
                </a:lnTo>
                <a:cubicBezTo>
                  <a:pt x="109691" y="254799"/>
                  <a:pt x="105231" y="259260"/>
                  <a:pt x="99719" y="25926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图形 66">
            <a:extLst>
              <a:ext uri="{FF2B5EF4-FFF2-40B4-BE49-F238E27FC236}">
                <a16:creationId xmlns:a16="http://schemas.microsoft.com/office/drawing/2014/main" id="{46EC8DF1-02D3-4B72-8F63-B183C3D19F80}"/>
              </a:ext>
            </a:extLst>
          </p:cNvPr>
          <p:cNvSpPr/>
          <p:nvPr/>
        </p:nvSpPr>
        <p:spPr>
          <a:xfrm>
            <a:off x="9796530" y="3158228"/>
            <a:ext cx="315863" cy="315850"/>
          </a:xfrm>
          <a:custGeom>
            <a:avLst/>
            <a:gdLst>
              <a:gd name="connsiteX0" fmla="*/ 157931 w 315863"/>
              <a:gd name="connsiteY0" fmla="*/ 276369 h 315850"/>
              <a:gd name="connsiteX1" fmla="*/ 128411 w 315863"/>
              <a:gd name="connsiteY1" fmla="*/ 273873 h 315850"/>
              <a:gd name="connsiteX2" fmla="*/ 59225 w 315863"/>
              <a:gd name="connsiteY2" fmla="*/ 315850 h 315850"/>
              <a:gd name="connsiteX3" fmla="*/ 59225 w 315863"/>
              <a:gd name="connsiteY3" fmla="*/ 245967 h 315850"/>
              <a:gd name="connsiteX4" fmla="*/ 0 w 315863"/>
              <a:gd name="connsiteY4" fmla="*/ 138185 h 315850"/>
              <a:gd name="connsiteX5" fmla="*/ 157932 w 315863"/>
              <a:gd name="connsiteY5" fmla="*/ 0 h 315850"/>
              <a:gd name="connsiteX6" fmla="*/ 315864 w 315863"/>
              <a:gd name="connsiteY6" fmla="*/ 138185 h 315850"/>
              <a:gd name="connsiteX7" fmla="*/ 157931 w 315863"/>
              <a:gd name="connsiteY7" fmla="*/ 276369 h 315850"/>
              <a:gd name="connsiteX8" fmla="*/ 157931 w 315863"/>
              <a:gd name="connsiteY8" fmla="*/ 19740 h 315850"/>
              <a:gd name="connsiteX9" fmla="*/ 19741 w 315863"/>
              <a:gd name="connsiteY9" fmla="*/ 138184 h 315850"/>
              <a:gd name="connsiteX10" fmla="*/ 78720 w 315863"/>
              <a:gd name="connsiteY10" fmla="*/ 235152 h 315850"/>
              <a:gd name="connsiteX11" fmla="*/ 78098 w 315863"/>
              <a:gd name="connsiteY11" fmla="*/ 280938 h 315850"/>
              <a:gd name="connsiteX12" fmla="*/ 124565 w 315863"/>
              <a:gd name="connsiteY12" fmla="*/ 253004 h 315850"/>
              <a:gd name="connsiteX13" fmla="*/ 157932 w 315863"/>
              <a:gd name="connsiteY13" fmla="*/ 256628 h 315850"/>
              <a:gd name="connsiteX14" fmla="*/ 296122 w 315863"/>
              <a:gd name="connsiteY14" fmla="*/ 138185 h 315850"/>
              <a:gd name="connsiteX15" fmla="*/ 157931 w 315863"/>
              <a:gd name="connsiteY15" fmla="*/ 19740 h 315850"/>
              <a:gd name="connsiteX16" fmla="*/ 236898 w 315863"/>
              <a:gd name="connsiteY16" fmla="*/ 157925 h 315850"/>
              <a:gd name="connsiteX17" fmla="*/ 217156 w 315863"/>
              <a:gd name="connsiteY17" fmla="*/ 138185 h 315850"/>
              <a:gd name="connsiteX18" fmla="*/ 236898 w 315863"/>
              <a:gd name="connsiteY18" fmla="*/ 118444 h 315850"/>
              <a:gd name="connsiteX19" fmla="*/ 256639 w 315863"/>
              <a:gd name="connsiteY19" fmla="*/ 138185 h 315850"/>
              <a:gd name="connsiteX20" fmla="*/ 236898 w 315863"/>
              <a:gd name="connsiteY20" fmla="*/ 157925 h 315850"/>
              <a:gd name="connsiteX21" fmla="*/ 157931 w 315863"/>
              <a:gd name="connsiteY21" fmla="*/ 157925 h 315850"/>
              <a:gd name="connsiteX22" fmla="*/ 138190 w 315863"/>
              <a:gd name="connsiteY22" fmla="*/ 138185 h 315850"/>
              <a:gd name="connsiteX23" fmla="*/ 157931 w 315863"/>
              <a:gd name="connsiteY23" fmla="*/ 118444 h 315850"/>
              <a:gd name="connsiteX24" fmla="*/ 177673 w 315863"/>
              <a:gd name="connsiteY24" fmla="*/ 138185 h 315850"/>
              <a:gd name="connsiteX25" fmla="*/ 157931 w 315863"/>
              <a:gd name="connsiteY25" fmla="*/ 157925 h 315850"/>
              <a:gd name="connsiteX26" fmla="*/ 78966 w 315863"/>
              <a:gd name="connsiteY26" fmla="*/ 157925 h 315850"/>
              <a:gd name="connsiteX27" fmla="*/ 59225 w 315863"/>
              <a:gd name="connsiteY27" fmla="*/ 138185 h 315850"/>
              <a:gd name="connsiteX28" fmla="*/ 78966 w 315863"/>
              <a:gd name="connsiteY28" fmla="*/ 118444 h 315850"/>
              <a:gd name="connsiteX29" fmla="*/ 98707 w 315863"/>
              <a:gd name="connsiteY29" fmla="*/ 138185 h 315850"/>
              <a:gd name="connsiteX30" fmla="*/ 78966 w 315863"/>
              <a:gd name="connsiteY30" fmla="*/ 157925 h 31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5863" h="315850">
                <a:moveTo>
                  <a:pt x="157931" y="276369"/>
                </a:moveTo>
                <a:cubicBezTo>
                  <a:pt x="147830" y="276369"/>
                  <a:pt x="137988" y="275453"/>
                  <a:pt x="128411" y="273873"/>
                </a:cubicBezTo>
                <a:lnTo>
                  <a:pt x="59225" y="315850"/>
                </a:lnTo>
                <a:lnTo>
                  <a:pt x="59225" y="245967"/>
                </a:lnTo>
                <a:cubicBezTo>
                  <a:pt x="23149" y="220636"/>
                  <a:pt x="0" y="181800"/>
                  <a:pt x="0" y="138185"/>
                </a:cubicBezTo>
                <a:cubicBezTo>
                  <a:pt x="0" y="61868"/>
                  <a:pt x="70710" y="0"/>
                  <a:pt x="157932" y="0"/>
                </a:cubicBezTo>
                <a:cubicBezTo>
                  <a:pt x="245149" y="0"/>
                  <a:pt x="315864" y="61868"/>
                  <a:pt x="315864" y="138185"/>
                </a:cubicBezTo>
                <a:cubicBezTo>
                  <a:pt x="315863" y="214506"/>
                  <a:pt x="245149" y="276369"/>
                  <a:pt x="157931" y="276369"/>
                </a:cubicBezTo>
                <a:close/>
                <a:moveTo>
                  <a:pt x="157931" y="19740"/>
                </a:moveTo>
                <a:cubicBezTo>
                  <a:pt x="81612" y="19740"/>
                  <a:pt x="19741" y="72774"/>
                  <a:pt x="19741" y="138184"/>
                </a:cubicBezTo>
                <a:cubicBezTo>
                  <a:pt x="19741" y="178321"/>
                  <a:pt x="43093" y="213734"/>
                  <a:pt x="78720" y="235152"/>
                </a:cubicBezTo>
                <a:lnTo>
                  <a:pt x="78098" y="280938"/>
                </a:lnTo>
                <a:lnTo>
                  <a:pt x="124565" y="253004"/>
                </a:lnTo>
                <a:cubicBezTo>
                  <a:pt x="135270" y="255289"/>
                  <a:pt x="146403" y="256628"/>
                  <a:pt x="157932" y="256628"/>
                </a:cubicBezTo>
                <a:cubicBezTo>
                  <a:pt x="234257" y="256628"/>
                  <a:pt x="296122" y="203604"/>
                  <a:pt x="296122" y="138185"/>
                </a:cubicBezTo>
                <a:cubicBezTo>
                  <a:pt x="296122" y="72774"/>
                  <a:pt x="234257" y="19740"/>
                  <a:pt x="157931" y="19740"/>
                </a:cubicBezTo>
                <a:close/>
                <a:moveTo>
                  <a:pt x="236898" y="157925"/>
                </a:moveTo>
                <a:cubicBezTo>
                  <a:pt x="225995" y="157925"/>
                  <a:pt x="217156" y="149091"/>
                  <a:pt x="217156" y="138185"/>
                </a:cubicBezTo>
                <a:cubicBezTo>
                  <a:pt x="217156" y="127283"/>
                  <a:pt x="225995" y="118444"/>
                  <a:pt x="236898" y="118444"/>
                </a:cubicBezTo>
                <a:cubicBezTo>
                  <a:pt x="247800" y="118444"/>
                  <a:pt x="256639" y="127283"/>
                  <a:pt x="256639" y="138185"/>
                </a:cubicBezTo>
                <a:cubicBezTo>
                  <a:pt x="256639" y="149091"/>
                  <a:pt x="247800" y="157925"/>
                  <a:pt x="236898" y="157925"/>
                </a:cubicBezTo>
                <a:close/>
                <a:moveTo>
                  <a:pt x="157931" y="157925"/>
                </a:moveTo>
                <a:cubicBezTo>
                  <a:pt x="147029" y="157925"/>
                  <a:pt x="138190" y="149091"/>
                  <a:pt x="138190" y="138185"/>
                </a:cubicBezTo>
                <a:cubicBezTo>
                  <a:pt x="138190" y="127283"/>
                  <a:pt x="147029" y="118444"/>
                  <a:pt x="157931" y="118444"/>
                </a:cubicBezTo>
                <a:cubicBezTo>
                  <a:pt x="168834" y="118444"/>
                  <a:pt x="177673" y="127283"/>
                  <a:pt x="177673" y="138185"/>
                </a:cubicBezTo>
                <a:cubicBezTo>
                  <a:pt x="177673" y="149091"/>
                  <a:pt x="168834" y="157925"/>
                  <a:pt x="157931" y="157925"/>
                </a:cubicBezTo>
                <a:close/>
                <a:moveTo>
                  <a:pt x="78966" y="157925"/>
                </a:moveTo>
                <a:cubicBezTo>
                  <a:pt x="68063" y="157925"/>
                  <a:pt x="59225" y="149091"/>
                  <a:pt x="59225" y="138185"/>
                </a:cubicBezTo>
                <a:cubicBezTo>
                  <a:pt x="59225" y="127283"/>
                  <a:pt x="68063" y="118444"/>
                  <a:pt x="78966" y="118444"/>
                </a:cubicBezTo>
                <a:cubicBezTo>
                  <a:pt x="89868" y="118444"/>
                  <a:pt x="98707" y="127283"/>
                  <a:pt x="98707" y="138185"/>
                </a:cubicBezTo>
                <a:cubicBezTo>
                  <a:pt x="98707" y="149091"/>
                  <a:pt x="89868" y="157925"/>
                  <a:pt x="78966" y="157925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图形 68">
            <a:extLst>
              <a:ext uri="{FF2B5EF4-FFF2-40B4-BE49-F238E27FC236}">
                <a16:creationId xmlns:a16="http://schemas.microsoft.com/office/drawing/2014/main" id="{BF230F20-0ECF-43C2-B781-5107F2031B81}"/>
              </a:ext>
            </a:extLst>
          </p:cNvPr>
          <p:cNvSpPr/>
          <p:nvPr/>
        </p:nvSpPr>
        <p:spPr>
          <a:xfrm>
            <a:off x="10897181" y="3156821"/>
            <a:ext cx="319395" cy="319382"/>
          </a:xfrm>
          <a:custGeom>
            <a:avLst/>
            <a:gdLst>
              <a:gd name="connsiteX0" fmla="*/ 279471 w 319395"/>
              <a:gd name="connsiteY0" fmla="*/ 319382 h 319382"/>
              <a:gd name="connsiteX1" fmla="*/ 39925 w 319395"/>
              <a:gd name="connsiteY1" fmla="*/ 319382 h 319382"/>
              <a:gd name="connsiteX2" fmla="*/ 0 w 319395"/>
              <a:gd name="connsiteY2" fmla="*/ 279460 h 319382"/>
              <a:gd name="connsiteX3" fmla="*/ 0 w 319395"/>
              <a:gd name="connsiteY3" fmla="*/ 39923 h 319382"/>
              <a:gd name="connsiteX4" fmla="*/ 39925 w 319395"/>
              <a:gd name="connsiteY4" fmla="*/ 0 h 319382"/>
              <a:gd name="connsiteX5" fmla="*/ 279471 w 319395"/>
              <a:gd name="connsiteY5" fmla="*/ 0 h 319382"/>
              <a:gd name="connsiteX6" fmla="*/ 319395 w 319395"/>
              <a:gd name="connsiteY6" fmla="*/ 39923 h 319382"/>
              <a:gd name="connsiteX7" fmla="*/ 319395 w 319395"/>
              <a:gd name="connsiteY7" fmla="*/ 279460 h 319382"/>
              <a:gd name="connsiteX8" fmla="*/ 279471 w 319395"/>
              <a:gd name="connsiteY8" fmla="*/ 319382 h 319382"/>
              <a:gd name="connsiteX9" fmla="*/ 299433 w 319395"/>
              <a:gd name="connsiteY9" fmla="*/ 39923 h 319382"/>
              <a:gd name="connsiteX10" fmla="*/ 279471 w 319395"/>
              <a:gd name="connsiteY10" fmla="*/ 19961 h 319382"/>
              <a:gd name="connsiteX11" fmla="*/ 39925 w 319395"/>
              <a:gd name="connsiteY11" fmla="*/ 19961 h 319382"/>
              <a:gd name="connsiteX12" fmla="*/ 19962 w 319395"/>
              <a:gd name="connsiteY12" fmla="*/ 39923 h 319382"/>
              <a:gd name="connsiteX13" fmla="*/ 19962 w 319395"/>
              <a:gd name="connsiteY13" fmla="*/ 279460 h 319382"/>
              <a:gd name="connsiteX14" fmla="*/ 39925 w 319395"/>
              <a:gd name="connsiteY14" fmla="*/ 299421 h 319382"/>
              <a:gd name="connsiteX15" fmla="*/ 279471 w 319395"/>
              <a:gd name="connsiteY15" fmla="*/ 299421 h 319382"/>
              <a:gd name="connsiteX16" fmla="*/ 299433 w 319395"/>
              <a:gd name="connsiteY16" fmla="*/ 279460 h 319382"/>
              <a:gd name="connsiteX17" fmla="*/ 299433 w 319395"/>
              <a:gd name="connsiteY17" fmla="*/ 39923 h 319382"/>
              <a:gd name="connsiteX18" fmla="*/ 269490 w 319395"/>
              <a:gd name="connsiteY18" fmla="*/ 149711 h 319382"/>
              <a:gd name="connsiteX19" fmla="*/ 259509 w 319395"/>
              <a:gd name="connsiteY19" fmla="*/ 139730 h 319382"/>
              <a:gd name="connsiteX20" fmla="*/ 259821 w 319395"/>
              <a:gd name="connsiteY20" fmla="*/ 74115 h 319382"/>
              <a:gd name="connsiteX21" fmla="*/ 192078 w 319395"/>
              <a:gd name="connsiteY21" fmla="*/ 141855 h 319382"/>
              <a:gd name="connsiteX22" fmla="*/ 177964 w 319395"/>
              <a:gd name="connsiteY22" fmla="*/ 127741 h 319382"/>
              <a:gd name="connsiteX23" fmla="*/ 245824 w 319395"/>
              <a:gd name="connsiteY23" fmla="*/ 59884 h 319382"/>
              <a:gd name="connsiteX24" fmla="*/ 179660 w 319395"/>
              <a:gd name="connsiteY24" fmla="*/ 59884 h 319382"/>
              <a:gd name="connsiteX25" fmla="*/ 169679 w 319395"/>
              <a:gd name="connsiteY25" fmla="*/ 49904 h 319382"/>
              <a:gd name="connsiteX26" fmla="*/ 179660 w 319395"/>
              <a:gd name="connsiteY26" fmla="*/ 39923 h 319382"/>
              <a:gd name="connsiteX27" fmla="*/ 269207 w 319395"/>
              <a:gd name="connsiteY27" fmla="*/ 39923 h 319382"/>
              <a:gd name="connsiteX28" fmla="*/ 276322 w 319395"/>
              <a:gd name="connsiteY28" fmla="*/ 42925 h 319382"/>
              <a:gd name="connsiteX29" fmla="*/ 279471 w 319395"/>
              <a:gd name="connsiteY29" fmla="*/ 49904 h 319382"/>
              <a:gd name="connsiteX30" fmla="*/ 279471 w 319395"/>
              <a:gd name="connsiteY30" fmla="*/ 139730 h 319382"/>
              <a:gd name="connsiteX31" fmla="*/ 269490 w 319395"/>
              <a:gd name="connsiteY31" fmla="*/ 149711 h 319382"/>
              <a:gd name="connsiteX32" fmla="*/ 139736 w 319395"/>
              <a:gd name="connsiteY32" fmla="*/ 279460 h 319382"/>
              <a:gd name="connsiteX33" fmla="*/ 50189 w 319395"/>
              <a:gd name="connsiteY33" fmla="*/ 279460 h 319382"/>
              <a:gd name="connsiteX34" fmla="*/ 43073 w 319395"/>
              <a:gd name="connsiteY34" fmla="*/ 276458 h 319382"/>
              <a:gd name="connsiteX35" fmla="*/ 39925 w 319395"/>
              <a:gd name="connsiteY35" fmla="*/ 269479 h 319382"/>
              <a:gd name="connsiteX36" fmla="*/ 39925 w 319395"/>
              <a:gd name="connsiteY36" fmla="*/ 179653 h 319382"/>
              <a:gd name="connsiteX37" fmla="*/ 49905 w 319395"/>
              <a:gd name="connsiteY37" fmla="*/ 169672 h 319382"/>
              <a:gd name="connsiteX38" fmla="*/ 59887 w 319395"/>
              <a:gd name="connsiteY38" fmla="*/ 179653 h 319382"/>
              <a:gd name="connsiteX39" fmla="*/ 59575 w 319395"/>
              <a:gd name="connsiteY39" fmla="*/ 245278 h 319382"/>
              <a:gd name="connsiteX40" fmla="*/ 127317 w 319395"/>
              <a:gd name="connsiteY40" fmla="*/ 177528 h 319382"/>
              <a:gd name="connsiteX41" fmla="*/ 141441 w 319395"/>
              <a:gd name="connsiteY41" fmla="*/ 191641 h 319382"/>
              <a:gd name="connsiteX42" fmla="*/ 73572 w 319395"/>
              <a:gd name="connsiteY42" fmla="*/ 259498 h 319382"/>
              <a:gd name="connsiteX43" fmla="*/ 139735 w 319395"/>
              <a:gd name="connsiteY43" fmla="*/ 259498 h 319382"/>
              <a:gd name="connsiteX44" fmla="*/ 149717 w 319395"/>
              <a:gd name="connsiteY44" fmla="*/ 269479 h 319382"/>
              <a:gd name="connsiteX45" fmla="*/ 139736 w 319395"/>
              <a:gd name="connsiteY45" fmla="*/ 279460 h 31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9395" h="319382">
                <a:moveTo>
                  <a:pt x="279471" y="319382"/>
                </a:moveTo>
                <a:lnTo>
                  <a:pt x="39925" y="319382"/>
                </a:lnTo>
                <a:cubicBezTo>
                  <a:pt x="17876" y="319382"/>
                  <a:pt x="0" y="301507"/>
                  <a:pt x="0" y="279460"/>
                </a:cubicBezTo>
                <a:lnTo>
                  <a:pt x="0" y="39923"/>
                </a:lnTo>
                <a:cubicBezTo>
                  <a:pt x="0" y="17876"/>
                  <a:pt x="17876" y="0"/>
                  <a:pt x="39925" y="0"/>
                </a:cubicBezTo>
                <a:lnTo>
                  <a:pt x="279471" y="0"/>
                </a:lnTo>
                <a:cubicBezTo>
                  <a:pt x="301519" y="0"/>
                  <a:pt x="319395" y="17876"/>
                  <a:pt x="319395" y="39923"/>
                </a:cubicBezTo>
                <a:lnTo>
                  <a:pt x="319395" y="279460"/>
                </a:lnTo>
                <a:cubicBezTo>
                  <a:pt x="319395" y="301507"/>
                  <a:pt x="301519" y="319382"/>
                  <a:pt x="279471" y="319382"/>
                </a:cubicBezTo>
                <a:close/>
                <a:moveTo>
                  <a:pt x="299433" y="39923"/>
                </a:moveTo>
                <a:cubicBezTo>
                  <a:pt x="299433" y="28899"/>
                  <a:pt x="290495" y="19961"/>
                  <a:pt x="279471" y="19961"/>
                </a:cubicBezTo>
                <a:lnTo>
                  <a:pt x="39925" y="19961"/>
                </a:lnTo>
                <a:cubicBezTo>
                  <a:pt x="28900" y="19961"/>
                  <a:pt x="19962" y="28899"/>
                  <a:pt x="19962" y="39923"/>
                </a:cubicBezTo>
                <a:lnTo>
                  <a:pt x="19962" y="279460"/>
                </a:lnTo>
                <a:cubicBezTo>
                  <a:pt x="19962" y="290484"/>
                  <a:pt x="28900" y="299421"/>
                  <a:pt x="39925" y="299421"/>
                </a:cubicBezTo>
                <a:lnTo>
                  <a:pt x="279471" y="299421"/>
                </a:lnTo>
                <a:cubicBezTo>
                  <a:pt x="290496" y="299421"/>
                  <a:pt x="299433" y="290483"/>
                  <a:pt x="299433" y="279460"/>
                </a:cubicBezTo>
                <a:lnTo>
                  <a:pt x="299433" y="39923"/>
                </a:lnTo>
                <a:close/>
                <a:moveTo>
                  <a:pt x="269490" y="149711"/>
                </a:moveTo>
                <a:cubicBezTo>
                  <a:pt x="263982" y="149711"/>
                  <a:pt x="259509" y="145247"/>
                  <a:pt x="259509" y="139730"/>
                </a:cubicBezTo>
                <a:lnTo>
                  <a:pt x="259821" y="74115"/>
                </a:lnTo>
                <a:lnTo>
                  <a:pt x="192078" y="141855"/>
                </a:lnTo>
                <a:lnTo>
                  <a:pt x="177964" y="127741"/>
                </a:lnTo>
                <a:lnTo>
                  <a:pt x="245824" y="59884"/>
                </a:lnTo>
                <a:lnTo>
                  <a:pt x="179660" y="59884"/>
                </a:lnTo>
                <a:cubicBezTo>
                  <a:pt x="174143" y="59884"/>
                  <a:pt x="169679" y="55420"/>
                  <a:pt x="169679" y="49904"/>
                </a:cubicBezTo>
                <a:cubicBezTo>
                  <a:pt x="169679" y="44387"/>
                  <a:pt x="174143" y="39923"/>
                  <a:pt x="179660" y="39923"/>
                </a:cubicBezTo>
                <a:lnTo>
                  <a:pt x="269207" y="39923"/>
                </a:lnTo>
                <a:cubicBezTo>
                  <a:pt x="271995" y="39923"/>
                  <a:pt x="274509" y="41073"/>
                  <a:pt x="276322" y="42925"/>
                </a:cubicBezTo>
                <a:cubicBezTo>
                  <a:pt x="278252" y="44562"/>
                  <a:pt x="279471" y="46950"/>
                  <a:pt x="279471" y="49904"/>
                </a:cubicBezTo>
                <a:lnTo>
                  <a:pt x="279471" y="139730"/>
                </a:lnTo>
                <a:cubicBezTo>
                  <a:pt x="279471" y="145247"/>
                  <a:pt x="275007" y="149711"/>
                  <a:pt x="269490" y="149711"/>
                </a:cubicBezTo>
                <a:close/>
                <a:moveTo>
                  <a:pt x="139736" y="279460"/>
                </a:moveTo>
                <a:lnTo>
                  <a:pt x="50189" y="279460"/>
                </a:lnTo>
                <a:cubicBezTo>
                  <a:pt x="47401" y="279460"/>
                  <a:pt x="44886" y="278310"/>
                  <a:pt x="43073" y="276458"/>
                </a:cubicBezTo>
                <a:cubicBezTo>
                  <a:pt x="41143" y="274820"/>
                  <a:pt x="39925" y="272442"/>
                  <a:pt x="39925" y="269479"/>
                </a:cubicBezTo>
                <a:lnTo>
                  <a:pt x="39925" y="179653"/>
                </a:lnTo>
                <a:cubicBezTo>
                  <a:pt x="39925" y="174136"/>
                  <a:pt x="44399" y="169672"/>
                  <a:pt x="49905" y="169672"/>
                </a:cubicBezTo>
                <a:cubicBezTo>
                  <a:pt x="55422" y="169672"/>
                  <a:pt x="59887" y="174136"/>
                  <a:pt x="59887" y="179653"/>
                </a:cubicBezTo>
                <a:lnTo>
                  <a:pt x="59575" y="245278"/>
                </a:lnTo>
                <a:lnTo>
                  <a:pt x="127317" y="177528"/>
                </a:lnTo>
                <a:lnTo>
                  <a:pt x="141441" y="191641"/>
                </a:lnTo>
                <a:lnTo>
                  <a:pt x="73572" y="259498"/>
                </a:lnTo>
                <a:lnTo>
                  <a:pt x="139735" y="259498"/>
                </a:lnTo>
                <a:cubicBezTo>
                  <a:pt x="145252" y="259498"/>
                  <a:pt x="149717" y="263962"/>
                  <a:pt x="149717" y="269479"/>
                </a:cubicBezTo>
                <a:cubicBezTo>
                  <a:pt x="149717" y="274996"/>
                  <a:pt x="145252" y="279460"/>
                  <a:pt x="139736" y="27946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图形 70">
            <a:extLst>
              <a:ext uri="{FF2B5EF4-FFF2-40B4-BE49-F238E27FC236}">
                <a16:creationId xmlns:a16="http://schemas.microsoft.com/office/drawing/2014/main" id="{88B8F2FF-F748-46B3-97FD-90B76DC6E598}"/>
              </a:ext>
            </a:extLst>
          </p:cNvPr>
          <p:cNvSpPr/>
          <p:nvPr/>
        </p:nvSpPr>
        <p:spPr>
          <a:xfrm>
            <a:off x="976649" y="4023102"/>
            <a:ext cx="316943" cy="316930"/>
          </a:xfrm>
          <a:custGeom>
            <a:avLst/>
            <a:gdLst>
              <a:gd name="connsiteX0" fmla="*/ 277325 w 316943"/>
              <a:gd name="connsiteY0" fmla="*/ 316930 h 316930"/>
              <a:gd name="connsiteX1" fmla="*/ 39618 w 316943"/>
              <a:gd name="connsiteY1" fmla="*/ 316930 h 316930"/>
              <a:gd name="connsiteX2" fmla="*/ 0 w 316943"/>
              <a:gd name="connsiteY2" fmla="*/ 277314 h 316930"/>
              <a:gd name="connsiteX3" fmla="*/ 0 w 316943"/>
              <a:gd name="connsiteY3" fmla="*/ 39616 h 316930"/>
              <a:gd name="connsiteX4" fmla="*/ 39618 w 316943"/>
              <a:gd name="connsiteY4" fmla="*/ 0 h 316930"/>
              <a:gd name="connsiteX5" fmla="*/ 277325 w 316943"/>
              <a:gd name="connsiteY5" fmla="*/ 0 h 316930"/>
              <a:gd name="connsiteX6" fmla="*/ 316943 w 316943"/>
              <a:gd name="connsiteY6" fmla="*/ 39616 h 316930"/>
              <a:gd name="connsiteX7" fmla="*/ 316943 w 316943"/>
              <a:gd name="connsiteY7" fmla="*/ 277314 h 316930"/>
              <a:gd name="connsiteX8" fmla="*/ 277325 w 316943"/>
              <a:gd name="connsiteY8" fmla="*/ 316930 h 316930"/>
              <a:gd name="connsiteX9" fmla="*/ 297134 w 316943"/>
              <a:gd name="connsiteY9" fmla="*/ 39616 h 316930"/>
              <a:gd name="connsiteX10" fmla="*/ 277325 w 316943"/>
              <a:gd name="connsiteY10" fmla="*/ 19808 h 316930"/>
              <a:gd name="connsiteX11" fmla="*/ 39618 w 316943"/>
              <a:gd name="connsiteY11" fmla="*/ 19808 h 316930"/>
              <a:gd name="connsiteX12" fmla="*/ 19809 w 316943"/>
              <a:gd name="connsiteY12" fmla="*/ 39616 h 316930"/>
              <a:gd name="connsiteX13" fmla="*/ 19809 w 316943"/>
              <a:gd name="connsiteY13" fmla="*/ 277314 h 316930"/>
              <a:gd name="connsiteX14" fmla="*/ 39618 w 316943"/>
              <a:gd name="connsiteY14" fmla="*/ 297122 h 316930"/>
              <a:gd name="connsiteX15" fmla="*/ 277325 w 316943"/>
              <a:gd name="connsiteY15" fmla="*/ 297122 h 316930"/>
              <a:gd name="connsiteX16" fmla="*/ 297134 w 316943"/>
              <a:gd name="connsiteY16" fmla="*/ 277314 h 316930"/>
              <a:gd name="connsiteX17" fmla="*/ 297134 w 316943"/>
              <a:gd name="connsiteY17" fmla="*/ 39616 h 316930"/>
              <a:gd name="connsiteX18" fmla="*/ 267421 w 316943"/>
              <a:gd name="connsiteY18" fmla="*/ 148561 h 316930"/>
              <a:gd name="connsiteX19" fmla="*/ 178561 w 316943"/>
              <a:gd name="connsiteY19" fmla="*/ 148571 h 316930"/>
              <a:gd name="connsiteX20" fmla="*/ 171510 w 316943"/>
              <a:gd name="connsiteY20" fmla="*/ 145582 h 316930"/>
              <a:gd name="connsiteX21" fmla="*/ 168376 w 316943"/>
              <a:gd name="connsiteY21" fmla="*/ 138657 h 316930"/>
              <a:gd name="connsiteX22" fmla="*/ 168376 w 316943"/>
              <a:gd name="connsiteY22" fmla="*/ 49521 h 316930"/>
              <a:gd name="connsiteX23" fmla="*/ 178280 w 316943"/>
              <a:gd name="connsiteY23" fmla="*/ 39617 h 316930"/>
              <a:gd name="connsiteX24" fmla="*/ 188185 w 316943"/>
              <a:gd name="connsiteY24" fmla="*/ 49521 h 316930"/>
              <a:gd name="connsiteX25" fmla="*/ 187875 w 316943"/>
              <a:gd name="connsiteY25" fmla="*/ 114642 h 316930"/>
              <a:gd name="connsiteX26" fmla="*/ 255098 w 316943"/>
              <a:gd name="connsiteY26" fmla="*/ 47412 h 316930"/>
              <a:gd name="connsiteX27" fmla="*/ 269103 w 316943"/>
              <a:gd name="connsiteY27" fmla="*/ 61417 h 316930"/>
              <a:gd name="connsiteX28" fmla="*/ 201765 w 316943"/>
              <a:gd name="connsiteY28" fmla="*/ 128753 h 316930"/>
              <a:gd name="connsiteX29" fmla="*/ 267421 w 316943"/>
              <a:gd name="connsiteY29" fmla="*/ 128753 h 316930"/>
              <a:gd name="connsiteX30" fmla="*/ 277325 w 316943"/>
              <a:gd name="connsiteY30" fmla="*/ 138657 h 316930"/>
              <a:gd name="connsiteX31" fmla="*/ 267421 w 316943"/>
              <a:gd name="connsiteY31" fmla="*/ 148561 h 316930"/>
              <a:gd name="connsiteX32" fmla="*/ 138663 w 316943"/>
              <a:gd name="connsiteY32" fmla="*/ 277314 h 316930"/>
              <a:gd name="connsiteX33" fmla="*/ 128758 w 316943"/>
              <a:gd name="connsiteY33" fmla="*/ 267410 h 316930"/>
              <a:gd name="connsiteX34" fmla="*/ 129073 w 316943"/>
              <a:gd name="connsiteY34" fmla="*/ 202299 h 316930"/>
              <a:gd name="connsiteX35" fmla="*/ 61845 w 316943"/>
              <a:gd name="connsiteY35" fmla="*/ 269518 h 316930"/>
              <a:gd name="connsiteX36" fmla="*/ 47835 w 316943"/>
              <a:gd name="connsiteY36" fmla="*/ 255513 h 316930"/>
              <a:gd name="connsiteX37" fmla="*/ 115174 w 316943"/>
              <a:gd name="connsiteY37" fmla="*/ 188177 h 316930"/>
              <a:gd name="connsiteX38" fmla="*/ 49522 w 316943"/>
              <a:gd name="connsiteY38" fmla="*/ 188177 h 316930"/>
              <a:gd name="connsiteX39" fmla="*/ 39618 w 316943"/>
              <a:gd name="connsiteY39" fmla="*/ 178273 h 316930"/>
              <a:gd name="connsiteX40" fmla="*/ 49522 w 316943"/>
              <a:gd name="connsiteY40" fmla="*/ 168370 h 316930"/>
              <a:gd name="connsiteX41" fmla="*/ 138382 w 316943"/>
              <a:gd name="connsiteY41" fmla="*/ 168370 h 316930"/>
              <a:gd name="connsiteX42" fmla="*/ 145438 w 316943"/>
              <a:gd name="connsiteY42" fmla="*/ 171348 h 316930"/>
              <a:gd name="connsiteX43" fmla="*/ 148567 w 316943"/>
              <a:gd name="connsiteY43" fmla="*/ 178273 h 316930"/>
              <a:gd name="connsiteX44" fmla="*/ 148567 w 316943"/>
              <a:gd name="connsiteY44" fmla="*/ 267410 h 316930"/>
              <a:gd name="connsiteX45" fmla="*/ 138663 w 316943"/>
              <a:gd name="connsiteY45" fmla="*/ 277314 h 31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6943" h="316930">
                <a:moveTo>
                  <a:pt x="277325" y="316930"/>
                </a:moveTo>
                <a:lnTo>
                  <a:pt x="39618" y="316930"/>
                </a:lnTo>
                <a:cubicBezTo>
                  <a:pt x="17739" y="316930"/>
                  <a:pt x="0" y="299192"/>
                  <a:pt x="0" y="277314"/>
                </a:cubicBezTo>
                <a:lnTo>
                  <a:pt x="0" y="39616"/>
                </a:lnTo>
                <a:cubicBezTo>
                  <a:pt x="0" y="17738"/>
                  <a:pt x="17739" y="0"/>
                  <a:pt x="39618" y="0"/>
                </a:cubicBezTo>
                <a:lnTo>
                  <a:pt x="277325" y="0"/>
                </a:lnTo>
                <a:cubicBezTo>
                  <a:pt x="299204" y="0"/>
                  <a:pt x="316943" y="17738"/>
                  <a:pt x="316943" y="39616"/>
                </a:cubicBezTo>
                <a:lnTo>
                  <a:pt x="316943" y="277314"/>
                </a:lnTo>
                <a:cubicBezTo>
                  <a:pt x="316943" y="299192"/>
                  <a:pt x="299204" y="316930"/>
                  <a:pt x="277325" y="316930"/>
                </a:cubicBezTo>
                <a:close/>
                <a:moveTo>
                  <a:pt x="297134" y="39616"/>
                </a:moveTo>
                <a:cubicBezTo>
                  <a:pt x="297134" y="28678"/>
                  <a:pt x="288265" y="19808"/>
                  <a:pt x="277325" y="19808"/>
                </a:cubicBezTo>
                <a:lnTo>
                  <a:pt x="39618" y="19808"/>
                </a:lnTo>
                <a:cubicBezTo>
                  <a:pt x="28679" y="19808"/>
                  <a:pt x="19809" y="28677"/>
                  <a:pt x="19809" y="39616"/>
                </a:cubicBezTo>
                <a:lnTo>
                  <a:pt x="19809" y="277314"/>
                </a:lnTo>
                <a:cubicBezTo>
                  <a:pt x="19809" y="288253"/>
                  <a:pt x="28678" y="297122"/>
                  <a:pt x="39618" y="297122"/>
                </a:cubicBezTo>
                <a:lnTo>
                  <a:pt x="277325" y="297122"/>
                </a:lnTo>
                <a:cubicBezTo>
                  <a:pt x="288265" y="297122"/>
                  <a:pt x="297134" y="288253"/>
                  <a:pt x="297134" y="277314"/>
                </a:cubicBezTo>
                <a:lnTo>
                  <a:pt x="297134" y="39616"/>
                </a:lnTo>
                <a:close/>
                <a:moveTo>
                  <a:pt x="267421" y="148561"/>
                </a:moveTo>
                <a:lnTo>
                  <a:pt x="178561" y="148571"/>
                </a:lnTo>
                <a:cubicBezTo>
                  <a:pt x="175785" y="148571"/>
                  <a:pt x="173299" y="147420"/>
                  <a:pt x="171510" y="145582"/>
                </a:cubicBezTo>
                <a:cubicBezTo>
                  <a:pt x="169594" y="143957"/>
                  <a:pt x="168376" y="141588"/>
                  <a:pt x="168376" y="138657"/>
                </a:cubicBezTo>
                <a:lnTo>
                  <a:pt x="168376" y="49521"/>
                </a:lnTo>
                <a:cubicBezTo>
                  <a:pt x="168376" y="44056"/>
                  <a:pt x="172806" y="39617"/>
                  <a:pt x="178280" y="39617"/>
                </a:cubicBezTo>
                <a:cubicBezTo>
                  <a:pt x="183754" y="39617"/>
                  <a:pt x="188185" y="44056"/>
                  <a:pt x="188185" y="49521"/>
                </a:cubicBezTo>
                <a:lnTo>
                  <a:pt x="187875" y="114642"/>
                </a:lnTo>
                <a:lnTo>
                  <a:pt x="255098" y="47412"/>
                </a:lnTo>
                <a:lnTo>
                  <a:pt x="269103" y="61417"/>
                </a:lnTo>
                <a:lnTo>
                  <a:pt x="201765" y="128753"/>
                </a:lnTo>
                <a:lnTo>
                  <a:pt x="267421" y="128753"/>
                </a:lnTo>
                <a:cubicBezTo>
                  <a:pt x="272895" y="128753"/>
                  <a:pt x="277325" y="133193"/>
                  <a:pt x="277325" y="138657"/>
                </a:cubicBezTo>
                <a:cubicBezTo>
                  <a:pt x="277325" y="144131"/>
                  <a:pt x="272895" y="148561"/>
                  <a:pt x="267421" y="148561"/>
                </a:cubicBezTo>
                <a:close/>
                <a:moveTo>
                  <a:pt x="138663" y="277314"/>
                </a:moveTo>
                <a:cubicBezTo>
                  <a:pt x="133193" y="277314"/>
                  <a:pt x="128758" y="272884"/>
                  <a:pt x="128758" y="267410"/>
                </a:cubicBezTo>
                <a:lnTo>
                  <a:pt x="129073" y="202299"/>
                </a:lnTo>
                <a:lnTo>
                  <a:pt x="61845" y="269518"/>
                </a:lnTo>
                <a:lnTo>
                  <a:pt x="47835" y="255513"/>
                </a:lnTo>
                <a:lnTo>
                  <a:pt x="115174" y="188177"/>
                </a:lnTo>
                <a:lnTo>
                  <a:pt x="49522" y="188177"/>
                </a:lnTo>
                <a:cubicBezTo>
                  <a:pt x="44053" y="188177"/>
                  <a:pt x="39618" y="183748"/>
                  <a:pt x="39618" y="178273"/>
                </a:cubicBezTo>
                <a:cubicBezTo>
                  <a:pt x="39618" y="172809"/>
                  <a:pt x="44053" y="168370"/>
                  <a:pt x="49522" y="168370"/>
                </a:cubicBezTo>
                <a:lnTo>
                  <a:pt x="138382" y="168370"/>
                </a:lnTo>
                <a:cubicBezTo>
                  <a:pt x="141153" y="168370"/>
                  <a:pt x="143644" y="169511"/>
                  <a:pt x="145438" y="171348"/>
                </a:cubicBezTo>
                <a:cubicBezTo>
                  <a:pt x="147353" y="172973"/>
                  <a:pt x="148567" y="175343"/>
                  <a:pt x="148567" y="178273"/>
                </a:cubicBezTo>
                <a:lnTo>
                  <a:pt x="148567" y="267410"/>
                </a:lnTo>
                <a:cubicBezTo>
                  <a:pt x="148567" y="272884"/>
                  <a:pt x="144133" y="277314"/>
                  <a:pt x="138663" y="277314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图形 72">
            <a:extLst>
              <a:ext uri="{FF2B5EF4-FFF2-40B4-BE49-F238E27FC236}">
                <a16:creationId xmlns:a16="http://schemas.microsoft.com/office/drawing/2014/main" id="{A8F7F455-58AC-45C7-A8C7-EBCE0D369386}"/>
              </a:ext>
            </a:extLst>
          </p:cNvPr>
          <p:cNvSpPr/>
          <p:nvPr/>
        </p:nvSpPr>
        <p:spPr>
          <a:xfrm>
            <a:off x="2080353" y="4024440"/>
            <a:ext cx="313898" cy="313898"/>
          </a:xfrm>
          <a:custGeom>
            <a:avLst/>
            <a:gdLst>
              <a:gd name="connsiteX0" fmla="*/ 274661 w 313898"/>
              <a:gd name="connsiteY0" fmla="*/ 0 h 313898"/>
              <a:gd name="connsiteX1" fmla="*/ 39238 w 313898"/>
              <a:gd name="connsiteY1" fmla="*/ 0 h 313898"/>
              <a:gd name="connsiteX2" fmla="*/ 0 w 313898"/>
              <a:gd name="connsiteY2" fmla="*/ 39238 h 313898"/>
              <a:gd name="connsiteX3" fmla="*/ 0 w 313898"/>
              <a:gd name="connsiteY3" fmla="*/ 274661 h 313898"/>
              <a:gd name="connsiteX4" fmla="*/ 39238 w 313898"/>
              <a:gd name="connsiteY4" fmla="*/ 313899 h 313898"/>
              <a:gd name="connsiteX5" fmla="*/ 274661 w 313898"/>
              <a:gd name="connsiteY5" fmla="*/ 313899 h 313898"/>
              <a:gd name="connsiteX6" fmla="*/ 313899 w 313898"/>
              <a:gd name="connsiteY6" fmla="*/ 274661 h 313898"/>
              <a:gd name="connsiteX7" fmla="*/ 313899 w 313898"/>
              <a:gd name="connsiteY7" fmla="*/ 39238 h 313898"/>
              <a:gd name="connsiteX8" fmla="*/ 274661 w 313898"/>
              <a:gd name="connsiteY8" fmla="*/ 0 h 313898"/>
              <a:gd name="connsiteX9" fmla="*/ 294280 w 313898"/>
              <a:gd name="connsiteY9" fmla="*/ 274661 h 313898"/>
              <a:gd name="connsiteX10" fmla="*/ 274661 w 313898"/>
              <a:gd name="connsiteY10" fmla="*/ 294280 h 313898"/>
              <a:gd name="connsiteX11" fmla="*/ 39238 w 313898"/>
              <a:gd name="connsiteY11" fmla="*/ 294280 h 313898"/>
              <a:gd name="connsiteX12" fmla="*/ 19619 w 313898"/>
              <a:gd name="connsiteY12" fmla="*/ 274661 h 313898"/>
              <a:gd name="connsiteX13" fmla="*/ 19619 w 313898"/>
              <a:gd name="connsiteY13" fmla="*/ 39238 h 313898"/>
              <a:gd name="connsiteX14" fmla="*/ 39238 w 313898"/>
              <a:gd name="connsiteY14" fmla="*/ 19619 h 313898"/>
              <a:gd name="connsiteX15" fmla="*/ 274661 w 313898"/>
              <a:gd name="connsiteY15" fmla="*/ 19619 h 313898"/>
              <a:gd name="connsiteX16" fmla="*/ 294280 w 313898"/>
              <a:gd name="connsiteY16" fmla="*/ 39238 h 313898"/>
              <a:gd name="connsiteX17" fmla="*/ 294280 w 313898"/>
              <a:gd name="connsiteY17" fmla="*/ 274661 h 313898"/>
              <a:gd name="connsiteX18" fmla="*/ 245234 w 313898"/>
              <a:gd name="connsiteY18" fmla="*/ 58857 h 313898"/>
              <a:gd name="connsiteX19" fmla="*/ 196186 w 313898"/>
              <a:gd name="connsiteY19" fmla="*/ 58857 h 313898"/>
              <a:gd name="connsiteX20" fmla="*/ 186377 w 313898"/>
              <a:gd name="connsiteY20" fmla="*/ 68666 h 313898"/>
              <a:gd name="connsiteX21" fmla="*/ 196186 w 313898"/>
              <a:gd name="connsiteY21" fmla="*/ 78476 h 313898"/>
              <a:gd name="connsiteX22" fmla="*/ 221553 w 313898"/>
              <a:gd name="connsiteY22" fmla="*/ 78476 h 313898"/>
              <a:gd name="connsiteX23" fmla="*/ 179442 w 313898"/>
              <a:gd name="connsiteY23" fmla="*/ 120586 h 313898"/>
              <a:gd name="connsiteX24" fmla="*/ 179442 w 313898"/>
              <a:gd name="connsiteY24" fmla="*/ 134457 h 313898"/>
              <a:gd name="connsiteX25" fmla="*/ 186378 w 313898"/>
              <a:gd name="connsiteY25" fmla="*/ 137331 h 313898"/>
              <a:gd name="connsiteX26" fmla="*/ 193314 w 313898"/>
              <a:gd name="connsiteY26" fmla="*/ 134457 h 313898"/>
              <a:gd name="connsiteX27" fmla="*/ 235425 w 313898"/>
              <a:gd name="connsiteY27" fmla="*/ 92346 h 313898"/>
              <a:gd name="connsiteX28" fmla="*/ 235425 w 313898"/>
              <a:gd name="connsiteY28" fmla="*/ 117712 h 313898"/>
              <a:gd name="connsiteX29" fmla="*/ 245234 w 313898"/>
              <a:gd name="connsiteY29" fmla="*/ 127521 h 313898"/>
              <a:gd name="connsiteX30" fmla="*/ 255043 w 313898"/>
              <a:gd name="connsiteY30" fmla="*/ 117712 h 313898"/>
              <a:gd name="connsiteX31" fmla="*/ 255043 w 313898"/>
              <a:gd name="connsiteY31" fmla="*/ 68666 h 313898"/>
              <a:gd name="connsiteX32" fmla="*/ 245234 w 313898"/>
              <a:gd name="connsiteY32" fmla="*/ 58857 h 313898"/>
              <a:gd name="connsiteX33" fmla="*/ 92346 w 313898"/>
              <a:gd name="connsiteY33" fmla="*/ 78475 h 313898"/>
              <a:gd name="connsiteX34" fmla="*/ 117712 w 313898"/>
              <a:gd name="connsiteY34" fmla="*/ 78475 h 313898"/>
              <a:gd name="connsiteX35" fmla="*/ 127521 w 313898"/>
              <a:gd name="connsiteY35" fmla="*/ 68666 h 313898"/>
              <a:gd name="connsiteX36" fmla="*/ 117712 w 313898"/>
              <a:gd name="connsiteY36" fmla="*/ 58856 h 313898"/>
              <a:gd name="connsiteX37" fmla="*/ 68665 w 313898"/>
              <a:gd name="connsiteY37" fmla="*/ 58856 h 313898"/>
              <a:gd name="connsiteX38" fmla="*/ 58856 w 313898"/>
              <a:gd name="connsiteY38" fmla="*/ 68666 h 313898"/>
              <a:gd name="connsiteX39" fmla="*/ 58856 w 313898"/>
              <a:gd name="connsiteY39" fmla="*/ 117712 h 313898"/>
              <a:gd name="connsiteX40" fmla="*/ 68665 w 313898"/>
              <a:gd name="connsiteY40" fmla="*/ 127521 h 313898"/>
              <a:gd name="connsiteX41" fmla="*/ 78475 w 313898"/>
              <a:gd name="connsiteY41" fmla="*/ 117712 h 313898"/>
              <a:gd name="connsiteX42" fmla="*/ 78475 w 313898"/>
              <a:gd name="connsiteY42" fmla="*/ 92346 h 313898"/>
              <a:gd name="connsiteX43" fmla="*/ 120586 w 313898"/>
              <a:gd name="connsiteY43" fmla="*/ 134457 h 313898"/>
              <a:gd name="connsiteX44" fmla="*/ 127522 w 313898"/>
              <a:gd name="connsiteY44" fmla="*/ 137331 h 313898"/>
              <a:gd name="connsiteX45" fmla="*/ 134458 w 313898"/>
              <a:gd name="connsiteY45" fmla="*/ 134457 h 313898"/>
              <a:gd name="connsiteX46" fmla="*/ 134458 w 313898"/>
              <a:gd name="connsiteY46" fmla="*/ 120586 h 313898"/>
              <a:gd name="connsiteX47" fmla="*/ 92346 w 313898"/>
              <a:gd name="connsiteY47" fmla="*/ 78475 h 313898"/>
              <a:gd name="connsiteX48" fmla="*/ 120586 w 313898"/>
              <a:gd name="connsiteY48" fmla="*/ 179443 h 313898"/>
              <a:gd name="connsiteX49" fmla="*/ 78475 w 313898"/>
              <a:gd name="connsiteY49" fmla="*/ 221553 h 313898"/>
              <a:gd name="connsiteX50" fmla="*/ 78475 w 313898"/>
              <a:gd name="connsiteY50" fmla="*/ 196187 h 313898"/>
              <a:gd name="connsiteX51" fmla="*/ 68665 w 313898"/>
              <a:gd name="connsiteY51" fmla="*/ 186377 h 313898"/>
              <a:gd name="connsiteX52" fmla="*/ 58856 w 313898"/>
              <a:gd name="connsiteY52" fmla="*/ 196187 h 313898"/>
              <a:gd name="connsiteX53" fmla="*/ 58856 w 313898"/>
              <a:gd name="connsiteY53" fmla="*/ 245234 h 313898"/>
              <a:gd name="connsiteX54" fmla="*/ 68665 w 313898"/>
              <a:gd name="connsiteY54" fmla="*/ 255043 h 313898"/>
              <a:gd name="connsiteX55" fmla="*/ 117712 w 313898"/>
              <a:gd name="connsiteY55" fmla="*/ 255043 h 313898"/>
              <a:gd name="connsiteX56" fmla="*/ 127521 w 313898"/>
              <a:gd name="connsiteY56" fmla="*/ 245234 h 313898"/>
              <a:gd name="connsiteX57" fmla="*/ 117712 w 313898"/>
              <a:gd name="connsiteY57" fmla="*/ 235424 h 313898"/>
              <a:gd name="connsiteX58" fmla="*/ 92346 w 313898"/>
              <a:gd name="connsiteY58" fmla="*/ 235424 h 313898"/>
              <a:gd name="connsiteX59" fmla="*/ 134457 w 313898"/>
              <a:gd name="connsiteY59" fmla="*/ 193313 h 313898"/>
              <a:gd name="connsiteX60" fmla="*/ 134457 w 313898"/>
              <a:gd name="connsiteY60" fmla="*/ 179442 h 313898"/>
              <a:gd name="connsiteX61" fmla="*/ 120586 w 313898"/>
              <a:gd name="connsiteY61" fmla="*/ 179443 h 313898"/>
              <a:gd name="connsiteX62" fmla="*/ 245234 w 313898"/>
              <a:gd name="connsiteY62" fmla="*/ 186377 h 313898"/>
              <a:gd name="connsiteX63" fmla="*/ 235424 w 313898"/>
              <a:gd name="connsiteY63" fmla="*/ 196187 h 313898"/>
              <a:gd name="connsiteX64" fmla="*/ 235424 w 313898"/>
              <a:gd name="connsiteY64" fmla="*/ 221553 h 313898"/>
              <a:gd name="connsiteX65" fmla="*/ 193313 w 313898"/>
              <a:gd name="connsiteY65" fmla="*/ 179443 h 313898"/>
              <a:gd name="connsiteX66" fmla="*/ 179442 w 313898"/>
              <a:gd name="connsiteY66" fmla="*/ 179443 h 313898"/>
              <a:gd name="connsiteX67" fmla="*/ 179442 w 313898"/>
              <a:gd name="connsiteY67" fmla="*/ 193313 h 313898"/>
              <a:gd name="connsiteX68" fmla="*/ 221553 w 313898"/>
              <a:gd name="connsiteY68" fmla="*/ 235424 h 313898"/>
              <a:gd name="connsiteX69" fmla="*/ 196187 w 313898"/>
              <a:gd name="connsiteY69" fmla="*/ 235424 h 313898"/>
              <a:gd name="connsiteX70" fmla="*/ 186378 w 313898"/>
              <a:gd name="connsiteY70" fmla="*/ 245234 h 313898"/>
              <a:gd name="connsiteX71" fmla="*/ 196187 w 313898"/>
              <a:gd name="connsiteY71" fmla="*/ 255043 h 313898"/>
              <a:gd name="connsiteX72" fmla="*/ 245234 w 313898"/>
              <a:gd name="connsiteY72" fmla="*/ 255043 h 313898"/>
              <a:gd name="connsiteX73" fmla="*/ 255043 w 313898"/>
              <a:gd name="connsiteY73" fmla="*/ 245234 h 313898"/>
              <a:gd name="connsiteX74" fmla="*/ 255043 w 313898"/>
              <a:gd name="connsiteY74" fmla="*/ 196187 h 313898"/>
              <a:gd name="connsiteX75" fmla="*/ 245234 w 313898"/>
              <a:gd name="connsiteY75" fmla="*/ 186377 h 31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13898" h="313898">
                <a:moveTo>
                  <a:pt x="274661" y="0"/>
                </a:moveTo>
                <a:lnTo>
                  <a:pt x="39238" y="0"/>
                </a:lnTo>
                <a:cubicBezTo>
                  <a:pt x="17597" y="0"/>
                  <a:pt x="0" y="17598"/>
                  <a:pt x="0" y="39238"/>
                </a:cubicBezTo>
                <a:lnTo>
                  <a:pt x="0" y="274661"/>
                </a:lnTo>
                <a:cubicBezTo>
                  <a:pt x="0" y="296301"/>
                  <a:pt x="17597" y="313899"/>
                  <a:pt x="39238" y="313899"/>
                </a:cubicBezTo>
                <a:lnTo>
                  <a:pt x="274661" y="313899"/>
                </a:lnTo>
                <a:cubicBezTo>
                  <a:pt x="296292" y="313899"/>
                  <a:pt x="313899" y="296301"/>
                  <a:pt x="313899" y="274661"/>
                </a:cubicBezTo>
                <a:lnTo>
                  <a:pt x="313899" y="39238"/>
                </a:lnTo>
                <a:cubicBezTo>
                  <a:pt x="313899" y="17598"/>
                  <a:pt x="296292" y="0"/>
                  <a:pt x="274661" y="0"/>
                </a:cubicBezTo>
                <a:close/>
                <a:moveTo>
                  <a:pt x="294280" y="274661"/>
                </a:moveTo>
                <a:cubicBezTo>
                  <a:pt x="294280" y="285477"/>
                  <a:pt x="285477" y="294280"/>
                  <a:pt x="274661" y="294280"/>
                </a:cubicBezTo>
                <a:lnTo>
                  <a:pt x="39238" y="294280"/>
                </a:lnTo>
                <a:cubicBezTo>
                  <a:pt x="28413" y="294280"/>
                  <a:pt x="19619" y="285477"/>
                  <a:pt x="19619" y="274661"/>
                </a:cubicBezTo>
                <a:lnTo>
                  <a:pt x="19619" y="39238"/>
                </a:lnTo>
                <a:cubicBezTo>
                  <a:pt x="19619" y="28422"/>
                  <a:pt x="28413" y="19619"/>
                  <a:pt x="39238" y="19619"/>
                </a:cubicBezTo>
                <a:lnTo>
                  <a:pt x="274661" y="19619"/>
                </a:lnTo>
                <a:cubicBezTo>
                  <a:pt x="285477" y="19619"/>
                  <a:pt x="294280" y="28422"/>
                  <a:pt x="294280" y="39238"/>
                </a:cubicBezTo>
                <a:lnTo>
                  <a:pt x="294280" y="274661"/>
                </a:lnTo>
                <a:close/>
                <a:moveTo>
                  <a:pt x="245234" y="58857"/>
                </a:moveTo>
                <a:lnTo>
                  <a:pt x="196186" y="58857"/>
                </a:lnTo>
                <a:cubicBezTo>
                  <a:pt x="190765" y="58857"/>
                  <a:pt x="186377" y="63244"/>
                  <a:pt x="186377" y="68666"/>
                </a:cubicBezTo>
                <a:cubicBezTo>
                  <a:pt x="186377" y="74088"/>
                  <a:pt x="190765" y="78476"/>
                  <a:pt x="196186" y="78476"/>
                </a:cubicBezTo>
                <a:lnTo>
                  <a:pt x="221553" y="78476"/>
                </a:lnTo>
                <a:lnTo>
                  <a:pt x="179442" y="120586"/>
                </a:lnTo>
                <a:cubicBezTo>
                  <a:pt x="175610" y="124418"/>
                  <a:pt x="175610" y="130625"/>
                  <a:pt x="179442" y="134457"/>
                </a:cubicBezTo>
                <a:cubicBezTo>
                  <a:pt x="181358" y="136373"/>
                  <a:pt x="183868" y="137331"/>
                  <a:pt x="186378" y="137331"/>
                </a:cubicBezTo>
                <a:cubicBezTo>
                  <a:pt x="188888" y="137331"/>
                  <a:pt x="191397" y="136373"/>
                  <a:pt x="193314" y="134457"/>
                </a:cubicBezTo>
                <a:lnTo>
                  <a:pt x="235425" y="92346"/>
                </a:lnTo>
                <a:lnTo>
                  <a:pt x="235425" y="117712"/>
                </a:lnTo>
                <a:cubicBezTo>
                  <a:pt x="235425" y="123134"/>
                  <a:pt x="239812" y="127521"/>
                  <a:pt x="245234" y="127521"/>
                </a:cubicBezTo>
                <a:cubicBezTo>
                  <a:pt x="250646" y="127521"/>
                  <a:pt x="255043" y="123134"/>
                  <a:pt x="255043" y="117712"/>
                </a:cubicBezTo>
                <a:lnTo>
                  <a:pt x="255043" y="68666"/>
                </a:lnTo>
                <a:cubicBezTo>
                  <a:pt x="255043" y="63243"/>
                  <a:pt x="250646" y="58857"/>
                  <a:pt x="245234" y="58857"/>
                </a:cubicBezTo>
                <a:close/>
                <a:moveTo>
                  <a:pt x="92346" y="78475"/>
                </a:moveTo>
                <a:lnTo>
                  <a:pt x="117712" y="78475"/>
                </a:lnTo>
                <a:cubicBezTo>
                  <a:pt x="123124" y="78475"/>
                  <a:pt x="127521" y="74087"/>
                  <a:pt x="127521" y="68666"/>
                </a:cubicBezTo>
                <a:cubicBezTo>
                  <a:pt x="127521" y="63243"/>
                  <a:pt x="123124" y="58856"/>
                  <a:pt x="117712" y="58856"/>
                </a:cubicBezTo>
                <a:lnTo>
                  <a:pt x="68665" y="58856"/>
                </a:lnTo>
                <a:cubicBezTo>
                  <a:pt x="63243" y="58856"/>
                  <a:pt x="58856" y="63243"/>
                  <a:pt x="58856" y="68666"/>
                </a:cubicBezTo>
                <a:lnTo>
                  <a:pt x="58856" y="117712"/>
                </a:lnTo>
                <a:cubicBezTo>
                  <a:pt x="58856" y="123134"/>
                  <a:pt x="63243" y="127521"/>
                  <a:pt x="68665" y="127521"/>
                </a:cubicBezTo>
                <a:cubicBezTo>
                  <a:pt x="74078" y="127521"/>
                  <a:pt x="78475" y="123134"/>
                  <a:pt x="78475" y="117712"/>
                </a:cubicBezTo>
                <a:lnTo>
                  <a:pt x="78475" y="92346"/>
                </a:lnTo>
                <a:lnTo>
                  <a:pt x="120586" y="134457"/>
                </a:lnTo>
                <a:cubicBezTo>
                  <a:pt x="122502" y="136373"/>
                  <a:pt x="125011" y="137331"/>
                  <a:pt x="127522" y="137331"/>
                </a:cubicBezTo>
                <a:cubicBezTo>
                  <a:pt x="130032" y="137331"/>
                  <a:pt x="132541" y="136373"/>
                  <a:pt x="134458" y="134457"/>
                </a:cubicBezTo>
                <a:cubicBezTo>
                  <a:pt x="138289" y="130625"/>
                  <a:pt x="138289" y="124418"/>
                  <a:pt x="134458" y="120586"/>
                </a:cubicBezTo>
                <a:lnTo>
                  <a:pt x="92346" y="78475"/>
                </a:lnTo>
                <a:close/>
                <a:moveTo>
                  <a:pt x="120586" y="179443"/>
                </a:moveTo>
                <a:lnTo>
                  <a:pt x="78475" y="221553"/>
                </a:lnTo>
                <a:lnTo>
                  <a:pt x="78475" y="196187"/>
                </a:lnTo>
                <a:cubicBezTo>
                  <a:pt x="78475" y="190765"/>
                  <a:pt x="74078" y="186377"/>
                  <a:pt x="68665" y="186377"/>
                </a:cubicBezTo>
                <a:cubicBezTo>
                  <a:pt x="63243" y="186377"/>
                  <a:pt x="58856" y="190765"/>
                  <a:pt x="58856" y="196187"/>
                </a:cubicBezTo>
                <a:lnTo>
                  <a:pt x="58856" y="245234"/>
                </a:lnTo>
                <a:cubicBezTo>
                  <a:pt x="58856" y="250655"/>
                  <a:pt x="63243" y="255043"/>
                  <a:pt x="68665" y="255043"/>
                </a:cubicBezTo>
                <a:lnTo>
                  <a:pt x="117712" y="255043"/>
                </a:lnTo>
                <a:cubicBezTo>
                  <a:pt x="123124" y="255043"/>
                  <a:pt x="127521" y="250655"/>
                  <a:pt x="127521" y="245234"/>
                </a:cubicBezTo>
                <a:cubicBezTo>
                  <a:pt x="127521" y="239811"/>
                  <a:pt x="123124" y="235424"/>
                  <a:pt x="117712" y="235424"/>
                </a:cubicBezTo>
                <a:lnTo>
                  <a:pt x="92346" y="235424"/>
                </a:lnTo>
                <a:lnTo>
                  <a:pt x="134457" y="193313"/>
                </a:lnTo>
                <a:cubicBezTo>
                  <a:pt x="138289" y="189481"/>
                  <a:pt x="138289" y="183273"/>
                  <a:pt x="134457" y="179442"/>
                </a:cubicBezTo>
                <a:cubicBezTo>
                  <a:pt x="130625" y="175610"/>
                  <a:pt x="124418" y="175610"/>
                  <a:pt x="120586" y="179443"/>
                </a:cubicBezTo>
                <a:close/>
                <a:moveTo>
                  <a:pt x="245234" y="186377"/>
                </a:moveTo>
                <a:cubicBezTo>
                  <a:pt x="239811" y="186377"/>
                  <a:pt x="235424" y="190765"/>
                  <a:pt x="235424" y="196187"/>
                </a:cubicBezTo>
                <a:lnTo>
                  <a:pt x="235424" y="221553"/>
                </a:lnTo>
                <a:lnTo>
                  <a:pt x="193313" y="179443"/>
                </a:lnTo>
                <a:cubicBezTo>
                  <a:pt x="189481" y="175610"/>
                  <a:pt x="183273" y="175610"/>
                  <a:pt x="179442" y="179443"/>
                </a:cubicBezTo>
                <a:cubicBezTo>
                  <a:pt x="175610" y="183274"/>
                  <a:pt x="175610" y="189481"/>
                  <a:pt x="179442" y="193313"/>
                </a:cubicBezTo>
                <a:lnTo>
                  <a:pt x="221553" y="235424"/>
                </a:lnTo>
                <a:lnTo>
                  <a:pt x="196187" y="235424"/>
                </a:lnTo>
                <a:cubicBezTo>
                  <a:pt x="190765" y="235424"/>
                  <a:pt x="186378" y="239812"/>
                  <a:pt x="186378" y="245234"/>
                </a:cubicBezTo>
                <a:cubicBezTo>
                  <a:pt x="186378" y="250656"/>
                  <a:pt x="190766" y="255043"/>
                  <a:pt x="196187" y="255043"/>
                </a:cubicBezTo>
                <a:lnTo>
                  <a:pt x="245234" y="255043"/>
                </a:lnTo>
                <a:cubicBezTo>
                  <a:pt x="250646" y="255043"/>
                  <a:pt x="255043" y="250655"/>
                  <a:pt x="255043" y="245234"/>
                </a:cubicBezTo>
                <a:lnTo>
                  <a:pt x="255043" y="196187"/>
                </a:lnTo>
                <a:cubicBezTo>
                  <a:pt x="255043" y="190765"/>
                  <a:pt x="250646" y="186377"/>
                  <a:pt x="245234" y="186377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图形 74">
            <a:extLst>
              <a:ext uri="{FF2B5EF4-FFF2-40B4-BE49-F238E27FC236}">
                <a16:creationId xmlns:a16="http://schemas.microsoft.com/office/drawing/2014/main" id="{61B9FC60-DB97-4B60-9ADB-7600298950F0}"/>
              </a:ext>
            </a:extLst>
          </p:cNvPr>
          <p:cNvSpPr/>
          <p:nvPr/>
        </p:nvSpPr>
        <p:spPr>
          <a:xfrm>
            <a:off x="3186520" y="4032810"/>
            <a:ext cx="309217" cy="296500"/>
          </a:xfrm>
          <a:custGeom>
            <a:avLst/>
            <a:gdLst>
              <a:gd name="connsiteX0" fmla="*/ 300864 w 309217"/>
              <a:gd name="connsiteY0" fmla="*/ 5620 h 296500"/>
              <a:gd name="connsiteX1" fmla="*/ 271927 w 309217"/>
              <a:gd name="connsiteY1" fmla="*/ 99 h 296500"/>
              <a:gd name="connsiteX2" fmla="*/ 134827 w 309217"/>
              <a:gd name="connsiteY2" fmla="*/ 99 h 296500"/>
              <a:gd name="connsiteX3" fmla="*/ 86170 w 309217"/>
              <a:gd name="connsiteY3" fmla="*/ 8055 h 296500"/>
              <a:gd name="connsiteX4" fmla="*/ 21222 w 309217"/>
              <a:gd name="connsiteY4" fmla="*/ 47733 h 296500"/>
              <a:gd name="connsiteX5" fmla="*/ 15425 w 309217"/>
              <a:gd name="connsiteY5" fmla="*/ 51275 h 296500"/>
              <a:gd name="connsiteX6" fmla="*/ 14503 w 309217"/>
              <a:gd name="connsiteY6" fmla="*/ 51838 h 296500"/>
              <a:gd name="connsiteX7" fmla="*/ 11147 w 309217"/>
              <a:gd name="connsiteY7" fmla="*/ 54947 h 296500"/>
              <a:gd name="connsiteX8" fmla="*/ 0 w 309217"/>
              <a:gd name="connsiteY8" fmla="*/ 81591 h 296500"/>
              <a:gd name="connsiteX9" fmla="*/ 0 w 309217"/>
              <a:gd name="connsiteY9" fmla="*/ 258574 h 296500"/>
              <a:gd name="connsiteX10" fmla="*/ 38638 w 309217"/>
              <a:gd name="connsiteY10" fmla="*/ 296501 h 296500"/>
              <a:gd name="connsiteX11" fmla="*/ 218960 w 309217"/>
              <a:gd name="connsiteY11" fmla="*/ 296501 h 296500"/>
              <a:gd name="connsiteX12" fmla="*/ 249482 w 309217"/>
              <a:gd name="connsiteY12" fmla="*/ 281842 h 296500"/>
              <a:gd name="connsiteX13" fmla="*/ 298883 w 309217"/>
              <a:gd name="connsiteY13" fmla="*/ 244737 h 296500"/>
              <a:gd name="connsiteX14" fmla="*/ 309217 w 309217"/>
              <a:gd name="connsiteY14" fmla="*/ 201522 h 296500"/>
              <a:gd name="connsiteX15" fmla="*/ 309217 w 309217"/>
              <a:gd name="connsiteY15" fmla="*/ 36038 h 296500"/>
              <a:gd name="connsiteX16" fmla="*/ 300864 w 309217"/>
              <a:gd name="connsiteY16" fmla="*/ 5620 h 296500"/>
              <a:gd name="connsiteX17" fmla="*/ 236494 w 309217"/>
              <a:gd name="connsiteY17" fmla="*/ 244575 h 296500"/>
              <a:gd name="connsiteX18" fmla="*/ 203799 w 309217"/>
              <a:gd name="connsiteY18" fmla="*/ 275733 h 296500"/>
              <a:gd name="connsiteX19" fmla="*/ 51183 w 309217"/>
              <a:gd name="connsiteY19" fmla="*/ 275733 h 296500"/>
              <a:gd name="connsiteX20" fmla="*/ 18476 w 309217"/>
              <a:gd name="connsiteY20" fmla="*/ 244575 h 296500"/>
              <a:gd name="connsiteX21" fmla="*/ 18476 w 309217"/>
              <a:gd name="connsiteY21" fmla="*/ 99170 h 296500"/>
              <a:gd name="connsiteX22" fmla="*/ 51183 w 309217"/>
              <a:gd name="connsiteY22" fmla="*/ 68013 h 296500"/>
              <a:gd name="connsiteX23" fmla="*/ 203799 w 309217"/>
              <a:gd name="connsiteY23" fmla="*/ 68013 h 296500"/>
              <a:gd name="connsiteX24" fmla="*/ 236494 w 309217"/>
              <a:gd name="connsiteY24" fmla="*/ 99170 h 296500"/>
              <a:gd name="connsiteX25" fmla="*/ 236494 w 309217"/>
              <a:gd name="connsiteY25" fmla="*/ 244575 h 296500"/>
              <a:gd name="connsiteX26" fmla="*/ 228249 w 309217"/>
              <a:gd name="connsiteY26" fmla="*/ 40658 h 296500"/>
              <a:gd name="connsiteX27" fmla="*/ 200553 w 309217"/>
              <a:gd name="connsiteY27" fmla="*/ 47229 h 296500"/>
              <a:gd name="connsiteX28" fmla="*/ 76049 w 309217"/>
              <a:gd name="connsiteY28" fmla="*/ 47229 h 296500"/>
              <a:gd name="connsiteX29" fmla="*/ 64701 w 309217"/>
              <a:gd name="connsiteY29" fmla="*/ 40658 h 296500"/>
              <a:gd name="connsiteX30" fmla="*/ 105428 w 309217"/>
              <a:gd name="connsiteY30" fmla="*/ 15585 h 296500"/>
              <a:gd name="connsiteX31" fmla="*/ 132587 w 309217"/>
              <a:gd name="connsiteY31" fmla="*/ 11493 h 296500"/>
              <a:gd name="connsiteX32" fmla="*/ 254809 w 309217"/>
              <a:gd name="connsiteY32" fmla="*/ 11128 h 296500"/>
              <a:gd name="connsiteX33" fmla="*/ 277302 w 309217"/>
              <a:gd name="connsiteY33" fmla="*/ 11569 h 296500"/>
              <a:gd name="connsiteX34" fmla="*/ 228249 w 309217"/>
              <a:gd name="connsiteY34" fmla="*/ 40658 h 296500"/>
              <a:gd name="connsiteX35" fmla="*/ 298801 w 309217"/>
              <a:gd name="connsiteY35" fmla="*/ 187147 h 296500"/>
              <a:gd name="connsiteX36" fmla="*/ 291419 w 309217"/>
              <a:gd name="connsiteY36" fmla="*/ 222610 h 296500"/>
              <a:gd name="connsiteX37" fmla="*/ 257608 w 309217"/>
              <a:gd name="connsiteY37" fmla="*/ 251782 h 296500"/>
              <a:gd name="connsiteX38" fmla="*/ 257608 w 309217"/>
              <a:gd name="connsiteY38" fmla="*/ 81591 h 296500"/>
              <a:gd name="connsiteX39" fmla="*/ 249802 w 309217"/>
              <a:gd name="connsiteY39" fmla="*/ 58737 h 296500"/>
              <a:gd name="connsiteX40" fmla="*/ 253097 w 309217"/>
              <a:gd name="connsiteY40" fmla="*/ 50690 h 296500"/>
              <a:gd name="connsiteX41" fmla="*/ 254769 w 309217"/>
              <a:gd name="connsiteY41" fmla="*/ 49328 h 296500"/>
              <a:gd name="connsiteX42" fmla="*/ 256240 w 309217"/>
              <a:gd name="connsiteY42" fmla="*/ 47975 h 296500"/>
              <a:gd name="connsiteX43" fmla="*/ 291419 w 309217"/>
              <a:gd name="connsiteY43" fmla="*/ 26730 h 296500"/>
              <a:gd name="connsiteX44" fmla="*/ 298802 w 309217"/>
              <a:gd name="connsiteY44" fmla="*/ 51372 h 296500"/>
              <a:gd name="connsiteX45" fmla="*/ 298802 w 309217"/>
              <a:gd name="connsiteY45" fmla="*/ 187147 h 29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9217" h="296500">
                <a:moveTo>
                  <a:pt x="300864" y="5620"/>
                </a:moveTo>
                <a:cubicBezTo>
                  <a:pt x="300994" y="2162"/>
                  <a:pt x="293048" y="-561"/>
                  <a:pt x="271927" y="99"/>
                </a:cubicBezTo>
                <a:lnTo>
                  <a:pt x="134827" y="99"/>
                </a:lnTo>
                <a:cubicBezTo>
                  <a:pt x="114758" y="99"/>
                  <a:pt x="95552" y="2553"/>
                  <a:pt x="86170" y="8055"/>
                </a:cubicBezTo>
                <a:lnTo>
                  <a:pt x="21222" y="47733"/>
                </a:lnTo>
                <a:cubicBezTo>
                  <a:pt x="19179" y="48748"/>
                  <a:pt x="17240" y="49934"/>
                  <a:pt x="15425" y="51275"/>
                </a:cubicBezTo>
                <a:lnTo>
                  <a:pt x="14503" y="51838"/>
                </a:lnTo>
                <a:cubicBezTo>
                  <a:pt x="12942" y="52730"/>
                  <a:pt x="11655" y="53758"/>
                  <a:pt x="11147" y="54947"/>
                </a:cubicBezTo>
                <a:cubicBezTo>
                  <a:pt x="4256" y="61795"/>
                  <a:pt x="0" y="71204"/>
                  <a:pt x="0" y="81591"/>
                </a:cubicBezTo>
                <a:lnTo>
                  <a:pt x="0" y="258574"/>
                </a:lnTo>
                <a:cubicBezTo>
                  <a:pt x="0" y="279520"/>
                  <a:pt x="17301" y="296501"/>
                  <a:pt x="38638" y="296501"/>
                </a:cubicBezTo>
                <a:lnTo>
                  <a:pt x="218960" y="296501"/>
                </a:lnTo>
                <a:cubicBezTo>
                  <a:pt x="231369" y="296501"/>
                  <a:pt x="242411" y="290761"/>
                  <a:pt x="249482" y="281842"/>
                </a:cubicBezTo>
                <a:lnTo>
                  <a:pt x="298883" y="244737"/>
                </a:lnTo>
                <a:cubicBezTo>
                  <a:pt x="304613" y="240433"/>
                  <a:pt x="309217" y="221104"/>
                  <a:pt x="309217" y="201522"/>
                </a:cubicBezTo>
                <a:lnTo>
                  <a:pt x="309217" y="36038"/>
                </a:lnTo>
                <a:cubicBezTo>
                  <a:pt x="309217" y="18775"/>
                  <a:pt x="305638" y="6275"/>
                  <a:pt x="300864" y="5620"/>
                </a:cubicBezTo>
                <a:close/>
                <a:moveTo>
                  <a:pt x="236494" y="244575"/>
                </a:moveTo>
                <a:cubicBezTo>
                  <a:pt x="236494" y="261784"/>
                  <a:pt x="221860" y="275733"/>
                  <a:pt x="203799" y="275733"/>
                </a:cubicBezTo>
                <a:lnTo>
                  <a:pt x="51183" y="275733"/>
                </a:lnTo>
                <a:cubicBezTo>
                  <a:pt x="33120" y="275733"/>
                  <a:pt x="18476" y="261784"/>
                  <a:pt x="18476" y="244575"/>
                </a:cubicBezTo>
                <a:lnTo>
                  <a:pt x="18476" y="99170"/>
                </a:lnTo>
                <a:cubicBezTo>
                  <a:pt x="18476" y="81961"/>
                  <a:pt x="33120" y="68013"/>
                  <a:pt x="51183" y="68013"/>
                </a:cubicBezTo>
                <a:lnTo>
                  <a:pt x="203799" y="68013"/>
                </a:lnTo>
                <a:cubicBezTo>
                  <a:pt x="221860" y="68013"/>
                  <a:pt x="236494" y="81961"/>
                  <a:pt x="236494" y="99170"/>
                </a:cubicBezTo>
                <a:lnTo>
                  <a:pt x="236494" y="244575"/>
                </a:lnTo>
                <a:close/>
                <a:moveTo>
                  <a:pt x="228249" y="40658"/>
                </a:moveTo>
                <a:cubicBezTo>
                  <a:pt x="223695" y="44273"/>
                  <a:pt x="218138" y="47229"/>
                  <a:pt x="200553" y="47229"/>
                </a:cubicBezTo>
                <a:lnTo>
                  <a:pt x="76049" y="47229"/>
                </a:lnTo>
                <a:cubicBezTo>
                  <a:pt x="66345" y="48918"/>
                  <a:pt x="49551" y="49648"/>
                  <a:pt x="64701" y="40658"/>
                </a:cubicBezTo>
                <a:lnTo>
                  <a:pt x="105428" y="15585"/>
                </a:lnTo>
                <a:cubicBezTo>
                  <a:pt x="110886" y="12775"/>
                  <a:pt x="116047" y="11493"/>
                  <a:pt x="132587" y="11493"/>
                </a:cubicBezTo>
                <a:lnTo>
                  <a:pt x="254809" y="11128"/>
                </a:lnTo>
                <a:cubicBezTo>
                  <a:pt x="271339" y="11128"/>
                  <a:pt x="281430" y="8288"/>
                  <a:pt x="277302" y="11569"/>
                </a:cubicBezTo>
                <a:lnTo>
                  <a:pt x="228249" y="40658"/>
                </a:lnTo>
                <a:close/>
                <a:moveTo>
                  <a:pt x="298801" y="187147"/>
                </a:moveTo>
                <a:cubicBezTo>
                  <a:pt x="298801" y="203216"/>
                  <a:pt x="295516" y="219076"/>
                  <a:pt x="291419" y="222610"/>
                </a:cubicBezTo>
                <a:lnTo>
                  <a:pt x="257608" y="251782"/>
                </a:lnTo>
                <a:lnTo>
                  <a:pt x="257608" y="81591"/>
                </a:lnTo>
                <a:cubicBezTo>
                  <a:pt x="257608" y="73008"/>
                  <a:pt x="254701" y="65092"/>
                  <a:pt x="249802" y="58737"/>
                </a:cubicBezTo>
                <a:cubicBezTo>
                  <a:pt x="250753" y="55286"/>
                  <a:pt x="251874" y="52507"/>
                  <a:pt x="253097" y="50690"/>
                </a:cubicBezTo>
                <a:cubicBezTo>
                  <a:pt x="253756" y="50201"/>
                  <a:pt x="254317" y="49743"/>
                  <a:pt x="254769" y="49328"/>
                </a:cubicBezTo>
                <a:lnTo>
                  <a:pt x="256240" y="47975"/>
                </a:lnTo>
                <a:lnTo>
                  <a:pt x="291419" y="26730"/>
                </a:lnTo>
                <a:cubicBezTo>
                  <a:pt x="295516" y="24260"/>
                  <a:pt x="298802" y="35304"/>
                  <a:pt x="298802" y="51372"/>
                </a:cubicBezTo>
                <a:lnTo>
                  <a:pt x="298802" y="187147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图形 76">
            <a:extLst>
              <a:ext uri="{FF2B5EF4-FFF2-40B4-BE49-F238E27FC236}">
                <a16:creationId xmlns:a16="http://schemas.microsoft.com/office/drawing/2014/main" id="{B3A50313-618F-4F76-AF9F-8422B2E366F9}"/>
              </a:ext>
            </a:extLst>
          </p:cNvPr>
          <p:cNvSpPr/>
          <p:nvPr/>
        </p:nvSpPr>
        <p:spPr>
          <a:xfrm>
            <a:off x="4284824" y="4024025"/>
            <a:ext cx="313659" cy="313646"/>
          </a:xfrm>
          <a:custGeom>
            <a:avLst/>
            <a:gdLst>
              <a:gd name="connsiteX0" fmla="*/ 49900 w 313659"/>
              <a:gd name="connsiteY0" fmla="*/ 0 h 313646"/>
              <a:gd name="connsiteX1" fmla="*/ 7128 w 313659"/>
              <a:gd name="connsiteY1" fmla="*/ 0 h 313646"/>
              <a:gd name="connsiteX2" fmla="*/ 0 w 313659"/>
              <a:gd name="connsiteY2" fmla="*/ 7128 h 313646"/>
              <a:gd name="connsiteX3" fmla="*/ 0 w 313659"/>
              <a:gd name="connsiteY3" fmla="*/ 49898 h 313646"/>
              <a:gd name="connsiteX4" fmla="*/ 7128 w 313659"/>
              <a:gd name="connsiteY4" fmla="*/ 57026 h 313646"/>
              <a:gd name="connsiteX5" fmla="*/ 14257 w 313659"/>
              <a:gd name="connsiteY5" fmla="*/ 49898 h 313646"/>
              <a:gd name="connsiteX6" fmla="*/ 14257 w 313659"/>
              <a:gd name="connsiteY6" fmla="*/ 14256 h 313646"/>
              <a:gd name="connsiteX7" fmla="*/ 49900 w 313659"/>
              <a:gd name="connsiteY7" fmla="*/ 14256 h 313646"/>
              <a:gd name="connsiteX8" fmla="*/ 57029 w 313659"/>
              <a:gd name="connsiteY8" fmla="*/ 7128 h 313646"/>
              <a:gd name="connsiteX9" fmla="*/ 49900 w 313659"/>
              <a:gd name="connsiteY9" fmla="*/ 0 h 313646"/>
              <a:gd name="connsiteX10" fmla="*/ 92672 w 313659"/>
              <a:gd name="connsiteY10" fmla="*/ 14257 h 313646"/>
              <a:gd name="connsiteX11" fmla="*/ 135444 w 313659"/>
              <a:gd name="connsiteY11" fmla="*/ 14257 h 313646"/>
              <a:gd name="connsiteX12" fmla="*/ 142572 w 313659"/>
              <a:gd name="connsiteY12" fmla="*/ 7129 h 313646"/>
              <a:gd name="connsiteX13" fmla="*/ 135444 w 313659"/>
              <a:gd name="connsiteY13" fmla="*/ 0 h 313646"/>
              <a:gd name="connsiteX14" fmla="*/ 92672 w 313659"/>
              <a:gd name="connsiteY14" fmla="*/ 0 h 313646"/>
              <a:gd name="connsiteX15" fmla="*/ 85544 w 313659"/>
              <a:gd name="connsiteY15" fmla="*/ 7129 h 313646"/>
              <a:gd name="connsiteX16" fmla="*/ 92672 w 313659"/>
              <a:gd name="connsiteY16" fmla="*/ 14257 h 313646"/>
              <a:gd name="connsiteX17" fmla="*/ 220987 w 313659"/>
              <a:gd name="connsiteY17" fmla="*/ 0 h 313646"/>
              <a:gd name="connsiteX18" fmla="*/ 178216 w 313659"/>
              <a:gd name="connsiteY18" fmla="*/ 0 h 313646"/>
              <a:gd name="connsiteX19" fmla="*/ 171087 w 313659"/>
              <a:gd name="connsiteY19" fmla="*/ 7128 h 313646"/>
              <a:gd name="connsiteX20" fmla="*/ 178216 w 313659"/>
              <a:gd name="connsiteY20" fmla="*/ 14256 h 313646"/>
              <a:gd name="connsiteX21" fmla="*/ 220987 w 313659"/>
              <a:gd name="connsiteY21" fmla="*/ 14256 h 313646"/>
              <a:gd name="connsiteX22" fmla="*/ 228116 w 313659"/>
              <a:gd name="connsiteY22" fmla="*/ 7128 h 313646"/>
              <a:gd name="connsiteX23" fmla="*/ 220987 w 313659"/>
              <a:gd name="connsiteY23" fmla="*/ 0 h 313646"/>
              <a:gd name="connsiteX24" fmla="*/ 306531 w 313659"/>
              <a:gd name="connsiteY24" fmla="*/ 0 h 313646"/>
              <a:gd name="connsiteX25" fmla="*/ 263759 w 313659"/>
              <a:gd name="connsiteY25" fmla="*/ 0 h 313646"/>
              <a:gd name="connsiteX26" fmla="*/ 256631 w 313659"/>
              <a:gd name="connsiteY26" fmla="*/ 7128 h 313646"/>
              <a:gd name="connsiteX27" fmla="*/ 263759 w 313659"/>
              <a:gd name="connsiteY27" fmla="*/ 14256 h 313646"/>
              <a:gd name="connsiteX28" fmla="*/ 299402 w 313659"/>
              <a:gd name="connsiteY28" fmla="*/ 14256 h 313646"/>
              <a:gd name="connsiteX29" fmla="*/ 299402 w 313659"/>
              <a:gd name="connsiteY29" fmla="*/ 49898 h 313646"/>
              <a:gd name="connsiteX30" fmla="*/ 306530 w 313659"/>
              <a:gd name="connsiteY30" fmla="*/ 57026 h 313646"/>
              <a:gd name="connsiteX31" fmla="*/ 313659 w 313659"/>
              <a:gd name="connsiteY31" fmla="*/ 49898 h 313646"/>
              <a:gd name="connsiteX32" fmla="*/ 313659 w 313659"/>
              <a:gd name="connsiteY32" fmla="*/ 7129 h 313646"/>
              <a:gd name="connsiteX33" fmla="*/ 306531 w 313659"/>
              <a:gd name="connsiteY33" fmla="*/ 0 h 313646"/>
              <a:gd name="connsiteX34" fmla="*/ 306531 w 313659"/>
              <a:gd name="connsiteY34" fmla="*/ 85540 h 313646"/>
              <a:gd name="connsiteX35" fmla="*/ 299402 w 313659"/>
              <a:gd name="connsiteY35" fmla="*/ 92668 h 313646"/>
              <a:gd name="connsiteX36" fmla="*/ 299402 w 313659"/>
              <a:gd name="connsiteY36" fmla="*/ 135438 h 313646"/>
              <a:gd name="connsiteX37" fmla="*/ 306531 w 313659"/>
              <a:gd name="connsiteY37" fmla="*/ 142566 h 313646"/>
              <a:gd name="connsiteX38" fmla="*/ 313659 w 313659"/>
              <a:gd name="connsiteY38" fmla="*/ 135438 h 313646"/>
              <a:gd name="connsiteX39" fmla="*/ 313659 w 313659"/>
              <a:gd name="connsiteY39" fmla="*/ 92668 h 313646"/>
              <a:gd name="connsiteX40" fmla="*/ 306531 w 313659"/>
              <a:gd name="connsiteY40" fmla="*/ 85540 h 313646"/>
              <a:gd name="connsiteX41" fmla="*/ 306531 w 313659"/>
              <a:gd name="connsiteY41" fmla="*/ 171080 h 313646"/>
              <a:gd name="connsiteX42" fmla="*/ 299402 w 313659"/>
              <a:gd name="connsiteY42" fmla="*/ 178209 h 313646"/>
              <a:gd name="connsiteX43" fmla="*/ 299402 w 313659"/>
              <a:gd name="connsiteY43" fmla="*/ 220979 h 313646"/>
              <a:gd name="connsiteX44" fmla="*/ 306531 w 313659"/>
              <a:gd name="connsiteY44" fmla="*/ 228107 h 313646"/>
              <a:gd name="connsiteX45" fmla="*/ 313659 w 313659"/>
              <a:gd name="connsiteY45" fmla="*/ 220979 h 313646"/>
              <a:gd name="connsiteX46" fmla="*/ 313659 w 313659"/>
              <a:gd name="connsiteY46" fmla="*/ 178209 h 313646"/>
              <a:gd name="connsiteX47" fmla="*/ 306531 w 313659"/>
              <a:gd name="connsiteY47" fmla="*/ 171080 h 313646"/>
              <a:gd name="connsiteX48" fmla="*/ 306531 w 313659"/>
              <a:gd name="connsiteY48" fmla="*/ 256620 h 313646"/>
              <a:gd name="connsiteX49" fmla="*/ 299402 w 313659"/>
              <a:gd name="connsiteY49" fmla="*/ 263748 h 313646"/>
              <a:gd name="connsiteX50" fmla="*/ 299402 w 313659"/>
              <a:gd name="connsiteY50" fmla="*/ 299390 h 313646"/>
              <a:gd name="connsiteX51" fmla="*/ 263759 w 313659"/>
              <a:gd name="connsiteY51" fmla="*/ 299390 h 313646"/>
              <a:gd name="connsiteX52" fmla="*/ 256631 w 313659"/>
              <a:gd name="connsiteY52" fmla="*/ 306518 h 313646"/>
              <a:gd name="connsiteX53" fmla="*/ 263759 w 313659"/>
              <a:gd name="connsiteY53" fmla="*/ 313646 h 313646"/>
              <a:gd name="connsiteX54" fmla="*/ 306531 w 313659"/>
              <a:gd name="connsiteY54" fmla="*/ 313646 h 313646"/>
              <a:gd name="connsiteX55" fmla="*/ 313660 w 313659"/>
              <a:gd name="connsiteY55" fmla="*/ 306518 h 313646"/>
              <a:gd name="connsiteX56" fmla="*/ 313660 w 313659"/>
              <a:gd name="connsiteY56" fmla="*/ 263748 h 313646"/>
              <a:gd name="connsiteX57" fmla="*/ 306531 w 313659"/>
              <a:gd name="connsiteY57" fmla="*/ 256620 h 313646"/>
              <a:gd name="connsiteX58" fmla="*/ 220987 w 313659"/>
              <a:gd name="connsiteY58" fmla="*/ 299390 h 313646"/>
              <a:gd name="connsiteX59" fmla="*/ 178216 w 313659"/>
              <a:gd name="connsiteY59" fmla="*/ 299390 h 313646"/>
              <a:gd name="connsiteX60" fmla="*/ 171087 w 313659"/>
              <a:gd name="connsiteY60" fmla="*/ 306518 h 313646"/>
              <a:gd name="connsiteX61" fmla="*/ 178216 w 313659"/>
              <a:gd name="connsiteY61" fmla="*/ 313646 h 313646"/>
              <a:gd name="connsiteX62" fmla="*/ 220987 w 313659"/>
              <a:gd name="connsiteY62" fmla="*/ 313646 h 313646"/>
              <a:gd name="connsiteX63" fmla="*/ 228116 w 313659"/>
              <a:gd name="connsiteY63" fmla="*/ 306518 h 313646"/>
              <a:gd name="connsiteX64" fmla="*/ 220987 w 313659"/>
              <a:gd name="connsiteY64" fmla="*/ 299390 h 313646"/>
              <a:gd name="connsiteX65" fmla="*/ 135444 w 313659"/>
              <a:gd name="connsiteY65" fmla="*/ 299390 h 313646"/>
              <a:gd name="connsiteX66" fmla="*/ 92672 w 313659"/>
              <a:gd name="connsiteY66" fmla="*/ 299390 h 313646"/>
              <a:gd name="connsiteX67" fmla="*/ 85544 w 313659"/>
              <a:gd name="connsiteY67" fmla="*/ 306518 h 313646"/>
              <a:gd name="connsiteX68" fmla="*/ 92672 w 313659"/>
              <a:gd name="connsiteY68" fmla="*/ 313646 h 313646"/>
              <a:gd name="connsiteX69" fmla="*/ 135444 w 313659"/>
              <a:gd name="connsiteY69" fmla="*/ 313646 h 313646"/>
              <a:gd name="connsiteX70" fmla="*/ 142572 w 313659"/>
              <a:gd name="connsiteY70" fmla="*/ 306518 h 313646"/>
              <a:gd name="connsiteX71" fmla="*/ 135444 w 313659"/>
              <a:gd name="connsiteY71" fmla="*/ 299390 h 313646"/>
              <a:gd name="connsiteX72" fmla="*/ 49900 w 313659"/>
              <a:gd name="connsiteY72" fmla="*/ 299390 h 313646"/>
              <a:gd name="connsiteX73" fmla="*/ 14257 w 313659"/>
              <a:gd name="connsiteY73" fmla="*/ 299390 h 313646"/>
              <a:gd name="connsiteX74" fmla="*/ 14257 w 313659"/>
              <a:gd name="connsiteY74" fmla="*/ 263748 h 313646"/>
              <a:gd name="connsiteX75" fmla="*/ 7128 w 313659"/>
              <a:gd name="connsiteY75" fmla="*/ 256621 h 313646"/>
              <a:gd name="connsiteX76" fmla="*/ 0 w 313659"/>
              <a:gd name="connsiteY76" fmla="*/ 263748 h 313646"/>
              <a:gd name="connsiteX77" fmla="*/ 0 w 313659"/>
              <a:gd name="connsiteY77" fmla="*/ 306518 h 313646"/>
              <a:gd name="connsiteX78" fmla="*/ 7128 w 313659"/>
              <a:gd name="connsiteY78" fmla="*/ 313647 h 313646"/>
              <a:gd name="connsiteX79" fmla="*/ 49900 w 313659"/>
              <a:gd name="connsiteY79" fmla="*/ 313647 h 313646"/>
              <a:gd name="connsiteX80" fmla="*/ 57029 w 313659"/>
              <a:gd name="connsiteY80" fmla="*/ 306518 h 313646"/>
              <a:gd name="connsiteX81" fmla="*/ 49900 w 313659"/>
              <a:gd name="connsiteY81" fmla="*/ 299390 h 313646"/>
              <a:gd name="connsiteX82" fmla="*/ 7128 w 313659"/>
              <a:gd name="connsiteY82" fmla="*/ 228107 h 313646"/>
              <a:gd name="connsiteX83" fmla="*/ 14257 w 313659"/>
              <a:gd name="connsiteY83" fmla="*/ 220979 h 313646"/>
              <a:gd name="connsiteX84" fmla="*/ 14257 w 313659"/>
              <a:gd name="connsiteY84" fmla="*/ 178209 h 313646"/>
              <a:gd name="connsiteX85" fmla="*/ 7128 w 313659"/>
              <a:gd name="connsiteY85" fmla="*/ 171080 h 313646"/>
              <a:gd name="connsiteX86" fmla="*/ 0 w 313659"/>
              <a:gd name="connsiteY86" fmla="*/ 178209 h 313646"/>
              <a:gd name="connsiteX87" fmla="*/ 0 w 313659"/>
              <a:gd name="connsiteY87" fmla="*/ 220979 h 313646"/>
              <a:gd name="connsiteX88" fmla="*/ 7128 w 313659"/>
              <a:gd name="connsiteY88" fmla="*/ 228107 h 313646"/>
              <a:gd name="connsiteX89" fmla="*/ 7128 w 313659"/>
              <a:gd name="connsiteY89" fmla="*/ 142567 h 313646"/>
              <a:gd name="connsiteX90" fmla="*/ 14257 w 313659"/>
              <a:gd name="connsiteY90" fmla="*/ 135438 h 313646"/>
              <a:gd name="connsiteX91" fmla="*/ 14257 w 313659"/>
              <a:gd name="connsiteY91" fmla="*/ 92668 h 313646"/>
              <a:gd name="connsiteX92" fmla="*/ 7128 w 313659"/>
              <a:gd name="connsiteY92" fmla="*/ 85540 h 313646"/>
              <a:gd name="connsiteX93" fmla="*/ 0 w 313659"/>
              <a:gd name="connsiteY93" fmla="*/ 92668 h 313646"/>
              <a:gd name="connsiteX94" fmla="*/ 0 w 313659"/>
              <a:gd name="connsiteY94" fmla="*/ 135438 h 313646"/>
              <a:gd name="connsiteX95" fmla="*/ 7128 w 313659"/>
              <a:gd name="connsiteY95" fmla="*/ 142567 h 313646"/>
              <a:gd name="connsiteX96" fmla="*/ 98910 w 313659"/>
              <a:gd name="connsiteY96" fmla="*/ 171080 h 313646"/>
              <a:gd name="connsiteX97" fmla="*/ 212968 w 313659"/>
              <a:gd name="connsiteY97" fmla="*/ 171080 h 313646"/>
              <a:gd name="connsiteX98" fmla="*/ 227225 w 313659"/>
              <a:gd name="connsiteY98" fmla="*/ 156823 h 313646"/>
              <a:gd name="connsiteX99" fmla="*/ 212968 w 313659"/>
              <a:gd name="connsiteY99" fmla="*/ 142567 h 313646"/>
              <a:gd name="connsiteX100" fmla="*/ 98910 w 313659"/>
              <a:gd name="connsiteY100" fmla="*/ 142567 h 313646"/>
              <a:gd name="connsiteX101" fmla="*/ 84653 w 313659"/>
              <a:gd name="connsiteY101" fmla="*/ 156823 h 313646"/>
              <a:gd name="connsiteX102" fmla="*/ 98910 w 313659"/>
              <a:gd name="connsiteY102" fmla="*/ 171080 h 31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313659" h="313646">
                <a:moveTo>
                  <a:pt x="49900" y="0"/>
                </a:moveTo>
                <a:lnTo>
                  <a:pt x="7128" y="0"/>
                </a:lnTo>
                <a:cubicBezTo>
                  <a:pt x="3188" y="0"/>
                  <a:pt x="0" y="3189"/>
                  <a:pt x="0" y="7128"/>
                </a:cubicBezTo>
                <a:lnTo>
                  <a:pt x="0" y="49898"/>
                </a:lnTo>
                <a:cubicBezTo>
                  <a:pt x="0" y="53824"/>
                  <a:pt x="3188" y="57026"/>
                  <a:pt x="7128" y="57026"/>
                </a:cubicBezTo>
                <a:cubicBezTo>
                  <a:pt x="11062" y="57026"/>
                  <a:pt x="14257" y="53824"/>
                  <a:pt x="14257" y="49898"/>
                </a:cubicBezTo>
                <a:lnTo>
                  <a:pt x="14257" y="14256"/>
                </a:lnTo>
                <a:lnTo>
                  <a:pt x="49900" y="14256"/>
                </a:lnTo>
                <a:cubicBezTo>
                  <a:pt x="53834" y="14256"/>
                  <a:pt x="57029" y="11054"/>
                  <a:pt x="57029" y="7128"/>
                </a:cubicBezTo>
                <a:cubicBezTo>
                  <a:pt x="57029" y="3189"/>
                  <a:pt x="53834" y="0"/>
                  <a:pt x="49900" y="0"/>
                </a:cubicBezTo>
                <a:close/>
                <a:moveTo>
                  <a:pt x="92672" y="14257"/>
                </a:moveTo>
                <a:lnTo>
                  <a:pt x="135444" y="14257"/>
                </a:lnTo>
                <a:cubicBezTo>
                  <a:pt x="139370" y="14257"/>
                  <a:pt x="142572" y="11055"/>
                  <a:pt x="142572" y="7129"/>
                </a:cubicBezTo>
                <a:cubicBezTo>
                  <a:pt x="142572" y="3189"/>
                  <a:pt x="139370" y="0"/>
                  <a:pt x="135444" y="0"/>
                </a:cubicBezTo>
                <a:lnTo>
                  <a:pt x="92672" y="0"/>
                </a:lnTo>
                <a:cubicBezTo>
                  <a:pt x="88732" y="0"/>
                  <a:pt x="85544" y="3189"/>
                  <a:pt x="85544" y="7129"/>
                </a:cubicBezTo>
                <a:cubicBezTo>
                  <a:pt x="85544" y="11055"/>
                  <a:pt x="88732" y="14257"/>
                  <a:pt x="92672" y="14257"/>
                </a:cubicBezTo>
                <a:close/>
                <a:moveTo>
                  <a:pt x="220987" y="0"/>
                </a:moveTo>
                <a:lnTo>
                  <a:pt x="178216" y="0"/>
                </a:lnTo>
                <a:cubicBezTo>
                  <a:pt x="174276" y="0"/>
                  <a:pt x="171087" y="3189"/>
                  <a:pt x="171087" y="7128"/>
                </a:cubicBezTo>
                <a:cubicBezTo>
                  <a:pt x="171087" y="11054"/>
                  <a:pt x="174276" y="14256"/>
                  <a:pt x="178216" y="14256"/>
                </a:cubicBezTo>
                <a:lnTo>
                  <a:pt x="220987" y="14256"/>
                </a:lnTo>
                <a:cubicBezTo>
                  <a:pt x="224914" y="14256"/>
                  <a:pt x="228116" y="11054"/>
                  <a:pt x="228116" y="7128"/>
                </a:cubicBezTo>
                <a:cubicBezTo>
                  <a:pt x="228116" y="3189"/>
                  <a:pt x="224914" y="0"/>
                  <a:pt x="220987" y="0"/>
                </a:cubicBezTo>
                <a:close/>
                <a:moveTo>
                  <a:pt x="306531" y="0"/>
                </a:moveTo>
                <a:lnTo>
                  <a:pt x="263759" y="0"/>
                </a:lnTo>
                <a:cubicBezTo>
                  <a:pt x="259818" y="0"/>
                  <a:pt x="256631" y="3189"/>
                  <a:pt x="256631" y="7128"/>
                </a:cubicBezTo>
                <a:cubicBezTo>
                  <a:pt x="256631" y="11054"/>
                  <a:pt x="259818" y="14256"/>
                  <a:pt x="263759" y="14256"/>
                </a:cubicBezTo>
                <a:lnTo>
                  <a:pt x="299402" y="14256"/>
                </a:lnTo>
                <a:lnTo>
                  <a:pt x="299402" y="49898"/>
                </a:lnTo>
                <a:cubicBezTo>
                  <a:pt x="299402" y="53824"/>
                  <a:pt x="302590" y="57026"/>
                  <a:pt x="306530" y="57026"/>
                </a:cubicBezTo>
                <a:cubicBezTo>
                  <a:pt x="310456" y="57026"/>
                  <a:pt x="313659" y="53824"/>
                  <a:pt x="313659" y="49898"/>
                </a:cubicBezTo>
                <a:lnTo>
                  <a:pt x="313659" y="7129"/>
                </a:lnTo>
                <a:cubicBezTo>
                  <a:pt x="313659" y="3189"/>
                  <a:pt x="310457" y="0"/>
                  <a:pt x="306531" y="0"/>
                </a:cubicBezTo>
                <a:close/>
                <a:moveTo>
                  <a:pt x="306531" y="85540"/>
                </a:moveTo>
                <a:cubicBezTo>
                  <a:pt x="302590" y="85540"/>
                  <a:pt x="299402" y="88728"/>
                  <a:pt x="299402" y="92668"/>
                </a:cubicBezTo>
                <a:lnTo>
                  <a:pt x="299402" y="135438"/>
                </a:lnTo>
                <a:cubicBezTo>
                  <a:pt x="299402" y="139364"/>
                  <a:pt x="302590" y="142566"/>
                  <a:pt x="306531" y="142566"/>
                </a:cubicBezTo>
                <a:cubicBezTo>
                  <a:pt x="310457" y="142566"/>
                  <a:pt x="313659" y="139364"/>
                  <a:pt x="313659" y="135438"/>
                </a:cubicBezTo>
                <a:lnTo>
                  <a:pt x="313659" y="92668"/>
                </a:lnTo>
                <a:cubicBezTo>
                  <a:pt x="313659" y="88728"/>
                  <a:pt x="310457" y="85540"/>
                  <a:pt x="306531" y="85540"/>
                </a:cubicBezTo>
                <a:close/>
                <a:moveTo>
                  <a:pt x="306531" y="171080"/>
                </a:moveTo>
                <a:cubicBezTo>
                  <a:pt x="302590" y="171080"/>
                  <a:pt x="299402" y="174269"/>
                  <a:pt x="299402" y="178209"/>
                </a:cubicBezTo>
                <a:lnTo>
                  <a:pt x="299402" y="220979"/>
                </a:lnTo>
                <a:cubicBezTo>
                  <a:pt x="299402" y="224904"/>
                  <a:pt x="302590" y="228107"/>
                  <a:pt x="306531" y="228107"/>
                </a:cubicBezTo>
                <a:cubicBezTo>
                  <a:pt x="310457" y="228107"/>
                  <a:pt x="313659" y="224904"/>
                  <a:pt x="313659" y="220979"/>
                </a:cubicBezTo>
                <a:lnTo>
                  <a:pt x="313659" y="178209"/>
                </a:lnTo>
                <a:cubicBezTo>
                  <a:pt x="313659" y="174269"/>
                  <a:pt x="310457" y="171080"/>
                  <a:pt x="306531" y="171080"/>
                </a:cubicBezTo>
                <a:close/>
                <a:moveTo>
                  <a:pt x="306531" y="256620"/>
                </a:moveTo>
                <a:cubicBezTo>
                  <a:pt x="302590" y="256620"/>
                  <a:pt x="299402" y="259808"/>
                  <a:pt x="299402" y="263748"/>
                </a:cubicBezTo>
                <a:lnTo>
                  <a:pt x="299402" y="299390"/>
                </a:lnTo>
                <a:lnTo>
                  <a:pt x="263759" y="299390"/>
                </a:lnTo>
                <a:cubicBezTo>
                  <a:pt x="259819" y="299390"/>
                  <a:pt x="256631" y="302578"/>
                  <a:pt x="256631" y="306518"/>
                </a:cubicBezTo>
                <a:cubicBezTo>
                  <a:pt x="256631" y="310443"/>
                  <a:pt x="259819" y="313646"/>
                  <a:pt x="263759" y="313646"/>
                </a:cubicBezTo>
                <a:lnTo>
                  <a:pt x="306531" y="313646"/>
                </a:lnTo>
                <a:cubicBezTo>
                  <a:pt x="310457" y="313646"/>
                  <a:pt x="313660" y="310443"/>
                  <a:pt x="313660" y="306518"/>
                </a:cubicBezTo>
                <a:lnTo>
                  <a:pt x="313660" y="263748"/>
                </a:lnTo>
                <a:cubicBezTo>
                  <a:pt x="313659" y="259808"/>
                  <a:pt x="310457" y="256620"/>
                  <a:pt x="306531" y="256620"/>
                </a:cubicBezTo>
                <a:close/>
                <a:moveTo>
                  <a:pt x="220987" y="299390"/>
                </a:moveTo>
                <a:lnTo>
                  <a:pt x="178216" y="299390"/>
                </a:lnTo>
                <a:cubicBezTo>
                  <a:pt x="174276" y="299390"/>
                  <a:pt x="171087" y="302578"/>
                  <a:pt x="171087" y="306518"/>
                </a:cubicBezTo>
                <a:cubicBezTo>
                  <a:pt x="171087" y="310444"/>
                  <a:pt x="174276" y="313646"/>
                  <a:pt x="178216" y="313646"/>
                </a:cubicBezTo>
                <a:lnTo>
                  <a:pt x="220987" y="313646"/>
                </a:lnTo>
                <a:cubicBezTo>
                  <a:pt x="224914" y="313646"/>
                  <a:pt x="228116" y="310444"/>
                  <a:pt x="228116" y="306518"/>
                </a:cubicBezTo>
                <a:cubicBezTo>
                  <a:pt x="228116" y="302578"/>
                  <a:pt x="224914" y="299390"/>
                  <a:pt x="220987" y="299390"/>
                </a:cubicBezTo>
                <a:close/>
                <a:moveTo>
                  <a:pt x="135444" y="299390"/>
                </a:moveTo>
                <a:lnTo>
                  <a:pt x="92672" y="299390"/>
                </a:lnTo>
                <a:cubicBezTo>
                  <a:pt x="88732" y="299390"/>
                  <a:pt x="85544" y="302578"/>
                  <a:pt x="85544" y="306518"/>
                </a:cubicBezTo>
                <a:cubicBezTo>
                  <a:pt x="85544" y="310444"/>
                  <a:pt x="88732" y="313646"/>
                  <a:pt x="92672" y="313646"/>
                </a:cubicBezTo>
                <a:lnTo>
                  <a:pt x="135444" y="313646"/>
                </a:lnTo>
                <a:cubicBezTo>
                  <a:pt x="139370" y="313646"/>
                  <a:pt x="142572" y="310444"/>
                  <a:pt x="142572" y="306518"/>
                </a:cubicBezTo>
                <a:cubicBezTo>
                  <a:pt x="142572" y="302578"/>
                  <a:pt x="139370" y="299390"/>
                  <a:pt x="135444" y="299390"/>
                </a:cubicBezTo>
                <a:close/>
                <a:moveTo>
                  <a:pt x="49900" y="299390"/>
                </a:moveTo>
                <a:lnTo>
                  <a:pt x="14257" y="299390"/>
                </a:lnTo>
                <a:lnTo>
                  <a:pt x="14257" y="263748"/>
                </a:lnTo>
                <a:cubicBezTo>
                  <a:pt x="14257" y="259808"/>
                  <a:pt x="11062" y="256621"/>
                  <a:pt x="7128" y="256621"/>
                </a:cubicBezTo>
                <a:cubicBezTo>
                  <a:pt x="3188" y="256621"/>
                  <a:pt x="0" y="259808"/>
                  <a:pt x="0" y="263748"/>
                </a:cubicBezTo>
                <a:lnTo>
                  <a:pt x="0" y="306518"/>
                </a:lnTo>
                <a:cubicBezTo>
                  <a:pt x="0" y="310444"/>
                  <a:pt x="3188" y="313647"/>
                  <a:pt x="7128" y="313647"/>
                </a:cubicBezTo>
                <a:lnTo>
                  <a:pt x="49900" y="313647"/>
                </a:lnTo>
                <a:cubicBezTo>
                  <a:pt x="53834" y="313647"/>
                  <a:pt x="57029" y="310444"/>
                  <a:pt x="57029" y="306518"/>
                </a:cubicBezTo>
                <a:cubicBezTo>
                  <a:pt x="57029" y="302578"/>
                  <a:pt x="53834" y="299390"/>
                  <a:pt x="49900" y="299390"/>
                </a:cubicBezTo>
                <a:close/>
                <a:moveTo>
                  <a:pt x="7128" y="228107"/>
                </a:moveTo>
                <a:cubicBezTo>
                  <a:pt x="11062" y="228107"/>
                  <a:pt x="14257" y="224904"/>
                  <a:pt x="14257" y="220979"/>
                </a:cubicBezTo>
                <a:lnTo>
                  <a:pt x="14257" y="178209"/>
                </a:lnTo>
                <a:cubicBezTo>
                  <a:pt x="14257" y="174269"/>
                  <a:pt x="11062" y="171080"/>
                  <a:pt x="7128" y="171080"/>
                </a:cubicBezTo>
                <a:cubicBezTo>
                  <a:pt x="3188" y="171080"/>
                  <a:pt x="0" y="174269"/>
                  <a:pt x="0" y="178209"/>
                </a:cubicBezTo>
                <a:lnTo>
                  <a:pt x="0" y="220979"/>
                </a:lnTo>
                <a:cubicBezTo>
                  <a:pt x="0" y="224904"/>
                  <a:pt x="3188" y="228107"/>
                  <a:pt x="7128" y="228107"/>
                </a:cubicBezTo>
                <a:close/>
                <a:moveTo>
                  <a:pt x="7128" y="142567"/>
                </a:moveTo>
                <a:cubicBezTo>
                  <a:pt x="11062" y="142567"/>
                  <a:pt x="14257" y="139364"/>
                  <a:pt x="14257" y="135438"/>
                </a:cubicBezTo>
                <a:lnTo>
                  <a:pt x="14257" y="92668"/>
                </a:lnTo>
                <a:cubicBezTo>
                  <a:pt x="14257" y="88728"/>
                  <a:pt x="11062" y="85540"/>
                  <a:pt x="7128" y="85540"/>
                </a:cubicBezTo>
                <a:cubicBezTo>
                  <a:pt x="3188" y="85540"/>
                  <a:pt x="0" y="88729"/>
                  <a:pt x="0" y="92668"/>
                </a:cubicBezTo>
                <a:lnTo>
                  <a:pt x="0" y="135438"/>
                </a:lnTo>
                <a:cubicBezTo>
                  <a:pt x="0" y="139365"/>
                  <a:pt x="3188" y="142567"/>
                  <a:pt x="7128" y="142567"/>
                </a:cubicBezTo>
                <a:close/>
                <a:moveTo>
                  <a:pt x="98910" y="171080"/>
                </a:moveTo>
                <a:lnTo>
                  <a:pt x="212968" y="171080"/>
                </a:lnTo>
                <a:cubicBezTo>
                  <a:pt x="220834" y="171080"/>
                  <a:pt x="227225" y="164690"/>
                  <a:pt x="227225" y="156823"/>
                </a:cubicBezTo>
                <a:cubicBezTo>
                  <a:pt x="227225" y="148943"/>
                  <a:pt x="220834" y="142567"/>
                  <a:pt x="212968" y="142567"/>
                </a:cubicBezTo>
                <a:lnTo>
                  <a:pt x="98910" y="142567"/>
                </a:lnTo>
                <a:cubicBezTo>
                  <a:pt x="91029" y="142567"/>
                  <a:pt x="84653" y="148944"/>
                  <a:pt x="84653" y="156823"/>
                </a:cubicBezTo>
                <a:cubicBezTo>
                  <a:pt x="84652" y="164690"/>
                  <a:pt x="91029" y="171080"/>
                  <a:pt x="98910" y="17108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图形 78">
            <a:extLst>
              <a:ext uri="{FF2B5EF4-FFF2-40B4-BE49-F238E27FC236}">
                <a16:creationId xmlns:a16="http://schemas.microsoft.com/office/drawing/2014/main" id="{ED83C47A-2101-433E-ADF1-4A955EF2BDD6}"/>
              </a:ext>
            </a:extLst>
          </p:cNvPr>
          <p:cNvSpPr/>
          <p:nvPr/>
        </p:nvSpPr>
        <p:spPr>
          <a:xfrm>
            <a:off x="5385750" y="4023095"/>
            <a:ext cx="315911" cy="316225"/>
          </a:xfrm>
          <a:custGeom>
            <a:avLst/>
            <a:gdLst>
              <a:gd name="connsiteX0" fmla="*/ 315911 w 315911"/>
              <a:gd name="connsiteY0" fmla="*/ 98820 h 316225"/>
              <a:gd name="connsiteX1" fmla="*/ 315911 w 315911"/>
              <a:gd name="connsiteY1" fmla="*/ 138040 h 316225"/>
              <a:gd name="connsiteX2" fmla="*/ 306356 w 315911"/>
              <a:gd name="connsiteY2" fmla="*/ 167995 h 316225"/>
              <a:gd name="connsiteX3" fmla="*/ 306356 w 315911"/>
              <a:gd name="connsiteY3" fmla="*/ 276697 h 316225"/>
              <a:gd name="connsiteX4" fmla="*/ 264955 w 315911"/>
              <a:gd name="connsiteY4" fmla="*/ 316226 h 316225"/>
              <a:gd name="connsiteX5" fmla="*/ 50957 w 315911"/>
              <a:gd name="connsiteY5" fmla="*/ 316226 h 316225"/>
              <a:gd name="connsiteX6" fmla="*/ 10192 w 315911"/>
              <a:gd name="connsiteY6" fmla="*/ 276697 h 316225"/>
              <a:gd name="connsiteX7" fmla="*/ 9892 w 315911"/>
              <a:gd name="connsiteY7" fmla="*/ 167995 h 316225"/>
              <a:gd name="connsiteX8" fmla="*/ 0 w 315911"/>
              <a:gd name="connsiteY8" fmla="*/ 138349 h 316225"/>
              <a:gd name="connsiteX9" fmla="*/ 251 w 315911"/>
              <a:gd name="connsiteY9" fmla="*/ 118585 h 316225"/>
              <a:gd name="connsiteX10" fmla="*/ 0 w 315911"/>
              <a:gd name="connsiteY10" fmla="*/ 98820 h 316225"/>
              <a:gd name="connsiteX11" fmla="*/ 57442 w 315911"/>
              <a:gd name="connsiteY11" fmla="*/ 0 h 316225"/>
              <a:gd name="connsiteX12" fmla="*/ 258469 w 315911"/>
              <a:gd name="connsiteY12" fmla="*/ 0 h 316225"/>
              <a:gd name="connsiteX13" fmla="*/ 315911 w 315911"/>
              <a:gd name="connsiteY13" fmla="*/ 98820 h 316225"/>
              <a:gd name="connsiteX14" fmla="*/ 29677 w 315911"/>
              <a:gd name="connsiteY14" fmla="*/ 276697 h 316225"/>
              <a:gd name="connsiteX15" fmla="*/ 50957 w 315911"/>
              <a:gd name="connsiteY15" fmla="*/ 296462 h 316225"/>
              <a:gd name="connsiteX16" fmla="*/ 264955 w 315911"/>
              <a:gd name="connsiteY16" fmla="*/ 296462 h 316225"/>
              <a:gd name="connsiteX17" fmla="*/ 286871 w 315911"/>
              <a:gd name="connsiteY17" fmla="*/ 276697 h 316225"/>
              <a:gd name="connsiteX18" fmla="*/ 286871 w 315911"/>
              <a:gd name="connsiteY18" fmla="*/ 256933 h 316225"/>
              <a:gd name="connsiteX19" fmla="*/ 29677 w 315911"/>
              <a:gd name="connsiteY19" fmla="*/ 256933 h 316225"/>
              <a:gd name="connsiteX20" fmla="*/ 29677 w 315911"/>
              <a:gd name="connsiteY20" fmla="*/ 276697 h 316225"/>
              <a:gd name="connsiteX21" fmla="*/ 29677 w 315911"/>
              <a:gd name="connsiteY21" fmla="*/ 237169 h 316225"/>
              <a:gd name="connsiteX22" fmla="*/ 286871 w 315911"/>
              <a:gd name="connsiteY22" fmla="*/ 237169 h 316225"/>
              <a:gd name="connsiteX23" fmla="*/ 286871 w 315911"/>
              <a:gd name="connsiteY23" fmla="*/ 177076 h 316225"/>
              <a:gd name="connsiteX24" fmla="*/ 276198 w 315911"/>
              <a:gd name="connsiteY24" fmla="*/ 177877 h 316225"/>
              <a:gd name="connsiteX25" fmla="*/ 231910 w 315911"/>
              <a:gd name="connsiteY25" fmla="*/ 152439 h 316225"/>
              <a:gd name="connsiteX26" fmla="*/ 194465 w 315911"/>
              <a:gd name="connsiteY26" fmla="*/ 177877 h 316225"/>
              <a:gd name="connsiteX27" fmla="*/ 157956 w 315911"/>
              <a:gd name="connsiteY27" fmla="*/ 155980 h 316225"/>
              <a:gd name="connsiteX28" fmla="*/ 120790 w 315911"/>
              <a:gd name="connsiteY28" fmla="*/ 177877 h 316225"/>
              <a:gd name="connsiteX29" fmla="*/ 83625 w 315911"/>
              <a:gd name="connsiteY29" fmla="*/ 153925 h 316225"/>
              <a:gd name="connsiteX30" fmla="*/ 49056 w 315911"/>
              <a:gd name="connsiteY30" fmla="*/ 177877 h 316225"/>
              <a:gd name="connsiteX31" fmla="*/ 29677 w 315911"/>
              <a:gd name="connsiteY31" fmla="*/ 176806 h 316225"/>
              <a:gd name="connsiteX32" fmla="*/ 29677 w 315911"/>
              <a:gd name="connsiteY32" fmla="*/ 237169 h 316225"/>
              <a:gd name="connsiteX33" fmla="*/ 19167 w 315911"/>
              <a:gd name="connsiteY33" fmla="*/ 138348 h 316225"/>
              <a:gd name="connsiteX34" fmla="*/ 49365 w 315911"/>
              <a:gd name="connsiteY34" fmla="*/ 158422 h 316225"/>
              <a:gd name="connsiteX35" fmla="*/ 79282 w 315911"/>
              <a:gd name="connsiteY35" fmla="*/ 138348 h 316225"/>
              <a:gd name="connsiteX36" fmla="*/ 88634 w 315911"/>
              <a:gd name="connsiteY36" fmla="*/ 138348 h 316225"/>
              <a:gd name="connsiteX37" fmla="*/ 121263 w 315911"/>
              <a:gd name="connsiteY37" fmla="*/ 158113 h 316225"/>
              <a:gd name="connsiteX38" fmla="*/ 153169 w 315911"/>
              <a:gd name="connsiteY38" fmla="*/ 138348 h 316225"/>
              <a:gd name="connsiteX39" fmla="*/ 162743 w 315911"/>
              <a:gd name="connsiteY39" fmla="*/ 138348 h 316225"/>
              <a:gd name="connsiteX40" fmla="*/ 194359 w 315911"/>
              <a:gd name="connsiteY40" fmla="*/ 158113 h 316225"/>
              <a:gd name="connsiteX41" fmla="*/ 227297 w 315911"/>
              <a:gd name="connsiteY41" fmla="*/ 138348 h 316225"/>
              <a:gd name="connsiteX42" fmla="*/ 236639 w 315911"/>
              <a:gd name="connsiteY42" fmla="*/ 138348 h 316225"/>
              <a:gd name="connsiteX43" fmla="*/ 276073 w 315911"/>
              <a:gd name="connsiteY43" fmla="*/ 158142 h 316225"/>
              <a:gd name="connsiteX44" fmla="*/ 296764 w 315911"/>
              <a:gd name="connsiteY44" fmla="*/ 138348 h 316225"/>
              <a:gd name="connsiteX45" fmla="*/ 296764 w 315911"/>
              <a:gd name="connsiteY45" fmla="*/ 138348 h 316225"/>
              <a:gd name="connsiteX46" fmla="*/ 296764 w 315911"/>
              <a:gd name="connsiteY46" fmla="*/ 118584 h 316225"/>
              <a:gd name="connsiteX47" fmla="*/ 19148 w 315911"/>
              <a:gd name="connsiteY47" fmla="*/ 118584 h 316225"/>
              <a:gd name="connsiteX48" fmla="*/ 19167 w 315911"/>
              <a:gd name="connsiteY48" fmla="*/ 138348 h 316225"/>
              <a:gd name="connsiteX49" fmla="*/ 297092 w 315911"/>
              <a:gd name="connsiteY49" fmla="*/ 98820 h 316225"/>
              <a:gd name="connsiteX50" fmla="*/ 296764 w 315911"/>
              <a:gd name="connsiteY50" fmla="*/ 98820 h 316225"/>
              <a:gd name="connsiteX51" fmla="*/ 249745 w 315911"/>
              <a:gd name="connsiteY51" fmla="*/ 19764 h 316225"/>
              <a:gd name="connsiteX52" fmla="*/ 66205 w 315911"/>
              <a:gd name="connsiteY52" fmla="*/ 19764 h 316225"/>
              <a:gd name="connsiteX53" fmla="*/ 20161 w 315911"/>
              <a:gd name="connsiteY53" fmla="*/ 98820 h 316225"/>
              <a:gd name="connsiteX54" fmla="*/ 297092 w 315911"/>
              <a:gd name="connsiteY54" fmla="*/ 98820 h 316225"/>
              <a:gd name="connsiteX55" fmla="*/ 297092 w 315911"/>
              <a:gd name="connsiteY55" fmla="*/ 98820 h 31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15911" h="316225">
                <a:moveTo>
                  <a:pt x="315911" y="98820"/>
                </a:moveTo>
                <a:cubicBezTo>
                  <a:pt x="315911" y="98820"/>
                  <a:pt x="315911" y="127221"/>
                  <a:pt x="315911" y="138040"/>
                </a:cubicBezTo>
                <a:cubicBezTo>
                  <a:pt x="315911" y="151184"/>
                  <a:pt x="313276" y="159859"/>
                  <a:pt x="306356" y="167995"/>
                </a:cubicBezTo>
                <a:lnTo>
                  <a:pt x="306356" y="276697"/>
                </a:lnTo>
                <a:cubicBezTo>
                  <a:pt x="306356" y="298527"/>
                  <a:pt x="287470" y="316226"/>
                  <a:pt x="264955" y="316226"/>
                </a:cubicBezTo>
                <a:lnTo>
                  <a:pt x="50957" y="316226"/>
                </a:lnTo>
                <a:cubicBezTo>
                  <a:pt x="28441" y="316226"/>
                  <a:pt x="10192" y="298527"/>
                  <a:pt x="10192" y="276697"/>
                </a:cubicBezTo>
                <a:lnTo>
                  <a:pt x="9892" y="167995"/>
                </a:lnTo>
                <a:cubicBezTo>
                  <a:pt x="3783" y="160381"/>
                  <a:pt x="0" y="148877"/>
                  <a:pt x="0" y="138349"/>
                </a:cubicBezTo>
                <a:cubicBezTo>
                  <a:pt x="0" y="132723"/>
                  <a:pt x="77" y="122879"/>
                  <a:pt x="251" y="118585"/>
                </a:cubicBezTo>
                <a:lnTo>
                  <a:pt x="0" y="98820"/>
                </a:lnTo>
                <a:lnTo>
                  <a:pt x="57442" y="0"/>
                </a:lnTo>
                <a:lnTo>
                  <a:pt x="258469" y="0"/>
                </a:lnTo>
                <a:lnTo>
                  <a:pt x="315911" y="98820"/>
                </a:lnTo>
                <a:moveTo>
                  <a:pt x="29677" y="276697"/>
                </a:moveTo>
                <a:cubicBezTo>
                  <a:pt x="29677" y="287612"/>
                  <a:pt x="39694" y="296462"/>
                  <a:pt x="50957" y="296462"/>
                </a:cubicBezTo>
                <a:lnTo>
                  <a:pt x="264955" y="296462"/>
                </a:lnTo>
                <a:cubicBezTo>
                  <a:pt x="276217" y="296462"/>
                  <a:pt x="286871" y="287612"/>
                  <a:pt x="286871" y="276697"/>
                </a:cubicBezTo>
                <a:lnTo>
                  <a:pt x="286871" y="256933"/>
                </a:lnTo>
                <a:lnTo>
                  <a:pt x="29677" y="256933"/>
                </a:lnTo>
                <a:lnTo>
                  <a:pt x="29677" y="276697"/>
                </a:lnTo>
                <a:close/>
                <a:moveTo>
                  <a:pt x="29677" y="237169"/>
                </a:moveTo>
                <a:lnTo>
                  <a:pt x="286871" y="237169"/>
                </a:lnTo>
                <a:lnTo>
                  <a:pt x="286871" y="177076"/>
                </a:lnTo>
                <a:cubicBezTo>
                  <a:pt x="284343" y="177549"/>
                  <a:pt x="279093" y="177877"/>
                  <a:pt x="276198" y="177877"/>
                </a:cubicBezTo>
                <a:cubicBezTo>
                  <a:pt x="257484" y="177877"/>
                  <a:pt x="240875" y="167261"/>
                  <a:pt x="231910" y="152439"/>
                </a:cubicBezTo>
                <a:cubicBezTo>
                  <a:pt x="224247" y="167127"/>
                  <a:pt x="209095" y="177877"/>
                  <a:pt x="194465" y="177877"/>
                </a:cubicBezTo>
                <a:cubicBezTo>
                  <a:pt x="179718" y="177877"/>
                  <a:pt x="163495" y="168613"/>
                  <a:pt x="157956" y="155980"/>
                </a:cubicBezTo>
                <a:cubicBezTo>
                  <a:pt x="152417" y="168922"/>
                  <a:pt x="135845" y="177877"/>
                  <a:pt x="120790" y="177877"/>
                </a:cubicBezTo>
                <a:cubicBezTo>
                  <a:pt x="106546" y="177877"/>
                  <a:pt x="91616" y="168005"/>
                  <a:pt x="83625" y="153925"/>
                </a:cubicBezTo>
                <a:cubicBezTo>
                  <a:pt x="76503" y="168410"/>
                  <a:pt x="59672" y="177877"/>
                  <a:pt x="49056" y="177877"/>
                </a:cubicBezTo>
                <a:cubicBezTo>
                  <a:pt x="43864" y="177877"/>
                  <a:pt x="34310" y="178447"/>
                  <a:pt x="29677" y="176806"/>
                </a:cubicBezTo>
                <a:lnTo>
                  <a:pt x="29677" y="237169"/>
                </a:lnTo>
                <a:close/>
                <a:moveTo>
                  <a:pt x="19167" y="138348"/>
                </a:moveTo>
                <a:cubicBezTo>
                  <a:pt x="19167" y="151994"/>
                  <a:pt x="34502" y="158422"/>
                  <a:pt x="49365" y="158422"/>
                </a:cubicBezTo>
                <a:cubicBezTo>
                  <a:pt x="64015" y="158422"/>
                  <a:pt x="79282" y="148289"/>
                  <a:pt x="79282" y="138348"/>
                </a:cubicBezTo>
                <a:lnTo>
                  <a:pt x="88634" y="138348"/>
                </a:lnTo>
                <a:cubicBezTo>
                  <a:pt x="88634" y="151097"/>
                  <a:pt x="106025" y="158113"/>
                  <a:pt x="121263" y="158113"/>
                </a:cubicBezTo>
                <a:cubicBezTo>
                  <a:pt x="135875" y="158113"/>
                  <a:pt x="153169" y="148318"/>
                  <a:pt x="153169" y="138348"/>
                </a:cubicBezTo>
                <a:lnTo>
                  <a:pt x="162743" y="138348"/>
                </a:lnTo>
                <a:cubicBezTo>
                  <a:pt x="162743" y="148009"/>
                  <a:pt x="179748" y="158113"/>
                  <a:pt x="194359" y="158113"/>
                </a:cubicBezTo>
                <a:cubicBezTo>
                  <a:pt x="209597" y="158113"/>
                  <a:pt x="227297" y="148318"/>
                  <a:pt x="227297" y="138348"/>
                </a:cubicBezTo>
                <a:lnTo>
                  <a:pt x="236639" y="138348"/>
                </a:lnTo>
                <a:cubicBezTo>
                  <a:pt x="236639" y="148491"/>
                  <a:pt x="260178" y="158132"/>
                  <a:pt x="276073" y="158142"/>
                </a:cubicBezTo>
                <a:cubicBezTo>
                  <a:pt x="289835" y="158151"/>
                  <a:pt x="296629" y="151994"/>
                  <a:pt x="296764" y="138348"/>
                </a:cubicBezTo>
                <a:lnTo>
                  <a:pt x="296764" y="138348"/>
                </a:lnTo>
                <a:lnTo>
                  <a:pt x="296764" y="118584"/>
                </a:lnTo>
                <a:lnTo>
                  <a:pt x="19148" y="118584"/>
                </a:lnTo>
                <a:lnTo>
                  <a:pt x="19167" y="138348"/>
                </a:lnTo>
                <a:close/>
                <a:moveTo>
                  <a:pt x="297092" y="98820"/>
                </a:moveTo>
                <a:lnTo>
                  <a:pt x="296764" y="98820"/>
                </a:lnTo>
                <a:lnTo>
                  <a:pt x="249745" y="19764"/>
                </a:lnTo>
                <a:lnTo>
                  <a:pt x="66205" y="19764"/>
                </a:lnTo>
                <a:lnTo>
                  <a:pt x="20161" y="98820"/>
                </a:lnTo>
                <a:lnTo>
                  <a:pt x="297092" y="98820"/>
                </a:lnTo>
                <a:lnTo>
                  <a:pt x="297092" y="98820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图形 80">
            <a:extLst>
              <a:ext uri="{FF2B5EF4-FFF2-40B4-BE49-F238E27FC236}">
                <a16:creationId xmlns:a16="http://schemas.microsoft.com/office/drawing/2014/main" id="{9DA30E58-28AC-4D6D-B3CE-8BCA8964569A}"/>
              </a:ext>
            </a:extLst>
          </p:cNvPr>
          <p:cNvSpPr/>
          <p:nvPr/>
        </p:nvSpPr>
        <p:spPr>
          <a:xfrm>
            <a:off x="6498343" y="4023026"/>
            <a:ext cx="294809" cy="315022"/>
          </a:xfrm>
          <a:custGeom>
            <a:avLst/>
            <a:gdLst>
              <a:gd name="connsiteX0" fmla="*/ 175065 w 294809"/>
              <a:gd name="connsiteY0" fmla="*/ 36585 h 315022"/>
              <a:gd name="connsiteX1" fmla="*/ 193334 w 294809"/>
              <a:gd name="connsiteY1" fmla="*/ 18294 h 315022"/>
              <a:gd name="connsiteX2" fmla="*/ 175065 w 294809"/>
              <a:gd name="connsiteY2" fmla="*/ 0 h 315022"/>
              <a:gd name="connsiteX3" fmla="*/ 156802 w 294809"/>
              <a:gd name="connsiteY3" fmla="*/ 18294 h 315022"/>
              <a:gd name="connsiteX4" fmla="*/ 175065 w 294809"/>
              <a:gd name="connsiteY4" fmla="*/ 36585 h 315022"/>
              <a:gd name="connsiteX5" fmla="*/ 221106 w 294809"/>
              <a:gd name="connsiteY5" fmla="*/ 131746 h 315022"/>
              <a:gd name="connsiteX6" fmla="*/ 221106 w 294809"/>
              <a:gd name="connsiteY6" fmla="*/ 168400 h 315022"/>
              <a:gd name="connsiteX7" fmla="*/ 187489 w 294809"/>
              <a:gd name="connsiteY7" fmla="*/ 168400 h 315022"/>
              <a:gd name="connsiteX8" fmla="*/ 163037 w 294809"/>
              <a:gd name="connsiteY8" fmla="*/ 125809 h 315022"/>
              <a:gd name="connsiteX9" fmla="*/ 163037 w 294809"/>
              <a:gd name="connsiteY9" fmla="*/ 116889 h 315022"/>
              <a:gd name="connsiteX10" fmla="*/ 167495 w 294809"/>
              <a:gd name="connsiteY10" fmla="*/ 91901 h 315022"/>
              <a:gd name="connsiteX11" fmla="*/ 176405 w 294809"/>
              <a:gd name="connsiteY11" fmla="*/ 91015 h 315022"/>
              <a:gd name="connsiteX12" fmla="*/ 190660 w 294809"/>
              <a:gd name="connsiteY12" fmla="*/ 106629 h 315022"/>
              <a:gd name="connsiteX13" fmla="*/ 208480 w 294809"/>
              <a:gd name="connsiteY13" fmla="*/ 113318 h 315022"/>
              <a:gd name="connsiteX14" fmla="*/ 220065 w 294809"/>
              <a:gd name="connsiteY14" fmla="*/ 111535 h 315022"/>
              <a:gd name="connsiteX15" fmla="*/ 218281 w 294809"/>
              <a:gd name="connsiteY15" fmla="*/ 101723 h 315022"/>
              <a:gd name="connsiteX16" fmla="*/ 202244 w 294809"/>
              <a:gd name="connsiteY16" fmla="*/ 92798 h 315022"/>
              <a:gd name="connsiteX17" fmla="*/ 184424 w 294809"/>
              <a:gd name="connsiteY17" fmla="*/ 64244 h 315022"/>
              <a:gd name="connsiteX18" fmla="*/ 165161 w 294809"/>
              <a:gd name="connsiteY18" fmla="*/ 41155 h 315022"/>
              <a:gd name="connsiteX19" fmla="*/ 147340 w 294809"/>
              <a:gd name="connsiteY19" fmla="*/ 38478 h 315022"/>
              <a:gd name="connsiteX20" fmla="*/ 105129 w 294809"/>
              <a:gd name="connsiteY20" fmla="*/ 57999 h 315022"/>
              <a:gd name="connsiteX21" fmla="*/ 99002 w 294809"/>
              <a:gd name="connsiteY21" fmla="*/ 66030 h 315022"/>
              <a:gd name="connsiteX22" fmla="*/ 99002 w 294809"/>
              <a:gd name="connsiteY22" fmla="*/ 108077 h 315022"/>
              <a:gd name="connsiteX23" fmla="*/ 103346 w 294809"/>
              <a:gd name="connsiteY23" fmla="*/ 116111 h 315022"/>
              <a:gd name="connsiteX24" fmla="*/ 112699 w 294809"/>
              <a:gd name="connsiteY24" fmla="*/ 110308 h 315022"/>
              <a:gd name="connsiteX25" fmla="*/ 113145 w 294809"/>
              <a:gd name="connsiteY25" fmla="*/ 78524 h 315022"/>
              <a:gd name="connsiteX26" fmla="*/ 121166 w 294809"/>
              <a:gd name="connsiteY26" fmla="*/ 71495 h 315022"/>
              <a:gd name="connsiteX27" fmla="*/ 128293 w 294809"/>
              <a:gd name="connsiteY27" fmla="*/ 66030 h 315022"/>
              <a:gd name="connsiteX28" fmla="*/ 134529 w 294809"/>
              <a:gd name="connsiteY28" fmla="*/ 67815 h 315022"/>
              <a:gd name="connsiteX29" fmla="*/ 120388 w 294809"/>
              <a:gd name="connsiteY29" fmla="*/ 101723 h 315022"/>
              <a:gd name="connsiteX30" fmla="*/ 120388 w 294809"/>
              <a:gd name="connsiteY30" fmla="*/ 133843 h 315022"/>
              <a:gd name="connsiteX31" fmla="*/ 91094 w 294809"/>
              <a:gd name="connsiteY31" fmla="*/ 201210 h 315022"/>
              <a:gd name="connsiteX32" fmla="*/ 89280 w 294809"/>
              <a:gd name="connsiteY32" fmla="*/ 205054 h 315022"/>
              <a:gd name="connsiteX33" fmla="*/ 73704 w 294809"/>
              <a:gd name="connsiteY33" fmla="*/ 205054 h 315022"/>
              <a:gd name="connsiteX34" fmla="*/ 73704 w 294809"/>
              <a:gd name="connsiteY34" fmla="*/ 241714 h 315022"/>
              <a:gd name="connsiteX35" fmla="*/ 0 w 294809"/>
              <a:gd name="connsiteY35" fmla="*/ 241714 h 315022"/>
              <a:gd name="connsiteX36" fmla="*/ 0 w 294809"/>
              <a:gd name="connsiteY36" fmla="*/ 315023 h 315022"/>
              <a:gd name="connsiteX37" fmla="*/ 73704 w 294809"/>
              <a:gd name="connsiteY37" fmla="*/ 315023 h 315022"/>
              <a:gd name="connsiteX38" fmla="*/ 73704 w 294809"/>
              <a:gd name="connsiteY38" fmla="*/ 278369 h 315022"/>
              <a:gd name="connsiteX39" fmla="*/ 147407 w 294809"/>
              <a:gd name="connsiteY39" fmla="*/ 278369 h 315022"/>
              <a:gd name="connsiteX40" fmla="*/ 147407 w 294809"/>
              <a:gd name="connsiteY40" fmla="*/ 241714 h 315022"/>
              <a:gd name="connsiteX41" fmla="*/ 221106 w 294809"/>
              <a:gd name="connsiteY41" fmla="*/ 241714 h 315022"/>
              <a:gd name="connsiteX42" fmla="*/ 221106 w 294809"/>
              <a:gd name="connsiteY42" fmla="*/ 205054 h 315022"/>
              <a:gd name="connsiteX43" fmla="*/ 294809 w 294809"/>
              <a:gd name="connsiteY43" fmla="*/ 205054 h 315022"/>
              <a:gd name="connsiteX44" fmla="*/ 294809 w 294809"/>
              <a:gd name="connsiteY44" fmla="*/ 131746 h 315022"/>
              <a:gd name="connsiteX45" fmla="*/ 221106 w 294809"/>
              <a:gd name="connsiteY45" fmla="*/ 131746 h 315022"/>
              <a:gd name="connsiteX46" fmla="*/ 147407 w 294809"/>
              <a:gd name="connsiteY46" fmla="*/ 168400 h 315022"/>
              <a:gd name="connsiteX47" fmla="*/ 147407 w 294809"/>
              <a:gd name="connsiteY47" fmla="*/ 205054 h 315022"/>
              <a:gd name="connsiteX48" fmla="*/ 114105 w 294809"/>
              <a:gd name="connsiteY48" fmla="*/ 205054 h 315022"/>
              <a:gd name="connsiteX49" fmla="*/ 136312 w 294809"/>
              <a:gd name="connsiteY49" fmla="*/ 162397 h 315022"/>
              <a:gd name="connsiteX50" fmla="*/ 147000 w 294809"/>
              <a:gd name="connsiteY50" fmla="*/ 152693 h 315022"/>
              <a:gd name="connsiteX51" fmla="*/ 161058 w 294809"/>
              <a:gd name="connsiteY51" fmla="*/ 168400 h 315022"/>
              <a:gd name="connsiteX52" fmla="*/ 147407 w 294809"/>
              <a:gd name="connsiteY52" fmla="*/ 168400 h 31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94809" h="315022">
                <a:moveTo>
                  <a:pt x="175065" y="36585"/>
                </a:moveTo>
                <a:cubicBezTo>
                  <a:pt x="185156" y="36585"/>
                  <a:pt x="193334" y="28394"/>
                  <a:pt x="193334" y="18294"/>
                </a:cubicBezTo>
                <a:cubicBezTo>
                  <a:pt x="193334" y="8191"/>
                  <a:pt x="185156" y="0"/>
                  <a:pt x="175065" y="0"/>
                </a:cubicBezTo>
                <a:cubicBezTo>
                  <a:pt x="164980" y="0"/>
                  <a:pt x="156802" y="8191"/>
                  <a:pt x="156802" y="18294"/>
                </a:cubicBezTo>
                <a:cubicBezTo>
                  <a:pt x="156802" y="28394"/>
                  <a:pt x="164980" y="36585"/>
                  <a:pt x="175065" y="36585"/>
                </a:cubicBezTo>
                <a:close/>
                <a:moveTo>
                  <a:pt x="221106" y="131746"/>
                </a:moveTo>
                <a:lnTo>
                  <a:pt x="221106" y="168400"/>
                </a:lnTo>
                <a:lnTo>
                  <a:pt x="187489" y="168400"/>
                </a:lnTo>
                <a:cubicBezTo>
                  <a:pt x="183836" y="156933"/>
                  <a:pt x="176748" y="141373"/>
                  <a:pt x="163037" y="125809"/>
                </a:cubicBezTo>
                <a:lnTo>
                  <a:pt x="163037" y="116889"/>
                </a:lnTo>
                <a:lnTo>
                  <a:pt x="167495" y="91901"/>
                </a:lnTo>
                <a:cubicBezTo>
                  <a:pt x="167495" y="91901"/>
                  <a:pt x="172839" y="85661"/>
                  <a:pt x="176405" y="91015"/>
                </a:cubicBezTo>
                <a:cubicBezTo>
                  <a:pt x="176405" y="91015"/>
                  <a:pt x="175514" y="98600"/>
                  <a:pt x="190660" y="106629"/>
                </a:cubicBezTo>
                <a:lnTo>
                  <a:pt x="208480" y="113318"/>
                </a:lnTo>
                <a:cubicBezTo>
                  <a:pt x="208480" y="113318"/>
                  <a:pt x="218281" y="116889"/>
                  <a:pt x="220065" y="111535"/>
                </a:cubicBezTo>
                <a:cubicBezTo>
                  <a:pt x="220065" y="111535"/>
                  <a:pt x="223625" y="103506"/>
                  <a:pt x="218281" y="101723"/>
                </a:cubicBezTo>
                <a:lnTo>
                  <a:pt x="202244" y="92798"/>
                </a:lnTo>
                <a:cubicBezTo>
                  <a:pt x="202244" y="92798"/>
                  <a:pt x="183538" y="80307"/>
                  <a:pt x="184424" y="64244"/>
                </a:cubicBezTo>
                <a:cubicBezTo>
                  <a:pt x="184424" y="64244"/>
                  <a:pt x="181198" y="46510"/>
                  <a:pt x="165161" y="41155"/>
                </a:cubicBezTo>
                <a:cubicBezTo>
                  <a:pt x="165161" y="41155"/>
                  <a:pt x="157137" y="34910"/>
                  <a:pt x="147340" y="38478"/>
                </a:cubicBezTo>
                <a:lnTo>
                  <a:pt x="105129" y="57999"/>
                </a:lnTo>
                <a:cubicBezTo>
                  <a:pt x="105129" y="57999"/>
                  <a:pt x="99002" y="61567"/>
                  <a:pt x="99002" y="66030"/>
                </a:cubicBezTo>
                <a:cubicBezTo>
                  <a:pt x="99002" y="70490"/>
                  <a:pt x="99002" y="108077"/>
                  <a:pt x="99002" y="108077"/>
                </a:cubicBezTo>
                <a:cubicBezTo>
                  <a:pt x="99002" y="108077"/>
                  <a:pt x="97889" y="116111"/>
                  <a:pt x="103346" y="116111"/>
                </a:cubicBezTo>
                <a:cubicBezTo>
                  <a:pt x="103346" y="116111"/>
                  <a:pt x="112699" y="112983"/>
                  <a:pt x="112699" y="110308"/>
                </a:cubicBezTo>
                <a:lnTo>
                  <a:pt x="113145" y="78524"/>
                </a:lnTo>
                <a:cubicBezTo>
                  <a:pt x="113145" y="78524"/>
                  <a:pt x="114261" y="75958"/>
                  <a:pt x="121166" y="71495"/>
                </a:cubicBezTo>
                <a:lnTo>
                  <a:pt x="128293" y="66030"/>
                </a:lnTo>
                <a:cubicBezTo>
                  <a:pt x="128293" y="66030"/>
                  <a:pt x="136312" y="60676"/>
                  <a:pt x="134529" y="67815"/>
                </a:cubicBezTo>
                <a:cubicBezTo>
                  <a:pt x="134529" y="67815"/>
                  <a:pt x="120388" y="88778"/>
                  <a:pt x="120388" y="101723"/>
                </a:cubicBezTo>
                <a:lnTo>
                  <a:pt x="120388" y="133843"/>
                </a:lnTo>
                <a:lnTo>
                  <a:pt x="91094" y="201210"/>
                </a:lnTo>
                <a:cubicBezTo>
                  <a:pt x="91094" y="201210"/>
                  <a:pt x="90076" y="202791"/>
                  <a:pt x="89280" y="205054"/>
                </a:cubicBezTo>
                <a:lnTo>
                  <a:pt x="73704" y="205054"/>
                </a:lnTo>
                <a:lnTo>
                  <a:pt x="73704" y="241714"/>
                </a:lnTo>
                <a:lnTo>
                  <a:pt x="0" y="241714"/>
                </a:lnTo>
                <a:lnTo>
                  <a:pt x="0" y="315023"/>
                </a:lnTo>
                <a:lnTo>
                  <a:pt x="73704" y="315023"/>
                </a:lnTo>
                <a:lnTo>
                  <a:pt x="73704" y="278369"/>
                </a:lnTo>
                <a:lnTo>
                  <a:pt x="147407" y="278369"/>
                </a:lnTo>
                <a:lnTo>
                  <a:pt x="147407" y="241714"/>
                </a:lnTo>
                <a:lnTo>
                  <a:pt x="221106" y="241714"/>
                </a:lnTo>
                <a:lnTo>
                  <a:pt x="221106" y="205054"/>
                </a:lnTo>
                <a:lnTo>
                  <a:pt x="294809" y="205054"/>
                </a:lnTo>
                <a:lnTo>
                  <a:pt x="294809" y="131746"/>
                </a:lnTo>
                <a:lnTo>
                  <a:pt x="221106" y="131746"/>
                </a:lnTo>
                <a:close/>
                <a:moveTo>
                  <a:pt x="147407" y="168400"/>
                </a:moveTo>
                <a:lnTo>
                  <a:pt x="147407" y="205054"/>
                </a:lnTo>
                <a:lnTo>
                  <a:pt x="114105" y="205054"/>
                </a:lnTo>
                <a:lnTo>
                  <a:pt x="136312" y="162397"/>
                </a:lnTo>
                <a:cubicBezTo>
                  <a:pt x="136312" y="162397"/>
                  <a:pt x="142105" y="147782"/>
                  <a:pt x="147000" y="152693"/>
                </a:cubicBezTo>
                <a:lnTo>
                  <a:pt x="161058" y="168400"/>
                </a:lnTo>
                <a:lnTo>
                  <a:pt x="147407" y="168400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图形 82">
            <a:extLst>
              <a:ext uri="{FF2B5EF4-FFF2-40B4-BE49-F238E27FC236}">
                <a16:creationId xmlns:a16="http://schemas.microsoft.com/office/drawing/2014/main" id="{BFF18648-32CA-4B95-BF22-6060D3BA4DC7}"/>
              </a:ext>
            </a:extLst>
          </p:cNvPr>
          <p:cNvSpPr/>
          <p:nvPr/>
        </p:nvSpPr>
        <p:spPr>
          <a:xfrm>
            <a:off x="7590076" y="4022023"/>
            <a:ext cx="319101" cy="319088"/>
          </a:xfrm>
          <a:custGeom>
            <a:avLst/>
            <a:gdLst>
              <a:gd name="connsiteX0" fmla="*/ 239472 w 319101"/>
              <a:gd name="connsiteY0" fmla="*/ 203618 h 319088"/>
              <a:gd name="connsiteX1" fmla="*/ 258325 w 319101"/>
              <a:gd name="connsiteY1" fmla="*/ 319089 h 319088"/>
              <a:gd name="connsiteX2" fmla="*/ 159550 w 319101"/>
              <a:gd name="connsiteY2" fmla="*/ 264547 h 319088"/>
              <a:gd name="connsiteX3" fmla="*/ 60776 w 319101"/>
              <a:gd name="connsiteY3" fmla="*/ 319088 h 319088"/>
              <a:gd name="connsiteX4" fmla="*/ 79629 w 319101"/>
              <a:gd name="connsiteY4" fmla="*/ 203617 h 319088"/>
              <a:gd name="connsiteX5" fmla="*/ 0 w 319101"/>
              <a:gd name="connsiteY5" fmla="*/ 122093 h 319088"/>
              <a:gd name="connsiteX6" fmla="*/ 110071 w 319101"/>
              <a:gd name="connsiteY6" fmla="*/ 105295 h 319088"/>
              <a:gd name="connsiteX7" fmla="*/ 159550 w 319101"/>
              <a:gd name="connsiteY7" fmla="*/ 0 h 319088"/>
              <a:gd name="connsiteX8" fmla="*/ 209031 w 319101"/>
              <a:gd name="connsiteY8" fmla="*/ 105295 h 319088"/>
              <a:gd name="connsiteX9" fmla="*/ 319101 w 319101"/>
              <a:gd name="connsiteY9" fmla="*/ 122093 h 319088"/>
              <a:gd name="connsiteX10" fmla="*/ 239472 w 319101"/>
              <a:gd name="connsiteY10" fmla="*/ 203618 h 319088"/>
              <a:gd name="connsiteX11" fmla="*/ 196663 w 319101"/>
              <a:gd name="connsiteY11" fmla="*/ 122823 h 319088"/>
              <a:gd name="connsiteX12" fmla="*/ 159550 w 319101"/>
              <a:gd name="connsiteY12" fmla="*/ 43002 h 319088"/>
              <a:gd name="connsiteX13" fmla="*/ 122107 w 319101"/>
              <a:gd name="connsiteY13" fmla="*/ 122823 h 319088"/>
              <a:gd name="connsiteX14" fmla="*/ 35837 w 319101"/>
              <a:gd name="connsiteY14" fmla="*/ 134041 h 319088"/>
              <a:gd name="connsiteX15" fmla="*/ 99612 w 319101"/>
              <a:gd name="connsiteY15" fmla="*/ 199138 h 319088"/>
              <a:gd name="connsiteX16" fmla="*/ 85472 w 319101"/>
              <a:gd name="connsiteY16" fmla="*/ 282941 h 319088"/>
              <a:gd name="connsiteX17" fmla="*/ 159551 w 319101"/>
              <a:gd name="connsiteY17" fmla="*/ 241410 h 319088"/>
              <a:gd name="connsiteX18" fmla="*/ 232694 w 319101"/>
              <a:gd name="connsiteY18" fmla="*/ 283253 h 319088"/>
              <a:gd name="connsiteX19" fmla="*/ 219490 w 319101"/>
              <a:gd name="connsiteY19" fmla="*/ 199450 h 319088"/>
              <a:gd name="connsiteX20" fmla="*/ 282642 w 319101"/>
              <a:gd name="connsiteY20" fmla="*/ 135015 h 319088"/>
              <a:gd name="connsiteX21" fmla="*/ 196663 w 319101"/>
              <a:gd name="connsiteY21" fmla="*/ 122823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9101" h="319088">
                <a:moveTo>
                  <a:pt x="239472" y="203618"/>
                </a:moveTo>
                <a:lnTo>
                  <a:pt x="258325" y="319089"/>
                </a:lnTo>
                <a:lnTo>
                  <a:pt x="159550" y="264547"/>
                </a:lnTo>
                <a:lnTo>
                  <a:pt x="60776" y="319088"/>
                </a:lnTo>
                <a:lnTo>
                  <a:pt x="79629" y="203617"/>
                </a:lnTo>
                <a:lnTo>
                  <a:pt x="0" y="122093"/>
                </a:lnTo>
                <a:lnTo>
                  <a:pt x="110071" y="105295"/>
                </a:lnTo>
                <a:lnTo>
                  <a:pt x="159550" y="0"/>
                </a:lnTo>
                <a:lnTo>
                  <a:pt x="209031" y="105295"/>
                </a:lnTo>
                <a:lnTo>
                  <a:pt x="319101" y="122093"/>
                </a:lnTo>
                <a:lnTo>
                  <a:pt x="239472" y="203618"/>
                </a:lnTo>
                <a:close/>
                <a:moveTo>
                  <a:pt x="196663" y="122823"/>
                </a:moveTo>
                <a:lnTo>
                  <a:pt x="159550" y="43002"/>
                </a:lnTo>
                <a:lnTo>
                  <a:pt x="122107" y="122823"/>
                </a:lnTo>
                <a:lnTo>
                  <a:pt x="35837" y="134041"/>
                </a:lnTo>
                <a:lnTo>
                  <a:pt x="99612" y="199138"/>
                </a:lnTo>
                <a:lnTo>
                  <a:pt x="85472" y="282941"/>
                </a:lnTo>
                <a:lnTo>
                  <a:pt x="159551" y="241410"/>
                </a:lnTo>
                <a:lnTo>
                  <a:pt x="232694" y="283253"/>
                </a:lnTo>
                <a:lnTo>
                  <a:pt x="219490" y="199450"/>
                </a:lnTo>
                <a:lnTo>
                  <a:pt x="282642" y="135015"/>
                </a:lnTo>
                <a:lnTo>
                  <a:pt x="196663" y="122823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图形 84">
            <a:extLst>
              <a:ext uri="{FF2B5EF4-FFF2-40B4-BE49-F238E27FC236}">
                <a16:creationId xmlns:a16="http://schemas.microsoft.com/office/drawing/2014/main" id="{3B66C847-A386-41CB-96E8-2C57B1CC47CB}"/>
              </a:ext>
            </a:extLst>
          </p:cNvPr>
          <p:cNvSpPr/>
          <p:nvPr/>
        </p:nvSpPr>
        <p:spPr>
          <a:xfrm>
            <a:off x="8694961" y="4090027"/>
            <a:ext cx="314153" cy="183094"/>
          </a:xfrm>
          <a:custGeom>
            <a:avLst/>
            <a:gdLst>
              <a:gd name="connsiteX0" fmla="*/ 310298 w 314153"/>
              <a:gd name="connsiteY0" fmla="*/ 179240 h 183094"/>
              <a:gd name="connsiteX1" fmla="*/ 291719 w 314153"/>
              <a:gd name="connsiteY1" fmla="*/ 179240 h 183094"/>
              <a:gd name="connsiteX2" fmla="*/ 157078 w 314153"/>
              <a:gd name="connsiteY2" fmla="*/ 31844 h 183094"/>
              <a:gd name="connsiteX3" fmla="*/ 22437 w 314153"/>
              <a:gd name="connsiteY3" fmla="*/ 179240 h 183094"/>
              <a:gd name="connsiteX4" fmla="*/ 3846 w 314153"/>
              <a:gd name="connsiteY4" fmla="*/ 179240 h 183094"/>
              <a:gd name="connsiteX5" fmla="*/ 3846 w 314153"/>
              <a:gd name="connsiteY5" fmla="*/ 160598 h 183094"/>
              <a:gd name="connsiteX6" fmla="*/ 147118 w 314153"/>
              <a:gd name="connsiteY6" fmla="*/ 3754 h 183094"/>
              <a:gd name="connsiteX7" fmla="*/ 157078 w 314153"/>
              <a:gd name="connsiteY7" fmla="*/ 20 h 183094"/>
              <a:gd name="connsiteX8" fmla="*/ 167039 w 314153"/>
              <a:gd name="connsiteY8" fmla="*/ 3754 h 183094"/>
              <a:gd name="connsiteX9" fmla="*/ 310298 w 314153"/>
              <a:gd name="connsiteY9" fmla="*/ 160598 h 183094"/>
              <a:gd name="connsiteX10" fmla="*/ 310298 w 314153"/>
              <a:gd name="connsiteY10" fmla="*/ 179240 h 18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153" h="183094">
                <a:moveTo>
                  <a:pt x="310298" y="179240"/>
                </a:moveTo>
                <a:cubicBezTo>
                  <a:pt x="305171" y="184380"/>
                  <a:pt x="296847" y="184380"/>
                  <a:pt x="291719" y="179240"/>
                </a:cubicBezTo>
                <a:lnTo>
                  <a:pt x="157078" y="31844"/>
                </a:lnTo>
                <a:lnTo>
                  <a:pt x="22437" y="179240"/>
                </a:lnTo>
                <a:cubicBezTo>
                  <a:pt x="17310" y="184380"/>
                  <a:pt x="8986" y="184380"/>
                  <a:pt x="3846" y="179240"/>
                </a:cubicBezTo>
                <a:cubicBezTo>
                  <a:pt x="-1282" y="174088"/>
                  <a:pt x="-1282" y="165739"/>
                  <a:pt x="3846" y="160598"/>
                </a:cubicBezTo>
                <a:lnTo>
                  <a:pt x="147118" y="3754"/>
                </a:lnTo>
                <a:cubicBezTo>
                  <a:pt x="149867" y="1004"/>
                  <a:pt x="153498" y="-172"/>
                  <a:pt x="157078" y="20"/>
                </a:cubicBezTo>
                <a:cubicBezTo>
                  <a:pt x="160659" y="-172"/>
                  <a:pt x="164290" y="1004"/>
                  <a:pt x="167039" y="3754"/>
                </a:cubicBezTo>
                <a:lnTo>
                  <a:pt x="310298" y="160598"/>
                </a:lnTo>
                <a:cubicBezTo>
                  <a:pt x="315439" y="165739"/>
                  <a:pt x="315439" y="174088"/>
                  <a:pt x="310298" y="17924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图形 86">
            <a:extLst>
              <a:ext uri="{FF2B5EF4-FFF2-40B4-BE49-F238E27FC236}">
                <a16:creationId xmlns:a16="http://schemas.microsoft.com/office/drawing/2014/main" id="{EFE21982-CD1C-4143-8537-9A597EF66D76}"/>
              </a:ext>
            </a:extLst>
          </p:cNvPr>
          <p:cNvSpPr/>
          <p:nvPr/>
        </p:nvSpPr>
        <p:spPr>
          <a:xfrm>
            <a:off x="9796910" y="4024247"/>
            <a:ext cx="314985" cy="314984"/>
          </a:xfrm>
          <a:custGeom>
            <a:avLst/>
            <a:gdLst>
              <a:gd name="connsiteX0" fmla="*/ 312102 w 314985"/>
              <a:gd name="connsiteY0" fmla="*/ 298182 h 314984"/>
              <a:gd name="connsiteX1" fmla="*/ 228742 w 314985"/>
              <a:gd name="connsiteY1" fmla="*/ 224666 h 314984"/>
              <a:gd name="connsiteX2" fmla="*/ 265769 w 314985"/>
              <a:gd name="connsiteY2" fmla="*/ 132884 h 314984"/>
              <a:gd name="connsiteX3" fmla="*/ 132884 w 314985"/>
              <a:gd name="connsiteY3" fmla="*/ 0 h 314984"/>
              <a:gd name="connsiteX4" fmla="*/ 0 w 314985"/>
              <a:gd name="connsiteY4" fmla="*/ 132884 h 314984"/>
              <a:gd name="connsiteX5" fmla="*/ 132884 w 314985"/>
              <a:gd name="connsiteY5" fmla="*/ 265769 h 314984"/>
              <a:gd name="connsiteX6" fmla="*/ 214082 w 314985"/>
              <a:gd name="connsiteY6" fmla="*/ 237844 h 314984"/>
              <a:gd name="connsiteX7" fmla="*/ 298182 w 314985"/>
              <a:gd name="connsiteY7" fmla="*/ 312101 h 314984"/>
              <a:gd name="connsiteX8" fmla="*/ 305142 w 314985"/>
              <a:gd name="connsiteY8" fmla="*/ 314985 h 314984"/>
              <a:gd name="connsiteX9" fmla="*/ 312101 w 314985"/>
              <a:gd name="connsiteY9" fmla="*/ 312101 h 314984"/>
              <a:gd name="connsiteX10" fmla="*/ 312102 w 314985"/>
              <a:gd name="connsiteY10" fmla="*/ 298182 h 314984"/>
              <a:gd name="connsiteX11" fmla="*/ 19687 w 314985"/>
              <a:gd name="connsiteY11" fmla="*/ 132884 h 314984"/>
              <a:gd name="connsiteX12" fmla="*/ 132885 w 314985"/>
              <a:gd name="connsiteY12" fmla="*/ 19686 h 314984"/>
              <a:gd name="connsiteX13" fmla="*/ 246083 w 314985"/>
              <a:gd name="connsiteY13" fmla="*/ 132884 h 314984"/>
              <a:gd name="connsiteX14" fmla="*/ 132885 w 314985"/>
              <a:gd name="connsiteY14" fmla="*/ 246082 h 314984"/>
              <a:gd name="connsiteX15" fmla="*/ 19687 w 314985"/>
              <a:gd name="connsiteY15" fmla="*/ 132884 h 3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985" h="314984">
                <a:moveTo>
                  <a:pt x="312102" y="298182"/>
                </a:moveTo>
                <a:lnTo>
                  <a:pt x="228742" y="224666"/>
                </a:lnTo>
                <a:cubicBezTo>
                  <a:pt x="251619" y="200788"/>
                  <a:pt x="265769" y="168480"/>
                  <a:pt x="265769" y="132884"/>
                </a:cubicBezTo>
                <a:cubicBezTo>
                  <a:pt x="265769" y="59608"/>
                  <a:pt x="206152" y="0"/>
                  <a:pt x="132884" y="0"/>
                </a:cubicBezTo>
                <a:cubicBezTo>
                  <a:pt x="59608" y="0"/>
                  <a:pt x="0" y="59608"/>
                  <a:pt x="0" y="132884"/>
                </a:cubicBezTo>
                <a:cubicBezTo>
                  <a:pt x="0" y="206151"/>
                  <a:pt x="59608" y="265769"/>
                  <a:pt x="132884" y="265769"/>
                </a:cubicBezTo>
                <a:cubicBezTo>
                  <a:pt x="163471" y="265769"/>
                  <a:pt x="191598" y="255271"/>
                  <a:pt x="214082" y="237844"/>
                </a:cubicBezTo>
                <a:lnTo>
                  <a:pt x="298182" y="312101"/>
                </a:lnTo>
                <a:cubicBezTo>
                  <a:pt x="300105" y="314024"/>
                  <a:pt x="302623" y="314985"/>
                  <a:pt x="305142" y="314985"/>
                </a:cubicBezTo>
                <a:cubicBezTo>
                  <a:pt x="307660" y="314985"/>
                  <a:pt x="310179" y="314024"/>
                  <a:pt x="312101" y="312101"/>
                </a:cubicBezTo>
                <a:cubicBezTo>
                  <a:pt x="315947" y="308256"/>
                  <a:pt x="315947" y="302027"/>
                  <a:pt x="312102" y="298182"/>
                </a:cubicBezTo>
                <a:close/>
                <a:moveTo>
                  <a:pt x="19687" y="132884"/>
                </a:moveTo>
                <a:cubicBezTo>
                  <a:pt x="19687" y="70470"/>
                  <a:pt x="70461" y="19686"/>
                  <a:pt x="132885" y="19686"/>
                </a:cubicBezTo>
                <a:cubicBezTo>
                  <a:pt x="195300" y="19686"/>
                  <a:pt x="246083" y="70470"/>
                  <a:pt x="246083" y="132884"/>
                </a:cubicBezTo>
                <a:cubicBezTo>
                  <a:pt x="246083" y="195308"/>
                  <a:pt x="195300" y="246082"/>
                  <a:pt x="132885" y="246082"/>
                </a:cubicBezTo>
                <a:cubicBezTo>
                  <a:pt x="70461" y="246082"/>
                  <a:pt x="19687" y="195308"/>
                  <a:pt x="19687" y="132884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图形 88">
            <a:extLst>
              <a:ext uri="{FF2B5EF4-FFF2-40B4-BE49-F238E27FC236}">
                <a16:creationId xmlns:a16="http://schemas.microsoft.com/office/drawing/2014/main" id="{F3E29B7D-6B2E-4135-AB84-0D1CA81DFD81}"/>
              </a:ext>
            </a:extLst>
          </p:cNvPr>
          <p:cNvSpPr/>
          <p:nvPr/>
        </p:nvSpPr>
        <p:spPr>
          <a:xfrm>
            <a:off x="10898045" y="4023102"/>
            <a:ext cx="314791" cy="314772"/>
          </a:xfrm>
          <a:custGeom>
            <a:avLst/>
            <a:gdLst>
              <a:gd name="connsiteX0" fmla="*/ 311910 w 314791"/>
              <a:gd name="connsiteY0" fmla="*/ 297977 h 314772"/>
              <a:gd name="connsiteX1" fmla="*/ 228602 w 314791"/>
              <a:gd name="connsiteY1" fmla="*/ 224517 h 314772"/>
              <a:gd name="connsiteX2" fmla="*/ 265603 w 314791"/>
              <a:gd name="connsiteY2" fmla="*/ 132795 h 314772"/>
              <a:gd name="connsiteX3" fmla="*/ 132803 w 314791"/>
              <a:gd name="connsiteY3" fmla="*/ 0 h 314772"/>
              <a:gd name="connsiteX4" fmla="*/ 0 w 314791"/>
              <a:gd name="connsiteY4" fmla="*/ 132795 h 314772"/>
              <a:gd name="connsiteX5" fmla="*/ 132803 w 314791"/>
              <a:gd name="connsiteY5" fmla="*/ 265589 h 314772"/>
              <a:gd name="connsiteX6" fmla="*/ 213945 w 314791"/>
              <a:gd name="connsiteY6" fmla="*/ 237686 h 314772"/>
              <a:gd name="connsiteX7" fmla="*/ 297993 w 314791"/>
              <a:gd name="connsiteY7" fmla="*/ 311887 h 314772"/>
              <a:gd name="connsiteX8" fmla="*/ 304951 w 314791"/>
              <a:gd name="connsiteY8" fmla="*/ 314772 h 314772"/>
              <a:gd name="connsiteX9" fmla="*/ 311910 w 314791"/>
              <a:gd name="connsiteY9" fmla="*/ 311887 h 314772"/>
              <a:gd name="connsiteX10" fmla="*/ 311910 w 314791"/>
              <a:gd name="connsiteY10" fmla="*/ 297977 h 314772"/>
              <a:gd name="connsiteX11" fmla="*/ 29514 w 314791"/>
              <a:gd name="connsiteY11" fmla="*/ 132795 h 314772"/>
              <a:gd name="connsiteX12" fmla="*/ 132803 w 314791"/>
              <a:gd name="connsiteY12" fmla="*/ 29510 h 314772"/>
              <a:gd name="connsiteX13" fmla="*/ 236092 w 314791"/>
              <a:gd name="connsiteY13" fmla="*/ 132795 h 314772"/>
              <a:gd name="connsiteX14" fmla="*/ 132803 w 314791"/>
              <a:gd name="connsiteY14" fmla="*/ 236079 h 314772"/>
              <a:gd name="connsiteX15" fmla="*/ 29514 w 314791"/>
              <a:gd name="connsiteY15" fmla="*/ 132795 h 31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791" h="314772">
                <a:moveTo>
                  <a:pt x="311910" y="297977"/>
                </a:moveTo>
                <a:lnTo>
                  <a:pt x="228602" y="224517"/>
                </a:lnTo>
                <a:cubicBezTo>
                  <a:pt x="251463" y="200652"/>
                  <a:pt x="265603" y="168369"/>
                  <a:pt x="265603" y="132795"/>
                </a:cubicBezTo>
                <a:cubicBezTo>
                  <a:pt x="265603" y="59572"/>
                  <a:pt x="206022" y="0"/>
                  <a:pt x="132803" y="0"/>
                </a:cubicBezTo>
                <a:cubicBezTo>
                  <a:pt x="59577" y="0"/>
                  <a:pt x="0" y="59572"/>
                  <a:pt x="0" y="132795"/>
                </a:cubicBezTo>
                <a:cubicBezTo>
                  <a:pt x="0" y="206010"/>
                  <a:pt x="59578" y="265589"/>
                  <a:pt x="132803" y="265589"/>
                </a:cubicBezTo>
                <a:cubicBezTo>
                  <a:pt x="163369" y="265589"/>
                  <a:pt x="191476" y="255103"/>
                  <a:pt x="213945" y="237686"/>
                </a:cubicBezTo>
                <a:lnTo>
                  <a:pt x="297993" y="311887"/>
                </a:lnTo>
                <a:cubicBezTo>
                  <a:pt x="299914" y="313808"/>
                  <a:pt x="302436" y="314772"/>
                  <a:pt x="304951" y="314772"/>
                </a:cubicBezTo>
                <a:cubicBezTo>
                  <a:pt x="307466" y="314772"/>
                  <a:pt x="309982" y="313808"/>
                  <a:pt x="311910" y="311887"/>
                </a:cubicBezTo>
                <a:cubicBezTo>
                  <a:pt x="315752" y="308044"/>
                  <a:pt x="315752" y="301820"/>
                  <a:pt x="311910" y="297977"/>
                </a:cubicBezTo>
                <a:close/>
                <a:moveTo>
                  <a:pt x="29514" y="132795"/>
                </a:moveTo>
                <a:cubicBezTo>
                  <a:pt x="29514" y="75843"/>
                  <a:pt x="75846" y="29510"/>
                  <a:pt x="132803" y="29510"/>
                </a:cubicBezTo>
                <a:cubicBezTo>
                  <a:pt x="189757" y="29510"/>
                  <a:pt x="236092" y="75843"/>
                  <a:pt x="236092" y="132795"/>
                </a:cubicBezTo>
                <a:cubicBezTo>
                  <a:pt x="236092" y="189747"/>
                  <a:pt x="189757" y="236079"/>
                  <a:pt x="132803" y="236079"/>
                </a:cubicBezTo>
                <a:cubicBezTo>
                  <a:pt x="75846" y="236079"/>
                  <a:pt x="29514" y="189747"/>
                  <a:pt x="29514" y="132795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图形 90">
            <a:extLst>
              <a:ext uri="{FF2B5EF4-FFF2-40B4-BE49-F238E27FC236}">
                <a16:creationId xmlns:a16="http://schemas.microsoft.com/office/drawing/2014/main" id="{C3B74B9A-77D4-41CA-BC7D-75D925CFC167}"/>
              </a:ext>
            </a:extLst>
          </p:cNvPr>
          <p:cNvSpPr/>
          <p:nvPr/>
        </p:nvSpPr>
        <p:spPr>
          <a:xfrm>
            <a:off x="975930" y="4887438"/>
            <a:ext cx="318382" cy="318369"/>
          </a:xfrm>
          <a:custGeom>
            <a:avLst/>
            <a:gdLst>
              <a:gd name="connsiteX0" fmla="*/ 159190 w 318382"/>
              <a:gd name="connsiteY0" fmla="*/ 0 h 318369"/>
              <a:gd name="connsiteX1" fmla="*/ 0 w 318382"/>
              <a:gd name="connsiteY1" fmla="*/ 159185 h 318369"/>
              <a:gd name="connsiteX2" fmla="*/ 159191 w 318382"/>
              <a:gd name="connsiteY2" fmla="*/ 318369 h 318369"/>
              <a:gd name="connsiteX3" fmla="*/ 318382 w 318382"/>
              <a:gd name="connsiteY3" fmla="*/ 159185 h 318369"/>
              <a:gd name="connsiteX4" fmla="*/ 159190 w 318382"/>
              <a:gd name="connsiteY4" fmla="*/ 0 h 318369"/>
              <a:gd name="connsiteX5" fmla="*/ 169803 w 318382"/>
              <a:gd name="connsiteY5" fmla="*/ 296605 h 318369"/>
              <a:gd name="connsiteX6" fmla="*/ 169803 w 318382"/>
              <a:gd name="connsiteY6" fmla="*/ 244083 h 318369"/>
              <a:gd name="connsiteX7" fmla="*/ 159190 w 318382"/>
              <a:gd name="connsiteY7" fmla="*/ 233470 h 318369"/>
              <a:gd name="connsiteX8" fmla="*/ 148578 w 318382"/>
              <a:gd name="connsiteY8" fmla="*/ 244083 h 318369"/>
              <a:gd name="connsiteX9" fmla="*/ 148578 w 318382"/>
              <a:gd name="connsiteY9" fmla="*/ 296605 h 318369"/>
              <a:gd name="connsiteX10" fmla="*/ 21733 w 318382"/>
              <a:gd name="connsiteY10" fmla="*/ 169797 h 318369"/>
              <a:gd name="connsiteX11" fmla="*/ 74289 w 318382"/>
              <a:gd name="connsiteY11" fmla="*/ 169797 h 318369"/>
              <a:gd name="connsiteX12" fmla="*/ 84902 w 318382"/>
              <a:gd name="connsiteY12" fmla="*/ 159185 h 318369"/>
              <a:gd name="connsiteX13" fmla="*/ 74289 w 318382"/>
              <a:gd name="connsiteY13" fmla="*/ 148572 h 318369"/>
              <a:gd name="connsiteX14" fmla="*/ 21733 w 318382"/>
              <a:gd name="connsiteY14" fmla="*/ 148572 h 318369"/>
              <a:gd name="connsiteX15" fmla="*/ 148578 w 318382"/>
              <a:gd name="connsiteY15" fmla="*/ 21763 h 318369"/>
              <a:gd name="connsiteX16" fmla="*/ 148578 w 318382"/>
              <a:gd name="connsiteY16" fmla="*/ 74286 h 318369"/>
              <a:gd name="connsiteX17" fmla="*/ 159191 w 318382"/>
              <a:gd name="connsiteY17" fmla="*/ 84899 h 318369"/>
              <a:gd name="connsiteX18" fmla="*/ 169804 w 318382"/>
              <a:gd name="connsiteY18" fmla="*/ 74286 h 318369"/>
              <a:gd name="connsiteX19" fmla="*/ 169804 w 318382"/>
              <a:gd name="connsiteY19" fmla="*/ 21763 h 318369"/>
              <a:gd name="connsiteX20" fmla="*/ 296649 w 318382"/>
              <a:gd name="connsiteY20" fmla="*/ 148572 h 318369"/>
              <a:gd name="connsiteX21" fmla="*/ 244092 w 318382"/>
              <a:gd name="connsiteY21" fmla="*/ 148572 h 318369"/>
              <a:gd name="connsiteX22" fmla="*/ 233480 w 318382"/>
              <a:gd name="connsiteY22" fmla="*/ 159185 h 318369"/>
              <a:gd name="connsiteX23" fmla="*/ 244092 w 318382"/>
              <a:gd name="connsiteY23" fmla="*/ 169797 h 318369"/>
              <a:gd name="connsiteX24" fmla="*/ 296649 w 318382"/>
              <a:gd name="connsiteY24" fmla="*/ 169797 h 318369"/>
              <a:gd name="connsiteX25" fmla="*/ 169803 w 318382"/>
              <a:gd name="connsiteY25" fmla="*/ 296605 h 318369"/>
              <a:gd name="connsiteX26" fmla="*/ 159190 w 318382"/>
              <a:gd name="connsiteY26" fmla="*/ 127347 h 318369"/>
              <a:gd name="connsiteX27" fmla="*/ 127352 w 318382"/>
              <a:gd name="connsiteY27" fmla="*/ 159185 h 318369"/>
              <a:gd name="connsiteX28" fmla="*/ 159190 w 318382"/>
              <a:gd name="connsiteY28" fmla="*/ 191022 h 318369"/>
              <a:gd name="connsiteX29" fmla="*/ 191029 w 318382"/>
              <a:gd name="connsiteY29" fmla="*/ 159185 h 318369"/>
              <a:gd name="connsiteX30" fmla="*/ 159190 w 318382"/>
              <a:gd name="connsiteY30" fmla="*/ 127347 h 318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8382" h="318369">
                <a:moveTo>
                  <a:pt x="159190" y="0"/>
                </a:moveTo>
                <a:cubicBezTo>
                  <a:pt x="71273" y="0"/>
                  <a:pt x="0" y="71271"/>
                  <a:pt x="0" y="159185"/>
                </a:cubicBezTo>
                <a:cubicBezTo>
                  <a:pt x="0" y="247099"/>
                  <a:pt x="71273" y="318369"/>
                  <a:pt x="159191" y="318369"/>
                </a:cubicBezTo>
                <a:cubicBezTo>
                  <a:pt x="247109" y="318369"/>
                  <a:pt x="318382" y="247099"/>
                  <a:pt x="318382" y="159185"/>
                </a:cubicBezTo>
                <a:cubicBezTo>
                  <a:pt x="318382" y="71271"/>
                  <a:pt x="247108" y="0"/>
                  <a:pt x="159190" y="0"/>
                </a:cubicBezTo>
                <a:close/>
                <a:moveTo>
                  <a:pt x="169803" y="296605"/>
                </a:moveTo>
                <a:lnTo>
                  <a:pt x="169803" y="244083"/>
                </a:lnTo>
                <a:cubicBezTo>
                  <a:pt x="169803" y="238228"/>
                  <a:pt x="165057" y="233470"/>
                  <a:pt x="159190" y="233470"/>
                </a:cubicBezTo>
                <a:cubicBezTo>
                  <a:pt x="153325" y="233470"/>
                  <a:pt x="148578" y="238228"/>
                  <a:pt x="148578" y="244083"/>
                </a:cubicBezTo>
                <a:lnTo>
                  <a:pt x="148578" y="296605"/>
                </a:lnTo>
                <a:cubicBezTo>
                  <a:pt x="80870" y="291444"/>
                  <a:pt x="26905" y="237492"/>
                  <a:pt x="21733" y="169797"/>
                </a:cubicBezTo>
                <a:lnTo>
                  <a:pt x="74289" y="169797"/>
                </a:lnTo>
                <a:cubicBezTo>
                  <a:pt x="80155" y="169797"/>
                  <a:pt x="84902" y="165050"/>
                  <a:pt x="84902" y="159185"/>
                </a:cubicBezTo>
                <a:cubicBezTo>
                  <a:pt x="84902" y="153319"/>
                  <a:pt x="80155" y="148572"/>
                  <a:pt x="74289" y="148572"/>
                </a:cubicBezTo>
                <a:lnTo>
                  <a:pt x="21733" y="148572"/>
                </a:lnTo>
                <a:cubicBezTo>
                  <a:pt x="26905" y="80877"/>
                  <a:pt x="80870" y="26925"/>
                  <a:pt x="148578" y="21763"/>
                </a:cubicBezTo>
                <a:lnTo>
                  <a:pt x="148578" y="74286"/>
                </a:lnTo>
                <a:cubicBezTo>
                  <a:pt x="148578" y="80152"/>
                  <a:pt x="153325" y="84899"/>
                  <a:pt x="159191" y="84899"/>
                </a:cubicBezTo>
                <a:cubicBezTo>
                  <a:pt x="165057" y="84899"/>
                  <a:pt x="169804" y="80152"/>
                  <a:pt x="169804" y="74286"/>
                </a:cubicBezTo>
                <a:lnTo>
                  <a:pt x="169804" y="21763"/>
                </a:lnTo>
                <a:cubicBezTo>
                  <a:pt x="237512" y="26925"/>
                  <a:pt x="291477" y="80877"/>
                  <a:pt x="296649" y="148572"/>
                </a:cubicBezTo>
                <a:lnTo>
                  <a:pt x="244092" y="148572"/>
                </a:lnTo>
                <a:cubicBezTo>
                  <a:pt x="238237" y="148572"/>
                  <a:pt x="233480" y="153319"/>
                  <a:pt x="233480" y="159185"/>
                </a:cubicBezTo>
                <a:cubicBezTo>
                  <a:pt x="233480" y="165050"/>
                  <a:pt x="238237" y="169797"/>
                  <a:pt x="244092" y="169797"/>
                </a:cubicBezTo>
                <a:lnTo>
                  <a:pt x="296649" y="169797"/>
                </a:lnTo>
                <a:cubicBezTo>
                  <a:pt x="291477" y="237492"/>
                  <a:pt x="237512" y="291444"/>
                  <a:pt x="169803" y="296605"/>
                </a:cubicBezTo>
                <a:close/>
                <a:moveTo>
                  <a:pt x="159190" y="127347"/>
                </a:moveTo>
                <a:cubicBezTo>
                  <a:pt x="141603" y="127347"/>
                  <a:pt x="127352" y="141598"/>
                  <a:pt x="127352" y="159185"/>
                </a:cubicBezTo>
                <a:cubicBezTo>
                  <a:pt x="127352" y="176771"/>
                  <a:pt x="141603" y="191022"/>
                  <a:pt x="159190" y="191022"/>
                </a:cubicBezTo>
                <a:cubicBezTo>
                  <a:pt x="176778" y="191022"/>
                  <a:pt x="191029" y="176771"/>
                  <a:pt x="191029" y="159185"/>
                </a:cubicBezTo>
                <a:cubicBezTo>
                  <a:pt x="191029" y="141598"/>
                  <a:pt x="176778" y="127347"/>
                  <a:pt x="159190" y="127347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图形 92">
            <a:extLst>
              <a:ext uri="{FF2B5EF4-FFF2-40B4-BE49-F238E27FC236}">
                <a16:creationId xmlns:a16="http://schemas.microsoft.com/office/drawing/2014/main" id="{1A6DE359-2E3A-42DC-A791-35FB8936A10F}"/>
              </a:ext>
            </a:extLst>
          </p:cNvPr>
          <p:cNvSpPr/>
          <p:nvPr/>
        </p:nvSpPr>
        <p:spPr>
          <a:xfrm>
            <a:off x="2079555" y="4889005"/>
            <a:ext cx="313809" cy="313796"/>
          </a:xfrm>
          <a:custGeom>
            <a:avLst/>
            <a:gdLst>
              <a:gd name="connsiteX0" fmla="*/ 306677 w 313809"/>
              <a:gd name="connsiteY0" fmla="*/ 313797 h 313796"/>
              <a:gd name="connsiteX1" fmla="*/ 263885 w 313809"/>
              <a:gd name="connsiteY1" fmla="*/ 313797 h 313796"/>
              <a:gd name="connsiteX2" fmla="*/ 256753 w 313809"/>
              <a:gd name="connsiteY2" fmla="*/ 306665 h 313796"/>
              <a:gd name="connsiteX3" fmla="*/ 263885 w 313809"/>
              <a:gd name="connsiteY3" fmla="*/ 299533 h 313796"/>
              <a:gd name="connsiteX4" fmla="*/ 299545 w 313809"/>
              <a:gd name="connsiteY4" fmla="*/ 299533 h 313796"/>
              <a:gd name="connsiteX5" fmla="*/ 299545 w 313809"/>
              <a:gd name="connsiteY5" fmla="*/ 263875 h 313796"/>
              <a:gd name="connsiteX6" fmla="*/ 306677 w 313809"/>
              <a:gd name="connsiteY6" fmla="*/ 256743 h 313796"/>
              <a:gd name="connsiteX7" fmla="*/ 313809 w 313809"/>
              <a:gd name="connsiteY7" fmla="*/ 263875 h 313796"/>
              <a:gd name="connsiteX8" fmla="*/ 313809 w 313809"/>
              <a:gd name="connsiteY8" fmla="*/ 306665 h 313796"/>
              <a:gd name="connsiteX9" fmla="*/ 306677 w 313809"/>
              <a:gd name="connsiteY9" fmla="*/ 313797 h 313796"/>
              <a:gd name="connsiteX10" fmla="*/ 306677 w 313809"/>
              <a:gd name="connsiteY10" fmla="*/ 228216 h 313796"/>
              <a:gd name="connsiteX11" fmla="*/ 299545 w 313809"/>
              <a:gd name="connsiteY11" fmla="*/ 221084 h 313796"/>
              <a:gd name="connsiteX12" fmla="*/ 299545 w 313809"/>
              <a:gd name="connsiteY12" fmla="*/ 178293 h 313796"/>
              <a:gd name="connsiteX13" fmla="*/ 306677 w 313809"/>
              <a:gd name="connsiteY13" fmla="*/ 171162 h 313796"/>
              <a:gd name="connsiteX14" fmla="*/ 313809 w 313809"/>
              <a:gd name="connsiteY14" fmla="*/ 178293 h 313796"/>
              <a:gd name="connsiteX15" fmla="*/ 313809 w 313809"/>
              <a:gd name="connsiteY15" fmla="*/ 221084 h 313796"/>
              <a:gd name="connsiteX16" fmla="*/ 306677 w 313809"/>
              <a:gd name="connsiteY16" fmla="*/ 228216 h 313796"/>
              <a:gd name="connsiteX17" fmla="*/ 306677 w 313809"/>
              <a:gd name="connsiteY17" fmla="*/ 142635 h 313796"/>
              <a:gd name="connsiteX18" fmla="*/ 299545 w 313809"/>
              <a:gd name="connsiteY18" fmla="*/ 135503 h 313796"/>
              <a:gd name="connsiteX19" fmla="*/ 299545 w 313809"/>
              <a:gd name="connsiteY19" fmla="*/ 92712 h 313796"/>
              <a:gd name="connsiteX20" fmla="*/ 306677 w 313809"/>
              <a:gd name="connsiteY20" fmla="*/ 85581 h 313796"/>
              <a:gd name="connsiteX21" fmla="*/ 313809 w 313809"/>
              <a:gd name="connsiteY21" fmla="*/ 92712 h 313796"/>
              <a:gd name="connsiteX22" fmla="*/ 313809 w 313809"/>
              <a:gd name="connsiteY22" fmla="*/ 135503 h 313796"/>
              <a:gd name="connsiteX23" fmla="*/ 306677 w 313809"/>
              <a:gd name="connsiteY23" fmla="*/ 142635 h 313796"/>
              <a:gd name="connsiteX24" fmla="*/ 306677 w 313809"/>
              <a:gd name="connsiteY24" fmla="*/ 57054 h 313796"/>
              <a:gd name="connsiteX25" fmla="*/ 299545 w 313809"/>
              <a:gd name="connsiteY25" fmla="*/ 49922 h 313796"/>
              <a:gd name="connsiteX26" fmla="*/ 299545 w 313809"/>
              <a:gd name="connsiteY26" fmla="*/ 14264 h 313796"/>
              <a:gd name="connsiteX27" fmla="*/ 263885 w 313809"/>
              <a:gd name="connsiteY27" fmla="*/ 14264 h 313796"/>
              <a:gd name="connsiteX28" fmla="*/ 256753 w 313809"/>
              <a:gd name="connsiteY28" fmla="*/ 7132 h 313796"/>
              <a:gd name="connsiteX29" fmla="*/ 263885 w 313809"/>
              <a:gd name="connsiteY29" fmla="*/ 0 h 313796"/>
              <a:gd name="connsiteX30" fmla="*/ 306677 w 313809"/>
              <a:gd name="connsiteY30" fmla="*/ 0 h 313796"/>
              <a:gd name="connsiteX31" fmla="*/ 313809 w 313809"/>
              <a:gd name="connsiteY31" fmla="*/ 7132 h 313796"/>
              <a:gd name="connsiteX32" fmla="*/ 313809 w 313809"/>
              <a:gd name="connsiteY32" fmla="*/ 49922 h 313796"/>
              <a:gd name="connsiteX33" fmla="*/ 306677 w 313809"/>
              <a:gd name="connsiteY33" fmla="*/ 57054 h 313796"/>
              <a:gd name="connsiteX34" fmla="*/ 221093 w 313809"/>
              <a:gd name="connsiteY34" fmla="*/ 313797 h 313796"/>
              <a:gd name="connsiteX35" fmla="*/ 178300 w 313809"/>
              <a:gd name="connsiteY35" fmla="*/ 313797 h 313796"/>
              <a:gd name="connsiteX36" fmla="*/ 171169 w 313809"/>
              <a:gd name="connsiteY36" fmla="*/ 306665 h 313796"/>
              <a:gd name="connsiteX37" fmla="*/ 178300 w 313809"/>
              <a:gd name="connsiteY37" fmla="*/ 299533 h 313796"/>
              <a:gd name="connsiteX38" fmla="*/ 221093 w 313809"/>
              <a:gd name="connsiteY38" fmla="*/ 299533 h 313796"/>
              <a:gd name="connsiteX39" fmla="*/ 228225 w 313809"/>
              <a:gd name="connsiteY39" fmla="*/ 306665 h 313796"/>
              <a:gd name="connsiteX40" fmla="*/ 221093 w 313809"/>
              <a:gd name="connsiteY40" fmla="*/ 313797 h 313796"/>
              <a:gd name="connsiteX41" fmla="*/ 221093 w 313809"/>
              <a:gd name="connsiteY41" fmla="*/ 14264 h 313796"/>
              <a:gd name="connsiteX42" fmla="*/ 178300 w 313809"/>
              <a:gd name="connsiteY42" fmla="*/ 14264 h 313796"/>
              <a:gd name="connsiteX43" fmla="*/ 171169 w 313809"/>
              <a:gd name="connsiteY43" fmla="*/ 7132 h 313796"/>
              <a:gd name="connsiteX44" fmla="*/ 178300 w 313809"/>
              <a:gd name="connsiteY44" fmla="*/ 0 h 313796"/>
              <a:gd name="connsiteX45" fmla="*/ 221093 w 313809"/>
              <a:gd name="connsiteY45" fmla="*/ 0 h 313796"/>
              <a:gd name="connsiteX46" fmla="*/ 228225 w 313809"/>
              <a:gd name="connsiteY46" fmla="*/ 7132 h 313796"/>
              <a:gd name="connsiteX47" fmla="*/ 221093 w 313809"/>
              <a:gd name="connsiteY47" fmla="*/ 14264 h 313796"/>
              <a:gd name="connsiteX48" fmla="*/ 213069 w 313809"/>
              <a:gd name="connsiteY48" fmla="*/ 142635 h 313796"/>
              <a:gd name="connsiteX49" fmla="*/ 227333 w 313809"/>
              <a:gd name="connsiteY49" fmla="*/ 156898 h 313796"/>
              <a:gd name="connsiteX50" fmla="*/ 213069 w 313809"/>
              <a:gd name="connsiteY50" fmla="*/ 171161 h 313796"/>
              <a:gd name="connsiteX51" fmla="*/ 170277 w 313809"/>
              <a:gd name="connsiteY51" fmla="*/ 171161 h 313796"/>
              <a:gd name="connsiteX52" fmla="*/ 170277 w 313809"/>
              <a:gd name="connsiteY52" fmla="*/ 213953 h 313796"/>
              <a:gd name="connsiteX53" fmla="*/ 156013 w 313809"/>
              <a:gd name="connsiteY53" fmla="*/ 228216 h 313796"/>
              <a:gd name="connsiteX54" fmla="*/ 141749 w 313809"/>
              <a:gd name="connsiteY54" fmla="*/ 213953 h 313796"/>
              <a:gd name="connsiteX55" fmla="*/ 141749 w 313809"/>
              <a:gd name="connsiteY55" fmla="*/ 171161 h 313796"/>
              <a:gd name="connsiteX56" fmla="*/ 98957 w 313809"/>
              <a:gd name="connsiteY56" fmla="*/ 171161 h 313796"/>
              <a:gd name="connsiteX57" fmla="*/ 84693 w 313809"/>
              <a:gd name="connsiteY57" fmla="*/ 156898 h 313796"/>
              <a:gd name="connsiteX58" fmla="*/ 98957 w 313809"/>
              <a:gd name="connsiteY58" fmla="*/ 142635 h 313796"/>
              <a:gd name="connsiteX59" fmla="*/ 141749 w 313809"/>
              <a:gd name="connsiteY59" fmla="*/ 142635 h 313796"/>
              <a:gd name="connsiteX60" fmla="*/ 141749 w 313809"/>
              <a:gd name="connsiteY60" fmla="*/ 99844 h 313796"/>
              <a:gd name="connsiteX61" fmla="*/ 156013 w 313809"/>
              <a:gd name="connsiteY61" fmla="*/ 85581 h 313796"/>
              <a:gd name="connsiteX62" fmla="*/ 170277 w 313809"/>
              <a:gd name="connsiteY62" fmla="*/ 99844 h 313796"/>
              <a:gd name="connsiteX63" fmla="*/ 170277 w 313809"/>
              <a:gd name="connsiteY63" fmla="*/ 142635 h 313796"/>
              <a:gd name="connsiteX64" fmla="*/ 213069 w 313809"/>
              <a:gd name="connsiteY64" fmla="*/ 142635 h 313796"/>
              <a:gd name="connsiteX65" fmla="*/ 135508 w 313809"/>
              <a:gd name="connsiteY65" fmla="*/ 14264 h 313796"/>
              <a:gd name="connsiteX66" fmla="*/ 92716 w 313809"/>
              <a:gd name="connsiteY66" fmla="*/ 14264 h 313796"/>
              <a:gd name="connsiteX67" fmla="*/ 85584 w 313809"/>
              <a:gd name="connsiteY67" fmla="*/ 7132 h 313796"/>
              <a:gd name="connsiteX68" fmla="*/ 92716 w 313809"/>
              <a:gd name="connsiteY68" fmla="*/ 0 h 313796"/>
              <a:gd name="connsiteX69" fmla="*/ 135508 w 313809"/>
              <a:gd name="connsiteY69" fmla="*/ 0 h 313796"/>
              <a:gd name="connsiteX70" fmla="*/ 142641 w 313809"/>
              <a:gd name="connsiteY70" fmla="*/ 7132 h 313796"/>
              <a:gd name="connsiteX71" fmla="*/ 135508 w 313809"/>
              <a:gd name="connsiteY71" fmla="*/ 14264 h 313796"/>
              <a:gd name="connsiteX72" fmla="*/ 49924 w 313809"/>
              <a:gd name="connsiteY72" fmla="*/ 313797 h 313796"/>
              <a:gd name="connsiteX73" fmla="*/ 7132 w 313809"/>
              <a:gd name="connsiteY73" fmla="*/ 313797 h 313796"/>
              <a:gd name="connsiteX74" fmla="*/ 0 w 313809"/>
              <a:gd name="connsiteY74" fmla="*/ 306665 h 313796"/>
              <a:gd name="connsiteX75" fmla="*/ 0 w 313809"/>
              <a:gd name="connsiteY75" fmla="*/ 263874 h 313796"/>
              <a:gd name="connsiteX76" fmla="*/ 7132 w 313809"/>
              <a:gd name="connsiteY76" fmla="*/ 256743 h 313796"/>
              <a:gd name="connsiteX77" fmla="*/ 14264 w 313809"/>
              <a:gd name="connsiteY77" fmla="*/ 263874 h 313796"/>
              <a:gd name="connsiteX78" fmla="*/ 14264 w 313809"/>
              <a:gd name="connsiteY78" fmla="*/ 299533 h 313796"/>
              <a:gd name="connsiteX79" fmla="*/ 49924 w 313809"/>
              <a:gd name="connsiteY79" fmla="*/ 299533 h 313796"/>
              <a:gd name="connsiteX80" fmla="*/ 57056 w 313809"/>
              <a:gd name="connsiteY80" fmla="*/ 306665 h 313796"/>
              <a:gd name="connsiteX81" fmla="*/ 49924 w 313809"/>
              <a:gd name="connsiteY81" fmla="*/ 313797 h 313796"/>
              <a:gd name="connsiteX82" fmla="*/ 49924 w 313809"/>
              <a:gd name="connsiteY82" fmla="*/ 14264 h 313796"/>
              <a:gd name="connsiteX83" fmla="*/ 14264 w 313809"/>
              <a:gd name="connsiteY83" fmla="*/ 14264 h 313796"/>
              <a:gd name="connsiteX84" fmla="*/ 14264 w 313809"/>
              <a:gd name="connsiteY84" fmla="*/ 49922 h 313796"/>
              <a:gd name="connsiteX85" fmla="*/ 7132 w 313809"/>
              <a:gd name="connsiteY85" fmla="*/ 57054 h 313796"/>
              <a:gd name="connsiteX86" fmla="*/ 0 w 313809"/>
              <a:gd name="connsiteY86" fmla="*/ 49922 h 313796"/>
              <a:gd name="connsiteX87" fmla="*/ 0 w 313809"/>
              <a:gd name="connsiteY87" fmla="*/ 7132 h 313796"/>
              <a:gd name="connsiteX88" fmla="*/ 7132 w 313809"/>
              <a:gd name="connsiteY88" fmla="*/ 0 h 313796"/>
              <a:gd name="connsiteX89" fmla="*/ 49924 w 313809"/>
              <a:gd name="connsiteY89" fmla="*/ 0 h 313796"/>
              <a:gd name="connsiteX90" fmla="*/ 57056 w 313809"/>
              <a:gd name="connsiteY90" fmla="*/ 7132 h 313796"/>
              <a:gd name="connsiteX91" fmla="*/ 49924 w 313809"/>
              <a:gd name="connsiteY91" fmla="*/ 14264 h 313796"/>
              <a:gd name="connsiteX92" fmla="*/ 7132 w 313809"/>
              <a:gd name="connsiteY92" fmla="*/ 85581 h 313796"/>
              <a:gd name="connsiteX93" fmla="*/ 14264 w 313809"/>
              <a:gd name="connsiteY93" fmla="*/ 92712 h 313796"/>
              <a:gd name="connsiteX94" fmla="*/ 14264 w 313809"/>
              <a:gd name="connsiteY94" fmla="*/ 135503 h 313796"/>
              <a:gd name="connsiteX95" fmla="*/ 7132 w 313809"/>
              <a:gd name="connsiteY95" fmla="*/ 142635 h 313796"/>
              <a:gd name="connsiteX96" fmla="*/ 0 w 313809"/>
              <a:gd name="connsiteY96" fmla="*/ 135503 h 313796"/>
              <a:gd name="connsiteX97" fmla="*/ 0 w 313809"/>
              <a:gd name="connsiteY97" fmla="*/ 92712 h 313796"/>
              <a:gd name="connsiteX98" fmla="*/ 7132 w 313809"/>
              <a:gd name="connsiteY98" fmla="*/ 85581 h 313796"/>
              <a:gd name="connsiteX99" fmla="*/ 7132 w 313809"/>
              <a:gd name="connsiteY99" fmla="*/ 171161 h 313796"/>
              <a:gd name="connsiteX100" fmla="*/ 14264 w 313809"/>
              <a:gd name="connsiteY100" fmla="*/ 178293 h 313796"/>
              <a:gd name="connsiteX101" fmla="*/ 14264 w 313809"/>
              <a:gd name="connsiteY101" fmla="*/ 221084 h 313796"/>
              <a:gd name="connsiteX102" fmla="*/ 7132 w 313809"/>
              <a:gd name="connsiteY102" fmla="*/ 228216 h 313796"/>
              <a:gd name="connsiteX103" fmla="*/ 0 w 313809"/>
              <a:gd name="connsiteY103" fmla="*/ 221084 h 313796"/>
              <a:gd name="connsiteX104" fmla="*/ 0 w 313809"/>
              <a:gd name="connsiteY104" fmla="*/ 178293 h 313796"/>
              <a:gd name="connsiteX105" fmla="*/ 7132 w 313809"/>
              <a:gd name="connsiteY105" fmla="*/ 171161 h 313796"/>
              <a:gd name="connsiteX106" fmla="*/ 92716 w 313809"/>
              <a:gd name="connsiteY106" fmla="*/ 299533 h 313796"/>
              <a:gd name="connsiteX107" fmla="*/ 135508 w 313809"/>
              <a:gd name="connsiteY107" fmla="*/ 299533 h 313796"/>
              <a:gd name="connsiteX108" fmla="*/ 142641 w 313809"/>
              <a:gd name="connsiteY108" fmla="*/ 306665 h 313796"/>
              <a:gd name="connsiteX109" fmla="*/ 135508 w 313809"/>
              <a:gd name="connsiteY109" fmla="*/ 313797 h 313796"/>
              <a:gd name="connsiteX110" fmla="*/ 92716 w 313809"/>
              <a:gd name="connsiteY110" fmla="*/ 313797 h 313796"/>
              <a:gd name="connsiteX111" fmla="*/ 85584 w 313809"/>
              <a:gd name="connsiteY111" fmla="*/ 306665 h 313796"/>
              <a:gd name="connsiteX112" fmla="*/ 92716 w 313809"/>
              <a:gd name="connsiteY112" fmla="*/ 299533 h 31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13809" h="313796">
                <a:moveTo>
                  <a:pt x="306677" y="313797"/>
                </a:moveTo>
                <a:lnTo>
                  <a:pt x="263885" y="313797"/>
                </a:lnTo>
                <a:cubicBezTo>
                  <a:pt x="259943" y="313797"/>
                  <a:pt x="256753" y="310593"/>
                  <a:pt x="256753" y="306665"/>
                </a:cubicBezTo>
                <a:cubicBezTo>
                  <a:pt x="256753" y="302723"/>
                  <a:pt x="259943" y="299533"/>
                  <a:pt x="263885" y="299533"/>
                </a:cubicBezTo>
                <a:lnTo>
                  <a:pt x="299545" y="299533"/>
                </a:lnTo>
                <a:lnTo>
                  <a:pt x="299545" y="263875"/>
                </a:lnTo>
                <a:cubicBezTo>
                  <a:pt x="299545" y="259933"/>
                  <a:pt x="302735" y="256743"/>
                  <a:pt x="306677" y="256743"/>
                </a:cubicBezTo>
                <a:cubicBezTo>
                  <a:pt x="310606" y="256743"/>
                  <a:pt x="313809" y="259933"/>
                  <a:pt x="313809" y="263875"/>
                </a:cubicBezTo>
                <a:lnTo>
                  <a:pt x="313809" y="306665"/>
                </a:lnTo>
                <a:cubicBezTo>
                  <a:pt x="313809" y="310593"/>
                  <a:pt x="310606" y="313797"/>
                  <a:pt x="306677" y="313797"/>
                </a:cubicBezTo>
                <a:close/>
                <a:moveTo>
                  <a:pt x="306677" y="228216"/>
                </a:moveTo>
                <a:cubicBezTo>
                  <a:pt x="302735" y="228216"/>
                  <a:pt x="299545" y="225012"/>
                  <a:pt x="299545" y="221084"/>
                </a:cubicBezTo>
                <a:lnTo>
                  <a:pt x="299545" y="178293"/>
                </a:lnTo>
                <a:cubicBezTo>
                  <a:pt x="299545" y="174352"/>
                  <a:pt x="302735" y="171162"/>
                  <a:pt x="306677" y="171162"/>
                </a:cubicBezTo>
                <a:cubicBezTo>
                  <a:pt x="310606" y="171162"/>
                  <a:pt x="313809" y="174352"/>
                  <a:pt x="313809" y="178293"/>
                </a:cubicBezTo>
                <a:lnTo>
                  <a:pt x="313809" y="221084"/>
                </a:lnTo>
                <a:cubicBezTo>
                  <a:pt x="313809" y="225012"/>
                  <a:pt x="310606" y="228216"/>
                  <a:pt x="306677" y="228216"/>
                </a:cubicBezTo>
                <a:close/>
                <a:moveTo>
                  <a:pt x="306677" y="142635"/>
                </a:moveTo>
                <a:cubicBezTo>
                  <a:pt x="302735" y="142635"/>
                  <a:pt x="299545" y="139431"/>
                  <a:pt x="299545" y="135503"/>
                </a:cubicBezTo>
                <a:lnTo>
                  <a:pt x="299545" y="92712"/>
                </a:lnTo>
                <a:cubicBezTo>
                  <a:pt x="299545" y="88771"/>
                  <a:pt x="302735" y="85581"/>
                  <a:pt x="306677" y="85581"/>
                </a:cubicBezTo>
                <a:cubicBezTo>
                  <a:pt x="310606" y="85581"/>
                  <a:pt x="313809" y="88771"/>
                  <a:pt x="313809" y="92712"/>
                </a:cubicBezTo>
                <a:lnTo>
                  <a:pt x="313809" y="135503"/>
                </a:lnTo>
                <a:cubicBezTo>
                  <a:pt x="313809" y="139431"/>
                  <a:pt x="310606" y="142635"/>
                  <a:pt x="306677" y="142635"/>
                </a:cubicBezTo>
                <a:close/>
                <a:moveTo>
                  <a:pt x="306677" y="57054"/>
                </a:moveTo>
                <a:cubicBezTo>
                  <a:pt x="302735" y="57054"/>
                  <a:pt x="299545" y="53851"/>
                  <a:pt x="299545" y="49922"/>
                </a:cubicBezTo>
                <a:lnTo>
                  <a:pt x="299545" y="14264"/>
                </a:lnTo>
                <a:lnTo>
                  <a:pt x="263885" y="14264"/>
                </a:lnTo>
                <a:cubicBezTo>
                  <a:pt x="259943" y="14264"/>
                  <a:pt x="256753" y="11060"/>
                  <a:pt x="256753" y="7132"/>
                </a:cubicBezTo>
                <a:cubicBezTo>
                  <a:pt x="256753" y="3190"/>
                  <a:pt x="259943" y="0"/>
                  <a:pt x="263885" y="0"/>
                </a:cubicBezTo>
                <a:lnTo>
                  <a:pt x="306677" y="0"/>
                </a:lnTo>
                <a:cubicBezTo>
                  <a:pt x="310606" y="0"/>
                  <a:pt x="313809" y="3190"/>
                  <a:pt x="313809" y="7132"/>
                </a:cubicBezTo>
                <a:lnTo>
                  <a:pt x="313809" y="49922"/>
                </a:lnTo>
                <a:cubicBezTo>
                  <a:pt x="313809" y="53850"/>
                  <a:pt x="310606" y="57054"/>
                  <a:pt x="306677" y="57054"/>
                </a:cubicBezTo>
                <a:close/>
                <a:moveTo>
                  <a:pt x="221093" y="313797"/>
                </a:moveTo>
                <a:lnTo>
                  <a:pt x="178300" y="313797"/>
                </a:lnTo>
                <a:cubicBezTo>
                  <a:pt x="174359" y="313797"/>
                  <a:pt x="171169" y="310593"/>
                  <a:pt x="171169" y="306665"/>
                </a:cubicBezTo>
                <a:cubicBezTo>
                  <a:pt x="171169" y="302723"/>
                  <a:pt x="174359" y="299533"/>
                  <a:pt x="178300" y="299533"/>
                </a:cubicBezTo>
                <a:lnTo>
                  <a:pt x="221093" y="299533"/>
                </a:lnTo>
                <a:cubicBezTo>
                  <a:pt x="225021" y="299533"/>
                  <a:pt x="228225" y="302723"/>
                  <a:pt x="228225" y="306665"/>
                </a:cubicBezTo>
                <a:cubicBezTo>
                  <a:pt x="228225" y="310593"/>
                  <a:pt x="225021" y="313797"/>
                  <a:pt x="221093" y="313797"/>
                </a:cubicBezTo>
                <a:close/>
                <a:moveTo>
                  <a:pt x="221093" y="14264"/>
                </a:moveTo>
                <a:lnTo>
                  <a:pt x="178300" y="14264"/>
                </a:lnTo>
                <a:cubicBezTo>
                  <a:pt x="174359" y="14264"/>
                  <a:pt x="171169" y="11060"/>
                  <a:pt x="171169" y="7132"/>
                </a:cubicBezTo>
                <a:cubicBezTo>
                  <a:pt x="171169" y="3190"/>
                  <a:pt x="174359" y="0"/>
                  <a:pt x="178300" y="0"/>
                </a:cubicBezTo>
                <a:lnTo>
                  <a:pt x="221093" y="0"/>
                </a:lnTo>
                <a:cubicBezTo>
                  <a:pt x="225021" y="0"/>
                  <a:pt x="228225" y="3190"/>
                  <a:pt x="228225" y="7132"/>
                </a:cubicBezTo>
                <a:cubicBezTo>
                  <a:pt x="228225" y="11060"/>
                  <a:pt x="225021" y="14264"/>
                  <a:pt x="221093" y="14264"/>
                </a:cubicBezTo>
                <a:close/>
                <a:moveTo>
                  <a:pt x="213069" y="142635"/>
                </a:moveTo>
                <a:cubicBezTo>
                  <a:pt x="220940" y="142635"/>
                  <a:pt x="227333" y="149015"/>
                  <a:pt x="227333" y="156898"/>
                </a:cubicBezTo>
                <a:cubicBezTo>
                  <a:pt x="227333" y="164768"/>
                  <a:pt x="220940" y="171161"/>
                  <a:pt x="213069" y="171161"/>
                </a:cubicBezTo>
                <a:lnTo>
                  <a:pt x="170277" y="171161"/>
                </a:lnTo>
                <a:lnTo>
                  <a:pt x="170277" y="213953"/>
                </a:lnTo>
                <a:cubicBezTo>
                  <a:pt x="170277" y="221822"/>
                  <a:pt x="163883" y="228216"/>
                  <a:pt x="156013" y="228216"/>
                </a:cubicBezTo>
                <a:cubicBezTo>
                  <a:pt x="148129" y="228216"/>
                  <a:pt x="141749" y="221822"/>
                  <a:pt x="141749" y="213953"/>
                </a:cubicBezTo>
                <a:lnTo>
                  <a:pt x="141749" y="171161"/>
                </a:lnTo>
                <a:lnTo>
                  <a:pt x="98957" y="171161"/>
                </a:lnTo>
                <a:cubicBezTo>
                  <a:pt x="91072" y="171161"/>
                  <a:pt x="84693" y="164768"/>
                  <a:pt x="84693" y="156898"/>
                </a:cubicBezTo>
                <a:cubicBezTo>
                  <a:pt x="84693" y="149015"/>
                  <a:pt x="91073" y="142635"/>
                  <a:pt x="98957" y="142635"/>
                </a:cubicBezTo>
                <a:lnTo>
                  <a:pt x="141749" y="142635"/>
                </a:lnTo>
                <a:lnTo>
                  <a:pt x="141749" y="99844"/>
                </a:lnTo>
                <a:cubicBezTo>
                  <a:pt x="141749" y="91961"/>
                  <a:pt x="148129" y="85581"/>
                  <a:pt x="156013" y="85581"/>
                </a:cubicBezTo>
                <a:cubicBezTo>
                  <a:pt x="163883" y="85581"/>
                  <a:pt x="170277" y="91961"/>
                  <a:pt x="170277" y="99844"/>
                </a:cubicBezTo>
                <a:lnTo>
                  <a:pt x="170277" y="142635"/>
                </a:lnTo>
                <a:lnTo>
                  <a:pt x="213069" y="142635"/>
                </a:lnTo>
                <a:close/>
                <a:moveTo>
                  <a:pt x="135508" y="14264"/>
                </a:moveTo>
                <a:lnTo>
                  <a:pt x="92716" y="14264"/>
                </a:lnTo>
                <a:cubicBezTo>
                  <a:pt x="88774" y="14264"/>
                  <a:pt x="85584" y="11060"/>
                  <a:pt x="85584" y="7132"/>
                </a:cubicBezTo>
                <a:cubicBezTo>
                  <a:pt x="85584" y="3190"/>
                  <a:pt x="88774" y="0"/>
                  <a:pt x="92716" y="0"/>
                </a:cubicBezTo>
                <a:lnTo>
                  <a:pt x="135508" y="0"/>
                </a:lnTo>
                <a:cubicBezTo>
                  <a:pt x="139436" y="0"/>
                  <a:pt x="142641" y="3190"/>
                  <a:pt x="142641" y="7132"/>
                </a:cubicBezTo>
                <a:cubicBezTo>
                  <a:pt x="142641" y="11060"/>
                  <a:pt x="139437" y="14264"/>
                  <a:pt x="135508" y="14264"/>
                </a:cubicBezTo>
                <a:close/>
                <a:moveTo>
                  <a:pt x="49924" y="313797"/>
                </a:moveTo>
                <a:lnTo>
                  <a:pt x="7132" y="313797"/>
                </a:lnTo>
                <a:cubicBezTo>
                  <a:pt x="3190" y="313797"/>
                  <a:pt x="0" y="310593"/>
                  <a:pt x="0" y="306665"/>
                </a:cubicBezTo>
                <a:lnTo>
                  <a:pt x="0" y="263874"/>
                </a:lnTo>
                <a:cubicBezTo>
                  <a:pt x="0" y="259933"/>
                  <a:pt x="3190" y="256743"/>
                  <a:pt x="7132" y="256743"/>
                </a:cubicBezTo>
                <a:cubicBezTo>
                  <a:pt x="11067" y="256743"/>
                  <a:pt x="14264" y="259933"/>
                  <a:pt x="14264" y="263874"/>
                </a:cubicBezTo>
                <a:lnTo>
                  <a:pt x="14264" y="299533"/>
                </a:lnTo>
                <a:lnTo>
                  <a:pt x="49924" y="299533"/>
                </a:lnTo>
                <a:cubicBezTo>
                  <a:pt x="53859" y="299533"/>
                  <a:pt x="57056" y="302723"/>
                  <a:pt x="57056" y="306665"/>
                </a:cubicBezTo>
                <a:cubicBezTo>
                  <a:pt x="57056" y="310593"/>
                  <a:pt x="53859" y="313797"/>
                  <a:pt x="49924" y="313797"/>
                </a:cubicBezTo>
                <a:close/>
                <a:moveTo>
                  <a:pt x="49924" y="14264"/>
                </a:moveTo>
                <a:lnTo>
                  <a:pt x="14264" y="14264"/>
                </a:lnTo>
                <a:lnTo>
                  <a:pt x="14264" y="49922"/>
                </a:lnTo>
                <a:cubicBezTo>
                  <a:pt x="14264" y="53851"/>
                  <a:pt x="11067" y="57054"/>
                  <a:pt x="7132" y="57054"/>
                </a:cubicBezTo>
                <a:cubicBezTo>
                  <a:pt x="3190" y="57054"/>
                  <a:pt x="0" y="53851"/>
                  <a:pt x="0" y="49922"/>
                </a:cubicBezTo>
                <a:lnTo>
                  <a:pt x="0" y="7132"/>
                </a:lnTo>
                <a:cubicBezTo>
                  <a:pt x="0" y="3190"/>
                  <a:pt x="3190" y="0"/>
                  <a:pt x="7132" y="0"/>
                </a:cubicBezTo>
                <a:lnTo>
                  <a:pt x="49924" y="0"/>
                </a:lnTo>
                <a:cubicBezTo>
                  <a:pt x="53859" y="0"/>
                  <a:pt x="57056" y="3190"/>
                  <a:pt x="57056" y="7132"/>
                </a:cubicBezTo>
                <a:cubicBezTo>
                  <a:pt x="57056" y="11060"/>
                  <a:pt x="53859" y="14264"/>
                  <a:pt x="49924" y="14264"/>
                </a:cubicBezTo>
                <a:close/>
                <a:moveTo>
                  <a:pt x="7132" y="85581"/>
                </a:moveTo>
                <a:cubicBezTo>
                  <a:pt x="11067" y="85581"/>
                  <a:pt x="14264" y="88771"/>
                  <a:pt x="14264" y="92712"/>
                </a:cubicBezTo>
                <a:lnTo>
                  <a:pt x="14264" y="135503"/>
                </a:lnTo>
                <a:cubicBezTo>
                  <a:pt x="14264" y="139431"/>
                  <a:pt x="11067" y="142635"/>
                  <a:pt x="7132" y="142635"/>
                </a:cubicBezTo>
                <a:cubicBezTo>
                  <a:pt x="3190" y="142635"/>
                  <a:pt x="0" y="139431"/>
                  <a:pt x="0" y="135503"/>
                </a:cubicBezTo>
                <a:lnTo>
                  <a:pt x="0" y="92712"/>
                </a:lnTo>
                <a:cubicBezTo>
                  <a:pt x="0" y="88771"/>
                  <a:pt x="3190" y="85581"/>
                  <a:pt x="7132" y="85581"/>
                </a:cubicBezTo>
                <a:close/>
                <a:moveTo>
                  <a:pt x="7132" y="171161"/>
                </a:moveTo>
                <a:cubicBezTo>
                  <a:pt x="11067" y="171161"/>
                  <a:pt x="14264" y="174351"/>
                  <a:pt x="14264" y="178293"/>
                </a:cubicBezTo>
                <a:lnTo>
                  <a:pt x="14264" y="221084"/>
                </a:lnTo>
                <a:cubicBezTo>
                  <a:pt x="14264" y="225012"/>
                  <a:pt x="11067" y="228216"/>
                  <a:pt x="7132" y="228216"/>
                </a:cubicBezTo>
                <a:cubicBezTo>
                  <a:pt x="3190" y="228216"/>
                  <a:pt x="0" y="225012"/>
                  <a:pt x="0" y="221084"/>
                </a:cubicBezTo>
                <a:lnTo>
                  <a:pt x="0" y="178293"/>
                </a:lnTo>
                <a:cubicBezTo>
                  <a:pt x="0" y="174352"/>
                  <a:pt x="3190" y="171161"/>
                  <a:pt x="7132" y="171161"/>
                </a:cubicBezTo>
                <a:close/>
                <a:moveTo>
                  <a:pt x="92716" y="299533"/>
                </a:moveTo>
                <a:lnTo>
                  <a:pt x="135508" y="299533"/>
                </a:lnTo>
                <a:cubicBezTo>
                  <a:pt x="139436" y="299533"/>
                  <a:pt x="142641" y="302723"/>
                  <a:pt x="142641" y="306665"/>
                </a:cubicBezTo>
                <a:cubicBezTo>
                  <a:pt x="142641" y="310593"/>
                  <a:pt x="139437" y="313797"/>
                  <a:pt x="135508" y="313797"/>
                </a:cubicBezTo>
                <a:lnTo>
                  <a:pt x="92716" y="313797"/>
                </a:lnTo>
                <a:cubicBezTo>
                  <a:pt x="88774" y="313797"/>
                  <a:pt x="85584" y="310593"/>
                  <a:pt x="85584" y="306665"/>
                </a:cubicBezTo>
                <a:cubicBezTo>
                  <a:pt x="85584" y="302723"/>
                  <a:pt x="88774" y="299533"/>
                  <a:pt x="92716" y="299533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图形 94">
            <a:extLst>
              <a:ext uri="{FF2B5EF4-FFF2-40B4-BE49-F238E27FC236}">
                <a16:creationId xmlns:a16="http://schemas.microsoft.com/office/drawing/2014/main" id="{252DA7FF-261E-4942-A031-EBF173E9B0B3}"/>
              </a:ext>
            </a:extLst>
          </p:cNvPr>
          <p:cNvSpPr/>
          <p:nvPr/>
        </p:nvSpPr>
        <p:spPr>
          <a:xfrm>
            <a:off x="3182354" y="4889128"/>
            <a:ext cx="314978" cy="314978"/>
          </a:xfrm>
          <a:custGeom>
            <a:avLst/>
            <a:gdLst>
              <a:gd name="connsiteX0" fmla="*/ 275606 w 314978"/>
              <a:gd name="connsiteY0" fmla="*/ 0 h 314978"/>
              <a:gd name="connsiteX1" fmla="*/ 39372 w 314978"/>
              <a:gd name="connsiteY1" fmla="*/ 0 h 314978"/>
              <a:gd name="connsiteX2" fmla="*/ 0 w 314978"/>
              <a:gd name="connsiteY2" fmla="*/ 39372 h 314978"/>
              <a:gd name="connsiteX3" fmla="*/ 0 w 314978"/>
              <a:gd name="connsiteY3" fmla="*/ 275606 h 314978"/>
              <a:gd name="connsiteX4" fmla="*/ 39372 w 314978"/>
              <a:gd name="connsiteY4" fmla="*/ 314978 h 314978"/>
              <a:gd name="connsiteX5" fmla="*/ 275606 w 314978"/>
              <a:gd name="connsiteY5" fmla="*/ 314978 h 314978"/>
              <a:gd name="connsiteX6" fmla="*/ 314978 w 314978"/>
              <a:gd name="connsiteY6" fmla="*/ 275606 h 314978"/>
              <a:gd name="connsiteX7" fmla="*/ 314978 w 314978"/>
              <a:gd name="connsiteY7" fmla="*/ 39372 h 314978"/>
              <a:gd name="connsiteX8" fmla="*/ 275606 w 314978"/>
              <a:gd name="connsiteY8" fmla="*/ 0 h 314978"/>
              <a:gd name="connsiteX9" fmla="*/ 295292 w 314978"/>
              <a:gd name="connsiteY9" fmla="*/ 275606 h 314978"/>
              <a:gd name="connsiteX10" fmla="*/ 275606 w 314978"/>
              <a:gd name="connsiteY10" fmla="*/ 295292 h 314978"/>
              <a:gd name="connsiteX11" fmla="*/ 39372 w 314978"/>
              <a:gd name="connsiteY11" fmla="*/ 295292 h 314978"/>
              <a:gd name="connsiteX12" fmla="*/ 19686 w 314978"/>
              <a:gd name="connsiteY12" fmla="*/ 275606 h 314978"/>
              <a:gd name="connsiteX13" fmla="*/ 19686 w 314978"/>
              <a:gd name="connsiteY13" fmla="*/ 39372 h 314978"/>
              <a:gd name="connsiteX14" fmla="*/ 39372 w 314978"/>
              <a:gd name="connsiteY14" fmla="*/ 19686 h 314978"/>
              <a:gd name="connsiteX15" fmla="*/ 275606 w 314978"/>
              <a:gd name="connsiteY15" fmla="*/ 19686 h 314978"/>
              <a:gd name="connsiteX16" fmla="*/ 295292 w 314978"/>
              <a:gd name="connsiteY16" fmla="*/ 39372 h 314978"/>
              <a:gd name="connsiteX17" fmla="*/ 295292 w 314978"/>
              <a:gd name="connsiteY17" fmla="*/ 275606 h 314978"/>
              <a:gd name="connsiteX18" fmla="*/ 271223 w 314978"/>
              <a:gd name="connsiteY18" fmla="*/ 168985 h 314978"/>
              <a:gd name="connsiteX19" fmla="*/ 241694 w 314978"/>
              <a:gd name="connsiteY19" fmla="*/ 149299 h 314978"/>
              <a:gd name="connsiteX20" fmla="*/ 230169 w 314978"/>
              <a:gd name="connsiteY20" fmla="*/ 149905 h 314978"/>
              <a:gd name="connsiteX21" fmla="*/ 230082 w 314978"/>
              <a:gd name="connsiteY21" fmla="*/ 149799 h 314978"/>
              <a:gd name="connsiteX22" fmla="*/ 183260 w 314978"/>
              <a:gd name="connsiteY22" fmla="*/ 187259 h 314978"/>
              <a:gd name="connsiteX23" fmla="*/ 113849 w 314978"/>
              <a:gd name="connsiteY23" fmla="*/ 139533 h 314978"/>
              <a:gd name="connsiteX24" fmla="*/ 113772 w 314978"/>
              <a:gd name="connsiteY24" fmla="*/ 139495 h 314978"/>
              <a:gd name="connsiteX25" fmla="*/ 111129 w 314978"/>
              <a:gd name="connsiteY25" fmla="*/ 138370 h 314978"/>
              <a:gd name="connsiteX26" fmla="*/ 110225 w 314978"/>
              <a:gd name="connsiteY26" fmla="*/ 138005 h 314978"/>
              <a:gd name="connsiteX27" fmla="*/ 107668 w 314978"/>
              <a:gd name="connsiteY27" fmla="*/ 137976 h 314978"/>
              <a:gd name="connsiteX28" fmla="*/ 106486 w 314978"/>
              <a:gd name="connsiteY28" fmla="*/ 137976 h 314978"/>
              <a:gd name="connsiteX29" fmla="*/ 105236 w 314978"/>
              <a:gd name="connsiteY29" fmla="*/ 138466 h 314978"/>
              <a:gd name="connsiteX30" fmla="*/ 102910 w 314978"/>
              <a:gd name="connsiteY30" fmla="*/ 139418 h 314978"/>
              <a:gd name="connsiteX31" fmla="*/ 102814 w 314978"/>
              <a:gd name="connsiteY31" fmla="*/ 139456 h 314978"/>
              <a:gd name="connsiteX32" fmla="*/ 43755 w 314978"/>
              <a:gd name="connsiteY32" fmla="*/ 178829 h 314978"/>
              <a:gd name="connsiteX33" fmla="*/ 41026 w 314978"/>
              <a:gd name="connsiteY33" fmla="*/ 192478 h 314978"/>
              <a:gd name="connsiteX34" fmla="*/ 49225 w 314978"/>
              <a:gd name="connsiteY34" fmla="*/ 196862 h 314978"/>
              <a:gd name="connsiteX35" fmla="*/ 54675 w 314978"/>
              <a:gd name="connsiteY35" fmla="*/ 195208 h 314978"/>
              <a:gd name="connsiteX36" fmla="*/ 108188 w 314978"/>
              <a:gd name="connsiteY36" fmla="*/ 159536 h 314978"/>
              <a:gd name="connsiteX37" fmla="*/ 260188 w 314978"/>
              <a:gd name="connsiteY37" fmla="*/ 264032 h 314978"/>
              <a:gd name="connsiteX38" fmla="*/ 265753 w 314978"/>
              <a:gd name="connsiteY38" fmla="*/ 265763 h 314978"/>
              <a:gd name="connsiteX39" fmla="*/ 273876 w 314978"/>
              <a:gd name="connsiteY39" fmla="*/ 261495 h 314978"/>
              <a:gd name="connsiteX40" fmla="*/ 271338 w 314978"/>
              <a:gd name="connsiteY40" fmla="*/ 247807 h 314978"/>
              <a:gd name="connsiteX41" fmla="*/ 200216 w 314978"/>
              <a:gd name="connsiteY41" fmla="*/ 198909 h 314978"/>
              <a:gd name="connsiteX42" fmla="*/ 236763 w 314978"/>
              <a:gd name="connsiteY42" fmla="*/ 169678 h 314978"/>
              <a:gd name="connsiteX43" fmla="*/ 260304 w 314978"/>
              <a:gd name="connsiteY43" fmla="*/ 185365 h 314978"/>
              <a:gd name="connsiteX44" fmla="*/ 265754 w 314978"/>
              <a:gd name="connsiteY44" fmla="*/ 187018 h 314978"/>
              <a:gd name="connsiteX45" fmla="*/ 273953 w 314978"/>
              <a:gd name="connsiteY45" fmla="*/ 182635 h 314978"/>
              <a:gd name="connsiteX46" fmla="*/ 271223 w 314978"/>
              <a:gd name="connsiteY46" fmla="*/ 168985 h 314978"/>
              <a:gd name="connsiteX47" fmla="*/ 182097 w 314978"/>
              <a:gd name="connsiteY47" fmla="*/ 127960 h 314978"/>
              <a:gd name="connsiteX48" fmla="*/ 226391 w 314978"/>
              <a:gd name="connsiteY48" fmla="*/ 83666 h 314978"/>
              <a:gd name="connsiteX49" fmla="*/ 182097 w 314978"/>
              <a:gd name="connsiteY49" fmla="*/ 39372 h 314978"/>
              <a:gd name="connsiteX50" fmla="*/ 137803 w 314978"/>
              <a:gd name="connsiteY50" fmla="*/ 83666 h 314978"/>
              <a:gd name="connsiteX51" fmla="*/ 182097 w 314978"/>
              <a:gd name="connsiteY51" fmla="*/ 127960 h 314978"/>
              <a:gd name="connsiteX52" fmla="*/ 182097 w 314978"/>
              <a:gd name="connsiteY52" fmla="*/ 59059 h 314978"/>
              <a:gd name="connsiteX53" fmla="*/ 206704 w 314978"/>
              <a:gd name="connsiteY53" fmla="*/ 83666 h 314978"/>
              <a:gd name="connsiteX54" fmla="*/ 182097 w 314978"/>
              <a:gd name="connsiteY54" fmla="*/ 108274 h 314978"/>
              <a:gd name="connsiteX55" fmla="*/ 157489 w 314978"/>
              <a:gd name="connsiteY55" fmla="*/ 83666 h 314978"/>
              <a:gd name="connsiteX56" fmla="*/ 182097 w 314978"/>
              <a:gd name="connsiteY56" fmla="*/ 59059 h 3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14978" h="314978">
                <a:moveTo>
                  <a:pt x="275606" y="0"/>
                </a:moveTo>
                <a:lnTo>
                  <a:pt x="39372" y="0"/>
                </a:lnTo>
                <a:cubicBezTo>
                  <a:pt x="17658" y="0"/>
                  <a:pt x="0" y="17658"/>
                  <a:pt x="0" y="39372"/>
                </a:cubicBezTo>
                <a:lnTo>
                  <a:pt x="0" y="275606"/>
                </a:lnTo>
                <a:cubicBezTo>
                  <a:pt x="0" y="297320"/>
                  <a:pt x="17658" y="314978"/>
                  <a:pt x="39372" y="314978"/>
                </a:cubicBezTo>
                <a:lnTo>
                  <a:pt x="275606" y="314978"/>
                </a:lnTo>
                <a:cubicBezTo>
                  <a:pt x="297321" y="314978"/>
                  <a:pt x="314978" y="297320"/>
                  <a:pt x="314978" y="275606"/>
                </a:cubicBezTo>
                <a:lnTo>
                  <a:pt x="314978" y="39372"/>
                </a:lnTo>
                <a:cubicBezTo>
                  <a:pt x="314978" y="17658"/>
                  <a:pt x="297321" y="0"/>
                  <a:pt x="275606" y="0"/>
                </a:cubicBezTo>
                <a:close/>
                <a:moveTo>
                  <a:pt x="295292" y="275606"/>
                </a:moveTo>
                <a:cubicBezTo>
                  <a:pt x="295292" y="286459"/>
                  <a:pt x="286459" y="295292"/>
                  <a:pt x="275606" y="295292"/>
                </a:cubicBezTo>
                <a:lnTo>
                  <a:pt x="39372" y="295292"/>
                </a:lnTo>
                <a:cubicBezTo>
                  <a:pt x="28520" y="295292"/>
                  <a:pt x="19686" y="286459"/>
                  <a:pt x="19686" y="275606"/>
                </a:cubicBezTo>
                <a:lnTo>
                  <a:pt x="19686" y="39372"/>
                </a:lnTo>
                <a:cubicBezTo>
                  <a:pt x="19686" y="28520"/>
                  <a:pt x="28520" y="19686"/>
                  <a:pt x="39372" y="19686"/>
                </a:cubicBezTo>
                <a:lnTo>
                  <a:pt x="275606" y="19686"/>
                </a:lnTo>
                <a:cubicBezTo>
                  <a:pt x="286459" y="19686"/>
                  <a:pt x="295292" y="28520"/>
                  <a:pt x="295292" y="39372"/>
                </a:cubicBezTo>
                <a:lnTo>
                  <a:pt x="295292" y="275606"/>
                </a:lnTo>
                <a:close/>
                <a:moveTo>
                  <a:pt x="271223" y="168985"/>
                </a:moveTo>
                <a:lnTo>
                  <a:pt x="241694" y="149299"/>
                </a:lnTo>
                <a:cubicBezTo>
                  <a:pt x="238022" y="146858"/>
                  <a:pt x="233417" y="147300"/>
                  <a:pt x="230169" y="149905"/>
                </a:cubicBezTo>
                <a:lnTo>
                  <a:pt x="230082" y="149799"/>
                </a:lnTo>
                <a:lnTo>
                  <a:pt x="183260" y="187259"/>
                </a:lnTo>
                <a:lnTo>
                  <a:pt x="113849" y="139533"/>
                </a:lnTo>
                <a:cubicBezTo>
                  <a:pt x="113820" y="139514"/>
                  <a:pt x="113791" y="139514"/>
                  <a:pt x="113772" y="139495"/>
                </a:cubicBezTo>
                <a:cubicBezTo>
                  <a:pt x="112965" y="138956"/>
                  <a:pt x="112051" y="138658"/>
                  <a:pt x="111129" y="138370"/>
                </a:cubicBezTo>
                <a:cubicBezTo>
                  <a:pt x="110821" y="138274"/>
                  <a:pt x="110543" y="138063"/>
                  <a:pt x="110225" y="138005"/>
                </a:cubicBezTo>
                <a:cubicBezTo>
                  <a:pt x="109389" y="137831"/>
                  <a:pt x="108534" y="137928"/>
                  <a:pt x="107668" y="137976"/>
                </a:cubicBezTo>
                <a:cubicBezTo>
                  <a:pt x="107274" y="138005"/>
                  <a:pt x="106870" y="137899"/>
                  <a:pt x="106486" y="137976"/>
                </a:cubicBezTo>
                <a:cubicBezTo>
                  <a:pt x="106053" y="138052"/>
                  <a:pt x="105659" y="138322"/>
                  <a:pt x="105236" y="138466"/>
                </a:cubicBezTo>
                <a:cubicBezTo>
                  <a:pt x="104439" y="138726"/>
                  <a:pt x="103631" y="138947"/>
                  <a:pt x="102910" y="139418"/>
                </a:cubicBezTo>
                <a:cubicBezTo>
                  <a:pt x="102881" y="139437"/>
                  <a:pt x="102843" y="139437"/>
                  <a:pt x="102814" y="139456"/>
                </a:cubicBezTo>
                <a:lnTo>
                  <a:pt x="43755" y="178829"/>
                </a:lnTo>
                <a:cubicBezTo>
                  <a:pt x="39228" y="181847"/>
                  <a:pt x="38007" y="187950"/>
                  <a:pt x="41026" y="192478"/>
                </a:cubicBezTo>
                <a:cubicBezTo>
                  <a:pt x="42919" y="195323"/>
                  <a:pt x="46043" y="196862"/>
                  <a:pt x="49225" y="196862"/>
                </a:cubicBezTo>
                <a:cubicBezTo>
                  <a:pt x="51100" y="196862"/>
                  <a:pt x="52993" y="196323"/>
                  <a:pt x="54675" y="195208"/>
                </a:cubicBezTo>
                <a:lnTo>
                  <a:pt x="108188" y="159536"/>
                </a:lnTo>
                <a:lnTo>
                  <a:pt x="260188" y="264032"/>
                </a:lnTo>
                <a:cubicBezTo>
                  <a:pt x="261890" y="265206"/>
                  <a:pt x="263831" y="265763"/>
                  <a:pt x="265753" y="265763"/>
                </a:cubicBezTo>
                <a:cubicBezTo>
                  <a:pt x="268887" y="265763"/>
                  <a:pt x="271963" y="264273"/>
                  <a:pt x="273876" y="261495"/>
                </a:cubicBezTo>
                <a:cubicBezTo>
                  <a:pt x="276952" y="257016"/>
                  <a:pt x="275818" y="250894"/>
                  <a:pt x="271338" y="247807"/>
                </a:cubicBezTo>
                <a:lnTo>
                  <a:pt x="200216" y="198909"/>
                </a:lnTo>
                <a:lnTo>
                  <a:pt x="236763" y="169678"/>
                </a:lnTo>
                <a:lnTo>
                  <a:pt x="260304" y="185365"/>
                </a:lnTo>
                <a:cubicBezTo>
                  <a:pt x="261986" y="186480"/>
                  <a:pt x="263879" y="187018"/>
                  <a:pt x="265754" y="187018"/>
                </a:cubicBezTo>
                <a:cubicBezTo>
                  <a:pt x="268935" y="187018"/>
                  <a:pt x="272060" y="185481"/>
                  <a:pt x="273953" y="182635"/>
                </a:cubicBezTo>
                <a:cubicBezTo>
                  <a:pt x="276971" y="178108"/>
                  <a:pt x="275750" y="172004"/>
                  <a:pt x="271223" y="168985"/>
                </a:cubicBezTo>
                <a:close/>
                <a:moveTo>
                  <a:pt x="182097" y="127960"/>
                </a:moveTo>
                <a:cubicBezTo>
                  <a:pt x="206522" y="127960"/>
                  <a:pt x="226391" y="108091"/>
                  <a:pt x="226391" y="83666"/>
                </a:cubicBezTo>
                <a:cubicBezTo>
                  <a:pt x="226391" y="59241"/>
                  <a:pt x="206522" y="39372"/>
                  <a:pt x="182097" y="39372"/>
                </a:cubicBezTo>
                <a:cubicBezTo>
                  <a:pt x="157672" y="39372"/>
                  <a:pt x="137803" y="59241"/>
                  <a:pt x="137803" y="83666"/>
                </a:cubicBezTo>
                <a:cubicBezTo>
                  <a:pt x="137803" y="108091"/>
                  <a:pt x="157672" y="127960"/>
                  <a:pt x="182097" y="127960"/>
                </a:cubicBezTo>
                <a:close/>
                <a:moveTo>
                  <a:pt x="182097" y="59059"/>
                </a:moveTo>
                <a:cubicBezTo>
                  <a:pt x="195669" y="59059"/>
                  <a:pt x="206704" y="70093"/>
                  <a:pt x="206704" y="83666"/>
                </a:cubicBezTo>
                <a:cubicBezTo>
                  <a:pt x="206704" y="97239"/>
                  <a:pt x="195669" y="108274"/>
                  <a:pt x="182097" y="108274"/>
                </a:cubicBezTo>
                <a:cubicBezTo>
                  <a:pt x="168524" y="108274"/>
                  <a:pt x="157489" y="97239"/>
                  <a:pt x="157489" y="83666"/>
                </a:cubicBezTo>
                <a:cubicBezTo>
                  <a:pt x="157489" y="70093"/>
                  <a:pt x="168524" y="59059"/>
                  <a:pt x="182097" y="59059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图形 96">
            <a:extLst>
              <a:ext uri="{FF2B5EF4-FFF2-40B4-BE49-F238E27FC236}">
                <a16:creationId xmlns:a16="http://schemas.microsoft.com/office/drawing/2014/main" id="{DD6DA4C2-ADA3-4D0A-84A2-EB33A5417CDA}"/>
              </a:ext>
            </a:extLst>
          </p:cNvPr>
          <p:cNvSpPr/>
          <p:nvPr/>
        </p:nvSpPr>
        <p:spPr>
          <a:xfrm>
            <a:off x="4284268" y="4984600"/>
            <a:ext cx="313432" cy="136811"/>
          </a:xfrm>
          <a:custGeom>
            <a:avLst/>
            <a:gdLst>
              <a:gd name="connsiteX0" fmla="*/ 61125 w 313432"/>
              <a:gd name="connsiteY0" fmla="*/ 97822 h 136811"/>
              <a:gd name="connsiteX1" fmla="*/ 33917 w 313432"/>
              <a:gd name="connsiteY1" fmla="*/ 0 h 136811"/>
              <a:gd name="connsiteX2" fmla="*/ 0 w 313432"/>
              <a:gd name="connsiteY2" fmla="*/ 0 h 136811"/>
              <a:gd name="connsiteX3" fmla="*/ 40850 w 313432"/>
              <a:gd name="connsiteY3" fmla="*/ 136812 h 136811"/>
              <a:gd name="connsiteX4" fmla="*/ 75092 w 313432"/>
              <a:gd name="connsiteY4" fmla="*/ 136812 h 136811"/>
              <a:gd name="connsiteX5" fmla="*/ 116176 w 313432"/>
              <a:gd name="connsiteY5" fmla="*/ 0 h 136811"/>
              <a:gd name="connsiteX6" fmla="*/ 89466 w 313432"/>
              <a:gd name="connsiteY6" fmla="*/ 0 h 136811"/>
              <a:gd name="connsiteX7" fmla="*/ 61125 w 313432"/>
              <a:gd name="connsiteY7" fmla="*/ 97822 h 136811"/>
              <a:gd name="connsiteX8" fmla="*/ 138635 w 313432"/>
              <a:gd name="connsiteY8" fmla="*/ 136812 h 136811"/>
              <a:gd name="connsiteX9" fmla="*/ 170419 w 313432"/>
              <a:gd name="connsiteY9" fmla="*/ 136812 h 136811"/>
              <a:gd name="connsiteX10" fmla="*/ 170419 w 313432"/>
              <a:gd name="connsiteY10" fmla="*/ 0 h 136811"/>
              <a:gd name="connsiteX11" fmla="*/ 138635 w 313432"/>
              <a:gd name="connsiteY11" fmla="*/ 0 h 136811"/>
              <a:gd name="connsiteX12" fmla="*/ 138635 w 313432"/>
              <a:gd name="connsiteY12" fmla="*/ 136812 h 136811"/>
              <a:gd name="connsiteX13" fmla="*/ 305961 w 313432"/>
              <a:gd name="connsiteY13" fmla="*/ 17639 h 136811"/>
              <a:gd name="connsiteX14" fmla="*/ 288972 w 313432"/>
              <a:gd name="connsiteY14" fmla="*/ 3860 h 136811"/>
              <a:gd name="connsiteX15" fmla="*/ 261525 w 313432"/>
              <a:gd name="connsiteY15" fmla="*/ 0 h 136811"/>
              <a:gd name="connsiteX16" fmla="*/ 207922 w 313432"/>
              <a:gd name="connsiteY16" fmla="*/ 0 h 136811"/>
              <a:gd name="connsiteX17" fmla="*/ 207922 w 313432"/>
              <a:gd name="connsiteY17" fmla="*/ 136811 h 136811"/>
              <a:gd name="connsiteX18" fmla="*/ 240301 w 313432"/>
              <a:gd name="connsiteY18" fmla="*/ 136811 h 136811"/>
              <a:gd name="connsiteX19" fmla="*/ 240301 w 313432"/>
              <a:gd name="connsiteY19" fmla="*/ 85994 h 136811"/>
              <a:gd name="connsiteX20" fmla="*/ 262719 w 313432"/>
              <a:gd name="connsiteY20" fmla="*/ 85994 h 136811"/>
              <a:gd name="connsiteX21" fmla="*/ 284091 w 313432"/>
              <a:gd name="connsiteY21" fmla="*/ 84190 h 136811"/>
              <a:gd name="connsiteX22" fmla="*/ 298190 w 313432"/>
              <a:gd name="connsiteY22" fmla="*/ 76877 h 136811"/>
              <a:gd name="connsiteX23" fmla="*/ 309450 w 313432"/>
              <a:gd name="connsiteY23" fmla="*/ 61742 h 136811"/>
              <a:gd name="connsiteX24" fmla="*/ 313432 w 313432"/>
              <a:gd name="connsiteY24" fmla="*/ 41996 h 136811"/>
              <a:gd name="connsiteX25" fmla="*/ 305961 w 313432"/>
              <a:gd name="connsiteY25" fmla="*/ 17639 h 136811"/>
              <a:gd name="connsiteX26" fmla="*/ 276569 w 313432"/>
              <a:gd name="connsiteY26" fmla="*/ 55628 h 136811"/>
              <a:gd name="connsiteX27" fmla="*/ 259931 w 313432"/>
              <a:gd name="connsiteY27" fmla="*/ 61138 h 136811"/>
              <a:gd name="connsiteX28" fmla="*/ 239209 w 313432"/>
              <a:gd name="connsiteY28" fmla="*/ 61138 h 136811"/>
              <a:gd name="connsiteX29" fmla="*/ 239209 w 313432"/>
              <a:gd name="connsiteY29" fmla="*/ 24855 h 136811"/>
              <a:gd name="connsiteX30" fmla="*/ 259829 w 313432"/>
              <a:gd name="connsiteY30" fmla="*/ 24855 h 136811"/>
              <a:gd name="connsiteX31" fmla="*/ 276021 w 313432"/>
              <a:gd name="connsiteY31" fmla="*/ 29766 h 136811"/>
              <a:gd name="connsiteX32" fmla="*/ 281353 w 313432"/>
              <a:gd name="connsiteY32" fmla="*/ 42996 h 136811"/>
              <a:gd name="connsiteX33" fmla="*/ 276569 w 313432"/>
              <a:gd name="connsiteY33" fmla="*/ 55628 h 13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3432" h="136811">
                <a:moveTo>
                  <a:pt x="61125" y="97822"/>
                </a:moveTo>
                <a:lnTo>
                  <a:pt x="33917" y="0"/>
                </a:lnTo>
                <a:lnTo>
                  <a:pt x="0" y="0"/>
                </a:lnTo>
                <a:lnTo>
                  <a:pt x="40850" y="136812"/>
                </a:lnTo>
                <a:lnTo>
                  <a:pt x="75092" y="136812"/>
                </a:lnTo>
                <a:lnTo>
                  <a:pt x="116176" y="0"/>
                </a:lnTo>
                <a:lnTo>
                  <a:pt x="89466" y="0"/>
                </a:lnTo>
                <a:lnTo>
                  <a:pt x="61125" y="97822"/>
                </a:lnTo>
                <a:close/>
                <a:moveTo>
                  <a:pt x="138635" y="136812"/>
                </a:moveTo>
                <a:lnTo>
                  <a:pt x="170419" y="136812"/>
                </a:lnTo>
                <a:lnTo>
                  <a:pt x="170419" y="0"/>
                </a:lnTo>
                <a:lnTo>
                  <a:pt x="138635" y="0"/>
                </a:lnTo>
                <a:lnTo>
                  <a:pt x="138635" y="136812"/>
                </a:lnTo>
                <a:close/>
                <a:moveTo>
                  <a:pt x="305961" y="17639"/>
                </a:moveTo>
                <a:cubicBezTo>
                  <a:pt x="300979" y="11026"/>
                  <a:pt x="295316" y="6435"/>
                  <a:pt x="288972" y="3860"/>
                </a:cubicBezTo>
                <a:cubicBezTo>
                  <a:pt x="282629" y="1290"/>
                  <a:pt x="273481" y="0"/>
                  <a:pt x="261525" y="0"/>
                </a:cubicBezTo>
                <a:lnTo>
                  <a:pt x="207922" y="0"/>
                </a:lnTo>
                <a:lnTo>
                  <a:pt x="207922" y="136811"/>
                </a:lnTo>
                <a:lnTo>
                  <a:pt x="240301" y="136811"/>
                </a:lnTo>
                <a:lnTo>
                  <a:pt x="240301" y="85994"/>
                </a:lnTo>
                <a:lnTo>
                  <a:pt x="262719" y="85994"/>
                </a:lnTo>
                <a:cubicBezTo>
                  <a:pt x="272420" y="85994"/>
                  <a:pt x="279541" y="85394"/>
                  <a:pt x="284091" y="84190"/>
                </a:cubicBezTo>
                <a:cubicBezTo>
                  <a:pt x="288642" y="82987"/>
                  <a:pt x="293340" y="80549"/>
                  <a:pt x="298190" y="76877"/>
                </a:cubicBezTo>
                <a:cubicBezTo>
                  <a:pt x="303041" y="73200"/>
                  <a:pt x="306794" y="68157"/>
                  <a:pt x="309450" y="61742"/>
                </a:cubicBezTo>
                <a:cubicBezTo>
                  <a:pt x="312107" y="55328"/>
                  <a:pt x="313432" y="48746"/>
                  <a:pt x="313432" y="41996"/>
                </a:cubicBezTo>
                <a:cubicBezTo>
                  <a:pt x="313433" y="32372"/>
                  <a:pt x="310944" y="24256"/>
                  <a:pt x="305961" y="17639"/>
                </a:cubicBezTo>
                <a:close/>
                <a:moveTo>
                  <a:pt x="276569" y="55628"/>
                </a:moveTo>
                <a:cubicBezTo>
                  <a:pt x="273380" y="59305"/>
                  <a:pt x="267834" y="61138"/>
                  <a:pt x="259931" y="61138"/>
                </a:cubicBezTo>
                <a:lnTo>
                  <a:pt x="239209" y="61138"/>
                </a:lnTo>
                <a:lnTo>
                  <a:pt x="239209" y="24855"/>
                </a:lnTo>
                <a:lnTo>
                  <a:pt x="259829" y="24855"/>
                </a:lnTo>
                <a:cubicBezTo>
                  <a:pt x="267072" y="24855"/>
                  <a:pt x="272465" y="26496"/>
                  <a:pt x="276021" y="29766"/>
                </a:cubicBezTo>
                <a:cubicBezTo>
                  <a:pt x="279576" y="33042"/>
                  <a:pt x="281353" y="37451"/>
                  <a:pt x="281353" y="42996"/>
                </a:cubicBezTo>
                <a:cubicBezTo>
                  <a:pt x="281354" y="47745"/>
                  <a:pt x="279759" y="51951"/>
                  <a:pt x="276569" y="55628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图形 98">
            <a:extLst>
              <a:ext uri="{FF2B5EF4-FFF2-40B4-BE49-F238E27FC236}">
                <a16:creationId xmlns:a16="http://schemas.microsoft.com/office/drawing/2014/main" id="{4AF7E79C-1FDE-481B-8260-DCA7F3DAF738}"/>
              </a:ext>
            </a:extLst>
          </p:cNvPr>
          <p:cNvSpPr/>
          <p:nvPr/>
        </p:nvSpPr>
        <p:spPr>
          <a:xfrm>
            <a:off x="5387859" y="4889417"/>
            <a:ext cx="313864" cy="313686"/>
          </a:xfrm>
          <a:custGeom>
            <a:avLst/>
            <a:gdLst>
              <a:gd name="connsiteX0" fmla="*/ 293998 w 313864"/>
              <a:gd name="connsiteY0" fmla="*/ 147472 h 313686"/>
              <a:gd name="connsiteX1" fmla="*/ 171778 w 313864"/>
              <a:gd name="connsiteY1" fmla="*/ 303421 h 313686"/>
              <a:gd name="connsiteX2" fmla="*/ 141817 w 313864"/>
              <a:gd name="connsiteY2" fmla="*/ 303421 h 313686"/>
              <a:gd name="connsiteX3" fmla="*/ 19870 w 313864"/>
              <a:gd name="connsiteY3" fmla="*/ 147472 h 313686"/>
              <a:gd name="connsiteX4" fmla="*/ 0 w 313864"/>
              <a:gd name="connsiteY4" fmla="*/ 88270 h 313686"/>
              <a:gd name="connsiteX5" fmla="*/ 78466 w 313864"/>
              <a:gd name="connsiteY5" fmla="*/ 0 h 313686"/>
              <a:gd name="connsiteX6" fmla="*/ 156626 w 313864"/>
              <a:gd name="connsiteY6" fmla="*/ 44308 h 313686"/>
              <a:gd name="connsiteX7" fmla="*/ 235398 w 313864"/>
              <a:gd name="connsiteY7" fmla="*/ 0 h 313686"/>
              <a:gd name="connsiteX8" fmla="*/ 313864 w 313864"/>
              <a:gd name="connsiteY8" fmla="*/ 88270 h 313686"/>
              <a:gd name="connsiteX9" fmla="*/ 293998 w 313864"/>
              <a:gd name="connsiteY9" fmla="*/ 147472 h 313686"/>
              <a:gd name="connsiteX10" fmla="*/ 235398 w 313864"/>
              <a:gd name="connsiteY10" fmla="*/ 19616 h 313686"/>
              <a:gd name="connsiteX11" fmla="*/ 156931 w 313864"/>
              <a:gd name="connsiteY11" fmla="*/ 74009 h 313686"/>
              <a:gd name="connsiteX12" fmla="*/ 78465 w 313864"/>
              <a:gd name="connsiteY12" fmla="*/ 19616 h 313686"/>
              <a:gd name="connsiteX13" fmla="*/ 19616 w 313864"/>
              <a:gd name="connsiteY13" fmla="*/ 88270 h 313686"/>
              <a:gd name="connsiteX14" fmla="*/ 39232 w 313864"/>
              <a:gd name="connsiteY14" fmla="*/ 142520 h 313686"/>
              <a:gd name="connsiteX15" fmla="*/ 147123 w 313864"/>
              <a:gd name="connsiteY15" fmla="*/ 279467 h 313686"/>
              <a:gd name="connsiteX16" fmla="*/ 166739 w 313864"/>
              <a:gd name="connsiteY16" fmla="*/ 279170 h 313686"/>
              <a:gd name="connsiteX17" fmla="*/ 274630 w 313864"/>
              <a:gd name="connsiteY17" fmla="*/ 143133 h 313686"/>
              <a:gd name="connsiteX18" fmla="*/ 294247 w 313864"/>
              <a:gd name="connsiteY18" fmla="*/ 88270 h 313686"/>
              <a:gd name="connsiteX19" fmla="*/ 235398 w 313864"/>
              <a:gd name="connsiteY19" fmla="*/ 19616 h 31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864" h="313686">
                <a:moveTo>
                  <a:pt x="293998" y="147472"/>
                </a:moveTo>
                <a:lnTo>
                  <a:pt x="171778" y="303421"/>
                </a:lnTo>
                <a:cubicBezTo>
                  <a:pt x="158086" y="317108"/>
                  <a:pt x="155505" y="317108"/>
                  <a:pt x="141817" y="303421"/>
                </a:cubicBezTo>
                <a:lnTo>
                  <a:pt x="19870" y="147472"/>
                </a:lnTo>
                <a:cubicBezTo>
                  <a:pt x="9487" y="130759"/>
                  <a:pt x="0" y="112972"/>
                  <a:pt x="0" y="88270"/>
                </a:cubicBezTo>
                <a:cubicBezTo>
                  <a:pt x="0" y="42229"/>
                  <a:pt x="32423" y="0"/>
                  <a:pt x="78466" y="0"/>
                </a:cubicBezTo>
                <a:cubicBezTo>
                  <a:pt x="111152" y="0"/>
                  <a:pt x="137440" y="18409"/>
                  <a:pt x="156626" y="44308"/>
                </a:cubicBezTo>
                <a:cubicBezTo>
                  <a:pt x="176375" y="19271"/>
                  <a:pt x="202716" y="0"/>
                  <a:pt x="235398" y="0"/>
                </a:cubicBezTo>
                <a:cubicBezTo>
                  <a:pt x="281441" y="0"/>
                  <a:pt x="313864" y="42229"/>
                  <a:pt x="313864" y="88270"/>
                </a:cubicBezTo>
                <a:cubicBezTo>
                  <a:pt x="313864" y="112972"/>
                  <a:pt x="306220" y="130768"/>
                  <a:pt x="293998" y="147472"/>
                </a:cubicBezTo>
                <a:close/>
                <a:moveTo>
                  <a:pt x="235398" y="19616"/>
                </a:moveTo>
                <a:cubicBezTo>
                  <a:pt x="206797" y="19616"/>
                  <a:pt x="173914" y="51348"/>
                  <a:pt x="156931" y="74009"/>
                </a:cubicBezTo>
                <a:cubicBezTo>
                  <a:pt x="139490" y="50524"/>
                  <a:pt x="107067" y="19367"/>
                  <a:pt x="78465" y="19616"/>
                </a:cubicBezTo>
                <a:cubicBezTo>
                  <a:pt x="43696" y="19922"/>
                  <a:pt x="19616" y="52305"/>
                  <a:pt x="19616" y="88270"/>
                </a:cubicBezTo>
                <a:cubicBezTo>
                  <a:pt x="19616" y="107570"/>
                  <a:pt x="21297" y="115242"/>
                  <a:pt x="39232" y="142520"/>
                </a:cubicBezTo>
                <a:lnTo>
                  <a:pt x="147123" y="279467"/>
                </a:lnTo>
                <a:cubicBezTo>
                  <a:pt x="156294" y="288824"/>
                  <a:pt x="156333" y="289226"/>
                  <a:pt x="166739" y="279170"/>
                </a:cubicBezTo>
                <a:lnTo>
                  <a:pt x="274630" y="143133"/>
                </a:lnTo>
                <a:cubicBezTo>
                  <a:pt x="292436" y="119955"/>
                  <a:pt x="294247" y="107570"/>
                  <a:pt x="294247" y="88270"/>
                </a:cubicBezTo>
                <a:cubicBezTo>
                  <a:pt x="294247" y="52305"/>
                  <a:pt x="269248" y="19616"/>
                  <a:pt x="235398" y="19616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图形 100">
            <a:extLst>
              <a:ext uri="{FF2B5EF4-FFF2-40B4-BE49-F238E27FC236}">
                <a16:creationId xmlns:a16="http://schemas.microsoft.com/office/drawing/2014/main" id="{E267A02B-B358-4291-AF17-063A30A97310}"/>
              </a:ext>
            </a:extLst>
          </p:cNvPr>
          <p:cNvSpPr/>
          <p:nvPr/>
        </p:nvSpPr>
        <p:spPr>
          <a:xfrm>
            <a:off x="6480668" y="4931605"/>
            <a:ext cx="332333" cy="230035"/>
          </a:xfrm>
          <a:custGeom>
            <a:avLst/>
            <a:gdLst>
              <a:gd name="connsiteX0" fmla="*/ 329777 w 332333"/>
              <a:gd name="connsiteY0" fmla="*/ 74112 h 230035"/>
              <a:gd name="connsiteX1" fmla="*/ 166168 w 332333"/>
              <a:gd name="connsiteY1" fmla="*/ 0 h 230035"/>
              <a:gd name="connsiteX2" fmla="*/ 2570 w 332333"/>
              <a:gd name="connsiteY2" fmla="*/ 74081 h 230035"/>
              <a:gd name="connsiteX3" fmla="*/ 3550 w 332333"/>
              <a:gd name="connsiteY3" fmla="*/ 88837 h 230035"/>
              <a:gd name="connsiteX4" fmla="*/ 18204 w 332333"/>
              <a:gd name="connsiteY4" fmla="*/ 87846 h 230035"/>
              <a:gd name="connsiteX5" fmla="*/ 166168 w 332333"/>
              <a:gd name="connsiteY5" fmla="*/ 20913 h 230035"/>
              <a:gd name="connsiteX6" fmla="*/ 314133 w 332333"/>
              <a:gd name="connsiteY6" fmla="*/ 87856 h 230035"/>
              <a:gd name="connsiteX7" fmla="*/ 321954 w 332333"/>
              <a:gd name="connsiteY7" fmla="*/ 91440 h 230035"/>
              <a:gd name="connsiteX8" fmla="*/ 328776 w 332333"/>
              <a:gd name="connsiteY8" fmla="*/ 88857 h 230035"/>
              <a:gd name="connsiteX9" fmla="*/ 329777 w 332333"/>
              <a:gd name="connsiteY9" fmla="*/ 74112 h 230035"/>
              <a:gd name="connsiteX10" fmla="*/ 166168 w 332333"/>
              <a:gd name="connsiteY10" fmla="*/ 58673 h 230035"/>
              <a:gd name="connsiteX11" fmla="*/ 45121 w 332333"/>
              <a:gd name="connsiteY11" fmla="*/ 116090 h 230035"/>
              <a:gd name="connsiteX12" fmla="*/ 46612 w 332333"/>
              <a:gd name="connsiteY12" fmla="*/ 130804 h 230035"/>
              <a:gd name="connsiteX13" fmla="*/ 61224 w 332333"/>
              <a:gd name="connsiteY13" fmla="*/ 129303 h 230035"/>
              <a:gd name="connsiteX14" fmla="*/ 166168 w 332333"/>
              <a:gd name="connsiteY14" fmla="*/ 79585 h 230035"/>
              <a:gd name="connsiteX15" fmla="*/ 271112 w 332333"/>
              <a:gd name="connsiteY15" fmla="*/ 129303 h 230035"/>
              <a:gd name="connsiteX16" fmla="*/ 279178 w 332333"/>
              <a:gd name="connsiteY16" fmla="*/ 133162 h 230035"/>
              <a:gd name="connsiteX17" fmla="*/ 285714 w 332333"/>
              <a:gd name="connsiteY17" fmla="*/ 130814 h 230035"/>
              <a:gd name="connsiteX18" fmla="*/ 287215 w 332333"/>
              <a:gd name="connsiteY18" fmla="*/ 116111 h 230035"/>
              <a:gd name="connsiteX19" fmla="*/ 166168 w 332333"/>
              <a:gd name="connsiteY19" fmla="*/ 58673 h 230035"/>
              <a:gd name="connsiteX20" fmla="*/ 166168 w 332333"/>
              <a:gd name="connsiteY20" fmla="*/ 117335 h 230035"/>
              <a:gd name="connsiteX21" fmla="*/ 87611 w 332333"/>
              <a:gd name="connsiteY21" fmla="*/ 158782 h 230035"/>
              <a:gd name="connsiteX22" fmla="*/ 90358 w 332333"/>
              <a:gd name="connsiteY22" fmla="*/ 173313 h 230035"/>
              <a:gd name="connsiteX23" fmla="*/ 96189 w 332333"/>
              <a:gd name="connsiteY23" fmla="*/ 175120 h 230035"/>
              <a:gd name="connsiteX24" fmla="*/ 104787 w 332333"/>
              <a:gd name="connsiteY24" fmla="*/ 170545 h 230035"/>
              <a:gd name="connsiteX25" fmla="*/ 166168 w 332333"/>
              <a:gd name="connsiteY25" fmla="*/ 138248 h 230035"/>
              <a:gd name="connsiteX26" fmla="*/ 227040 w 332333"/>
              <a:gd name="connsiteY26" fmla="*/ 169810 h 230035"/>
              <a:gd name="connsiteX27" fmla="*/ 241509 w 332333"/>
              <a:gd name="connsiteY27" fmla="*/ 172404 h 230035"/>
              <a:gd name="connsiteX28" fmla="*/ 244083 w 332333"/>
              <a:gd name="connsiteY28" fmla="*/ 157842 h 230035"/>
              <a:gd name="connsiteX29" fmla="*/ 166168 w 332333"/>
              <a:gd name="connsiteY29" fmla="*/ 117335 h 230035"/>
              <a:gd name="connsiteX30" fmla="*/ 166168 w 332333"/>
              <a:gd name="connsiteY30" fmla="*/ 188864 h 230035"/>
              <a:gd name="connsiteX31" fmla="*/ 145398 w 332333"/>
              <a:gd name="connsiteY31" fmla="*/ 209450 h 230035"/>
              <a:gd name="connsiteX32" fmla="*/ 166168 w 332333"/>
              <a:gd name="connsiteY32" fmla="*/ 230035 h 230035"/>
              <a:gd name="connsiteX33" fmla="*/ 186938 w 332333"/>
              <a:gd name="connsiteY33" fmla="*/ 209450 h 230035"/>
              <a:gd name="connsiteX34" fmla="*/ 166168 w 332333"/>
              <a:gd name="connsiteY34" fmla="*/ 188864 h 23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2333" h="230035">
                <a:moveTo>
                  <a:pt x="329777" y="74112"/>
                </a:moveTo>
                <a:cubicBezTo>
                  <a:pt x="288931" y="27008"/>
                  <a:pt x="229306" y="0"/>
                  <a:pt x="166168" y="0"/>
                </a:cubicBezTo>
                <a:cubicBezTo>
                  <a:pt x="103051" y="0"/>
                  <a:pt x="43416" y="26998"/>
                  <a:pt x="2570" y="74081"/>
                </a:cubicBezTo>
                <a:cubicBezTo>
                  <a:pt x="-1209" y="78431"/>
                  <a:pt x="-769" y="85038"/>
                  <a:pt x="3550" y="88837"/>
                </a:cubicBezTo>
                <a:cubicBezTo>
                  <a:pt x="7870" y="92645"/>
                  <a:pt x="14446" y="92196"/>
                  <a:pt x="18204" y="87846"/>
                </a:cubicBezTo>
                <a:cubicBezTo>
                  <a:pt x="55108" y="45307"/>
                  <a:pt x="109045" y="20913"/>
                  <a:pt x="166168" y="20913"/>
                </a:cubicBezTo>
                <a:cubicBezTo>
                  <a:pt x="223302" y="20913"/>
                  <a:pt x="277239" y="45317"/>
                  <a:pt x="314133" y="87856"/>
                </a:cubicBezTo>
                <a:cubicBezTo>
                  <a:pt x="316185" y="90225"/>
                  <a:pt x="319065" y="91440"/>
                  <a:pt x="321954" y="91440"/>
                </a:cubicBezTo>
                <a:cubicBezTo>
                  <a:pt x="324376" y="91440"/>
                  <a:pt x="326815" y="90593"/>
                  <a:pt x="328776" y="88857"/>
                </a:cubicBezTo>
                <a:cubicBezTo>
                  <a:pt x="333096" y="85058"/>
                  <a:pt x="333545" y="78462"/>
                  <a:pt x="329777" y="74112"/>
                </a:cubicBezTo>
                <a:close/>
                <a:moveTo>
                  <a:pt x="166168" y="58673"/>
                </a:moveTo>
                <a:cubicBezTo>
                  <a:pt x="118756" y="58673"/>
                  <a:pt x="74632" y="79606"/>
                  <a:pt x="45121" y="116090"/>
                </a:cubicBezTo>
                <a:cubicBezTo>
                  <a:pt x="41506" y="120573"/>
                  <a:pt x="42170" y="127159"/>
                  <a:pt x="46612" y="130804"/>
                </a:cubicBezTo>
                <a:cubicBezTo>
                  <a:pt x="51074" y="134469"/>
                  <a:pt x="57630" y="133765"/>
                  <a:pt x="61224" y="129303"/>
                </a:cubicBezTo>
                <a:cubicBezTo>
                  <a:pt x="86773" y="97710"/>
                  <a:pt x="125036" y="79585"/>
                  <a:pt x="166168" y="79585"/>
                </a:cubicBezTo>
                <a:cubicBezTo>
                  <a:pt x="207320" y="79585"/>
                  <a:pt x="245572" y="97710"/>
                  <a:pt x="271112" y="129303"/>
                </a:cubicBezTo>
                <a:cubicBezTo>
                  <a:pt x="273164" y="131845"/>
                  <a:pt x="276156" y="133162"/>
                  <a:pt x="279178" y="133162"/>
                </a:cubicBezTo>
                <a:cubicBezTo>
                  <a:pt x="281476" y="133162"/>
                  <a:pt x="283784" y="132397"/>
                  <a:pt x="285714" y="130814"/>
                </a:cubicBezTo>
                <a:cubicBezTo>
                  <a:pt x="290166" y="127169"/>
                  <a:pt x="290840" y="120583"/>
                  <a:pt x="287215" y="116111"/>
                </a:cubicBezTo>
                <a:cubicBezTo>
                  <a:pt x="257725" y="79606"/>
                  <a:pt x="213590" y="58673"/>
                  <a:pt x="166168" y="58673"/>
                </a:cubicBezTo>
                <a:close/>
                <a:moveTo>
                  <a:pt x="166168" y="117335"/>
                </a:moveTo>
                <a:cubicBezTo>
                  <a:pt x="134492" y="117335"/>
                  <a:pt x="105134" y="132836"/>
                  <a:pt x="87611" y="158782"/>
                </a:cubicBezTo>
                <a:cubicBezTo>
                  <a:pt x="84384" y="163561"/>
                  <a:pt x="85620" y="170066"/>
                  <a:pt x="90358" y="173313"/>
                </a:cubicBezTo>
                <a:cubicBezTo>
                  <a:pt x="92156" y="174538"/>
                  <a:pt x="94177" y="175120"/>
                  <a:pt x="96189" y="175120"/>
                </a:cubicBezTo>
                <a:cubicBezTo>
                  <a:pt x="99518" y="175120"/>
                  <a:pt x="102785" y="173517"/>
                  <a:pt x="104787" y="170545"/>
                </a:cubicBezTo>
                <a:cubicBezTo>
                  <a:pt x="118440" y="150317"/>
                  <a:pt x="141385" y="138248"/>
                  <a:pt x="166168" y="138248"/>
                </a:cubicBezTo>
                <a:cubicBezTo>
                  <a:pt x="190595" y="138248"/>
                  <a:pt x="213356" y="150053"/>
                  <a:pt x="227040" y="169810"/>
                </a:cubicBezTo>
                <a:cubicBezTo>
                  <a:pt x="230327" y="174548"/>
                  <a:pt x="236822" y="175702"/>
                  <a:pt x="241509" y="172404"/>
                </a:cubicBezTo>
                <a:cubicBezTo>
                  <a:pt x="246217" y="169096"/>
                  <a:pt x="247360" y="162580"/>
                  <a:pt x="244083" y="157842"/>
                </a:cubicBezTo>
                <a:cubicBezTo>
                  <a:pt x="226498" y="132479"/>
                  <a:pt x="197375" y="117335"/>
                  <a:pt x="166168" y="117335"/>
                </a:cubicBezTo>
                <a:close/>
                <a:moveTo>
                  <a:pt x="166168" y="188864"/>
                </a:moveTo>
                <a:cubicBezTo>
                  <a:pt x="154721" y="188864"/>
                  <a:pt x="145398" y="198095"/>
                  <a:pt x="145398" y="209450"/>
                </a:cubicBezTo>
                <a:cubicBezTo>
                  <a:pt x="145398" y="220805"/>
                  <a:pt x="154721" y="230035"/>
                  <a:pt x="166168" y="230035"/>
                </a:cubicBezTo>
                <a:cubicBezTo>
                  <a:pt x="177615" y="230035"/>
                  <a:pt x="186938" y="220805"/>
                  <a:pt x="186938" y="209450"/>
                </a:cubicBezTo>
                <a:cubicBezTo>
                  <a:pt x="186938" y="198095"/>
                  <a:pt x="177616" y="188864"/>
                  <a:pt x="166168" y="188864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图形 102">
            <a:extLst>
              <a:ext uri="{FF2B5EF4-FFF2-40B4-BE49-F238E27FC236}">
                <a16:creationId xmlns:a16="http://schemas.microsoft.com/office/drawing/2014/main" id="{84E199DB-CA57-4D3A-8EEA-09A2C7E7AAF0}"/>
              </a:ext>
            </a:extLst>
          </p:cNvPr>
          <p:cNvSpPr/>
          <p:nvPr/>
        </p:nvSpPr>
        <p:spPr>
          <a:xfrm>
            <a:off x="7600653" y="4888457"/>
            <a:ext cx="295025" cy="315007"/>
          </a:xfrm>
          <a:custGeom>
            <a:avLst/>
            <a:gdLst>
              <a:gd name="connsiteX0" fmla="*/ 210680 w 295025"/>
              <a:gd name="connsiteY0" fmla="*/ 19808 h 315007"/>
              <a:gd name="connsiteX1" fmla="*/ 193947 w 295025"/>
              <a:gd name="connsiteY1" fmla="*/ 49 h 315007"/>
              <a:gd name="connsiteX2" fmla="*/ 174497 w 295025"/>
              <a:gd name="connsiteY2" fmla="*/ 17137 h 315007"/>
              <a:gd name="connsiteX3" fmla="*/ 191227 w 295025"/>
              <a:gd name="connsiteY3" fmla="*/ 36893 h 315007"/>
              <a:gd name="connsiteX4" fmla="*/ 210680 w 295025"/>
              <a:gd name="connsiteY4" fmla="*/ 19808 h 315007"/>
              <a:gd name="connsiteX5" fmla="*/ 0 w 295025"/>
              <a:gd name="connsiteY5" fmla="*/ 131595 h 315007"/>
              <a:gd name="connsiteX6" fmla="*/ 0 w 295025"/>
              <a:gd name="connsiteY6" fmla="*/ 204957 h 315007"/>
              <a:gd name="connsiteX7" fmla="*/ 73758 w 295025"/>
              <a:gd name="connsiteY7" fmla="*/ 204957 h 315007"/>
              <a:gd name="connsiteX8" fmla="*/ 73758 w 295025"/>
              <a:gd name="connsiteY8" fmla="*/ 241644 h 315007"/>
              <a:gd name="connsiteX9" fmla="*/ 147510 w 295025"/>
              <a:gd name="connsiteY9" fmla="*/ 241644 h 315007"/>
              <a:gd name="connsiteX10" fmla="*/ 147510 w 295025"/>
              <a:gd name="connsiteY10" fmla="*/ 278325 h 315007"/>
              <a:gd name="connsiteX11" fmla="*/ 221268 w 295025"/>
              <a:gd name="connsiteY11" fmla="*/ 278325 h 315007"/>
              <a:gd name="connsiteX12" fmla="*/ 221268 w 295025"/>
              <a:gd name="connsiteY12" fmla="*/ 315007 h 315007"/>
              <a:gd name="connsiteX13" fmla="*/ 295025 w 295025"/>
              <a:gd name="connsiteY13" fmla="*/ 315007 h 315007"/>
              <a:gd name="connsiteX14" fmla="*/ 295025 w 295025"/>
              <a:gd name="connsiteY14" fmla="*/ 241644 h 315007"/>
              <a:gd name="connsiteX15" fmla="*/ 221268 w 295025"/>
              <a:gd name="connsiteY15" fmla="*/ 241644 h 315007"/>
              <a:gd name="connsiteX16" fmla="*/ 221268 w 295025"/>
              <a:gd name="connsiteY16" fmla="*/ 204957 h 315007"/>
              <a:gd name="connsiteX17" fmla="*/ 195015 w 295025"/>
              <a:gd name="connsiteY17" fmla="*/ 204957 h 315007"/>
              <a:gd name="connsiteX18" fmla="*/ 196191 w 295025"/>
              <a:gd name="connsiteY18" fmla="*/ 189033 h 315007"/>
              <a:gd name="connsiteX19" fmla="*/ 172682 w 295025"/>
              <a:gd name="connsiteY19" fmla="*/ 125866 h 315007"/>
              <a:gd name="connsiteX20" fmla="*/ 173342 w 295025"/>
              <a:gd name="connsiteY20" fmla="*/ 116877 h 315007"/>
              <a:gd name="connsiteX21" fmla="*/ 179613 w 295025"/>
              <a:gd name="connsiteY21" fmla="*/ 92046 h 315007"/>
              <a:gd name="connsiteX22" fmla="*/ 188504 w 295025"/>
              <a:gd name="connsiteY22" fmla="*/ 91804 h 315007"/>
              <a:gd name="connsiteX23" fmla="*/ 201464 w 295025"/>
              <a:gd name="connsiteY23" fmla="*/ 108569 h 315007"/>
              <a:gd name="connsiteX24" fmla="*/ 218619 w 295025"/>
              <a:gd name="connsiteY24" fmla="*/ 116609 h 315007"/>
              <a:gd name="connsiteX25" fmla="*/ 230229 w 295025"/>
              <a:gd name="connsiteY25" fmla="*/ 115660 h 315007"/>
              <a:gd name="connsiteX26" fmla="*/ 229192 w 295025"/>
              <a:gd name="connsiteY26" fmla="*/ 105645 h 315007"/>
              <a:gd name="connsiteX27" fmla="*/ 213968 w 295025"/>
              <a:gd name="connsiteY27" fmla="*/ 95486 h 315007"/>
              <a:gd name="connsiteX28" fmla="*/ 198440 w 295025"/>
              <a:gd name="connsiteY28" fmla="*/ 65429 h 315007"/>
              <a:gd name="connsiteX29" fmla="*/ 181071 w 295025"/>
              <a:gd name="connsiteY29" fmla="*/ 40771 h 315007"/>
              <a:gd name="connsiteX30" fmla="*/ 163616 w 295025"/>
              <a:gd name="connsiteY30" fmla="*/ 36774 h 315007"/>
              <a:gd name="connsiteX31" fmla="*/ 120353 w 295025"/>
              <a:gd name="connsiteY31" fmla="*/ 53344 h 315007"/>
              <a:gd name="connsiteX32" fmla="*/ 113684 w 295025"/>
              <a:gd name="connsiteY32" fmla="*/ 60981 h 315007"/>
              <a:gd name="connsiteX33" fmla="*/ 110559 w 295025"/>
              <a:gd name="connsiteY33" fmla="*/ 103325 h 315007"/>
              <a:gd name="connsiteX34" fmla="*/ 114267 w 295025"/>
              <a:gd name="connsiteY34" fmla="*/ 111730 h 315007"/>
              <a:gd name="connsiteX35" fmla="*/ 123968 w 295025"/>
              <a:gd name="connsiteY35" fmla="*/ 106574 h 315007"/>
              <a:gd name="connsiteX36" fmla="*/ 126774 w 295025"/>
              <a:gd name="connsiteY36" fmla="*/ 74595 h 315007"/>
              <a:gd name="connsiteX37" fmla="*/ 135236 w 295025"/>
              <a:gd name="connsiteY37" fmla="*/ 68105 h 315007"/>
              <a:gd name="connsiteX38" fmla="*/ 142704 w 295025"/>
              <a:gd name="connsiteY38" fmla="*/ 63124 h 315007"/>
              <a:gd name="connsiteX39" fmla="*/ 148748 w 295025"/>
              <a:gd name="connsiteY39" fmla="*/ 65377 h 315007"/>
              <a:gd name="connsiteX40" fmla="*/ 132219 w 295025"/>
              <a:gd name="connsiteY40" fmla="*/ 98487 h 315007"/>
              <a:gd name="connsiteX41" fmla="*/ 129827 w 295025"/>
              <a:gd name="connsiteY41" fmla="*/ 130832 h 315007"/>
              <a:gd name="connsiteX42" fmla="*/ 110437 w 295025"/>
              <a:gd name="connsiteY42" fmla="*/ 168276 h 315007"/>
              <a:gd name="connsiteX43" fmla="*/ 73758 w 295025"/>
              <a:gd name="connsiteY43" fmla="*/ 168276 h 315007"/>
              <a:gd name="connsiteX44" fmla="*/ 73758 w 295025"/>
              <a:gd name="connsiteY44" fmla="*/ 131595 h 315007"/>
              <a:gd name="connsiteX45" fmla="*/ 0 w 295025"/>
              <a:gd name="connsiteY45" fmla="*/ 131595 h 315007"/>
              <a:gd name="connsiteX46" fmla="*/ 138901 w 295025"/>
              <a:gd name="connsiteY46" fmla="*/ 168276 h 315007"/>
              <a:gd name="connsiteX47" fmla="*/ 143482 w 295025"/>
              <a:gd name="connsiteY47" fmla="*/ 160752 h 315007"/>
              <a:gd name="connsiteX48" fmla="*/ 154797 w 295025"/>
              <a:gd name="connsiteY48" fmla="*/ 151759 h 315007"/>
              <a:gd name="connsiteX49" fmla="*/ 171372 w 295025"/>
              <a:gd name="connsiteY49" fmla="*/ 173655 h 315007"/>
              <a:gd name="connsiteX50" fmla="*/ 173784 w 295025"/>
              <a:gd name="connsiteY50" fmla="*/ 204957 h 315007"/>
              <a:gd name="connsiteX51" fmla="*/ 147510 w 295025"/>
              <a:gd name="connsiteY51" fmla="*/ 204957 h 315007"/>
              <a:gd name="connsiteX52" fmla="*/ 147510 w 295025"/>
              <a:gd name="connsiteY52" fmla="*/ 168276 h 315007"/>
              <a:gd name="connsiteX53" fmla="*/ 138901 w 295025"/>
              <a:gd name="connsiteY53" fmla="*/ 168276 h 3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95025" h="315007">
                <a:moveTo>
                  <a:pt x="210680" y="19808"/>
                </a:moveTo>
                <a:cubicBezTo>
                  <a:pt x="211430" y="9636"/>
                  <a:pt x="203940" y="787"/>
                  <a:pt x="193947" y="49"/>
                </a:cubicBezTo>
                <a:cubicBezTo>
                  <a:pt x="183955" y="-688"/>
                  <a:pt x="175245" y="6962"/>
                  <a:pt x="174497" y="17137"/>
                </a:cubicBezTo>
                <a:cubicBezTo>
                  <a:pt x="173744" y="27309"/>
                  <a:pt x="181235" y="36156"/>
                  <a:pt x="191227" y="36893"/>
                </a:cubicBezTo>
                <a:cubicBezTo>
                  <a:pt x="201219" y="37631"/>
                  <a:pt x="209929" y="29980"/>
                  <a:pt x="210680" y="19808"/>
                </a:cubicBezTo>
                <a:close/>
                <a:moveTo>
                  <a:pt x="0" y="131595"/>
                </a:moveTo>
                <a:lnTo>
                  <a:pt x="0" y="204957"/>
                </a:lnTo>
                <a:lnTo>
                  <a:pt x="73758" y="204957"/>
                </a:lnTo>
                <a:lnTo>
                  <a:pt x="73758" y="241644"/>
                </a:lnTo>
                <a:lnTo>
                  <a:pt x="147510" y="241644"/>
                </a:lnTo>
                <a:lnTo>
                  <a:pt x="147510" y="278325"/>
                </a:lnTo>
                <a:lnTo>
                  <a:pt x="221268" y="278325"/>
                </a:lnTo>
                <a:lnTo>
                  <a:pt x="221268" y="315007"/>
                </a:lnTo>
                <a:lnTo>
                  <a:pt x="295025" y="315007"/>
                </a:lnTo>
                <a:lnTo>
                  <a:pt x="295025" y="241644"/>
                </a:lnTo>
                <a:lnTo>
                  <a:pt x="221268" y="241644"/>
                </a:lnTo>
                <a:lnTo>
                  <a:pt x="221268" y="204957"/>
                </a:lnTo>
                <a:lnTo>
                  <a:pt x="195015" y="204957"/>
                </a:lnTo>
                <a:lnTo>
                  <a:pt x="196191" y="189033"/>
                </a:lnTo>
                <a:cubicBezTo>
                  <a:pt x="196191" y="189033"/>
                  <a:pt x="196900" y="158370"/>
                  <a:pt x="172682" y="125866"/>
                </a:cubicBezTo>
                <a:lnTo>
                  <a:pt x="173342" y="116877"/>
                </a:lnTo>
                <a:lnTo>
                  <a:pt x="179613" y="92046"/>
                </a:lnTo>
                <a:cubicBezTo>
                  <a:pt x="179613" y="92046"/>
                  <a:pt x="185374" y="86152"/>
                  <a:pt x="188504" y="91804"/>
                </a:cubicBezTo>
                <a:cubicBezTo>
                  <a:pt x="188504" y="91804"/>
                  <a:pt x="187060" y="99374"/>
                  <a:pt x="201464" y="108569"/>
                </a:cubicBezTo>
                <a:lnTo>
                  <a:pt x="218619" y="116609"/>
                </a:lnTo>
                <a:cubicBezTo>
                  <a:pt x="218619" y="116609"/>
                  <a:pt x="228062" y="120920"/>
                  <a:pt x="230229" y="115660"/>
                </a:cubicBezTo>
                <a:cubicBezTo>
                  <a:pt x="230229" y="115660"/>
                  <a:pt x="234355" y="107832"/>
                  <a:pt x="229192" y="105645"/>
                </a:cubicBezTo>
                <a:lnTo>
                  <a:pt x="213968" y="95486"/>
                </a:lnTo>
                <a:cubicBezTo>
                  <a:pt x="213968" y="95486"/>
                  <a:pt x="196364" y="81541"/>
                  <a:pt x="198440" y="65429"/>
                </a:cubicBezTo>
                <a:cubicBezTo>
                  <a:pt x="198440" y="65429"/>
                  <a:pt x="196558" y="47335"/>
                  <a:pt x="181071" y="40771"/>
                </a:cubicBezTo>
                <a:cubicBezTo>
                  <a:pt x="181071" y="40771"/>
                  <a:pt x="173590" y="33894"/>
                  <a:pt x="163616" y="36774"/>
                </a:cubicBezTo>
                <a:lnTo>
                  <a:pt x="120353" y="53344"/>
                </a:lnTo>
                <a:cubicBezTo>
                  <a:pt x="120353" y="53344"/>
                  <a:pt x="114019" y="56489"/>
                  <a:pt x="113684" y="60981"/>
                </a:cubicBezTo>
                <a:cubicBezTo>
                  <a:pt x="113354" y="65473"/>
                  <a:pt x="110559" y="103325"/>
                  <a:pt x="110559" y="103325"/>
                </a:cubicBezTo>
                <a:cubicBezTo>
                  <a:pt x="110559" y="103325"/>
                  <a:pt x="108862" y="111328"/>
                  <a:pt x="114267" y="111730"/>
                </a:cubicBezTo>
                <a:cubicBezTo>
                  <a:pt x="114267" y="111730"/>
                  <a:pt x="123767" y="109265"/>
                  <a:pt x="123968" y="106574"/>
                </a:cubicBezTo>
                <a:lnTo>
                  <a:pt x="126774" y="74595"/>
                </a:lnTo>
                <a:cubicBezTo>
                  <a:pt x="126774" y="74595"/>
                  <a:pt x="128062" y="72094"/>
                  <a:pt x="135236" y="68105"/>
                </a:cubicBezTo>
                <a:lnTo>
                  <a:pt x="142704" y="63124"/>
                </a:lnTo>
                <a:cubicBezTo>
                  <a:pt x="142704" y="63124"/>
                  <a:pt x="151043" y="58318"/>
                  <a:pt x="148748" y="65377"/>
                </a:cubicBezTo>
                <a:cubicBezTo>
                  <a:pt x="148748" y="65377"/>
                  <a:pt x="133178" y="85456"/>
                  <a:pt x="132219" y="98487"/>
                </a:cubicBezTo>
                <a:lnTo>
                  <a:pt x="129827" y="130832"/>
                </a:lnTo>
                <a:lnTo>
                  <a:pt x="110437" y="168276"/>
                </a:lnTo>
                <a:lnTo>
                  <a:pt x="73758" y="168276"/>
                </a:lnTo>
                <a:lnTo>
                  <a:pt x="73758" y="131595"/>
                </a:lnTo>
                <a:lnTo>
                  <a:pt x="0" y="131595"/>
                </a:lnTo>
                <a:close/>
                <a:moveTo>
                  <a:pt x="138901" y="168276"/>
                </a:moveTo>
                <a:lnTo>
                  <a:pt x="143482" y="160752"/>
                </a:lnTo>
                <a:cubicBezTo>
                  <a:pt x="143482" y="160752"/>
                  <a:pt x="150305" y="146462"/>
                  <a:pt x="154797" y="151759"/>
                </a:cubicBezTo>
                <a:lnTo>
                  <a:pt x="171372" y="173655"/>
                </a:lnTo>
                <a:cubicBezTo>
                  <a:pt x="171372" y="173655"/>
                  <a:pt x="174608" y="182551"/>
                  <a:pt x="173784" y="204957"/>
                </a:cubicBezTo>
                <a:lnTo>
                  <a:pt x="147510" y="204957"/>
                </a:lnTo>
                <a:lnTo>
                  <a:pt x="147510" y="168276"/>
                </a:lnTo>
                <a:lnTo>
                  <a:pt x="138901" y="168276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图形 104">
            <a:extLst>
              <a:ext uri="{FF2B5EF4-FFF2-40B4-BE49-F238E27FC236}">
                <a16:creationId xmlns:a16="http://schemas.microsoft.com/office/drawing/2014/main" id="{41E3A259-6433-4481-BDE6-2ABF755D9E8F}"/>
              </a:ext>
            </a:extLst>
          </p:cNvPr>
          <p:cNvSpPr/>
          <p:nvPr/>
        </p:nvSpPr>
        <p:spPr>
          <a:xfrm>
            <a:off x="8714693" y="4889962"/>
            <a:ext cx="271460" cy="310810"/>
          </a:xfrm>
          <a:custGeom>
            <a:avLst/>
            <a:gdLst>
              <a:gd name="connsiteX0" fmla="*/ 213840 w 271460"/>
              <a:gd name="connsiteY0" fmla="*/ 58253 h 310810"/>
              <a:gd name="connsiteX1" fmla="*/ 242833 w 271460"/>
              <a:gd name="connsiteY1" fmla="*/ 29127 h 310810"/>
              <a:gd name="connsiteX2" fmla="*/ 213840 w 271460"/>
              <a:gd name="connsiteY2" fmla="*/ 0 h 310810"/>
              <a:gd name="connsiteX3" fmla="*/ 185651 w 271460"/>
              <a:gd name="connsiteY3" fmla="*/ 29127 h 310810"/>
              <a:gd name="connsiteX4" fmla="*/ 213840 w 271460"/>
              <a:gd name="connsiteY4" fmla="*/ 58253 h 310810"/>
              <a:gd name="connsiteX5" fmla="*/ 242785 w 271460"/>
              <a:gd name="connsiteY5" fmla="*/ 166890 h 310810"/>
              <a:gd name="connsiteX6" fmla="*/ 242737 w 271460"/>
              <a:gd name="connsiteY6" fmla="*/ 166727 h 310810"/>
              <a:gd name="connsiteX7" fmla="*/ 242737 w 271460"/>
              <a:gd name="connsiteY7" fmla="*/ 111700 h 310810"/>
              <a:gd name="connsiteX8" fmla="*/ 252269 w 271460"/>
              <a:gd name="connsiteY8" fmla="*/ 111546 h 310810"/>
              <a:gd name="connsiteX9" fmla="*/ 252583 w 271460"/>
              <a:gd name="connsiteY9" fmla="*/ 165386 h 310810"/>
              <a:gd name="connsiteX10" fmla="*/ 262409 w 271460"/>
              <a:gd name="connsiteY10" fmla="*/ 174702 h 310810"/>
              <a:gd name="connsiteX11" fmla="*/ 271200 w 271460"/>
              <a:gd name="connsiteY11" fmla="*/ 165810 h 310810"/>
              <a:gd name="connsiteX12" fmla="*/ 271297 w 271460"/>
              <a:gd name="connsiteY12" fmla="*/ 77618 h 310810"/>
              <a:gd name="connsiteX13" fmla="*/ 251479 w 271460"/>
              <a:gd name="connsiteY13" fmla="*/ 67910 h 310810"/>
              <a:gd name="connsiteX14" fmla="*/ 164041 w 271460"/>
              <a:gd name="connsiteY14" fmla="*/ 67910 h 310810"/>
              <a:gd name="connsiteX15" fmla="*/ 147351 w 271460"/>
              <a:gd name="connsiteY15" fmla="*/ 77618 h 310810"/>
              <a:gd name="connsiteX16" fmla="*/ 147351 w 271460"/>
              <a:gd name="connsiteY16" fmla="*/ 165507 h 310810"/>
              <a:gd name="connsiteX17" fmla="*/ 156537 w 271460"/>
              <a:gd name="connsiteY17" fmla="*/ 174504 h 310810"/>
              <a:gd name="connsiteX18" fmla="*/ 166378 w 271460"/>
              <a:gd name="connsiteY18" fmla="*/ 165001 h 310810"/>
              <a:gd name="connsiteX19" fmla="*/ 166378 w 271460"/>
              <a:gd name="connsiteY19" fmla="*/ 111854 h 310810"/>
              <a:gd name="connsiteX20" fmla="*/ 175911 w 271460"/>
              <a:gd name="connsiteY20" fmla="*/ 112461 h 310810"/>
              <a:gd name="connsiteX21" fmla="*/ 175941 w 271460"/>
              <a:gd name="connsiteY21" fmla="*/ 167240 h 310810"/>
              <a:gd name="connsiteX22" fmla="*/ 175881 w 271460"/>
              <a:gd name="connsiteY22" fmla="*/ 167439 h 310810"/>
              <a:gd name="connsiteX23" fmla="*/ 147379 w 271460"/>
              <a:gd name="connsiteY23" fmla="*/ 248629 h 310810"/>
              <a:gd name="connsiteX24" fmla="*/ 191939 w 271460"/>
              <a:gd name="connsiteY24" fmla="*/ 263843 h 310810"/>
              <a:gd name="connsiteX25" fmla="*/ 193906 w 271460"/>
              <a:gd name="connsiteY25" fmla="*/ 310811 h 310810"/>
              <a:gd name="connsiteX26" fmla="*/ 224929 w 271460"/>
              <a:gd name="connsiteY26" fmla="*/ 310811 h 310810"/>
              <a:gd name="connsiteX27" fmla="*/ 227392 w 271460"/>
              <a:gd name="connsiteY27" fmla="*/ 262913 h 310810"/>
              <a:gd name="connsiteX28" fmla="*/ 271460 w 271460"/>
              <a:gd name="connsiteY28" fmla="*/ 248629 h 310810"/>
              <a:gd name="connsiteX29" fmla="*/ 242785 w 271460"/>
              <a:gd name="connsiteY29" fmla="*/ 166890 h 310810"/>
              <a:gd name="connsiteX30" fmla="*/ 66491 w 271460"/>
              <a:gd name="connsiteY30" fmla="*/ 58253 h 310810"/>
              <a:gd name="connsiteX31" fmla="*/ 95485 w 271460"/>
              <a:gd name="connsiteY31" fmla="*/ 29127 h 310810"/>
              <a:gd name="connsiteX32" fmla="*/ 66491 w 271460"/>
              <a:gd name="connsiteY32" fmla="*/ 0 h 310810"/>
              <a:gd name="connsiteX33" fmla="*/ 38305 w 271460"/>
              <a:gd name="connsiteY33" fmla="*/ 29127 h 310810"/>
              <a:gd name="connsiteX34" fmla="*/ 66491 w 271460"/>
              <a:gd name="connsiteY34" fmla="*/ 58253 h 310810"/>
              <a:gd name="connsiteX35" fmla="*/ 104131 w 271460"/>
              <a:gd name="connsiteY35" fmla="*/ 67910 h 310810"/>
              <a:gd name="connsiteX36" fmla="*/ 16692 w 271460"/>
              <a:gd name="connsiteY36" fmla="*/ 67910 h 310810"/>
              <a:gd name="connsiteX37" fmla="*/ 0 w 271460"/>
              <a:gd name="connsiteY37" fmla="*/ 77618 h 310810"/>
              <a:gd name="connsiteX38" fmla="*/ 0 w 271460"/>
              <a:gd name="connsiteY38" fmla="*/ 165507 h 310810"/>
              <a:gd name="connsiteX39" fmla="*/ 9191 w 271460"/>
              <a:gd name="connsiteY39" fmla="*/ 174504 h 310810"/>
              <a:gd name="connsiteX40" fmla="*/ 19027 w 271460"/>
              <a:gd name="connsiteY40" fmla="*/ 165001 h 310810"/>
              <a:gd name="connsiteX41" fmla="*/ 19027 w 271460"/>
              <a:gd name="connsiteY41" fmla="*/ 111854 h 310810"/>
              <a:gd name="connsiteX42" fmla="*/ 28567 w 271460"/>
              <a:gd name="connsiteY42" fmla="*/ 112461 h 310810"/>
              <a:gd name="connsiteX43" fmla="*/ 28615 w 271460"/>
              <a:gd name="connsiteY43" fmla="*/ 300921 h 310810"/>
              <a:gd name="connsiteX44" fmla="*/ 37806 w 271460"/>
              <a:gd name="connsiteY44" fmla="*/ 310579 h 310810"/>
              <a:gd name="connsiteX45" fmla="*/ 47693 w 271460"/>
              <a:gd name="connsiteY45" fmla="*/ 310733 h 310810"/>
              <a:gd name="connsiteX46" fmla="*/ 57033 w 271460"/>
              <a:gd name="connsiteY46" fmla="*/ 300922 h 310810"/>
              <a:gd name="connsiteX47" fmla="*/ 57033 w 271460"/>
              <a:gd name="connsiteY47" fmla="*/ 213443 h 310810"/>
              <a:gd name="connsiteX48" fmla="*/ 62351 w 271460"/>
              <a:gd name="connsiteY48" fmla="*/ 208484 h 310810"/>
              <a:gd name="connsiteX49" fmla="*/ 66720 w 271460"/>
              <a:gd name="connsiteY49" fmla="*/ 213646 h 310810"/>
              <a:gd name="connsiteX50" fmla="*/ 66720 w 271460"/>
              <a:gd name="connsiteY50" fmla="*/ 301731 h 310810"/>
              <a:gd name="connsiteX51" fmla="*/ 76260 w 271460"/>
              <a:gd name="connsiteY51" fmla="*/ 310579 h 310810"/>
              <a:gd name="connsiteX52" fmla="*/ 85848 w 271460"/>
              <a:gd name="connsiteY52" fmla="*/ 310579 h 310810"/>
              <a:gd name="connsiteX53" fmla="*/ 95386 w 271460"/>
              <a:gd name="connsiteY53" fmla="*/ 301731 h 310810"/>
              <a:gd name="connsiteX54" fmla="*/ 95386 w 271460"/>
              <a:gd name="connsiteY54" fmla="*/ 111700 h 310810"/>
              <a:gd name="connsiteX55" fmla="*/ 104923 w 271460"/>
              <a:gd name="connsiteY55" fmla="*/ 111546 h 310810"/>
              <a:gd name="connsiteX56" fmla="*/ 105234 w 271460"/>
              <a:gd name="connsiteY56" fmla="*/ 165386 h 310810"/>
              <a:gd name="connsiteX57" fmla="*/ 115061 w 271460"/>
              <a:gd name="connsiteY57" fmla="*/ 174702 h 310810"/>
              <a:gd name="connsiteX58" fmla="*/ 123851 w 271460"/>
              <a:gd name="connsiteY58" fmla="*/ 165810 h 310810"/>
              <a:gd name="connsiteX59" fmla="*/ 123952 w 271460"/>
              <a:gd name="connsiteY59" fmla="*/ 77618 h 310810"/>
              <a:gd name="connsiteX60" fmla="*/ 104131 w 271460"/>
              <a:gd name="connsiteY60" fmla="*/ 67910 h 31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71460" h="310810">
                <a:moveTo>
                  <a:pt x="213840" y="58253"/>
                </a:moveTo>
                <a:cubicBezTo>
                  <a:pt x="229849" y="58253"/>
                  <a:pt x="242833" y="45214"/>
                  <a:pt x="242833" y="29127"/>
                </a:cubicBezTo>
                <a:cubicBezTo>
                  <a:pt x="242833" y="13041"/>
                  <a:pt x="229849" y="0"/>
                  <a:pt x="213840" y="0"/>
                </a:cubicBezTo>
                <a:cubicBezTo>
                  <a:pt x="197825" y="0"/>
                  <a:pt x="185651" y="13041"/>
                  <a:pt x="185651" y="29127"/>
                </a:cubicBezTo>
                <a:cubicBezTo>
                  <a:pt x="185651" y="45214"/>
                  <a:pt x="197825" y="58253"/>
                  <a:pt x="213840" y="58253"/>
                </a:cubicBezTo>
                <a:close/>
                <a:moveTo>
                  <a:pt x="242785" y="166890"/>
                </a:moveTo>
                <a:cubicBezTo>
                  <a:pt x="242769" y="166835"/>
                  <a:pt x="242753" y="166781"/>
                  <a:pt x="242737" y="166727"/>
                </a:cubicBezTo>
                <a:lnTo>
                  <a:pt x="242737" y="111700"/>
                </a:lnTo>
                <a:cubicBezTo>
                  <a:pt x="242737" y="111700"/>
                  <a:pt x="246163" y="100471"/>
                  <a:pt x="252269" y="111546"/>
                </a:cubicBezTo>
                <a:lnTo>
                  <a:pt x="252583" y="165386"/>
                </a:lnTo>
                <a:cubicBezTo>
                  <a:pt x="252583" y="165386"/>
                  <a:pt x="250371" y="174702"/>
                  <a:pt x="262409" y="174702"/>
                </a:cubicBezTo>
                <a:cubicBezTo>
                  <a:pt x="271475" y="174702"/>
                  <a:pt x="271200" y="165810"/>
                  <a:pt x="271200" y="165810"/>
                </a:cubicBezTo>
                <a:lnTo>
                  <a:pt x="271297" y="77618"/>
                </a:lnTo>
                <a:cubicBezTo>
                  <a:pt x="271297" y="77618"/>
                  <a:pt x="266579" y="67910"/>
                  <a:pt x="251479" y="67910"/>
                </a:cubicBezTo>
                <a:lnTo>
                  <a:pt x="164041" y="67910"/>
                </a:lnTo>
                <a:cubicBezTo>
                  <a:pt x="164041" y="67910"/>
                  <a:pt x="151322" y="66293"/>
                  <a:pt x="147351" y="77618"/>
                </a:cubicBezTo>
                <a:lnTo>
                  <a:pt x="147351" y="165507"/>
                </a:lnTo>
                <a:cubicBezTo>
                  <a:pt x="147351" y="165507"/>
                  <a:pt x="147698" y="174504"/>
                  <a:pt x="156537" y="174504"/>
                </a:cubicBezTo>
                <a:cubicBezTo>
                  <a:pt x="156537" y="174504"/>
                  <a:pt x="166378" y="174552"/>
                  <a:pt x="166378" y="165001"/>
                </a:cubicBezTo>
                <a:lnTo>
                  <a:pt x="166378" y="111854"/>
                </a:lnTo>
                <a:cubicBezTo>
                  <a:pt x="166378" y="111854"/>
                  <a:pt x="171843" y="99767"/>
                  <a:pt x="175911" y="112461"/>
                </a:cubicBezTo>
                <a:lnTo>
                  <a:pt x="175941" y="167240"/>
                </a:lnTo>
                <a:cubicBezTo>
                  <a:pt x="175921" y="167306"/>
                  <a:pt x="175902" y="167373"/>
                  <a:pt x="175881" y="167439"/>
                </a:cubicBezTo>
                <a:cubicBezTo>
                  <a:pt x="169053" y="189694"/>
                  <a:pt x="147379" y="248629"/>
                  <a:pt x="147379" y="248629"/>
                </a:cubicBezTo>
                <a:cubicBezTo>
                  <a:pt x="147379" y="248629"/>
                  <a:pt x="177761" y="237453"/>
                  <a:pt x="191939" y="263843"/>
                </a:cubicBezTo>
                <a:cubicBezTo>
                  <a:pt x="204846" y="287862"/>
                  <a:pt x="193906" y="310811"/>
                  <a:pt x="193906" y="310811"/>
                </a:cubicBezTo>
                <a:lnTo>
                  <a:pt x="224929" y="310811"/>
                </a:lnTo>
                <a:cubicBezTo>
                  <a:pt x="224929" y="310811"/>
                  <a:pt x="214311" y="287269"/>
                  <a:pt x="227392" y="262913"/>
                </a:cubicBezTo>
                <a:cubicBezTo>
                  <a:pt x="241421" y="236807"/>
                  <a:pt x="271460" y="248629"/>
                  <a:pt x="271460" y="248629"/>
                </a:cubicBezTo>
                <a:cubicBezTo>
                  <a:pt x="271460" y="248629"/>
                  <a:pt x="249687" y="189362"/>
                  <a:pt x="242785" y="166890"/>
                </a:cubicBezTo>
                <a:close/>
                <a:moveTo>
                  <a:pt x="66491" y="58253"/>
                </a:moveTo>
                <a:cubicBezTo>
                  <a:pt x="82503" y="58253"/>
                  <a:pt x="95485" y="45214"/>
                  <a:pt x="95485" y="29127"/>
                </a:cubicBezTo>
                <a:cubicBezTo>
                  <a:pt x="95485" y="13041"/>
                  <a:pt x="82503" y="0"/>
                  <a:pt x="66491" y="0"/>
                </a:cubicBezTo>
                <a:cubicBezTo>
                  <a:pt x="50478" y="0"/>
                  <a:pt x="38305" y="13041"/>
                  <a:pt x="38305" y="29127"/>
                </a:cubicBezTo>
                <a:cubicBezTo>
                  <a:pt x="38305" y="45214"/>
                  <a:pt x="50478" y="58253"/>
                  <a:pt x="66491" y="58253"/>
                </a:cubicBezTo>
                <a:close/>
                <a:moveTo>
                  <a:pt x="104131" y="67910"/>
                </a:moveTo>
                <a:lnTo>
                  <a:pt x="16692" y="67910"/>
                </a:lnTo>
                <a:cubicBezTo>
                  <a:pt x="16692" y="67910"/>
                  <a:pt x="3974" y="66293"/>
                  <a:pt x="0" y="77618"/>
                </a:cubicBezTo>
                <a:lnTo>
                  <a:pt x="0" y="165507"/>
                </a:lnTo>
                <a:cubicBezTo>
                  <a:pt x="0" y="165507"/>
                  <a:pt x="347" y="174504"/>
                  <a:pt x="9191" y="174504"/>
                </a:cubicBezTo>
                <a:cubicBezTo>
                  <a:pt x="9191" y="174504"/>
                  <a:pt x="19027" y="174552"/>
                  <a:pt x="19027" y="165001"/>
                </a:cubicBezTo>
                <a:lnTo>
                  <a:pt x="19027" y="111854"/>
                </a:lnTo>
                <a:cubicBezTo>
                  <a:pt x="19027" y="111854"/>
                  <a:pt x="24492" y="99767"/>
                  <a:pt x="28567" y="112461"/>
                </a:cubicBezTo>
                <a:lnTo>
                  <a:pt x="28615" y="300921"/>
                </a:lnTo>
                <a:cubicBezTo>
                  <a:pt x="28615" y="300921"/>
                  <a:pt x="28268" y="310579"/>
                  <a:pt x="37806" y="310579"/>
                </a:cubicBezTo>
                <a:lnTo>
                  <a:pt x="47693" y="310733"/>
                </a:lnTo>
                <a:cubicBezTo>
                  <a:pt x="47693" y="310733"/>
                  <a:pt x="57033" y="310628"/>
                  <a:pt x="57033" y="300922"/>
                </a:cubicBezTo>
                <a:lnTo>
                  <a:pt x="57033" y="213443"/>
                </a:lnTo>
                <a:cubicBezTo>
                  <a:pt x="57033" y="213443"/>
                  <a:pt x="57380" y="208484"/>
                  <a:pt x="62351" y="208484"/>
                </a:cubicBezTo>
                <a:cubicBezTo>
                  <a:pt x="62351" y="208484"/>
                  <a:pt x="66720" y="210258"/>
                  <a:pt x="66720" y="213646"/>
                </a:cubicBezTo>
                <a:lnTo>
                  <a:pt x="66720" y="301731"/>
                </a:lnTo>
                <a:cubicBezTo>
                  <a:pt x="66720" y="301731"/>
                  <a:pt x="66720" y="310579"/>
                  <a:pt x="76260" y="310579"/>
                </a:cubicBezTo>
                <a:lnTo>
                  <a:pt x="85848" y="310579"/>
                </a:lnTo>
                <a:cubicBezTo>
                  <a:pt x="85848" y="310579"/>
                  <a:pt x="95386" y="309972"/>
                  <a:pt x="95386" y="301731"/>
                </a:cubicBezTo>
                <a:lnTo>
                  <a:pt x="95386" y="111700"/>
                </a:lnTo>
                <a:cubicBezTo>
                  <a:pt x="95386" y="111700"/>
                  <a:pt x="98815" y="100471"/>
                  <a:pt x="104923" y="111546"/>
                </a:cubicBezTo>
                <a:lnTo>
                  <a:pt x="105234" y="165386"/>
                </a:lnTo>
                <a:cubicBezTo>
                  <a:pt x="105234" y="165386"/>
                  <a:pt x="103022" y="174702"/>
                  <a:pt x="115061" y="174702"/>
                </a:cubicBezTo>
                <a:cubicBezTo>
                  <a:pt x="124131" y="174702"/>
                  <a:pt x="123851" y="165810"/>
                  <a:pt x="123851" y="165810"/>
                </a:cubicBezTo>
                <a:lnTo>
                  <a:pt x="123952" y="77618"/>
                </a:lnTo>
                <a:cubicBezTo>
                  <a:pt x="123953" y="77618"/>
                  <a:pt x="119235" y="67910"/>
                  <a:pt x="104131" y="6791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图形 106">
            <a:extLst>
              <a:ext uri="{FF2B5EF4-FFF2-40B4-BE49-F238E27FC236}">
                <a16:creationId xmlns:a16="http://schemas.microsoft.com/office/drawing/2014/main" id="{FA14EB74-F67A-456B-8598-C481002713DE}"/>
              </a:ext>
            </a:extLst>
          </p:cNvPr>
          <p:cNvSpPr/>
          <p:nvPr/>
        </p:nvSpPr>
        <p:spPr>
          <a:xfrm>
            <a:off x="9795954" y="4952551"/>
            <a:ext cx="314856" cy="196780"/>
          </a:xfrm>
          <a:custGeom>
            <a:avLst/>
            <a:gdLst>
              <a:gd name="connsiteX0" fmla="*/ 290638 w 314856"/>
              <a:gd name="connsiteY0" fmla="*/ 0 h 196780"/>
              <a:gd name="connsiteX1" fmla="*/ 24219 w 314856"/>
              <a:gd name="connsiteY1" fmla="*/ 0 h 196780"/>
              <a:gd name="connsiteX2" fmla="*/ 0 w 314856"/>
              <a:gd name="connsiteY2" fmla="*/ 24599 h 196780"/>
              <a:gd name="connsiteX3" fmla="*/ 0 w 314856"/>
              <a:gd name="connsiteY3" fmla="*/ 73794 h 196780"/>
              <a:gd name="connsiteX4" fmla="*/ 24219 w 314856"/>
              <a:gd name="connsiteY4" fmla="*/ 98391 h 196780"/>
              <a:gd name="connsiteX5" fmla="*/ 56513 w 314856"/>
              <a:gd name="connsiteY5" fmla="*/ 98391 h 196780"/>
              <a:gd name="connsiteX6" fmla="*/ 56513 w 314856"/>
              <a:gd name="connsiteY6" fmla="*/ 184481 h 196780"/>
              <a:gd name="connsiteX7" fmla="*/ 68620 w 314856"/>
              <a:gd name="connsiteY7" fmla="*/ 196780 h 196780"/>
              <a:gd name="connsiteX8" fmla="*/ 80732 w 314856"/>
              <a:gd name="connsiteY8" fmla="*/ 184481 h 196780"/>
              <a:gd name="connsiteX9" fmla="*/ 80732 w 314856"/>
              <a:gd name="connsiteY9" fmla="*/ 98391 h 196780"/>
              <a:gd name="connsiteX10" fmla="*/ 234125 w 314856"/>
              <a:gd name="connsiteY10" fmla="*/ 98391 h 196780"/>
              <a:gd name="connsiteX11" fmla="*/ 234125 w 314856"/>
              <a:gd name="connsiteY11" fmla="*/ 184481 h 196780"/>
              <a:gd name="connsiteX12" fmla="*/ 246236 w 314856"/>
              <a:gd name="connsiteY12" fmla="*/ 196780 h 196780"/>
              <a:gd name="connsiteX13" fmla="*/ 258343 w 314856"/>
              <a:gd name="connsiteY13" fmla="*/ 184481 h 196780"/>
              <a:gd name="connsiteX14" fmla="*/ 258343 w 314856"/>
              <a:gd name="connsiteY14" fmla="*/ 98391 h 196780"/>
              <a:gd name="connsiteX15" fmla="*/ 290638 w 314856"/>
              <a:gd name="connsiteY15" fmla="*/ 98391 h 196780"/>
              <a:gd name="connsiteX16" fmla="*/ 314856 w 314856"/>
              <a:gd name="connsiteY16" fmla="*/ 73794 h 196780"/>
              <a:gd name="connsiteX17" fmla="*/ 314856 w 314856"/>
              <a:gd name="connsiteY17" fmla="*/ 24599 h 196780"/>
              <a:gd name="connsiteX18" fmla="*/ 290638 w 314856"/>
              <a:gd name="connsiteY18" fmla="*/ 0 h 19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856" h="196780">
                <a:moveTo>
                  <a:pt x="290638" y="0"/>
                </a:moveTo>
                <a:lnTo>
                  <a:pt x="24219" y="0"/>
                </a:lnTo>
                <a:cubicBezTo>
                  <a:pt x="10843" y="0"/>
                  <a:pt x="0" y="11013"/>
                  <a:pt x="0" y="24599"/>
                </a:cubicBezTo>
                <a:lnTo>
                  <a:pt x="0" y="73794"/>
                </a:lnTo>
                <a:cubicBezTo>
                  <a:pt x="0" y="87380"/>
                  <a:pt x="10843" y="98391"/>
                  <a:pt x="24219" y="98391"/>
                </a:cubicBezTo>
                <a:lnTo>
                  <a:pt x="56513" y="98391"/>
                </a:lnTo>
                <a:lnTo>
                  <a:pt x="56513" y="184481"/>
                </a:lnTo>
                <a:cubicBezTo>
                  <a:pt x="56513" y="191274"/>
                  <a:pt x="61933" y="196780"/>
                  <a:pt x="68620" y="196780"/>
                </a:cubicBezTo>
                <a:cubicBezTo>
                  <a:pt x="75308" y="196780"/>
                  <a:pt x="80732" y="191274"/>
                  <a:pt x="80732" y="184481"/>
                </a:cubicBezTo>
                <a:lnTo>
                  <a:pt x="80732" y="98391"/>
                </a:lnTo>
                <a:lnTo>
                  <a:pt x="234125" y="98391"/>
                </a:lnTo>
                <a:lnTo>
                  <a:pt x="234125" y="184481"/>
                </a:lnTo>
                <a:cubicBezTo>
                  <a:pt x="234125" y="191274"/>
                  <a:pt x="239544" y="196780"/>
                  <a:pt x="246236" y="196780"/>
                </a:cubicBezTo>
                <a:cubicBezTo>
                  <a:pt x="252919" y="196780"/>
                  <a:pt x="258343" y="191274"/>
                  <a:pt x="258343" y="184481"/>
                </a:cubicBezTo>
                <a:lnTo>
                  <a:pt x="258343" y="98391"/>
                </a:lnTo>
                <a:lnTo>
                  <a:pt x="290638" y="98391"/>
                </a:lnTo>
                <a:cubicBezTo>
                  <a:pt x="304013" y="98391"/>
                  <a:pt x="314856" y="87380"/>
                  <a:pt x="314856" y="73794"/>
                </a:cubicBezTo>
                <a:lnTo>
                  <a:pt x="314856" y="24599"/>
                </a:lnTo>
                <a:cubicBezTo>
                  <a:pt x="314857" y="11013"/>
                  <a:pt x="304013" y="0"/>
                  <a:pt x="290638" y="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图形 108">
            <a:extLst>
              <a:ext uri="{FF2B5EF4-FFF2-40B4-BE49-F238E27FC236}">
                <a16:creationId xmlns:a16="http://schemas.microsoft.com/office/drawing/2014/main" id="{057A4538-84B2-48E5-A33E-B3ABF56C79CC}"/>
              </a:ext>
            </a:extLst>
          </p:cNvPr>
          <p:cNvSpPr/>
          <p:nvPr/>
        </p:nvSpPr>
        <p:spPr>
          <a:xfrm>
            <a:off x="10899412" y="4953819"/>
            <a:ext cx="312777" cy="198199"/>
          </a:xfrm>
          <a:custGeom>
            <a:avLst/>
            <a:gdLst>
              <a:gd name="connsiteX0" fmla="*/ 292277 w 312777"/>
              <a:gd name="connsiteY0" fmla="*/ 3461 h 198199"/>
              <a:gd name="connsiteX1" fmla="*/ 125323 w 312777"/>
              <a:gd name="connsiteY1" fmla="*/ 168087 h 198199"/>
              <a:gd name="connsiteX2" fmla="*/ 20827 w 312777"/>
              <a:gd name="connsiteY2" fmla="*/ 57254 h 198199"/>
              <a:gd name="connsiteX3" fmla="*/ 3716 w 312777"/>
              <a:gd name="connsiteY3" fmla="*/ 56959 h 198199"/>
              <a:gd name="connsiteX4" fmla="*/ 3380 w 312777"/>
              <a:gd name="connsiteY4" fmla="*/ 74486 h 198199"/>
              <a:gd name="connsiteX5" fmla="*/ 116304 w 312777"/>
              <a:gd name="connsiteY5" fmla="*/ 194195 h 198199"/>
              <a:gd name="connsiteX6" fmla="*/ 125038 w 312777"/>
              <a:gd name="connsiteY6" fmla="*/ 197971 h 198199"/>
              <a:gd name="connsiteX7" fmla="*/ 133415 w 312777"/>
              <a:gd name="connsiteY7" fmla="*/ 194500 h 198199"/>
              <a:gd name="connsiteX8" fmla="*/ 309062 w 312777"/>
              <a:gd name="connsiteY8" fmla="*/ 21223 h 198199"/>
              <a:gd name="connsiteX9" fmla="*/ 309398 w 312777"/>
              <a:gd name="connsiteY9" fmla="*/ 3756 h 198199"/>
              <a:gd name="connsiteX10" fmla="*/ 292277 w 312777"/>
              <a:gd name="connsiteY10" fmla="*/ 3461 h 19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2777" h="198199">
                <a:moveTo>
                  <a:pt x="292277" y="3461"/>
                </a:moveTo>
                <a:lnTo>
                  <a:pt x="125323" y="168087"/>
                </a:lnTo>
                <a:lnTo>
                  <a:pt x="20827" y="57254"/>
                </a:lnTo>
                <a:cubicBezTo>
                  <a:pt x="16195" y="52297"/>
                  <a:pt x="8500" y="52175"/>
                  <a:pt x="3716" y="56959"/>
                </a:cubicBezTo>
                <a:cubicBezTo>
                  <a:pt x="-1108" y="61682"/>
                  <a:pt x="-1251" y="69499"/>
                  <a:pt x="3380" y="74486"/>
                </a:cubicBezTo>
                <a:lnTo>
                  <a:pt x="116304" y="194195"/>
                </a:lnTo>
                <a:cubicBezTo>
                  <a:pt x="118615" y="196617"/>
                  <a:pt x="121587" y="198948"/>
                  <a:pt x="125038" y="197971"/>
                </a:cubicBezTo>
                <a:cubicBezTo>
                  <a:pt x="128142" y="197971"/>
                  <a:pt x="131175" y="196709"/>
                  <a:pt x="133415" y="194500"/>
                </a:cubicBezTo>
                <a:lnTo>
                  <a:pt x="309062" y="21223"/>
                </a:lnTo>
                <a:cubicBezTo>
                  <a:pt x="313886" y="16500"/>
                  <a:pt x="314029" y="8652"/>
                  <a:pt x="309398" y="3756"/>
                </a:cubicBezTo>
                <a:cubicBezTo>
                  <a:pt x="304736" y="-1140"/>
                  <a:pt x="297081" y="-1262"/>
                  <a:pt x="292277" y="3461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图形 110">
            <a:extLst>
              <a:ext uri="{FF2B5EF4-FFF2-40B4-BE49-F238E27FC236}">
                <a16:creationId xmlns:a16="http://schemas.microsoft.com/office/drawing/2014/main" id="{B59025D7-419C-4C58-863B-12627EFDA6AA}"/>
              </a:ext>
            </a:extLst>
          </p:cNvPr>
          <p:cNvSpPr/>
          <p:nvPr/>
        </p:nvSpPr>
        <p:spPr>
          <a:xfrm>
            <a:off x="977900" y="5754471"/>
            <a:ext cx="311922" cy="311893"/>
          </a:xfrm>
          <a:custGeom>
            <a:avLst/>
            <a:gdLst>
              <a:gd name="connsiteX0" fmla="*/ 311923 w 311922"/>
              <a:gd name="connsiteY0" fmla="*/ 215598 h 311893"/>
              <a:gd name="connsiteX1" fmla="*/ 181952 w 311922"/>
              <a:gd name="connsiteY1" fmla="*/ 311893 h 311893"/>
              <a:gd name="connsiteX2" fmla="*/ 181952 w 311922"/>
              <a:gd name="connsiteY2" fmla="*/ 288038 h 311893"/>
              <a:gd name="connsiteX3" fmla="*/ 155964 w 311922"/>
              <a:gd name="connsiteY3" fmla="*/ 261853 h 311893"/>
              <a:gd name="connsiteX4" fmla="*/ 129966 w 311922"/>
              <a:gd name="connsiteY4" fmla="*/ 288038 h 311893"/>
              <a:gd name="connsiteX5" fmla="*/ 129966 w 311922"/>
              <a:gd name="connsiteY5" fmla="*/ 311893 h 311893"/>
              <a:gd name="connsiteX6" fmla="*/ 0 w 311922"/>
              <a:gd name="connsiteY6" fmla="*/ 215598 h 311893"/>
              <a:gd name="connsiteX7" fmla="*/ 92 w 311922"/>
              <a:gd name="connsiteY7" fmla="*/ 214481 h 311893"/>
              <a:gd name="connsiteX8" fmla="*/ 0 w 311922"/>
              <a:gd name="connsiteY8" fmla="*/ 214481 h 311893"/>
              <a:gd name="connsiteX9" fmla="*/ 0 w 311922"/>
              <a:gd name="connsiteY9" fmla="*/ 157111 h 311893"/>
              <a:gd name="connsiteX10" fmla="*/ 563 w 311922"/>
              <a:gd name="connsiteY10" fmla="*/ 157111 h 311893"/>
              <a:gd name="connsiteX11" fmla="*/ 0 w 311922"/>
              <a:gd name="connsiteY11" fmla="*/ 150134 h 311893"/>
              <a:gd name="connsiteX12" fmla="*/ 143050 w 311922"/>
              <a:gd name="connsiteY12" fmla="*/ 52787 h 311893"/>
              <a:gd name="connsiteX13" fmla="*/ 142962 w 311922"/>
              <a:gd name="connsiteY13" fmla="*/ 52369 h 311893"/>
              <a:gd name="connsiteX14" fmla="*/ 142962 w 311922"/>
              <a:gd name="connsiteY14" fmla="*/ 39276 h 311893"/>
              <a:gd name="connsiteX15" fmla="*/ 129966 w 311922"/>
              <a:gd name="connsiteY15" fmla="*/ 39276 h 311893"/>
              <a:gd name="connsiteX16" fmla="*/ 116972 w 311922"/>
              <a:gd name="connsiteY16" fmla="*/ 26183 h 311893"/>
              <a:gd name="connsiteX17" fmla="*/ 116972 w 311922"/>
              <a:gd name="connsiteY17" fmla="*/ 13093 h 311893"/>
              <a:gd name="connsiteX18" fmla="*/ 129966 w 311922"/>
              <a:gd name="connsiteY18" fmla="*/ 0 h 311893"/>
              <a:gd name="connsiteX19" fmla="*/ 181952 w 311922"/>
              <a:gd name="connsiteY19" fmla="*/ 0 h 311893"/>
              <a:gd name="connsiteX20" fmla="*/ 194954 w 311922"/>
              <a:gd name="connsiteY20" fmla="*/ 13093 h 311893"/>
              <a:gd name="connsiteX21" fmla="*/ 194954 w 311922"/>
              <a:gd name="connsiteY21" fmla="*/ 26183 h 311893"/>
              <a:gd name="connsiteX22" fmla="*/ 181952 w 311922"/>
              <a:gd name="connsiteY22" fmla="*/ 39276 h 311893"/>
              <a:gd name="connsiteX23" fmla="*/ 168960 w 311922"/>
              <a:gd name="connsiteY23" fmla="*/ 39276 h 311893"/>
              <a:gd name="connsiteX24" fmla="*/ 168960 w 311922"/>
              <a:gd name="connsiteY24" fmla="*/ 52369 h 311893"/>
              <a:gd name="connsiteX25" fmla="*/ 168874 w 311922"/>
              <a:gd name="connsiteY25" fmla="*/ 52787 h 311893"/>
              <a:gd name="connsiteX26" fmla="*/ 311923 w 311922"/>
              <a:gd name="connsiteY26" fmla="*/ 150134 h 311893"/>
              <a:gd name="connsiteX27" fmla="*/ 311358 w 311922"/>
              <a:gd name="connsiteY27" fmla="*/ 157111 h 311893"/>
              <a:gd name="connsiteX28" fmla="*/ 311923 w 311922"/>
              <a:gd name="connsiteY28" fmla="*/ 157111 h 311893"/>
              <a:gd name="connsiteX29" fmla="*/ 311923 w 311922"/>
              <a:gd name="connsiteY29" fmla="*/ 214481 h 311893"/>
              <a:gd name="connsiteX30" fmla="*/ 311831 w 311922"/>
              <a:gd name="connsiteY30" fmla="*/ 214481 h 311893"/>
              <a:gd name="connsiteX31" fmla="*/ 311923 w 311922"/>
              <a:gd name="connsiteY31" fmla="*/ 215598 h 311893"/>
              <a:gd name="connsiteX32" fmla="*/ 155964 w 311922"/>
              <a:gd name="connsiteY32" fmla="*/ 77389 h 311893"/>
              <a:gd name="connsiteX33" fmla="*/ 25824 w 311922"/>
              <a:gd name="connsiteY33" fmla="*/ 150143 h 311893"/>
              <a:gd name="connsiteX34" fmla="*/ 155964 w 311922"/>
              <a:gd name="connsiteY34" fmla="*/ 222899 h 311893"/>
              <a:gd name="connsiteX35" fmla="*/ 286094 w 311922"/>
              <a:gd name="connsiteY35" fmla="*/ 150143 h 311893"/>
              <a:gd name="connsiteX36" fmla="*/ 155964 w 311922"/>
              <a:gd name="connsiteY36" fmla="*/ 77389 h 311893"/>
              <a:gd name="connsiteX37" fmla="*/ 223790 w 311922"/>
              <a:gd name="connsiteY37" fmla="*/ 129412 h 311893"/>
              <a:gd name="connsiteX38" fmla="*/ 215474 w 311922"/>
              <a:gd name="connsiteY38" fmla="*/ 164571 h 311893"/>
              <a:gd name="connsiteX39" fmla="*/ 256964 w 311922"/>
              <a:gd name="connsiteY39" fmla="*/ 180637 h 311893"/>
              <a:gd name="connsiteX40" fmla="*/ 244397 w 311922"/>
              <a:gd name="connsiteY40" fmla="*/ 191042 h 311893"/>
              <a:gd name="connsiteX41" fmla="*/ 212287 w 311922"/>
              <a:gd name="connsiteY41" fmla="*/ 178041 h 311893"/>
              <a:gd name="connsiteX42" fmla="*/ 209019 w 311922"/>
              <a:gd name="connsiteY42" fmla="*/ 191869 h 311893"/>
              <a:gd name="connsiteX43" fmla="*/ 201448 w 311922"/>
              <a:gd name="connsiteY43" fmla="*/ 196389 h 311893"/>
              <a:gd name="connsiteX44" fmla="*/ 195752 w 311922"/>
              <a:gd name="connsiteY44" fmla="*/ 191869 h 311893"/>
              <a:gd name="connsiteX45" fmla="*/ 198802 w 311922"/>
              <a:gd name="connsiteY45" fmla="*/ 174671 h 311893"/>
              <a:gd name="connsiteX46" fmla="*/ 155964 w 311922"/>
              <a:gd name="connsiteY46" fmla="*/ 170247 h 311893"/>
              <a:gd name="connsiteX47" fmla="*/ 113118 w 311922"/>
              <a:gd name="connsiteY47" fmla="*/ 174671 h 311893"/>
              <a:gd name="connsiteX48" fmla="*/ 116169 w 311922"/>
              <a:gd name="connsiteY48" fmla="*/ 191869 h 311893"/>
              <a:gd name="connsiteX49" fmla="*/ 110473 w 311922"/>
              <a:gd name="connsiteY49" fmla="*/ 196389 h 311893"/>
              <a:gd name="connsiteX50" fmla="*/ 102904 w 311922"/>
              <a:gd name="connsiteY50" fmla="*/ 191869 h 311893"/>
              <a:gd name="connsiteX51" fmla="*/ 99633 w 311922"/>
              <a:gd name="connsiteY51" fmla="*/ 178041 h 311893"/>
              <a:gd name="connsiteX52" fmla="*/ 67526 w 311922"/>
              <a:gd name="connsiteY52" fmla="*/ 191042 h 311893"/>
              <a:gd name="connsiteX53" fmla="*/ 54958 w 311922"/>
              <a:gd name="connsiteY53" fmla="*/ 180637 h 311893"/>
              <a:gd name="connsiteX54" fmla="*/ 96447 w 311922"/>
              <a:gd name="connsiteY54" fmla="*/ 164571 h 311893"/>
              <a:gd name="connsiteX55" fmla="*/ 88133 w 311922"/>
              <a:gd name="connsiteY55" fmla="*/ 129412 h 311893"/>
              <a:gd name="connsiteX56" fmla="*/ 41980 w 311922"/>
              <a:gd name="connsiteY56" fmla="*/ 157454 h 311893"/>
              <a:gd name="connsiteX57" fmla="*/ 41185 w 311922"/>
              <a:gd name="connsiteY57" fmla="*/ 150144 h 311893"/>
              <a:gd name="connsiteX58" fmla="*/ 44862 w 311922"/>
              <a:gd name="connsiteY58" fmla="*/ 134286 h 311893"/>
              <a:gd name="connsiteX59" fmla="*/ 84858 w 311922"/>
              <a:gd name="connsiteY59" fmla="*/ 115570 h 311893"/>
              <a:gd name="connsiteX60" fmla="*/ 81497 w 311922"/>
              <a:gd name="connsiteY60" fmla="*/ 101370 h 311893"/>
              <a:gd name="connsiteX61" fmla="*/ 96779 w 311922"/>
              <a:gd name="connsiteY61" fmla="*/ 95240 h 311893"/>
              <a:gd name="connsiteX62" fmla="*/ 100055 w 311922"/>
              <a:gd name="connsiteY62" fmla="*/ 101037 h 311893"/>
              <a:gd name="connsiteX63" fmla="*/ 101810 w 311922"/>
              <a:gd name="connsiteY63" fmla="*/ 110929 h 311893"/>
              <a:gd name="connsiteX64" fmla="*/ 155964 w 311922"/>
              <a:gd name="connsiteY64" fmla="*/ 104745 h 311893"/>
              <a:gd name="connsiteX65" fmla="*/ 210112 w 311922"/>
              <a:gd name="connsiteY65" fmla="*/ 110929 h 311893"/>
              <a:gd name="connsiteX66" fmla="*/ 211867 w 311922"/>
              <a:gd name="connsiteY66" fmla="*/ 101037 h 311893"/>
              <a:gd name="connsiteX67" fmla="*/ 215145 w 311922"/>
              <a:gd name="connsiteY67" fmla="*/ 95240 h 311893"/>
              <a:gd name="connsiteX68" fmla="*/ 230424 w 311922"/>
              <a:gd name="connsiteY68" fmla="*/ 101370 h 311893"/>
              <a:gd name="connsiteX69" fmla="*/ 227064 w 311922"/>
              <a:gd name="connsiteY69" fmla="*/ 115570 h 311893"/>
              <a:gd name="connsiteX70" fmla="*/ 267059 w 311922"/>
              <a:gd name="connsiteY70" fmla="*/ 134286 h 311893"/>
              <a:gd name="connsiteX71" fmla="*/ 270738 w 311922"/>
              <a:gd name="connsiteY71" fmla="*/ 150144 h 311893"/>
              <a:gd name="connsiteX72" fmla="*/ 269941 w 311922"/>
              <a:gd name="connsiteY72" fmla="*/ 157454 h 311893"/>
              <a:gd name="connsiteX73" fmla="*/ 223790 w 311922"/>
              <a:gd name="connsiteY73" fmla="*/ 129412 h 311893"/>
              <a:gd name="connsiteX74" fmla="*/ 155964 w 311922"/>
              <a:gd name="connsiteY74" fmla="*/ 117876 h 311893"/>
              <a:gd name="connsiteX75" fmla="*/ 104190 w 311922"/>
              <a:gd name="connsiteY75" fmla="*/ 124350 h 311893"/>
              <a:gd name="connsiteX76" fmla="*/ 110773 w 311922"/>
              <a:gd name="connsiteY76" fmla="*/ 161438 h 311893"/>
              <a:gd name="connsiteX77" fmla="*/ 155964 w 311922"/>
              <a:gd name="connsiteY77" fmla="*/ 157116 h 311893"/>
              <a:gd name="connsiteX78" fmla="*/ 201153 w 311922"/>
              <a:gd name="connsiteY78" fmla="*/ 161438 h 311893"/>
              <a:gd name="connsiteX79" fmla="*/ 207728 w 311922"/>
              <a:gd name="connsiteY79" fmla="*/ 124350 h 311893"/>
              <a:gd name="connsiteX80" fmla="*/ 155964 w 311922"/>
              <a:gd name="connsiteY80" fmla="*/ 117876 h 31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11922" h="311893">
                <a:moveTo>
                  <a:pt x="311923" y="215598"/>
                </a:moveTo>
                <a:cubicBezTo>
                  <a:pt x="311923" y="264028"/>
                  <a:pt x="255687" y="304124"/>
                  <a:pt x="181952" y="311893"/>
                </a:cubicBezTo>
                <a:lnTo>
                  <a:pt x="181952" y="288038"/>
                </a:lnTo>
                <a:cubicBezTo>
                  <a:pt x="181952" y="273577"/>
                  <a:pt x="170314" y="261853"/>
                  <a:pt x="155964" y="261853"/>
                </a:cubicBezTo>
                <a:cubicBezTo>
                  <a:pt x="141604" y="261853"/>
                  <a:pt x="129966" y="273577"/>
                  <a:pt x="129966" y="288038"/>
                </a:cubicBezTo>
                <a:lnTo>
                  <a:pt x="129966" y="311893"/>
                </a:lnTo>
                <a:cubicBezTo>
                  <a:pt x="56234" y="304124"/>
                  <a:pt x="0" y="264029"/>
                  <a:pt x="0" y="215598"/>
                </a:cubicBezTo>
                <a:cubicBezTo>
                  <a:pt x="0" y="215220"/>
                  <a:pt x="85" y="214858"/>
                  <a:pt x="92" y="214481"/>
                </a:cubicBezTo>
                <a:lnTo>
                  <a:pt x="0" y="214481"/>
                </a:lnTo>
                <a:lnTo>
                  <a:pt x="0" y="157111"/>
                </a:lnTo>
                <a:lnTo>
                  <a:pt x="563" y="157111"/>
                </a:lnTo>
                <a:cubicBezTo>
                  <a:pt x="302" y="154799"/>
                  <a:pt x="0" y="152493"/>
                  <a:pt x="0" y="150134"/>
                </a:cubicBezTo>
                <a:cubicBezTo>
                  <a:pt x="0" y="98875"/>
                  <a:pt x="62969" y="56911"/>
                  <a:pt x="143050" y="52787"/>
                </a:cubicBezTo>
                <a:cubicBezTo>
                  <a:pt x="143045" y="52639"/>
                  <a:pt x="142962" y="52518"/>
                  <a:pt x="142962" y="52369"/>
                </a:cubicBezTo>
                <a:lnTo>
                  <a:pt x="142962" y="39276"/>
                </a:lnTo>
                <a:lnTo>
                  <a:pt x="129966" y="39276"/>
                </a:lnTo>
                <a:cubicBezTo>
                  <a:pt x="122788" y="39276"/>
                  <a:pt x="116972" y="33415"/>
                  <a:pt x="116972" y="26183"/>
                </a:cubicBezTo>
                <a:lnTo>
                  <a:pt x="116972" y="13093"/>
                </a:lnTo>
                <a:cubicBezTo>
                  <a:pt x="116972" y="5863"/>
                  <a:pt x="122788" y="0"/>
                  <a:pt x="129966" y="0"/>
                </a:cubicBezTo>
                <a:lnTo>
                  <a:pt x="181952" y="0"/>
                </a:lnTo>
                <a:cubicBezTo>
                  <a:pt x="189132" y="0"/>
                  <a:pt x="194954" y="5862"/>
                  <a:pt x="194954" y="13093"/>
                </a:cubicBezTo>
                <a:lnTo>
                  <a:pt x="194954" y="26183"/>
                </a:lnTo>
                <a:cubicBezTo>
                  <a:pt x="194954" y="33416"/>
                  <a:pt x="189132" y="39276"/>
                  <a:pt x="181952" y="39276"/>
                </a:cubicBezTo>
                <a:lnTo>
                  <a:pt x="168960" y="39276"/>
                </a:lnTo>
                <a:lnTo>
                  <a:pt x="168960" y="52369"/>
                </a:lnTo>
                <a:cubicBezTo>
                  <a:pt x="168960" y="52519"/>
                  <a:pt x="168878" y="52640"/>
                  <a:pt x="168874" y="52787"/>
                </a:cubicBezTo>
                <a:cubicBezTo>
                  <a:pt x="248951" y="56911"/>
                  <a:pt x="311923" y="98875"/>
                  <a:pt x="311923" y="150134"/>
                </a:cubicBezTo>
                <a:cubicBezTo>
                  <a:pt x="311923" y="152494"/>
                  <a:pt x="311619" y="154799"/>
                  <a:pt x="311358" y="157111"/>
                </a:cubicBezTo>
                <a:lnTo>
                  <a:pt x="311923" y="157111"/>
                </a:lnTo>
                <a:lnTo>
                  <a:pt x="311923" y="214481"/>
                </a:lnTo>
                <a:lnTo>
                  <a:pt x="311831" y="214481"/>
                </a:lnTo>
                <a:cubicBezTo>
                  <a:pt x="311837" y="214858"/>
                  <a:pt x="311923" y="215221"/>
                  <a:pt x="311923" y="215598"/>
                </a:cubicBezTo>
                <a:close/>
                <a:moveTo>
                  <a:pt x="155964" y="77389"/>
                </a:moveTo>
                <a:cubicBezTo>
                  <a:pt x="84086" y="77389"/>
                  <a:pt x="25824" y="109957"/>
                  <a:pt x="25824" y="150143"/>
                </a:cubicBezTo>
                <a:cubicBezTo>
                  <a:pt x="25824" y="190321"/>
                  <a:pt x="84086" y="222899"/>
                  <a:pt x="155964" y="222899"/>
                </a:cubicBezTo>
                <a:cubicBezTo>
                  <a:pt x="227832" y="222899"/>
                  <a:pt x="286094" y="190321"/>
                  <a:pt x="286094" y="150143"/>
                </a:cubicBezTo>
                <a:cubicBezTo>
                  <a:pt x="286094" y="109957"/>
                  <a:pt x="227832" y="77389"/>
                  <a:pt x="155964" y="77389"/>
                </a:cubicBezTo>
                <a:close/>
                <a:moveTo>
                  <a:pt x="223790" y="129412"/>
                </a:moveTo>
                <a:lnTo>
                  <a:pt x="215474" y="164571"/>
                </a:lnTo>
                <a:cubicBezTo>
                  <a:pt x="230695" y="168536"/>
                  <a:pt x="244620" y="174028"/>
                  <a:pt x="256964" y="180637"/>
                </a:cubicBezTo>
                <a:cubicBezTo>
                  <a:pt x="253381" y="184336"/>
                  <a:pt x="249164" y="187822"/>
                  <a:pt x="244397" y="191042"/>
                </a:cubicBezTo>
                <a:cubicBezTo>
                  <a:pt x="234780" y="185815"/>
                  <a:pt x="223993" y="181415"/>
                  <a:pt x="212287" y="178041"/>
                </a:cubicBezTo>
                <a:lnTo>
                  <a:pt x="209019" y="191869"/>
                </a:lnTo>
                <a:cubicBezTo>
                  <a:pt x="208425" y="194383"/>
                  <a:pt x="205040" y="196389"/>
                  <a:pt x="201448" y="196389"/>
                </a:cubicBezTo>
                <a:cubicBezTo>
                  <a:pt x="197860" y="196389"/>
                  <a:pt x="195307" y="194383"/>
                  <a:pt x="195752" y="191869"/>
                </a:cubicBezTo>
                <a:lnTo>
                  <a:pt x="198802" y="174671"/>
                </a:lnTo>
                <a:cubicBezTo>
                  <a:pt x="185332" y="171843"/>
                  <a:pt x="170953" y="170247"/>
                  <a:pt x="155964" y="170247"/>
                </a:cubicBezTo>
                <a:cubicBezTo>
                  <a:pt x="140966" y="170247"/>
                  <a:pt x="126591" y="171843"/>
                  <a:pt x="113118" y="174671"/>
                </a:cubicBezTo>
                <a:lnTo>
                  <a:pt x="116169" y="191869"/>
                </a:lnTo>
                <a:cubicBezTo>
                  <a:pt x="116614" y="194383"/>
                  <a:pt x="114062" y="196389"/>
                  <a:pt x="110473" y="196389"/>
                </a:cubicBezTo>
                <a:cubicBezTo>
                  <a:pt x="106883" y="196389"/>
                  <a:pt x="103499" y="194383"/>
                  <a:pt x="102904" y="191869"/>
                </a:cubicBezTo>
                <a:lnTo>
                  <a:pt x="99633" y="178041"/>
                </a:lnTo>
                <a:cubicBezTo>
                  <a:pt x="87930" y="181415"/>
                  <a:pt x="77143" y="185815"/>
                  <a:pt x="67526" y="191042"/>
                </a:cubicBezTo>
                <a:cubicBezTo>
                  <a:pt x="62757" y="187822"/>
                  <a:pt x="58540" y="184336"/>
                  <a:pt x="54958" y="180637"/>
                </a:cubicBezTo>
                <a:cubicBezTo>
                  <a:pt x="67304" y="174028"/>
                  <a:pt x="81224" y="168536"/>
                  <a:pt x="96447" y="164571"/>
                </a:cubicBezTo>
                <a:lnTo>
                  <a:pt x="88133" y="129412"/>
                </a:lnTo>
                <a:cubicBezTo>
                  <a:pt x="69347" y="136277"/>
                  <a:pt x="53601" y="145967"/>
                  <a:pt x="41980" y="157454"/>
                </a:cubicBezTo>
                <a:cubicBezTo>
                  <a:pt x="41494" y="155051"/>
                  <a:pt x="41185" y="152620"/>
                  <a:pt x="41185" y="150144"/>
                </a:cubicBezTo>
                <a:cubicBezTo>
                  <a:pt x="41185" y="144661"/>
                  <a:pt x="42546" y="139362"/>
                  <a:pt x="44862" y="134286"/>
                </a:cubicBezTo>
                <a:cubicBezTo>
                  <a:pt x="56546" y="126831"/>
                  <a:pt x="69879" y="120390"/>
                  <a:pt x="84858" y="115570"/>
                </a:cubicBezTo>
                <a:lnTo>
                  <a:pt x="81497" y="101370"/>
                </a:lnTo>
                <a:cubicBezTo>
                  <a:pt x="86265" y="99093"/>
                  <a:pt x="91387" y="97063"/>
                  <a:pt x="96779" y="95240"/>
                </a:cubicBezTo>
                <a:cubicBezTo>
                  <a:pt x="98401" y="96859"/>
                  <a:pt x="99665" y="98827"/>
                  <a:pt x="100055" y="101037"/>
                </a:cubicBezTo>
                <a:lnTo>
                  <a:pt x="101810" y="110929"/>
                </a:lnTo>
                <a:cubicBezTo>
                  <a:pt x="118701" y="106998"/>
                  <a:pt x="136890" y="104745"/>
                  <a:pt x="155964" y="104745"/>
                </a:cubicBezTo>
                <a:cubicBezTo>
                  <a:pt x="175034" y="104745"/>
                  <a:pt x="193223" y="106998"/>
                  <a:pt x="210112" y="110929"/>
                </a:cubicBezTo>
                <a:lnTo>
                  <a:pt x="211867" y="101037"/>
                </a:lnTo>
                <a:cubicBezTo>
                  <a:pt x="212259" y="98827"/>
                  <a:pt x="213521" y="96859"/>
                  <a:pt x="215145" y="95240"/>
                </a:cubicBezTo>
                <a:cubicBezTo>
                  <a:pt x="220536" y="97062"/>
                  <a:pt x="225657" y="99093"/>
                  <a:pt x="230424" y="101370"/>
                </a:cubicBezTo>
                <a:lnTo>
                  <a:pt x="227064" y="115570"/>
                </a:lnTo>
                <a:cubicBezTo>
                  <a:pt x="242037" y="120391"/>
                  <a:pt x="255377" y="126831"/>
                  <a:pt x="267059" y="134286"/>
                </a:cubicBezTo>
                <a:cubicBezTo>
                  <a:pt x="269375" y="139362"/>
                  <a:pt x="270738" y="144661"/>
                  <a:pt x="270738" y="150144"/>
                </a:cubicBezTo>
                <a:cubicBezTo>
                  <a:pt x="270738" y="152620"/>
                  <a:pt x="270429" y="155051"/>
                  <a:pt x="269941" y="157454"/>
                </a:cubicBezTo>
                <a:cubicBezTo>
                  <a:pt x="258322" y="145966"/>
                  <a:pt x="242574" y="136277"/>
                  <a:pt x="223790" y="129412"/>
                </a:cubicBezTo>
                <a:close/>
                <a:moveTo>
                  <a:pt x="155964" y="117876"/>
                </a:moveTo>
                <a:cubicBezTo>
                  <a:pt x="137615" y="117876"/>
                  <a:pt x="120139" y="120197"/>
                  <a:pt x="104190" y="124350"/>
                </a:cubicBezTo>
                <a:lnTo>
                  <a:pt x="110773" y="161438"/>
                </a:lnTo>
                <a:cubicBezTo>
                  <a:pt x="125092" y="158706"/>
                  <a:pt x="140202" y="157116"/>
                  <a:pt x="155964" y="157116"/>
                </a:cubicBezTo>
                <a:cubicBezTo>
                  <a:pt x="171717" y="157116"/>
                  <a:pt x="186831" y="158706"/>
                  <a:pt x="201153" y="161438"/>
                </a:cubicBezTo>
                <a:lnTo>
                  <a:pt x="207728" y="124350"/>
                </a:lnTo>
                <a:cubicBezTo>
                  <a:pt x="191782" y="120197"/>
                  <a:pt x="174308" y="117876"/>
                  <a:pt x="155964" y="117876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图形 112">
            <a:extLst>
              <a:ext uri="{FF2B5EF4-FFF2-40B4-BE49-F238E27FC236}">
                <a16:creationId xmlns:a16="http://schemas.microsoft.com/office/drawing/2014/main" id="{E01A06BB-5A92-4049-8942-9147A6C023C8}"/>
              </a:ext>
            </a:extLst>
          </p:cNvPr>
          <p:cNvSpPr/>
          <p:nvPr/>
        </p:nvSpPr>
        <p:spPr>
          <a:xfrm>
            <a:off x="2117687" y="5755371"/>
            <a:ext cx="236823" cy="310814"/>
          </a:xfrm>
          <a:custGeom>
            <a:avLst/>
            <a:gdLst>
              <a:gd name="connsiteX0" fmla="*/ 210511 w 236823"/>
              <a:gd name="connsiteY0" fmla="*/ 310815 h 310814"/>
              <a:gd name="connsiteX1" fmla="*/ 26312 w 236823"/>
              <a:gd name="connsiteY1" fmla="*/ 310815 h 310814"/>
              <a:gd name="connsiteX2" fmla="*/ 0 w 236823"/>
              <a:gd name="connsiteY2" fmla="*/ 284913 h 310814"/>
              <a:gd name="connsiteX3" fmla="*/ 0 w 236823"/>
              <a:gd name="connsiteY3" fmla="*/ 103603 h 310814"/>
              <a:gd name="connsiteX4" fmla="*/ 26312 w 236823"/>
              <a:gd name="connsiteY4" fmla="*/ 77702 h 310814"/>
              <a:gd name="connsiteX5" fmla="*/ 52629 w 236823"/>
              <a:gd name="connsiteY5" fmla="*/ 77702 h 310814"/>
              <a:gd name="connsiteX6" fmla="*/ 26312 w 236823"/>
              <a:gd name="connsiteY6" fmla="*/ 51800 h 310814"/>
              <a:gd name="connsiteX7" fmla="*/ 26312 w 236823"/>
              <a:gd name="connsiteY7" fmla="*/ 25899 h 310814"/>
              <a:gd name="connsiteX8" fmla="*/ 52629 w 236823"/>
              <a:gd name="connsiteY8" fmla="*/ 0 h 310814"/>
              <a:gd name="connsiteX9" fmla="*/ 184199 w 236823"/>
              <a:gd name="connsiteY9" fmla="*/ 0 h 310814"/>
              <a:gd name="connsiteX10" fmla="*/ 210511 w 236823"/>
              <a:gd name="connsiteY10" fmla="*/ 25899 h 310814"/>
              <a:gd name="connsiteX11" fmla="*/ 210511 w 236823"/>
              <a:gd name="connsiteY11" fmla="*/ 51800 h 310814"/>
              <a:gd name="connsiteX12" fmla="*/ 184199 w 236823"/>
              <a:gd name="connsiteY12" fmla="*/ 77702 h 310814"/>
              <a:gd name="connsiteX13" fmla="*/ 210511 w 236823"/>
              <a:gd name="connsiteY13" fmla="*/ 77702 h 310814"/>
              <a:gd name="connsiteX14" fmla="*/ 236823 w 236823"/>
              <a:gd name="connsiteY14" fmla="*/ 103603 h 310814"/>
              <a:gd name="connsiteX15" fmla="*/ 236823 w 236823"/>
              <a:gd name="connsiteY15" fmla="*/ 284913 h 310814"/>
              <a:gd name="connsiteX16" fmla="*/ 210511 w 236823"/>
              <a:gd name="connsiteY16" fmla="*/ 310815 h 310814"/>
              <a:gd name="connsiteX17" fmla="*/ 210511 w 236823"/>
              <a:gd name="connsiteY17" fmla="*/ 103603 h 310814"/>
              <a:gd name="connsiteX18" fmla="*/ 26312 w 236823"/>
              <a:gd name="connsiteY18" fmla="*/ 103603 h 310814"/>
              <a:gd name="connsiteX19" fmla="*/ 26312 w 236823"/>
              <a:gd name="connsiteY19" fmla="*/ 142460 h 310814"/>
              <a:gd name="connsiteX20" fmla="*/ 210511 w 236823"/>
              <a:gd name="connsiteY20" fmla="*/ 142460 h 310814"/>
              <a:gd name="connsiteX21" fmla="*/ 210511 w 236823"/>
              <a:gd name="connsiteY21" fmla="*/ 103603 h 310814"/>
              <a:gd name="connsiteX22" fmla="*/ 210511 w 236823"/>
              <a:gd name="connsiteY22" fmla="*/ 155406 h 310814"/>
              <a:gd name="connsiteX23" fmla="*/ 26312 w 236823"/>
              <a:gd name="connsiteY23" fmla="*/ 155406 h 310814"/>
              <a:gd name="connsiteX24" fmla="*/ 26312 w 236823"/>
              <a:gd name="connsiteY24" fmla="*/ 284913 h 310814"/>
              <a:gd name="connsiteX25" fmla="*/ 210511 w 236823"/>
              <a:gd name="connsiteY25" fmla="*/ 284913 h 310814"/>
              <a:gd name="connsiteX26" fmla="*/ 210511 w 236823"/>
              <a:gd name="connsiteY26" fmla="*/ 155406 h 310814"/>
              <a:gd name="connsiteX27" fmla="*/ 78941 w 236823"/>
              <a:gd name="connsiteY27" fmla="*/ 207209 h 310814"/>
              <a:gd name="connsiteX28" fmla="*/ 105258 w 236823"/>
              <a:gd name="connsiteY28" fmla="*/ 207209 h 310814"/>
              <a:gd name="connsiteX29" fmla="*/ 105258 w 236823"/>
              <a:gd name="connsiteY29" fmla="*/ 181307 h 310814"/>
              <a:gd name="connsiteX30" fmla="*/ 118412 w 236823"/>
              <a:gd name="connsiteY30" fmla="*/ 168357 h 310814"/>
              <a:gd name="connsiteX31" fmla="*/ 131570 w 236823"/>
              <a:gd name="connsiteY31" fmla="*/ 181307 h 310814"/>
              <a:gd name="connsiteX32" fmla="*/ 131570 w 236823"/>
              <a:gd name="connsiteY32" fmla="*/ 207209 h 310814"/>
              <a:gd name="connsiteX33" fmla="*/ 157882 w 236823"/>
              <a:gd name="connsiteY33" fmla="*/ 207209 h 310814"/>
              <a:gd name="connsiteX34" fmla="*/ 171040 w 236823"/>
              <a:gd name="connsiteY34" fmla="*/ 220160 h 310814"/>
              <a:gd name="connsiteX35" fmla="*/ 157882 w 236823"/>
              <a:gd name="connsiteY35" fmla="*/ 233115 h 310814"/>
              <a:gd name="connsiteX36" fmla="*/ 131570 w 236823"/>
              <a:gd name="connsiteY36" fmla="*/ 233115 h 310814"/>
              <a:gd name="connsiteX37" fmla="*/ 131570 w 236823"/>
              <a:gd name="connsiteY37" fmla="*/ 259012 h 310814"/>
              <a:gd name="connsiteX38" fmla="*/ 118412 w 236823"/>
              <a:gd name="connsiteY38" fmla="*/ 271962 h 310814"/>
              <a:gd name="connsiteX39" fmla="*/ 105258 w 236823"/>
              <a:gd name="connsiteY39" fmla="*/ 259012 h 310814"/>
              <a:gd name="connsiteX40" fmla="*/ 105258 w 236823"/>
              <a:gd name="connsiteY40" fmla="*/ 233115 h 310814"/>
              <a:gd name="connsiteX41" fmla="*/ 78941 w 236823"/>
              <a:gd name="connsiteY41" fmla="*/ 233115 h 310814"/>
              <a:gd name="connsiteX42" fmla="*/ 65783 w 236823"/>
              <a:gd name="connsiteY42" fmla="*/ 220160 h 310814"/>
              <a:gd name="connsiteX43" fmla="*/ 78941 w 236823"/>
              <a:gd name="connsiteY43" fmla="*/ 207209 h 31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36823" h="310814">
                <a:moveTo>
                  <a:pt x="210511" y="310815"/>
                </a:moveTo>
                <a:lnTo>
                  <a:pt x="26312" y="310815"/>
                </a:lnTo>
                <a:cubicBezTo>
                  <a:pt x="11781" y="310815"/>
                  <a:pt x="0" y="299218"/>
                  <a:pt x="0" y="284913"/>
                </a:cubicBezTo>
                <a:lnTo>
                  <a:pt x="0" y="103603"/>
                </a:lnTo>
                <a:cubicBezTo>
                  <a:pt x="0" y="89299"/>
                  <a:pt x="11781" y="77702"/>
                  <a:pt x="26312" y="77702"/>
                </a:cubicBezTo>
                <a:lnTo>
                  <a:pt x="52629" y="77702"/>
                </a:lnTo>
                <a:cubicBezTo>
                  <a:pt x="38097" y="77702"/>
                  <a:pt x="26312" y="66105"/>
                  <a:pt x="26312" y="51800"/>
                </a:cubicBezTo>
                <a:lnTo>
                  <a:pt x="26312" y="25899"/>
                </a:lnTo>
                <a:cubicBezTo>
                  <a:pt x="26312" y="11594"/>
                  <a:pt x="38097" y="0"/>
                  <a:pt x="52629" y="0"/>
                </a:cubicBezTo>
                <a:lnTo>
                  <a:pt x="184199" y="0"/>
                </a:lnTo>
                <a:cubicBezTo>
                  <a:pt x="198726" y="0"/>
                  <a:pt x="210511" y="11595"/>
                  <a:pt x="210511" y="25899"/>
                </a:cubicBezTo>
                <a:lnTo>
                  <a:pt x="210511" y="51800"/>
                </a:lnTo>
                <a:cubicBezTo>
                  <a:pt x="210511" y="66105"/>
                  <a:pt x="198726" y="77702"/>
                  <a:pt x="184199" y="77702"/>
                </a:cubicBezTo>
                <a:lnTo>
                  <a:pt x="210511" y="77702"/>
                </a:lnTo>
                <a:cubicBezTo>
                  <a:pt x="225043" y="77702"/>
                  <a:pt x="236823" y="89299"/>
                  <a:pt x="236823" y="103603"/>
                </a:cubicBezTo>
                <a:lnTo>
                  <a:pt x="236823" y="284913"/>
                </a:lnTo>
                <a:cubicBezTo>
                  <a:pt x="236823" y="299218"/>
                  <a:pt x="225043" y="310815"/>
                  <a:pt x="210511" y="310815"/>
                </a:cubicBezTo>
                <a:close/>
                <a:moveTo>
                  <a:pt x="210511" y="103603"/>
                </a:moveTo>
                <a:lnTo>
                  <a:pt x="26312" y="103603"/>
                </a:lnTo>
                <a:lnTo>
                  <a:pt x="26312" y="142460"/>
                </a:lnTo>
                <a:lnTo>
                  <a:pt x="210511" y="142460"/>
                </a:lnTo>
                <a:lnTo>
                  <a:pt x="210511" y="103603"/>
                </a:lnTo>
                <a:close/>
                <a:moveTo>
                  <a:pt x="210511" y="155406"/>
                </a:moveTo>
                <a:lnTo>
                  <a:pt x="26312" y="155406"/>
                </a:lnTo>
                <a:lnTo>
                  <a:pt x="26312" y="284913"/>
                </a:lnTo>
                <a:lnTo>
                  <a:pt x="210511" y="284913"/>
                </a:lnTo>
                <a:lnTo>
                  <a:pt x="210511" y="155406"/>
                </a:lnTo>
                <a:close/>
                <a:moveTo>
                  <a:pt x="78941" y="207209"/>
                </a:moveTo>
                <a:lnTo>
                  <a:pt x="105258" y="207209"/>
                </a:lnTo>
                <a:lnTo>
                  <a:pt x="105258" y="181307"/>
                </a:lnTo>
                <a:cubicBezTo>
                  <a:pt x="105258" y="174152"/>
                  <a:pt x="111146" y="168357"/>
                  <a:pt x="118412" y="168357"/>
                </a:cubicBezTo>
                <a:cubicBezTo>
                  <a:pt x="125677" y="168357"/>
                  <a:pt x="131570" y="174152"/>
                  <a:pt x="131570" y="181307"/>
                </a:cubicBezTo>
                <a:lnTo>
                  <a:pt x="131570" y="207209"/>
                </a:lnTo>
                <a:lnTo>
                  <a:pt x="157882" y="207209"/>
                </a:lnTo>
                <a:cubicBezTo>
                  <a:pt x="165148" y="207209"/>
                  <a:pt x="171040" y="213005"/>
                  <a:pt x="171040" y="220160"/>
                </a:cubicBezTo>
                <a:cubicBezTo>
                  <a:pt x="171040" y="227314"/>
                  <a:pt x="165148" y="233115"/>
                  <a:pt x="157882" y="233115"/>
                </a:cubicBezTo>
                <a:lnTo>
                  <a:pt x="131570" y="233115"/>
                </a:lnTo>
                <a:lnTo>
                  <a:pt x="131570" y="259012"/>
                </a:lnTo>
                <a:cubicBezTo>
                  <a:pt x="131570" y="266167"/>
                  <a:pt x="125677" y="271962"/>
                  <a:pt x="118412" y="271962"/>
                </a:cubicBezTo>
                <a:cubicBezTo>
                  <a:pt x="111146" y="271962"/>
                  <a:pt x="105258" y="266167"/>
                  <a:pt x="105258" y="259012"/>
                </a:cubicBezTo>
                <a:lnTo>
                  <a:pt x="105258" y="233115"/>
                </a:lnTo>
                <a:lnTo>
                  <a:pt x="78941" y="233115"/>
                </a:lnTo>
                <a:cubicBezTo>
                  <a:pt x="71675" y="233115"/>
                  <a:pt x="65783" y="227314"/>
                  <a:pt x="65783" y="220160"/>
                </a:cubicBezTo>
                <a:cubicBezTo>
                  <a:pt x="65783" y="213005"/>
                  <a:pt x="71676" y="207209"/>
                  <a:pt x="78941" y="207209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图形 114">
            <a:extLst>
              <a:ext uri="{FF2B5EF4-FFF2-40B4-BE49-F238E27FC236}">
                <a16:creationId xmlns:a16="http://schemas.microsoft.com/office/drawing/2014/main" id="{B8C4AFAB-410F-4C48-B096-A97C95A9C170}"/>
              </a:ext>
            </a:extLst>
          </p:cNvPr>
          <p:cNvSpPr/>
          <p:nvPr/>
        </p:nvSpPr>
        <p:spPr>
          <a:xfrm>
            <a:off x="3182735" y="5754903"/>
            <a:ext cx="313721" cy="313543"/>
          </a:xfrm>
          <a:custGeom>
            <a:avLst/>
            <a:gdLst>
              <a:gd name="connsiteX0" fmla="*/ 293865 w 313721"/>
              <a:gd name="connsiteY0" fmla="*/ 147405 h 313543"/>
              <a:gd name="connsiteX1" fmla="*/ 171701 w 313721"/>
              <a:gd name="connsiteY1" fmla="*/ 303283 h 313543"/>
              <a:gd name="connsiteX2" fmla="*/ 141753 w 313721"/>
              <a:gd name="connsiteY2" fmla="*/ 303283 h 313543"/>
              <a:gd name="connsiteX3" fmla="*/ 19856 w 313721"/>
              <a:gd name="connsiteY3" fmla="*/ 147405 h 313543"/>
              <a:gd name="connsiteX4" fmla="*/ 0 w 313721"/>
              <a:gd name="connsiteY4" fmla="*/ 88230 h 313543"/>
              <a:gd name="connsiteX5" fmla="*/ 78430 w 313721"/>
              <a:gd name="connsiteY5" fmla="*/ 0 h 313543"/>
              <a:gd name="connsiteX6" fmla="*/ 156554 w 313721"/>
              <a:gd name="connsiteY6" fmla="*/ 44288 h 313543"/>
              <a:gd name="connsiteX7" fmla="*/ 235291 w 313721"/>
              <a:gd name="connsiteY7" fmla="*/ 0 h 313543"/>
              <a:gd name="connsiteX8" fmla="*/ 313722 w 313721"/>
              <a:gd name="connsiteY8" fmla="*/ 88230 h 313543"/>
              <a:gd name="connsiteX9" fmla="*/ 293865 w 313721"/>
              <a:gd name="connsiteY9" fmla="*/ 147405 h 3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721" h="313543">
                <a:moveTo>
                  <a:pt x="293865" y="147405"/>
                </a:moveTo>
                <a:lnTo>
                  <a:pt x="171701" y="303283"/>
                </a:lnTo>
                <a:cubicBezTo>
                  <a:pt x="158010" y="316964"/>
                  <a:pt x="155434" y="316964"/>
                  <a:pt x="141753" y="303283"/>
                </a:cubicBezTo>
                <a:lnTo>
                  <a:pt x="19856" y="147405"/>
                </a:lnTo>
                <a:cubicBezTo>
                  <a:pt x="9478" y="130699"/>
                  <a:pt x="0" y="112921"/>
                  <a:pt x="0" y="88230"/>
                </a:cubicBezTo>
                <a:cubicBezTo>
                  <a:pt x="0" y="42210"/>
                  <a:pt x="32408" y="0"/>
                  <a:pt x="78430" y="0"/>
                </a:cubicBezTo>
                <a:cubicBezTo>
                  <a:pt x="111097" y="0"/>
                  <a:pt x="137378" y="18401"/>
                  <a:pt x="156554" y="44288"/>
                </a:cubicBezTo>
                <a:cubicBezTo>
                  <a:pt x="176296" y="19262"/>
                  <a:pt x="202625" y="0"/>
                  <a:pt x="235291" y="0"/>
                </a:cubicBezTo>
                <a:cubicBezTo>
                  <a:pt x="281314" y="0"/>
                  <a:pt x="313722" y="42210"/>
                  <a:pt x="313722" y="88230"/>
                </a:cubicBezTo>
                <a:cubicBezTo>
                  <a:pt x="313722" y="112921"/>
                  <a:pt x="306082" y="130709"/>
                  <a:pt x="293865" y="147405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图形 116">
            <a:extLst>
              <a:ext uri="{FF2B5EF4-FFF2-40B4-BE49-F238E27FC236}">
                <a16:creationId xmlns:a16="http://schemas.microsoft.com/office/drawing/2014/main" id="{8665BFD6-739A-4C17-89D0-8F793068E5E4}"/>
              </a:ext>
            </a:extLst>
          </p:cNvPr>
          <p:cNvSpPr/>
          <p:nvPr/>
        </p:nvSpPr>
        <p:spPr>
          <a:xfrm>
            <a:off x="4290240" y="5754944"/>
            <a:ext cx="303665" cy="313699"/>
          </a:xfrm>
          <a:custGeom>
            <a:avLst/>
            <a:gdLst>
              <a:gd name="connsiteX0" fmla="*/ 303402 w 303665"/>
              <a:gd name="connsiteY0" fmla="*/ 267740 h 313699"/>
              <a:gd name="connsiteX1" fmla="*/ 303240 w 303665"/>
              <a:gd name="connsiteY1" fmla="*/ 265588 h 313699"/>
              <a:gd name="connsiteX2" fmla="*/ 201673 w 303665"/>
              <a:gd name="connsiteY2" fmla="*/ 190009 h 313699"/>
              <a:gd name="connsiteX3" fmla="*/ 221123 w 303665"/>
              <a:gd name="connsiteY3" fmla="*/ 135793 h 313699"/>
              <a:gd name="connsiteX4" fmla="*/ 221123 w 303665"/>
              <a:gd name="connsiteY4" fmla="*/ 78583 h 313699"/>
              <a:gd name="connsiteX5" fmla="*/ 147646 w 303665"/>
              <a:gd name="connsiteY5" fmla="*/ 0 h 313699"/>
              <a:gd name="connsiteX6" fmla="*/ 74170 w 303665"/>
              <a:gd name="connsiteY6" fmla="*/ 78583 h 313699"/>
              <a:gd name="connsiteX7" fmla="*/ 74170 w 303665"/>
              <a:gd name="connsiteY7" fmla="*/ 135793 h 313699"/>
              <a:gd name="connsiteX8" fmla="*/ 95543 w 303665"/>
              <a:gd name="connsiteY8" fmla="*/ 192219 h 313699"/>
              <a:gd name="connsiteX9" fmla="*/ 434 w 303665"/>
              <a:gd name="connsiteY9" fmla="*/ 265932 h 313699"/>
              <a:gd name="connsiteX10" fmla="*/ 262 w 303665"/>
              <a:gd name="connsiteY10" fmla="*/ 268056 h 313699"/>
              <a:gd name="connsiteX11" fmla="*/ 11484 w 303665"/>
              <a:gd name="connsiteY11" fmla="*/ 290777 h 313699"/>
              <a:gd name="connsiteX12" fmla="*/ 151837 w 303665"/>
              <a:gd name="connsiteY12" fmla="*/ 313699 h 313699"/>
              <a:gd name="connsiteX13" fmla="*/ 292199 w 303665"/>
              <a:gd name="connsiteY13" fmla="*/ 290768 h 313699"/>
              <a:gd name="connsiteX14" fmla="*/ 303402 w 303665"/>
              <a:gd name="connsiteY14" fmla="*/ 267740 h 313699"/>
              <a:gd name="connsiteX15" fmla="*/ 93763 w 303665"/>
              <a:gd name="connsiteY15" fmla="*/ 135793 h 313699"/>
              <a:gd name="connsiteX16" fmla="*/ 93763 w 303665"/>
              <a:gd name="connsiteY16" fmla="*/ 78583 h 313699"/>
              <a:gd name="connsiteX17" fmla="*/ 147647 w 303665"/>
              <a:gd name="connsiteY17" fmla="*/ 19871 h 313699"/>
              <a:gd name="connsiteX18" fmla="*/ 201530 w 303665"/>
              <a:gd name="connsiteY18" fmla="*/ 78583 h 313699"/>
              <a:gd name="connsiteX19" fmla="*/ 201530 w 303665"/>
              <a:gd name="connsiteY19" fmla="*/ 135793 h 313699"/>
              <a:gd name="connsiteX20" fmla="*/ 147647 w 303665"/>
              <a:gd name="connsiteY20" fmla="*/ 194505 h 313699"/>
              <a:gd name="connsiteX21" fmla="*/ 93763 w 303665"/>
              <a:gd name="connsiteY21" fmla="*/ 135793 h 313699"/>
              <a:gd name="connsiteX22" fmla="*/ 283235 w 303665"/>
              <a:gd name="connsiteY22" fmla="*/ 273108 h 313699"/>
              <a:gd name="connsiteX23" fmla="*/ 151837 w 303665"/>
              <a:gd name="connsiteY23" fmla="*/ 293830 h 313699"/>
              <a:gd name="connsiteX24" fmla="*/ 20449 w 303665"/>
              <a:gd name="connsiteY24" fmla="*/ 273117 h 313699"/>
              <a:gd name="connsiteX25" fmla="*/ 19578 w 303665"/>
              <a:gd name="connsiteY25" fmla="*/ 272639 h 313699"/>
              <a:gd name="connsiteX26" fmla="*/ 19760 w 303665"/>
              <a:gd name="connsiteY26" fmla="*/ 270094 h 313699"/>
              <a:gd name="connsiteX27" fmla="*/ 20028 w 303665"/>
              <a:gd name="connsiteY27" fmla="*/ 265933 h 313699"/>
              <a:gd name="connsiteX28" fmla="*/ 116629 w 303665"/>
              <a:gd name="connsiteY28" fmla="*/ 207470 h 313699"/>
              <a:gd name="connsiteX29" fmla="*/ 147646 w 303665"/>
              <a:gd name="connsiteY29" fmla="*/ 214376 h 313699"/>
              <a:gd name="connsiteX30" fmla="*/ 180730 w 303665"/>
              <a:gd name="connsiteY30" fmla="*/ 206426 h 313699"/>
              <a:gd name="connsiteX31" fmla="*/ 283646 w 303665"/>
              <a:gd name="connsiteY31" fmla="*/ 265588 h 313699"/>
              <a:gd name="connsiteX32" fmla="*/ 283914 w 303665"/>
              <a:gd name="connsiteY32" fmla="*/ 269740 h 313699"/>
              <a:gd name="connsiteX33" fmla="*/ 284277 w 303665"/>
              <a:gd name="connsiteY33" fmla="*/ 272418 h 313699"/>
              <a:gd name="connsiteX34" fmla="*/ 283235 w 303665"/>
              <a:gd name="connsiteY34" fmla="*/ 273108 h 31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665" h="313699">
                <a:moveTo>
                  <a:pt x="303402" y="267740"/>
                </a:moveTo>
                <a:cubicBezTo>
                  <a:pt x="303335" y="266994"/>
                  <a:pt x="303240" y="266277"/>
                  <a:pt x="303240" y="265588"/>
                </a:cubicBezTo>
                <a:cubicBezTo>
                  <a:pt x="303240" y="236553"/>
                  <a:pt x="260885" y="202839"/>
                  <a:pt x="201673" y="190009"/>
                </a:cubicBezTo>
                <a:cubicBezTo>
                  <a:pt x="213823" y="176108"/>
                  <a:pt x="221123" y="157242"/>
                  <a:pt x="221123" y="135793"/>
                </a:cubicBezTo>
                <a:lnTo>
                  <a:pt x="221123" y="78583"/>
                </a:lnTo>
                <a:cubicBezTo>
                  <a:pt x="221123" y="33790"/>
                  <a:pt x="189532" y="0"/>
                  <a:pt x="147646" y="0"/>
                </a:cubicBezTo>
                <a:cubicBezTo>
                  <a:pt x="105751" y="0"/>
                  <a:pt x="74170" y="33790"/>
                  <a:pt x="74170" y="78583"/>
                </a:cubicBezTo>
                <a:lnTo>
                  <a:pt x="74170" y="135793"/>
                </a:lnTo>
                <a:cubicBezTo>
                  <a:pt x="74170" y="158381"/>
                  <a:pt x="82215" y="178146"/>
                  <a:pt x="95543" y="192219"/>
                </a:cubicBezTo>
                <a:cubicBezTo>
                  <a:pt x="44970" y="205316"/>
                  <a:pt x="434" y="233893"/>
                  <a:pt x="434" y="265932"/>
                </a:cubicBezTo>
                <a:cubicBezTo>
                  <a:pt x="434" y="266612"/>
                  <a:pt x="338" y="267329"/>
                  <a:pt x="262" y="268056"/>
                </a:cubicBezTo>
                <a:cubicBezTo>
                  <a:pt x="-226" y="272849"/>
                  <a:pt x="-1365" y="284061"/>
                  <a:pt x="11484" y="290777"/>
                </a:cubicBezTo>
                <a:cubicBezTo>
                  <a:pt x="39048" y="305128"/>
                  <a:pt x="91515" y="313699"/>
                  <a:pt x="151837" y="313699"/>
                </a:cubicBezTo>
                <a:cubicBezTo>
                  <a:pt x="212159" y="313699"/>
                  <a:pt x="264626" y="305128"/>
                  <a:pt x="292199" y="290768"/>
                </a:cubicBezTo>
                <a:cubicBezTo>
                  <a:pt x="305039" y="284061"/>
                  <a:pt x="303890" y="272629"/>
                  <a:pt x="303402" y="267740"/>
                </a:cubicBezTo>
                <a:close/>
                <a:moveTo>
                  <a:pt x="93763" y="135793"/>
                </a:moveTo>
                <a:lnTo>
                  <a:pt x="93763" y="78583"/>
                </a:lnTo>
                <a:cubicBezTo>
                  <a:pt x="93763" y="45109"/>
                  <a:pt x="116926" y="19871"/>
                  <a:pt x="147647" y="19871"/>
                </a:cubicBezTo>
                <a:cubicBezTo>
                  <a:pt x="178367" y="19871"/>
                  <a:pt x="201530" y="45109"/>
                  <a:pt x="201530" y="78583"/>
                </a:cubicBezTo>
                <a:lnTo>
                  <a:pt x="201530" y="135793"/>
                </a:lnTo>
                <a:cubicBezTo>
                  <a:pt x="201530" y="169268"/>
                  <a:pt x="178367" y="194505"/>
                  <a:pt x="147647" y="194505"/>
                </a:cubicBezTo>
                <a:cubicBezTo>
                  <a:pt x="116926" y="194505"/>
                  <a:pt x="93763" y="169268"/>
                  <a:pt x="93763" y="135793"/>
                </a:cubicBezTo>
                <a:close/>
                <a:moveTo>
                  <a:pt x="283235" y="273108"/>
                </a:moveTo>
                <a:cubicBezTo>
                  <a:pt x="258685" y="285889"/>
                  <a:pt x="208341" y="293830"/>
                  <a:pt x="151837" y="293830"/>
                </a:cubicBezTo>
                <a:cubicBezTo>
                  <a:pt x="95332" y="293830"/>
                  <a:pt x="44989" y="285889"/>
                  <a:pt x="20449" y="273117"/>
                </a:cubicBezTo>
                <a:cubicBezTo>
                  <a:pt x="19990" y="272869"/>
                  <a:pt x="19702" y="272677"/>
                  <a:pt x="19578" y="272639"/>
                </a:cubicBezTo>
                <a:cubicBezTo>
                  <a:pt x="19559" y="272016"/>
                  <a:pt x="19674" y="270888"/>
                  <a:pt x="19760" y="270094"/>
                </a:cubicBezTo>
                <a:cubicBezTo>
                  <a:pt x="19903" y="268669"/>
                  <a:pt x="20028" y="267272"/>
                  <a:pt x="20028" y="265933"/>
                </a:cubicBezTo>
                <a:cubicBezTo>
                  <a:pt x="20028" y="248301"/>
                  <a:pt x="59177" y="217141"/>
                  <a:pt x="116629" y="207470"/>
                </a:cubicBezTo>
                <a:cubicBezTo>
                  <a:pt x="125966" y="211880"/>
                  <a:pt x="136414" y="214376"/>
                  <a:pt x="147646" y="214376"/>
                </a:cubicBezTo>
                <a:cubicBezTo>
                  <a:pt x="159710" y="214376"/>
                  <a:pt x="170875" y="211497"/>
                  <a:pt x="180730" y="206426"/>
                </a:cubicBezTo>
                <a:cubicBezTo>
                  <a:pt x="241644" y="214730"/>
                  <a:pt x="283646" y="247411"/>
                  <a:pt x="283646" y="265588"/>
                </a:cubicBezTo>
                <a:cubicBezTo>
                  <a:pt x="283646" y="266909"/>
                  <a:pt x="283770" y="268305"/>
                  <a:pt x="283914" y="269740"/>
                </a:cubicBezTo>
                <a:cubicBezTo>
                  <a:pt x="284019" y="270773"/>
                  <a:pt x="284172" y="272333"/>
                  <a:pt x="284277" y="272418"/>
                </a:cubicBezTo>
                <a:cubicBezTo>
                  <a:pt x="284277" y="272418"/>
                  <a:pt x="284019" y="272696"/>
                  <a:pt x="283235" y="273108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图形 118">
            <a:extLst>
              <a:ext uri="{FF2B5EF4-FFF2-40B4-BE49-F238E27FC236}">
                <a16:creationId xmlns:a16="http://schemas.microsoft.com/office/drawing/2014/main" id="{FD3FCD1D-79DE-425B-9B17-54BA76FBF3B5}"/>
              </a:ext>
            </a:extLst>
          </p:cNvPr>
          <p:cNvSpPr/>
          <p:nvPr/>
        </p:nvSpPr>
        <p:spPr>
          <a:xfrm>
            <a:off x="5386300" y="5757922"/>
            <a:ext cx="314102" cy="304273"/>
          </a:xfrm>
          <a:custGeom>
            <a:avLst/>
            <a:gdLst>
              <a:gd name="connsiteX0" fmla="*/ 281272 w 314102"/>
              <a:gd name="connsiteY0" fmla="*/ 15624 h 304273"/>
              <a:gd name="connsiteX1" fmla="*/ 270105 w 314102"/>
              <a:gd name="connsiteY1" fmla="*/ 16975 h 304273"/>
              <a:gd name="connsiteX2" fmla="*/ 108309 w 314102"/>
              <a:gd name="connsiteY2" fmla="*/ 86938 h 304273"/>
              <a:gd name="connsiteX3" fmla="*/ 97477 w 314102"/>
              <a:gd name="connsiteY3" fmla="*/ 97118 h 304273"/>
              <a:gd name="connsiteX4" fmla="*/ 97477 w 314102"/>
              <a:gd name="connsiteY4" fmla="*/ 185417 h 304273"/>
              <a:gd name="connsiteX5" fmla="*/ 108990 w 314102"/>
              <a:gd name="connsiteY5" fmla="*/ 195597 h 304273"/>
              <a:gd name="connsiteX6" fmla="*/ 272367 w 314102"/>
              <a:gd name="connsiteY6" fmla="*/ 267036 h 304273"/>
              <a:gd name="connsiteX7" fmla="*/ 281272 w 314102"/>
              <a:gd name="connsiteY7" fmla="*/ 266575 h 304273"/>
              <a:gd name="connsiteX8" fmla="*/ 281272 w 314102"/>
              <a:gd name="connsiteY8" fmla="*/ 15624 h 304273"/>
              <a:gd name="connsiteX9" fmla="*/ 75142 w 314102"/>
              <a:gd name="connsiteY9" fmla="*/ 86938 h 304273"/>
              <a:gd name="connsiteX10" fmla="*/ 33167 w 314102"/>
              <a:gd name="connsiteY10" fmla="*/ 86938 h 304273"/>
              <a:gd name="connsiteX11" fmla="*/ 1 w 314102"/>
              <a:gd name="connsiteY11" fmla="*/ 118857 h 304273"/>
              <a:gd name="connsiteX12" fmla="*/ 1 w 314102"/>
              <a:gd name="connsiteY12" fmla="*/ 160965 h 304273"/>
              <a:gd name="connsiteX13" fmla="*/ 31816 w 314102"/>
              <a:gd name="connsiteY13" fmla="*/ 196286 h 304273"/>
              <a:gd name="connsiteX14" fmla="*/ 43328 w 314102"/>
              <a:gd name="connsiteY14" fmla="*/ 215984 h 304273"/>
              <a:gd name="connsiteX15" fmla="*/ 43328 w 314102"/>
              <a:gd name="connsiteY15" fmla="*/ 292043 h 304273"/>
              <a:gd name="connsiteX16" fmla="*/ 54160 w 314102"/>
              <a:gd name="connsiteY16" fmla="*/ 304274 h 304273"/>
              <a:gd name="connsiteX17" fmla="*/ 74462 w 314102"/>
              <a:gd name="connsiteY17" fmla="*/ 304274 h 304273"/>
              <a:gd name="connsiteX18" fmla="*/ 86646 w 314102"/>
              <a:gd name="connsiteY18" fmla="*/ 292724 h 304273"/>
              <a:gd name="connsiteX19" fmla="*/ 77175 w 314102"/>
              <a:gd name="connsiteY19" fmla="*/ 250615 h 304273"/>
              <a:gd name="connsiteX20" fmla="*/ 75143 w 314102"/>
              <a:gd name="connsiteY20" fmla="*/ 218016 h 304273"/>
              <a:gd name="connsiteX21" fmla="*/ 85975 w 314102"/>
              <a:gd name="connsiteY21" fmla="*/ 195597 h 304273"/>
              <a:gd name="connsiteX22" fmla="*/ 86646 w 314102"/>
              <a:gd name="connsiteY22" fmla="*/ 98479 h 304273"/>
              <a:gd name="connsiteX23" fmla="*/ 75142 w 314102"/>
              <a:gd name="connsiteY23" fmla="*/ 86938 h 304273"/>
              <a:gd name="connsiteX24" fmla="*/ 303271 w 314102"/>
              <a:gd name="connsiteY24" fmla="*/ 0 h 304273"/>
              <a:gd name="connsiteX25" fmla="*/ 292439 w 314102"/>
              <a:gd name="connsiteY25" fmla="*/ 10870 h 304273"/>
              <a:gd name="connsiteX26" fmla="*/ 292439 w 314102"/>
              <a:gd name="connsiteY26" fmla="*/ 271674 h 304273"/>
              <a:gd name="connsiteX27" fmla="*/ 303271 w 314102"/>
              <a:gd name="connsiteY27" fmla="*/ 282535 h 304273"/>
              <a:gd name="connsiteX28" fmla="*/ 314103 w 314102"/>
              <a:gd name="connsiteY28" fmla="*/ 271674 h 304273"/>
              <a:gd name="connsiteX29" fmla="*/ 314103 w 314102"/>
              <a:gd name="connsiteY29" fmla="*/ 10870 h 304273"/>
              <a:gd name="connsiteX30" fmla="*/ 303271 w 314102"/>
              <a:gd name="connsiteY30" fmla="*/ 0 h 3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4102" h="304273">
                <a:moveTo>
                  <a:pt x="281272" y="15624"/>
                </a:moveTo>
                <a:cubicBezTo>
                  <a:pt x="281272" y="3393"/>
                  <a:pt x="270105" y="16975"/>
                  <a:pt x="270105" y="16975"/>
                </a:cubicBezTo>
                <a:cubicBezTo>
                  <a:pt x="217298" y="93044"/>
                  <a:pt x="108309" y="86938"/>
                  <a:pt x="108309" y="86938"/>
                </a:cubicBezTo>
                <a:cubicBezTo>
                  <a:pt x="95455" y="86938"/>
                  <a:pt x="97477" y="97118"/>
                  <a:pt x="97477" y="97118"/>
                </a:cubicBezTo>
                <a:lnTo>
                  <a:pt x="97477" y="185417"/>
                </a:lnTo>
                <a:cubicBezTo>
                  <a:pt x="97477" y="195597"/>
                  <a:pt x="108990" y="195597"/>
                  <a:pt x="108990" y="195597"/>
                </a:cubicBezTo>
                <a:cubicBezTo>
                  <a:pt x="230842" y="195597"/>
                  <a:pt x="272367" y="267036"/>
                  <a:pt x="272367" y="267036"/>
                </a:cubicBezTo>
                <a:cubicBezTo>
                  <a:pt x="272367" y="267036"/>
                  <a:pt x="281953" y="278125"/>
                  <a:pt x="281272" y="266575"/>
                </a:cubicBezTo>
                <a:lnTo>
                  <a:pt x="281272" y="15624"/>
                </a:lnTo>
                <a:close/>
                <a:moveTo>
                  <a:pt x="75142" y="86938"/>
                </a:moveTo>
                <a:lnTo>
                  <a:pt x="33167" y="86938"/>
                </a:lnTo>
                <a:cubicBezTo>
                  <a:pt x="33167" y="86938"/>
                  <a:pt x="1" y="88290"/>
                  <a:pt x="1" y="118857"/>
                </a:cubicBezTo>
                <a:lnTo>
                  <a:pt x="1" y="160965"/>
                </a:lnTo>
                <a:cubicBezTo>
                  <a:pt x="1" y="160965"/>
                  <a:pt x="-680" y="196286"/>
                  <a:pt x="31816" y="196286"/>
                </a:cubicBezTo>
                <a:cubicBezTo>
                  <a:pt x="31816" y="196286"/>
                  <a:pt x="43328" y="203073"/>
                  <a:pt x="43328" y="215984"/>
                </a:cubicBezTo>
                <a:lnTo>
                  <a:pt x="43328" y="292043"/>
                </a:lnTo>
                <a:cubicBezTo>
                  <a:pt x="43328" y="292043"/>
                  <a:pt x="41296" y="304274"/>
                  <a:pt x="54160" y="304274"/>
                </a:cubicBezTo>
                <a:lnTo>
                  <a:pt x="74462" y="304274"/>
                </a:lnTo>
                <a:cubicBezTo>
                  <a:pt x="74462" y="304274"/>
                  <a:pt x="86646" y="301552"/>
                  <a:pt x="86646" y="292724"/>
                </a:cubicBezTo>
                <a:cubicBezTo>
                  <a:pt x="86646" y="292724"/>
                  <a:pt x="85294" y="250615"/>
                  <a:pt x="77175" y="250615"/>
                </a:cubicBezTo>
                <a:cubicBezTo>
                  <a:pt x="77175" y="250615"/>
                  <a:pt x="96806" y="228205"/>
                  <a:pt x="75143" y="218016"/>
                </a:cubicBezTo>
                <a:cubicBezTo>
                  <a:pt x="75143" y="218016"/>
                  <a:pt x="85975" y="203753"/>
                  <a:pt x="85975" y="195597"/>
                </a:cubicBezTo>
                <a:lnTo>
                  <a:pt x="86646" y="98479"/>
                </a:lnTo>
                <a:cubicBezTo>
                  <a:pt x="86645" y="98479"/>
                  <a:pt x="88678" y="86938"/>
                  <a:pt x="75142" y="86938"/>
                </a:cubicBezTo>
                <a:close/>
                <a:moveTo>
                  <a:pt x="303271" y="0"/>
                </a:moveTo>
                <a:cubicBezTo>
                  <a:pt x="297290" y="0"/>
                  <a:pt x="292439" y="4860"/>
                  <a:pt x="292439" y="10870"/>
                </a:cubicBezTo>
                <a:lnTo>
                  <a:pt x="292439" y="271674"/>
                </a:lnTo>
                <a:cubicBezTo>
                  <a:pt x="292439" y="277675"/>
                  <a:pt x="297290" y="282535"/>
                  <a:pt x="303271" y="282535"/>
                </a:cubicBezTo>
                <a:cubicBezTo>
                  <a:pt x="309253" y="282535"/>
                  <a:pt x="314103" y="277675"/>
                  <a:pt x="314103" y="271674"/>
                </a:cubicBezTo>
                <a:lnTo>
                  <a:pt x="314103" y="10870"/>
                </a:lnTo>
                <a:cubicBezTo>
                  <a:pt x="314103" y="4860"/>
                  <a:pt x="309253" y="0"/>
                  <a:pt x="303271" y="0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图形 120">
            <a:extLst>
              <a:ext uri="{FF2B5EF4-FFF2-40B4-BE49-F238E27FC236}">
                <a16:creationId xmlns:a16="http://schemas.microsoft.com/office/drawing/2014/main" id="{2961C737-055F-4D44-B6AF-48589467FCE6}"/>
              </a:ext>
            </a:extLst>
          </p:cNvPr>
          <p:cNvSpPr/>
          <p:nvPr/>
        </p:nvSpPr>
        <p:spPr>
          <a:xfrm>
            <a:off x="6490126" y="5820137"/>
            <a:ext cx="314153" cy="183095"/>
          </a:xfrm>
          <a:custGeom>
            <a:avLst/>
            <a:gdLst>
              <a:gd name="connsiteX0" fmla="*/ 3855 w 314153"/>
              <a:gd name="connsiteY0" fmla="*/ 3855 h 183095"/>
              <a:gd name="connsiteX1" fmla="*/ 22434 w 314153"/>
              <a:gd name="connsiteY1" fmla="*/ 3855 h 183095"/>
              <a:gd name="connsiteX2" fmla="*/ 157075 w 314153"/>
              <a:gd name="connsiteY2" fmla="*/ 151251 h 183095"/>
              <a:gd name="connsiteX3" fmla="*/ 291716 w 314153"/>
              <a:gd name="connsiteY3" fmla="*/ 3855 h 183095"/>
              <a:gd name="connsiteX4" fmla="*/ 310308 w 314153"/>
              <a:gd name="connsiteY4" fmla="*/ 3855 h 183095"/>
              <a:gd name="connsiteX5" fmla="*/ 310308 w 314153"/>
              <a:gd name="connsiteY5" fmla="*/ 22497 h 183095"/>
              <a:gd name="connsiteX6" fmla="*/ 167035 w 314153"/>
              <a:gd name="connsiteY6" fmla="*/ 179342 h 183095"/>
              <a:gd name="connsiteX7" fmla="*/ 157075 w 314153"/>
              <a:gd name="connsiteY7" fmla="*/ 183075 h 183095"/>
              <a:gd name="connsiteX8" fmla="*/ 147114 w 314153"/>
              <a:gd name="connsiteY8" fmla="*/ 179342 h 183095"/>
              <a:gd name="connsiteX9" fmla="*/ 3855 w 314153"/>
              <a:gd name="connsiteY9" fmla="*/ 22497 h 183095"/>
              <a:gd name="connsiteX10" fmla="*/ 3855 w 314153"/>
              <a:gd name="connsiteY10" fmla="*/ 3855 h 18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153" h="183095">
                <a:moveTo>
                  <a:pt x="3855" y="3855"/>
                </a:moveTo>
                <a:cubicBezTo>
                  <a:pt x="8982" y="-1285"/>
                  <a:pt x="17307" y="-1285"/>
                  <a:pt x="22434" y="3855"/>
                </a:cubicBezTo>
                <a:lnTo>
                  <a:pt x="157075" y="151251"/>
                </a:lnTo>
                <a:lnTo>
                  <a:pt x="291716" y="3855"/>
                </a:lnTo>
                <a:cubicBezTo>
                  <a:pt x="296844" y="-1285"/>
                  <a:pt x="305168" y="-1285"/>
                  <a:pt x="310308" y="3855"/>
                </a:cubicBezTo>
                <a:cubicBezTo>
                  <a:pt x="315435" y="9007"/>
                  <a:pt x="315435" y="17357"/>
                  <a:pt x="310308" y="22497"/>
                </a:cubicBezTo>
                <a:lnTo>
                  <a:pt x="167035" y="179342"/>
                </a:lnTo>
                <a:cubicBezTo>
                  <a:pt x="164286" y="182091"/>
                  <a:pt x="160655" y="183267"/>
                  <a:pt x="157075" y="183075"/>
                </a:cubicBezTo>
                <a:cubicBezTo>
                  <a:pt x="153495" y="183267"/>
                  <a:pt x="149863" y="182091"/>
                  <a:pt x="147114" y="179342"/>
                </a:cubicBezTo>
                <a:lnTo>
                  <a:pt x="3855" y="22497"/>
                </a:lnTo>
                <a:cubicBezTo>
                  <a:pt x="-1285" y="17357"/>
                  <a:pt x="-1285" y="9007"/>
                  <a:pt x="3855" y="3855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图形 122">
            <a:extLst>
              <a:ext uri="{FF2B5EF4-FFF2-40B4-BE49-F238E27FC236}">
                <a16:creationId xmlns:a16="http://schemas.microsoft.com/office/drawing/2014/main" id="{9E7712BC-514D-4741-A573-87F740E65C90}"/>
              </a:ext>
            </a:extLst>
          </p:cNvPr>
          <p:cNvSpPr/>
          <p:nvPr/>
        </p:nvSpPr>
        <p:spPr>
          <a:xfrm>
            <a:off x="7591377" y="5756123"/>
            <a:ext cx="313620" cy="308593"/>
          </a:xfrm>
          <a:custGeom>
            <a:avLst/>
            <a:gdLst>
              <a:gd name="connsiteX0" fmla="*/ 78435 w 313620"/>
              <a:gd name="connsiteY0" fmla="*/ 216801 h 308593"/>
              <a:gd name="connsiteX1" fmla="*/ 78435 w 313620"/>
              <a:gd name="connsiteY1" fmla="*/ 250326 h 308593"/>
              <a:gd name="connsiteX2" fmla="*/ 141136 w 313620"/>
              <a:gd name="connsiteY2" fmla="*/ 202900 h 308593"/>
              <a:gd name="connsiteX3" fmla="*/ 141136 w 313620"/>
              <a:gd name="connsiteY3" fmla="*/ 308594 h 308593"/>
              <a:gd name="connsiteX4" fmla="*/ 172479 w 313620"/>
              <a:gd name="connsiteY4" fmla="*/ 308594 h 308593"/>
              <a:gd name="connsiteX5" fmla="*/ 172479 w 313620"/>
              <a:gd name="connsiteY5" fmla="*/ 202900 h 308593"/>
              <a:gd name="connsiteX6" fmla="*/ 235186 w 313620"/>
              <a:gd name="connsiteY6" fmla="*/ 250326 h 308593"/>
              <a:gd name="connsiteX7" fmla="*/ 235186 w 313620"/>
              <a:gd name="connsiteY7" fmla="*/ 216801 h 308593"/>
              <a:gd name="connsiteX8" fmla="*/ 156810 w 313620"/>
              <a:gd name="connsiteY8" fmla="*/ 157515 h 308593"/>
              <a:gd name="connsiteX9" fmla="*/ 78435 w 313620"/>
              <a:gd name="connsiteY9" fmla="*/ 216801 h 308593"/>
              <a:gd name="connsiteX10" fmla="*/ 126833 w 313620"/>
              <a:gd name="connsiteY10" fmla="*/ 119426 h 308593"/>
              <a:gd name="connsiteX11" fmla="*/ 54961 w 313620"/>
              <a:gd name="connsiteY11" fmla="*/ 171944 h 308593"/>
              <a:gd name="connsiteX12" fmla="*/ 62647 w 313620"/>
              <a:gd name="connsiteY12" fmla="*/ 182559 h 308593"/>
              <a:gd name="connsiteX13" fmla="*/ 134517 w 313620"/>
              <a:gd name="connsiteY13" fmla="*/ 130041 h 308593"/>
              <a:gd name="connsiteX14" fmla="*/ 126833 w 313620"/>
              <a:gd name="connsiteY14" fmla="*/ 119426 h 308593"/>
              <a:gd name="connsiteX15" fmla="*/ 0 w 313620"/>
              <a:gd name="connsiteY15" fmla="*/ 0 h 308593"/>
              <a:gd name="connsiteX16" fmla="*/ 0 w 313620"/>
              <a:gd name="connsiteY16" fmla="*/ 249466 h 308593"/>
              <a:gd name="connsiteX17" fmla="*/ 52271 w 313620"/>
              <a:gd name="connsiteY17" fmla="*/ 249466 h 308593"/>
              <a:gd name="connsiteX18" fmla="*/ 52271 w 313620"/>
              <a:gd name="connsiteY18" fmla="*/ 223207 h 308593"/>
              <a:gd name="connsiteX19" fmla="*/ 26134 w 313620"/>
              <a:gd name="connsiteY19" fmla="*/ 223207 h 308593"/>
              <a:gd name="connsiteX20" fmla="*/ 26134 w 313620"/>
              <a:gd name="connsiteY20" fmla="*/ 26259 h 308593"/>
              <a:gd name="connsiteX21" fmla="*/ 287489 w 313620"/>
              <a:gd name="connsiteY21" fmla="*/ 26259 h 308593"/>
              <a:gd name="connsiteX22" fmla="*/ 287489 w 313620"/>
              <a:gd name="connsiteY22" fmla="*/ 223207 h 308593"/>
              <a:gd name="connsiteX23" fmla="*/ 261347 w 313620"/>
              <a:gd name="connsiteY23" fmla="*/ 223207 h 308593"/>
              <a:gd name="connsiteX24" fmla="*/ 261347 w 313620"/>
              <a:gd name="connsiteY24" fmla="*/ 249466 h 308593"/>
              <a:gd name="connsiteX25" fmla="*/ 313621 w 313620"/>
              <a:gd name="connsiteY25" fmla="*/ 249466 h 308593"/>
              <a:gd name="connsiteX26" fmla="*/ 313621 w 313620"/>
              <a:gd name="connsiteY26" fmla="*/ 0 h 308593"/>
              <a:gd name="connsiteX27" fmla="*/ 0 w 313620"/>
              <a:gd name="connsiteY27" fmla="*/ 0 h 308593"/>
              <a:gd name="connsiteX28" fmla="*/ 182982 w 313620"/>
              <a:gd name="connsiteY28" fmla="*/ 129226 h 308593"/>
              <a:gd name="connsiteX29" fmla="*/ 253750 w 313620"/>
              <a:gd name="connsiteY29" fmla="*/ 183789 h 308593"/>
              <a:gd name="connsiteX30" fmla="*/ 261317 w 313620"/>
              <a:gd name="connsiteY30" fmla="*/ 172759 h 308593"/>
              <a:gd name="connsiteX31" fmla="*/ 190549 w 313620"/>
              <a:gd name="connsiteY31" fmla="*/ 118196 h 308593"/>
              <a:gd name="connsiteX32" fmla="*/ 182982 w 313620"/>
              <a:gd name="connsiteY32" fmla="*/ 129226 h 30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3620" h="308593">
                <a:moveTo>
                  <a:pt x="78435" y="216801"/>
                </a:moveTo>
                <a:lnTo>
                  <a:pt x="78435" y="250326"/>
                </a:lnTo>
                <a:lnTo>
                  <a:pt x="141136" y="202900"/>
                </a:lnTo>
                <a:lnTo>
                  <a:pt x="141136" y="308594"/>
                </a:lnTo>
                <a:lnTo>
                  <a:pt x="172479" y="308594"/>
                </a:lnTo>
                <a:lnTo>
                  <a:pt x="172479" y="202900"/>
                </a:lnTo>
                <a:lnTo>
                  <a:pt x="235186" y="250326"/>
                </a:lnTo>
                <a:lnTo>
                  <a:pt x="235186" y="216801"/>
                </a:lnTo>
                <a:lnTo>
                  <a:pt x="156810" y="157515"/>
                </a:lnTo>
                <a:lnTo>
                  <a:pt x="78435" y="216801"/>
                </a:lnTo>
                <a:close/>
                <a:moveTo>
                  <a:pt x="126833" y="119426"/>
                </a:moveTo>
                <a:lnTo>
                  <a:pt x="54961" y="171944"/>
                </a:lnTo>
                <a:lnTo>
                  <a:pt x="62647" y="182559"/>
                </a:lnTo>
                <a:lnTo>
                  <a:pt x="134517" y="130041"/>
                </a:lnTo>
                <a:lnTo>
                  <a:pt x="126833" y="119426"/>
                </a:lnTo>
                <a:close/>
                <a:moveTo>
                  <a:pt x="0" y="0"/>
                </a:moveTo>
                <a:lnTo>
                  <a:pt x="0" y="249466"/>
                </a:lnTo>
                <a:lnTo>
                  <a:pt x="52271" y="249466"/>
                </a:lnTo>
                <a:lnTo>
                  <a:pt x="52271" y="223207"/>
                </a:lnTo>
                <a:lnTo>
                  <a:pt x="26134" y="223207"/>
                </a:lnTo>
                <a:lnTo>
                  <a:pt x="26134" y="26259"/>
                </a:lnTo>
                <a:lnTo>
                  <a:pt x="287489" y="26259"/>
                </a:lnTo>
                <a:lnTo>
                  <a:pt x="287489" y="223207"/>
                </a:lnTo>
                <a:lnTo>
                  <a:pt x="261347" y="223207"/>
                </a:lnTo>
                <a:lnTo>
                  <a:pt x="261347" y="249466"/>
                </a:lnTo>
                <a:lnTo>
                  <a:pt x="313621" y="249466"/>
                </a:lnTo>
                <a:lnTo>
                  <a:pt x="313621" y="0"/>
                </a:lnTo>
                <a:lnTo>
                  <a:pt x="0" y="0"/>
                </a:lnTo>
                <a:close/>
                <a:moveTo>
                  <a:pt x="182982" y="129226"/>
                </a:moveTo>
                <a:lnTo>
                  <a:pt x="253750" y="183789"/>
                </a:lnTo>
                <a:lnTo>
                  <a:pt x="261317" y="172759"/>
                </a:lnTo>
                <a:lnTo>
                  <a:pt x="190549" y="118196"/>
                </a:lnTo>
                <a:lnTo>
                  <a:pt x="182982" y="129226"/>
                </a:ln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图形 124">
            <a:extLst>
              <a:ext uri="{FF2B5EF4-FFF2-40B4-BE49-F238E27FC236}">
                <a16:creationId xmlns:a16="http://schemas.microsoft.com/office/drawing/2014/main" id="{A6C9E5FB-64AB-43FF-A42E-E8B82D63AE30}"/>
              </a:ext>
            </a:extLst>
          </p:cNvPr>
          <p:cNvSpPr/>
          <p:nvPr/>
        </p:nvSpPr>
        <p:spPr>
          <a:xfrm>
            <a:off x="8693733" y="5753752"/>
            <a:ext cx="314096" cy="314052"/>
          </a:xfrm>
          <a:custGeom>
            <a:avLst/>
            <a:gdLst>
              <a:gd name="connsiteX0" fmla="*/ 313410 w 314096"/>
              <a:gd name="connsiteY0" fmla="*/ 157536 h 314052"/>
              <a:gd name="connsiteX1" fmla="*/ 313410 w 314096"/>
              <a:gd name="connsiteY1" fmla="*/ 157580 h 314052"/>
              <a:gd name="connsiteX2" fmla="*/ 313337 w 314096"/>
              <a:gd name="connsiteY2" fmla="*/ 157580 h 314052"/>
              <a:gd name="connsiteX3" fmla="*/ 274536 w 314096"/>
              <a:gd name="connsiteY3" fmla="*/ 181896 h 314052"/>
              <a:gd name="connsiteX4" fmla="*/ 235735 w 314096"/>
              <a:gd name="connsiteY4" fmla="*/ 157580 h 314052"/>
              <a:gd name="connsiteX5" fmla="*/ 235010 w 314096"/>
              <a:gd name="connsiteY5" fmla="*/ 157580 h 314052"/>
              <a:gd name="connsiteX6" fmla="*/ 196209 w 314096"/>
              <a:gd name="connsiteY6" fmla="*/ 181896 h 314052"/>
              <a:gd name="connsiteX7" fmla="*/ 169784 w 314096"/>
              <a:gd name="connsiteY7" fmla="*/ 165335 h 314052"/>
              <a:gd name="connsiteX8" fmla="*/ 169784 w 314096"/>
              <a:gd name="connsiteY8" fmla="*/ 261710 h 314052"/>
              <a:gd name="connsiteX9" fmla="*/ 117556 w 314096"/>
              <a:gd name="connsiteY9" fmla="*/ 314052 h 314052"/>
              <a:gd name="connsiteX10" fmla="*/ 65328 w 314096"/>
              <a:gd name="connsiteY10" fmla="*/ 261710 h 314052"/>
              <a:gd name="connsiteX11" fmla="*/ 78385 w 314096"/>
              <a:gd name="connsiteY11" fmla="*/ 248625 h 314052"/>
              <a:gd name="connsiteX12" fmla="*/ 92002 w 314096"/>
              <a:gd name="connsiteY12" fmla="*/ 261710 h 314052"/>
              <a:gd name="connsiteX13" fmla="*/ 117556 w 314096"/>
              <a:gd name="connsiteY13" fmla="*/ 287847 h 314052"/>
              <a:gd name="connsiteX14" fmla="*/ 143621 w 314096"/>
              <a:gd name="connsiteY14" fmla="*/ 244238 h 314052"/>
              <a:gd name="connsiteX15" fmla="*/ 143621 w 314096"/>
              <a:gd name="connsiteY15" fmla="*/ 165768 h 314052"/>
              <a:gd name="connsiteX16" fmla="*/ 117882 w 314096"/>
              <a:gd name="connsiteY16" fmla="*/ 181896 h 314052"/>
              <a:gd name="connsiteX17" fmla="*/ 79081 w 314096"/>
              <a:gd name="connsiteY17" fmla="*/ 157580 h 314052"/>
              <a:gd name="connsiteX18" fmla="*/ 78356 w 314096"/>
              <a:gd name="connsiteY18" fmla="*/ 157580 h 314052"/>
              <a:gd name="connsiteX19" fmla="*/ 39560 w 314096"/>
              <a:gd name="connsiteY19" fmla="*/ 181896 h 314052"/>
              <a:gd name="connsiteX20" fmla="*/ 759 w 314096"/>
              <a:gd name="connsiteY20" fmla="*/ 157580 h 314052"/>
              <a:gd name="connsiteX21" fmla="*/ 44 w 314096"/>
              <a:gd name="connsiteY21" fmla="*/ 157580 h 314052"/>
              <a:gd name="connsiteX22" fmla="*/ 73 w 314096"/>
              <a:gd name="connsiteY22" fmla="*/ 157152 h 314052"/>
              <a:gd name="connsiteX23" fmla="*/ 0 w 314096"/>
              <a:gd name="connsiteY23" fmla="*/ 157103 h 314052"/>
              <a:gd name="connsiteX24" fmla="*/ 73 w 314096"/>
              <a:gd name="connsiteY24" fmla="*/ 157103 h 314052"/>
              <a:gd name="connsiteX25" fmla="*/ 156732 w 314096"/>
              <a:gd name="connsiteY25" fmla="*/ 26171 h 314052"/>
              <a:gd name="connsiteX26" fmla="*/ 313386 w 314096"/>
              <a:gd name="connsiteY26" fmla="*/ 157103 h 314052"/>
              <a:gd name="connsiteX27" fmla="*/ 314097 w 314096"/>
              <a:gd name="connsiteY27" fmla="*/ 157103 h 314052"/>
              <a:gd name="connsiteX28" fmla="*/ 313410 w 314096"/>
              <a:gd name="connsiteY28" fmla="*/ 157536 h 314052"/>
              <a:gd name="connsiteX29" fmla="*/ 286201 w 314096"/>
              <a:gd name="connsiteY29" fmla="*/ 145872 h 314052"/>
              <a:gd name="connsiteX30" fmla="*/ 285539 w 314096"/>
              <a:gd name="connsiteY30" fmla="*/ 142065 h 314052"/>
              <a:gd name="connsiteX31" fmla="*/ 284268 w 314096"/>
              <a:gd name="connsiteY31" fmla="*/ 135079 h 314052"/>
              <a:gd name="connsiteX32" fmla="*/ 282930 w 314096"/>
              <a:gd name="connsiteY32" fmla="*/ 130508 h 314052"/>
              <a:gd name="connsiteX33" fmla="*/ 281143 w 314096"/>
              <a:gd name="connsiteY33" fmla="*/ 124680 h 314052"/>
              <a:gd name="connsiteX34" fmla="*/ 279088 w 314096"/>
              <a:gd name="connsiteY34" fmla="*/ 119749 h 314052"/>
              <a:gd name="connsiteX35" fmla="*/ 276897 w 314096"/>
              <a:gd name="connsiteY35" fmla="*/ 114725 h 314052"/>
              <a:gd name="connsiteX36" fmla="*/ 274084 w 314096"/>
              <a:gd name="connsiteY36" fmla="*/ 109584 h 314052"/>
              <a:gd name="connsiteX37" fmla="*/ 271610 w 314096"/>
              <a:gd name="connsiteY37" fmla="*/ 105275 h 314052"/>
              <a:gd name="connsiteX38" fmla="*/ 267984 w 314096"/>
              <a:gd name="connsiteY38" fmla="*/ 99998 h 314052"/>
              <a:gd name="connsiteX39" fmla="*/ 265354 w 314096"/>
              <a:gd name="connsiteY39" fmla="*/ 96371 h 314052"/>
              <a:gd name="connsiteX40" fmla="*/ 260856 w 314096"/>
              <a:gd name="connsiteY40" fmla="*/ 91036 h 314052"/>
              <a:gd name="connsiteX41" fmla="*/ 258198 w 314096"/>
              <a:gd name="connsiteY41" fmla="*/ 88057 h 314052"/>
              <a:gd name="connsiteX42" fmla="*/ 252784 w 314096"/>
              <a:gd name="connsiteY42" fmla="*/ 82740 h 314052"/>
              <a:gd name="connsiteX43" fmla="*/ 250223 w 314096"/>
              <a:gd name="connsiteY43" fmla="*/ 80379 h 314052"/>
              <a:gd name="connsiteX44" fmla="*/ 243856 w 314096"/>
              <a:gd name="connsiteY44" fmla="*/ 75170 h 314052"/>
              <a:gd name="connsiteX45" fmla="*/ 241490 w 314096"/>
              <a:gd name="connsiteY45" fmla="*/ 73369 h 314052"/>
              <a:gd name="connsiteX46" fmla="*/ 234149 w 314096"/>
              <a:gd name="connsiteY46" fmla="*/ 68375 h 314052"/>
              <a:gd name="connsiteX47" fmla="*/ 232065 w 314096"/>
              <a:gd name="connsiteY47" fmla="*/ 67068 h 314052"/>
              <a:gd name="connsiteX48" fmla="*/ 223745 w 314096"/>
              <a:gd name="connsiteY48" fmla="*/ 62402 h 314052"/>
              <a:gd name="connsiteX49" fmla="*/ 221992 w 314096"/>
              <a:gd name="connsiteY49" fmla="*/ 61508 h 314052"/>
              <a:gd name="connsiteX50" fmla="*/ 212732 w 314096"/>
              <a:gd name="connsiteY50" fmla="*/ 57290 h 314052"/>
              <a:gd name="connsiteX51" fmla="*/ 211341 w 314096"/>
              <a:gd name="connsiteY51" fmla="*/ 56728 h 314052"/>
              <a:gd name="connsiteX52" fmla="*/ 201166 w 314096"/>
              <a:gd name="connsiteY52" fmla="*/ 53077 h 314052"/>
              <a:gd name="connsiteX53" fmla="*/ 200148 w 314096"/>
              <a:gd name="connsiteY53" fmla="*/ 52763 h 314052"/>
              <a:gd name="connsiteX54" fmla="*/ 189131 w 314096"/>
              <a:gd name="connsiteY54" fmla="*/ 49798 h 314052"/>
              <a:gd name="connsiteX55" fmla="*/ 188474 w 314096"/>
              <a:gd name="connsiteY55" fmla="*/ 49657 h 314052"/>
              <a:gd name="connsiteX56" fmla="*/ 176678 w 314096"/>
              <a:gd name="connsiteY56" fmla="*/ 47495 h 314052"/>
              <a:gd name="connsiteX57" fmla="*/ 176361 w 314096"/>
              <a:gd name="connsiteY57" fmla="*/ 47454 h 314052"/>
              <a:gd name="connsiteX58" fmla="*/ 163864 w 314096"/>
              <a:gd name="connsiteY58" fmla="*/ 46194 h 314052"/>
              <a:gd name="connsiteX59" fmla="*/ 164585 w 314096"/>
              <a:gd name="connsiteY59" fmla="*/ 46120 h 314052"/>
              <a:gd name="connsiteX60" fmla="*/ 156732 w 314096"/>
              <a:gd name="connsiteY60" fmla="*/ 45787 h 314052"/>
              <a:gd name="connsiteX61" fmla="*/ 155505 w 314096"/>
              <a:gd name="connsiteY61" fmla="*/ 45840 h 314052"/>
              <a:gd name="connsiteX62" fmla="*/ 154284 w 314096"/>
              <a:gd name="connsiteY62" fmla="*/ 45787 h 314052"/>
              <a:gd name="connsiteX63" fmla="*/ 146426 w 314096"/>
              <a:gd name="connsiteY63" fmla="*/ 46120 h 314052"/>
              <a:gd name="connsiteX64" fmla="*/ 147147 w 314096"/>
              <a:gd name="connsiteY64" fmla="*/ 46194 h 314052"/>
              <a:gd name="connsiteX65" fmla="*/ 24137 w 314096"/>
              <a:gd name="connsiteY65" fmla="*/ 156991 h 314052"/>
              <a:gd name="connsiteX66" fmla="*/ 53810 w 314096"/>
              <a:gd name="connsiteY66" fmla="*/ 156991 h 314052"/>
              <a:gd name="connsiteX67" fmla="*/ 145389 w 314096"/>
              <a:gd name="connsiteY67" fmla="*/ 49246 h 314052"/>
              <a:gd name="connsiteX68" fmla="*/ 103278 w 314096"/>
              <a:gd name="connsiteY68" fmla="*/ 157560 h 314052"/>
              <a:gd name="connsiteX69" fmla="*/ 130209 w 314096"/>
              <a:gd name="connsiteY69" fmla="*/ 157560 h 314052"/>
              <a:gd name="connsiteX70" fmla="*/ 155549 w 314096"/>
              <a:gd name="connsiteY70" fmla="*/ 47053 h 314052"/>
              <a:gd name="connsiteX71" fmla="*/ 161493 w 314096"/>
              <a:gd name="connsiteY71" fmla="*/ 48348 h 314052"/>
              <a:gd name="connsiteX72" fmla="*/ 184068 w 314096"/>
              <a:gd name="connsiteY72" fmla="*/ 157560 h 314052"/>
              <a:gd name="connsiteX73" fmla="*/ 210182 w 314096"/>
              <a:gd name="connsiteY73" fmla="*/ 157560 h 314052"/>
              <a:gd name="connsiteX74" fmla="*/ 169604 w 314096"/>
              <a:gd name="connsiteY74" fmla="*/ 50116 h 314052"/>
              <a:gd name="connsiteX75" fmla="*/ 176030 w 314096"/>
              <a:gd name="connsiteY75" fmla="*/ 51515 h 314052"/>
              <a:gd name="connsiteX76" fmla="*/ 176565 w 314096"/>
              <a:gd name="connsiteY76" fmla="*/ 51671 h 314052"/>
              <a:gd name="connsiteX77" fmla="*/ 195080 w 314096"/>
              <a:gd name="connsiteY77" fmla="*/ 59221 h 314052"/>
              <a:gd name="connsiteX78" fmla="*/ 196019 w 314096"/>
              <a:gd name="connsiteY78" fmla="*/ 59694 h 314052"/>
              <a:gd name="connsiteX79" fmla="*/ 212280 w 314096"/>
              <a:gd name="connsiteY79" fmla="*/ 69863 h 314052"/>
              <a:gd name="connsiteX80" fmla="*/ 213472 w 314096"/>
              <a:gd name="connsiteY80" fmla="*/ 70761 h 314052"/>
              <a:gd name="connsiteX81" fmla="*/ 227279 w 314096"/>
              <a:gd name="connsiteY81" fmla="*/ 83161 h 314052"/>
              <a:gd name="connsiteX82" fmla="*/ 228501 w 314096"/>
              <a:gd name="connsiteY82" fmla="*/ 84495 h 314052"/>
              <a:gd name="connsiteX83" fmla="*/ 239688 w 314096"/>
              <a:gd name="connsiteY83" fmla="*/ 98837 h 314052"/>
              <a:gd name="connsiteX84" fmla="*/ 240701 w 314096"/>
              <a:gd name="connsiteY84" fmla="*/ 100477 h 314052"/>
              <a:gd name="connsiteX85" fmla="*/ 249103 w 314096"/>
              <a:gd name="connsiteY85" fmla="*/ 116586 h 314052"/>
              <a:gd name="connsiteX86" fmla="*/ 249717 w 314096"/>
              <a:gd name="connsiteY86" fmla="*/ 118231 h 314052"/>
              <a:gd name="connsiteX87" fmla="*/ 255082 w 314096"/>
              <a:gd name="connsiteY87" fmla="*/ 136088 h 314052"/>
              <a:gd name="connsiteX88" fmla="*/ 255267 w 314096"/>
              <a:gd name="connsiteY88" fmla="*/ 137256 h 314052"/>
              <a:gd name="connsiteX89" fmla="*/ 257199 w 314096"/>
              <a:gd name="connsiteY89" fmla="*/ 156992 h 314052"/>
              <a:gd name="connsiteX90" fmla="*/ 286872 w 314096"/>
              <a:gd name="connsiteY90" fmla="*/ 156992 h 314052"/>
              <a:gd name="connsiteX91" fmla="*/ 286201 w 314096"/>
              <a:gd name="connsiteY91" fmla="*/ 145872 h 314052"/>
              <a:gd name="connsiteX92" fmla="*/ 143670 w 314096"/>
              <a:gd name="connsiteY92" fmla="*/ 13083 h 314052"/>
              <a:gd name="connsiteX93" fmla="*/ 156732 w 314096"/>
              <a:gd name="connsiteY93" fmla="*/ 0 h 314052"/>
              <a:gd name="connsiteX94" fmla="*/ 169784 w 314096"/>
              <a:gd name="connsiteY94" fmla="*/ 13083 h 314052"/>
              <a:gd name="connsiteX95" fmla="*/ 156732 w 314096"/>
              <a:gd name="connsiteY95" fmla="*/ 26171 h 314052"/>
              <a:gd name="connsiteX96" fmla="*/ 143670 w 314096"/>
              <a:gd name="connsiteY96" fmla="*/ 13083 h 3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96" h="314052">
                <a:moveTo>
                  <a:pt x="313410" y="157536"/>
                </a:moveTo>
                <a:cubicBezTo>
                  <a:pt x="313410" y="157551"/>
                  <a:pt x="313410" y="157565"/>
                  <a:pt x="313410" y="157580"/>
                </a:cubicBezTo>
                <a:lnTo>
                  <a:pt x="313337" y="157580"/>
                </a:lnTo>
                <a:lnTo>
                  <a:pt x="274536" y="181896"/>
                </a:lnTo>
                <a:lnTo>
                  <a:pt x="235735" y="157580"/>
                </a:lnTo>
                <a:lnTo>
                  <a:pt x="235010" y="157580"/>
                </a:lnTo>
                <a:lnTo>
                  <a:pt x="196209" y="181896"/>
                </a:lnTo>
                <a:lnTo>
                  <a:pt x="169784" y="165335"/>
                </a:lnTo>
                <a:lnTo>
                  <a:pt x="169784" y="261710"/>
                </a:lnTo>
                <a:cubicBezTo>
                  <a:pt x="169784" y="290622"/>
                  <a:pt x="146401" y="314052"/>
                  <a:pt x="117556" y="314052"/>
                </a:cubicBezTo>
                <a:cubicBezTo>
                  <a:pt x="88711" y="314052"/>
                  <a:pt x="65328" y="290622"/>
                  <a:pt x="65328" y="261710"/>
                </a:cubicBezTo>
                <a:cubicBezTo>
                  <a:pt x="65328" y="254486"/>
                  <a:pt x="71175" y="248625"/>
                  <a:pt x="78385" y="248625"/>
                </a:cubicBezTo>
                <a:cubicBezTo>
                  <a:pt x="90970" y="248625"/>
                  <a:pt x="92002" y="261710"/>
                  <a:pt x="92002" y="261710"/>
                </a:cubicBezTo>
                <a:cubicBezTo>
                  <a:pt x="96612" y="277083"/>
                  <a:pt x="106880" y="287847"/>
                  <a:pt x="117556" y="287847"/>
                </a:cubicBezTo>
                <a:cubicBezTo>
                  <a:pt x="131952" y="287847"/>
                  <a:pt x="143621" y="268326"/>
                  <a:pt x="143621" y="244238"/>
                </a:cubicBezTo>
                <a:lnTo>
                  <a:pt x="143621" y="165768"/>
                </a:lnTo>
                <a:lnTo>
                  <a:pt x="117882" y="181896"/>
                </a:lnTo>
                <a:lnTo>
                  <a:pt x="79081" y="157580"/>
                </a:lnTo>
                <a:lnTo>
                  <a:pt x="78356" y="157580"/>
                </a:lnTo>
                <a:lnTo>
                  <a:pt x="39560" y="181896"/>
                </a:lnTo>
                <a:lnTo>
                  <a:pt x="759" y="157580"/>
                </a:lnTo>
                <a:lnTo>
                  <a:pt x="44" y="157580"/>
                </a:lnTo>
                <a:cubicBezTo>
                  <a:pt x="44" y="157438"/>
                  <a:pt x="73" y="157298"/>
                  <a:pt x="73" y="157152"/>
                </a:cubicBezTo>
                <a:lnTo>
                  <a:pt x="0" y="157103"/>
                </a:lnTo>
                <a:lnTo>
                  <a:pt x="73" y="157103"/>
                </a:lnTo>
                <a:cubicBezTo>
                  <a:pt x="385" y="84747"/>
                  <a:pt x="70386" y="26171"/>
                  <a:pt x="156732" y="26171"/>
                </a:cubicBezTo>
                <a:cubicBezTo>
                  <a:pt x="243072" y="26171"/>
                  <a:pt x="313074" y="84747"/>
                  <a:pt x="313386" y="157103"/>
                </a:cubicBezTo>
                <a:lnTo>
                  <a:pt x="314097" y="157103"/>
                </a:lnTo>
                <a:lnTo>
                  <a:pt x="313410" y="157536"/>
                </a:lnTo>
                <a:close/>
                <a:moveTo>
                  <a:pt x="286201" y="145872"/>
                </a:moveTo>
                <a:cubicBezTo>
                  <a:pt x="286050" y="144587"/>
                  <a:pt x="285744" y="143340"/>
                  <a:pt x="285539" y="142065"/>
                </a:cubicBezTo>
                <a:cubicBezTo>
                  <a:pt x="285164" y="139723"/>
                  <a:pt x="284819" y="137372"/>
                  <a:pt x="284268" y="135079"/>
                </a:cubicBezTo>
                <a:cubicBezTo>
                  <a:pt x="283903" y="133526"/>
                  <a:pt x="283377" y="132031"/>
                  <a:pt x="282930" y="130508"/>
                </a:cubicBezTo>
                <a:cubicBezTo>
                  <a:pt x="282355" y="128551"/>
                  <a:pt x="281834" y="126589"/>
                  <a:pt x="281143" y="124680"/>
                </a:cubicBezTo>
                <a:cubicBezTo>
                  <a:pt x="280534" y="123006"/>
                  <a:pt x="279784" y="121390"/>
                  <a:pt x="279088" y="119749"/>
                </a:cubicBezTo>
                <a:cubicBezTo>
                  <a:pt x="278373" y="118069"/>
                  <a:pt x="277706" y="116370"/>
                  <a:pt x="276897" y="114725"/>
                </a:cubicBezTo>
                <a:cubicBezTo>
                  <a:pt x="276041" y="112977"/>
                  <a:pt x="275047" y="111288"/>
                  <a:pt x="274084" y="109584"/>
                </a:cubicBezTo>
                <a:cubicBezTo>
                  <a:pt x="273270" y="108143"/>
                  <a:pt x="272497" y="106682"/>
                  <a:pt x="271610" y="105275"/>
                </a:cubicBezTo>
                <a:cubicBezTo>
                  <a:pt x="270477" y="103469"/>
                  <a:pt x="269225" y="101741"/>
                  <a:pt x="267984" y="99998"/>
                </a:cubicBezTo>
                <a:cubicBezTo>
                  <a:pt x="267112" y="98786"/>
                  <a:pt x="266275" y="97555"/>
                  <a:pt x="265354" y="96371"/>
                </a:cubicBezTo>
                <a:cubicBezTo>
                  <a:pt x="263928" y="94541"/>
                  <a:pt x="262399" y="92789"/>
                  <a:pt x="260856" y="91036"/>
                </a:cubicBezTo>
                <a:cubicBezTo>
                  <a:pt x="259975" y="90038"/>
                  <a:pt x="259118" y="89030"/>
                  <a:pt x="258198" y="88057"/>
                </a:cubicBezTo>
                <a:cubicBezTo>
                  <a:pt x="256470" y="86226"/>
                  <a:pt x="254644" y="84474"/>
                  <a:pt x="252784" y="82740"/>
                </a:cubicBezTo>
                <a:cubicBezTo>
                  <a:pt x="251932" y="81952"/>
                  <a:pt x="251099" y="81144"/>
                  <a:pt x="250223" y="80379"/>
                </a:cubicBezTo>
                <a:cubicBezTo>
                  <a:pt x="248179" y="78573"/>
                  <a:pt x="246042" y="76855"/>
                  <a:pt x="243856" y="75170"/>
                </a:cubicBezTo>
                <a:cubicBezTo>
                  <a:pt x="243067" y="74567"/>
                  <a:pt x="242293" y="73958"/>
                  <a:pt x="241490" y="73369"/>
                </a:cubicBezTo>
                <a:cubicBezTo>
                  <a:pt x="239119" y="71626"/>
                  <a:pt x="236666" y="69974"/>
                  <a:pt x="234149" y="68375"/>
                </a:cubicBezTo>
                <a:cubicBezTo>
                  <a:pt x="233457" y="67936"/>
                  <a:pt x="232765" y="67496"/>
                  <a:pt x="232065" y="67068"/>
                </a:cubicBezTo>
                <a:cubicBezTo>
                  <a:pt x="229363" y="65424"/>
                  <a:pt x="226593" y="63876"/>
                  <a:pt x="223745" y="62402"/>
                </a:cubicBezTo>
                <a:cubicBezTo>
                  <a:pt x="223165" y="62100"/>
                  <a:pt x="222581" y="61803"/>
                  <a:pt x="221992" y="61508"/>
                </a:cubicBezTo>
                <a:cubicBezTo>
                  <a:pt x="218979" y="60002"/>
                  <a:pt x="215892" y="58597"/>
                  <a:pt x="212732" y="57290"/>
                </a:cubicBezTo>
                <a:cubicBezTo>
                  <a:pt x="212270" y="57098"/>
                  <a:pt x="211803" y="56913"/>
                  <a:pt x="211341" y="56728"/>
                </a:cubicBezTo>
                <a:cubicBezTo>
                  <a:pt x="208020" y="55396"/>
                  <a:pt x="204637" y="54179"/>
                  <a:pt x="201166" y="53077"/>
                </a:cubicBezTo>
                <a:cubicBezTo>
                  <a:pt x="200830" y="52970"/>
                  <a:pt x="200489" y="52870"/>
                  <a:pt x="200148" y="52763"/>
                </a:cubicBezTo>
                <a:cubicBezTo>
                  <a:pt x="196541" y="51648"/>
                  <a:pt x="192875" y="50652"/>
                  <a:pt x="189131" y="49798"/>
                </a:cubicBezTo>
                <a:cubicBezTo>
                  <a:pt x="188912" y="49749"/>
                  <a:pt x="188688" y="49705"/>
                  <a:pt x="188474" y="49657"/>
                </a:cubicBezTo>
                <a:cubicBezTo>
                  <a:pt x="184604" y="48793"/>
                  <a:pt x="180675" y="48065"/>
                  <a:pt x="176678" y="47495"/>
                </a:cubicBezTo>
                <a:cubicBezTo>
                  <a:pt x="176571" y="47479"/>
                  <a:pt x="176464" y="47466"/>
                  <a:pt x="176361" y="47454"/>
                </a:cubicBezTo>
                <a:cubicBezTo>
                  <a:pt x="172252" y="46875"/>
                  <a:pt x="168090" y="46446"/>
                  <a:pt x="163864" y="46194"/>
                </a:cubicBezTo>
                <a:cubicBezTo>
                  <a:pt x="164108" y="46179"/>
                  <a:pt x="164342" y="46133"/>
                  <a:pt x="164585" y="46120"/>
                </a:cubicBezTo>
                <a:cubicBezTo>
                  <a:pt x="161971" y="45992"/>
                  <a:pt x="159381" y="45787"/>
                  <a:pt x="156732" y="45787"/>
                </a:cubicBezTo>
                <a:cubicBezTo>
                  <a:pt x="156314" y="45787"/>
                  <a:pt x="155915" y="45835"/>
                  <a:pt x="155505" y="45840"/>
                </a:cubicBezTo>
                <a:cubicBezTo>
                  <a:pt x="155097" y="45835"/>
                  <a:pt x="154693" y="45787"/>
                  <a:pt x="154284" y="45787"/>
                </a:cubicBezTo>
                <a:cubicBezTo>
                  <a:pt x="151630" y="45787"/>
                  <a:pt x="149036" y="45991"/>
                  <a:pt x="146426" y="46120"/>
                </a:cubicBezTo>
                <a:cubicBezTo>
                  <a:pt x="146670" y="46133"/>
                  <a:pt x="146903" y="46179"/>
                  <a:pt x="147147" y="46194"/>
                </a:cubicBezTo>
                <a:cubicBezTo>
                  <a:pt x="78410" y="50327"/>
                  <a:pt x="24137" y="98291"/>
                  <a:pt x="24137" y="156991"/>
                </a:cubicBezTo>
                <a:lnTo>
                  <a:pt x="53810" y="156991"/>
                </a:lnTo>
                <a:cubicBezTo>
                  <a:pt x="53810" y="104151"/>
                  <a:pt x="93064" y="60538"/>
                  <a:pt x="145389" y="49246"/>
                </a:cubicBezTo>
                <a:cubicBezTo>
                  <a:pt x="121320" y="60039"/>
                  <a:pt x="103278" y="104405"/>
                  <a:pt x="103278" y="157560"/>
                </a:cubicBezTo>
                <a:lnTo>
                  <a:pt x="130209" y="157560"/>
                </a:lnTo>
                <a:cubicBezTo>
                  <a:pt x="130209" y="98539"/>
                  <a:pt x="141421" y="50458"/>
                  <a:pt x="155549" y="47053"/>
                </a:cubicBezTo>
                <a:cubicBezTo>
                  <a:pt x="157594" y="47316"/>
                  <a:pt x="159483" y="47983"/>
                  <a:pt x="161493" y="48348"/>
                </a:cubicBezTo>
                <a:cubicBezTo>
                  <a:pt x="174287" y="56933"/>
                  <a:pt x="184068" y="102458"/>
                  <a:pt x="184068" y="157560"/>
                </a:cubicBezTo>
                <a:lnTo>
                  <a:pt x="210182" y="157560"/>
                </a:lnTo>
                <a:cubicBezTo>
                  <a:pt x="210182" y="105559"/>
                  <a:pt x="192894" y="62074"/>
                  <a:pt x="169604" y="50116"/>
                </a:cubicBezTo>
                <a:cubicBezTo>
                  <a:pt x="171722" y="50651"/>
                  <a:pt x="173961" y="50880"/>
                  <a:pt x="176030" y="51515"/>
                </a:cubicBezTo>
                <a:cubicBezTo>
                  <a:pt x="176205" y="51574"/>
                  <a:pt x="176385" y="51617"/>
                  <a:pt x="176565" y="51671"/>
                </a:cubicBezTo>
                <a:cubicBezTo>
                  <a:pt x="183006" y="53689"/>
                  <a:pt x="189184" y="56237"/>
                  <a:pt x="195080" y="59221"/>
                </a:cubicBezTo>
                <a:cubicBezTo>
                  <a:pt x="195391" y="59380"/>
                  <a:pt x="195708" y="59533"/>
                  <a:pt x="196019" y="59694"/>
                </a:cubicBezTo>
                <a:cubicBezTo>
                  <a:pt x="201754" y="62658"/>
                  <a:pt x="207178" y="66076"/>
                  <a:pt x="212280" y="69863"/>
                </a:cubicBezTo>
                <a:cubicBezTo>
                  <a:pt x="212679" y="70163"/>
                  <a:pt x="213078" y="70460"/>
                  <a:pt x="213472" y="70761"/>
                </a:cubicBezTo>
                <a:cubicBezTo>
                  <a:pt x="218423" y="74539"/>
                  <a:pt x="223038" y="78692"/>
                  <a:pt x="227279" y="83161"/>
                </a:cubicBezTo>
                <a:cubicBezTo>
                  <a:pt x="227692" y="83599"/>
                  <a:pt x="228092" y="84052"/>
                  <a:pt x="228501" y="84495"/>
                </a:cubicBezTo>
                <a:cubicBezTo>
                  <a:pt x="232615" y="88984"/>
                  <a:pt x="236368" y="93764"/>
                  <a:pt x="239688" y="98837"/>
                </a:cubicBezTo>
                <a:cubicBezTo>
                  <a:pt x="240039" y="99372"/>
                  <a:pt x="240360" y="99927"/>
                  <a:pt x="240701" y="100477"/>
                </a:cubicBezTo>
                <a:cubicBezTo>
                  <a:pt x="243929" y="105603"/>
                  <a:pt x="246766" y="110968"/>
                  <a:pt x="249103" y="116586"/>
                </a:cubicBezTo>
                <a:cubicBezTo>
                  <a:pt x="249327" y="117122"/>
                  <a:pt x="249502" y="117686"/>
                  <a:pt x="249717" y="118231"/>
                </a:cubicBezTo>
                <a:cubicBezTo>
                  <a:pt x="251990" y="123981"/>
                  <a:pt x="253840" y="129929"/>
                  <a:pt x="255082" y="136088"/>
                </a:cubicBezTo>
                <a:cubicBezTo>
                  <a:pt x="255160" y="136472"/>
                  <a:pt x="255194" y="136867"/>
                  <a:pt x="255267" y="137256"/>
                </a:cubicBezTo>
                <a:cubicBezTo>
                  <a:pt x="256489" y="143663"/>
                  <a:pt x="257199" y="150244"/>
                  <a:pt x="257199" y="156992"/>
                </a:cubicBezTo>
                <a:lnTo>
                  <a:pt x="286872" y="156992"/>
                </a:lnTo>
                <a:cubicBezTo>
                  <a:pt x="286873" y="153233"/>
                  <a:pt x="286634" y="149533"/>
                  <a:pt x="286201" y="145872"/>
                </a:cubicBezTo>
                <a:close/>
                <a:moveTo>
                  <a:pt x="143670" y="13083"/>
                </a:moveTo>
                <a:cubicBezTo>
                  <a:pt x="143670" y="5859"/>
                  <a:pt x="149517" y="0"/>
                  <a:pt x="156732" y="0"/>
                </a:cubicBezTo>
                <a:cubicBezTo>
                  <a:pt x="163942" y="0"/>
                  <a:pt x="169784" y="5859"/>
                  <a:pt x="169784" y="13083"/>
                </a:cubicBezTo>
                <a:cubicBezTo>
                  <a:pt x="169784" y="20310"/>
                  <a:pt x="163942" y="26171"/>
                  <a:pt x="156732" y="26171"/>
                </a:cubicBezTo>
                <a:cubicBezTo>
                  <a:pt x="149517" y="26171"/>
                  <a:pt x="143670" y="20310"/>
                  <a:pt x="143670" y="13083"/>
                </a:cubicBezTo>
                <a:close/>
              </a:path>
            </a:pathLst>
          </a:custGeom>
          <a:solidFill>
            <a:schemeClr val="accent1"/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385F5BFA-5E0B-4B49-A544-76F63421D42D}"/>
              </a:ext>
            </a:extLst>
          </p:cNvPr>
          <p:cNvSpPr txBox="1"/>
          <p:nvPr/>
        </p:nvSpPr>
        <p:spPr>
          <a:xfrm>
            <a:off x="834072" y="1019489"/>
            <a:ext cx="180690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图标来源：</a:t>
            </a:r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www.iconfont.cn</a:t>
            </a:r>
            <a:endParaRPr lang="zh-CN" altLang="en-US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张李琦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F0C07F45-8248-41B8-BED3-F3D673DB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91934"/>
            <a:ext cx="2031325" cy="5909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展览概览</a:t>
            </a:r>
          </a:p>
        </p:txBody>
      </p:sp>
      <p:sp>
        <p:nvSpPr>
          <p:cNvPr id="7" name="竖排文字占位符 6">
            <a:extLst>
              <a:ext uri="{FF2B5EF4-FFF2-40B4-BE49-F238E27FC236}">
                <a16:creationId xmlns:a16="http://schemas.microsoft.com/office/drawing/2014/main" id="{A7B85617-6B0C-4B87-8AC8-34CDF1488603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20143" y="332654"/>
            <a:ext cx="440890" cy="2862322"/>
          </a:xfrm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展览简介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CD24D49A-4AB1-4748-9AC1-1F204DAC82E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10979150" y="1206500"/>
            <a:ext cx="2963085" cy="4445000"/>
          </a:xfrm>
        </p:spPr>
      </p:pic>
      <p:sp>
        <p:nvSpPr>
          <p:cNvPr id="18" name="竖排文字占位符 17">
            <a:extLst>
              <a:ext uri="{FF2B5EF4-FFF2-40B4-BE49-F238E27FC236}">
                <a16:creationId xmlns:a16="http://schemas.microsoft.com/office/drawing/2014/main" id="{DECFFAD6-3C6E-48D8-B358-4D420D7623BE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>
          <a:xfrm>
            <a:off x="1060027" y="2241110"/>
            <a:ext cx="4402667" cy="214039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将探索文森特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梵高画作中的各种主题，在各主题之间创造新的对话。此次画展将重点展示梵高在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1887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-1890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年之间创作的作品，通过展览探讨作者内心天然的悲悯情怀和苦难意识。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D68001F-0C86-42A0-BB04-869C73E388E7}"/>
              </a:ext>
            </a:extLst>
          </p:cNvPr>
          <p:cNvSpPr/>
          <p:nvPr/>
        </p:nvSpPr>
        <p:spPr>
          <a:xfrm>
            <a:off x="1168400" y="4583991"/>
            <a:ext cx="370840" cy="370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图形 58">
            <a:extLst>
              <a:ext uri="{FF2B5EF4-FFF2-40B4-BE49-F238E27FC236}">
                <a16:creationId xmlns:a16="http://schemas.microsoft.com/office/drawing/2014/main" id="{7475E4A7-57C4-4CC4-AFC2-E3E0122A581F}"/>
              </a:ext>
            </a:extLst>
          </p:cNvPr>
          <p:cNvSpPr/>
          <p:nvPr/>
        </p:nvSpPr>
        <p:spPr>
          <a:xfrm>
            <a:off x="1237102" y="4644826"/>
            <a:ext cx="233436" cy="249171"/>
          </a:xfrm>
          <a:custGeom>
            <a:avLst/>
            <a:gdLst>
              <a:gd name="connsiteX0" fmla="*/ 280888 w 292125"/>
              <a:gd name="connsiteY0" fmla="*/ 300682 h 311816"/>
              <a:gd name="connsiteX1" fmla="*/ 280888 w 292125"/>
              <a:gd name="connsiteY1" fmla="*/ 289541 h 311816"/>
              <a:gd name="connsiteX2" fmla="*/ 269655 w 292125"/>
              <a:gd name="connsiteY2" fmla="*/ 289541 h 311816"/>
              <a:gd name="connsiteX3" fmla="*/ 269655 w 292125"/>
              <a:gd name="connsiteY3" fmla="*/ 278407 h 311816"/>
              <a:gd name="connsiteX4" fmla="*/ 258417 w 292125"/>
              <a:gd name="connsiteY4" fmla="*/ 278407 h 311816"/>
              <a:gd name="connsiteX5" fmla="*/ 258417 w 292125"/>
              <a:gd name="connsiteY5" fmla="*/ 133633 h 311816"/>
              <a:gd name="connsiteX6" fmla="*/ 269655 w 292125"/>
              <a:gd name="connsiteY6" fmla="*/ 133633 h 311816"/>
              <a:gd name="connsiteX7" fmla="*/ 269655 w 292125"/>
              <a:gd name="connsiteY7" fmla="*/ 122498 h 311816"/>
              <a:gd name="connsiteX8" fmla="*/ 280888 w 292125"/>
              <a:gd name="connsiteY8" fmla="*/ 122498 h 311816"/>
              <a:gd name="connsiteX9" fmla="*/ 280888 w 292125"/>
              <a:gd name="connsiteY9" fmla="*/ 111364 h 311816"/>
              <a:gd name="connsiteX10" fmla="*/ 292126 w 292125"/>
              <a:gd name="connsiteY10" fmla="*/ 111364 h 311816"/>
              <a:gd name="connsiteX11" fmla="*/ 292126 w 292125"/>
              <a:gd name="connsiteY11" fmla="*/ 300682 h 311816"/>
              <a:gd name="connsiteX12" fmla="*/ 280888 w 292125"/>
              <a:gd name="connsiteY12" fmla="*/ 300682 h 311816"/>
              <a:gd name="connsiteX13" fmla="*/ 269655 w 292125"/>
              <a:gd name="connsiteY13" fmla="*/ 122498 h 311816"/>
              <a:gd name="connsiteX14" fmla="*/ 258417 w 292125"/>
              <a:gd name="connsiteY14" fmla="*/ 122498 h 311816"/>
              <a:gd name="connsiteX15" fmla="*/ 258417 w 292125"/>
              <a:gd name="connsiteY15" fmla="*/ 133633 h 311816"/>
              <a:gd name="connsiteX16" fmla="*/ 33710 w 292125"/>
              <a:gd name="connsiteY16" fmla="*/ 133633 h 311816"/>
              <a:gd name="connsiteX17" fmla="*/ 33710 w 292125"/>
              <a:gd name="connsiteY17" fmla="*/ 122498 h 311816"/>
              <a:gd name="connsiteX18" fmla="*/ 22471 w 292125"/>
              <a:gd name="connsiteY18" fmla="*/ 122498 h 311816"/>
              <a:gd name="connsiteX19" fmla="*/ 22471 w 292125"/>
              <a:gd name="connsiteY19" fmla="*/ 111364 h 311816"/>
              <a:gd name="connsiteX20" fmla="*/ 11236 w 292125"/>
              <a:gd name="connsiteY20" fmla="*/ 111364 h 311816"/>
              <a:gd name="connsiteX21" fmla="*/ 11236 w 292125"/>
              <a:gd name="connsiteY21" fmla="*/ 100229 h 311816"/>
              <a:gd name="connsiteX22" fmla="*/ 280888 w 292125"/>
              <a:gd name="connsiteY22" fmla="*/ 100229 h 311816"/>
              <a:gd name="connsiteX23" fmla="*/ 280888 w 292125"/>
              <a:gd name="connsiteY23" fmla="*/ 111364 h 311816"/>
              <a:gd name="connsiteX24" fmla="*/ 269655 w 292125"/>
              <a:gd name="connsiteY24" fmla="*/ 111364 h 311816"/>
              <a:gd name="connsiteX25" fmla="*/ 269655 w 292125"/>
              <a:gd name="connsiteY25" fmla="*/ 122498 h 311816"/>
              <a:gd name="connsiteX26" fmla="*/ 22471 w 292125"/>
              <a:gd name="connsiteY26" fmla="*/ 122498 h 311816"/>
              <a:gd name="connsiteX27" fmla="*/ 22471 w 292125"/>
              <a:gd name="connsiteY27" fmla="*/ 133633 h 311816"/>
              <a:gd name="connsiteX28" fmla="*/ 33710 w 292125"/>
              <a:gd name="connsiteY28" fmla="*/ 133633 h 311816"/>
              <a:gd name="connsiteX29" fmla="*/ 33710 w 292125"/>
              <a:gd name="connsiteY29" fmla="*/ 278407 h 311816"/>
              <a:gd name="connsiteX30" fmla="*/ 22471 w 292125"/>
              <a:gd name="connsiteY30" fmla="*/ 278407 h 311816"/>
              <a:gd name="connsiteX31" fmla="*/ 22471 w 292125"/>
              <a:gd name="connsiteY31" fmla="*/ 289541 h 311816"/>
              <a:gd name="connsiteX32" fmla="*/ 11236 w 292125"/>
              <a:gd name="connsiteY32" fmla="*/ 289541 h 311816"/>
              <a:gd name="connsiteX33" fmla="*/ 11236 w 292125"/>
              <a:gd name="connsiteY33" fmla="*/ 300682 h 311816"/>
              <a:gd name="connsiteX34" fmla="*/ 0 w 292125"/>
              <a:gd name="connsiteY34" fmla="*/ 300682 h 311816"/>
              <a:gd name="connsiteX35" fmla="*/ 0 w 292125"/>
              <a:gd name="connsiteY35" fmla="*/ 111364 h 311816"/>
              <a:gd name="connsiteX36" fmla="*/ 11235 w 292125"/>
              <a:gd name="connsiteY36" fmla="*/ 111364 h 311816"/>
              <a:gd name="connsiteX37" fmla="*/ 11235 w 292125"/>
              <a:gd name="connsiteY37" fmla="*/ 122498 h 311816"/>
              <a:gd name="connsiteX38" fmla="*/ 22471 w 292125"/>
              <a:gd name="connsiteY38" fmla="*/ 122498 h 311816"/>
              <a:gd name="connsiteX39" fmla="*/ 22471 w 292125"/>
              <a:gd name="connsiteY39" fmla="*/ 289541 h 311816"/>
              <a:gd name="connsiteX40" fmla="*/ 33710 w 292125"/>
              <a:gd name="connsiteY40" fmla="*/ 289541 h 311816"/>
              <a:gd name="connsiteX41" fmla="*/ 33710 w 292125"/>
              <a:gd name="connsiteY41" fmla="*/ 278407 h 311816"/>
              <a:gd name="connsiteX42" fmla="*/ 258417 w 292125"/>
              <a:gd name="connsiteY42" fmla="*/ 278407 h 311816"/>
              <a:gd name="connsiteX43" fmla="*/ 258417 w 292125"/>
              <a:gd name="connsiteY43" fmla="*/ 289541 h 311816"/>
              <a:gd name="connsiteX44" fmla="*/ 269655 w 292125"/>
              <a:gd name="connsiteY44" fmla="*/ 289541 h 311816"/>
              <a:gd name="connsiteX45" fmla="*/ 269655 w 292125"/>
              <a:gd name="connsiteY45" fmla="*/ 300682 h 311816"/>
              <a:gd name="connsiteX46" fmla="*/ 280888 w 292125"/>
              <a:gd name="connsiteY46" fmla="*/ 300682 h 311816"/>
              <a:gd name="connsiteX47" fmla="*/ 280888 w 292125"/>
              <a:gd name="connsiteY47" fmla="*/ 311817 h 311816"/>
              <a:gd name="connsiteX48" fmla="*/ 11236 w 292125"/>
              <a:gd name="connsiteY48" fmla="*/ 311817 h 311816"/>
              <a:gd name="connsiteX49" fmla="*/ 11236 w 292125"/>
              <a:gd name="connsiteY49" fmla="*/ 300682 h 311816"/>
              <a:gd name="connsiteX50" fmla="*/ 22471 w 292125"/>
              <a:gd name="connsiteY50" fmla="*/ 300682 h 311816"/>
              <a:gd name="connsiteX51" fmla="*/ 22471 w 292125"/>
              <a:gd name="connsiteY51" fmla="*/ 289541 h 311816"/>
              <a:gd name="connsiteX52" fmla="*/ 110746 w 292125"/>
              <a:gd name="connsiteY52" fmla="*/ 233662 h 311816"/>
              <a:gd name="connsiteX53" fmla="*/ 136432 w 292125"/>
              <a:gd name="connsiteY53" fmla="*/ 192500 h 311816"/>
              <a:gd name="connsiteX54" fmla="*/ 162118 w 292125"/>
              <a:gd name="connsiteY54" fmla="*/ 218153 h 311816"/>
              <a:gd name="connsiteX55" fmla="*/ 197428 w 292125"/>
              <a:gd name="connsiteY55" fmla="*/ 165455 h 311816"/>
              <a:gd name="connsiteX56" fmla="*/ 234345 w 292125"/>
              <a:gd name="connsiteY56" fmla="*/ 256132 h 311816"/>
              <a:gd name="connsiteX57" fmla="*/ 70624 w 292125"/>
              <a:gd name="connsiteY57" fmla="*/ 256132 h 311816"/>
              <a:gd name="connsiteX58" fmla="*/ 91487 w 292125"/>
              <a:gd name="connsiteY58" fmla="*/ 214769 h 311816"/>
              <a:gd name="connsiteX59" fmla="*/ 110746 w 292125"/>
              <a:gd name="connsiteY59" fmla="*/ 233662 h 311816"/>
              <a:gd name="connsiteX60" fmla="*/ 95402 w 292125"/>
              <a:gd name="connsiteY60" fmla="*/ 189415 h 311816"/>
              <a:gd name="connsiteX61" fmla="*/ 78548 w 292125"/>
              <a:gd name="connsiteY61" fmla="*/ 172713 h 311816"/>
              <a:gd name="connsiteX62" fmla="*/ 95402 w 292125"/>
              <a:gd name="connsiteY62" fmla="*/ 156006 h 311816"/>
              <a:gd name="connsiteX63" fmla="*/ 112250 w 292125"/>
              <a:gd name="connsiteY63" fmla="*/ 172713 h 311816"/>
              <a:gd name="connsiteX64" fmla="*/ 95402 w 292125"/>
              <a:gd name="connsiteY64" fmla="*/ 189415 h 311816"/>
              <a:gd name="connsiteX65" fmla="*/ 247178 w 292125"/>
              <a:gd name="connsiteY65" fmla="*/ 100229 h 311816"/>
              <a:gd name="connsiteX66" fmla="*/ 164918 w 292125"/>
              <a:gd name="connsiteY66" fmla="*/ 39534 h 311816"/>
              <a:gd name="connsiteX67" fmla="*/ 150879 w 292125"/>
              <a:gd name="connsiteY67" fmla="*/ 44544 h 311816"/>
              <a:gd name="connsiteX68" fmla="*/ 132809 w 292125"/>
              <a:gd name="connsiteY68" fmla="*/ 35399 h 311816"/>
              <a:gd name="connsiteX69" fmla="*/ 44942 w 292125"/>
              <a:gd name="connsiteY69" fmla="*/ 100229 h 311816"/>
              <a:gd name="connsiteX70" fmla="*/ 33706 w 292125"/>
              <a:gd name="connsiteY70" fmla="*/ 100229 h 311816"/>
              <a:gd name="connsiteX71" fmla="*/ 129141 w 292125"/>
              <a:gd name="connsiteY71" fmla="*/ 27642 h 311816"/>
              <a:gd name="connsiteX72" fmla="*/ 128402 w 292125"/>
              <a:gd name="connsiteY72" fmla="*/ 22275 h 311816"/>
              <a:gd name="connsiteX73" fmla="*/ 150879 w 292125"/>
              <a:gd name="connsiteY73" fmla="*/ 0 h 311816"/>
              <a:gd name="connsiteX74" fmla="*/ 173343 w 292125"/>
              <a:gd name="connsiteY74" fmla="*/ 22275 h 311816"/>
              <a:gd name="connsiteX75" fmla="*/ 170322 w 292125"/>
              <a:gd name="connsiteY75" fmla="*/ 33228 h 311816"/>
              <a:gd name="connsiteX76" fmla="*/ 258417 w 292125"/>
              <a:gd name="connsiteY76" fmla="*/ 100229 h 311816"/>
              <a:gd name="connsiteX77" fmla="*/ 247178 w 292125"/>
              <a:gd name="connsiteY77" fmla="*/ 100229 h 3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92125" h="311816">
                <a:moveTo>
                  <a:pt x="280888" y="300682"/>
                </a:moveTo>
                <a:lnTo>
                  <a:pt x="280888" y="289541"/>
                </a:lnTo>
                <a:lnTo>
                  <a:pt x="269655" y="289541"/>
                </a:lnTo>
                <a:lnTo>
                  <a:pt x="269655" y="278407"/>
                </a:lnTo>
                <a:lnTo>
                  <a:pt x="258417" y="278407"/>
                </a:lnTo>
                <a:lnTo>
                  <a:pt x="258417" y="133633"/>
                </a:lnTo>
                <a:lnTo>
                  <a:pt x="269655" y="133633"/>
                </a:lnTo>
                <a:lnTo>
                  <a:pt x="269655" y="122498"/>
                </a:lnTo>
                <a:lnTo>
                  <a:pt x="280888" y="122498"/>
                </a:lnTo>
                <a:lnTo>
                  <a:pt x="280888" y="111364"/>
                </a:lnTo>
                <a:lnTo>
                  <a:pt x="292126" y="111364"/>
                </a:lnTo>
                <a:lnTo>
                  <a:pt x="292126" y="300682"/>
                </a:lnTo>
                <a:lnTo>
                  <a:pt x="280888" y="300682"/>
                </a:lnTo>
                <a:close/>
                <a:moveTo>
                  <a:pt x="269655" y="122498"/>
                </a:moveTo>
                <a:lnTo>
                  <a:pt x="258417" y="122498"/>
                </a:lnTo>
                <a:lnTo>
                  <a:pt x="258417" y="133633"/>
                </a:lnTo>
                <a:lnTo>
                  <a:pt x="33710" y="133633"/>
                </a:lnTo>
                <a:lnTo>
                  <a:pt x="33710" y="122498"/>
                </a:lnTo>
                <a:lnTo>
                  <a:pt x="22471" y="122498"/>
                </a:lnTo>
                <a:lnTo>
                  <a:pt x="22471" y="111364"/>
                </a:lnTo>
                <a:lnTo>
                  <a:pt x="11236" y="111364"/>
                </a:lnTo>
                <a:lnTo>
                  <a:pt x="11236" y="100229"/>
                </a:lnTo>
                <a:lnTo>
                  <a:pt x="280888" y="100229"/>
                </a:lnTo>
                <a:lnTo>
                  <a:pt x="280888" y="111364"/>
                </a:lnTo>
                <a:lnTo>
                  <a:pt x="269655" y="111364"/>
                </a:lnTo>
                <a:lnTo>
                  <a:pt x="269655" y="122498"/>
                </a:lnTo>
                <a:close/>
                <a:moveTo>
                  <a:pt x="22471" y="122498"/>
                </a:moveTo>
                <a:lnTo>
                  <a:pt x="22471" y="133633"/>
                </a:lnTo>
                <a:lnTo>
                  <a:pt x="33710" y="133633"/>
                </a:lnTo>
                <a:lnTo>
                  <a:pt x="33710" y="278407"/>
                </a:lnTo>
                <a:lnTo>
                  <a:pt x="22471" y="278407"/>
                </a:lnTo>
                <a:lnTo>
                  <a:pt x="22471" y="289541"/>
                </a:lnTo>
                <a:lnTo>
                  <a:pt x="11236" y="289541"/>
                </a:lnTo>
                <a:lnTo>
                  <a:pt x="11236" y="300682"/>
                </a:lnTo>
                <a:lnTo>
                  <a:pt x="0" y="300682"/>
                </a:lnTo>
                <a:lnTo>
                  <a:pt x="0" y="111364"/>
                </a:lnTo>
                <a:lnTo>
                  <a:pt x="11235" y="111364"/>
                </a:lnTo>
                <a:lnTo>
                  <a:pt x="11235" y="122498"/>
                </a:lnTo>
                <a:lnTo>
                  <a:pt x="22471" y="122498"/>
                </a:lnTo>
                <a:close/>
                <a:moveTo>
                  <a:pt x="22471" y="289541"/>
                </a:moveTo>
                <a:lnTo>
                  <a:pt x="33710" y="289541"/>
                </a:lnTo>
                <a:lnTo>
                  <a:pt x="33710" y="278407"/>
                </a:lnTo>
                <a:lnTo>
                  <a:pt x="258417" y="278407"/>
                </a:lnTo>
                <a:lnTo>
                  <a:pt x="258417" y="289541"/>
                </a:lnTo>
                <a:lnTo>
                  <a:pt x="269655" y="289541"/>
                </a:lnTo>
                <a:lnTo>
                  <a:pt x="269655" y="300682"/>
                </a:lnTo>
                <a:lnTo>
                  <a:pt x="280888" y="300682"/>
                </a:lnTo>
                <a:lnTo>
                  <a:pt x="280888" y="311817"/>
                </a:lnTo>
                <a:lnTo>
                  <a:pt x="11236" y="311817"/>
                </a:lnTo>
                <a:lnTo>
                  <a:pt x="11236" y="300682"/>
                </a:lnTo>
                <a:lnTo>
                  <a:pt x="22471" y="300682"/>
                </a:lnTo>
                <a:lnTo>
                  <a:pt x="22471" y="289541"/>
                </a:lnTo>
                <a:close/>
                <a:moveTo>
                  <a:pt x="110746" y="233662"/>
                </a:moveTo>
                <a:lnTo>
                  <a:pt x="136432" y="192500"/>
                </a:lnTo>
                <a:lnTo>
                  <a:pt x="162118" y="218153"/>
                </a:lnTo>
                <a:lnTo>
                  <a:pt x="197428" y="165455"/>
                </a:lnTo>
                <a:lnTo>
                  <a:pt x="234345" y="256132"/>
                </a:lnTo>
                <a:lnTo>
                  <a:pt x="70624" y="256132"/>
                </a:lnTo>
                <a:lnTo>
                  <a:pt x="91487" y="214769"/>
                </a:lnTo>
                <a:lnTo>
                  <a:pt x="110746" y="233662"/>
                </a:lnTo>
                <a:close/>
                <a:moveTo>
                  <a:pt x="95402" y="189415"/>
                </a:moveTo>
                <a:cubicBezTo>
                  <a:pt x="86094" y="189415"/>
                  <a:pt x="78548" y="181936"/>
                  <a:pt x="78548" y="172713"/>
                </a:cubicBezTo>
                <a:cubicBezTo>
                  <a:pt x="78548" y="163485"/>
                  <a:pt x="86095" y="156006"/>
                  <a:pt x="95402" y="156006"/>
                </a:cubicBezTo>
                <a:cubicBezTo>
                  <a:pt x="104709" y="156006"/>
                  <a:pt x="112250" y="163485"/>
                  <a:pt x="112250" y="172713"/>
                </a:cubicBezTo>
                <a:cubicBezTo>
                  <a:pt x="112250" y="181936"/>
                  <a:pt x="104709" y="189415"/>
                  <a:pt x="95402" y="189415"/>
                </a:cubicBezTo>
                <a:close/>
                <a:moveTo>
                  <a:pt x="247178" y="100229"/>
                </a:moveTo>
                <a:lnTo>
                  <a:pt x="164918" y="39534"/>
                </a:lnTo>
                <a:cubicBezTo>
                  <a:pt x="161055" y="42619"/>
                  <a:pt x="156219" y="44544"/>
                  <a:pt x="150879" y="44544"/>
                </a:cubicBezTo>
                <a:cubicBezTo>
                  <a:pt x="143438" y="44544"/>
                  <a:pt x="136892" y="40921"/>
                  <a:pt x="132809" y="35399"/>
                </a:cubicBezTo>
                <a:lnTo>
                  <a:pt x="44942" y="100229"/>
                </a:lnTo>
                <a:lnTo>
                  <a:pt x="33706" y="100229"/>
                </a:lnTo>
                <a:lnTo>
                  <a:pt x="129141" y="27642"/>
                </a:lnTo>
                <a:cubicBezTo>
                  <a:pt x="128700" y="25917"/>
                  <a:pt x="128402" y="24135"/>
                  <a:pt x="128402" y="22275"/>
                </a:cubicBezTo>
                <a:cubicBezTo>
                  <a:pt x="128402" y="9968"/>
                  <a:pt x="138467" y="0"/>
                  <a:pt x="150879" y="0"/>
                </a:cubicBezTo>
                <a:cubicBezTo>
                  <a:pt x="163284" y="0"/>
                  <a:pt x="173343" y="9968"/>
                  <a:pt x="173343" y="22275"/>
                </a:cubicBezTo>
                <a:cubicBezTo>
                  <a:pt x="173343" y="26281"/>
                  <a:pt x="172196" y="29981"/>
                  <a:pt x="170322" y="33228"/>
                </a:cubicBezTo>
                <a:lnTo>
                  <a:pt x="258417" y="100229"/>
                </a:lnTo>
                <a:lnTo>
                  <a:pt x="247178" y="10022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3F6A1AF-FD67-4D7B-9463-91B08917F964}"/>
              </a:ext>
            </a:extLst>
          </p:cNvPr>
          <p:cNvSpPr/>
          <p:nvPr/>
        </p:nvSpPr>
        <p:spPr>
          <a:xfrm>
            <a:off x="1720602" y="4583991"/>
            <a:ext cx="370840" cy="370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32EEF78D-FCBB-4F58-8FC2-58085D2DFC41}"/>
              </a:ext>
            </a:extLst>
          </p:cNvPr>
          <p:cNvSpPr/>
          <p:nvPr/>
        </p:nvSpPr>
        <p:spPr>
          <a:xfrm>
            <a:off x="2272804" y="4583991"/>
            <a:ext cx="370840" cy="370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图形 10">
            <a:extLst>
              <a:ext uri="{FF2B5EF4-FFF2-40B4-BE49-F238E27FC236}">
                <a16:creationId xmlns:a16="http://schemas.microsoft.com/office/drawing/2014/main" id="{EFBDC88A-0874-4CC5-B200-9526830AD0A2}"/>
              </a:ext>
            </a:extLst>
          </p:cNvPr>
          <p:cNvSpPr/>
          <p:nvPr/>
        </p:nvSpPr>
        <p:spPr>
          <a:xfrm>
            <a:off x="2357096" y="4643438"/>
            <a:ext cx="205764" cy="253162"/>
          </a:xfrm>
          <a:custGeom>
            <a:avLst/>
            <a:gdLst>
              <a:gd name="connsiteX0" fmla="*/ 126515 w 254963"/>
              <a:gd name="connsiteY0" fmla="*/ 0 h 313694"/>
              <a:gd name="connsiteX1" fmla="*/ 0 w 254963"/>
              <a:gd name="connsiteY1" fmla="*/ 125725 h 313694"/>
              <a:gd name="connsiteX2" fmla="*/ 50818 w 254963"/>
              <a:gd name="connsiteY2" fmla="*/ 224792 h 313694"/>
              <a:gd name="connsiteX3" fmla="*/ 50818 w 254963"/>
              <a:gd name="connsiteY3" fmla="*/ 224821 h 313694"/>
              <a:gd name="connsiteX4" fmla="*/ 51852 w 254963"/>
              <a:gd name="connsiteY4" fmla="*/ 228372 h 313694"/>
              <a:gd name="connsiteX5" fmla="*/ 50904 w 254963"/>
              <a:gd name="connsiteY5" fmla="*/ 228362 h 313694"/>
              <a:gd name="connsiteX6" fmla="*/ 107744 w 254963"/>
              <a:gd name="connsiteY6" fmla="*/ 304362 h 313694"/>
              <a:gd name="connsiteX7" fmla="*/ 126352 w 254963"/>
              <a:gd name="connsiteY7" fmla="*/ 313694 h 313694"/>
              <a:gd name="connsiteX8" fmla="*/ 145171 w 254963"/>
              <a:gd name="connsiteY8" fmla="*/ 304256 h 313694"/>
              <a:gd name="connsiteX9" fmla="*/ 186168 w 254963"/>
              <a:gd name="connsiteY9" fmla="*/ 248673 h 313694"/>
              <a:gd name="connsiteX10" fmla="*/ 201972 w 254963"/>
              <a:gd name="connsiteY10" fmla="*/ 228410 h 313694"/>
              <a:gd name="connsiteX11" fmla="*/ 254963 w 254963"/>
              <a:gd name="connsiteY11" fmla="*/ 125725 h 313694"/>
              <a:gd name="connsiteX12" fmla="*/ 126515 w 254963"/>
              <a:gd name="connsiteY12" fmla="*/ 0 h 313694"/>
              <a:gd name="connsiteX13" fmla="*/ 186713 w 254963"/>
              <a:gd name="connsiteY13" fmla="*/ 215718 h 313694"/>
              <a:gd name="connsiteX14" fmla="*/ 169216 w 254963"/>
              <a:gd name="connsiteY14" fmla="*/ 238221 h 313694"/>
              <a:gd name="connsiteX15" fmla="*/ 129290 w 254963"/>
              <a:gd name="connsiteY15" fmla="*/ 292225 h 313694"/>
              <a:gd name="connsiteX16" fmla="*/ 126103 w 254963"/>
              <a:gd name="connsiteY16" fmla="*/ 294130 h 313694"/>
              <a:gd name="connsiteX17" fmla="*/ 123327 w 254963"/>
              <a:gd name="connsiteY17" fmla="*/ 292732 h 313694"/>
              <a:gd name="connsiteX18" fmla="*/ 65263 w 254963"/>
              <a:gd name="connsiteY18" fmla="*/ 215785 h 313694"/>
              <a:gd name="connsiteX19" fmla="*/ 18062 w 254963"/>
              <a:gd name="connsiteY19" fmla="*/ 125725 h 313694"/>
              <a:gd name="connsiteX20" fmla="*/ 126514 w 254963"/>
              <a:gd name="connsiteY20" fmla="*/ 19565 h 313694"/>
              <a:gd name="connsiteX21" fmla="*/ 234957 w 254963"/>
              <a:gd name="connsiteY21" fmla="*/ 125725 h 313694"/>
              <a:gd name="connsiteX22" fmla="*/ 186713 w 254963"/>
              <a:gd name="connsiteY22" fmla="*/ 215718 h 313694"/>
              <a:gd name="connsiteX23" fmla="*/ 126524 w 254963"/>
              <a:gd name="connsiteY23" fmla="*/ 57852 h 313694"/>
              <a:gd name="connsiteX24" fmla="*/ 66832 w 254963"/>
              <a:gd name="connsiteY24" fmla="*/ 116258 h 313694"/>
              <a:gd name="connsiteX25" fmla="*/ 126524 w 254963"/>
              <a:gd name="connsiteY25" fmla="*/ 174655 h 313694"/>
              <a:gd name="connsiteX26" fmla="*/ 186187 w 254963"/>
              <a:gd name="connsiteY26" fmla="*/ 116258 h 313694"/>
              <a:gd name="connsiteX27" fmla="*/ 126524 w 254963"/>
              <a:gd name="connsiteY27" fmla="*/ 57852 h 313694"/>
              <a:gd name="connsiteX28" fmla="*/ 126524 w 254963"/>
              <a:gd name="connsiteY28" fmla="*/ 155091 h 313694"/>
              <a:gd name="connsiteX29" fmla="*/ 86819 w 254963"/>
              <a:gd name="connsiteY29" fmla="*/ 116258 h 313694"/>
              <a:gd name="connsiteX30" fmla="*/ 126524 w 254963"/>
              <a:gd name="connsiteY30" fmla="*/ 77416 h 313694"/>
              <a:gd name="connsiteX31" fmla="*/ 166200 w 254963"/>
              <a:gd name="connsiteY31" fmla="*/ 116258 h 313694"/>
              <a:gd name="connsiteX32" fmla="*/ 126524 w 254963"/>
              <a:gd name="connsiteY32" fmla="*/ 155091 h 31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4963" h="313694">
                <a:moveTo>
                  <a:pt x="126515" y="0"/>
                </a:moveTo>
                <a:cubicBezTo>
                  <a:pt x="55700" y="0"/>
                  <a:pt x="0" y="56406"/>
                  <a:pt x="0" y="125725"/>
                </a:cubicBezTo>
                <a:cubicBezTo>
                  <a:pt x="0" y="157149"/>
                  <a:pt x="30832" y="202279"/>
                  <a:pt x="50818" y="224792"/>
                </a:cubicBezTo>
                <a:lnTo>
                  <a:pt x="50818" y="224821"/>
                </a:lnTo>
                <a:lnTo>
                  <a:pt x="51852" y="228372"/>
                </a:lnTo>
                <a:lnTo>
                  <a:pt x="50904" y="228362"/>
                </a:lnTo>
                <a:cubicBezTo>
                  <a:pt x="70297" y="251028"/>
                  <a:pt x="107016" y="303357"/>
                  <a:pt x="107744" y="304362"/>
                </a:cubicBezTo>
                <a:cubicBezTo>
                  <a:pt x="112530" y="310296"/>
                  <a:pt x="119154" y="313684"/>
                  <a:pt x="126352" y="313694"/>
                </a:cubicBezTo>
                <a:cubicBezTo>
                  <a:pt x="133521" y="313694"/>
                  <a:pt x="140270" y="310305"/>
                  <a:pt x="145171" y="304256"/>
                </a:cubicBezTo>
                <a:cubicBezTo>
                  <a:pt x="174576" y="266735"/>
                  <a:pt x="181526" y="255861"/>
                  <a:pt x="186168" y="248673"/>
                </a:cubicBezTo>
                <a:cubicBezTo>
                  <a:pt x="189614" y="243332"/>
                  <a:pt x="191318" y="240652"/>
                  <a:pt x="201972" y="228410"/>
                </a:cubicBezTo>
                <a:cubicBezTo>
                  <a:pt x="207390" y="222169"/>
                  <a:pt x="254963" y="166299"/>
                  <a:pt x="254963" y="125725"/>
                </a:cubicBezTo>
                <a:cubicBezTo>
                  <a:pt x="254963" y="56406"/>
                  <a:pt x="197329" y="0"/>
                  <a:pt x="126515" y="0"/>
                </a:cubicBezTo>
                <a:close/>
                <a:moveTo>
                  <a:pt x="186713" y="215718"/>
                </a:moveTo>
                <a:cubicBezTo>
                  <a:pt x="175150" y="229032"/>
                  <a:pt x="173035" y="232287"/>
                  <a:pt x="169216" y="238221"/>
                </a:cubicBezTo>
                <a:cubicBezTo>
                  <a:pt x="165032" y="244701"/>
                  <a:pt x="158035" y="255527"/>
                  <a:pt x="129290" y="292225"/>
                </a:cubicBezTo>
                <a:cubicBezTo>
                  <a:pt x="128304" y="293460"/>
                  <a:pt x="127165" y="294130"/>
                  <a:pt x="126103" y="294130"/>
                </a:cubicBezTo>
                <a:cubicBezTo>
                  <a:pt x="125050" y="294121"/>
                  <a:pt x="123939" y="293469"/>
                  <a:pt x="123327" y="292732"/>
                </a:cubicBezTo>
                <a:cubicBezTo>
                  <a:pt x="121776" y="290550"/>
                  <a:pt x="85211" y="239120"/>
                  <a:pt x="65263" y="215785"/>
                </a:cubicBezTo>
                <a:cubicBezTo>
                  <a:pt x="47008" y="194440"/>
                  <a:pt x="18062" y="151099"/>
                  <a:pt x="18062" y="125725"/>
                </a:cubicBezTo>
                <a:cubicBezTo>
                  <a:pt x="18062" y="67193"/>
                  <a:pt x="66717" y="19565"/>
                  <a:pt x="126514" y="19565"/>
                </a:cubicBezTo>
                <a:cubicBezTo>
                  <a:pt x="186311" y="19565"/>
                  <a:pt x="234957" y="67193"/>
                  <a:pt x="234957" y="125725"/>
                </a:cubicBezTo>
                <a:cubicBezTo>
                  <a:pt x="234957" y="149462"/>
                  <a:pt x="209955" y="189013"/>
                  <a:pt x="186713" y="215718"/>
                </a:cubicBezTo>
                <a:close/>
                <a:moveTo>
                  <a:pt x="126524" y="57852"/>
                </a:moveTo>
                <a:cubicBezTo>
                  <a:pt x="93615" y="57852"/>
                  <a:pt x="66832" y="84049"/>
                  <a:pt x="66832" y="116258"/>
                </a:cubicBezTo>
                <a:cubicBezTo>
                  <a:pt x="66832" y="148458"/>
                  <a:pt x="93615" y="174655"/>
                  <a:pt x="126524" y="174655"/>
                </a:cubicBezTo>
                <a:cubicBezTo>
                  <a:pt x="159423" y="174655"/>
                  <a:pt x="186187" y="148458"/>
                  <a:pt x="186187" y="116258"/>
                </a:cubicBezTo>
                <a:cubicBezTo>
                  <a:pt x="186187" y="84049"/>
                  <a:pt x="159423" y="57852"/>
                  <a:pt x="126524" y="57852"/>
                </a:cubicBezTo>
                <a:close/>
                <a:moveTo>
                  <a:pt x="126524" y="155091"/>
                </a:moveTo>
                <a:cubicBezTo>
                  <a:pt x="104633" y="155091"/>
                  <a:pt x="86819" y="137661"/>
                  <a:pt x="86819" y="116258"/>
                </a:cubicBezTo>
                <a:cubicBezTo>
                  <a:pt x="86819" y="94837"/>
                  <a:pt x="104633" y="77416"/>
                  <a:pt x="126524" y="77416"/>
                </a:cubicBezTo>
                <a:cubicBezTo>
                  <a:pt x="148397" y="77416"/>
                  <a:pt x="166200" y="94837"/>
                  <a:pt x="166200" y="116258"/>
                </a:cubicBezTo>
                <a:cubicBezTo>
                  <a:pt x="166201" y="137661"/>
                  <a:pt x="148397" y="155091"/>
                  <a:pt x="126524" y="155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图形 94">
            <a:extLst>
              <a:ext uri="{FF2B5EF4-FFF2-40B4-BE49-F238E27FC236}">
                <a16:creationId xmlns:a16="http://schemas.microsoft.com/office/drawing/2014/main" id="{3B297677-7C11-4520-BE20-A7FDB6D225E9}"/>
              </a:ext>
            </a:extLst>
          </p:cNvPr>
          <p:cNvSpPr/>
          <p:nvPr/>
        </p:nvSpPr>
        <p:spPr>
          <a:xfrm>
            <a:off x="1803551" y="4666009"/>
            <a:ext cx="220512" cy="220512"/>
          </a:xfrm>
          <a:custGeom>
            <a:avLst/>
            <a:gdLst>
              <a:gd name="connsiteX0" fmla="*/ 275606 w 314978"/>
              <a:gd name="connsiteY0" fmla="*/ 0 h 314978"/>
              <a:gd name="connsiteX1" fmla="*/ 39372 w 314978"/>
              <a:gd name="connsiteY1" fmla="*/ 0 h 314978"/>
              <a:gd name="connsiteX2" fmla="*/ 0 w 314978"/>
              <a:gd name="connsiteY2" fmla="*/ 39372 h 314978"/>
              <a:gd name="connsiteX3" fmla="*/ 0 w 314978"/>
              <a:gd name="connsiteY3" fmla="*/ 275606 h 314978"/>
              <a:gd name="connsiteX4" fmla="*/ 39372 w 314978"/>
              <a:gd name="connsiteY4" fmla="*/ 314978 h 314978"/>
              <a:gd name="connsiteX5" fmla="*/ 275606 w 314978"/>
              <a:gd name="connsiteY5" fmla="*/ 314978 h 314978"/>
              <a:gd name="connsiteX6" fmla="*/ 314978 w 314978"/>
              <a:gd name="connsiteY6" fmla="*/ 275606 h 314978"/>
              <a:gd name="connsiteX7" fmla="*/ 314978 w 314978"/>
              <a:gd name="connsiteY7" fmla="*/ 39372 h 314978"/>
              <a:gd name="connsiteX8" fmla="*/ 275606 w 314978"/>
              <a:gd name="connsiteY8" fmla="*/ 0 h 314978"/>
              <a:gd name="connsiteX9" fmla="*/ 295292 w 314978"/>
              <a:gd name="connsiteY9" fmla="*/ 275606 h 314978"/>
              <a:gd name="connsiteX10" fmla="*/ 275606 w 314978"/>
              <a:gd name="connsiteY10" fmla="*/ 295292 h 314978"/>
              <a:gd name="connsiteX11" fmla="*/ 39372 w 314978"/>
              <a:gd name="connsiteY11" fmla="*/ 295292 h 314978"/>
              <a:gd name="connsiteX12" fmla="*/ 19686 w 314978"/>
              <a:gd name="connsiteY12" fmla="*/ 275606 h 314978"/>
              <a:gd name="connsiteX13" fmla="*/ 19686 w 314978"/>
              <a:gd name="connsiteY13" fmla="*/ 39372 h 314978"/>
              <a:gd name="connsiteX14" fmla="*/ 39372 w 314978"/>
              <a:gd name="connsiteY14" fmla="*/ 19686 h 314978"/>
              <a:gd name="connsiteX15" fmla="*/ 275606 w 314978"/>
              <a:gd name="connsiteY15" fmla="*/ 19686 h 314978"/>
              <a:gd name="connsiteX16" fmla="*/ 295292 w 314978"/>
              <a:gd name="connsiteY16" fmla="*/ 39372 h 314978"/>
              <a:gd name="connsiteX17" fmla="*/ 295292 w 314978"/>
              <a:gd name="connsiteY17" fmla="*/ 275606 h 314978"/>
              <a:gd name="connsiteX18" fmla="*/ 271223 w 314978"/>
              <a:gd name="connsiteY18" fmla="*/ 168985 h 314978"/>
              <a:gd name="connsiteX19" fmla="*/ 241694 w 314978"/>
              <a:gd name="connsiteY19" fmla="*/ 149299 h 314978"/>
              <a:gd name="connsiteX20" fmla="*/ 230169 w 314978"/>
              <a:gd name="connsiteY20" fmla="*/ 149905 h 314978"/>
              <a:gd name="connsiteX21" fmla="*/ 230082 w 314978"/>
              <a:gd name="connsiteY21" fmla="*/ 149799 h 314978"/>
              <a:gd name="connsiteX22" fmla="*/ 183260 w 314978"/>
              <a:gd name="connsiteY22" fmla="*/ 187259 h 314978"/>
              <a:gd name="connsiteX23" fmla="*/ 113849 w 314978"/>
              <a:gd name="connsiteY23" fmla="*/ 139533 h 314978"/>
              <a:gd name="connsiteX24" fmla="*/ 113772 w 314978"/>
              <a:gd name="connsiteY24" fmla="*/ 139495 h 314978"/>
              <a:gd name="connsiteX25" fmla="*/ 111129 w 314978"/>
              <a:gd name="connsiteY25" fmla="*/ 138370 h 314978"/>
              <a:gd name="connsiteX26" fmla="*/ 110225 w 314978"/>
              <a:gd name="connsiteY26" fmla="*/ 138005 h 314978"/>
              <a:gd name="connsiteX27" fmla="*/ 107668 w 314978"/>
              <a:gd name="connsiteY27" fmla="*/ 137976 h 314978"/>
              <a:gd name="connsiteX28" fmla="*/ 106486 w 314978"/>
              <a:gd name="connsiteY28" fmla="*/ 137976 h 314978"/>
              <a:gd name="connsiteX29" fmla="*/ 105236 w 314978"/>
              <a:gd name="connsiteY29" fmla="*/ 138466 h 314978"/>
              <a:gd name="connsiteX30" fmla="*/ 102910 w 314978"/>
              <a:gd name="connsiteY30" fmla="*/ 139418 h 314978"/>
              <a:gd name="connsiteX31" fmla="*/ 102814 w 314978"/>
              <a:gd name="connsiteY31" fmla="*/ 139456 h 314978"/>
              <a:gd name="connsiteX32" fmla="*/ 43755 w 314978"/>
              <a:gd name="connsiteY32" fmla="*/ 178829 h 314978"/>
              <a:gd name="connsiteX33" fmla="*/ 41026 w 314978"/>
              <a:gd name="connsiteY33" fmla="*/ 192478 h 314978"/>
              <a:gd name="connsiteX34" fmla="*/ 49225 w 314978"/>
              <a:gd name="connsiteY34" fmla="*/ 196862 h 314978"/>
              <a:gd name="connsiteX35" fmla="*/ 54675 w 314978"/>
              <a:gd name="connsiteY35" fmla="*/ 195208 h 314978"/>
              <a:gd name="connsiteX36" fmla="*/ 108188 w 314978"/>
              <a:gd name="connsiteY36" fmla="*/ 159536 h 314978"/>
              <a:gd name="connsiteX37" fmla="*/ 260188 w 314978"/>
              <a:gd name="connsiteY37" fmla="*/ 264032 h 314978"/>
              <a:gd name="connsiteX38" fmla="*/ 265753 w 314978"/>
              <a:gd name="connsiteY38" fmla="*/ 265763 h 314978"/>
              <a:gd name="connsiteX39" fmla="*/ 273876 w 314978"/>
              <a:gd name="connsiteY39" fmla="*/ 261495 h 314978"/>
              <a:gd name="connsiteX40" fmla="*/ 271338 w 314978"/>
              <a:gd name="connsiteY40" fmla="*/ 247807 h 314978"/>
              <a:gd name="connsiteX41" fmla="*/ 200216 w 314978"/>
              <a:gd name="connsiteY41" fmla="*/ 198909 h 314978"/>
              <a:gd name="connsiteX42" fmla="*/ 236763 w 314978"/>
              <a:gd name="connsiteY42" fmla="*/ 169678 h 314978"/>
              <a:gd name="connsiteX43" fmla="*/ 260304 w 314978"/>
              <a:gd name="connsiteY43" fmla="*/ 185365 h 314978"/>
              <a:gd name="connsiteX44" fmla="*/ 265754 w 314978"/>
              <a:gd name="connsiteY44" fmla="*/ 187018 h 314978"/>
              <a:gd name="connsiteX45" fmla="*/ 273953 w 314978"/>
              <a:gd name="connsiteY45" fmla="*/ 182635 h 314978"/>
              <a:gd name="connsiteX46" fmla="*/ 271223 w 314978"/>
              <a:gd name="connsiteY46" fmla="*/ 168985 h 314978"/>
              <a:gd name="connsiteX47" fmla="*/ 182097 w 314978"/>
              <a:gd name="connsiteY47" fmla="*/ 127960 h 314978"/>
              <a:gd name="connsiteX48" fmla="*/ 226391 w 314978"/>
              <a:gd name="connsiteY48" fmla="*/ 83666 h 314978"/>
              <a:gd name="connsiteX49" fmla="*/ 182097 w 314978"/>
              <a:gd name="connsiteY49" fmla="*/ 39372 h 314978"/>
              <a:gd name="connsiteX50" fmla="*/ 137803 w 314978"/>
              <a:gd name="connsiteY50" fmla="*/ 83666 h 314978"/>
              <a:gd name="connsiteX51" fmla="*/ 182097 w 314978"/>
              <a:gd name="connsiteY51" fmla="*/ 127960 h 314978"/>
              <a:gd name="connsiteX52" fmla="*/ 182097 w 314978"/>
              <a:gd name="connsiteY52" fmla="*/ 59059 h 314978"/>
              <a:gd name="connsiteX53" fmla="*/ 206704 w 314978"/>
              <a:gd name="connsiteY53" fmla="*/ 83666 h 314978"/>
              <a:gd name="connsiteX54" fmla="*/ 182097 w 314978"/>
              <a:gd name="connsiteY54" fmla="*/ 108274 h 314978"/>
              <a:gd name="connsiteX55" fmla="*/ 157489 w 314978"/>
              <a:gd name="connsiteY55" fmla="*/ 83666 h 314978"/>
              <a:gd name="connsiteX56" fmla="*/ 182097 w 314978"/>
              <a:gd name="connsiteY56" fmla="*/ 59059 h 3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14978" h="314978">
                <a:moveTo>
                  <a:pt x="275606" y="0"/>
                </a:moveTo>
                <a:lnTo>
                  <a:pt x="39372" y="0"/>
                </a:lnTo>
                <a:cubicBezTo>
                  <a:pt x="17658" y="0"/>
                  <a:pt x="0" y="17658"/>
                  <a:pt x="0" y="39372"/>
                </a:cubicBezTo>
                <a:lnTo>
                  <a:pt x="0" y="275606"/>
                </a:lnTo>
                <a:cubicBezTo>
                  <a:pt x="0" y="297320"/>
                  <a:pt x="17658" y="314978"/>
                  <a:pt x="39372" y="314978"/>
                </a:cubicBezTo>
                <a:lnTo>
                  <a:pt x="275606" y="314978"/>
                </a:lnTo>
                <a:cubicBezTo>
                  <a:pt x="297321" y="314978"/>
                  <a:pt x="314978" y="297320"/>
                  <a:pt x="314978" y="275606"/>
                </a:cubicBezTo>
                <a:lnTo>
                  <a:pt x="314978" y="39372"/>
                </a:lnTo>
                <a:cubicBezTo>
                  <a:pt x="314978" y="17658"/>
                  <a:pt x="297321" y="0"/>
                  <a:pt x="275606" y="0"/>
                </a:cubicBezTo>
                <a:close/>
                <a:moveTo>
                  <a:pt x="295292" y="275606"/>
                </a:moveTo>
                <a:cubicBezTo>
                  <a:pt x="295292" y="286459"/>
                  <a:pt x="286459" y="295292"/>
                  <a:pt x="275606" y="295292"/>
                </a:cubicBezTo>
                <a:lnTo>
                  <a:pt x="39372" y="295292"/>
                </a:lnTo>
                <a:cubicBezTo>
                  <a:pt x="28520" y="295292"/>
                  <a:pt x="19686" y="286459"/>
                  <a:pt x="19686" y="275606"/>
                </a:cubicBezTo>
                <a:lnTo>
                  <a:pt x="19686" y="39372"/>
                </a:lnTo>
                <a:cubicBezTo>
                  <a:pt x="19686" y="28520"/>
                  <a:pt x="28520" y="19686"/>
                  <a:pt x="39372" y="19686"/>
                </a:cubicBezTo>
                <a:lnTo>
                  <a:pt x="275606" y="19686"/>
                </a:lnTo>
                <a:cubicBezTo>
                  <a:pt x="286459" y="19686"/>
                  <a:pt x="295292" y="28520"/>
                  <a:pt x="295292" y="39372"/>
                </a:cubicBezTo>
                <a:lnTo>
                  <a:pt x="295292" y="275606"/>
                </a:lnTo>
                <a:close/>
                <a:moveTo>
                  <a:pt x="271223" y="168985"/>
                </a:moveTo>
                <a:lnTo>
                  <a:pt x="241694" y="149299"/>
                </a:lnTo>
                <a:cubicBezTo>
                  <a:pt x="238022" y="146858"/>
                  <a:pt x="233417" y="147300"/>
                  <a:pt x="230169" y="149905"/>
                </a:cubicBezTo>
                <a:lnTo>
                  <a:pt x="230082" y="149799"/>
                </a:lnTo>
                <a:lnTo>
                  <a:pt x="183260" y="187259"/>
                </a:lnTo>
                <a:lnTo>
                  <a:pt x="113849" y="139533"/>
                </a:lnTo>
                <a:cubicBezTo>
                  <a:pt x="113820" y="139514"/>
                  <a:pt x="113791" y="139514"/>
                  <a:pt x="113772" y="139495"/>
                </a:cubicBezTo>
                <a:cubicBezTo>
                  <a:pt x="112965" y="138956"/>
                  <a:pt x="112051" y="138658"/>
                  <a:pt x="111129" y="138370"/>
                </a:cubicBezTo>
                <a:cubicBezTo>
                  <a:pt x="110821" y="138274"/>
                  <a:pt x="110543" y="138063"/>
                  <a:pt x="110225" y="138005"/>
                </a:cubicBezTo>
                <a:cubicBezTo>
                  <a:pt x="109389" y="137831"/>
                  <a:pt x="108534" y="137928"/>
                  <a:pt x="107668" y="137976"/>
                </a:cubicBezTo>
                <a:cubicBezTo>
                  <a:pt x="107274" y="138005"/>
                  <a:pt x="106870" y="137899"/>
                  <a:pt x="106486" y="137976"/>
                </a:cubicBezTo>
                <a:cubicBezTo>
                  <a:pt x="106053" y="138052"/>
                  <a:pt x="105659" y="138322"/>
                  <a:pt x="105236" y="138466"/>
                </a:cubicBezTo>
                <a:cubicBezTo>
                  <a:pt x="104439" y="138726"/>
                  <a:pt x="103631" y="138947"/>
                  <a:pt x="102910" y="139418"/>
                </a:cubicBezTo>
                <a:cubicBezTo>
                  <a:pt x="102881" y="139437"/>
                  <a:pt x="102843" y="139437"/>
                  <a:pt x="102814" y="139456"/>
                </a:cubicBezTo>
                <a:lnTo>
                  <a:pt x="43755" y="178829"/>
                </a:lnTo>
                <a:cubicBezTo>
                  <a:pt x="39228" y="181847"/>
                  <a:pt x="38007" y="187950"/>
                  <a:pt x="41026" y="192478"/>
                </a:cubicBezTo>
                <a:cubicBezTo>
                  <a:pt x="42919" y="195323"/>
                  <a:pt x="46043" y="196862"/>
                  <a:pt x="49225" y="196862"/>
                </a:cubicBezTo>
                <a:cubicBezTo>
                  <a:pt x="51100" y="196862"/>
                  <a:pt x="52993" y="196323"/>
                  <a:pt x="54675" y="195208"/>
                </a:cubicBezTo>
                <a:lnTo>
                  <a:pt x="108188" y="159536"/>
                </a:lnTo>
                <a:lnTo>
                  <a:pt x="260188" y="264032"/>
                </a:lnTo>
                <a:cubicBezTo>
                  <a:pt x="261890" y="265206"/>
                  <a:pt x="263831" y="265763"/>
                  <a:pt x="265753" y="265763"/>
                </a:cubicBezTo>
                <a:cubicBezTo>
                  <a:pt x="268887" y="265763"/>
                  <a:pt x="271963" y="264273"/>
                  <a:pt x="273876" y="261495"/>
                </a:cubicBezTo>
                <a:cubicBezTo>
                  <a:pt x="276952" y="257016"/>
                  <a:pt x="275818" y="250894"/>
                  <a:pt x="271338" y="247807"/>
                </a:cubicBezTo>
                <a:lnTo>
                  <a:pt x="200216" y="198909"/>
                </a:lnTo>
                <a:lnTo>
                  <a:pt x="236763" y="169678"/>
                </a:lnTo>
                <a:lnTo>
                  <a:pt x="260304" y="185365"/>
                </a:lnTo>
                <a:cubicBezTo>
                  <a:pt x="261986" y="186480"/>
                  <a:pt x="263879" y="187018"/>
                  <a:pt x="265754" y="187018"/>
                </a:cubicBezTo>
                <a:cubicBezTo>
                  <a:pt x="268935" y="187018"/>
                  <a:pt x="272060" y="185481"/>
                  <a:pt x="273953" y="182635"/>
                </a:cubicBezTo>
                <a:cubicBezTo>
                  <a:pt x="276971" y="178108"/>
                  <a:pt x="275750" y="172004"/>
                  <a:pt x="271223" y="168985"/>
                </a:cubicBezTo>
                <a:close/>
                <a:moveTo>
                  <a:pt x="182097" y="127960"/>
                </a:moveTo>
                <a:cubicBezTo>
                  <a:pt x="206522" y="127960"/>
                  <a:pt x="226391" y="108091"/>
                  <a:pt x="226391" y="83666"/>
                </a:cubicBezTo>
                <a:cubicBezTo>
                  <a:pt x="226391" y="59241"/>
                  <a:pt x="206522" y="39372"/>
                  <a:pt x="182097" y="39372"/>
                </a:cubicBezTo>
                <a:cubicBezTo>
                  <a:pt x="157672" y="39372"/>
                  <a:pt x="137803" y="59241"/>
                  <a:pt x="137803" y="83666"/>
                </a:cubicBezTo>
                <a:cubicBezTo>
                  <a:pt x="137803" y="108091"/>
                  <a:pt x="157672" y="127960"/>
                  <a:pt x="182097" y="127960"/>
                </a:cubicBezTo>
                <a:close/>
                <a:moveTo>
                  <a:pt x="182097" y="59059"/>
                </a:moveTo>
                <a:cubicBezTo>
                  <a:pt x="195669" y="59059"/>
                  <a:pt x="206704" y="70093"/>
                  <a:pt x="206704" y="83666"/>
                </a:cubicBezTo>
                <a:cubicBezTo>
                  <a:pt x="206704" y="97239"/>
                  <a:pt x="195669" y="108274"/>
                  <a:pt x="182097" y="108274"/>
                </a:cubicBezTo>
                <a:cubicBezTo>
                  <a:pt x="168524" y="108274"/>
                  <a:pt x="157489" y="97239"/>
                  <a:pt x="157489" y="83666"/>
                </a:cubicBezTo>
                <a:cubicBezTo>
                  <a:pt x="157489" y="70093"/>
                  <a:pt x="168524" y="59059"/>
                  <a:pt x="182097" y="5905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标题 5">
            <a:extLst>
              <a:ext uri="{FF2B5EF4-FFF2-40B4-BE49-F238E27FC236}">
                <a16:creationId xmlns:a16="http://schemas.microsoft.com/office/drawing/2014/main" id="{8EE0D230-6D91-411D-ADE8-DB465D128F85}"/>
              </a:ext>
            </a:extLst>
          </p:cNvPr>
          <p:cNvSpPr txBox="1">
            <a:spLocks/>
          </p:cNvSpPr>
          <p:nvPr/>
        </p:nvSpPr>
        <p:spPr>
          <a:xfrm rot="5400000">
            <a:off x="7817237" y="2900297"/>
            <a:ext cx="4698722" cy="131112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sz="8800" dirty="0">
                <a:solidFill>
                  <a:schemeClr val="bg1">
                    <a:alpha val="48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展览概览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EEDF2BB-99BF-4551-BF7B-6A21BF25ABC3}"/>
              </a:ext>
            </a:extLst>
          </p:cNvPr>
          <p:cNvSpPr txBox="1"/>
          <p:nvPr/>
        </p:nvSpPr>
        <p:spPr>
          <a:xfrm>
            <a:off x="768350" y="5911572"/>
            <a:ext cx="9499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Vincent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0" name="图片占位符 69">
            <a:extLst>
              <a:ext uri="{FF2B5EF4-FFF2-40B4-BE49-F238E27FC236}">
                <a16:creationId xmlns:a16="http://schemas.microsoft.com/office/drawing/2014/main" id="{0584BE83-45AA-4718-8C55-89F19DCB4E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r="1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76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D5A989E-C0EB-4E43-B485-9DA2C0B84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71245E7-5FBE-4B60-A157-E32E36440BDB}"/>
              </a:ext>
            </a:extLst>
          </p:cNvPr>
          <p:cNvSpPr/>
          <p:nvPr/>
        </p:nvSpPr>
        <p:spPr>
          <a:xfrm>
            <a:off x="660400" y="3829050"/>
            <a:ext cx="4665662" cy="21209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A2F914-13A0-465D-9157-4BD3AF00ACEE}"/>
              </a:ext>
            </a:extLst>
          </p:cNvPr>
          <p:cNvSpPr txBox="1"/>
          <p:nvPr/>
        </p:nvSpPr>
        <p:spPr>
          <a:xfrm>
            <a:off x="673683" y="5935930"/>
            <a:ext cx="1084463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accent1">
                    <a:lumMod val="20000"/>
                    <a:lumOff val="80000"/>
                    <a:alpha val="17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EXHIBITION GROUND</a:t>
            </a:r>
            <a:endParaRPr lang="zh-CN" altLang="en-US" sz="8000" dirty="0">
              <a:solidFill>
                <a:schemeClr val="accent1">
                  <a:lumMod val="20000"/>
                  <a:lumOff val="80000"/>
                  <a:alpha val="17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6C01C5A-790C-460F-AACC-83FAAEB9525A}"/>
              </a:ext>
            </a:extLst>
          </p:cNvPr>
          <p:cNvSpPr txBox="1"/>
          <p:nvPr/>
        </p:nvSpPr>
        <p:spPr>
          <a:xfrm>
            <a:off x="863600" y="4189356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展览场地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9FFBC73-7ED9-47C2-B0B4-4D0646D98478}"/>
              </a:ext>
            </a:extLst>
          </p:cNvPr>
          <p:cNvSpPr txBox="1"/>
          <p:nvPr/>
        </p:nvSpPr>
        <p:spPr>
          <a:xfrm>
            <a:off x="863600" y="4820266"/>
            <a:ext cx="20633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Microsoft 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美术馆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FCFD745-E349-4003-ABC5-3C97F7028EB2}"/>
              </a:ext>
            </a:extLst>
          </p:cNvPr>
          <p:cNvCxnSpPr/>
          <p:nvPr/>
        </p:nvCxnSpPr>
        <p:spPr>
          <a:xfrm>
            <a:off x="971550" y="5266511"/>
            <a:ext cx="18034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DAF99D5-0CB7-40B4-A107-333D07FCE283}"/>
              </a:ext>
            </a:extLst>
          </p:cNvPr>
          <p:cNvSpPr txBox="1"/>
          <p:nvPr/>
        </p:nvSpPr>
        <p:spPr>
          <a:xfrm>
            <a:off x="863600" y="5312646"/>
            <a:ext cx="218521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展馆地址：请添加展览馆地址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35B60A-F0BC-469C-88CF-EDC9575E75EE}"/>
              </a:ext>
            </a:extLst>
          </p:cNvPr>
          <p:cNvSpPr txBox="1"/>
          <p:nvPr/>
        </p:nvSpPr>
        <p:spPr>
          <a:xfrm rot="5400000">
            <a:off x="3668713" y="3441975"/>
            <a:ext cx="26468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  <a:alpha val="37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展览场地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393119C-F95F-484A-8D54-8C7EAEE7AD50}"/>
              </a:ext>
            </a:extLst>
          </p:cNvPr>
          <p:cNvGrpSpPr/>
          <p:nvPr/>
        </p:nvGrpSpPr>
        <p:grpSpPr>
          <a:xfrm>
            <a:off x="960168" y="4099105"/>
            <a:ext cx="2163955" cy="610918"/>
            <a:chOff x="1247955" y="971909"/>
            <a:chExt cx="2261141" cy="638355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EA37FEB-85B1-4DCF-BFF1-7CBB894DF3FD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71746B74-C5C7-4F1F-A038-A5814DF4D341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F39D3F4A-A13E-45B9-BC77-4DFFA4331D69}"/>
              </a:ext>
            </a:extLst>
          </p:cNvPr>
          <p:cNvSpPr/>
          <p:nvPr/>
        </p:nvSpPr>
        <p:spPr>
          <a:xfrm>
            <a:off x="4838204" y="5492041"/>
            <a:ext cx="370840" cy="3708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图形 10">
            <a:extLst>
              <a:ext uri="{FF2B5EF4-FFF2-40B4-BE49-F238E27FC236}">
                <a16:creationId xmlns:a16="http://schemas.microsoft.com/office/drawing/2014/main" id="{09D923C0-E912-4AC3-B8D1-08EACB08C64A}"/>
              </a:ext>
            </a:extLst>
          </p:cNvPr>
          <p:cNvSpPr/>
          <p:nvPr/>
        </p:nvSpPr>
        <p:spPr>
          <a:xfrm>
            <a:off x="4922496" y="5551488"/>
            <a:ext cx="205764" cy="253162"/>
          </a:xfrm>
          <a:custGeom>
            <a:avLst/>
            <a:gdLst>
              <a:gd name="connsiteX0" fmla="*/ 126515 w 254963"/>
              <a:gd name="connsiteY0" fmla="*/ 0 h 313694"/>
              <a:gd name="connsiteX1" fmla="*/ 0 w 254963"/>
              <a:gd name="connsiteY1" fmla="*/ 125725 h 313694"/>
              <a:gd name="connsiteX2" fmla="*/ 50818 w 254963"/>
              <a:gd name="connsiteY2" fmla="*/ 224792 h 313694"/>
              <a:gd name="connsiteX3" fmla="*/ 50818 w 254963"/>
              <a:gd name="connsiteY3" fmla="*/ 224821 h 313694"/>
              <a:gd name="connsiteX4" fmla="*/ 51852 w 254963"/>
              <a:gd name="connsiteY4" fmla="*/ 228372 h 313694"/>
              <a:gd name="connsiteX5" fmla="*/ 50904 w 254963"/>
              <a:gd name="connsiteY5" fmla="*/ 228362 h 313694"/>
              <a:gd name="connsiteX6" fmla="*/ 107744 w 254963"/>
              <a:gd name="connsiteY6" fmla="*/ 304362 h 313694"/>
              <a:gd name="connsiteX7" fmla="*/ 126352 w 254963"/>
              <a:gd name="connsiteY7" fmla="*/ 313694 h 313694"/>
              <a:gd name="connsiteX8" fmla="*/ 145171 w 254963"/>
              <a:gd name="connsiteY8" fmla="*/ 304256 h 313694"/>
              <a:gd name="connsiteX9" fmla="*/ 186168 w 254963"/>
              <a:gd name="connsiteY9" fmla="*/ 248673 h 313694"/>
              <a:gd name="connsiteX10" fmla="*/ 201972 w 254963"/>
              <a:gd name="connsiteY10" fmla="*/ 228410 h 313694"/>
              <a:gd name="connsiteX11" fmla="*/ 254963 w 254963"/>
              <a:gd name="connsiteY11" fmla="*/ 125725 h 313694"/>
              <a:gd name="connsiteX12" fmla="*/ 126515 w 254963"/>
              <a:gd name="connsiteY12" fmla="*/ 0 h 313694"/>
              <a:gd name="connsiteX13" fmla="*/ 186713 w 254963"/>
              <a:gd name="connsiteY13" fmla="*/ 215718 h 313694"/>
              <a:gd name="connsiteX14" fmla="*/ 169216 w 254963"/>
              <a:gd name="connsiteY14" fmla="*/ 238221 h 313694"/>
              <a:gd name="connsiteX15" fmla="*/ 129290 w 254963"/>
              <a:gd name="connsiteY15" fmla="*/ 292225 h 313694"/>
              <a:gd name="connsiteX16" fmla="*/ 126103 w 254963"/>
              <a:gd name="connsiteY16" fmla="*/ 294130 h 313694"/>
              <a:gd name="connsiteX17" fmla="*/ 123327 w 254963"/>
              <a:gd name="connsiteY17" fmla="*/ 292732 h 313694"/>
              <a:gd name="connsiteX18" fmla="*/ 65263 w 254963"/>
              <a:gd name="connsiteY18" fmla="*/ 215785 h 313694"/>
              <a:gd name="connsiteX19" fmla="*/ 18062 w 254963"/>
              <a:gd name="connsiteY19" fmla="*/ 125725 h 313694"/>
              <a:gd name="connsiteX20" fmla="*/ 126514 w 254963"/>
              <a:gd name="connsiteY20" fmla="*/ 19565 h 313694"/>
              <a:gd name="connsiteX21" fmla="*/ 234957 w 254963"/>
              <a:gd name="connsiteY21" fmla="*/ 125725 h 313694"/>
              <a:gd name="connsiteX22" fmla="*/ 186713 w 254963"/>
              <a:gd name="connsiteY22" fmla="*/ 215718 h 313694"/>
              <a:gd name="connsiteX23" fmla="*/ 126524 w 254963"/>
              <a:gd name="connsiteY23" fmla="*/ 57852 h 313694"/>
              <a:gd name="connsiteX24" fmla="*/ 66832 w 254963"/>
              <a:gd name="connsiteY24" fmla="*/ 116258 h 313694"/>
              <a:gd name="connsiteX25" fmla="*/ 126524 w 254963"/>
              <a:gd name="connsiteY25" fmla="*/ 174655 h 313694"/>
              <a:gd name="connsiteX26" fmla="*/ 186187 w 254963"/>
              <a:gd name="connsiteY26" fmla="*/ 116258 h 313694"/>
              <a:gd name="connsiteX27" fmla="*/ 126524 w 254963"/>
              <a:gd name="connsiteY27" fmla="*/ 57852 h 313694"/>
              <a:gd name="connsiteX28" fmla="*/ 126524 w 254963"/>
              <a:gd name="connsiteY28" fmla="*/ 155091 h 313694"/>
              <a:gd name="connsiteX29" fmla="*/ 86819 w 254963"/>
              <a:gd name="connsiteY29" fmla="*/ 116258 h 313694"/>
              <a:gd name="connsiteX30" fmla="*/ 126524 w 254963"/>
              <a:gd name="connsiteY30" fmla="*/ 77416 h 313694"/>
              <a:gd name="connsiteX31" fmla="*/ 166200 w 254963"/>
              <a:gd name="connsiteY31" fmla="*/ 116258 h 313694"/>
              <a:gd name="connsiteX32" fmla="*/ 126524 w 254963"/>
              <a:gd name="connsiteY32" fmla="*/ 155091 h 31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4963" h="313694">
                <a:moveTo>
                  <a:pt x="126515" y="0"/>
                </a:moveTo>
                <a:cubicBezTo>
                  <a:pt x="55700" y="0"/>
                  <a:pt x="0" y="56406"/>
                  <a:pt x="0" y="125725"/>
                </a:cubicBezTo>
                <a:cubicBezTo>
                  <a:pt x="0" y="157149"/>
                  <a:pt x="30832" y="202279"/>
                  <a:pt x="50818" y="224792"/>
                </a:cubicBezTo>
                <a:lnTo>
                  <a:pt x="50818" y="224821"/>
                </a:lnTo>
                <a:lnTo>
                  <a:pt x="51852" y="228372"/>
                </a:lnTo>
                <a:lnTo>
                  <a:pt x="50904" y="228362"/>
                </a:lnTo>
                <a:cubicBezTo>
                  <a:pt x="70297" y="251028"/>
                  <a:pt x="107016" y="303357"/>
                  <a:pt x="107744" y="304362"/>
                </a:cubicBezTo>
                <a:cubicBezTo>
                  <a:pt x="112530" y="310296"/>
                  <a:pt x="119154" y="313684"/>
                  <a:pt x="126352" y="313694"/>
                </a:cubicBezTo>
                <a:cubicBezTo>
                  <a:pt x="133521" y="313694"/>
                  <a:pt x="140270" y="310305"/>
                  <a:pt x="145171" y="304256"/>
                </a:cubicBezTo>
                <a:cubicBezTo>
                  <a:pt x="174576" y="266735"/>
                  <a:pt x="181526" y="255861"/>
                  <a:pt x="186168" y="248673"/>
                </a:cubicBezTo>
                <a:cubicBezTo>
                  <a:pt x="189614" y="243332"/>
                  <a:pt x="191318" y="240652"/>
                  <a:pt x="201972" y="228410"/>
                </a:cubicBezTo>
                <a:cubicBezTo>
                  <a:pt x="207390" y="222169"/>
                  <a:pt x="254963" y="166299"/>
                  <a:pt x="254963" y="125725"/>
                </a:cubicBezTo>
                <a:cubicBezTo>
                  <a:pt x="254963" y="56406"/>
                  <a:pt x="197329" y="0"/>
                  <a:pt x="126515" y="0"/>
                </a:cubicBezTo>
                <a:close/>
                <a:moveTo>
                  <a:pt x="186713" y="215718"/>
                </a:moveTo>
                <a:cubicBezTo>
                  <a:pt x="175150" y="229032"/>
                  <a:pt x="173035" y="232287"/>
                  <a:pt x="169216" y="238221"/>
                </a:cubicBezTo>
                <a:cubicBezTo>
                  <a:pt x="165032" y="244701"/>
                  <a:pt x="158035" y="255527"/>
                  <a:pt x="129290" y="292225"/>
                </a:cubicBezTo>
                <a:cubicBezTo>
                  <a:pt x="128304" y="293460"/>
                  <a:pt x="127165" y="294130"/>
                  <a:pt x="126103" y="294130"/>
                </a:cubicBezTo>
                <a:cubicBezTo>
                  <a:pt x="125050" y="294121"/>
                  <a:pt x="123939" y="293469"/>
                  <a:pt x="123327" y="292732"/>
                </a:cubicBezTo>
                <a:cubicBezTo>
                  <a:pt x="121776" y="290550"/>
                  <a:pt x="85211" y="239120"/>
                  <a:pt x="65263" y="215785"/>
                </a:cubicBezTo>
                <a:cubicBezTo>
                  <a:pt x="47008" y="194440"/>
                  <a:pt x="18062" y="151099"/>
                  <a:pt x="18062" y="125725"/>
                </a:cubicBezTo>
                <a:cubicBezTo>
                  <a:pt x="18062" y="67193"/>
                  <a:pt x="66717" y="19565"/>
                  <a:pt x="126514" y="19565"/>
                </a:cubicBezTo>
                <a:cubicBezTo>
                  <a:pt x="186311" y="19565"/>
                  <a:pt x="234957" y="67193"/>
                  <a:pt x="234957" y="125725"/>
                </a:cubicBezTo>
                <a:cubicBezTo>
                  <a:pt x="234957" y="149462"/>
                  <a:pt x="209955" y="189013"/>
                  <a:pt x="186713" y="215718"/>
                </a:cubicBezTo>
                <a:close/>
                <a:moveTo>
                  <a:pt x="126524" y="57852"/>
                </a:moveTo>
                <a:cubicBezTo>
                  <a:pt x="93615" y="57852"/>
                  <a:pt x="66832" y="84049"/>
                  <a:pt x="66832" y="116258"/>
                </a:cubicBezTo>
                <a:cubicBezTo>
                  <a:pt x="66832" y="148458"/>
                  <a:pt x="93615" y="174655"/>
                  <a:pt x="126524" y="174655"/>
                </a:cubicBezTo>
                <a:cubicBezTo>
                  <a:pt x="159423" y="174655"/>
                  <a:pt x="186187" y="148458"/>
                  <a:pt x="186187" y="116258"/>
                </a:cubicBezTo>
                <a:cubicBezTo>
                  <a:pt x="186187" y="84049"/>
                  <a:pt x="159423" y="57852"/>
                  <a:pt x="126524" y="57852"/>
                </a:cubicBezTo>
                <a:close/>
                <a:moveTo>
                  <a:pt x="126524" y="155091"/>
                </a:moveTo>
                <a:cubicBezTo>
                  <a:pt x="104633" y="155091"/>
                  <a:pt x="86819" y="137661"/>
                  <a:pt x="86819" y="116258"/>
                </a:cubicBezTo>
                <a:cubicBezTo>
                  <a:pt x="86819" y="94837"/>
                  <a:pt x="104633" y="77416"/>
                  <a:pt x="126524" y="77416"/>
                </a:cubicBezTo>
                <a:cubicBezTo>
                  <a:pt x="148397" y="77416"/>
                  <a:pt x="166200" y="94837"/>
                  <a:pt x="166200" y="116258"/>
                </a:cubicBezTo>
                <a:cubicBezTo>
                  <a:pt x="166201" y="137661"/>
                  <a:pt x="148397" y="155091"/>
                  <a:pt x="126524" y="15509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26DEF6-B167-4A99-880C-D75F9C6CC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64363"/>
          <a:stretch/>
        </p:blipFill>
        <p:spPr>
          <a:xfrm>
            <a:off x="-2" y="0"/>
            <a:ext cx="12192004" cy="20574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50C95A-0487-41CA-A0B6-5CC770A464DD}"/>
              </a:ext>
            </a:extLst>
          </p:cNvPr>
          <p:cNvSpPr txBox="1"/>
          <p:nvPr/>
        </p:nvSpPr>
        <p:spPr>
          <a:xfrm>
            <a:off x="768350" y="464011"/>
            <a:ext cx="2031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展览时间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B40620D-BE69-4EDE-B3F2-9D0B91BA2EEC}"/>
              </a:ext>
            </a:extLst>
          </p:cNvPr>
          <p:cNvGrpSpPr/>
          <p:nvPr/>
        </p:nvGrpSpPr>
        <p:grpSpPr>
          <a:xfrm>
            <a:off x="955855" y="387241"/>
            <a:ext cx="2261141" cy="638355"/>
            <a:chOff x="1247955" y="971909"/>
            <a:chExt cx="2261141" cy="638355"/>
          </a:xfr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1D5496FB-C74E-494D-AC45-3029BC503129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/>
                  </a:gs>
                  <a:gs pos="59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EE9FCFB-A8A3-42DF-ABB6-C357C55BA715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/>
                  </a:gs>
                  <a:gs pos="59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26A8BC3-C389-497A-A003-432D2CB61216}"/>
              </a:ext>
            </a:extLst>
          </p:cNvPr>
          <p:cNvGrpSpPr/>
          <p:nvPr/>
        </p:nvGrpSpPr>
        <p:grpSpPr>
          <a:xfrm>
            <a:off x="88900" y="5165167"/>
            <a:ext cx="5143500" cy="1222236"/>
            <a:chOff x="-387350" y="4631766"/>
            <a:chExt cx="8343900" cy="1982739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E4C1A361-C1CD-434C-9779-2824E7685747}"/>
                </a:ext>
              </a:extLst>
            </p:cNvPr>
            <p:cNvGrpSpPr/>
            <p:nvPr/>
          </p:nvGrpSpPr>
          <p:grpSpPr>
            <a:xfrm>
              <a:off x="-387350" y="4631766"/>
              <a:ext cx="8343900" cy="1982739"/>
              <a:chOff x="1924050" y="3082745"/>
              <a:chExt cx="8343900" cy="1982739"/>
            </a:xfrm>
          </p:grpSpPr>
          <p:sp>
            <p:nvSpPr>
              <p:cNvPr id="37" name="梯形 36" hidden="1">
                <a:extLst>
                  <a:ext uri="{FF2B5EF4-FFF2-40B4-BE49-F238E27FC236}">
                    <a16:creationId xmlns:a16="http://schemas.microsoft.com/office/drawing/2014/main" id="{070E3A9C-E495-4F2B-99F4-494BD7D5C257}"/>
                  </a:ext>
                </a:extLst>
              </p:cNvPr>
              <p:cNvSpPr/>
              <p:nvPr/>
            </p:nvSpPr>
            <p:spPr>
              <a:xfrm rot="10800000">
                <a:off x="3553050" y="3288043"/>
                <a:ext cx="5085898" cy="1572144"/>
              </a:xfrm>
              <a:prstGeom prst="trapezoid">
                <a:avLst>
                  <a:gd name="adj" fmla="val 75124"/>
                </a:avLst>
              </a:prstGeom>
              <a:gradFill flip="none" rotWithShape="1">
                <a:gsLst>
                  <a:gs pos="24000">
                    <a:schemeClr val="bg1">
                      <a:alpha val="0"/>
                    </a:schemeClr>
                  </a:gs>
                  <a:gs pos="100000">
                    <a:schemeClr val="bg1">
                      <a:alpha val="92000"/>
                    </a:schemeClr>
                  </a:gs>
                  <a:gs pos="59000">
                    <a:schemeClr val="bg1">
                      <a:alpha val="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Trapezoid 27+">
                <a:extLst>
                  <a:ext uri="{FF2B5EF4-FFF2-40B4-BE49-F238E27FC236}">
                    <a16:creationId xmlns:a16="http://schemas.microsoft.com/office/drawing/2014/main" id="{F7057420-28AA-4845-BED1-0160E25F1148}"/>
                  </a:ext>
                </a:extLst>
              </p:cNvPr>
              <p:cNvSpPr/>
              <p:nvPr/>
            </p:nvSpPr>
            <p:spPr>
              <a:xfrm rot="10800000">
                <a:off x="1924050" y="3082745"/>
                <a:ext cx="8343900" cy="1982739"/>
              </a:xfrm>
              <a:prstGeom prst="trapezoid">
                <a:avLst>
                  <a:gd name="adj" fmla="val 143768"/>
                </a:avLst>
              </a:prstGeom>
              <a:gradFill flip="none" rotWithShape="1">
                <a:gsLst>
                  <a:gs pos="16000">
                    <a:schemeClr val="bg1">
                      <a:alpha val="0"/>
                      <a:lumMod val="94000"/>
                    </a:schemeClr>
                  </a:gs>
                  <a:gs pos="65000">
                    <a:schemeClr val="bg1">
                      <a:lumMod val="57000"/>
                      <a:alpha val="62000"/>
                    </a:schemeClr>
                  </a:gs>
                  <a:gs pos="42000">
                    <a:schemeClr val="bg1">
                      <a:lumMod val="74000"/>
                      <a:alpha val="16000"/>
                    </a:schemeClr>
                  </a:gs>
                </a:gsLst>
                <a:path path="circle">
                  <a:fillToRect l="50825" t="-115333" r="49175" b="215333"/>
                </a:path>
                <a:tileRect/>
              </a:gradFill>
              <a:ln>
                <a:noFill/>
              </a:ln>
              <a:effectLst>
                <a:softEdge rad="533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0F6BF48C-7ECE-4622-8D97-9A765ED81435}"/>
                </a:ext>
              </a:extLst>
            </p:cNvPr>
            <p:cNvGrpSpPr/>
            <p:nvPr/>
          </p:nvGrpSpPr>
          <p:grpSpPr>
            <a:xfrm>
              <a:off x="997857" y="4678999"/>
              <a:ext cx="5572684" cy="521280"/>
              <a:chOff x="3309257" y="3168520"/>
              <a:chExt cx="5572684" cy="521280"/>
            </a:xfrm>
            <a:effectLst>
              <a:outerShdw blurRad="393700" dist="266700" dir="5400000" sx="78000" sy="78000" algn="t" rotWithShape="0">
                <a:prstClr val="black">
                  <a:alpha val="14000"/>
                </a:prstClr>
              </a:outerShdw>
            </a:effectLst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2AC0E654-1251-41B4-8428-DAF75025D972}"/>
                  </a:ext>
                </a:extLst>
              </p:cNvPr>
              <p:cNvSpPr/>
              <p:nvPr/>
            </p:nvSpPr>
            <p:spPr>
              <a:xfrm>
                <a:off x="3309257" y="3302046"/>
                <a:ext cx="5572684" cy="387754"/>
              </a:xfrm>
              <a:custGeom>
                <a:avLst/>
                <a:gdLst>
                  <a:gd name="connsiteX0" fmla="*/ 5316211 w 5572684"/>
                  <a:gd name="connsiteY0" fmla="*/ 387755 h 387754"/>
                  <a:gd name="connsiteX1" fmla="*/ 256473 w 5572684"/>
                  <a:gd name="connsiteY1" fmla="*/ 387755 h 387754"/>
                  <a:gd name="connsiteX2" fmla="*/ 0 w 5572684"/>
                  <a:gd name="connsiteY2" fmla="*/ 0 h 387754"/>
                  <a:gd name="connsiteX3" fmla="*/ 5572685 w 5572684"/>
                  <a:gd name="connsiteY3" fmla="*/ 0 h 38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2684" h="387754">
                    <a:moveTo>
                      <a:pt x="5316211" y="387755"/>
                    </a:moveTo>
                    <a:lnTo>
                      <a:pt x="256473" y="387755"/>
                    </a:lnTo>
                    <a:lnTo>
                      <a:pt x="0" y="0"/>
                    </a:lnTo>
                    <a:lnTo>
                      <a:pt x="557268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9F9F9">
                      <a:alpha val="0"/>
                    </a:srgbClr>
                  </a:gs>
                  <a:gs pos="53000">
                    <a:srgbClr val="E0E1E3"/>
                  </a:gs>
                </a:gsLst>
                <a:path path="circle">
                  <a:fillToRect l="49835" t="495114" r="50165" b="-395114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7CCFCB76-134B-4C9F-B595-F09419C6FAA3}"/>
                  </a:ext>
                </a:extLst>
              </p:cNvPr>
              <p:cNvSpPr/>
              <p:nvPr/>
            </p:nvSpPr>
            <p:spPr>
              <a:xfrm>
                <a:off x="3309257" y="3168520"/>
                <a:ext cx="5572684" cy="133526"/>
              </a:xfrm>
              <a:custGeom>
                <a:avLst/>
                <a:gdLst>
                  <a:gd name="connsiteX0" fmla="*/ 5065989 w 5572684"/>
                  <a:gd name="connsiteY0" fmla="*/ 0 h 133526"/>
                  <a:gd name="connsiteX1" fmla="*/ 506535 w 5572684"/>
                  <a:gd name="connsiteY1" fmla="*/ 0 h 133526"/>
                  <a:gd name="connsiteX2" fmla="*/ 0 w 5572684"/>
                  <a:gd name="connsiteY2" fmla="*/ 133526 h 133526"/>
                  <a:gd name="connsiteX3" fmla="*/ 5572685 w 5572684"/>
                  <a:gd name="connsiteY3" fmla="*/ 133526 h 13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2684" h="133526">
                    <a:moveTo>
                      <a:pt x="5065989" y="0"/>
                    </a:moveTo>
                    <a:lnTo>
                      <a:pt x="506535" y="0"/>
                    </a:lnTo>
                    <a:lnTo>
                      <a:pt x="0" y="133526"/>
                    </a:lnTo>
                    <a:lnTo>
                      <a:pt x="5572685" y="133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E8E7E5">
                      <a:lumMod val="56000"/>
                      <a:lumOff val="44000"/>
                    </a:srgbClr>
                  </a:gs>
                </a:gsLst>
                <a:lin ang="5400000" scaled="1"/>
                <a:tileRect/>
              </a:gradFill>
              <a:ln w="13023" cap="flat">
                <a:noFill/>
                <a:prstDash val="solid"/>
                <a:miter/>
              </a:ln>
              <a:effectLst>
                <a:outerShdw blurRad="76200" dist="76200" dir="16200000" sx="94000" sy="94000" rotWithShape="0">
                  <a:prstClr val="black">
                    <a:alpha val="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A3900680-BA9F-47B1-8B52-1544A8A08211}"/>
              </a:ext>
            </a:extLst>
          </p:cNvPr>
          <p:cNvSpPr txBox="1"/>
          <p:nvPr/>
        </p:nvSpPr>
        <p:spPr>
          <a:xfrm>
            <a:off x="1941782" y="4013559"/>
            <a:ext cx="143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开幕仪式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FE32F6E-9BE0-4663-BD02-187C2CDD8F38}"/>
              </a:ext>
            </a:extLst>
          </p:cNvPr>
          <p:cNvSpPr txBox="1"/>
          <p:nvPr/>
        </p:nvSpPr>
        <p:spPr>
          <a:xfrm>
            <a:off x="1678330" y="4561709"/>
            <a:ext cx="196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11.24   09:00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262C8DFD-E570-46B5-B3CB-33DAA9E143B2}"/>
              </a:ext>
            </a:extLst>
          </p:cNvPr>
          <p:cNvCxnSpPr>
            <a:cxnSpLocks/>
          </p:cNvCxnSpPr>
          <p:nvPr/>
        </p:nvCxnSpPr>
        <p:spPr>
          <a:xfrm>
            <a:off x="2273300" y="4506974"/>
            <a:ext cx="7747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82A29B1-EB5C-452C-947B-0432365C65C1}"/>
              </a:ext>
            </a:extLst>
          </p:cNvPr>
          <p:cNvGrpSpPr/>
          <p:nvPr/>
        </p:nvGrpSpPr>
        <p:grpSpPr>
          <a:xfrm>
            <a:off x="3524250" y="4412256"/>
            <a:ext cx="5143500" cy="1222236"/>
            <a:chOff x="-387350" y="4631766"/>
            <a:chExt cx="8343900" cy="1982739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CCCE9D32-3E43-40A8-9178-7AD589B0F67B}"/>
                </a:ext>
              </a:extLst>
            </p:cNvPr>
            <p:cNvGrpSpPr/>
            <p:nvPr/>
          </p:nvGrpSpPr>
          <p:grpSpPr>
            <a:xfrm>
              <a:off x="-387350" y="4631766"/>
              <a:ext cx="8343900" cy="1982739"/>
              <a:chOff x="1924050" y="3082745"/>
              <a:chExt cx="8343900" cy="1982739"/>
            </a:xfrm>
          </p:grpSpPr>
          <p:sp>
            <p:nvSpPr>
              <p:cNvPr id="55" name="梯形 54" hidden="1">
                <a:extLst>
                  <a:ext uri="{FF2B5EF4-FFF2-40B4-BE49-F238E27FC236}">
                    <a16:creationId xmlns:a16="http://schemas.microsoft.com/office/drawing/2014/main" id="{AD9579EC-E2E3-4135-AC6D-0EECA74A5542}"/>
                  </a:ext>
                </a:extLst>
              </p:cNvPr>
              <p:cNvSpPr/>
              <p:nvPr/>
            </p:nvSpPr>
            <p:spPr>
              <a:xfrm rot="10800000">
                <a:off x="3553050" y="3288043"/>
                <a:ext cx="5085898" cy="1572144"/>
              </a:xfrm>
              <a:prstGeom prst="trapezoid">
                <a:avLst>
                  <a:gd name="adj" fmla="val 75124"/>
                </a:avLst>
              </a:prstGeom>
              <a:gradFill flip="none" rotWithShape="1">
                <a:gsLst>
                  <a:gs pos="24000">
                    <a:schemeClr val="bg1">
                      <a:alpha val="0"/>
                    </a:schemeClr>
                  </a:gs>
                  <a:gs pos="100000">
                    <a:schemeClr val="bg1">
                      <a:alpha val="92000"/>
                    </a:schemeClr>
                  </a:gs>
                  <a:gs pos="59000">
                    <a:schemeClr val="bg1">
                      <a:alpha val="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Trapezoid 27+">
                <a:extLst>
                  <a:ext uri="{FF2B5EF4-FFF2-40B4-BE49-F238E27FC236}">
                    <a16:creationId xmlns:a16="http://schemas.microsoft.com/office/drawing/2014/main" id="{44FA1A59-663D-40A3-81F9-129A48F0D0A4}"/>
                  </a:ext>
                </a:extLst>
              </p:cNvPr>
              <p:cNvSpPr/>
              <p:nvPr/>
            </p:nvSpPr>
            <p:spPr>
              <a:xfrm rot="10800000">
                <a:off x="1924050" y="3082745"/>
                <a:ext cx="8343900" cy="1982739"/>
              </a:xfrm>
              <a:prstGeom prst="trapezoid">
                <a:avLst>
                  <a:gd name="adj" fmla="val 143768"/>
                </a:avLst>
              </a:prstGeom>
              <a:gradFill flip="none" rotWithShape="1">
                <a:gsLst>
                  <a:gs pos="16000">
                    <a:schemeClr val="bg1">
                      <a:alpha val="0"/>
                      <a:lumMod val="94000"/>
                    </a:schemeClr>
                  </a:gs>
                  <a:gs pos="65000">
                    <a:schemeClr val="bg1">
                      <a:lumMod val="57000"/>
                      <a:alpha val="62000"/>
                    </a:schemeClr>
                  </a:gs>
                  <a:gs pos="42000">
                    <a:schemeClr val="bg1">
                      <a:lumMod val="74000"/>
                      <a:alpha val="16000"/>
                    </a:schemeClr>
                  </a:gs>
                </a:gsLst>
                <a:path path="circle">
                  <a:fillToRect l="50825" t="-115333" r="49175" b="215333"/>
                </a:path>
                <a:tileRect/>
              </a:gradFill>
              <a:ln>
                <a:noFill/>
              </a:ln>
              <a:effectLst>
                <a:softEdge rad="533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096D84A0-F82A-442F-9AF3-A24BD6A4A2AD}"/>
                </a:ext>
              </a:extLst>
            </p:cNvPr>
            <p:cNvGrpSpPr/>
            <p:nvPr/>
          </p:nvGrpSpPr>
          <p:grpSpPr>
            <a:xfrm>
              <a:off x="997857" y="4678999"/>
              <a:ext cx="5572684" cy="521280"/>
              <a:chOff x="3309257" y="3168520"/>
              <a:chExt cx="5572684" cy="521280"/>
            </a:xfrm>
            <a:effectLst>
              <a:outerShdw blurRad="393700" dist="266700" dir="5400000" sx="78000" sy="78000" algn="t" rotWithShape="0">
                <a:prstClr val="black">
                  <a:alpha val="14000"/>
                </a:prstClr>
              </a:outerShdw>
            </a:effectLst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958712E0-76BD-4732-A59A-89E9C1B0C244}"/>
                  </a:ext>
                </a:extLst>
              </p:cNvPr>
              <p:cNvSpPr/>
              <p:nvPr/>
            </p:nvSpPr>
            <p:spPr>
              <a:xfrm>
                <a:off x="3309257" y="3302046"/>
                <a:ext cx="5572684" cy="387754"/>
              </a:xfrm>
              <a:custGeom>
                <a:avLst/>
                <a:gdLst>
                  <a:gd name="connsiteX0" fmla="*/ 5316211 w 5572684"/>
                  <a:gd name="connsiteY0" fmla="*/ 387755 h 387754"/>
                  <a:gd name="connsiteX1" fmla="*/ 256473 w 5572684"/>
                  <a:gd name="connsiteY1" fmla="*/ 387755 h 387754"/>
                  <a:gd name="connsiteX2" fmla="*/ 0 w 5572684"/>
                  <a:gd name="connsiteY2" fmla="*/ 0 h 387754"/>
                  <a:gd name="connsiteX3" fmla="*/ 5572685 w 5572684"/>
                  <a:gd name="connsiteY3" fmla="*/ 0 h 38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2684" h="387754">
                    <a:moveTo>
                      <a:pt x="5316211" y="387755"/>
                    </a:moveTo>
                    <a:lnTo>
                      <a:pt x="256473" y="387755"/>
                    </a:lnTo>
                    <a:lnTo>
                      <a:pt x="0" y="0"/>
                    </a:lnTo>
                    <a:lnTo>
                      <a:pt x="557268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9F9F9">
                      <a:alpha val="0"/>
                    </a:srgbClr>
                  </a:gs>
                  <a:gs pos="53000">
                    <a:srgbClr val="E0E1E3"/>
                  </a:gs>
                </a:gsLst>
                <a:path path="circle">
                  <a:fillToRect l="49835" t="495114" r="50165" b="-395114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FCE1CBC7-1EC9-45EA-99FC-45FCE8A89387}"/>
                  </a:ext>
                </a:extLst>
              </p:cNvPr>
              <p:cNvSpPr/>
              <p:nvPr/>
            </p:nvSpPr>
            <p:spPr>
              <a:xfrm>
                <a:off x="3309257" y="3168520"/>
                <a:ext cx="5572684" cy="133526"/>
              </a:xfrm>
              <a:custGeom>
                <a:avLst/>
                <a:gdLst>
                  <a:gd name="connsiteX0" fmla="*/ 5065989 w 5572684"/>
                  <a:gd name="connsiteY0" fmla="*/ 0 h 133526"/>
                  <a:gd name="connsiteX1" fmla="*/ 506535 w 5572684"/>
                  <a:gd name="connsiteY1" fmla="*/ 0 h 133526"/>
                  <a:gd name="connsiteX2" fmla="*/ 0 w 5572684"/>
                  <a:gd name="connsiteY2" fmla="*/ 133526 h 133526"/>
                  <a:gd name="connsiteX3" fmla="*/ 5572685 w 5572684"/>
                  <a:gd name="connsiteY3" fmla="*/ 133526 h 13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2684" h="133526">
                    <a:moveTo>
                      <a:pt x="5065989" y="0"/>
                    </a:moveTo>
                    <a:lnTo>
                      <a:pt x="506535" y="0"/>
                    </a:lnTo>
                    <a:lnTo>
                      <a:pt x="0" y="133526"/>
                    </a:lnTo>
                    <a:lnTo>
                      <a:pt x="5572685" y="133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E8E7E5">
                      <a:lumMod val="56000"/>
                      <a:lumOff val="44000"/>
                    </a:srgbClr>
                  </a:gs>
                </a:gsLst>
                <a:lin ang="5400000" scaled="1"/>
                <a:tileRect/>
              </a:gradFill>
              <a:ln w="13023" cap="flat">
                <a:noFill/>
                <a:prstDash val="solid"/>
                <a:miter/>
              </a:ln>
              <a:effectLst>
                <a:outerShdw blurRad="76200" dist="76200" dir="16200000" sx="94000" sy="94000" rotWithShape="0">
                  <a:prstClr val="black">
                    <a:alpha val="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5A9AA6A8-E6A0-4C9A-BD6C-D752C2537C2E}"/>
              </a:ext>
            </a:extLst>
          </p:cNvPr>
          <p:cNvSpPr txBox="1"/>
          <p:nvPr/>
        </p:nvSpPr>
        <p:spPr>
          <a:xfrm>
            <a:off x="5377132" y="3260648"/>
            <a:ext cx="143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正式展览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5F756C17-5965-4F2F-AEDC-CD0F34DD72B9}"/>
              </a:ext>
            </a:extLst>
          </p:cNvPr>
          <p:cNvSpPr txBox="1"/>
          <p:nvPr/>
        </p:nvSpPr>
        <p:spPr>
          <a:xfrm>
            <a:off x="4958105" y="3808798"/>
            <a:ext cx="938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11.24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B2E09956-B8DA-4902-91E3-90BE957DBA7C}"/>
              </a:ext>
            </a:extLst>
          </p:cNvPr>
          <p:cNvCxnSpPr>
            <a:cxnSpLocks/>
          </p:cNvCxnSpPr>
          <p:nvPr/>
        </p:nvCxnSpPr>
        <p:spPr>
          <a:xfrm>
            <a:off x="5708650" y="3754063"/>
            <a:ext cx="7747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356FCDD-D0D8-4336-BA27-C6A7E7ABCFAB}"/>
              </a:ext>
            </a:extLst>
          </p:cNvPr>
          <p:cNvGrpSpPr/>
          <p:nvPr/>
        </p:nvGrpSpPr>
        <p:grpSpPr>
          <a:xfrm>
            <a:off x="6959600" y="3659345"/>
            <a:ext cx="5143500" cy="1222236"/>
            <a:chOff x="-387350" y="4631766"/>
            <a:chExt cx="8343900" cy="1982739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775D9306-C376-493D-9001-9D75D328C516}"/>
                </a:ext>
              </a:extLst>
            </p:cNvPr>
            <p:cNvGrpSpPr/>
            <p:nvPr/>
          </p:nvGrpSpPr>
          <p:grpSpPr>
            <a:xfrm>
              <a:off x="-387350" y="4631766"/>
              <a:ext cx="8343900" cy="1982739"/>
              <a:chOff x="1924050" y="3082745"/>
              <a:chExt cx="8343900" cy="1982739"/>
            </a:xfrm>
          </p:grpSpPr>
          <p:sp>
            <p:nvSpPr>
              <p:cNvPr id="65" name="梯形 64" hidden="1">
                <a:extLst>
                  <a:ext uri="{FF2B5EF4-FFF2-40B4-BE49-F238E27FC236}">
                    <a16:creationId xmlns:a16="http://schemas.microsoft.com/office/drawing/2014/main" id="{3BAB9994-7604-4091-B5AD-04139B14D51E}"/>
                  </a:ext>
                </a:extLst>
              </p:cNvPr>
              <p:cNvSpPr/>
              <p:nvPr/>
            </p:nvSpPr>
            <p:spPr>
              <a:xfrm rot="10800000">
                <a:off x="3553050" y="3288043"/>
                <a:ext cx="5085898" cy="1572144"/>
              </a:xfrm>
              <a:prstGeom prst="trapezoid">
                <a:avLst>
                  <a:gd name="adj" fmla="val 75124"/>
                </a:avLst>
              </a:prstGeom>
              <a:gradFill flip="none" rotWithShape="1">
                <a:gsLst>
                  <a:gs pos="24000">
                    <a:schemeClr val="bg1">
                      <a:alpha val="0"/>
                    </a:schemeClr>
                  </a:gs>
                  <a:gs pos="100000">
                    <a:schemeClr val="bg1">
                      <a:alpha val="92000"/>
                    </a:schemeClr>
                  </a:gs>
                  <a:gs pos="59000">
                    <a:schemeClr val="bg1">
                      <a:alpha val="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Trapezoid 27+">
                <a:extLst>
                  <a:ext uri="{FF2B5EF4-FFF2-40B4-BE49-F238E27FC236}">
                    <a16:creationId xmlns:a16="http://schemas.microsoft.com/office/drawing/2014/main" id="{B47CD5F3-6973-477A-B0B3-9F2A2D37E6E3}"/>
                  </a:ext>
                </a:extLst>
              </p:cNvPr>
              <p:cNvSpPr/>
              <p:nvPr/>
            </p:nvSpPr>
            <p:spPr>
              <a:xfrm rot="10800000">
                <a:off x="1924050" y="3082745"/>
                <a:ext cx="8343900" cy="1982739"/>
              </a:xfrm>
              <a:prstGeom prst="trapezoid">
                <a:avLst>
                  <a:gd name="adj" fmla="val 143768"/>
                </a:avLst>
              </a:prstGeom>
              <a:gradFill flip="none" rotWithShape="1">
                <a:gsLst>
                  <a:gs pos="16000">
                    <a:schemeClr val="bg1">
                      <a:alpha val="0"/>
                      <a:lumMod val="94000"/>
                    </a:schemeClr>
                  </a:gs>
                  <a:gs pos="65000">
                    <a:schemeClr val="bg1">
                      <a:lumMod val="57000"/>
                      <a:alpha val="62000"/>
                    </a:schemeClr>
                  </a:gs>
                  <a:gs pos="42000">
                    <a:schemeClr val="bg1">
                      <a:lumMod val="74000"/>
                      <a:alpha val="16000"/>
                    </a:schemeClr>
                  </a:gs>
                </a:gsLst>
                <a:path path="circle">
                  <a:fillToRect l="50825" t="-115333" r="49175" b="215333"/>
                </a:path>
                <a:tileRect/>
              </a:gradFill>
              <a:ln>
                <a:noFill/>
              </a:ln>
              <a:effectLst>
                <a:softEdge rad="533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7700B9CF-402B-4053-AAE1-F3D23B9B2F56}"/>
                </a:ext>
              </a:extLst>
            </p:cNvPr>
            <p:cNvGrpSpPr/>
            <p:nvPr/>
          </p:nvGrpSpPr>
          <p:grpSpPr>
            <a:xfrm>
              <a:off x="997857" y="4678999"/>
              <a:ext cx="5572684" cy="521280"/>
              <a:chOff x="3309257" y="3168520"/>
              <a:chExt cx="5572684" cy="521280"/>
            </a:xfrm>
            <a:effectLst>
              <a:outerShdw blurRad="393700" dist="266700" dir="5400000" sx="78000" sy="78000" algn="t" rotWithShape="0">
                <a:prstClr val="black">
                  <a:alpha val="14000"/>
                </a:prstClr>
              </a:outerShdw>
            </a:effectLst>
          </p:grpSpPr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2B288820-8673-407D-9737-3C0BF3BA7E32}"/>
                  </a:ext>
                </a:extLst>
              </p:cNvPr>
              <p:cNvSpPr/>
              <p:nvPr/>
            </p:nvSpPr>
            <p:spPr>
              <a:xfrm>
                <a:off x="3309257" y="3302046"/>
                <a:ext cx="5572684" cy="387754"/>
              </a:xfrm>
              <a:custGeom>
                <a:avLst/>
                <a:gdLst>
                  <a:gd name="connsiteX0" fmla="*/ 5316211 w 5572684"/>
                  <a:gd name="connsiteY0" fmla="*/ 387755 h 387754"/>
                  <a:gd name="connsiteX1" fmla="*/ 256473 w 5572684"/>
                  <a:gd name="connsiteY1" fmla="*/ 387755 h 387754"/>
                  <a:gd name="connsiteX2" fmla="*/ 0 w 5572684"/>
                  <a:gd name="connsiteY2" fmla="*/ 0 h 387754"/>
                  <a:gd name="connsiteX3" fmla="*/ 5572685 w 5572684"/>
                  <a:gd name="connsiteY3" fmla="*/ 0 h 38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2684" h="387754">
                    <a:moveTo>
                      <a:pt x="5316211" y="387755"/>
                    </a:moveTo>
                    <a:lnTo>
                      <a:pt x="256473" y="387755"/>
                    </a:lnTo>
                    <a:lnTo>
                      <a:pt x="0" y="0"/>
                    </a:lnTo>
                    <a:lnTo>
                      <a:pt x="557268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9F9F9">
                      <a:alpha val="0"/>
                    </a:srgbClr>
                  </a:gs>
                  <a:gs pos="53000">
                    <a:srgbClr val="E0E1E3"/>
                  </a:gs>
                </a:gsLst>
                <a:path path="circle">
                  <a:fillToRect l="49835" t="495114" r="50165" b="-395114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EF1C65AD-F077-426E-A2A3-E36559B438B2}"/>
                  </a:ext>
                </a:extLst>
              </p:cNvPr>
              <p:cNvSpPr/>
              <p:nvPr/>
            </p:nvSpPr>
            <p:spPr>
              <a:xfrm>
                <a:off x="3309257" y="3168520"/>
                <a:ext cx="5572684" cy="133526"/>
              </a:xfrm>
              <a:custGeom>
                <a:avLst/>
                <a:gdLst>
                  <a:gd name="connsiteX0" fmla="*/ 5065989 w 5572684"/>
                  <a:gd name="connsiteY0" fmla="*/ 0 h 133526"/>
                  <a:gd name="connsiteX1" fmla="*/ 506535 w 5572684"/>
                  <a:gd name="connsiteY1" fmla="*/ 0 h 133526"/>
                  <a:gd name="connsiteX2" fmla="*/ 0 w 5572684"/>
                  <a:gd name="connsiteY2" fmla="*/ 133526 h 133526"/>
                  <a:gd name="connsiteX3" fmla="*/ 5572685 w 5572684"/>
                  <a:gd name="connsiteY3" fmla="*/ 133526 h 13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2684" h="133526">
                    <a:moveTo>
                      <a:pt x="5065989" y="0"/>
                    </a:moveTo>
                    <a:lnTo>
                      <a:pt x="506535" y="0"/>
                    </a:lnTo>
                    <a:lnTo>
                      <a:pt x="0" y="133526"/>
                    </a:lnTo>
                    <a:lnTo>
                      <a:pt x="5572685" y="133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E8E7E5">
                      <a:lumMod val="56000"/>
                      <a:lumOff val="44000"/>
                    </a:srgbClr>
                  </a:gs>
                </a:gsLst>
                <a:lin ang="5400000" scaled="1"/>
                <a:tileRect/>
              </a:gradFill>
              <a:ln w="13023" cap="flat">
                <a:noFill/>
                <a:prstDash val="solid"/>
                <a:miter/>
              </a:ln>
              <a:effectLst>
                <a:outerShdw blurRad="76200" dist="76200" dir="16200000" sx="94000" sy="94000" rotWithShape="0">
                  <a:prstClr val="black">
                    <a:alpha val="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80788CC9-6F5F-4317-B0BF-CCF3BA030F4C}"/>
              </a:ext>
            </a:extLst>
          </p:cNvPr>
          <p:cNvSpPr txBox="1"/>
          <p:nvPr/>
        </p:nvSpPr>
        <p:spPr>
          <a:xfrm>
            <a:off x="8812482" y="2507737"/>
            <a:ext cx="143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闭幕仪式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4CF12B2-BF2A-4032-8DED-2F0C226A00C0}"/>
              </a:ext>
            </a:extLst>
          </p:cNvPr>
          <p:cNvSpPr txBox="1"/>
          <p:nvPr/>
        </p:nvSpPr>
        <p:spPr>
          <a:xfrm>
            <a:off x="8549030" y="3055887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12.24   15:00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3460BBC1-68CE-436B-BE1F-C8D5C9837DA3}"/>
              </a:ext>
            </a:extLst>
          </p:cNvPr>
          <p:cNvCxnSpPr>
            <a:cxnSpLocks/>
          </p:cNvCxnSpPr>
          <p:nvPr/>
        </p:nvCxnSpPr>
        <p:spPr>
          <a:xfrm>
            <a:off x="9144000" y="3001152"/>
            <a:ext cx="7747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B06AC9B0-BE8F-4CFA-9624-6B8B51A514FE}"/>
              </a:ext>
            </a:extLst>
          </p:cNvPr>
          <p:cNvSpPr txBox="1"/>
          <p:nvPr/>
        </p:nvSpPr>
        <p:spPr>
          <a:xfrm>
            <a:off x="6253772" y="3808798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12.24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等腰三角形 70">
            <a:extLst>
              <a:ext uri="{FF2B5EF4-FFF2-40B4-BE49-F238E27FC236}">
                <a16:creationId xmlns:a16="http://schemas.microsoft.com/office/drawing/2014/main" id="{99D24080-D6BB-4EDF-A52D-8CEF1C0B91A2}"/>
              </a:ext>
            </a:extLst>
          </p:cNvPr>
          <p:cNvSpPr/>
          <p:nvPr/>
        </p:nvSpPr>
        <p:spPr>
          <a:xfrm rot="5400000">
            <a:off x="6015082" y="4005401"/>
            <a:ext cx="161836" cy="139514"/>
          </a:xfrm>
          <a:prstGeom prst="triangle">
            <a:avLst/>
          </a:pr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27F091C-7CFD-4A90-B117-331BC96ECADF}"/>
              </a:ext>
            </a:extLst>
          </p:cNvPr>
          <p:cNvSpPr txBox="1"/>
          <p:nvPr/>
        </p:nvSpPr>
        <p:spPr>
          <a:xfrm rot="5400000">
            <a:off x="9545001" y="3566332"/>
            <a:ext cx="510909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9600" dirty="0">
                <a:solidFill>
                  <a:schemeClr val="accent1">
                    <a:alpha val="74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展览时间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9D3842-3F01-4198-BBF4-132FCF5DB8A1}"/>
              </a:ext>
            </a:extLst>
          </p:cNvPr>
          <p:cNvSpPr/>
          <p:nvPr/>
        </p:nvSpPr>
        <p:spPr>
          <a:xfrm>
            <a:off x="858503" y="1869792"/>
            <a:ext cx="370840" cy="3708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图形 10">
            <a:extLst>
              <a:ext uri="{FF2B5EF4-FFF2-40B4-BE49-F238E27FC236}">
                <a16:creationId xmlns:a16="http://schemas.microsoft.com/office/drawing/2014/main" id="{9E97D04C-DA28-4A49-8899-0BEAE24469E6}"/>
              </a:ext>
            </a:extLst>
          </p:cNvPr>
          <p:cNvSpPr/>
          <p:nvPr/>
        </p:nvSpPr>
        <p:spPr>
          <a:xfrm>
            <a:off x="919096" y="1929431"/>
            <a:ext cx="253162" cy="252778"/>
          </a:xfrm>
          <a:custGeom>
            <a:avLst/>
            <a:gdLst>
              <a:gd name="connsiteX0" fmla="*/ 302902 w 605874"/>
              <a:gd name="connsiteY0" fmla="*/ 455288 h 604957"/>
              <a:gd name="connsiteX1" fmla="*/ 331728 w 605874"/>
              <a:gd name="connsiteY1" fmla="*/ 484079 h 604957"/>
              <a:gd name="connsiteX2" fmla="*/ 302902 w 605874"/>
              <a:gd name="connsiteY2" fmla="*/ 512870 h 604957"/>
              <a:gd name="connsiteX3" fmla="*/ 274076 w 605874"/>
              <a:gd name="connsiteY3" fmla="*/ 484079 h 604957"/>
              <a:gd name="connsiteX4" fmla="*/ 302902 w 605874"/>
              <a:gd name="connsiteY4" fmla="*/ 455288 h 604957"/>
              <a:gd name="connsiteX5" fmla="*/ 472611 w 605874"/>
              <a:gd name="connsiteY5" fmla="*/ 277957 h 604957"/>
              <a:gd name="connsiteX6" fmla="*/ 501437 w 605874"/>
              <a:gd name="connsiteY6" fmla="*/ 306748 h 604957"/>
              <a:gd name="connsiteX7" fmla="*/ 472611 w 605874"/>
              <a:gd name="connsiteY7" fmla="*/ 335539 h 604957"/>
              <a:gd name="connsiteX8" fmla="*/ 443785 w 605874"/>
              <a:gd name="connsiteY8" fmla="*/ 306748 h 604957"/>
              <a:gd name="connsiteX9" fmla="*/ 472611 w 605874"/>
              <a:gd name="connsiteY9" fmla="*/ 277957 h 604957"/>
              <a:gd name="connsiteX10" fmla="*/ 129276 w 605874"/>
              <a:gd name="connsiteY10" fmla="*/ 277957 h 604957"/>
              <a:gd name="connsiteX11" fmla="*/ 158067 w 605874"/>
              <a:gd name="connsiteY11" fmla="*/ 306748 h 604957"/>
              <a:gd name="connsiteX12" fmla="*/ 129276 w 605874"/>
              <a:gd name="connsiteY12" fmla="*/ 335539 h 604957"/>
              <a:gd name="connsiteX13" fmla="*/ 100485 w 605874"/>
              <a:gd name="connsiteY13" fmla="*/ 306748 h 604957"/>
              <a:gd name="connsiteX14" fmla="*/ 129276 w 605874"/>
              <a:gd name="connsiteY14" fmla="*/ 277957 h 604957"/>
              <a:gd name="connsiteX15" fmla="*/ 302407 w 605874"/>
              <a:gd name="connsiteY15" fmla="*/ 189186 h 604957"/>
              <a:gd name="connsiteX16" fmla="*/ 318389 w 605874"/>
              <a:gd name="connsiteY16" fmla="*/ 205154 h 604957"/>
              <a:gd name="connsiteX17" fmla="*/ 318389 w 605874"/>
              <a:gd name="connsiteY17" fmla="*/ 305796 h 604957"/>
              <a:gd name="connsiteX18" fmla="*/ 394779 w 605874"/>
              <a:gd name="connsiteY18" fmla="*/ 305796 h 604957"/>
              <a:gd name="connsiteX19" fmla="*/ 410761 w 605874"/>
              <a:gd name="connsiteY19" fmla="*/ 321617 h 604957"/>
              <a:gd name="connsiteX20" fmla="*/ 394779 w 605874"/>
              <a:gd name="connsiteY20" fmla="*/ 337585 h 604957"/>
              <a:gd name="connsiteX21" fmla="*/ 302407 w 605874"/>
              <a:gd name="connsiteY21" fmla="*/ 337585 h 604957"/>
              <a:gd name="connsiteX22" fmla="*/ 286425 w 605874"/>
              <a:gd name="connsiteY22" fmla="*/ 321617 h 604957"/>
              <a:gd name="connsiteX23" fmla="*/ 286425 w 605874"/>
              <a:gd name="connsiteY23" fmla="*/ 205154 h 604957"/>
              <a:gd name="connsiteX24" fmla="*/ 302407 w 605874"/>
              <a:gd name="connsiteY24" fmla="*/ 189186 h 604957"/>
              <a:gd name="connsiteX25" fmla="*/ 302902 w 605874"/>
              <a:gd name="connsiteY25" fmla="*/ 92088 h 604957"/>
              <a:gd name="connsiteX26" fmla="*/ 331728 w 605874"/>
              <a:gd name="connsiteY26" fmla="*/ 120879 h 604957"/>
              <a:gd name="connsiteX27" fmla="*/ 302902 w 605874"/>
              <a:gd name="connsiteY27" fmla="*/ 149670 h 604957"/>
              <a:gd name="connsiteX28" fmla="*/ 274076 w 605874"/>
              <a:gd name="connsiteY28" fmla="*/ 120879 h 604957"/>
              <a:gd name="connsiteX29" fmla="*/ 302902 w 605874"/>
              <a:gd name="connsiteY29" fmla="*/ 92088 h 604957"/>
              <a:gd name="connsiteX30" fmla="*/ 302864 w 605874"/>
              <a:gd name="connsiteY30" fmla="*/ 74393 h 604957"/>
              <a:gd name="connsiteX31" fmla="*/ 74506 w 605874"/>
              <a:gd name="connsiteY31" fmla="*/ 302406 h 604957"/>
              <a:gd name="connsiteX32" fmla="*/ 302864 w 605874"/>
              <a:gd name="connsiteY32" fmla="*/ 530564 h 604957"/>
              <a:gd name="connsiteX33" fmla="*/ 531368 w 605874"/>
              <a:gd name="connsiteY33" fmla="*/ 302406 h 604957"/>
              <a:gd name="connsiteX34" fmla="*/ 302864 w 605874"/>
              <a:gd name="connsiteY34" fmla="*/ 74393 h 604957"/>
              <a:gd name="connsiteX35" fmla="*/ 302864 w 605874"/>
              <a:gd name="connsiteY35" fmla="*/ 0 h 604957"/>
              <a:gd name="connsiteX36" fmla="*/ 605874 w 605874"/>
              <a:gd name="connsiteY36" fmla="*/ 302406 h 604957"/>
              <a:gd name="connsiteX37" fmla="*/ 302864 w 605874"/>
              <a:gd name="connsiteY37" fmla="*/ 604957 h 604957"/>
              <a:gd name="connsiteX38" fmla="*/ 0 w 605874"/>
              <a:gd name="connsiteY38" fmla="*/ 302406 h 604957"/>
              <a:gd name="connsiteX39" fmla="*/ 302864 w 605874"/>
              <a:gd name="connsiteY39" fmla="*/ 0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5874" h="604957">
                <a:moveTo>
                  <a:pt x="302902" y="455288"/>
                </a:moveTo>
                <a:cubicBezTo>
                  <a:pt x="318822" y="455288"/>
                  <a:pt x="331728" y="468178"/>
                  <a:pt x="331728" y="484079"/>
                </a:cubicBezTo>
                <a:cubicBezTo>
                  <a:pt x="331728" y="499980"/>
                  <a:pt x="318822" y="512870"/>
                  <a:pt x="302902" y="512870"/>
                </a:cubicBezTo>
                <a:cubicBezTo>
                  <a:pt x="286982" y="512870"/>
                  <a:pt x="274076" y="499980"/>
                  <a:pt x="274076" y="484079"/>
                </a:cubicBezTo>
                <a:cubicBezTo>
                  <a:pt x="274076" y="468178"/>
                  <a:pt x="286982" y="455288"/>
                  <a:pt x="302902" y="455288"/>
                </a:cubicBezTo>
                <a:close/>
                <a:moveTo>
                  <a:pt x="472611" y="277957"/>
                </a:moveTo>
                <a:cubicBezTo>
                  <a:pt x="488531" y="277957"/>
                  <a:pt x="501437" y="290847"/>
                  <a:pt x="501437" y="306748"/>
                </a:cubicBezTo>
                <a:cubicBezTo>
                  <a:pt x="501437" y="322649"/>
                  <a:pt x="488531" y="335539"/>
                  <a:pt x="472611" y="335539"/>
                </a:cubicBezTo>
                <a:cubicBezTo>
                  <a:pt x="456691" y="335539"/>
                  <a:pt x="443785" y="322649"/>
                  <a:pt x="443785" y="306748"/>
                </a:cubicBezTo>
                <a:cubicBezTo>
                  <a:pt x="443785" y="290847"/>
                  <a:pt x="456691" y="277957"/>
                  <a:pt x="472611" y="277957"/>
                </a:cubicBezTo>
                <a:close/>
                <a:moveTo>
                  <a:pt x="129276" y="277957"/>
                </a:moveTo>
                <a:cubicBezTo>
                  <a:pt x="145177" y="277957"/>
                  <a:pt x="158067" y="290847"/>
                  <a:pt x="158067" y="306748"/>
                </a:cubicBezTo>
                <a:cubicBezTo>
                  <a:pt x="158067" y="322649"/>
                  <a:pt x="145177" y="335539"/>
                  <a:pt x="129276" y="335539"/>
                </a:cubicBezTo>
                <a:cubicBezTo>
                  <a:pt x="113375" y="335539"/>
                  <a:pt x="100485" y="322649"/>
                  <a:pt x="100485" y="306748"/>
                </a:cubicBezTo>
                <a:cubicBezTo>
                  <a:pt x="100485" y="290847"/>
                  <a:pt x="113375" y="277957"/>
                  <a:pt x="129276" y="277957"/>
                </a:cubicBezTo>
                <a:close/>
                <a:moveTo>
                  <a:pt x="302407" y="189186"/>
                </a:moveTo>
                <a:cubicBezTo>
                  <a:pt x="311204" y="189186"/>
                  <a:pt x="318389" y="196218"/>
                  <a:pt x="318389" y="205154"/>
                </a:cubicBezTo>
                <a:lnTo>
                  <a:pt x="318389" y="305796"/>
                </a:lnTo>
                <a:lnTo>
                  <a:pt x="394779" y="305796"/>
                </a:lnTo>
                <a:cubicBezTo>
                  <a:pt x="403576" y="305796"/>
                  <a:pt x="410761" y="312828"/>
                  <a:pt x="410761" y="321617"/>
                </a:cubicBezTo>
                <a:cubicBezTo>
                  <a:pt x="410761" y="330554"/>
                  <a:pt x="403576" y="337585"/>
                  <a:pt x="394779" y="337585"/>
                </a:cubicBezTo>
                <a:lnTo>
                  <a:pt x="302407" y="337585"/>
                </a:lnTo>
                <a:cubicBezTo>
                  <a:pt x="293610" y="337585"/>
                  <a:pt x="286425" y="330554"/>
                  <a:pt x="286425" y="321617"/>
                </a:cubicBezTo>
                <a:lnTo>
                  <a:pt x="286425" y="205154"/>
                </a:lnTo>
                <a:cubicBezTo>
                  <a:pt x="286425" y="196218"/>
                  <a:pt x="293610" y="189186"/>
                  <a:pt x="302407" y="189186"/>
                </a:cubicBezTo>
                <a:close/>
                <a:moveTo>
                  <a:pt x="302902" y="92088"/>
                </a:moveTo>
                <a:cubicBezTo>
                  <a:pt x="318822" y="92088"/>
                  <a:pt x="331728" y="104978"/>
                  <a:pt x="331728" y="120879"/>
                </a:cubicBezTo>
                <a:cubicBezTo>
                  <a:pt x="331728" y="136780"/>
                  <a:pt x="318822" y="149670"/>
                  <a:pt x="302902" y="149670"/>
                </a:cubicBezTo>
                <a:cubicBezTo>
                  <a:pt x="286982" y="149670"/>
                  <a:pt x="274076" y="136780"/>
                  <a:pt x="274076" y="120879"/>
                </a:cubicBezTo>
                <a:cubicBezTo>
                  <a:pt x="274076" y="104978"/>
                  <a:pt x="286982" y="92088"/>
                  <a:pt x="302902" y="92088"/>
                </a:cubicBezTo>
                <a:close/>
                <a:moveTo>
                  <a:pt x="302864" y="74393"/>
                </a:moveTo>
                <a:cubicBezTo>
                  <a:pt x="176878" y="74393"/>
                  <a:pt x="74506" y="176757"/>
                  <a:pt x="74506" y="302406"/>
                </a:cubicBezTo>
                <a:cubicBezTo>
                  <a:pt x="74506" y="428200"/>
                  <a:pt x="176878" y="530564"/>
                  <a:pt x="302864" y="530564"/>
                </a:cubicBezTo>
                <a:cubicBezTo>
                  <a:pt x="428849" y="530564"/>
                  <a:pt x="531368" y="428200"/>
                  <a:pt x="531368" y="302406"/>
                </a:cubicBezTo>
                <a:cubicBezTo>
                  <a:pt x="531368" y="176610"/>
                  <a:pt x="428849" y="74393"/>
                  <a:pt x="302864" y="74393"/>
                </a:cubicBezTo>
                <a:close/>
                <a:moveTo>
                  <a:pt x="302864" y="0"/>
                </a:moveTo>
                <a:cubicBezTo>
                  <a:pt x="469915" y="0"/>
                  <a:pt x="605874" y="135753"/>
                  <a:pt x="605874" y="302406"/>
                </a:cubicBezTo>
                <a:cubicBezTo>
                  <a:pt x="605874" y="469204"/>
                  <a:pt x="469915" y="604957"/>
                  <a:pt x="302864" y="604957"/>
                </a:cubicBezTo>
                <a:cubicBezTo>
                  <a:pt x="135959" y="604957"/>
                  <a:pt x="0" y="469204"/>
                  <a:pt x="0" y="302406"/>
                </a:cubicBezTo>
                <a:cubicBezTo>
                  <a:pt x="0" y="135753"/>
                  <a:pt x="135959" y="0"/>
                  <a:pt x="30286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图形 10">
            <a:extLst>
              <a:ext uri="{FF2B5EF4-FFF2-40B4-BE49-F238E27FC236}">
                <a16:creationId xmlns:a16="http://schemas.microsoft.com/office/drawing/2014/main" id="{B2E59358-6199-46CF-86E6-11B659C9CA94}"/>
              </a:ext>
            </a:extLst>
          </p:cNvPr>
          <p:cNvSpPr/>
          <p:nvPr/>
        </p:nvSpPr>
        <p:spPr>
          <a:xfrm>
            <a:off x="8549030" y="5284040"/>
            <a:ext cx="2570836" cy="2566937"/>
          </a:xfrm>
          <a:custGeom>
            <a:avLst/>
            <a:gdLst>
              <a:gd name="connsiteX0" fmla="*/ 302902 w 605874"/>
              <a:gd name="connsiteY0" fmla="*/ 455288 h 604957"/>
              <a:gd name="connsiteX1" fmla="*/ 331728 w 605874"/>
              <a:gd name="connsiteY1" fmla="*/ 484079 h 604957"/>
              <a:gd name="connsiteX2" fmla="*/ 302902 w 605874"/>
              <a:gd name="connsiteY2" fmla="*/ 512870 h 604957"/>
              <a:gd name="connsiteX3" fmla="*/ 274076 w 605874"/>
              <a:gd name="connsiteY3" fmla="*/ 484079 h 604957"/>
              <a:gd name="connsiteX4" fmla="*/ 302902 w 605874"/>
              <a:gd name="connsiteY4" fmla="*/ 455288 h 604957"/>
              <a:gd name="connsiteX5" fmla="*/ 472611 w 605874"/>
              <a:gd name="connsiteY5" fmla="*/ 277957 h 604957"/>
              <a:gd name="connsiteX6" fmla="*/ 501437 w 605874"/>
              <a:gd name="connsiteY6" fmla="*/ 306748 h 604957"/>
              <a:gd name="connsiteX7" fmla="*/ 472611 w 605874"/>
              <a:gd name="connsiteY7" fmla="*/ 335539 h 604957"/>
              <a:gd name="connsiteX8" fmla="*/ 443785 w 605874"/>
              <a:gd name="connsiteY8" fmla="*/ 306748 h 604957"/>
              <a:gd name="connsiteX9" fmla="*/ 472611 w 605874"/>
              <a:gd name="connsiteY9" fmla="*/ 277957 h 604957"/>
              <a:gd name="connsiteX10" fmla="*/ 129276 w 605874"/>
              <a:gd name="connsiteY10" fmla="*/ 277957 h 604957"/>
              <a:gd name="connsiteX11" fmla="*/ 158067 w 605874"/>
              <a:gd name="connsiteY11" fmla="*/ 306748 h 604957"/>
              <a:gd name="connsiteX12" fmla="*/ 129276 w 605874"/>
              <a:gd name="connsiteY12" fmla="*/ 335539 h 604957"/>
              <a:gd name="connsiteX13" fmla="*/ 100485 w 605874"/>
              <a:gd name="connsiteY13" fmla="*/ 306748 h 604957"/>
              <a:gd name="connsiteX14" fmla="*/ 129276 w 605874"/>
              <a:gd name="connsiteY14" fmla="*/ 277957 h 604957"/>
              <a:gd name="connsiteX15" fmla="*/ 302407 w 605874"/>
              <a:gd name="connsiteY15" fmla="*/ 189186 h 604957"/>
              <a:gd name="connsiteX16" fmla="*/ 318389 w 605874"/>
              <a:gd name="connsiteY16" fmla="*/ 205154 h 604957"/>
              <a:gd name="connsiteX17" fmla="*/ 318389 w 605874"/>
              <a:gd name="connsiteY17" fmla="*/ 305796 h 604957"/>
              <a:gd name="connsiteX18" fmla="*/ 394779 w 605874"/>
              <a:gd name="connsiteY18" fmla="*/ 305796 h 604957"/>
              <a:gd name="connsiteX19" fmla="*/ 410761 w 605874"/>
              <a:gd name="connsiteY19" fmla="*/ 321617 h 604957"/>
              <a:gd name="connsiteX20" fmla="*/ 394779 w 605874"/>
              <a:gd name="connsiteY20" fmla="*/ 337585 h 604957"/>
              <a:gd name="connsiteX21" fmla="*/ 302407 w 605874"/>
              <a:gd name="connsiteY21" fmla="*/ 337585 h 604957"/>
              <a:gd name="connsiteX22" fmla="*/ 286425 w 605874"/>
              <a:gd name="connsiteY22" fmla="*/ 321617 h 604957"/>
              <a:gd name="connsiteX23" fmla="*/ 286425 w 605874"/>
              <a:gd name="connsiteY23" fmla="*/ 205154 h 604957"/>
              <a:gd name="connsiteX24" fmla="*/ 302407 w 605874"/>
              <a:gd name="connsiteY24" fmla="*/ 189186 h 604957"/>
              <a:gd name="connsiteX25" fmla="*/ 302902 w 605874"/>
              <a:gd name="connsiteY25" fmla="*/ 92088 h 604957"/>
              <a:gd name="connsiteX26" fmla="*/ 331728 w 605874"/>
              <a:gd name="connsiteY26" fmla="*/ 120879 h 604957"/>
              <a:gd name="connsiteX27" fmla="*/ 302902 w 605874"/>
              <a:gd name="connsiteY27" fmla="*/ 149670 h 604957"/>
              <a:gd name="connsiteX28" fmla="*/ 274076 w 605874"/>
              <a:gd name="connsiteY28" fmla="*/ 120879 h 604957"/>
              <a:gd name="connsiteX29" fmla="*/ 302902 w 605874"/>
              <a:gd name="connsiteY29" fmla="*/ 92088 h 604957"/>
              <a:gd name="connsiteX30" fmla="*/ 302864 w 605874"/>
              <a:gd name="connsiteY30" fmla="*/ 74393 h 604957"/>
              <a:gd name="connsiteX31" fmla="*/ 74506 w 605874"/>
              <a:gd name="connsiteY31" fmla="*/ 302406 h 604957"/>
              <a:gd name="connsiteX32" fmla="*/ 302864 w 605874"/>
              <a:gd name="connsiteY32" fmla="*/ 530564 h 604957"/>
              <a:gd name="connsiteX33" fmla="*/ 531368 w 605874"/>
              <a:gd name="connsiteY33" fmla="*/ 302406 h 604957"/>
              <a:gd name="connsiteX34" fmla="*/ 302864 w 605874"/>
              <a:gd name="connsiteY34" fmla="*/ 74393 h 604957"/>
              <a:gd name="connsiteX35" fmla="*/ 302864 w 605874"/>
              <a:gd name="connsiteY35" fmla="*/ 0 h 604957"/>
              <a:gd name="connsiteX36" fmla="*/ 605874 w 605874"/>
              <a:gd name="connsiteY36" fmla="*/ 302406 h 604957"/>
              <a:gd name="connsiteX37" fmla="*/ 302864 w 605874"/>
              <a:gd name="connsiteY37" fmla="*/ 604957 h 604957"/>
              <a:gd name="connsiteX38" fmla="*/ 0 w 605874"/>
              <a:gd name="connsiteY38" fmla="*/ 302406 h 604957"/>
              <a:gd name="connsiteX39" fmla="*/ 302864 w 605874"/>
              <a:gd name="connsiteY39" fmla="*/ 0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5874" h="604957">
                <a:moveTo>
                  <a:pt x="302902" y="455288"/>
                </a:moveTo>
                <a:cubicBezTo>
                  <a:pt x="318822" y="455288"/>
                  <a:pt x="331728" y="468178"/>
                  <a:pt x="331728" y="484079"/>
                </a:cubicBezTo>
                <a:cubicBezTo>
                  <a:pt x="331728" y="499980"/>
                  <a:pt x="318822" y="512870"/>
                  <a:pt x="302902" y="512870"/>
                </a:cubicBezTo>
                <a:cubicBezTo>
                  <a:pt x="286982" y="512870"/>
                  <a:pt x="274076" y="499980"/>
                  <a:pt x="274076" y="484079"/>
                </a:cubicBezTo>
                <a:cubicBezTo>
                  <a:pt x="274076" y="468178"/>
                  <a:pt x="286982" y="455288"/>
                  <a:pt x="302902" y="455288"/>
                </a:cubicBezTo>
                <a:close/>
                <a:moveTo>
                  <a:pt x="472611" y="277957"/>
                </a:moveTo>
                <a:cubicBezTo>
                  <a:pt x="488531" y="277957"/>
                  <a:pt x="501437" y="290847"/>
                  <a:pt x="501437" y="306748"/>
                </a:cubicBezTo>
                <a:cubicBezTo>
                  <a:pt x="501437" y="322649"/>
                  <a:pt x="488531" y="335539"/>
                  <a:pt x="472611" y="335539"/>
                </a:cubicBezTo>
                <a:cubicBezTo>
                  <a:pt x="456691" y="335539"/>
                  <a:pt x="443785" y="322649"/>
                  <a:pt x="443785" y="306748"/>
                </a:cubicBezTo>
                <a:cubicBezTo>
                  <a:pt x="443785" y="290847"/>
                  <a:pt x="456691" y="277957"/>
                  <a:pt x="472611" y="277957"/>
                </a:cubicBezTo>
                <a:close/>
                <a:moveTo>
                  <a:pt x="129276" y="277957"/>
                </a:moveTo>
                <a:cubicBezTo>
                  <a:pt x="145177" y="277957"/>
                  <a:pt x="158067" y="290847"/>
                  <a:pt x="158067" y="306748"/>
                </a:cubicBezTo>
                <a:cubicBezTo>
                  <a:pt x="158067" y="322649"/>
                  <a:pt x="145177" y="335539"/>
                  <a:pt x="129276" y="335539"/>
                </a:cubicBezTo>
                <a:cubicBezTo>
                  <a:pt x="113375" y="335539"/>
                  <a:pt x="100485" y="322649"/>
                  <a:pt x="100485" y="306748"/>
                </a:cubicBezTo>
                <a:cubicBezTo>
                  <a:pt x="100485" y="290847"/>
                  <a:pt x="113375" y="277957"/>
                  <a:pt x="129276" y="277957"/>
                </a:cubicBezTo>
                <a:close/>
                <a:moveTo>
                  <a:pt x="302407" y="189186"/>
                </a:moveTo>
                <a:cubicBezTo>
                  <a:pt x="311204" y="189186"/>
                  <a:pt x="318389" y="196218"/>
                  <a:pt x="318389" y="205154"/>
                </a:cubicBezTo>
                <a:lnTo>
                  <a:pt x="318389" y="305796"/>
                </a:lnTo>
                <a:lnTo>
                  <a:pt x="394779" y="305796"/>
                </a:lnTo>
                <a:cubicBezTo>
                  <a:pt x="403576" y="305796"/>
                  <a:pt x="410761" y="312828"/>
                  <a:pt x="410761" y="321617"/>
                </a:cubicBezTo>
                <a:cubicBezTo>
                  <a:pt x="410761" y="330554"/>
                  <a:pt x="403576" y="337585"/>
                  <a:pt x="394779" y="337585"/>
                </a:cubicBezTo>
                <a:lnTo>
                  <a:pt x="302407" y="337585"/>
                </a:lnTo>
                <a:cubicBezTo>
                  <a:pt x="293610" y="337585"/>
                  <a:pt x="286425" y="330554"/>
                  <a:pt x="286425" y="321617"/>
                </a:cubicBezTo>
                <a:lnTo>
                  <a:pt x="286425" y="205154"/>
                </a:lnTo>
                <a:cubicBezTo>
                  <a:pt x="286425" y="196218"/>
                  <a:pt x="293610" y="189186"/>
                  <a:pt x="302407" y="189186"/>
                </a:cubicBezTo>
                <a:close/>
                <a:moveTo>
                  <a:pt x="302902" y="92088"/>
                </a:moveTo>
                <a:cubicBezTo>
                  <a:pt x="318822" y="92088"/>
                  <a:pt x="331728" y="104978"/>
                  <a:pt x="331728" y="120879"/>
                </a:cubicBezTo>
                <a:cubicBezTo>
                  <a:pt x="331728" y="136780"/>
                  <a:pt x="318822" y="149670"/>
                  <a:pt x="302902" y="149670"/>
                </a:cubicBezTo>
                <a:cubicBezTo>
                  <a:pt x="286982" y="149670"/>
                  <a:pt x="274076" y="136780"/>
                  <a:pt x="274076" y="120879"/>
                </a:cubicBezTo>
                <a:cubicBezTo>
                  <a:pt x="274076" y="104978"/>
                  <a:pt x="286982" y="92088"/>
                  <a:pt x="302902" y="92088"/>
                </a:cubicBezTo>
                <a:close/>
                <a:moveTo>
                  <a:pt x="302864" y="74393"/>
                </a:moveTo>
                <a:cubicBezTo>
                  <a:pt x="176878" y="74393"/>
                  <a:pt x="74506" y="176757"/>
                  <a:pt x="74506" y="302406"/>
                </a:cubicBezTo>
                <a:cubicBezTo>
                  <a:pt x="74506" y="428200"/>
                  <a:pt x="176878" y="530564"/>
                  <a:pt x="302864" y="530564"/>
                </a:cubicBezTo>
                <a:cubicBezTo>
                  <a:pt x="428849" y="530564"/>
                  <a:pt x="531368" y="428200"/>
                  <a:pt x="531368" y="302406"/>
                </a:cubicBezTo>
                <a:cubicBezTo>
                  <a:pt x="531368" y="176610"/>
                  <a:pt x="428849" y="74393"/>
                  <a:pt x="302864" y="74393"/>
                </a:cubicBezTo>
                <a:close/>
                <a:moveTo>
                  <a:pt x="302864" y="0"/>
                </a:moveTo>
                <a:cubicBezTo>
                  <a:pt x="469915" y="0"/>
                  <a:pt x="605874" y="135753"/>
                  <a:pt x="605874" y="302406"/>
                </a:cubicBezTo>
                <a:cubicBezTo>
                  <a:pt x="605874" y="469204"/>
                  <a:pt x="469915" y="604957"/>
                  <a:pt x="302864" y="604957"/>
                </a:cubicBezTo>
                <a:cubicBezTo>
                  <a:pt x="135959" y="604957"/>
                  <a:pt x="0" y="469204"/>
                  <a:pt x="0" y="302406"/>
                </a:cubicBezTo>
                <a:cubicBezTo>
                  <a:pt x="0" y="135753"/>
                  <a:pt x="135959" y="0"/>
                  <a:pt x="30286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4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5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AAE31E-8636-4A5C-8424-6C5198D8F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297" y="2771795"/>
            <a:ext cx="954107" cy="923330"/>
          </a:xfrm>
        </p:spPr>
        <p:txBody>
          <a:bodyPr/>
          <a:lstStyle/>
          <a:p>
            <a:r>
              <a:rPr lang="zh-CN" altLang="en-US" sz="6000" dirty="0">
                <a:gradFill flip="none" rotWithShape="1">
                  <a:gsLst>
                    <a:gs pos="4400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F33C25-464C-44ED-A1EB-65E1EC7AB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4656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者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B7078D-FD5A-48F3-8C37-9921D9FAFA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1952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简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945193-022C-487C-ACD9-5F5EF7A333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247" y="2771795"/>
            <a:ext cx="954107" cy="92333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F7B58AA-2E02-4749-B70C-061FFAF922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8680" y="3747652"/>
            <a:ext cx="4544193" cy="313932"/>
          </a:xfrm>
        </p:spPr>
        <p:txBody>
          <a:bodyPr/>
          <a:lstStyle/>
          <a:p>
            <a:r>
              <a:rPr lang="en-US" altLang="zh-CN" sz="1600" spc="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Introduction to The Author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D5777C-8EEF-4AFE-A4C8-7CD17246CF7B}"/>
              </a:ext>
            </a:extLst>
          </p:cNvPr>
          <p:cNvSpPr txBox="1"/>
          <p:nvPr/>
        </p:nvSpPr>
        <p:spPr>
          <a:xfrm>
            <a:off x="146462" y="131802"/>
            <a:ext cx="103105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6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18F5FC8-AA86-40D8-81B3-31FE5E568B6F}"/>
              </a:ext>
            </a:extLst>
          </p:cNvPr>
          <p:cNvSpPr txBox="1"/>
          <p:nvPr/>
        </p:nvSpPr>
        <p:spPr>
          <a:xfrm>
            <a:off x="11003374" y="131802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6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者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5BE938-5396-40A6-8641-53EE2838FEC7}"/>
              </a:ext>
            </a:extLst>
          </p:cNvPr>
          <p:cNvSpPr txBox="1"/>
          <p:nvPr/>
        </p:nvSpPr>
        <p:spPr>
          <a:xfrm>
            <a:off x="146462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简</a:t>
            </a:r>
            <a:endParaRPr lang="zh-CN" altLang="en-US" sz="66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9241B8-0839-46F0-9400-75563539AED7}"/>
              </a:ext>
            </a:extLst>
          </p:cNvPr>
          <p:cNvSpPr txBox="1"/>
          <p:nvPr/>
        </p:nvSpPr>
        <p:spPr>
          <a:xfrm>
            <a:off x="11003374" y="5582503"/>
            <a:ext cx="103105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介</a:t>
            </a:r>
            <a:endParaRPr lang="zh-CN" altLang="en-US" sz="66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PA-文本框 13">
            <a:extLst>
              <a:ext uri="{FF2B5EF4-FFF2-40B4-BE49-F238E27FC236}">
                <a16:creationId xmlns:a16="http://schemas.microsoft.com/office/drawing/2014/main" id="{FA765BF3-D20B-415C-AB31-C44B088152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27262" y="2086240"/>
            <a:ext cx="4591814" cy="2883555"/>
          </a:xfrm>
          <a:custGeom>
            <a:avLst/>
            <a:gdLst/>
            <a:ahLst/>
            <a:cxnLst/>
            <a:rect l="l" t="t" r="r" b="b"/>
            <a:pathLst>
              <a:path w="4591814" h="2883555">
                <a:moveTo>
                  <a:pt x="2406350" y="2366875"/>
                </a:moveTo>
                <a:cubicBezTo>
                  <a:pt x="2334597" y="2370292"/>
                  <a:pt x="2285907" y="2386522"/>
                  <a:pt x="2260280" y="2415565"/>
                </a:cubicBezTo>
                <a:cubicBezTo>
                  <a:pt x="2234654" y="2444608"/>
                  <a:pt x="2229956" y="2479631"/>
                  <a:pt x="2246186" y="2520633"/>
                </a:cubicBezTo>
                <a:cubicBezTo>
                  <a:pt x="2262416" y="2561635"/>
                  <a:pt x="2297438" y="2594095"/>
                  <a:pt x="2351254" y="2618013"/>
                </a:cubicBezTo>
                <a:cubicBezTo>
                  <a:pt x="2405069" y="2641931"/>
                  <a:pt x="2476823" y="2650473"/>
                  <a:pt x="2566515" y="2643640"/>
                </a:cubicBezTo>
                <a:cubicBezTo>
                  <a:pt x="2656207" y="2636806"/>
                  <a:pt x="2761702" y="2600075"/>
                  <a:pt x="2883000" y="2533446"/>
                </a:cubicBezTo>
                <a:cubicBezTo>
                  <a:pt x="2848832" y="2519779"/>
                  <a:pt x="2817653" y="2506112"/>
                  <a:pt x="2789464" y="2492444"/>
                </a:cubicBezTo>
                <a:cubicBezTo>
                  <a:pt x="2761275" y="2478777"/>
                  <a:pt x="2729242" y="2460838"/>
                  <a:pt x="2693365" y="2438629"/>
                </a:cubicBezTo>
                <a:cubicBezTo>
                  <a:pt x="2573776" y="2387376"/>
                  <a:pt x="2478104" y="2363458"/>
                  <a:pt x="2406350" y="2366875"/>
                </a:cubicBezTo>
                <a:close/>
                <a:moveTo>
                  <a:pt x="1584877" y="2845"/>
                </a:moveTo>
                <a:cubicBezTo>
                  <a:pt x="1606873" y="2845"/>
                  <a:pt x="1627694" y="5835"/>
                  <a:pt x="1647341" y="11814"/>
                </a:cubicBezTo>
                <a:cubicBezTo>
                  <a:pt x="1789140" y="57942"/>
                  <a:pt x="1898052" y="128841"/>
                  <a:pt x="1974077" y="224513"/>
                </a:cubicBezTo>
                <a:cubicBezTo>
                  <a:pt x="2050101" y="320184"/>
                  <a:pt x="2099646" y="430805"/>
                  <a:pt x="2122709" y="556374"/>
                </a:cubicBezTo>
                <a:cubicBezTo>
                  <a:pt x="2145773" y="681943"/>
                  <a:pt x="2144919" y="818617"/>
                  <a:pt x="2120147" y="966395"/>
                </a:cubicBezTo>
                <a:cubicBezTo>
                  <a:pt x="2095375" y="1114174"/>
                  <a:pt x="2053945" y="1263661"/>
                  <a:pt x="1995859" y="1414857"/>
                </a:cubicBezTo>
                <a:cubicBezTo>
                  <a:pt x="1937773" y="1566052"/>
                  <a:pt x="1865165" y="1715112"/>
                  <a:pt x="1778035" y="1862036"/>
                </a:cubicBezTo>
                <a:cubicBezTo>
                  <a:pt x="1690906" y="2008960"/>
                  <a:pt x="1595661" y="2143926"/>
                  <a:pt x="1492301" y="2266932"/>
                </a:cubicBezTo>
                <a:cubicBezTo>
                  <a:pt x="1388942" y="2389939"/>
                  <a:pt x="1281311" y="2497569"/>
                  <a:pt x="1169409" y="2589824"/>
                </a:cubicBezTo>
                <a:cubicBezTo>
                  <a:pt x="1057508" y="2682079"/>
                  <a:pt x="946460" y="2749135"/>
                  <a:pt x="836267" y="2790991"/>
                </a:cubicBezTo>
                <a:cubicBezTo>
                  <a:pt x="726074" y="2832847"/>
                  <a:pt x="620579" y="2845234"/>
                  <a:pt x="519782" y="2828149"/>
                </a:cubicBezTo>
                <a:cubicBezTo>
                  <a:pt x="418985" y="2811065"/>
                  <a:pt x="329293" y="2756395"/>
                  <a:pt x="250705" y="2664141"/>
                </a:cubicBezTo>
                <a:cubicBezTo>
                  <a:pt x="149908" y="2544551"/>
                  <a:pt x="80290" y="2403179"/>
                  <a:pt x="41850" y="2240025"/>
                </a:cubicBezTo>
                <a:cubicBezTo>
                  <a:pt x="3411" y="2076870"/>
                  <a:pt x="-8548" y="1906455"/>
                  <a:pt x="5973" y="1728779"/>
                </a:cubicBezTo>
                <a:cubicBezTo>
                  <a:pt x="20495" y="1551103"/>
                  <a:pt x="59362" y="1371719"/>
                  <a:pt x="122573" y="1190626"/>
                </a:cubicBezTo>
                <a:cubicBezTo>
                  <a:pt x="185785" y="1009533"/>
                  <a:pt x="268643" y="840826"/>
                  <a:pt x="371149" y="684506"/>
                </a:cubicBezTo>
                <a:cubicBezTo>
                  <a:pt x="473654" y="528185"/>
                  <a:pt x="593671" y="390657"/>
                  <a:pt x="731199" y="271922"/>
                </a:cubicBezTo>
                <a:cubicBezTo>
                  <a:pt x="868727" y="153186"/>
                  <a:pt x="1018641" y="66484"/>
                  <a:pt x="1180941" y="11814"/>
                </a:cubicBezTo>
                <a:cubicBezTo>
                  <a:pt x="1049393" y="97235"/>
                  <a:pt x="932366" y="201449"/>
                  <a:pt x="829860" y="324456"/>
                </a:cubicBezTo>
                <a:cubicBezTo>
                  <a:pt x="727355" y="447462"/>
                  <a:pt x="640653" y="581573"/>
                  <a:pt x="569753" y="726789"/>
                </a:cubicBezTo>
                <a:cubicBezTo>
                  <a:pt x="498854" y="872005"/>
                  <a:pt x="445038" y="1023201"/>
                  <a:pt x="408307" y="1180375"/>
                </a:cubicBezTo>
                <a:cubicBezTo>
                  <a:pt x="371576" y="1337550"/>
                  <a:pt x="352783" y="1492590"/>
                  <a:pt x="351929" y="1645493"/>
                </a:cubicBezTo>
                <a:cubicBezTo>
                  <a:pt x="351075" y="1798397"/>
                  <a:pt x="369013" y="1944468"/>
                  <a:pt x="405744" y="2083704"/>
                </a:cubicBezTo>
                <a:cubicBezTo>
                  <a:pt x="442476" y="2222940"/>
                  <a:pt x="499281" y="2347228"/>
                  <a:pt x="576160" y="2456567"/>
                </a:cubicBezTo>
                <a:cubicBezTo>
                  <a:pt x="646205" y="2552239"/>
                  <a:pt x="721376" y="2606909"/>
                  <a:pt x="801671" y="2620576"/>
                </a:cubicBezTo>
                <a:cubicBezTo>
                  <a:pt x="881967" y="2634243"/>
                  <a:pt x="962690" y="2617586"/>
                  <a:pt x="1043841" y="2570604"/>
                </a:cubicBezTo>
                <a:cubicBezTo>
                  <a:pt x="1124991" y="2523623"/>
                  <a:pt x="1204432" y="2452296"/>
                  <a:pt x="1282165" y="2356624"/>
                </a:cubicBezTo>
                <a:cubicBezTo>
                  <a:pt x="1359899" y="2260953"/>
                  <a:pt x="1431225" y="2151187"/>
                  <a:pt x="1496145" y="2027326"/>
                </a:cubicBezTo>
                <a:cubicBezTo>
                  <a:pt x="1561065" y="1903465"/>
                  <a:pt x="1617016" y="1771062"/>
                  <a:pt x="1663998" y="1630118"/>
                </a:cubicBezTo>
                <a:cubicBezTo>
                  <a:pt x="1710980" y="1489173"/>
                  <a:pt x="1743867" y="1349936"/>
                  <a:pt x="1762659" y="1212408"/>
                </a:cubicBezTo>
                <a:cubicBezTo>
                  <a:pt x="1781452" y="1074880"/>
                  <a:pt x="1784015" y="945040"/>
                  <a:pt x="1770347" y="822888"/>
                </a:cubicBezTo>
                <a:cubicBezTo>
                  <a:pt x="1756680" y="700736"/>
                  <a:pt x="1722511" y="596949"/>
                  <a:pt x="1667842" y="511528"/>
                </a:cubicBezTo>
                <a:cubicBezTo>
                  <a:pt x="1613172" y="426107"/>
                  <a:pt x="1535012" y="364176"/>
                  <a:pt x="1433361" y="325737"/>
                </a:cubicBezTo>
                <a:cubicBezTo>
                  <a:pt x="1331710" y="287297"/>
                  <a:pt x="1201442" y="283453"/>
                  <a:pt x="1042559" y="314205"/>
                </a:cubicBezTo>
                <a:cubicBezTo>
                  <a:pt x="1027183" y="317622"/>
                  <a:pt x="1025902" y="311215"/>
                  <a:pt x="1038715" y="294985"/>
                </a:cubicBezTo>
                <a:cubicBezTo>
                  <a:pt x="1051528" y="278755"/>
                  <a:pt x="1074165" y="257400"/>
                  <a:pt x="1106625" y="230919"/>
                </a:cubicBezTo>
                <a:cubicBezTo>
                  <a:pt x="1139085" y="204439"/>
                  <a:pt x="1177952" y="175823"/>
                  <a:pt x="1223225" y="145071"/>
                </a:cubicBezTo>
                <a:cubicBezTo>
                  <a:pt x="1268498" y="114320"/>
                  <a:pt x="1316334" y="87412"/>
                  <a:pt x="1366732" y="64348"/>
                </a:cubicBezTo>
                <a:cubicBezTo>
                  <a:pt x="1417131" y="41285"/>
                  <a:pt x="1466675" y="23773"/>
                  <a:pt x="1515365" y="11814"/>
                </a:cubicBezTo>
                <a:cubicBezTo>
                  <a:pt x="1539710" y="5835"/>
                  <a:pt x="1562881" y="2845"/>
                  <a:pt x="1584877" y="2845"/>
                </a:cubicBezTo>
                <a:close/>
                <a:moveTo>
                  <a:pt x="3523659" y="282"/>
                </a:moveTo>
                <a:cubicBezTo>
                  <a:pt x="3612497" y="-2280"/>
                  <a:pt x="3701762" y="12669"/>
                  <a:pt x="3791454" y="45128"/>
                </a:cubicBezTo>
                <a:cubicBezTo>
                  <a:pt x="3881146" y="77589"/>
                  <a:pt x="3968703" y="133112"/>
                  <a:pt x="4054124" y="211700"/>
                </a:cubicBezTo>
                <a:cubicBezTo>
                  <a:pt x="4136129" y="286870"/>
                  <a:pt x="4187808" y="378698"/>
                  <a:pt x="4209164" y="487183"/>
                </a:cubicBezTo>
                <a:cubicBezTo>
                  <a:pt x="4230519" y="595668"/>
                  <a:pt x="4228383" y="713549"/>
                  <a:pt x="4202757" y="840826"/>
                </a:cubicBezTo>
                <a:cubicBezTo>
                  <a:pt x="4177131" y="968104"/>
                  <a:pt x="4131857" y="1101788"/>
                  <a:pt x="4066937" y="1241878"/>
                </a:cubicBezTo>
                <a:cubicBezTo>
                  <a:pt x="4002017" y="1381969"/>
                  <a:pt x="3923857" y="1519924"/>
                  <a:pt x="3832456" y="1655744"/>
                </a:cubicBezTo>
                <a:cubicBezTo>
                  <a:pt x="3741055" y="1791564"/>
                  <a:pt x="3639831" y="1923112"/>
                  <a:pt x="3528784" y="2050390"/>
                </a:cubicBezTo>
                <a:cubicBezTo>
                  <a:pt x="3417737" y="2177667"/>
                  <a:pt x="3304126" y="2291705"/>
                  <a:pt x="3187954" y="2392501"/>
                </a:cubicBezTo>
                <a:cubicBezTo>
                  <a:pt x="3199913" y="2392501"/>
                  <a:pt x="3211444" y="2397200"/>
                  <a:pt x="3222549" y="2406596"/>
                </a:cubicBezTo>
                <a:cubicBezTo>
                  <a:pt x="3233654" y="2415992"/>
                  <a:pt x="3245186" y="2426670"/>
                  <a:pt x="3257145" y="2438629"/>
                </a:cubicBezTo>
                <a:cubicBezTo>
                  <a:pt x="3460447" y="2536009"/>
                  <a:pt x="3633425" y="2609044"/>
                  <a:pt x="3776078" y="2657734"/>
                </a:cubicBezTo>
                <a:cubicBezTo>
                  <a:pt x="3918732" y="2706424"/>
                  <a:pt x="4036186" y="2736749"/>
                  <a:pt x="4128441" y="2748708"/>
                </a:cubicBezTo>
                <a:cubicBezTo>
                  <a:pt x="4220696" y="2760667"/>
                  <a:pt x="4290314" y="2756823"/>
                  <a:pt x="4337295" y="2737176"/>
                </a:cubicBezTo>
                <a:cubicBezTo>
                  <a:pt x="4384277" y="2717529"/>
                  <a:pt x="4412893" y="2688913"/>
                  <a:pt x="4423144" y="2651327"/>
                </a:cubicBezTo>
                <a:cubicBezTo>
                  <a:pt x="4433394" y="2613742"/>
                  <a:pt x="4428269" y="2569750"/>
                  <a:pt x="4407768" y="2519352"/>
                </a:cubicBezTo>
                <a:cubicBezTo>
                  <a:pt x="4387267" y="2468953"/>
                  <a:pt x="4355661" y="2418128"/>
                  <a:pt x="4312950" y="2366875"/>
                </a:cubicBezTo>
                <a:cubicBezTo>
                  <a:pt x="4299283" y="2354916"/>
                  <a:pt x="4306544" y="2341249"/>
                  <a:pt x="4334733" y="2325873"/>
                </a:cubicBezTo>
                <a:cubicBezTo>
                  <a:pt x="4362922" y="2310497"/>
                  <a:pt x="4396663" y="2297684"/>
                  <a:pt x="4435957" y="2287433"/>
                </a:cubicBezTo>
                <a:cubicBezTo>
                  <a:pt x="4475250" y="2277183"/>
                  <a:pt x="4513263" y="2271630"/>
                  <a:pt x="4549994" y="2270776"/>
                </a:cubicBezTo>
                <a:lnTo>
                  <a:pt x="4591814" y="2275966"/>
                </a:lnTo>
                <a:lnTo>
                  <a:pt x="4591814" y="2566251"/>
                </a:lnTo>
                <a:lnTo>
                  <a:pt x="4574979" y="2594309"/>
                </a:lnTo>
                <a:cubicBezTo>
                  <a:pt x="4559177" y="2616518"/>
                  <a:pt x="4541025" y="2638514"/>
                  <a:pt x="4520524" y="2660297"/>
                </a:cubicBezTo>
                <a:cubicBezTo>
                  <a:pt x="4479522" y="2703861"/>
                  <a:pt x="4429550" y="2743155"/>
                  <a:pt x="4370610" y="2778178"/>
                </a:cubicBezTo>
                <a:cubicBezTo>
                  <a:pt x="4311669" y="2813201"/>
                  <a:pt x="4245468" y="2840535"/>
                  <a:pt x="4172005" y="2860182"/>
                </a:cubicBezTo>
                <a:cubicBezTo>
                  <a:pt x="4098543" y="2879829"/>
                  <a:pt x="4019101" y="2887090"/>
                  <a:pt x="3933680" y="2881965"/>
                </a:cubicBezTo>
                <a:cubicBezTo>
                  <a:pt x="3834592" y="2876839"/>
                  <a:pt x="3741910" y="2864880"/>
                  <a:pt x="3655635" y="2846088"/>
                </a:cubicBezTo>
                <a:cubicBezTo>
                  <a:pt x="3569359" y="2827295"/>
                  <a:pt x="3486928" y="2803804"/>
                  <a:pt x="3408340" y="2775615"/>
                </a:cubicBezTo>
                <a:cubicBezTo>
                  <a:pt x="3329753" y="2747426"/>
                  <a:pt x="3252874" y="2716675"/>
                  <a:pt x="3177703" y="2683360"/>
                </a:cubicBezTo>
                <a:cubicBezTo>
                  <a:pt x="3102533" y="2650046"/>
                  <a:pt x="3026508" y="2615451"/>
                  <a:pt x="2949629" y="2579574"/>
                </a:cubicBezTo>
                <a:cubicBezTo>
                  <a:pt x="2874458" y="2632535"/>
                  <a:pt x="2800569" y="2676954"/>
                  <a:pt x="2727961" y="2712831"/>
                </a:cubicBezTo>
                <a:cubicBezTo>
                  <a:pt x="2655353" y="2748708"/>
                  <a:pt x="2586162" y="2773907"/>
                  <a:pt x="2520388" y="2788428"/>
                </a:cubicBezTo>
                <a:cubicBezTo>
                  <a:pt x="2454613" y="2802950"/>
                  <a:pt x="2392683" y="2805513"/>
                  <a:pt x="2334597" y="2796116"/>
                </a:cubicBezTo>
                <a:cubicBezTo>
                  <a:pt x="2276510" y="2786720"/>
                  <a:pt x="2224403" y="2761521"/>
                  <a:pt x="2178276" y="2720519"/>
                </a:cubicBezTo>
                <a:cubicBezTo>
                  <a:pt x="2135565" y="2684642"/>
                  <a:pt x="2109512" y="2643213"/>
                  <a:pt x="2100115" y="2596231"/>
                </a:cubicBezTo>
                <a:cubicBezTo>
                  <a:pt x="2090719" y="2549249"/>
                  <a:pt x="2097126" y="2502695"/>
                  <a:pt x="2119335" y="2456567"/>
                </a:cubicBezTo>
                <a:cubicBezTo>
                  <a:pt x="2141545" y="2410440"/>
                  <a:pt x="2179130" y="2368584"/>
                  <a:pt x="2232091" y="2330998"/>
                </a:cubicBezTo>
                <a:cubicBezTo>
                  <a:pt x="2285052" y="2293413"/>
                  <a:pt x="2352535" y="2266505"/>
                  <a:pt x="2434539" y="2250275"/>
                </a:cubicBezTo>
                <a:cubicBezTo>
                  <a:pt x="2516544" y="2234045"/>
                  <a:pt x="2612642" y="2232337"/>
                  <a:pt x="2722836" y="2245150"/>
                </a:cubicBezTo>
                <a:cubicBezTo>
                  <a:pt x="2833029" y="2257963"/>
                  <a:pt x="2956462" y="2291705"/>
                  <a:pt x="3093136" y="2346374"/>
                </a:cubicBezTo>
                <a:cubicBezTo>
                  <a:pt x="3151223" y="2279745"/>
                  <a:pt x="3210590" y="2200731"/>
                  <a:pt x="3271239" y="2109330"/>
                </a:cubicBezTo>
                <a:cubicBezTo>
                  <a:pt x="3331888" y="2017930"/>
                  <a:pt x="3389975" y="1920550"/>
                  <a:pt x="3445499" y="1817190"/>
                </a:cubicBezTo>
                <a:cubicBezTo>
                  <a:pt x="3501022" y="1713830"/>
                  <a:pt x="3552275" y="1606627"/>
                  <a:pt x="3599257" y="1495579"/>
                </a:cubicBezTo>
                <a:cubicBezTo>
                  <a:pt x="3646238" y="1384532"/>
                  <a:pt x="3685105" y="1276047"/>
                  <a:pt x="3715856" y="1170125"/>
                </a:cubicBezTo>
                <a:cubicBezTo>
                  <a:pt x="3746608" y="1064203"/>
                  <a:pt x="3767536" y="962979"/>
                  <a:pt x="3778641" y="866453"/>
                </a:cubicBezTo>
                <a:cubicBezTo>
                  <a:pt x="3789746" y="769927"/>
                  <a:pt x="3787610" y="684933"/>
                  <a:pt x="3772234" y="611471"/>
                </a:cubicBezTo>
                <a:cubicBezTo>
                  <a:pt x="3756859" y="532883"/>
                  <a:pt x="3722263" y="469672"/>
                  <a:pt x="3668448" y="421836"/>
                </a:cubicBezTo>
                <a:cubicBezTo>
                  <a:pt x="3614632" y="374000"/>
                  <a:pt x="3550567" y="341540"/>
                  <a:pt x="3476250" y="324456"/>
                </a:cubicBezTo>
                <a:cubicBezTo>
                  <a:pt x="3401934" y="307371"/>
                  <a:pt x="3320783" y="306090"/>
                  <a:pt x="3232800" y="320612"/>
                </a:cubicBezTo>
                <a:cubicBezTo>
                  <a:pt x="3144816" y="335133"/>
                  <a:pt x="3058541" y="365885"/>
                  <a:pt x="2973974" y="412866"/>
                </a:cubicBezTo>
                <a:cubicBezTo>
                  <a:pt x="2889407" y="459848"/>
                  <a:pt x="2809965" y="523487"/>
                  <a:pt x="2735649" y="603783"/>
                </a:cubicBezTo>
                <a:cubicBezTo>
                  <a:pt x="2661332" y="684079"/>
                  <a:pt x="2601111" y="780604"/>
                  <a:pt x="2554983" y="893360"/>
                </a:cubicBezTo>
                <a:cubicBezTo>
                  <a:pt x="2546441" y="847233"/>
                  <a:pt x="2551993" y="793417"/>
                  <a:pt x="2571640" y="731914"/>
                </a:cubicBezTo>
                <a:cubicBezTo>
                  <a:pt x="2591287" y="670411"/>
                  <a:pt x="2622039" y="606772"/>
                  <a:pt x="2663895" y="540998"/>
                </a:cubicBezTo>
                <a:cubicBezTo>
                  <a:pt x="2705751" y="475224"/>
                  <a:pt x="2757431" y="410731"/>
                  <a:pt x="2818934" y="347519"/>
                </a:cubicBezTo>
                <a:cubicBezTo>
                  <a:pt x="2880438" y="284308"/>
                  <a:pt x="2948774" y="227075"/>
                  <a:pt x="3023945" y="175823"/>
                </a:cubicBezTo>
                <a:cubicBezTo>
                  <a:pt x="3099116" y="124570"/>
                  <a:pt x="3178985" y="83141"/>
                  <a:pt x="3263551" y="51535"/>
                </a:cubicBezTo>
                <a:cubicBezTo>
                  <a:pt x="3348118" y="19929"/>
                  <a:pt x="3434821" y="2845"/>
                  <a:pt x="3523659" y="28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  <a:effectLst>
            <a:outerShdw dist="88900" dir="2700000" algn="tl" rotWithShape="0">
              <a:schemeClr val="accent1">
                <a:lumMod val="5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41300">
                <a:blipFill dpi="0" rotWithShape="1">
                  <a:blip r:embed="rId3"/>
                  <a:srcRect/>
                  <a:tile tx="0" ty="0" sx="100000" sy="100000" flip="none" algn="ctr"/>
                </a:blip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  <a:latin typeface="+mj-lt"/>
              </a:defRPr>
            </a:lvl1pPr>
          </a:lstStyle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09978E-749F-4B44-885A-75EAE3E0434C}"/>
              </a:ext>
            </a:extLst>
          </p:cNvPr>
          <p:cNvSpPr txBox="1"/>
          <p:nvPr/>
        </p:nvSpPr>
        <p:spPr>
          <a:xfrm>
            <a:off x="1893039" y="3050629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</p:spTree>
    <p:extLst>
      <p:ext uri="{BB962C8B-B14F-4D97-AF65-F5344CB8AC3E}">
        <p14:creationId xmlns:p14="http://schemas.microsoft.com/office/powerpoint/2010/main" val="4235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F52948D9-C2EB-40B7-9210-19666C97FB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>
            <a:fillRect/>
          </a:stretch>
        </p:blipFill>
        <p:spPr/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FA4706B-F88E-4084-B53B-961AA6F061C4}"/>
              </a:ext>
            </a:extLst>
          </p:cNvPr>
          <p:cNvSpPr/>
          <p:nvPr/>
        </p:nvSpPr>
        <p:spPr>
          <a:xfrm>
            <a:off x="5532120" y="1137920"/>
            <a:ext cx="2726950" cy="11506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381000" dist="127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F6F8C7-1C8D-497E-8EF5-43DBF97ED688}"/>
              </a:ext>
            </a:extLst>
          </p:cNvPr>
          <p:cNvSpPr txBox="1"/>
          <p:nvPr/>
        </p:nvSpPr>
        <p:spPr>
          <a:xfrm>
            <a:off x="5916801" y="1356270"/>
            <a:ext cx="19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文森特·威廉·梵高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B8C474-C747-4035-A384-4A0118A3EE5F}"/>
              </a:ext>
            </a:extLst>
          </p:cNvPr>
          <p:cNvSpPr txBox="1"/>
          <p:nvPr/>
        </p:nvSpPr>
        <p:spPr>
          <a:xfrm>
            <a:off x="5510120" y="1718220"/>
            <a:ext cx="277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Vincent Willem van Gogh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06DF023-BD69-4FF2-9FFA-FB7368B6EA73}"/>
              </a:ext>
            </a:extLst>
          </p:cNvPr>
          <p:cNvSpPr txBox="1"/>
          <p:nvPr/>
        </p:nvSpPr>
        <p:spPr>
          <a:xfrm>
            <a:off x="6439172" y="3321050"/>
            <a:ext cx="1416167" cy="2264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国籍：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出生：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逝世：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主要成就：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dist">
              <a:lnSpc>
                <a:spcPct val="150000"/>
              </a:lnSpc>
            </a:pP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代表作品：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89DB93-6A06-4EB7-B53B-18821B7A2FF1}"/>
              </a:ext>
            </a:extLst>
          </p:cNvPr>
          <p:cNvSpPr txBox="1"/>
          <p:nvPr/>
        </p:nvSpPr>
        <p:spPr>
          <a:xfrm>
            <a:off x="6439172" y="2936896"/>
            <a:ext cx="20313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荷兰后印象派画家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16CABF-179D-4D3E-AE45-5B11141379B0}"/>
              </a:ext>
            </a:extLst>
          </p:cNvPr>
          <p:cNvSpPr txBox="1"/>
          <p:nvPr/>
        </p:nvSpPr>
        <p:spPr>
          <a:xfrm>
            <a:off x="7817239" y="3335872"/>
            <a:ext cx="3628708" cy="2633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荷兰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1853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1890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29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世界上最著名画家之一 对西方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世纪的艺术影响深远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自画像系列、星空、向日葵系列、吃土豆的人等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91814CC-A40A-4FFF-9F18-8DE1F3702565}"/>
              </a:ext>
            </a:extLst>
          </p:cNvPr>
          <p:cNvSpPr txBox="1"/>
          <p:nvPr/>
        </p:nvSpPr>
        <p:spPr>
          <a:xfrm>
            <a:off x="768350" y="464011"/>
            <a:ext cx="2031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作者简介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18B0C74-BD63-4476-AA3C-F12904B92A16}"/>
              </a:ext>
            </a:extLst>
          </p:cNvPr>
          <p:cNvGrpSpPr/>
          <p:nvPr/>
        </p:nvGrpSpPr>
        <p:grpSpPr>
          <a:xfrm>
            <a:off x="955855" y="387241"/>
            <a:ext cx="2261141" cy="638355"/>
            <a:chOff x="1247955" y="971909"/>
            <a:chExt cx="2261141" cy="63835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1A52807-93A7-4CFC-A1A9-BFFDA3D4AE10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/>
                  </a:gs>
                  <a:gs pos="59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F71AE4F-EF92-4C07-92B1-6A364AD6ADD5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/>
                  </a:gs>
                  <a:gs pos="59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44388F1-AE69-43A8-B207-7119EB9F723A}"/>
              </a:ext>
            </a:extLst>
          </p:cNvPr>
          <p:cNvSpPr txBox="1"/>
          <p:nvPr/>
        </p:nvSpPr>
        <p:spPr>
          <a:xfrm rot="5400000">
            <a:off x="10616319" y="906971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bg1">
                    <a:alpha val="5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作者简介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CF31D7-A4EC-4E3C-A67B-6187E84182A0}"/>
              </a:ext>
            </a:extLst>
          </p:cNvPr>
          <p:cNvSpPr txBox="1"/>
          <p:nvPr/>
        </p:nvSpPr>
        <p:spPr>
          <a:xfrm>
            <a:off x="10574194" y="996950"/>
            <a:ext cx="9499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Vincent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6D776B4-6CFF-4A23-AAA0-6C62805F643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8470497" y="3121562"/>
            <a:ext cx="276265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4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D0C5E47E-F19F-4D89-A594-BFDF7DE63A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1638"/>
          <a:stretch/>
        </p:blipFill>
        <p:spPr>
          <a:xfrm>
            <a:off x="9458961" y="787400"/>
            <a:ext cx="2733039" cy="3606484"/>
          </a:xfrm>
        </p:spPr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9811F980-3D65-42DB-BAAC-F7A1A9E3FE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>
          <a:xfrm>
            <a:off x="394261" y="4678084"/>
            <a:ext cx="3875405" cy="2179916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CADDD2-77FC-4C40-B0A7-7CF294E9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326" y="2787579"/>
            <a:ext cx="2149948" cy="369332"/>
          </a:xfrm>
        </p:spPr>
        <p:txBody>
          <a:bodyPr/>
          <a:lstStyle/>
          <a:p>
            <a:r>
              <a:rPr lang="zh-CN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文森特·威廉·梵高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A90C249-657C-4576-B479-384F26C816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8060" y="3597721"/>
            <a:ext cx="4198620" cy="1569660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他是表现主义的先驱，并深深影响了二十世纪艺术，尤其是野兽派与德国表现主义。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梵高的作品，如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星月夜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向日葵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与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麦田乌鸦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等，现已跻身于全球最具名、广为人知与昂贵的艺术作品的行列。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364A39D-C97E-41B7-81C3-0B2ABF173E4B}"/>
              </a:ext>
            </a:extLst>
          </p:cNvPr>
          <p:cNvSpPr txBox="1"/>
          <p:nvPr/>
        </p:nvSpPr>
        <p:spPr>
          <a:xfrm>
            <a:off x="6746158" y="3135679"/>
            <a:ext cx="2193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Vincent Willem van Gogh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5C0B3E3-CE48-4311-A0F1-E4F6C2B89210}"/>
              </a:ext>
            </a:extLst>
          </p:cNvPr>
          <p:cNvSpPr/>
          <p:nvPr/>
        </p:nvSpPr>
        <p:spPr>
          <a:xfrm>
            <a:off x="6643290" y="896183"/>
            <a:ext cx="838200" cy="23368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星月夜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5FEA773-EB0B-4B09-86B3-A740B43BDD9A}"/>
              </a:ext>
            </a:extLst>
          </p:cNvPr>
          <p:cNvCxnSpPr>
            <a:stCxn id="14" idx="1"/>
          </p:cNvCxnSpPr>
          <p:nvPr/>
        </p:nvCxnSpPr>
        <p:spPr>
          <a:xfrm flipH="1">
            <a:off x="6132795" y="1013023"/>
            <a:ext cx="51049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B60592D-294F-4F77-AD68-98634FBA1223}"/>
              </a:ext>
            </a:extLst>
          </p:cNvPr>
          <p:cNvSpPr/>
          <p:nvPr/>
        </p:nvSpPr>
        <p:spPr>
          <a:xfrm>
            <a:off x="4493215" y="6252706"/>
            <a:ext cx="1044000" cy="23368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麦田乌鸦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65B0830-50E0-4BF0-BDD9-902F1AD853A1}"/>
              </a:ext>
            </a:extLst>
          </p:cNvPr>
          <p:cNvCxnSpPr>
            <a:stCxn id="16" idx="1"/>
          </p:cNvCxnSpPr>
          <p:nvPr/>
        </p:nvCxnSpPr>
        <p:spPr>
          <a:xfrm flipH="1">
            <a:off x="3982721" y="6369546"/>
            <a:ext cx="510494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311C3A2-A9F3-42EF-ACCC-C7D76118E588}"/>
              </a:ext>
            </a:extLst>
          </p:cNvPr>
          <p:cNvSpPr/>
          <p:nvPr/>
        </p:nvSpPr>
        <p:spPr>
          <a:xfrm>
            <a:off x="9731349" y="4678084"/>
            <a:ext cx="1044000" cy="23368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向日葵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E0B2680-DD34-4EDB-A8E3-C7895EA307EB}"/>
              </a:ext>
            </a:extLst>
          </p:cNvPr>
          <p:cNvCxnSpPr/>
          <p:nvPr/>
        </p:nvCxnSpPr>
        <p:spPr>
          <a:xfrm flipV="1">
            <a:off x="10253349" y="4235380"/>
            <a:ext cx="0" cy="442704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0EF7E605-4BAD-4A74-A3E8-74BB69C8581B}"/>
              </a:ext>
            </a:extLst>
          </p:cNvPr>
          <p:cNvSpPr txBox="1"/>
          <p:nvPr/>
        </p:nvSpPr>
        <p:spPr>
          <a:xfrm>
            <a:off x="8997950" y="464011"/>
            <a:ext cx="2031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作者简介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6C15D72-8304-434B-A22E-AA4AA1D1B351}"/>
              </a:ext>
            </a:extLst>
          </p:cNvPr>
          <p:cNvGrpSpPr/>
          <p:nvPr/>
        </p:nvGrpSpPr>
        <p:grpSpPr>
          <a:xfrm>
            <a:off x="9185455" y="387241"/>
            <a:ext cx="2261141" cy="638355"/>
            <a:chOff x="1247955" y="971909"/>
            <a:chExt cx="2261141" cy="638355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F71F0208-93DB-499D-862C-36DBCCF46EE3}"/>
                </a:ext>
              </a:extLst>
            </p:cNvPr>
            <p:cNvSpPr/>
            <p:nvPr/>
          </p:nvSpPr>
          <p:spPr>
            <a:xfrm>
              <a:off x="1247955" y="971909"/>
              <a:ext cx="2053087" cy="638355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087" h="638355">
                  <a:moveTo>
                    <a:pt x="0" y="57510"/>
                  </a:moveTo>
                  <a:lnTo>
                    <a:pt x="2053087" y="0"/>
                  </a:lnTo>
                  <a:lnTo>
                    <a:pt x="189781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/>
                  </a:gs>
                  <a:gs pos="59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25250F3-8790-45CE-96C4-BEBC33C822A2}"/>
                </a:ext>
              </a:extLst>
            </p:cNvPr>
            <p:cNvSpPr/>
            <p:nvPr/>
          </p:nvSpPr>
          <p:spPr>
            <a:xfrm>
              <a:off x="3244850" y="1301750"/>
              <a:ext cx="264246" cy="306408"/>
            </a:xfrm>
            <a:custGeom>
              <a:avLst/>
              <a:gdLst>
                <a:gd name="connsiteX0" fmla="*/ 0 w 2053087"/>
                <a:gd name="connsiteY0" fmla="*/ 57510 h 638355"/>
                <a:gd name="connsiteX1" fmla="*/ 2053087 w 2053087"/>
                <a:gd name="connsiteY1" fmla="*/ 0 h 638355"/>
                <a:gd name="connsiteX2" fmla="*/ 1897811 w 2053087"/>
                <a:gd name="connsiteY2" fmla="*/ 638355 h 638355"/>
                <a:gd name="connsiteX0" fmla="*/ 0 w 2053087"/>
                <a:gd name="connsiteY0" fmla="*/ 57510 h 638355"/>
                <a:gd name="connsiteX1" fmla="*/ 1502570 w 2053087"/>
                <a:gd name="connsiteY1" fmla="*/ 22048 h 638355"/>
                <a:gd name="connsiteX2" fmla="*/ 2053087 w 2053087"/>
                <a:gd name="connsiteY2" fmla="*/ 0 h 638355"/>
                <a:gd name="connsiteX3" fmla="*/ 1897811 w 2053087"/>
                <a:gd name="connsiteY3" fmla="*/ 638355 h 638355"/>
                <a:gd name="connsiteX0" fmla="*/ 0 w 550517"/>
                <a:gd name="connsiteY0" fmla="*/ 22048 h 638355"/>
                <a:gd name="connsiteX1" fmla="*/ 550517 w 550517"/>
                <a:gd name="connsiteY1" fmla="*/ 0 h 638355"/>
                <a:gd name="connsiteX2" fmla="*/ 395241 w 550517"/>
                <a:gd name="connsiteY2" fmla="*/ 638355 h 63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517" h="638355">
                  <a:moveTo>
                    <a:pt x="0" y="22048"/>
                  </a:moveTo>
                  <a:lnTo>
                    <a:pt x="550517" y="0"/>
                  </a:lnTo>
                  <a:lnTo>
                    <a:pt x="395241" y="63835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/>
                  </a:gs>
                  <a:gs pos="59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C3301040-654E-4759-86CF-BA094FE02ABA}"/>
              </a:ext>
            </a:extLst>
          </p:cNvPr>
          <p:cNvSpPr txBox="1"/>
          <p:nvPr/>
        </p:nvSpPr>
        <p:spPr>
          <a:xfrm rot="16200000">
            <a:off x="-1318955" y="1879496"/>
            <a:ext cx="428835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8000" dirty="0">
                <a:gradFill flip="none" rotWithShape="1">
                  <a:gsLst>
                    <a:gs pos="0">
                      <a:schemeClr val="bg1">
                        <a:alpha val="68000"/>
                      </a:schemeClr>
                    </a:gs>
                    <a:gs pos="59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作者简介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A68CCCBE-ED8F-4BE8-A1E9-38CA3CCE73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1044575" y="0"/>
            <a:ext cx="5421313" cy="3387725"/>
          </a:xfr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3B54F08-F49F-4EC0-9C19-8F6D226A44C9}"/>
              </a:ext>
            </a:extLst>
          </p:cNvPr>
          <p:cNvSpPr txBox="1"/>
          <p:nvPr/>
        </p:nvSpPr>
        <p:spPr>
          <a:xfrm>
            <a:off x="10644044" y="6235700"/>
            <a:ext cx="9499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Vincent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6="http://schemas.microsoft.com/office/drawing/2014/main" xmlns:a14="http://schemas.microsoft.com/office/drawing/2010/main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ac650e27-9699-4ecf-960c-fa1dd5b067f6&quot;,&quot;Name&quot;:&quot;自定义&quot;,&quot;Kind&quot;:&quot;Custom&quot;,&quot;OldGuidesSetting&quot;:{&quot;HeaderHeight&quot;:10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38992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66;#17247;#23128;#70132;#156911;#17468;#17168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3160;#1494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1517;#181483;#41095;#170583;#114774;#96878;"/>
</p:tagLst>
</file>

<file path=ppt/theme/theme1.xml><?xml version="1.0" encoding="utf-8"?>
<a:theme xmlns:a="http://schemas.openxmlformats.org/drawingml/2006/main" name="Office 主题​​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AF80"/>
      </a:accent1>
      <a:accent2>
        <a:srgbClr val="D9C5A0"/>
      </a:accent2>
      <a:accent3>
        <a:srgbClr val="A5A5A5"/>
      </a:accent3>
      <a:accent4>
        <a:srgbClr val="7BA6A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dirty="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2315</Words>
  <Application>Microsoft Office PowerPoint</Application>
  <PresentationFormat>宽屏</PresentationFormat>
  <Paragraphs>357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4" baseType="lpstr">
      <vt:lpstr>Microsoft YaHei</vt:lpstr>
      <vt:lpstr>Century</vt:lpstr>
      <vt:lpstr>ZCOOL Addict Italic 02</vt:lpstr>
      <vt:lpstr>思源宋体 CN Heavy</vt:lpstr>
      <vt:lpstr>Office 主题​​</vt:lpstr>
      <vt:lpstr>悲剧深处的热情</vt:lpstr>
      <vt:lpstr>PowerPoint 演示文稿</vt:lpstr>
      <vt:lpstr>PowerPoint 演示文稿</vt:lpstr>
      <vt:lpstr>展览概览</vt:lpstr>
      <vt:lpstr>PowerPoint 演示文稿</vt:lpstr>
      <vt:lpstr>PowerPoint 演示文稿</vt:lpstr>
      <vt:lpstr>PowerPoint 演示文稿</vt:lpstr>
      <vt:lpstr>PowerPoint 演示文稿</vt:lpstr>
      <vt:lpstr>文森特·威廉·梵高</vt:lpstr>
      <vt:lpstr>作者简介</vt:lpstr>
      <vt:lpstr>个人经历</vt:lpstr>
      <vt:lpstr>个人经历</vt:lpstr>
      <vt:lpstr>个人生活</vt:lpstr>
      <vt:lpstr>感情生活</vt:lpstr>
      <vt:lpstr>人物评价</vt:lpstr>
      <vt:lpstr>人物评价</vt:lpstr>
      <vt:lpstr>人物评价</vt:lpstr>
      <vt:lpstr>PowerPoint 演示文稿</vt:lpstr>
      <vt:lpstr>安特卫普时期</vt:lpstr>
      <vt:lpstr>安特卫普时期</vt:lpstr>
      <vt:lpstr>安特卫普时期</vt:lpstr>
      <vt:lpstr>巴黎时期</vt:lpstr>
      <vt:lpstr>巴黎时期</vt:lpstr>
      <vt:lpstr>阿尔时期</vt:lpstr>
      <vt:lpstr>阿尔时期</vt:lpstr>
      <vt:lpstr>阿尔时期</vt:lpstr>
      <vt:lpstr>圣雷米时期</vt:lpstr>
      <vt:lpstr>圣雷米时期</vt:lpstr>
      <vt:lpstr>奥弗时期</vt:lpstr>
      <vt:lpstr>奥弗时期</vt:lpstr>
      <vt:lpstr>PowerPoint 演示文稿</vt:lpstr>
      <vt:lpstr>门票购买渠道</vt:lpstr>
      <vt:lpstr>访客需遵守的规则</vt:lpstr>
      <vt:lpstr>展览摄影政策</vt:lpstr>
      <vt:lpstr>接待限流安排</vt:lpstr>
      <vt:lpstr>虚拟参展</vt:lpstr>
      <vt:lpstr>PowerPoint 演示文稿</vt:lpstr>
      <vt:lpstr>使用图标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张李琦</dc:creator>
  <cp:lastModifiedBy>Xin Zhang (FA Talent)</cp:lastModifiedBy>
  <cp:revision>67</cp:revision>
  <dcterms:created xsi:type="dcterms:W3CDTF">2021-11-27T07:36:59Z</dcterms:created>
  <dcterms:modified xsi:type="dcterms:W3CDTF">2022-01-27T07:37:11Z</dcterms:modified>
</cp:coreProperties>
</file>