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257" r:id="rId3"/>
    <p:sldId id="258" r:id="rId4"/>
    <p:sldId id="281" r:id="rId5"/>
    <p:sldId id="263" r:id="rId6"/>
    <p:sldId id="274" r:id="rId7"/>
    <p:sldId id="264" r:id="rId8"/>
    <p:sldId id="284" r:id="rId9"/>
    <p:sldId id="260" r:id="rId10"/>
    <p:sldId id="282" r:id="rId11"/>
    <p:sldId id="280" r:id="rId12"/>
    <p:sldId id="269" r:id="rId13"/>
    <p:sldId id="265" r:id="rId14"/>
    <p:sldId id="270" r:id="rId15"/>
    <p:sldId id="261" r:id="rId16"/>
    <p:sldId id="271" r:id="rId17"/>
    <p:sldId id="273" r:id="rId18"/>
    <p:sldId id="272" r:id="rId19"/>
    <p:sldId id="262" r:id="rId20"/>
    <p:sldId id="267" r:id="rId21"/>
    <p:sldId id="276" r:id="rId22"/>
    <p:sldId id="277" r:id="rId23"/>
    <p:sldId id="278" r:id="rId24"/>
    <p:sldId id="279" r:id="rId25"/>
    <p:sldId id="285" r:id="rId26"/>
    <p:sldId id="286" r:id="rId27"/>
    <p:sldId id="287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2C85E02-5EA8-427C-8493-F0508158CB70}">
          <p14:sldIdLst>
            <p14:sldId id="256"/>
            <p14:sldId id="257"/>
            <p14:sldId id="258"/>
            <p14:sldId id="281"/>
            <p14:sldId id="263"/>
            <p14:sldId id="274"/>
            <p14:sldId id="264"/>
            <p14:sldId id="284"/>
            <p14:sldId id="260"/>
            <p14:sldId id="282"/>
            <p14:sldId id="280"/>
            <p14:sldId id="269"/>
            <p14:sldId id="265"/>
            <p14:sldId id="270"/>
            <p14:sldId id="261"/>
            <p14:sldId id="271"/>
            <p14:sldId id="273"/>
            <p14:sldId id="272"/>
            <p14:sldId id="262"/>
            <p14:sldId id="267"/>
            <p14:sldId id="276"/>
            <p14:sldId id="277"/>
            <p14:sldId id="278"/>
            <p14:sldId id="279"/>
          </p14:sldIdLst>
        </p14:section>
        <p14:section name="标注页" id="{163AB0BA-E26A-427A-9B77-9A6E181996EF}">
          <p14:sldIdLst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418D42"/>
    <a:srgbClr val="ADCFFB"/>
    <a:srgbClr val="3A86E7"/>
    <a:srgbClr val="0F3887"/>
    <a:srgbClr val="07204C"/>
    <a:srgbClr val="313C4E"/>
    <a:srgbClr val="80DBBC"/>
    <a:srgbClr val="232C3B"/>
    <a:srgbClr val="CDD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7B544-E38A-4266-98EF-774AB19B4A6D}" v="1" dt="2021-11-06T08:52:04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1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55D7B544-E38A-4266-98EF-774AB19B4A6D}"/>
    <pc:docChg chg="custSel addSld modSld">
      <pc:chgData name="Xin Zhang (FA Talent)" userId="474f572f-8271-4f60-858e-cee871e0aec6" providerId="ADAL" clId="{55D7B544-E38A-4266-98EF-774AB19B4A6D}" dt="2021-11-06T08:52:20.720" v="9" actId="478"/>
      <pc:docMkLst>
        <pc:docMk/>
      </pc:docMkLst>
      <pc:sldChg chg="modSp mod">
        <pc:chgData name="Xin Zhang (FA Talent)" userId="474f572f-8271-4f60-858e-cee871e0aec6" providerId="ADAL" clId="{55D7B544-E38A-4266-98EF-774AB19B4A6D}" dt="2021-11-06T08:51:17.550" v="7" actId="20577"/>
        <pc:sldMkLst>
          <pc:docMk/>
          <pc:sldMk cId="2349503007" sldId="256"/>
        </pc:sldMkLst>
        <pc:spChg chg="mod">
          <ac:chgData name="Xin Zhang (FA Talent)" userId="474f572f-8271-4f60-858e-cee871e0aec6" providerId="ADAL" clId="{55D7B544-E38A-4266-98EF-774AB19B4A6D}" dt="2021-11-06T08:51:17.550" v="7" actId="20577"/>
          <ac:spMkLst>
            <pc:docMk/>
            <pc:sldMk cId="2349503007" sldId="256"/>
            <ac:spMk id="36" creationId="{69DB610C-86E3-4E77-A8A2-2D71780CD68B}"/>
          </ac:spMkLst>
        </pc:spChg>
        <pc:spChg chg="mod">
          <ac:chgData name="Xin Zhang (FA Talent)" userId="474f572f-8271-4f60-858e-cee871e0aec6" providerId="ADAL" clId="{55D7B544-E38A-4266-98EF-774AB19B4A6D}" dt="2021-11-06T08:51:10.630" v="5" actId="20577"/>
          <ac:spMkLst>
            <pc:docMk/>
            <pc:sldMk cId="2349503007" sldId="256"/>
            <ac:spMk id="42" creationId="{6D36B5B5-D2CF-4132-8C81-A6854823B649}"/>
          </ac:spMkLst>
        </pc:spChg>
      </pc:sldChg>
      <pc:sldChg chg="delSp add mod">
        <pc:chgData name="Xin Zhang (FA Talent)" userId="474f572f-8271-4f60-858e-cee871e0aec6" providerId="ADAL" clId="{55D7B544-E38A-4266-98EF-774AB19B4A6D}" dt="2021-11-06T08:52:20.720" v="9" actId="478"/>
        <pc:sldMkLst>
          <pc:docMk/>
          <pc:sldMk cId="1966117333" sldId="285"/>
        </pc:sldMkLst>
        <pc:spChg chg="del">
          <ac:chgData name="Xin Zhang (FA Talent)" userId="474f572f-8271-4f60-858e-cee871e0aec6" providerId="ADAL" clId="{55D7B544-E38A-4266-98EF-774AB19B4A6D}" dt="2021-11-06T08:52:20.720" v="9" actId="478"/>
          <ac:spMkLst>
            <pc:docMk/>
            <pc:sldMk cId="1966117333" sldId="285"/>
            <ac:spMk id="2" creationId="{0FB384CF-56CA-408F-A958-8F1E2182C072}"/>
          </ac:spMkLst>
        </pc:spChg>
      </pc:sldChg>
      <pc:sldChg chg="add">
        <pc:chgData name="Xin Zhang (FA Talent)" userId="474f572f-8271-4f60-858e-cee871e0aec6" providerId="ADAL" clId="{55D7B544-E38A-4266-98EF-774AB19B4A6D}" dt="2021-11-06T08:52:04.120" v="8"/>
        <pc:sldMkLst>
          <pc:docMk/>
          <pc:sldMk cId="2425294303" sldId="286"/>
        </pc:sldMkLst>
      </pc:sldChg>
      <pc:sldChg chg="add">
        <pc:chgData name="Xin Zhang (FA Talent)" userId="474f572f-8271-4f60-858e-cee871e0aec6" providerId="ADAL" clId="{55D7B544-E38A-4266-98EF-774AB19B4A6D}" dt="2021-11-06T08:52:04.120" v="8"/>
        <pc:sldMkLst>
          <pc:docMk/>
          <pc:sldMk cId="2622759500" sldId="2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800" b="1" dirty="0">
                <a:solidFill>
                  <a:schemeClr val="tx1"/>
                </a:solidFill>
              </a:rPr>
              <a:t>数据分析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一月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项目A</c:v>
                </c:pt>
                <c:pt idx="1">
                  <c:v>项目B</c:v>
                </c:pt>
                <c:pt idx="2">
                  <c:v>项目C</c:v>
                </c:pt>
                <c:pt idx="3">
                  <c:v>项目D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F2-4CD6-A201-15BF73A7FD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二月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项目A</c:v>
                </c:pt>
                <c:pt idx="1">
                  <c:v>项目B</c:v>
                </c:pt>
                <c:pt idx="2">
                  <c:v>项目C</c:v>
                </c:pt>
                <c:pt idx="3">
                  <c:v>项目D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F2-4CD6-A201-15BF73A7FD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三月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项目A</c:v>
                </c:pt>
                <c:pt idx="1">
                  <c:v>项目B</c:v>
                </c:pt>
                <c:pt idx="2">
                  <c:v>项目C</c:v>
                </c:pt>
                <c:pt idx="3">
                  <c:v>项目D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F2-4CD6-A201-15BF73A7F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2457600"/>
        <c:axId val="1192471328"/>
      </c:barChart>
      <c:catAx>
        <c:axId val="119245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2471328"/>
        <c:crosses val="autoZero"/>
        <c:auto val="1"/>
        <c:lblAlgn val="ctr"/>
        <c:lblOffset val="100"/>
        <c:noMultiLvlLbl val="0"/>
      </c:catAx>
      <c:valAx>
        <c:axId val="1192471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245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14-47C5-8A14-39C8D974A97D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14-47C5-8A14-39C8D974A97D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14-47C5-8A14-39C8D974A97D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14-47C5-8A14-39C8D974A97D}"/>
              </c:ext>
            </c:extLst>
          </c:dPt>
          <c:dPt>
            <c:idx val="4"/>
            <c:bubble3D val="0"/>
            <c:spPr>
              <a:solidFill>
                <a:schemeClr val="accent1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F14-47C5-8A14-39C8D974A97D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C43-4E50-888B-5C5A631326D6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2021.01</c:v>
                </c:pt>
                <c:pt idx="1">
                  <c:v>2021.02</c:v>
                </c:pt>
                <c:pt idx="2">
                  <c:v>2021.03</c:v>
                </c:pt>
                <c:pt idx="3">
                  <c:v>2021.04</c:v>
                </c:pt>
                <c:pt idx="4">
                  <c:v>2021.05</c:v>
                </c:pt>
                <c:pt idx="5">
                  <c:v>2021.06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  <c:pt idx="4">
                  <c:v>7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F14-47C5-8A14-39C8D974A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"/>
          <c:y val="0.82477749552083679"/>
          <c:w val="1"/>
          <c:h val="0.157914581538942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BCB976D-1946-4052-AE66-A46033F3B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7" r="21875" b="31213"/>
          <a:stretch/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DFB1E99A-EE00-4289-AD0E-46202E51B1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accent3">
                  <a:alpha val="70000"/>
                </a:schemeClr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368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7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5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BB18669-C7B1-45F3-A2A1-D7A13DE62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46" t="6044" r="11231" b="54465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C7D6D66-6629-4014-99B1-18743732CDD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accent3">
                  <a:alpha val="50000"/>
                </a:schemeClr>
              </a:gs>
              <a:gs pos="100000">
                <a:schemeClr val="accent3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014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F465C9-FD27-4563-A588-2A2D82F6F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3" t="17623" r="30111" b="42574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895EE0B-3D1B-4070-B507-0030409938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5000">
                <a:schemeClr val="accent3">
                  <a:alpha val="50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883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年度工作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8837CB3-6F76-4A86-B456-D382559FBC89}"/>
              </a:ext>
            </a:extLst>
          </p:cNvPr>
          <p:cNvSpPr/>
          <p:nvPr userDrawn="1"/>
        </p:nvSpPr>
        <p:spPr>
          <a:xfrm>
            <a:off x="0" y="1"/>
            <a:ext cx="12192000" cy="740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2B1571-E308-4F5B-B44C-FCDF4968C650}"/>
              </a:ext>
            </a:extLst>
          </p:cNvPr>
          <p:cNvSpPr txBox="1"/>
          <p:nvPr userDrawn="1"/>
        </p:nvSpPr>
        <p:spPr>
          <a:xfrm>
            <a:off x="159512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01.</a:t>
            </a:r>
            <a:r>
              <a:rPr lang="zh-CN" altLang="en-US" sz="2000" dirty="0">
                <a:solidFill>
                  <a:schemeClr val="bg1"/>
                </a:solidFill>
              </a:rPr>
              <a:t>年度工作总结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DCFE4B8-FC9E-424D-A67E-21238141D3F9}"/>
              </a:ext>
            </a:extLst>
          </p:cNvPr>
          <p:cNvSpPr txBox="1"/>
          <p:nvPr userDrawn="1"/>
        </p:nvSpPr>
        <p:spPr>
          <a:xfrm>
            <a:off x="410718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02.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工作亮点总结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24E494E-D289-46A1-8E79-782CA774DF92}"/>
              </a:ext>
            </a:extLst>
          </p:cNvPr>
          <p:cNvSpPr txBox="1"/>
          <p:nvPr userDrawn="1"/>
        </p:nvSpPr>
        <p:spPr>
          <a:xfrm>
            <a:off x="661924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03.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工作不足总结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CFB88A0-B454-4770-AA52-8A266EEC8C56}"/>
              </a:ext>
            </a:extLst>
          </p:cNvPr>
          <p:cNvSpPr txBox="1"/>
          <p:nvPr userDrawn="1"/>
        </p:nvSpPr>
        <p:spPr>
          <a:xfrm>
            <a:off x="913130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04.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明年工作计划</a:t>
            </a:r>
          </a:p>
        </p:txBody>
      </p:sp>
    </p:spTree>
    <p:extLst>
      <p:ext uri="{BB962C8B-B14F-4D97-AF65-F5344CB8AC3E}">
        <p14:creationId xmlns:p14="http://schemas.microsoft.com/office/powerpoint/2010/main" val="223519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工作亮点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37A124BE-E535-4EA9-AA90-53241100E00F}"/>
              </a:ext>
            </a:extLst>
          </p:cNvPr>
          <p:cNvSpPr/>
          <p:nvPr userDrawn="1"/>
        </p:nvSpPr>
        <p:spPr>
          <a:xfrm>
            <a:off x="0" y="1"/>
            <a:ext cx="12192000" cy="740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4B775B-CA43-4EF8-8459-9E2F3E51C3B5}"/>
              </a:ext>
            </a:extLst>
          </p:cNvPr>
          <p:cNvSpPr txBox="1"/>
          <p:nvPr userDrawn="1"/>
        </p:nvSpPr>
        <p:spPr>
          <a:xfrm>
            <a:off x="159512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en-US" altLang="zh-CN" sz="2000" kern="1200" dirty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rPr>
              <a:t>01.</a:t>
            </a:r>
            <a:r>
              <a:rPr lang="zh-CN" altLang="en-US" sz="2000" kern="1200" dirty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rPr>
              <a:t>年度工作总结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08EC87-48D6-4F0B-8412-3F8163734530}"/>
              </a:ext>
            </a:extLst>
          </p:cNvPr>
          <p:cNvSpPr txBox="1"/>
          <p:nvPr userDrawn="1"/>
        </p:nvSpPr>
        <p:spPr>
          <a:xfrm>
            <a:off x="410718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en-US" altLang="zh-CN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02.</a:t>
            </a:r>
            <a:r>
              <a:rPr lang="zh-CN" alt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工作亮点总结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2410D3-40B2-42A8-AFF8-E53FB0084A09}"/>
              </a:ext>
            </a:extLst>
          </p:cNvPr>
          <p:cNvSpPr txBox="1"/>
          <p:nvPr userDrawn="1"/>
        </p:nvSpPr>
        <p:spPr>
          <a:xfrm>
            <a:off x="661924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03.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工作不足总结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08C755-3818-4750-917B-F1C439FE5D3E}"/>
              </a:ext>
            </a:extLst>
          </p:cNvPr>
          <p:cNvSpPr txBox="1"/>
          <p:nvPr userDrawn="1"/>
        </p:nvSpPr>
        <p:spPr>
          <a:xfrm>
            <a:off x="913130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04.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明年工作计划</a:t>
            </a:r>
          </a:p>
        </p:txBody>
      </p:sp>
    </p:spTree>
    <p:extLst>
      <p:ext uri="{BB962C8B-B14F-4D97-AF65-F5344CB8AC3E}">
        <p14:creationId xmlns:p14="http://schemas.microsoft.com/office/powerpoint/2010/main" val="363080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工作不足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0B666D40-84E8-41C0-A37E-025C72C0DCDE}"/>
              </a:ext>
            </a:extLst>
          </p:cNvPr>
          <p:cNvSpPr/>
          <p:nvPr userDrawn="1"/>
        </p:nvSpPr>
        <p:spPr>
          <a:xfrm>
            <a:off x="0" y="1"/>
            <a:ext cx="12192000" cy="740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CBEF59-9AF8-4B5B-A254-60490079726D}"/>
              </a:ext>
            </a:extLst>
          </p:cNvPr>
          <p:cNvSpPr txBox="1"/>
          <p:nvPr userDrawn="1"/>
        </p:nvSpPr>
        <p:spPr>
          <a:xfrm>
            <a:off x="159512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en-US" altLang="zh-CN" sz="2000" kern="1200" dirty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rPr>
              <a:t>01.</a:t>
            </a:r>
            <a:r>
              <a:rPr lang="zh-CN" altLang="en-US" sz="2000" kern="1200" dirty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rPr>
              <a:t>年度工作总结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8F316DB-AE20-4B6D-B721-85AEFFAE6987}"/>
              </a:ext>
            </a:extLst>
          </p:cNvPr>
          <p:cNvSpPr txBox="1"/>
          <p:nvPr userDrawn="1"/>
        </p:nvSpPr>
        <p:spPr>
          <a:xfrm>
            <a:off x="410718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02.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工作亮点总结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CC9BA4C-773A-4CDF-B37C-227955A13706}"/>
              </a:ext>
            </a:extLst>
          </p:cNvPr>
          <p:cNvSpPr txBox="1"/>
          <p:nvPr userDrawn="1"/>
        </p:nvSpPr>
        <p:spPr>
          <a:xfrm>
            <a:off x="661924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en-US" altLang="zh-CN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03.</a:t>
            </a:r>
            <a:r>
              <a:rPr lang="zh-CN" alt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工作不足总结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1AB09AD-51AC-4733-9874-8D9EED1158E7}"/>
              </a:ext>
            </a:extLst>
          </p:cNvPr>
          <p:cNvSpPr txBox="1"/>
          <p:nvPr userDrawn="1"/>
        </p:nvSpPr>
        <p:spPr>
          <a:xfrm>
            <a:off x="913130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04.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明年工作计划</a:t>
            </a:r>
          </a:p>
        </p:txBody>
      </p:sp>
    </p:spTree>
    <p:extLst>
      <p:ext uri="{BB962C8B-B14F-4D97-AF65-F5344CB8AC3E}">
        <p14:creationId xmlns:p14="http://schemas.microsoft.com/office/powerpoint/2010/main" val="30847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明年工作计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27FA9FE9-2D54-4551-826B-0D3FC490EDB4}"/>
              </a:ext>
            </a:extLst>
          </p:cNvPr>
          <p:cNvSpPr/>
          <p:nvPr userDrawn="1"/>
        </p:nvSpPr>
        <p:spPr>
          <a:xfrm>
            <a:off x="0" y="1"/>
            <a:ext cx="12192000" cy="740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2EBDB0-3414-4CE3-8DAB-FA3811358BB8}"/>
              </a:ext>
            </a:extLst>
          </p:cNvPr>
          <p:cNvSpPr txBox="1"/>
          <p:nvPr userDrawn="1"/>
        </p:nvSpPr>
        <p:spPr>
          <a:xfrm>
            <a:off x="159512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en-US" altLang="zh-CN" sz="2000" kern="1200" dirty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rPr>
              <a:t>01.</a:t>
            </a:r>
            <a:r>
              <a:rPr lang="zh-CN" altLang="en-US" sz="2000" kern="1200" dirty="0">
                <a:solidFill>
                  <a:schemeClr val="bg1">
                    <a:alpha val="40000"/>
                  </a:schemeClr>
                </a:solidFill>
                <a:latin typeface="+mn-lt"/>
                <a:ea typeface="+mn-ea"/>
                <a:cs typeface="+mn-cs"/>
              </a:rPr>
              <a:t>年度工作总结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CC21E59-62E7-4690-8A2A-C65CDEBFE939}"/>
              </a:ext>
            </a:extLst>
          </p:cNvPr>
          <p:cNvSpPr txBox="1"/>
          <p:nvPr userDrawn="1"/>
        </p:nvSpPr>
        <p:spPr>
          <a:xfrm>
            <a:off x="410718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02.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工作亮点总结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C4F12D0-3382-4767-9349-2C4B4DEC0A0B}"/>
              </a:ext>
            </a:extLst>
          </p:cNvPr>
          <p:cNvSpPr txBox="1"/>
          <p:nvPr userDrawn="1"/>
        </p:nvSpPr>
        <p:spPr>
          <a:xfrm>
            <a:off x="661924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alpha val="40000"/>
                  </a:schemeClr>
                </a:solidFill>
              </a:rPr>
              <a:t>03.</a:t>
            </a:r>
            <a:r>
              <a:rPr lang="zh-CN" altLang="en-US" sz="2000" dirty="0">
                <a:solidFill>
                  <a:schemeClr val="bg1">
                    <a:alpha val="40000"/>
                  </a:schemeClr>
                </a:solidFill>
              </a:rPr>
              <a:t>工作不足总结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60971F-35C3-49C5-A139-47A7B0301128}"/>
              </a:ext>
            </a:extLst>
          </p:cNvPr>
          <p:cNvSpPr txBox="1"/>
          <p:nvPr userDrawn="1"/>
        </p:nvSpPr>
        <p:spPr>
          <a:xfrm>
            <a:off x="9131300" y="170335"/>
            <a:ext cx="238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en-US" altLang="zh-CN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04.</a:t>
            </a:r>
            <a:r>
              <a:rPr lang="zh-CN" alt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明年工作计划</a:t>
            </a:r>
          </a:p>
        </p:txBody>
      </p:sp>
    </p:spTree>
    <p:extLst>
      <p:ext uri="{BB962C8B-B14F-4D97-AF65-F5344CB8AC3E}">
        <p14:creationId xmlns:p14="http://schemas.microsoft.com/office/powerpoint/2010/main" val="192121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11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5999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 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Light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0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9" r:id="rId2"/>
    <p:sldLayoutId id="2147483701" r:id="rId3"/>
    <p:sldLayoutId id="2147483702" r:id="rId4"/>
    <p:sldLayoutId id="2147483706" r:id="rId5"/>
    <p:sldLayoutId id="2147483705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E1404479-5A0D-45D0-AA15-CF3BC397B8E4}"/>
              </a:ext>
            </a:extLst>
          </p:cNvPr>
          <p:cNvSpPr txBox="1"/>
          <p:nvPr/>
        </p:nvSpPr>
        <p:spPr>
          <a:xfrm>
            <a:off x="660400" y="1717590"/>
            <a:ext cx="897787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年终工作总结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述职汇报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4B167408-D44D-4BAF-9958-CD94947F6F84}"/>
              </a:ext>
            </a:extLst>
          </p:cNvPr>
          <p:cNvGrpSpPr/>
          <p:nvPr/>
        </p:nvGrpSpPr>
        <p:grpSpPr>
          <a:xfrm>
            <a:off x="660400" y="744321"/>
            <a:ext cx="1551460" cy="465438"/>
            <a:chOff x="660400" y="1028700"/>
            <a:chExt cx="1551460" cy="465438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283AFECE-299E-49D4-A731-F336B7CCE466}"/>
                </a:ext>
              </a:extLst>
            </p:cNvPr>
            <p:cNvSpPr/>
            <p:nvPr/>
          </p:nvSpPr>
          <p:spPr>
            <a:xfrm>
              <a:off x="660400" y="1028700"/>
              <a:ext cx="1551460" cy="4654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9DB610C-86E3-4E77-A8A2-2D71780CD68B}"/>
                </a:ext>
              </a:extLst>
            </p:cNvPr>
            <p:cNvSpPr txBox="1"/>
            <p:nvPr/>
          </p:nvSpPr>
          <p:spPr>
            <a:xfrm>
              <a:off x="660400" y="1076753"/>
              <a:ext cx="1551460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2400" b="1" spc="100" dirty="0">
                  <a:solidFill>
                    <a:schemeClr val="accent5"/>
                  </a:solidFill>
                </a:rPr>
                <a:t>2022</a:t>
              </a:r>
              <a:r>
                <a:rPr lang="zh-CN" altLang="en-US" sz="2400" b="1" spc="100" dirty="0">
                  <a:solidFill>
                    <a:schemeClr val="accent5"/>
                  </a:solidFill>
                </a:rPr>
                <a:t>年</a:t>
              </a: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F1D278D4-0820-43D7-9295-225DF770D96C}"/>
              </a:ext>
            </a:extLst>
          </p:cNvPr>
          <p:cNvSpPr txBox="1"/>
          <p:nvPr/>
        </p:nvSpPr>
        <p:spPr>
          <a:xfrm>
            <a:off x="660400" y="2733253"/>
            <a:ext cx="89778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YEAR-END WORK SUMMARY/REPORTING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AC7F083-C0AF-4EF0-835D-4BDDAEF933AD}"/>
              </a:ext>
            </a:extLst>
          </p:cNvPr>
          <p:cNvSpPr txBox="1"/>
          <p:nvPr/>
        </p:nvSpPr>
        <p:spPr>
          <a:xfrm>
            <a:off x="660400" y="3884031"/>
            <a:ext cx="2458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汇报人：</a:t>
            </a:r>
            <a:r>
              <a:rPr lang="en-US" altLang="zh-CN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OfficePLUS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44E5C1C-0F05-4FBD-94E4-DAA50CC175CA}"/>
              </a:ext>
            </a:extLst>
          </p:cNvPr>
          <p:cNvCxnSpPr>
            <a:cxnSpLocks/>
          </p:cNvCxnSpPr>
          <p:nvPr/>
        </p:nvCxnSpPr>
        <p:spPr>
          <a:xfrm>
            <a:off x="660400" y="3540760"/>
            <a:ext cx="10617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6D36B5B5-D2CF-4132-8C81-A6854823B649}"/>
              </a:ext>
            </a:extLst>
          </p:cNvPr>
          <p:cNvSpPr txBox="1"/>
          <p:nvPr/>
        </p:nvSpPr>
        <p:spPr>
          <a:xfrm>
            <a:off x="660400" y="4354388"/>
            <a:ext cx="26771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时间：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2021.12.31</a:t>
            </a:r>
          </a:p>
        </p:txBody>
      </p:sp>
    </p:spTree>
    <p:extLst>
      <p:ext uri="{BB962C8B-B14F-4D97-AF65-F5344CB8AC3E}">
        <p14:creationId xmlns:p14="http://schemas.microsoft.com/office/powerpoint/2010/main" val="2349503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75A07A-317A-4BD6-BA11-AA5178CEA478}"/>
              </a:ext>
            </a:extLst>
          </p:cNvPr>
          <p:cNvSpPr/>
          <p:nvPr/>
        </p:nvSpPr>
        <p:spPr>
          <a:xfrm>
            <a:off x="0" y="5160633"/>
            <a:ext cx="12192000" cy="1697367"/>
          </a:xfrm>
          <a:prstGeom prst="rect">
            <a:avLst/>
          </a:prstGeom>
          <a:solidFill>
            <a:sysClr val="window" lastClr="FFFFFF">
              <a:lumMod val="85000"/>
              <a:alpha val="5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pic>
        <p:nvPicPr>
          <p:cNvPr id="3" name="图片占位符 28">
            <a:extLst>
              <a:ext uri="{FF2B5EF4-FFF2-40B4-BE49-F238E27FC236}">
                <a16:creationId xmlns:a16="http://schemas.microsoft.com/office/drawing/2014/main" id="{5A192BA2-E7B8-4D2E-A250-0FC46F083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 b="7790"/>
          <a:stretch>
            <a:fillRect/>
          </a:stretch>
        </p:blipFill>
        <p:spPr>
          <a:xfrm rot="20700000">
            <a:off x="6257717" y="1848581"/>
            <a:ext cx="4086466" cy="2298636"/>
          </a:xfrm>
          <a:prstGeom prst="rect">
            <a:avLst/>
          </a:prstGeom>
        </p:spPr>
      </p:pic>
      <p:pic>
        <p:nvPicPr>
          <p:cNvPr id="4" name="图片占位符 36">
            <a:extLst>
              <a:ext uri="{FF2B5EF4-FFF2-40B4-BE49-F238E27FC236}">
                <a16:creationId xmlns:a16="http://schemas.microsoft.com/office/drawing/2014/main" id="{A5AE94D7-8744-4F20-987C-85B926D31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7788"/>
          <a:stretch>
            <a:fillRect/>
          </a:stretch>
        </p:blipFill>
        <p:spPr>
          <a:xfrm rot="935372">
            <a:off x="2829650" y="1598308"/>
            <a:ext cx="3773494" cy="2122590"/>
          </a:xfrm>
          <a:prstGeom prst="rect">
            <a:avLst/>
          </a:prstGeom>
          <a:effectLst>
            <a:outerShdw blurRad="152400" dist="152400" dir="5400000" sx="90000" sy="-19000" rotWithShape="0">
              <a:prstClr val="black">
                <a:alpha val="10000"/>
              </a:prstClr>
            </a:outerShdw>
          </a:effectLst>
        </p:spPr>
      </p:pic>
      <p:pic>
        <p:nvPicPr>
          <p:cNvPr id="5" name="图片占位符 32">
            <a:extLst>
              <a:ext uri="{FF2B5EF4-FFF2-40B4-BE49-F238E27FC236}">
                <a16:creationId xmlns:a16="http://schemas.microsoft.com/office/drawing/2014/main" id="{6FF2AC72-67DD-4601-8A31-E67AFAF66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>
          <a:xfrm rot="900000">
            <a:off x="4189467" y="3225306"/>
            <a:ext cx="3567027" cy="2006453"/>
          </a:xfrm>
          <a:prstGeom prst="rect">
            <a:avLst/>
          </a:prstGeom>
          <a:effectLst>
            <a:outerShdw blurRad="152400" dist="152400" dir="5400000" sx="90000" sy="-19000" rotWithShape="0">
              <a:prstClr val="black">
                <a:alpha val="10000"/>
              </a:prstClr>
            </a:outerShdw>
          </a:effectLst>
        </p:spPr>
      </p:pic>
      <p:pic>
        <p:nvPicPr>
          <p:cNvPr id="6" name="图片占位符 30">
            <a:extLst>
              <a:ext uri="{FF2B5EF4-FFF2-40B4-BE49-F238E27FC236}">
                <a16:creationId xmlns:a16="http://schemas.microsoft.com/office/drawing/2014/main" id="{21C92963-B93B-4B94-896D-67C208F99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" b="7765"/>
          <a:stretch>
            <a:fillRect/>
          </a:stretch>
        </p:blipFill>
        <p:spPr>
          <a:xfrm>
            <a:off x="7690954" y="3429000"/>
            <a:ext cx="3827946" cy="2153220"/>
          </a:xfrm>
          <a:prstGeom prst="rect">
            <a:avLst/>
          </a:prstGeom>
          <a:effectLst>
            <a:outerShdw blurRad="152400" dist="152400" dir="5400000" sx="90000" sy="-19000" rotWithShape="0">
              <a:prstClr val="black">
                <a:alpha val="10000"/>
              </a:prstClr>
            </a:outerShdw>
          </a:effectLst>
        </p:spPr>
      </p:pic>
      <p:pic>
        <p:nvPicPr>
          <p:cNvPr id="7" name="图片占位符 34">
            <a:extLst>
              <a:ext uri="{FF2B5EF4-FFF2-40B4-BE49-F238E27FC236}">
                <a16:creationId xmlns:a16="http://schemas.microsoft.com/office/drawing/2014/main" id="{03173CA9-C3C5-4D2E-B411-0CA4133C5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3" b="7763"/>
          <a:stretch>
            <a:fillRect/>
          </a:stretch>
        </p:blipFill>
        <p:spPr>
          <a:xfrm>
            <a:off x="542245" y="2869623"/>
            <a:ext cx="4111107" cy="2312498"/>
          </a:xfrm>
          <a:prstGeom prst="rect">
            <a:avLst/>
          </a:prstGeom>
          <a:effectLst>
            <a:outerShdw blurRad="152400" dist="152400" dir="5400000" sx="90000" sy="-19000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01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9F3CD339-BA6C-4D1A-9832-64475646ECD5}"/>
              </a:ext>
            </a:extLst>
          </p:cNvPr>
          <p:cNvSpPr/>
          <p:nvPr/>
        </p:nvSpPr>
        <p:spPr>
          <a:xfrm>
            <a:off x="504332" y="2423855"/>
            <a:ext cx="2583458" cy="3484918"/>
          </a:xfrm>
          <a:prstGeom prst="roundRect">
            <a:avLst>
              <a:gd name="adj" fmla="val 2601"/>
            </a:avLst>
          </a:prstGeom>
          <a:solidFill>
            <a:schemeClr val="bg1"/>
          </a:solidFill>
          <a:ln w="158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E65FCFE-29A2-4314-A4A4-88E96CDC93A4}"/>
              </a:ext>
            </a:extLst>
          </p:cNvPr>
          <p:cNvSpPr txBox="1"/>
          <p:nvPr/>
        </p:nvSpPr>
        <p:spPr>
          <a:xfrm>
            <a:off x="825941" y="2873652"/>
            <a:ext cx="194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j-ea"/>
                <a:cs typeface="Lato Regular"/>
              </a:rPr>
              <a:t>填写段落标题</a:t>
            </a:r>
          </a:p>
        </p:txBody>
      </p:sp>
      <p:sp>
        <p:nvSpPr>
          <p:cNvPr id="21" name="文本占位符 11">
            <a:extLst>
              <a:ext uri="{FF2B5EF4-FFF2-40B4-BE49-F238E27FC236}">
                <a16:creationId xmlns:a16="http://schemas.microsoft.com/office/drawing/2014/main" id="{CDBC8665-EFB7-4C81-8173-788E9EEA7CB7}"/>
              </a:ext>
            </a:extLst>
          </p:cNvPr>
          <p:cNvSpPr txBox="1">
            <a:spLocks/>
          </p:cNvSpPr>
          <p:nvPr/>
        </p:nvSpPr>
        <p:spPr>
          <a:xfrm>
            <a:off x="659797" y="3395317"/>
            <a:ext cx="2272524" cy="227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58" name="矩形: 对角圆角 57">
            <a:extLst>
              <a:ext uri="{FF2B5EF4-FFF2-40B4-BE49-F238E27FC236}">
                <a16:creationId xmlns:a16="http://schemas.microsoft.com/office/drawing/2014/main" id="{DCF6B258-BD9C-4209-8D7C-6500B34ADB3C}"/>
              </a:ext>
            </a:extLst>
          </p:cNvPr>
          <p:cNvSpPr/>
          <p:nvPr/>
        </p:nvSpPr>
        <p:spPr>
          <a:xfrm>
            <a:off x="1275211" y="2148841"/>
            <a:ext cx="1041698" cy="550028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BE66119-6BF0-48AD-A17B-97762C364E2A}"/>
              </a:ext>
            </a:extLst>
          </p:cNvPr>
          <p:cNvSpPr txBox="1"/>
          <p:nvPr/>
        </p:nvSpPr>
        <p:spPr>
          <a:xfrm>
            <a:off x="1437448" y="2193023"/>
            <a:ext cx="71722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01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AF7AD263-4E81-4FA9-9494-F5BB967BEA21}"/>
              </a:ext>
            </a:extLst>
          </p:cNvPr>
          <p:cNvSpPr/>
          <p:nvPr/>
        </p:nvSpPr>
        <p:spPr>
          <a:xfrm>
            <a:off x="3356109" y="2423855"/>
            <a:ext cx="2583458" cy="3484918"/>
          </a:xfrm>
          <a:prstGeom prst="roundRect">
            <a:avLst>
              <a:gd name="adj" fmla="val 2601"/>
            </a:avLst>
          </a:prstGeom>
          <a:solidFill>
            <a:schemeClr val="bg1"/>
          </a:solidFill>
          <a:ln w="158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28D4BB5-1B06-42EC-BC52-F52A82ECE1F4}"/>
              </a:ext>
            </a:extLst>
          </p:cNvPr>
          <p:cNvSpPr/>
          <p:nvPr/>
        </p:nvSpPr>
        <p:spPr>
          <a:xfrm>
            <a:off x="3776446" y="2873652"/>
            <a:ext cx="1742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j-ea"/>
                <a:cs typeface="Lato Regular"/>
              </a:rPr>
              <a:t>填写段落标题</a:t>
            </a:r>
          </a:p>
        </p:txBody>
      </p:sp>
      <p:sp>
        <p:nvSpPr>
          <p:cNvPr id="26" name="文本占位符 13">
            <a:extLst>
              <a:ext uri="{FF2B5EF4-FFF2-40B4-BE49-F238E27FC236}">
                <a16:creationId xmlns:a16="http://schemas.microsoft.com/office/drawing/2014/main" id="{96944035-1081-4C7E-93E5-742AC35E482D}"/>
              </a:ext>
            </a:extLst>
          </p:cNvPr>
          <p:cNvSpPr txBox="1">
            <a:spLocks/>
          </p:cNvSpPr>
          <p:nvPr/>
        </p:nvSpPr>
        <p:spPr>
          <a:xfrm>
            <a:off x="3498409" y="3401287"/>
            <a:ext cx="2334588" cy="2269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60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0" name="矩形: 对角圆角 69">
            <a:extLst>
              <a:ext uri="{FF2B5EF4-FFF2-40B4-BE49-F238E27FC236}">
                <a16:creationId xmlns:a16="http://schemas.microsoft.com/office/drawing/2014/main" id="{F1C045F7-D92E-4F3F-86F4-F109825A60E3}"/>
              </a:ext>
            </a:extLst>
          </p:cNvPr>
          <p:cNvSpPr/>
          <p:nvPr/>
        </p:nvSpPr>
        <p:spPr>
          <a:xfrm>
            <a:off x="4144854" y="2148841"/>
            <a:ext cx="1041698" cy="550028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A90FCDC6-3961-407D-B9F3-1F715110C6F5}"/>
              </a:ext>
            </a:extLst>
          </p:cNvPr>
          <p:cNvSpPr txBox="1"/>
          <p:nvPr/>
        </p:nvSpPr>
        <p:spPr>
          <a:xfrm>
            <a:off x="4307091" y="2193023"/>
            <a:ext cx="71722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7DCEC4A8-E94A-4298-9A3F-864F4A0A2A7B}"/>
              </a:ext>
            </a:extLst>
          </p:cNvPr>
          <p:cNvSpPr/>
          <p:nvPr/>
        </p:nvSpPr>
        <p:spPr>
          <a:xfrm>
            <a:off x="6207886" y="2423855"/>
            <a:ext cx="2583458" cy="3484918"/>
          </a:xfrm>
          <a:prstGeom prst="roundRect">
            <a:avLst>
              <a:gd name="adj" fmla="val 2601"/>
            </a:avLst>
          </a:prstGeom>
          <a:solidFill>
            <a:schemeClr val="bg1"/>
          </a:solidFill>
          <a:ln w="158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829BE55-0F7D-4DBE-A1CC-E7334613FB8A}"/>
              </a:ext>
            </a:extLst>
          </p:cNvPr>
          <p:cNvSpPr/>
          <p:nvPr/>
        </p:nvSpPr>
        <p:spPr>
          <a:xfrm>
            <a:off x="6628223" y="2873652"/>
            <a:ext cx="1742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j-ea"/>
                <a:cs typeface="Lato Regular"/>
              </a:rPr>
              <a:t>填写段落标题</a:t>
            </a:r>
          </a:p>
        </p:txBody>
      </p:sp>
      <p:sp>
        <p:nvSpPr>
          <p:cNvPr id="32" name="文本占位符 15">
            <a:extLst>
              <a:ext uri="{FF2B5EF4-FFF2-40B4-BE49-F238E27FC236}">
                <a16:creationId xmlns:a16="http://schemas.microsoft.com/office/drawing/2014/main" id="{A40E09E4-4A2F-460F-9D44-4AF5CB02716B}"/>
              </a:ext>
            </a:extLst>
          </p:cNvPr>
          <p:cNvSpPr txBox="1">
            <a:spLocks/>
          </p:cNvSpPr>
          <p:nvPr/>
        </p:nvSpPr>
        <p:spPr>
          <a:xfrm>
            <a:off x="6326241" y="3362394"/>
            <a:ext cx="2407560" cy="2308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73" name="矩形: 对角圆角 72">
            <a:extLst>
              <a:ext uri="{FF2B5EF4-FFF2-40B4-BE49-F238E27FC236}">
                <a16:creationId xmlns:a16="http://schemas.microsoft.com/office/drawing/2014/main" id="{59587007-2A65-4AE6-AD42-DB1B263CF6C5}"/>
              </a:ext>
            </a:extLst>
          </p:cNvPr>
          <p:cNvSpPr/>
          <p:nvPr/>
        </p:nvSpPr>
        <p:spPr>
          <a:xfrm>
            <a:off x="7014497" y="2148841"/>
            <a:ext cx="1041698" cy="550028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B3A8A22-3293-4A24-857C-1B48AE526B9A}"/>
              </a:ext>
            </a:extLst>
          </p:cNvPr>
          <p:cNvSpPr txBox="1"/>
          <p:nvPr/>
        </p:nvSpPr>
        <p:spPr>
          <a:xfrm>
            <a:off x="7176734" y="2193023"/>
            <a:ext cx="71722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03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7FDFB273-AEF0-4140-B517-2E44F9526260}"/>
              </a:ext>
            </a:extLst>
          </p:cNvPr>
          <p:cNvSpPr/>
          <p:nvPr/>
        </p:nvSpPr>
        <p:spPr>
          <a:xfrm>
            <a:off x="9059662" y="2423855"/>
            <a:ext cx="2583458" cy="3484918"/>
          </a:xfrm>
          <a:prstGeom prst="roundRect">
            <a:avLst>
              <a:gd name="adj" fmla="val 2601"/>
            </a:avLst>
          </a:prstGeom>
          <a:solidFill>
            <a:schemeClr val="bg1"/>
          </a:solidFill>
          <a:ln w="158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FF67AE9-C5AA-47F3-98DF-420BABCC8C2F}"/>
              </a:ext>
            </a:extLst>
          </p:cNvPr>
          <p:cNvSpPr/>
          <p:nvPr/>
        </p:nvSpPr>
        <p:spPr>
          <a:xfrm>
            <a:off x="9479999" y="2873652"/>
            <a:ext cx="1742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j-ea"/>
                <a:cs typeface="Lato Regular"/>
              </a:rPr>
              <a:t>填写段落标题</a:t>
            </a:r>
          </a:p>
        </p:txBody>
      </p:sp>
      <p:sp>
        <p:nvSpPr>
          <p:cNvPr id="35" name="文本占位符 15">
            <a:extLst>
              <a:ext uri="{FF2B5EF4-FFF2-40B4-BE49-F238E27FC236}">
                <a16:creationId xmlns:a16="http://schemas.microsoft.com/office/drawing/2014/main" id="{C24DB10E-87DD-47FE-BF79-FC0CBB19EA55}"/>
              </a:ext>
            </a:extLst>
          </p:cNvPr>
          <p:cNvSpPr txBox="1">
            <a:spLocks/>
          </p:cNvSpPr>
          <p:nvPr/>
        </p:nvSpPr>
        <p:spPr>
          <a:xfrm>
            <a:off x="9190299" y="3362394"/>
            <a:ext cx="2322182" cy="23088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76" name="矩形: 对角圆角 75">
            <a:extLst>
              <a:ext uri="{FF2B5EF4-FFF2-40B4-BE49-F238E27FC236}">
                <a16:creationId xmlns:a16="http://schemas.microsoft.com/office/drawing/2014/main" id="{5C406465-7BC4-4915-80B4-5E7BA0786C80}"/>
              </a:ext>
            </a:extLst>
          </p:cNvPr>
          <p:cNvSpPr/>
          <p:nvPr/>
        </p:nvSpPr>
        <p:spPr>
          <a:xfrm>
            <a:off x="9884140" y="2148841"/>
            <a:ext cx="1041698" cy="550028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38CF41CB-50AE-476A-BD7D-DF4789AE3357}"/>
              </a:ext>
            </a:extLst>
          </p:cNvPr>
          <p:cNvSpPr txBox="1"/>
          <p:nvPr/>
        </p:nvSpPr>
        <p:spPr>
          <a:xfrm>
            <a:off x="10046377" y="2193023"/>
            <a:ext cx="71722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04</a:t>
            </a:r>
            <a:endParaRPr lang="zh-CN" altLang="en-US" sz="2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855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20">
            <a:extLst>
              <a:ext uri="{FF2B5EF4-FFF2-40B4-BE49-F238E27FC236}">
                <a16:creationId xmlns:a16="http://schemas.microsoft.com/office/drawing/2014/main" id="{4F0894C4-89E9-448E-A7A8-7CA3B526DE27}"/>
              </a:ext>
            </a:extLst>
          </p:cNvPr>
          <p:cNvSpPr txBox="1"/>
          <p:nvPr/>
        </p:nvSpPr>
        <p:spPr>
          <a:xfrm>
            <a:off x="1460605" y="1701015"/>
            <a:ext cx="1785050" cy="307777"/>
          </a:xfrm>
          <a:prstGeom prst="rect">
            <a:avLst/>
          </a:prstGeom>
        </p:spPr>
        <p:txBody>
          <a:bodyPr vert="horz" wrap="non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accent2"/>
                </a:solidFill>
                <a:latin typeface="+mj-ea"/>
                <a:cs typeface="Lato Regular"/>
              </a:rPr>
              <a:t>填写段落标题</a:t>
            </a:r>
          </a:p>
        </p:txBody>
      </p:sp>
      <p:sp>
        <p:nvSpPr>
          <p:cNvPr id="169" name="Title 20">
            <a:extLst>
              <a:ext uri="{FF2B5EF4-FFF2-40B4-BE49-F238E27FC236}">
                <a16:creationId xmlns:a16="http://schemas.microsoft.com/office/drawing/2014/main" id="{DF213C96-B925-418E-8052-709A6900273A}"/>
              </a:ext>
            </a:extLst>
          </p:cNvPr>
          <p:cNvSpPr txBox="1"/>
          <p:nvPr/>
        </p:nvSpPr>
        <p:spPr>
          <a:xfrm>
            <a:off x="1473155" y="1979129"/>
            <a:ext cx="4703226" cy="876750"/>
          </a:xfrm>
          <a:prstGeom prst="rect">
            <a:avLst/>
          </a:prstGeom>
        </p:spPr>
        <p:txBody>
          <a:bodyPr vert="horz" wrap="square" lIns="121893" tIns="60946" rIns="121893" bIns="60946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70" name="Title 20">
            <a:extLst>
              <a:ext uri="{FF2B5EF4-FFF2-40B4-BE49-F238E27FC236}">
                <a16:creationId xmlns:a16="http://schemas.microsoft.com/office/drawing/2014/main" id="{4D4EC04B-F81C-4505-A08C-1606938C3CA7}"/>
              </a:ext>
            </a:extLst>
          </p:cNvPr>
          <p:cNvSpPr txBox="1"/>
          <p:nvPr/>
        </p:nvSpPr>
        <p:spPr>
          <a:xfrm>
            <a:off x="1460166" y="5230769"/>
            <a:ext cx="1785050" cy="307777"/>
          </a:xfrm>
          <a:prstGeom prst="rect">
            <a:avLst/>
          </a:prstGeom>
        </p:spPr>
        <p:txBody>
          <a:bodyPr vert="horz" wrap="non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accent2"/>
                </a:solidFill>
                <a:latin typeface="+mj-ea"/>
                <a:cs typeface="Lato Regular"/>
              </a:rPr>
              <a:t>填写段落标题</a:t>
            </a:r>
          </a:p>
        </p:txBody>
      </p:sp>
      <p:sp>
        <p:nvSpPr>
          <p:cNvPr id="171" name="Title 20">
            <a:extLst>
              <a:ext uri="{FF2B5EF4-FFF2-40B4-BE49-F238E27FC236}">
                <a16:creationId xmlns:a16="http://schemas.microsoft.com/office/drawing/2014/main" id="{B79047B2-7CB7-4E8E-AE82-3FD465E14332}"/>
              </a:ext>
            </a:extLst>
          </p:cNvPr>
          <p:cNvSpPr txBox="1"/>
          <p:nvPr/>
        </p:nvSpPr>
        <p:spPr>
          <a:xfrm>
            <a:off x="1472717" y="5508884"/>
            <a:ext cx="4703226" cy="876750"/>
          </a:xfrm>
          <a:prstGeom prst="rect">
            <a:avLst/>
          </a:prstGeom>
        </p:spPr>
        <p:txBody>
          <a:bodyPr vert="horz" wrap="square" lIns="121893" tIns="60946" rIns="121893" bIns="60946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72" name="Title 20">
            <a:extLst>
              <a:ext uri="{FF2B5EF4-FFF2-40B4-BE49-F238E27FC236}">
                <a16:creationId xmlns:a16="http://schemas.microsoft.com/office/drawing/2014/main" id="{1111CA4A-3E97-4940-BB29-F6D6B13EED8E}"/>
              </a:ext>
            </a:extLst>
          </p:cNvPr>
          <p:cNvSpPr txBox="1"/>
          <p:nvPr/>
        </p:nvSpPr>
        <p:spPr>
          <a:xfrm>
            <a:off x="1459398" y="2949352"/>
            <a:ext cx="1785050" cy="307777"/>
          </a:xfrm>
          <a:prstGeom prst="rect">
            <a:avLst/>
          </a:prstGeom>
        </p:spPr>
        <p:txBody>
          <a:bodyPr vert="horz" wrap="non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accent2"/>
                </a:solidFill>
                <a:latin typeface="+mj-ea"/>
                <a:cs typeface="Lato Regular"/>
              </a:rPr>
              <a:t>填写段落标题</a:t>
            </a:r>
          </a:p>
        </p:txBody>
      </p:sp>
      <p:sp>
        <p:nvSpPr>
          <p:cNvPr id="173" name="Title 20">
            <a:extLst>
              <a:ext uri="{FF2B5EF4-FFF2-40B4-BE49-F238E27FC236}">
                <a16:creationId xmlns:a16="http://schemas.microsoft.com/office/drawing/2014/main" id="{133D3A48-F738-48D5-85B7-A0C6FDE54E1F}"/>
              </a:ext>
            </a:extLst>
          </p:cNvPr>
          <p:cNvSpPr txBox="1"/>
          <p:nvPr/>
        </p:nvSpPr>
        <p:spPr>
          <a:xfrm>
            <a:off x="1471948" y="3227467"/>
            <a:ext cx="4703226" cy="876750"/>
          </a:xfrm>
          <a:prstGeom prst="rect">
            <a:avLst/>
          </a:prstGeom>
        </p:spPr>
        <p:txBody>
          <a:bodyPr vert="horz" wrap="square" lIns="121893" tIns="60946" rIns="121893" bIns="60946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74" name="Title 20">
            <a:extLst>
              <a:ext uri="{FF2B5EF4-FFF2-40B4-BE49-F238E27FC236}">
                <a16:creationId xmlns:a16="http://schemas.microsoft.com/office/drawing/2014/main" id="{8FCCF400-248A-4749-AA2D-E6D538A6B8B6}"/>
              </a:ext>
            </a:extLst>
          </p:cNvPr>
          <p:cNvSpPr txBox="1"/>
          <p:nvPr/>
        </p:nvSpPr>
        <p:spPr>
          <a:xfrm>
            <a:off x="1460219" y="4087217"/>
            <a:ext cx="1785050" cy="307777"/>
          </a:xfrm>
          <a:prstGeom prst="rect">
            <a:avLst/>
          </a:prstGeom>
        </p:spPr>
        <p:txBody>
          <a:bodyPr vert="horz" wrap="none" lIns="121893" tIns="0" rIns="121893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accent2"/>
                </a:solidFill>
                <a:latin typeface="+mj-ea"/>
                <a:cs typeface="Lato Regular"/>
              </a:rPr>
              <a:t>填写段落标题</a:t>
            </a:r>
          </a:p>
        </p:txBody>
      </p:sp>
      <p:sp>
        <p:nvSpPr>
          <p:cNvPr id="175" name="Title 20">
            <a:extLst>
              <a:ext uri="{FF2B5EF4-FFF2-40B4-BE49-F238E27FC236}">
                <a16:creationId xmlns:a16="http://schemas.microsoft.com/office/drawing/2014/main" id="{817DDD48-F910-4807-AE43-2A361EA79229}"/>
              </a:ext>
            </a:extLst>
          </p:cNvPr>
          <p:cNvSpPr txBox="1"/>
          <p:nvPr/>
        </p:nvSpPr>
        <p:spPr>
          <a:xfrm>
            <a:off x="1472769" y="4378349"/>
            <a:ext cx="4703226" cy="876750"/>
          </a:xfrm>
          <a:prstGeom prst="rect">
            <a:avLst/>
          </a:prstGeom>
        </p:spPr>
        <p:txBody>
          <a:bodyPr vert="horz" wrap="square" lIns="121893" tIns="60946" rIns="121893" bIns="60946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76" name="Freeform 526">
            <a:extLst>
              <a:ext uri="{FF2B5EF4-FFF2-40B4-BE49-F238E27FC236}">
                <a16:creationId xmlns:a16="http://schemas.microsoft.com/office/drawing/2014/main" id="{FDFCE7F4-7D8A-449F-AED5-A5B5E56A93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4704" y="5298867"/>
            <a:ext cx="576230" cy="802180"/>
          </a:xfrm>
          <a:custGeom>
            <a:avLst/>
            <a:gdLst>
              <a:gd name="T0" fmla="*/ 719 w 1222"/>
              <a:gd name="T1" fmla="*/ 1338 h 1581"/>
              <a:gd name="T2" fmla="*/ 686 w 1222"/>
              <a:gd name="T3" fmla="*/ 1221 h 1581"/>
              <a:gd name="T4" fmla="*/ 686 w 1222"/>
              <a:gd name="T5" fmla="*/ 359 h 1581"/>
              <a:gd name="T6" fmla="*/ 719 w 1222"/>
              <a:gd name="T7" fmla="*/ 243 h 1581"/>
              <a:gd name="T8" fmla="*/ 17 w 1222"/>
              <a:gd name="T9" fmla="*/ 460 h 1581"/>
              <a:gd name="T10" fmla="*/ 0 w 1222"/>
              <a:gd name="T11" fmla="*/ 794 h 1581"/>
              <a:gd name="T12" fmla="*/ 17 w 1222"/>
              <a:gd name="T13" fmla="*/ 1120 h 1581"/>
              <a:gd name="T14" fmla="*/ 502 w 1222"/>
              <a:gd name="T15" fmla="*/ 1530 h 1581"/>
              <a:gd name="T16" fmla="*/ 493 w 1222"/>
              <a:gd name="T17" fmla="*/ 1112 h 1581"/>
              <a:gd name="T18" fmla="*/ 284 w 1222"/>
              <a:gd name="T19" fmla="*/ 1120 h 1581"/>
              <a:gd name="T20" fmla="*/ 284 w 1222"/>
              <a:gd name="T21" fmla="*/ 794 h 1581"/>
              <a:gd name="T22" fmla="*/ 284 w 1222"/>
              <a:gd name="T23" fmla="*/ 460 h 1581"/>
              <a:gd name="T24" fmla="*/ 493 w 1222"/>
              <a:gd name="T25" fmla="*/ 468 h 1581"/>
              <a:gd name="T26" fmla="*/ 502 w 1222"/>
              <a:gd name="T27" fmla="*/ 58 h 1581"/>
              <a:gd name="T28" fmla="*/ 17 w 1222"/>
              <a:gd name="T29" fmla="*/ 460 h 1581"/>
              <a:gd name="T30" fmla="*/ 602 w 1222"/>
              <a:gd name="T31" fmla="*/ 911 h 1581"/>
              <a:gd name="T32" fmla="*/ 493 w 1222"/>
              <a:gd name="T33" fmla="*/ 861 h 1581"/>
              <a:gd name="T34" fmla="*/ 543 w 1222"/>
              <a:gd name="T35" fmla="*/ 828 h 1581"/>
              <a:gd name="T36" fmla="*/ 610 w 1222"/>
              <a:gd name="T37" fmla="*/ 778 h 1581"/>
              <a:gd name="T38" fmla="*/ 627 w 1222"/>
              <a:gd name="T39" fmla="*/ 660 h 1581"/>
              <a:gd name="T40" fmla="*/ 476 w 1222"/>
              <a:gd name="T41" fmla="*/ 677 h 1581"/>
              <a:gd name="T42" fmla="*/ 510 w 1222"/>
              <a:gd name="T43" fmla="*/ 736 h 1581"/>
              <a:gd name="T44" fmla="*/ 560 w 1222"/>
              <a:gd name="T45" fmla="*/ 677 h 1581"/>
              <a:gd name="T46" fmla="*/ 585 w 1222"/>
              <a:gd name="T47" fmla="*/ 719 h 1581"/>
              <a:gd name="T48" fmla="*/ 502 w 1222"/>
              <a:gd name="T49" fmla="*/ 803 h 1581"/>
              <a:gd name="T50" fmla="*/ 410 w 1222"/>
              <a:gd name="T51" fmla="*/ 911 h 1581"/>
              <a:gd name="T52" fmla="*/ 819 w 1222"/>
              <a:gd name="T53" fmla="*/ 811 h 1581"/>
              <a:gd name="T54" fmla="*/ 794 w 1222"/>
              <a:gd name="T55" fmla="*/ 635 h 1581"/>
              <a:gd name="T56" fmla="*/ 644 w 1222"/>
              <a:gd name="T57" fmla="*/ 853 h 1581"/>
              <a:gd name="T58" fmla="*/ 744 w 1222"/>
              <a:gd name="T59" fmla="*/ 911 h 1581"/>
              <a:gd name="T60" fmla="*/ 803 w 1222"/>
              <a:gd name="T61" fmla="*/ 853 h 1581"/>
              <a:gd name="T62" fmla="*/ 844 w 1222"/>
              <a:gd name="T63" fmla="*/ 811 h 1581"/>
              <a:gd name="T64" fmla="*/ 786 w 1222"/>
              <a:gd name="T65" fmla="*/ 686 h 1581"/>
              <a:gd name="T66" fmla="*/ 694 w 1222"/>
              <a:gd name="T67" fmla="*/ 811 h 1581"/>
              <a:gd name="T68" fmla="*/ 694 w 1222"/>
              <a:gd name="T69" fmla="*/ 811 h 1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22" h="1581">
                <a:moveTo>
                  <a:pt x="1221" y="794"/>
                </a:moveTo>
                <a:cubicBezTo>
                  <a:pt x="1221" y="1079"/>
                  <a:pt x="995" y="1313"/>
                  <a:pt x="719" y="1338"/>
                </a:cubicBezTo>
                <a:cubicBezTo>
                  <a:pt x="719" y="1329"/>
                  <a:pt x="711" y="1313"/>
                  <a:pt x="711" y="1296"/>
                </a:cubicBezTo>
                <a:cubicBezTo>
                  <a:pt x="711" y="1296"/>
                  <a:pt x="702" y="1262"/>
                  <a:pt x="686" y="1221"/>
                </a:cubicBezTo>
                <a:cubicBezTo>
                  <a:pt x="911" y="1212"/>
                  <a:pt x="1095" y="1028"/>
                  <a:pt x="1095" y="794"/>
                </a:cubicBezTo>
                <a:cubicBezTo>
                  <a:pt x="1095" y="560"/>
                  <a:pt x="911" y="368"/>
                  <a:pt x="686" y="359"/>
                </a:cubicBezTo>
                <a:cubicBezTo>
                  <a:pt x="702" y="326"/>
                  <a:pt x="711" y="293"/>
                  <a:pt x="711" y="284"/>
                </a:cubicBezTo>
                <a:cubicBezTo>
                  <a:pt x="711" y="276"/>
                  <a:pt x="719" y="259"/>
                  <a:pt x="719" y="243"/>
                </a:cubicBezTo>
                <a:cubicBezTo>
                  <a:pt x="995" y="267"/>
                  <a:pt x="1221" y="510"/>
                  <a:pt x="1221" y="794"/>
                </a:cubicBezTo>
                <a:close/>
                <a:moveTo>
                  <a:pt x="17" y="460"/>
                </a:moveTo>
                <a:cubicBezTo>
                  <a:pt x="8" y="568"/>
                  <a:pt x="0" y="677"/>
                  <a:pt x="0" y="786"/>
                </a:cubicBezTo>
                <a:lnTo>
                  <a:pt x="0" y="794"/>
                </a:lnTo>
                <a:lnTo>
                  <a:pt x="0" y="803"/>
                </a:lnTo>
                <a:cubicBezTo>
                  <a:pt x="0" y="911"/>
                  <a:pt x="8" y="1012"/>
                  <a:pt x="17" y="1120"/>
                </a:cubicBezTo>
                <a:cubicBezTo>
                  <a:pt x="42" y="1396"/>
                  <a:pt x="259" y="1580"/>
                  <a:pt x="468" y="1538"/>
                </a:cubicBezTo>
                <a:cubicBezTo>
                  <a:pt x="485" y="1530"/>
                  <a:pt x="493" y="1530"/>
                  <a:pt x="502" y="1530"/>
                </a:cubicBezTo>
                <a:cubicBezTo>
                  <a:pt x="552" y="1505"/>
                  <a:pt x="594" y="1471"/>
                  <a:pt x="644" y="1438"/>
                </a:cubicBezTo>
                <a:cubicBezTo>
                  <a:pt x="702" y="1396"/>
                  <a:pt x="569" y="1070"/>
                  <a:pt x="493" y="1112"/>
                </a:cubicBezTo>
                <a:cubicBezTo>
                  <a:pt x="460" y="1129"/>
                  <a:pt x="376" y="1196"/>
                  <a:pt x="343" y="1196"/>
                </a:cubicBezTo>
                <a:cubicBezTo>
                  <a:pt x="309" y="1204"/>
                  <a:pt x="293" y="1162"/>
                  <a:pt x="284" y="1120"/>
                </a:cubicBezTo>
                <a:cubicBezTo>
                  <a:pt x="276" y="1028"/>
                  <a:pt x="284" y="903"/>
                  <a:pt x="284" y="803"/>
                </a:cubicBezTo>
                <a:cubicBezTo>
                  <a:pt x="284" y="794"/>
                  <a:pt x="284" y="794"/>
                  <a:pt x="284" y="794"/>
                </a:cubicBezTo>
                <a:cubicBezTo>
                  <a:pt x="284" y="786"/>
                  <a:pt x="284" y="786"/>
                  <a:pt x="284" y="786"/>
                </a:cubicBezTo>
                <a:cubicBezTo>
                  <a:pt x="284" y="677"/>
                  <a:pt x="276" y="560"/>
                  <a:pt x="284" y="460"/>
                </a:cubicBezTo>
                <a:cubicBezTo>
                  <a:pt x="293" y="426"/>
                  <a:pt x="309" y="385"/>
                  <a:pt x="343" y="385"/>
                </a:cubicBezTo>
                <a:cubicBezTo>
                  <a:pt x="376" y="393"/>
                  <a:pt x="460" y="452"/>
                  <a:pt x="493" y="468"/>
                </a:cubicBezTo>
                <a:cubicBezTo>
                  <a:pt x="569" y="510"/>
                  <a:pt x="702" y="184"/>
                  <a:pt x="644" y="142"/>
                </a:cubicBezTo>
                <a:cubicBezTo>
                  <a:pt x="594" y="117"/>
                  <a:pt x="552" y="75"/>
                  <a:pt x="502" y="58"/>
                </a:cubicBezTo>
                <a:cubicBezTo>
                  <a:pt x="493" y="50"/>
                  <a:pt x="485" y="50"/>
                  <a:pt x="468" y="50"/>
                </a:cubicBezTo>
                <a:cubicBezTo>
                  <a:pt x="259" y="0"/>
                  <a:pt x="42" y="184"/>
                  <a:pt x="17" y="460"/>
                </a:cubicBezTo>
                <a:close/>
                <a:moveTo>
                  <a:pt x="410" y="911"/>
                </a:moveTo>
                <a:cubicBezTo>
                  <a:pt x="602" y="911"/>
                  <a:pt x="602" y="911"/>
                  <a:pt x="602" y="911"/>
                </a:cubicBezTo>
                <a:cubicBezTo>
                  <a:pt x="610" y="861"/>
                  <a:pt x="610" y="861"/>
                  <a:pt x="610" y="861"/>
                </a:cubicBezTo>
                <a:cubicBezTo>
                  <a:pt x="493" y="861"/>
                  <a:pt x="493" y="861"/>
                  <a:pt x="493" y="861"/>
                </a:cubicBezTo>
                <a:cubicBezTo>
                  <a:pt x="493" y="861"/>
                  <a:pt x="502" y="853"/>
                  <a:pt x="510" y="853"/>
                </a:cubicBezTo>
                <a:cubicBezTo>
                  <a:pt x="510" y="845"/>
                  <a:pt x="527" y="836"/>
                  <a:pt x="543" y="828"/>
                </a:cubicBezTo>
                <a:cubicBezTo>
                  <a:pt x="569" y="811"/>
                  <a:pt x="569" y="811"/>
                  <a:pt x="569" y="811"/>
                </a:cubicBezTo>
                <a:cubicBezTo>
                  <a:pt x="585" y="803"/>
                  <a:pt x="602" y="786"/>
                  <a:pt x="610" y="778"/>
                </a:cubicBezTo>
                <a:cubicBezTo>
                  <a:pt x="627" y="761"/>
                  <a:pt x="635" y="744"/>
                  <a:pt x="644" y="719"/>
                </a:cubicBezTo>
                <a:cubicBezTo>
                  <a:pt x="652" y="694"/>
                  <a:pt x="644" y="677"/>
                  <a:pt x="627" y="660"/>
                </a:cubicBezTo>
                <a:cubicBezTo>
                  <a:pt x="619" y="644"/>
                  <a:pt x="594" y="635"/>
                  <a:pt x="569" y="635"/>
                </a:cubicBezTo>
                <a:cubicBezTo>
                  <a:pt x="527" y="635"/>
                  <a:pt x="502" y="644"/>
                  <a:pt x="476" y="677"/>
                </a:cubicBezTo>
                <a:cubicBezTo>
                  <a:pt x="468" y="686"/>
                  <a:pt x="460" y="711"/>
                  <a:pt x="452" y="736"/>
                </a:cubicBezTo>
                <a:cubicBezTo>
                  <a:pt x="510" y="736"/>
                  <a:pt x="510" y="736"/>
                  <a:pt x="510" y="736"/>
                </a:cubicBezTo>
                <a:cubicBezTo>
                  <a:pt x="510" y="719"/>
                  <a:pt x="518" y="702"/>
                  <a:pt x="518" y="694"/>
                </a:cubicBezTo>
                <a:cubicBezTo>
                  <a:pt x="527" y="686"/>
                  <a:pt x="543" y="677"/>
                  <a:pt x="560" y="677"/>
                </a:cubicBezTo>
                <a:cubicBezTo>
                  <a:pt x="569" y="677"/>
                  <a:pt x="577" y="686"/>
                  <a:pt x="585" y="694"/>
                </a:cubicBezTo>
                <a:cubicBezTo>
                  <a:pt x="585" y="702"/>
                  <a:pt x="594" y="711"/>
                  <a:pt x="585" y="719"/>
                </a:cubicBezTo>
                <a:cubicBezTo>
                  <a:pt x="585" y="736"/>
                  <a:pt x="577" y="744"/>
                  <a:pt x="560" y="761"/>
                </a:cubicBezTo>
                <a:cubicBezTo>
                  <a:pt x="552" y="769"/>
                  <a:pt x="535" y="778"/>
                  <a:pt x="502" y="803"/>
                </a:cubicBezTo>
                <a:cubicBezTo>
                  <a:pt x="468" y="819"/>
                  <a:pt x="452" y="836"/>
                  <a:pt x="435" y="861"/>
                </a:cubicBezTo>
                <a:cubicBezTo>
                  <a:pt x="426" y="878"/>
                  <a:pt x="418" y="895"/>
                  <a:pt x="410" y="911"/>
                </a:cubicBezTo>
                <a:close/>
                <a:moveTo>
                  <a:pt x="844" y="811"/>
                </a:moveTo>
                <a:cubicBezTo>
                  <a:pt x="819" y="811"/>
                  <a:pt x="819" y="811"/>
                  <a:pt x="819" y="811"/>
                </a:cubicBezTo>
                <a:cubicBezTo>
                  <a:pt x="853" y="635"/>
                  <a:pt x="853" y="635"/>
                  <a:pt x="853" y="635"/>
                </a:cubicBezTo>
                <a:cubicBezTo>
                  <a:pt x="794" y="635"/>
                  <a:pt x="794" y="635"/>
                  <a:pt x="794" y="635"/>
                </a:cubicBezTo>
                <a:cubicBezTo>
                  <a:pt x="652" y="803"/>
                  <a:pt x="652" y="803"/>
                  <a:pt x="652" y="803"/>
                </a:cubicBezTo>
                <a:cubicBezTo>
                  <a:pt x="644" y="853"/>
                  <a:pt x="644" y="853"/>
                  <a:pt x="644" y="853"/>
                </a:cubicBezTo>
                <a:cubicBezTo>
                  <a:pt x="753" y="853"/>
                  <a:pt x="753" y="853"/>
                  <a:pt x="753" y="853"/>
                </a:cubicBezTo>
                <a:cubicBezTo>
                  <a:pt x="744" y="911"/>
                  <a:pt x="744" y="911"/>
                  <a:pt x="744" y="911"/>
                </a:cubicBezTo>
                <a:cubicBezTo>
                  <a:pt x="794" y="911"/>
                  <a:pt x="794" y="911"/>
                  <a:pt x="794" y="911"/>
                </a:cubicBezTo>
                <a:cubicBezTo>
                  <a:pt x="803" y="853"/>
                  <a:pt x="803" y="853"/>
                  <a:pt x="803" y="853"/>
                </a:cubicBezTo>
                <a:cubicBezTo>
                  <a:pt x="836" y="853"/>
                  <a:pt x="836" y="853"/>
                  <a:pt x="836" y="853"/>
                </a:cubicBezTo>
                <a:lnTo>
                  <a:pt x="844" y="811"/>
                </a:lnTo>
                <a:close/>
                <a:moveTo>
                  <a:pt x="694" y="811"/>
                </a:moveTo>
                <a:cubicBezTo>
                  <a:pt x="786" y="686"/>
                  <a:pt x="786" y="686"/>
                  <a:pt x="786" y="686"/>
                </a:cubicBezTo>
                <a:cubicBezTo>
                  <a:pt x="761" y="811"/>
                  <a:pt x="761" y="811"/>
                  <a:pt x="761" y="811"/>
                </a:cubicBezTo>
                <a:lnTo>
                  <a:pt x="694" y="811"/>
                </a:lnTo>
                <a:close/>
                <a:moveTo>
                  <a:pt x="694" y="811"/>
                </a:moveTo>
                <a:lnTo>
                  <a:pt x="694" y="8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" name="Freeform 106">
            <a:extLst>
              <a:ext uri="{FF2B5EF4-FFF2-40B4-BE49-F238E27FC236}">
                <a16:creationId xmlns:a16="http://schemas.microsoft.com/office/drawing/2014/main" id="{4E5ADAD9-96BA-4908-BE91-8BA6831FF6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0644" y="1846314"/>
            <a:ext cx="625555" cy="581367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Freeform 237">
            <a:extLst>
              <a:ext uri="{FF2B5EF4-FFF2-40B4-BE49-F238E27FC236}">
                <a16:creationId xmlns:a16="http://schemas.microsoft.com/office/drawing/2014/main" id="{4CD92C02-0163-4AEA-91CD-AAABF9294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297" y="3111998"/>
            <a:ext cx="578250" cy="456169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>
              <a:defRPr/>
            </a:pPr>
            <a:endParaRPr 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9" name="Freeform 290">
            <a:extLst>
              <a:ext uri="{FF2B5EF4-FFF2-40B4-BE49-F238E27FC236}">
                <a16:creationId xmlns:a16="http://schemas.microsoft.com/office/drawing/2014/main" id="{ABF7B555-F8F9-4981-9050-BA50C480F2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0400" y="4237813"/>
            <a:ext cx="706045" cy="587250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82843" tIns="91422" rIns="182843" bIns="91422" anchor="ctr"/>
          <a:lstStyle/>
          <a:p>
            <a:pPr>
              <a:defRPr/>
            </a:pP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3" name="图片 182">
            <a:extLst>
              <a:ext uri="{FF2B5EF4-FFF2-40B4-BE49-F238E27FC236}">
                <a16:creationId xmlns:a16="http://schemas.microsoft.com/office/drawing/2014/main" id="{401D2BF4-C31B-4D25-86AC-41C9D19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3574" r="2958" b="12588"/>
          <a:stretch/>
        </p:blipFill>
        <p:spPr>
          <a:xfrm>
            <a:off x="6096000" y="1618721"/>
            <a:ext cx="5419158" cy="4724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0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7">
            <a:extLst>
              <a:ext uri="{FF2B5EF4-FFF2-40B4-BE49-F238E27FC236}">
                <a16:creationId xmlns:a16="http://schemas.microsoft.com/office/drawing/2014/main" id="{5828CBB3-9E33-4EB6-9EB0-DD725A8F0E4B}"/>
              </a:ext>
            </a:extLst>
          </p:cNvPr>
          <p:cNvSpPr/>
          <p:nvPr/>
        </p:nvSpPr>
        <p:spPr>
          <a:xfrm>
            <a:off x="679791" y="3672774"/>
            <a:ext cx="335748" cy="335748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8">
            <a:extLst>
              <a:ext uri="{FF2B5EF4-FFF2-40B4-BE49-F238E27FC236}">
                <a16:creationId xmlns:a16="http://schemas.microsoft.com/office/drawing/2014/main" id="{FC85738B-7747-413F-BB45-714288D0805B}"/>
              </a:ext>
            </a:extLst>
          </p:cNvPr>
          <p:cNvSpPr/>
          <p:nvPr/>
        </p:nvSpPr>
        <p:spPr>
          <a:xfrm>
            <a:off x="679791" y="4997883"/>
            <a:ext cx="335748" cy="335748"/>
          </a:xfrm>
          <a:prstGeom prst="ellipse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61CAC3B0-E14D-4A81-90B6-4693B5902285}"/>
              </a:ext>
            </a:extLst>
          </p:cNvPr>
          <p:cNvSpPr txBox="1"/>
          <p:nvPr/>
        </p:nvSpPr>
        <p:spPr>
          <a:xfrm>
            <a:off x="1109135" y="3642818"/>
            <a:ext cx="4854809" cy="953723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1864DFD-24C6-49D5-BB6D-661775EB125B}"/>
              </a:ext>
            </a:extLst>
          </p:cNvPr>
          <p:cNvSpPr txBox="1"/>
          <p:nvPr/>
        </p:nvSpPr>
        <p:spPr>
          <a:xfrm>
            <a:off x="710231" y="3711064"/>
            <a:ext cx="282090" cy="230832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08814337-5E03-4FA9-96A5-BD4B2C6273E4}"/>
              </a:ext>
            </a:extLst>
          </p:cNvPr>
          <p:cNvSpPr txBox="1"/>
          <p:nvPr/>
        </p:nvSpPr>
        <p:spPr>
          <a:xfrm>
            <a:off x="710231" y="5027479"/>
            <a:ext cx="282090" cy="230832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2</a:t>
            </a: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E7F95079-DD34-4829-84FC-09502A97B962}"/>
              </a:ext>
            </a:extLst>
          </p:cNvPr>
          <p:cNvSpPr txBox="1"/>
          <p:nvPr/>
        </p:nvSpPr>
        <p:spPr>
          <a:xfrm>
            <a:off x="1109135" y="4976588"/>
            <a:ext cx="4854809" cy="953723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F1974436-E31C-4ECA-90D5-8935D8B3D19A}"/>
              </a:ext>
            </a:extLst>
          </p:cNvPr>
          <p:cNvSpPr txBox="1"/>
          <p:nvPr/>
        </p:nvSpPr>
        <p:spPr>
          <a:xfrm>
            <a:off x="660400" y="2038181"/>
            <a:ext cx="5435600" cy="1061381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29" name="矩形: 对角圆角 28">
            <a:extLst>
              <a:ext uri="{FF2B5EF4-FFF2-40B4-BE49-F238E27FC236}">
                <a16:creationId xmlns:a16="http://schemas.microsoft.com/office/drawing/2014/main" id="{306A7AF0-4359-4707-8EBB-B9DABB5FB8E7}"/>
              </a:ext>
            </a:extLst>
          </p:cNvPr>
          <p:cNvSpPr/>
          <p:nvPr/>
        </p:nvSpPr>
        <p:spPr>
          <a:xfrm>
            <a:off x="660401" y="1550419"/>
            <a:ext cx="1412239" cy="487762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AFBF2E2-BEB6-494A-8C12-2D632A8C9B8B}"/>
              </a:ext>
            </a:extLst>
          </p:cNvPr>
          <p:cNvSpPr txBox="1"/>
          <p:nvPr/>
        </p:nvSpPr>
        <p:spPr>
          <a:xfrm>
            <a:off x="660401" y="1609634"/>
            <a:ext cx="14122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主要成绩</a:t>
            </a:r>
          </a:p>
        </p:txBody>
      </p:sp>
      <p:graphicFrame>
        <p:nvGraphicFramePr>
          <p:cNvPr id="42" name="Chart 5">
            <a:extLst>
              <a:ext uri="{FF2B5EF4-FFF2-40B4-BE49-F238E27FC236}">
                <a16:creationId xmlns:a16="http://schemas.microsoft.com/office/drawing/2014/main" id="{7CDFE532-A0E7-41FA-9EE7-13C2A1375C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116758"/>
              </p:ext>
            </p:extLst>
          </p:nvPr>
        </p:nvGraphicFramePr>
        <p:xfrm>
          <a:off x="6651073" y="1736719"/>
          <a:ext cx="4431792" cy="440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625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4DA4F14-6145-4CC4-A43E-429CF0B30C51}"/>
              </a:ext>
            </a:extLst>
          </p:cNvPr>
          <p:cNvSpPr txBox="1"/>
          <p:nvPr/>
        </p:nvSpPr>
        <p:spPr>
          <a:xfrm>
            <a:off x="8293398" y="1762882"/>
            <a:ext cx="1210588" cy="430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Arial" panose="020B0604020202020204" pitchFamily="34" charset="0"/>
              </a:rPr>
              <a:t>工作亮点</a:t>
            </a:r>
            <a:endParaRPr lang="en-GB" altLang="zh-CN" sz="2000" b="1" dirty="0">
              <a:solidFill>
                <a:schemeClr val="accent2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6833730-2497-4B1D-BF2B-876FEA1961AD}"/>
              </a:ext>
            </a:extLst>
          </p:cNvPr>
          <p:cNvSpPr/>
          <p:nvPr/>
        </p:nvSpPr>
        <p:spPr>
          <a:xfrm>
            <a:off x="8349545" y="2263664"/>
            <a:ext cx="3177342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B0A17B04-72B6-48EC-9785-035799B62887}"/>
              </a:ext>
            </a:extLst>
          </p:cNvPr>
          <p:cNvSpPr txBox="1"/>
          <p:nvPr/>
        </p:nvSpPr>
        <p:spPr>
          <a:xfrm>
            <a:off x="8300048" y="4252564"/>
            <a:ext cx="1210588" cy="430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Arial" panose="020B0604020202020204" pitchFamily="34" charset="0"/>
              </a:rPr>
              <a:t>工作亮点</a:t>
            </a:r>
            <a:endParaRPr lang="en-GB" altLang="zh-CN" sz="2000" b="1" dirty="0">
              <a:solidFill>
                <a:schemeClr val="accent2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B379BC82-0BBA-4F69-AF81-93B8CE75EF2D}"/>
              </a:ext>
            </a:extLst>
          </p:cNvPr>
          <p:cNvSpPr/>
          <p:nvPr/>
        </p:nvSpPr>
        <p:spPr>
          <a:xfrm>
            <a:off x="8293398" y="4753346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D4E25338-E2C3-48C5-BE17-9D86739E0DDC}"/>
              </a:ext>
            </a:extLst>
          </p:cNvPr>
          <p:cNvSpPr txBox="1"/>
          <p:nvPr/>
        </p:nvSpPr>
        <p:spPr>
          <a:xfrm>
            <a:off x="548911" y="4252564"/>
            <a:ext cx="2002472" cy="44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Arial" panose="020B0604020202020204" pitchFamily="34" charset="0"/>
              </a:rPr>
              <a:t>工作亮点</a:t>
            </a:r>
            <a:endParaRPr lang="en-GB" altLang="zh-CN" sz="2000" b="1" dirty="0">
              <a:solidFill>
                <a:schemeClr val="accent2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3C777315-956A-40A7-9EB1-7584E8A83C74}"/>
              </a:ext>
            </a:extLst>
          </p:cNvPr>
          <p:cNvSpPr/>
          <p:nvPr/>
        </p:nvSpPr>
        <p:spPr>
          <a:xfrm>
            <a:off x="548911" y="4753345"/>
            <a:ext cx="3177342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CFDA6DEF-8461-4207-BD2F-01F89A9D0E9A}"/>
              </a:ext>
            </a:extLst>
          </p:cNvPr>
          <p:cNvSpPr txBox="1"/>
          <p:nvPr/>
        </p:nvSpPr>
        <p:spPr>
          <a:xfrm>
            <a:off x="548911" y="1762882"/>
            <a:ext cx="2074607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+mn-ea"/>
                <a:cs typeface="+mn-ea"/>
                <a:sym typeface="Arial" panose="020B0604020202020204" pitchFamily="34" charset="0"/>
              </a:rPr>
              <a:t>工作亮点</a:t>
            </a:r>
            <a:endParaRPr lang="en-GB" sz="2000" b="1" dirty="0">
              <a:solidFill>
                <a:schemeClr val="accent2"/>
              </a:solidFill>
              <a:latin typeface="+mn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2702DBCA-75D4-43A1-9D03-DA3FB25D1F1C}"/>
              </a:ext>
            </a:extLst>
          </p:cNvPr>
          <p:cNvSpPr/>
          <p:nvPr/>
        </p:nvSpPr>
        <p:spPr>
          <a:xfrm>
            <a:off x="548911" y="2263664"/>
            <a:ext cx="3177341" cy="110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7" name="箭头: 环形 16">
            <a:extLst>
              <a:ext uri="{FF2B5EF4-FFF2-40B4-BE49-F238E27FC236}">
                <a16:creationId xmlns:a16="http://schemas.microsoft.com/office/drawing/2014/main" id="{0D8F59B7-23C3-44A5-AD58-2DFACE6B048C}"/>
              </a:ext>
            </a:extLst>
          </p:cNvPr>
          <p:cNvSpPr/>
          <p:nvPr/>
        </p:nvSpPr>
        <p:spPr>
          <a:xfrm>
            <a:off x="5313654" y="1261016"/>
            <a:ext cx="1624959" cy="1625124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C33713F-7F76-4218-A1B5-E091B04E1844}"/>
              </a:ext>
            </a:extLst>
          </p:cNvPr>
          <p:cNvSpPr/>
          <p:nvPr/>
        </p:nvSpPr>
        <p:spPr>
          <a:xfrm>
            <a:off x="5672419" y="1849267"/>
            <a:ext cx="906819" cy="453362"/>
          </a:xfrm>
          <a:custGeom>
            <a:avLst/>
            <a:gdLst>
              <a:gd name="connsiteX0" fmla="*/ 0 w 906819"/>
              <a:gd name="connsiteY0" fmla="*/ 0 h 453362"/>
              <a:gd name="connsiteX1" fmla="*/ 906819 w 906819"/>
              <a:gd name="connsiteY1" fmla="*/ 0 h 453362"/>
              <a:gd name="connsiteX2" fmla="*/ 906819 w 906819"/>
              <a:gd name="connsiteY2" fmla="*/ 453362 h 453362"/>
              <a:gd name="connsiteX3" fmla="*/ 0 w 906819"/>
              <a:gd name="connsiteY3" fmla="*/ 453362 h 453362"/>
              <a:gd name="connsiteX4" fmla="*/ 0 w 906819"/>
              <a:gd name="connsiteY4" fmla="*/ 0 h 4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19" h="453362">
                <a:moveTo>
                  <a:pt x="0" y="0"/>
                </a:moveTo>
                <a:lnTo>
                  <a:pt x="906819" y="0"/>
                </a:lnTo>
                <a:lnTo>
                  <a:pt x="906819" y="453362"/>
                </a:lnTo>
                <a:lnTo>
                  <a:pt x="0" y="4533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100" kern="1200" dirty="0"/>
              <a:t>01</a:t>
            </a:r>
            <a:endParaRPr lang="zh-CN" altLang="en-US" sz="3100" kern="1200" dirty="0"/>
          </a:p>
        </p:txBody>
      </p:sp>
      <p:sp>
        <p:nvSpPr>
          <p:cNvPr id="19" name="形状 18">
            <a:extLst>
              <a:ext uri="{FF2B5EF4-FFF2-40B4-BE49-F238E27FC236}">
                <a16:creationId xmlns:a16="http://schemas.microsoft.com/office/drawing/2014/main" id="{39C05E7C-32D2-41B8-8AED-C10F6A63E823}"/>
              </a:ext>
            </a:extLst>
          </p:cNvPr>
          <p:cNvSpPr/>
          <p:nvPr/>
        </p:nvSpPr>
        <p:spPr>
          <a:xfrm>
            <a:off x="4862226" y="2194891"/>
            <a:ext cx="1624959" cy="1625124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4FC134DE-3ADC-4633-9F85-19F63CB2A58E}"/>
              </a:ext>
            </a:extLst>
          </p:cNvPr>
          <p:cNvSpPr/>
          <p:nvPr/>
        </p:nvSpPr>
        <p:spPr>
          <a:xfrm>
            <a:off x="5219162" y="2784866"/>
            <a:ext cx="906819" cy="453362"/>
          </a:xfrm>
          <a:custGeom>
            <a:avLst/>
            <a:gdLst>
              <a:gd name="connsiteX0" fmla="*/ 0 w 906819"/>
              <a:gd name="connsiteY0" fmla="*/ 0 h 453362"/>
              <a:gd name="connsiteX1" fmla="*/ 906819 w 906819"/>
              <a:gd name="connsiteY1" fmla="*/ 0 h 453362"/>
              <a:gd name="connsiteX2" fmla="*/ 906819 w 906819"/>
              <a:gd name="connsiteY2" fmla="*/ 453362 h 453362"/>
              <a:gd name="connsiteX3" fmla="*/ 0 w 906819"/>
              <a:gd name="connsiteY3" fmla="*/ 453362 h 453362"/>
              <a:gd name="connsiteX4" fmla="*/ 0 w 906819"/>
              <a:gd name="connsiteY4" fmla="*/ 0 h 4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19" h="453362">
                <a:moveTo>
                  <a:pt x="0" y="0"/>
                </a:moveTo>
                <a:lnTo>
                  <a:pt x="906819" y="0"/>
                </a:lnTo>
                <a:lnTo>
                  <a:pt x="906819" y="453362"/>
                </a:lnTo>
                <a:lnTo>
                  <a:pt x="0" y="4533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100" kern="1200" dirty="0"/>
              <a:t>02</a:t>
            </a:r>
            <a:endParaRPr lang="zh-CN" altLang="en-US" sz="3100" kern="1200" dirty="0"/>
          </a:p>
        </p:txBody>
      </p:sp>
      <p:sp>
        <p:nvSpPr>
          <p:cNvPr id="21" name="箭头: 环形 20">
            <a:extLst>
              <a:ext uri="{FF2B5EF4-FFF2-40B4-BE49-F238E27FC236}">
                <a16:creationId xmlns:a16="http://schemas.microsoft.com/office/drawing/2014/main" id="{0521BDF5-968F-456D-AB86-7FF241D725AA}"/>
              </a:ext>
            </a:extLst>
          </p:cNvPr>
          <p:cNvSpPr/>
          <p:nvPr/>
        </p:nvSpPr>
        <p:spPr>
          <a:xfrm>
            <a:off x="5313654" y="3132215"/>
            <a:ext cx="1624959" cy="1625124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3500000"/>
              <a:gd name="adj5" fmla="val 125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8FBD6B4-AD6B-4166-BF2E-864E929CF1CD}"/>
              </a:ext>
            </a:extLst>
          </p:cNvPr>
          <p:cNvSpPr/>
          <p:nvPr/>
        </p:nvSpPr>
        <p:spPr>
          <a:xfrm>
            <a:off x="5672419" y="3720466"/>
            <a:ext cx="906819" cy="453362"/>
          </a:xfrm>
          <a:custGeom>
            <a:avLst/>
            <a:gdLst>
              <a:gd name="connsiteX0" fmla="*/ 0 w 906819"/>
              <a:gd name="connsiteY0" fmla="*/ 0 h 453362"/>
              <a:gd name="connsiteX1" fmla="*/ 906819 w 906819"/>
              <a:gd name="connsiteY1" fmla="*/ 0 h 453362"/>
              <a:gd name="connsiteX2" fmla="*/ 906819 w 906819"/>
              <a:gd name="connsiteY2" fmla="*/ 453362 h 453362"/>
              <a:gd name="connsiteX3" fmla="*/ 0 w 906819"/>
              <a:gd name="connsiteY3" fmla="*/ 453362 h 453362"/>
              <a:gd name="connsiteX4" fmla="*/ 0 w 906819"/>
              <a:gd name="connsiteY4" fmla="*/ 0 h 4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19" h="453362">
                <a:moveTo>
                  <a:pt x="0" y="0"/>
                </a:moveTo>
                <a:lnTo>
                  <a:pt x="906819" y="0"/>
                </a:lnTo>
                <a:lnTo>
                  <a:pt x="906819" y="453362"/>
                </a:lnTo>
                <a:lnTo>
                  <a:pt x="0" y="4533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100" kern="1200" dirty="0"/>
              <a:t>03</a:t>
            </a:r>
            <a:endParaRPr lang="zh-CN" altLang="en-US" sz="3100" kern="1200" dirty="0"/>
          </a:p>
        </p:txBody>
      </p:sp>
      <p:sp>
        <p:nvSpPr>
          <p:cNvPr id="23" name="空心弧 22">
            <a:extLst>
              <a:ext uri="{FF2B5EF4-FFF2-40B4-BE49-F238E27FC236}">
                <a16:creationId xmlns:a16="http://schemas.microsoft.com/office/drawing/2014/main" id="{E74A4830-33A9-4902-94F6-47B84FBF9009}"/>
              </a:ext>
            </a:extLst>
          </p:cNvPr>
          <p:cNvSpPr/>
          <p:nvPr/>
        </p:nvSpPr>
        <p:spPr>
          <a:xfrm>
            <a:off x="4978055" y="4173829"/>
            <a:ext cx="1396044" cy="1396719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305F8B73-FDF2-48FA-923F-1FFFA5EAA723}"/>
              </a:ext>
            </a:extLst>
          </p:cNvPr>
          <p:cNvSpPr/>
          <p:nvPr/>
        </p:nvSpPr>
        <p:spPr>
          <a:xfrm>
            <a:off x="5219009" y="4652183"/>
            <a:ext cx="906819" cy="453362"/>
          </a:xfrm>
          <a:custGeom>
            <a:avLst/>
            <a:gdLst>
              <a:gd name="connsiteX0" fmla="*/ 0 w 906819"/>
              <a:gd name="connsiteY0" fmla="*/ 0 h 453362"/>
              <a:gd name="connsiteX1" fmla="*/ 906819 w 906819"/>
              <a:gd name="connsiteY1" fmla="*/ 0 h 453362"/>
              <a:gd name="connsiteX2" fmla="*/ 906819 w 906819"/>
              <a:gd name="connsiteY2" fmla="*/ 453362 h 453362"/>
              <a:gd name="connsiteX3" fmla="*/ 0 w 906819"/>
              <a:gd name="connsiteY3" fmla="*/ 453362 h 453362"/>
              <a:gd name="connsiteX4" fmla="*/ 0 w 906819"/>
              <a:gd name="connsiteY4" fmla="*/ 0 h 4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819" h="453362">
                <a:moveTo>
                  <a:pt x="0" y="0"/>
                </a:moveTo>
                <a:lnTo>
                  <a:pt x="906819" y="0"/>
                </a:lnTo>
                <a:lnTo>
                  <a:pt x="906819" y="453362"/>
                </a:lnTo>
                <a:lnTo>
                  <a:pt x="0" y="4533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685" tIns="19685" rIns="19685" bIns="19685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3100" kern="1200" dirty="0"/>
              <a:t>04</a:t>
            </a:r>
            <a:endParaRPr lang="zh-CN" altLang="en-US" sz="3100" kern="1200" dirty="0"/>
          </a:p>
        </p:txBody>
      </p:sp>
    </p:spTree>
    <p:extLst>
      <p:ext uri="{BB962C8B-B14F-4D97-AF65-F5344CB8AC3E}">
        <p14:creationId xmlns:p14="http://schemas.microsoft.com/office/powerpoint/2010/main" val="155592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C4113F5-467D-4302-86FA-2D3812EA5D0C}"/>
              </a:ext>
            </a:extLst>
          </p:cNvPr>
          <p:cNvSpPr/>
          <p:nvPr/>
        </p:nvSpPr>
        <p:spPr>
          <a:xfrm>
            <a:off x="3093720" y="1894037"/>
            <a:ext cx="9098280" cy="3272323"/>
          </a:xfrm>
          <a:custGeom>
            <a:avLst/>
            <a:gdLst>
              <a:gd name="connsiteX0" fmla="*/ 0 w 3636437"/>
              <a:gd name="connsiteY0" fmla="*/ 0 h 2181862"/>
              <a:gd name="connsiteX1" fmla="*/ 3636437 w 3636437"/>
              <a:gd name="connsiteY1" fmla="*/ 0 h 2181862"/>
              <a:gd name="connsiteX2" fmla="*/ 3636437 w 3636437"/>
              <a:gd name="connsiteY2" fmla="*/ 2181862 h 2181862"/>
              <a:gd name="connsiteX3" fmla="*/ 0 w 3636437"/>
              <a:gd name="connsiteY3" fmla="*/ 2181862 h 2181862"/>
              <a:gd name="connsiteX4" fmla="*/ 0 w 3636437"/>
              <a:gd name="connsiteY4" fmla="*/ 0 h 218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37" h="2181862">
                <a:moveTo>
                  <a:pt x="0" y="0"/>
                </a:moveTo>
                <a:lnTo>
                  <a:pt x="3636437" y="0"/>
                </a:lnTo>
                <a:lnTo>
                  <a:pt x="3636437" y="2181862"/>
                </a:lnTo>
                <a:lnTo>
                  <a:pt x="0" y="2181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0F51B0-85C0-46AC-A14C-BC0391741965}"/>
              </a:ext>
            </a:extLst>
          </p:cNvPr>
          <p:cNvSpPr txBox="1"/>
          <p:nvPr/>
        </p:nvSpPr>
        <p:spPr>
          <a:xfrm>
            <a:off x="3507678" y="3244120"/>
            <a:ext cx="4029944" cy="6093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4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工作不足总结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C697FE4-4274-4ED2-8345-731776931A0C}"/>
              </a:ext>
            </a:extLst>
          </p:cNvPr>
          <p:cNvSpPr/>
          <p:nvPr/>
        </p:nvSpPr>
        <p:spPr>
          <a:xfrm>
            <a:off x="3507679" y="2331720"/>
            <a:ext cx="2588322" cy="67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</a:rPr>
              <a:t>Part  03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A5BDB6-B6D8-4AA3-B235-8DED488F2D0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0"/>
          <a:stretch/>
        </p:blipFill>
        <p:spPr>
          <a:xfrm>
            <a:off x="7284720" y="-1"/>
            <a:ext cx="4907280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F9DCCB3-6445-424A-A597-E37C6565E9B6}"/>
              </a:ext>
            </a:extLst>
          </p:cNvPr>
          <p:cNvSpPr txBox="1"/>
          <p:nvPr/>
        </p:nvSpPr>
        <p:spPr>
          <a:xfrm>
            <a:off x="3507678" y="3853518"/>
            <a:ext cx="3898962" cy="2620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INFFICIENT WORK SUMMARY</a:t>
            </a:r>
          </a:p>
        </p:txBody>
      </p:sp>
    </p:spTree>
    <p:extLst>
      <p:ext uri="{BB962C8B-B14F-4D97-AF65-F5344CB8AC3E}">
        <p14:creationId xmlns:p14="http://schemas.microsoft.com/office/powerpoint/2010/main" val="427789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54">
            <a:extLst>
              <a:ext uri="{FF2B5EF4-FFF2-40B4-BE49-F238E27FC236}">
                <a16:creationId xmlns:a16="http://schemas.microsoft.com/office/drawing/2014/main" id="{DED3DF47-F2E0-45EC-90D0-99EF424F9B1B}"/>
              </a:ext>
            </a:extLst>
          </p:cNvPr>
          <p:cNvGrpSpPr/>
          <p:nvPr/>
        </p:nvGrpSpPr>
        <p:grpSpPr>
          <a:xfrm>
            <a:off x="6555695" y="1415616"/>
            <a:ext cx="6335466" cy="5788072"/>
            <a:chOff x="0" y="0"/>
            <a:chExt cx="6335465" cy="5788071"/>
          </a:xfrm>
        </p:grpSpPr>
        <p:sp>
          <p:nvSpPr>
            <p:cNvPr id="37" name="Shape 945">
              <a:extLst>
                <a:ext uri="{FF2B5EF4-FFF2-40B4-BE49-F238E27FC236}">
                  <a16:creationId xmlns:a16="http://schemas.microsoft.com/office/drawing/2014/main" id="{9C4AE46B-86AD-495D-A69E-72D5CDD063A1}"/>
                </a:ext>
              </a:extLst>
            </p:cNvPr>
            <p:cNvSpPr/>
            <p:nvPr/>
          </p:nvSpPr>
          <p:spPr>
            <a:xfrm>
              <a:off x="159090" y="198082"/>
              <a:ext cx="6176376" cy="5589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9" h="21600" extrusionOk="0">
                  <a:moveTo>
                    <a:pt x="19274" y="10800"/>
                  </a:moveTo>
                  <a:cubicBezTo>
                    <a:pt x="17964" y="16764"/>
                    <a:pt x="12655" y="21600"/>
                    <a:pt x="7416" y="21600"/>
                  </a:cubicBezTo>
                  <a:cubicBezTo>
                    <a:pt x="2177" y="21600"/>
                    <a:pt x="-1016" y="16764"/>
                    <a:pt x="294" y="10800"/>
                  </a:cubicBezTo>
                  <a:cubicBezTo>
                    <a:pt x="1604" y="4836"/>
                    <a:pt x="6925" y="0"/>
                    <a:pt x="12164" y="0"/>
                  </a:cubicBezTo>
                  <a:cubicBezTo>
                    <a:pt x="17403" y="0"/>
                    <a:pt x="20584" y="4836"/>
                    <a:pt x="19274" y="10800"/>
                  </a:cubicBezTo>
                  <a:close/>
                </a:path>
              </a:pathLst>
            </a:custGeom>
            <a:solidFill>
              <a:srgbClr val="222A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Shape 946">
              <a:extLst>
                <a:ext uri="{FF2B5EF4-FFF2-40B4-BE49-F238E27FC236}">
                  <a16:creationId xmlns:a16="http://schemas.microsoft.com/office/drawing/2014/main" id="{BB9164E6-FDCF-46E1-AB61-55EF1E4BDBCF}"/>
                </a:ext>
              </a:extLst>
            </p:cNvPr>
            <p:cNvSpPr/>
            <p:nvPr/>
          </p:nvSpPr>
          <p:spPr>
            <a:xfrm>
              <a:off x="88902" y="110738"/>
              <a:ext cx="6176147" cy="5589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8" h="21600" extrusionOk="0">
                  <a:moveTo>
                    <a:pt x="19274" y="10800"/>
                  </a:moveTo>
                  <a:cubicBezTo>
                    <a:pt x="17964" y="16764"/>
                    <a:pt x="12655" y="21600"/>
                    <a:pt x="7416" y="21600"/>
                  </a:cubicBezTo>
                  <a:cubicBezTo>
                    <a:pt x="2177" y="21600"/>
                    <a:pt x="-1016" y="16764"/>
                    <a:pt x="294" y="10800"/>
                  </a:cubicBezTo>
                  <a:cubicBezTo>
                    <a:pt x="1604" y="4836"/>
                    <a:pt x="6913" y="0"/>
                    <a:pt x="12152" y="0"/>
                  </a:cubicBezTo>
                  <a:cubicBezTo>
                    <a:pt x="17391" y="0"/>
                    <a:pt x="20584" y="4836"/>
                    <a:pt x="19274" y="10800"/>
                  </a:cubicBezTo>
                  <a:close/>
                </a:path>
              </a:pathLst>
            </a:custGeom>
            <a:solidFill>
              <a:srgbClr val="333F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Shape 947">
              <a:extLst>
                <a:ext uri="{FF2B5EF4-FFF2-40B4-BE49-F238E27FC236}">
                  <a16:creationId xmlns:a16="http://schemas.microsoft.com/office/drawing/2014/main" id="{965010A1-4A87-45D6-A56F-02D0AE393077}"/>
                </a:ext>
              </a:extLst>
            </p:cNvPr>
            <p:cNvSpPr/>
            <p:nvPr/>
          </p:nvSpPr>
          <p:spPr>
            <a:xfrm>
              <a:off x="0" y="0"/>
              <a:ext cx="6176146" cy="5589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8" h="21600" extrusionOk="0">
                  <a:moveTo>
                    <a:pt x="19274" y="10800"/>
                  </a:moveTo>
                  <a:cubicBezTo>
                    <a:pt x="17964" y="16764"/>
                    <a:pt x="12655" y="21600"/>
                    <a:pt x="7416" y="21600"/>
                  </a:cubicBezTo>
                  <a:cubicBezTo>
                    <a:pt x="2177" y="21600"/>
                    <a:pt x="-1016" y="16764"/>
                    <a:pt x="294" y="10800"/>
                  </a:cubicBezTo>
                  <a:cubicBezTo>
                    <a:pt x="1604" y="4836"/>
                    <a:pt x="6913" y="0"/>
                    <a:pt x="12152" y="0"/>
                  </a:cubicBezTo>
                  <a:cubicBezTo>
                    <a:pt x="17391" y="0"/>
                    <a:pt x="20584" y="4836"/>
                    <a:pt x="19274" y="10800"/>
                  </a:cubicBezTo>
                  <a:close/>
                </a:path>
              </a:pathLst>
            </a:custGeom>
            <a:solidFill>
              <a:srgbClr val="222A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Shape 948">
              <a:extLst>
                <a:ext uri="{FF2B5EF4-FFF2-40B4-BE49-F238E27FC236}">
                  <a16:creationId xmlns:a16="http://schemas.microsoft.com/office/drawing/2014/main" id="{4860241A-06AD-48D0-AE68-3A478F9C4FEE}"/>
                </a:ext>
              </a:extLst>
            </p:cNvPr>
            <p:cNvSpPr/>
            <p:nvPr/>
          </p:nvSpPr>
          <p:spPr>
            <a:xfrm>
              <a:off x="585415" y="530300"/>
              <a:ext cx="5005316" cy="45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extrusionOk="0">
                  <a:moveTo>
                    <a:pt x="19269" y="10791"/>
                  </a:moveTo>
                  <a:cubicBezTo>
                    <a:pt x="17956" y="16759"/>
                    <a:pt x="12646" y="21600"/>
                    <a:pt x="7408" y="21600"/>
                  </a:cubicBezTo>
                  <a:cubicBezTo>
                    <a:pt x="2171" y="21600"/>
                    <a:pt x="-1018" y="16759"/>
                    <a:pt x="295" y="10791"/>
                  </a:cubicBezTo>
                  <a:cubicBezTo>
                    <a:pt x="1608" y="4823"/>
                    <a:pt x="6918" y="0"/>
                    <a:pt x="12156" y="0"/>
                  </a:cubicBezTo>
                  <a:cubicBezTo>
                    <a:pt x="17393" y="0"/>
                    <a:pt x="20582" y="4823"/>
                    <a:pt x="19269" y="10791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Shape 949">
              <a:extLst>
                <a:ext uri="{FF2B5EF4-FFF2-40B4-BE49-F238E27FC236}">
                  <a16:creationId xmlns:a16="http://schemas.microsoft.com/office/drawing/2014/main" id="{32A591AA-3740-4503-B5D6-4A01A006630C}"/>
                </a:ext>
              </a:extLst>
            </p:cNvPr>
            <p:cNvSpPr/>
            <p:nvPr/>
          </p:nvSpPr>
          <p:spPr>
            <a:xfrm>
              <a:off x="912968" y="826644"/>
              <a:ext cx="4350209" cy="3935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6" h="21600" extrusionOk="0">
                  <a:moveTo>
                    <a:pt x="19271" y="10800"/>
                  </a:moveTo>
                  <a:cubicBezTo>
                    <a:pt x="17960" y="16777"/>
                    <a:pt x="12647" y="21600"/>
                    <a:pt x="7417" y="21600"/>
                  </a:cubicBezTo>
                  <a:cubicBezTo>
                    <a:pt x="2171" y="21600"/>
                    <a:pt x="-1017" y="16777"/>
                    <a:pt x="295" y="10800"/>
                  </a:cubicBezTo>
                  <a:cubicBezTo>
                    <a:pt x="1606" y="4843"/>
                    <a:pt x="6919" y="0"/>
                    <a:pt x="12149" y="0"/>
                  </a:cubicBezTo>
                  <a:cubicBezTo>
                    <a:pt x="17395" y="0"/>
                    <a:pt x="20583" y="4843"/>
                    <a:pt x="19271" y="10800"/>
                  </a:cubicBezTo>
                  <a:close/>
                </a:path>
              </a:pathLst>
            </a:custGeom>
            <a:solidFill>
              <a:srgbClr val="222A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Shape 950">
              <a:extLst>
                <a:ext uri="{FF2B5EF4-FFF2-40B4-BE49-F238E27FC236}">
                  <a16:creationId xmlns:a16="http://schemas.microsoft.com/office/drawing/2014/main" id="{9818A851-7D99-44A9-BA96-853C4BB88EED}"/>
                </a:ext>
              </a:extLst>
            </p:cNvPr>
            <p:cNvSpPr/>
            <p:nvPr/>
          </p:nvSpPr>
          <p:spPr>
            <a:xfrm>
              <a:off x="1364446" y="1229048"/>
              <a:ext cx="3445694" cy="3130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7" h="21600" extrusionOk="0">
                  <a:moveTo>
                    <a:pt x="19258" y="10800"/>
                  </a:moveTo>
                  <a:cubicBezTo>
                    <a:pt x="17938" y="16760"/>
                    <a:pt x="12638" y="21600"/>
                    <a:pt x="7400" y="21600"/>
                  </a:cubicBezTo>
                  <a:cubicBezTo>
                    <a:pt x="2162" y="21600"/>
                    <a:pt x="-1022" y="16760"/>
                    <a:pt x="298" y="10800"/>
                  </a:cubicBezTo>
                  <a:cubicBezTo>
                    <a:pt x="1618" y="4840"/>
                    <a:pt x="6918" y="0"/>
                    <a:pt x="12156" y="0"/>
                  </a:cubicBezTo>
                  <a:cubicBezTo>
                    <a:pt x="17394" y="0"/>
                    <a:pt x="20578" y="4840"/>
                    <a:pt x="19258" y="10800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Shape 951">
              <a:extLst>
                <a:ext uri="{FF2B5EF4-FFF2-40B4-BE49-F238E27FC236}">
                  <a16:creationId xmlns:a16="http://schemas.microsoft.com/office/drawing/2014/main" id="{8E999904-B4FB-4D56-9933-DCBE12EFBF25}"/>
                </a:ext>
              </a:extLst>
            </p:cNvPr>
            <p:cNvSpPr/>
            <p:nvPr/>
          </p:nvSpPr>
          <p:spPr>
            <a:xfrm>
              <a:off x="1737120" y="1558146"/>
              <a:ext cx="2701906" cy="2473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9" h="21600" extrusionOk="0">
                  <a:moveTo>
                    <a:pt x="19235" y="10800"/>
                  </a:moveTo>
                  <a:cubicBezTo>
                    <a:pt x="17927" y="16764"/>
                    <a:pt x="12614" y="21600"/>
                    <a:pt x="7380" y="21600"/>
                  </a:cubicBezTo>
                  <a:cubicBezTo>
                    <a:pt x="2147" y="21600"/>
                    <a:pt x="-1030" y="16764"/>
                    <a:pt x="305" y="10800"/>
                  </a:cubicBezTo>
                  <a:cubicBezTo>
                    <a:pt x="1613" y="4836"/>
                    <a:pt x="6926" y="0"/>
                    <a:pt x="12160" y="0"/>
                  </a:cubicBezTo>
                  <a:cubicBezTo>
                    <a:pt x="17393" y="0"/>
                    <a:pt x="20570" y="4836"/>
                    <a:pt x="19235" y="10800"/>
                  </a:cubicBezTo>
                  <a:close/>
                </a:path>
              </a:pathLst>
            </a:custGeom>
            <a:solidFill>
              <a:srgbClr val="222A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Shape 952">
              <a:extLst>
                <a:ext uri="{FF2B5EF4-FFF2-40B4-BE49-F238E27FC236}">
                  <a16:creationId xmlns:a16="http://schemas.microsoft.com/office/drawing/2014/main" id="{27B296E7-11B6-42E4-A612-ABF2AA8BF9C0}"/>
                </a:ext>
              </a:extLst>
            </p:cNvPr>
            <p:cNvSpPr/>
            <p:nvPr/>
          </p:nvSpPr>
          <p:spPr>
            <a:xfrm>
              <a:off x="2099737" y="1879446"/>
              <a:ext cx="1976672" cy="183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7" h="21600" extrusionOk="0">
                  <a:moveTo>
                    <a:pt x="19268" y="10800"/>
                  </a:moveTo>
                  <a:cubicBezTo>
                    <a:pt x="17916" y="16766"/>
                    <a:pt x="12580" y="21600"/>
                    <a:pt x="7354" y="21600"/>
                  </a:cubicBezTo>
                  <a:cubicBezTo>
                    <a:pt x="2127" y="21600"/>
                    <a:pt x="-1016" y="16766"/>
                    <a:pt x="300" y="10800"/>
                  </a:cubicBezTo>
                  <a:cubicBezTo>
                    <a:pt x="1652" y="4834"/>
                    <a:pt x="6988" y="0"/>
                    <a:pt x="12214" y="0"/>
                  </a:cubicBezTo>
                  <a:cubicBezTo>
                    <a:pt x="17441" y="0"/>
                    <a:pt x="20584" y="4834"/>
                    <a:pt x="19268" y="10800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5" name="Shape 953">
              <a:extLst>
                <a:ext uri="{FF2B5EF4-FFF2-40B4-BE49-F238E27FC236}">
                  <a16:creationId xmlns:a16="http://schemas.microsoft.com/office/drawing/2014/main" id="{80284368-CD01-4686-9B91-B4871521C0C4}"/>
                </a:ext>
              </a:extLst>
            </p:cNvPr>
            <p:cNvSpPr/>
            <p:nvPr/>
          </p:nvSpPr>
          <p:spPr>
            <a:xfrm>
              <a:off x="2613440" y="2366074"/>
              <a:ext cx="949914" cy="86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7" h="21600" extrusionOk="0">
                  <a:moveTo>
                    <a:pt x="19230" y="10754"/>
                  </a:moveTo>
                  <a:cubicBezTo>
                    <a:pt x="17937" y="16687"/>
                    <a:pt x="12613" y="21600"/>
                    <a:pt x="7365" y="21600"/>
                  </a:cubicBezTo>
                  <a:cubicBezTo>
                    <a:pt x="2117" y="21600"/>
                    <a:pt x="-1001" y="16687"/>
                    <a:pt x="292" y="10754"/>
                  </a:cubicBezTo>
                  <a:cubicBezTo>
                    <a:pt x="1585" y="4821"/>
                    <a:pt x="6909" y="0"/>
                    <a:pt x="12157" y="0"/>
                  </a:cubicBezTo>
                  <a:cubicBezTo>
                    <a:pt x="17405" y="0"/>
                    <a:pt x="20599" y="4821"/>
                    <a:pt x="19230" y="10754"/>
                  </a:cubicBezTo>
                  <a:close/>
                </a:path>
              </a:pathLst>
            </a:custGeom>
            <a:solidFill>
              <a:srgbClr val="222A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9" name="Shape 964">
            <a:extLst>
              <a:ext uri="{FF2B5EF4-FFF2-40B4-BE49-F238E27FC236}">
                <a16:creationId xmlns:a16="http://schemas.microsoft.com/office/drawing/2014/main" id="{09ED5881-670C-4A05-83B1-B314D2D37CFD}"/>
              </a:ext>
            </a:extLst>
          </p:cNvPr>
          <p:cNvSpPr/>
          <p:nvPr/>
        </p:nvSpPr>
        <p:spPr>
          <a:xfrm>
            <a:off x="8618773" y="4373386"/>
            <a:ext cx="263995" cy="27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96" y="17079"/>
                </a:moveTo>
                <a:cubicBezTo>
                  <a:pt x="15354" y="14316"/>
                  <a:pt x="11971" y="11051"/>
                  <a:pt x="8848" y="7535"/>
                </a:cubicBezTo>
                <a:cubicBezTo>
                  <a:pt x="7287" y="5777"/>
                  <a:pt x="5725" y="4019"/>
                  <a:pt x="4164" y="2512"/>
                </a:cubicBezTo>
                <a:cubicBezTo>
                  <a:pt x="3383" y="1507"/>
                  <a:pt x="2342" y="753"/>
                  <a:pt x="1561" y="0"/>
                </a:cubicBezTo>
                <a:cubicBezTo>
                  <a:pt x="1301" y="502"/>
                  <a:pt x="1041" y="1005"/>
                  <a:pt x="781" y="1256"/>
                </a:cubicBezTo>
                <a:cubicBezTo>
                  <a:pt x="520" y="1758"/>
                  <a:pt x="260" y="2260"/>
                  <a:pt x="0" y="2763"/>
                </a:cubicBezTo>
                <a:cubicBezTo>
                  <a:pt x="781" y="3516"/>
                  <a:pt x="1561" y="4521"/>
                  <a:pt x="2342" y="5274"/>
                </a:cubicBezTo>
                <a:cubicBezTo>
                  <a:pt x="3904" y="6781"/>
                  <a:pt x="5725" y="8288"/>
                  <a:pt x="7547" y="9795"/>
                </a:cubicBezTo>
                <a:cubicBezTo>
                  <a:pt x="10930" y="12809"/>
                  <a:pt x="14573" y="15823"/>
                  <a:pt x="17176" y="18084"/>
                </a:cubicBezTo>
                <a:cubicBezTo>
                  <a:pt x="19778" y="20344"/>
                  <a:pt x="21600" y="21600"/>
                  <a:pt x="21600" y="21600"/>
                </a:cubicBezTo>
                <a:cubicBezTo>
                  <a:pt x="21600" y="21349"/>
                  <a:pt x="21600" y="21349"/>
                  <a:pt x="21600" y="21349"/>
                </a:cubicBezTo>
                <a:cubicBezTo>
                  <a:pt x="21600" y="21349"/>
                  <a:pt x="20039" y="19591"/>
                  <a:pt x="17696" y="17079"/>
                </a:cubicBezTo>
                <a:close/>
              </a:path>
            </a:pathLst>
          </a:custGeom>
          <a:solidFill>
            <a:srgbClr val="B1B1B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965">
            <a:extLst>
              <a:ext uri="{FF2B5EF4-FFF2-40B4-BE49-F238E27FC236}">
                <a16:creationId xmlns:a16="http://schemas.microsoft.com/office/drawing/2014/main" id="{6288C48E-3F19-45CF-980C-EAAC6B16F564}"/>
              </a:ext>
            </a:extLst>
          </p:cNvPr>
          <p:cNvSpPr/>
          <p:nvPr/>
        </p:nvSpPr>
        <p:spPr>
          <a:xfrm>
            <a:off x="8018422" y="3724792"/>
            <a:ext cx="649794" cy="762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5" h="21600" extrusionOk="0">
                <a:moveTo>
                  <a:pt x="21185" y="14040"/>
                </a:moveTo>
                <a:cubicBezTo>
                  <a:pt x="4985" y="0"/>
                  <a:pt x="4985" y="0"/>
                  <a:pt x="4985" y="0"/>
                </a:cubicBezTo>
                <a:cubicBezTo>
                  <a:pt x="4985" y="0"/>
                  <a:pt x="4985" y="0"/>
                  <a:pt x="4985" y="0"/>
                </a:cubicBezTo>
                <a:cubicBezTo>
                  <a:pt x="5608" y="540"/>
                  <a:pt x="4985" y="2700"/>
                  <a:pt x="3635" y="4770"/>
                </a:cubicBezTo>
                <a:cubicBezTo>
                  <a:pt x="2285" y="6750"/>
                  <a:pt x="727" y="8010"/>
                  <a:pt x="0" y="7560"/>
                </a:cubicBezTo>
                <a:cubicBezTo>
                  <a:pt x="16200" y="21600"/>
                  <a:pt x="16200" y="21600"/>
                  <a:pt x="16200" y="21600"/>
                </a:cubicBezTo>
                <a:cubicBezTo>
                  <a:pt x="16200" y="21600"/>
                  <a:pt x="17965" y="21330"/>
                  <a:pt x="19627" y="19350"/>
                </a:cubicBezTo>
                <a:cubicBezTo>
                  <a:pt x="19731" y="19170"/>
                  <a:pt x="19835" y="18990"/>
                  <a:pt x="19938" y="18810"/>
                </a:cubicBezTo>
                <a:cubicBezTo>
                  <a:pt x="20042" y="18720"/>
                  <a:pt x="20146" y="18540"/>
                  <a:pt x="20250" y="18360"/>
                </a:cubicBezTo>
                <a:cubicBezTo>
                  <a:pt x="21600" y="16110"/>
                  <a:pt x="21185" y="14040"/>
                  <a:pt x="21185" y="14040"/>
                </a:cubicBezTo>
                <a:close/>
              </a:path>
            </a:pathLst>
          </a:custGeom>
          <a:solidFill>
            <a:srgbClr val="C5C5C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Shape 966">
            <a:extLst>
              <a:ext uri="{FF2B5EF4-FFF2-40B4-BE49-F238E27FC236}">
                <a16:creationId xmlns:a16="http://schemas.microsoft.com/office/drawing/2014/main" id="{959D3065-8185-4DC5-B09D-6D061015C191}"/>
              </a:ext>
            </a:extLst>
          </p:cNvPr>
          <p:cNvSpPr/>
          <p:nvPr/>
        </p:nvSpPr>
        <p:spPr>
          <a:xfrm>
            <a:off x="8009655" y="3720497"/>
            <a:ext cx="168611" cy="274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4" h="20105" extrusionOk="0">
                <a:moveTo>
                  <a:pt x="18825" y="360"/>
                </a:moveTo>
                <a:cubicBezTo>
                  <a:pt x="17335" y="-569"/>
                  <a:pt x="14356" y="360"/>
                  <a:pt x="11376" y="2450"/>
                </a:cubicBezTo>
                <a:cubicBezTo>
                  <a:pt x="13238" y="3612"/>
                  <a:pt x="13983" y="4308"/>
                  <a:pt x="13983" y="4308"/>
                </a:cubicBezTo>
                <a:cubicBezTo>
                  <a:pt x="13983" y="4308"/>
                  <a:pt x="14356" y="4773"/>
                  <a:pt x="13983" y="5470"/>
                </a:cubicBezTo>
                <a:cubicBezTo>
                  <a:pt x="13983" y="6631"/>
                  <a:pt x="13611" y="8721"/>
                  <a:pt x="11376" y="11276"/>
                </a:cubicBezTo>
                <a:cubicBezTo>
                  <a:pt x="8769" y="13599"/>
                  <a:pt x="6907" y="14528"/>
                  <a:pt x="5418" y="14760"/>
                </a:cubicBezTo>
                <a:cubicBezTo>
                  <a:pt x="4673" y="14992"/>
                  <a:pt x="4300" y="14992"/>
                  <a:pt x="4300" y="14992"/>
                </a:cubicBezTo>
                <a:cubicBezTo>
                  <a:pt x="4300" y="14992"/>
                  <a:pt x="3183" y="14296"/>
                  <a:pt x="1321" y="13134"/>
                </a:cubicBezTo>
                <a:cubicBezTo>
                  <a:pt x="-169" y="16154"/>
                  <a:pt x="-541" y="18708"/>
                  <a:pt x="949" y="19637"/>
                </a:cubicBezTo>
                <a:cubicBezTo>
                  <a:pt x="949" y="19870"/>
                  <a:pt x="949" y="19870"/>
                  <a:pt x="949" y="19870"/>
                </a:cubicBezTo>
                <a:cubicBezTo>
                  <a:pt x="3556" y="21031"/>
                  <a:pt x="9142" y="17779"/>
                  <a:pt x="13983" y="12670"/>
                </a:cubicBezTo>
                <a:cubicBezTo>
                  <a:pt x="18825" y="7328"/>
                  <a:pt x="21059" y="1754"/>
                  <a:pt x="18825" y="360"/>
                </a:cubicBezTo>
                <a:close/>
              </a:path>
            </a:pathLst>
          </a:custGeom>
          <a:solidFill>
            <a:srgbClr val="B1B1B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Shape 967">
            <a:extLst>
              <a:ext uri="{FF2B5EF4-FFF2-40B4-BE49-F238E27FC236}">
                <a16:creationId xmlns:a16="http://schemas.microsoft.com/office/drawing/2014/main" id="{B0147F33-42D7-46C3-8B57-7966EABDFF1F}"/>
              </a:ext>
            </a:extLst>
          </p:cNvPr>
          <p:cNvSpPr/>
          <p:nvPr/>
        </p:nvSpPr>
        <p:spPr>
          <a:xfrm>
            <a:off x="6302068" y="2591748"/>
            <a:ext cx="620178" cy="520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5" h="20568" extrusionOk="0">
                <a:moveTo>
                  <a:pt x="8301" y="7005"/>
                </a:moveTo>
                <a:cubicBezTo>
                  <a:pt x="10785" y="2108"/>
                  <a:pt x="16293" y="1731"/>
                  <a:pt x="21045" y="3740"/>
                </a:cubicBezTo>
                <a:cubicBezTo>
                  <a:pt x="21045" y="3615"/>
                  <a:pt x="20937" y="3489"/>
                  <a:pt x="21045" y="3489"/>
                </a:cubicBezTo>
                <a:cubicBezTo>
                  <a:pt x="16617" y="601"/>
                  <a:pt x="11109" y="-1032"/>
                  <a:pt x="7329" y="726"/>
                </a:cubicBezTo>
                <a:cubicBezTo>
                  <a:pt x="-15" y="4117"/>
                  <a:pt x="-555" y="9015"/>
                  <a:pt x="309" y="14791"/>
                </a:cubicBezTo>
                <a:cubicBezTo>
                  <a:pt x="849" y="17931"/>
                  <a:pt x="3117" y="19940"/>
                  <a:pt x="6249" y="20568"/>
                </a:cubicBezTo>
                <a:cubicBezTo>
                  <a:pt x="5601" y="16047"/>
                  <a:pt x="6249" y="11024"/>
                  <a:pt x="8301" y="70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Shape 968">
            <a:extLst>
              <a:ext uri="{FF2B5EF4-FFF2-40B4-BE49-F238E27FC236}">
                <a16:creationId xmlns:a16="http://schemas.microsoft.com/office/drawing/2014/main" id="{86077744-7AC8-464D-B18E-39A690511ACE}"/>
              </a:ext>
            </a:extLst>
          </p:cNvPr>
          <p:cNvSpPr/>
          <p:nvPr/>
        </p:nvSpPr>
        <p:spPr>
          <a:xfrm>
            <a:off x="6759190" y="2063106"/>
            <a:ext cx="232739" cy="61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5" h="21600" extrusionOk="0">
                <a:moveTo>
                  <a:pt x="11391" y="4231"/>
                </a:moveTo>
                <a:cubicBezTo>
                  <a:pt x="14310" y="2338"/>
                  <a:pt x="17812" y="1002"/>
                  <a:pt x="21315" y="0"/>
                </a:cubicBezTo>
                <a:cubicBezTo>
                  <a:pt x="9056" y="1113"/>
                  <a:pt x="-285" y="3452"/>
                  <a:pt x="7" y="11134"/>
                </a:cubicBezTo>
                <a:cubicBezTo>
                  <a:pt x="7" y="14697"/>
                  <a:pt x="6429" y="18482"/>
                  <a:pt x="14893" y="21600"/>
                </a:cubicBezTo>
                <a:cubicBezTo>
                  <a:pt x="14893" y="21600"/>
                  <a:pt x="14893" y="21600"/>
                  <a:pt x="14893" y="21600"/>
                </a:cubicBezTo>
                <a:cubicBezTo>
                  <a:pt x="8180" y="15922"/>
                  <a:pt x="4969" y="8573"/>
                  <a:pt x="11391" y="42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Shape 969">
            <a:extLst>
              <a:ext uri="{FF2B5EF4-FFF2-40B4-BE49-F238E27FC236}">
                <a16:creationId xmlns:a16="http://schemas.microsoft.com/office/drawing/2014/main" id="{4DA90A31-ACD0-4029-9889-8A72B850D22F}"/>
              </a:ext>
            </a:extLst>
          </p:cNvPr>
          <p:cNvSpPr/>
          <p:nvPr/>
        </p:nvSpPr>
        <p:spPr>
          <a:xfrm>
            <a:off x="6478607" y="2657236"/>
            <a:ext cx="666090" cy="74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8" h="19606" extrusionOk="0">
                <a:moveTo>
                  <a:pt x="19798" y="6347"/>
                </a:moveTo>
                <a:cubicBezTo>
                  <a:pt x="17162" y="3928"/>
                  <a:pt x="14322" y="1343"/>
                  <a:pt x="14119" y="759"/>
                </a:cubicBezTo>
                <a:cubicBezTo>
                  <a:pt x="9657" y="-575"/>
                  <a:pt x="4486" y="-325"/>
                  <a:pt x="2153" y="2928"/>
                </a:cubicBezTo>
                <a:cubicBezTo>
                  <a:pt x="226" y="5596"/>
                  <a:pt x="-382" y="8932"/>
                  <a:pt x="226" y="11935"/>
                </a:cubicBezTo>
                <a:cubicBezTo>
                  <a:pt x="733" y="14103"/>
                  <a:pt x="1849" y="16188"/>
                  <a:pt x="3573" y="17606"/>
                </a:cubicBezTo>
                <a:cubicBezTo>
                  <a:pt x="7731" y="21025"/>
                  <a:pt x="13815" y="19941"/>
                  <a:pt x="17060" y="15271"/>
                </a:cubicBezTo>
                <a:cubicBezTo>
                  <a:pt x="18987" y="12602"/>
                  <a:pt x="20610" y="10267"/>
                  <a:pt x="21015" y="8098"/>
                </a:cubicBezTo>
                <a:cubicBezTo>
                  <a:pt x="21117" y="7932"/>
                  <a:pt x="21218" y="7848"/>
                  <a:pt x="21218" y="7681"/>
                </a:cubicBezTo>
                <a:cubicBezTo>
                  <a:pt x="21218" y="7681"/>
                  <a:pt x="21218" y="7598"/>
                  <a:pt x="21117" y="7598"/>
                </a:cubicBezTo>
                <a:cubicBezTo>
                  <a:pt x="20610" y="7098"/>
                  <a:pt x="20204" y="6681"/>
                  <a:pt x="19798" y="6347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970">
            <a:extLst>
              <a:ext uri="{FF2B5EF4-FFF2-40B4-BE49-F238E27FC236}">
                <a16:creationId xmlns:a16="http://schemas.microsoft.com/office/drawing/2014/main" id="{14ECA843-91C6-4790-A366-A08126396D12}"/>
              </a:ext>
            </a:extLst>
          </p:cNvPr>
          <p:cNvSpPr/>
          <p:nvPr/>
        </p:nvSpPr>
        <p:spPr>
          <a:xfrm>
            <a:off x="6845652" y="2016147"/>
            <a:ext cx="574076" cy="876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38" h="21054" extrusionOk="0">
                <a:moveTo>
                  <a:pt x="1270" y="4034"/>
                </a:moveTo>
                <a:cubicBezTo>
                  <a:pt x="-1071" y="7010"/>
                  <a:pt x="99" y="12048"/>
                  <a:pt x="2547" y="15940"/>
                </a:cubicBezTo>
                <a:cubicBezTo>
                  <a:pt x="2866" y="15940"/>
                  <a:pt x="4781" y="17085"/>
                  <a:pt x="6590" y="18230"/>
                </a:cubicBezTo>
                <a:cubicBezTo>
                  <a:pt x="7335" y="18688"/>
                  <a:pt x="8186" y="19222"/>
                  <a:pt x="9037" y="19833"/>
                </a:cubicBezTo>
                <a:cubicBezTo>
                  <a:pt x="9250" y="19909"/>
                  <a:pt x="9357" y="19985"/>
                  <a:pt x="9463" y="20062"/>
                </a:cubicBezTo>
                <a:cubicBezTo>
                  <a:pt x="9889" y="20367"/>
                  <a:pt x="10421" y="20672"/>
                  <a:pt x="10953" y="21054"/>
                </a:cubicBezTo>
                <a:cubicBezTo>
                  <a:pt x="13081" y="20214"/>
                  <a:pt x="14890" y="17848"/>
                  <a:pt x="17018" y="15253"/>
                </a:cubicBezTo>
                <a:cubicBezTo>
                  <a:pt x="20529" y="10979"/>
                  <a:pt x="19784" y="4949"/>
                  <a:pt x="15422" y="1820"/>
                </a:cubicBezTo>
                <a:cubicBezTo>
                  <a:pt x="12336" y="-393"/>
                  <a:pt x="8293" y="-546"/>
                  <a:pt x="4888" y="1133"/>
                </a:cubicBezTo>
                <a:cubicBezTo>
                  <a:pt x="3611" y="1820"/>
                  <a:pt x="2334" y="2736"/>
                  <a:pt x="1270" y="4034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Shape 971">
            <a:extLst>
              <a:ext uri="{FF2B5EF4-FFF2-40B4-BE49-F238E27FC236}">
                <a16:creationId xmlns:a16="http://schemas.microsoft.com/office/drawing/2014/main" id="{7D4FA6EA-BEC7-464F-892F-CE7DB90DD13E}"/>
              </a:ext>
            </a:extLst>
          </p:cNvPr>
          <p:cNvSpPr/>
          <p:nvPr/>
        </p:nvSpPr>
        <p:spPr>
          <a:xfrm>
            <a:off x="6919990" y="2679538"/>
            <a:ext cx="1210573" cy="1246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extrusionOk="0">
                <a:moveTo>
                  <a:pt x="21512" y="19065"/>
                </a:moveTo>
                <a:cubicBezTo>
                  <a:pt x="21512" y="19065"/>
                  <a:pt x="21399" y="18900"/>
                  <a:pt x="21117" y="18624"/>
                </a:cubicBezTo>
                <a:cubicBezTo>
                  <a:pt x="19024" y="16751"/>
                  <a:pt x="9977" y="8486"/>
                  <a:pt x="4493" y="3692"/>
                </a:cubicBezTo>
                <a:cubicBezTo>
                  <a:pt x="4210" y="3416"/>
                  <a:pt x="3927" y="3196"/>
                  <a:pt x="3701" y="2976"/>
                </a:cubicBezTo>
                <a:cubicBezTo>
                  <a:pt x="3644" y="2920"/>
                  <a:pt x="3588" y="2865"/>
                  <a:pt x="3475" y="2810"/>
                </a:cubicBezTo>
                <a:cubicBezTo>
                  <a:pt x="3022" y="2369"/>
                  <a:pt x="2570" y="1984"/>
                  <a:pt x="2174" y="1653"/>
                </a:cubicBezTo>
                <a:cubicBezTo>
                  <a:pt x="1213" y="827"/>
                  <a:pt x="195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-31" y="0"/>
                  <a:pt x="26" y="55"/>
                  <a:pt x="26" y="110"/>
                </a:cubicBezTo>
                <a:cubicBezTo>
                  <a:pt x="139" y="496"/>
                  <a:pt x="1722" y="2204"/>
                  <a:pt x="3192" y="3802"/>
                </a:cubicBezTo>
                <a:cubicBezTo>
                  <a:pt x="3418" y="4022"/>
                  <a:pt x="3644" y="4298"/>
                  <a:pt x="3927" y="4629"/>
                </a:cubicBezTo>
                <a:cubicBezTo>
                  <a:pt x="3984" y="4629"/>
                  <a:pt x="3984" y="4684"/>
                  <a:pt x="3984" y="4684"/>
                </a:cubicBezTo>
                <a:cubicBezTo>
                  <a:pt x="9129" y="10249"/>
                  <a:pt x="17611" y="19120"/>
                  <a:pt x="19590" y="21159"/>
                </a:cubicBezTo>
                <a:cubicBezTo>
                  <a:pt x="19873" y="21435"/>
                  <a:pt x="20042" y="21600"/>
                  <a:pt x="20042" y="21600"/>
                </a:cubicBezTo>
                <a:cubicBezTo>
                  <a:pt x="20042" y="21600"/>
                  <a:pt x="20099" y="21600"/>
                  <a:pt x="20212" y="21545"/>
                </a:cubicBezTo>
                <a:cubicBezTo>
                  <a:pt x="20438" y="21490"/>
                  <a:pt x="20721" y="21269"/>
                  <a:pt x="21117" y="20718"/>
                </a:cubicBezTo>
                <a:cubicBezTo>
                  <a:pt x="21456" y="20112"/>
                  <a:pt x="21512" y="19616"/>
                  <a:pt x="21512" y="19341"/>
                </a:cubicBezTo>
                <a:cubicBezTo>
                  <a:pt x="21569" y="19176"/>
                  <a:pt x="21512" y="19065"/>
                  <a:pt x="21512" y="19065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Shape 973">
            <a:extLst>
              <a:ext uri="{FF2B5EF4-FFF2-40B4-BE49-F238E27FC236}">
                <a16:creationId xmlns:a16="http://schemas.microsoft.com/office/drawing/2014/main" id="{B2E171CB-AB99-4245-9A0F-6B6F321EB706}"/>
              </a:ext>
            </a:extLst>
          </p:cNvPr>
          <p:cNvSpPr/>
          <p:nvPr/>
        </p:nvSpPr>
        <p:spPr>
          <a:xfrm>
            <a:off x="10181160" y="4442618"/>
            <a:ext cx="285580" cy="295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96" y="17079"/>
                </a:moveTo>
                <a:cubicBezTo>
                  <a:pt x="15354" y="14316"/>
                  <a:pt x="11971" y="11051"/>
                  <a:pt x="8848" y="7535"/>
                </a:cubicBezTo>
                <a:cubicBezTo>
                  <a:pt x="7287" y="5777"/>
                  <a:pt x="5725" y="4019"/>
                  <a:pt x="4164" y="2512"/>
                </a:cubicBezTo>
                <a:cubicBezTo>
                  <a:pt x="3383" y="1507"/>
                  <a:pt x="2342" y="753"/>
                  <a:pt x="1561" y="0"/>
                </a:cubicBezTo>
                <a:cubicBezTo>
                  <a:pt x="1301" y="502"/>
                  <a:pt x="1041" y="1005"/>
                  <a:pt x="781" y="1256"/>
                </a:cubicBezTo>
                <a:cubicBezTo>
                  <a:pt x="520" y="1758"/>
                  <a:pt x="260" y="2260"/>
                  <a:pt x="0" y="2763"/>
                </a:cubicBezTo>
                <a:cubicBezTo>
                  <a:pt x="781" y="3516"/>
                  <a:pt x="1561" y="4521"/>
                  <a:pt x="2342" y="5274"/>
                </a:cubicBezTo>
                <a:cubicBezTo>
                  <a:pt x="3904" y="6781"/>
                  <a:pt x="5725" y="8288"/>
                  <a:pt x="7547" y="9795"/>
                </a:cubicBezTo>
                <a:cubicBezTo>
                  <a:pt x="10930" y="12809"/>
                  <a:pt x="14573" y="15823"/>
                  <a:pt x="17176" y="18084"/>
                </a:cubicBezTo>
                <a:cubicBezTo>
                  <a:pt x="19778" y="20344"/>
                  <a:pt x="21600" y="21600"/>
                  <a:pt x="21600" y="21600"/>
                </a:cubicBezTo>
                <a:cubicBezTo>
                  <a:pt x="21600" y="21349"/>
                  <a:pt x="21600" y="21349"/>
                  <a:pt x="21600" y="21349"/>
                </a:cubicBezTo>
                <a:cubicBezTo>
                  <a:pt x="21600" y="21349"/>
                  <a:pt x="20039" y="19591"/>
                  <a:pt x="17696" y="17079"/>
                </a:cubicBezTo>
                <a:close/>
              </a:path>
            </a:pathLst>
          </a:custGeom>
          <a:solidFill>
            <a:srgbClr val="B1B1B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2" name="Shape 974">
            <a:extLst>
              <a:ext uri="{FF2B5EF4-FFF2-40B4-BE49-F238E27FC236}">
                <a16:creationId xmlns:a16="http://schemas.microsoft.com/office/drawing/2014/main" id="{8002ED60-33AC-4AEB-BD1E-44209047EA4C}"/>
              </a:ext>
            </a:extLst>
          </p:cNvPr>
          <p:cNvSpPr/>
          <p:nvPr/>
        </p:nvSpPr>
        <p:spPr>
          <a:xfrm>
            <a:off x="9531720" y="3740991"/>
            <a:ext cx="702926" cy="824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5" h="21600" extrusionOk="0">
                <a:moveTo>
                  <a:pt x="21185" y="14040"/>
                </a:moveTo>
                <a:cubicBezTo>
                  <a:pt x="4985" y="0"/>
                  <a:pt x="4985" y="0"/>
                  <a:pt x="4985" y="0"/>
                </a:cubicBezTo>
                <a:cubicBezTo>
                  <a:pt x="4985" y="0"/>
                  <a:pt x="4985" y="0"/>
                  <a:pt x="4985" y="0"/>
                </a:cubicBezTo>
                <a:cubicBezTo>
                  <a:pt x="5608" y="540"/>
                  <a:pt x="4985" y="2700"/>
                  <a:pt x="3635" y="4770"/>
                </a:cubicBezTo>
                <a:cubicBezTo>
                  <a:pt x="2285" y="6750"/>
                  <a:pt x="727" y="8010"/>
                  <a:pt x="0" y="7560"/>
                </a:cubicBezTo>
                <a:cubicBezTo>
                  <a:pt x="16200" y="21600"/>
                  <a:pt x="16200" y="21600"/>
                  <a:pt x="16200" y="21600"/>
                </a:cubicBezTo>
                <a:cubicBezTo>
                  <a:pt x="16200" y="21600"/>
                  <a:pt x="17965" y="21330"/>
                  <a:pt x="19627" y="19350"/>
                </a:cubicBezTo>
                <a:cubicBezTo>
                  <a:pt x="19731" y="19170"/>
                  <a:pt x="19835" y="18990"/>
                  <a:pt x="19938" y="18810"/>
                </a:cubicBezTo>
                <a:cubicBezTo>
                  <a:pt x="20042" y="18720"/>
                  <a:pt x="20146" y="18540"/>
                  <a:pt x="20250" y="18360"/>
                </a:cubicBezTo>
                <a:cubicBezTo>
                  <a:pt x="21600" y="16110"/>
                  <a:pt x="21185" y="14040"/>
                  <a:pt x="21185" y="14040"/>
                </a:cubicBezTo>
                <a:close/>
              </a:path>
            </a:pathLst>
          </a:custGeom>
          <a:solidFill>
            <a:srgbClr val="C5C5C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3" name="Shape 975">
            <a:extLst>
              <a:ext uri="{FF2B5EF4-FFF2-40B4-BE49-F238E27FC236}">
                <a16:creationId xmlns:a16="http://schemas.microsoft.com/office/drawing/2014/main" id="{2E9A1234-D980-4477-92E2-BE50AF7573E0}"/>
              </a:ext>
            </a:extLst>
          </p:cNvPr>
          <p:cNvSpPr/>
          <p:nvPr/>
        </p:nvSpPr>
        <p:spPr>
          <a:xfrm>
            <a:off x="9522237" y="3736345"/>
            <a:ext cx="182396" cy="296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4" h="20105" extrusionOk="0">
                <a:moveTo>
                  <a:pt x="18825" y="360"/>
                </a:moveTo>
                <a:cubicBezTo>
                  <a:pt x="17335" y="-569"/>
                  <a:pt x="14356" y="360"/>
                  <a:pt x="11376" y="2450"/>
                </a:cubicBezTo>
                <a:cubicBezTo>
                  <a:pt x="13238" y="3612"/>
                  <a:pt x="13983" y="4308"/>
                  <a:pt x="13983" y="4308"/>
                </a:cubicBezTo>
                <a:cubicBezTo>
                  <a:pt x="13983" y="4308"/>
                  <a:pt x="14356" y="4773"/>
                  <a:pt x="13983" y="5470"/>
                </a:cubicBezTo>
                <a:cubicBezTo>
                  <a:pt x="13983" y="6631"/>
                  <a:pt x="13611" y="8721"/>
                  <a:pt x="11376" y="11276"/>
                </a:cubicBezTo>
                <a:cubicBezTo>
                  <a:pt x="8769" y="13599"/>
                  <a:pt x="6907" y="14528"/>
                  <a:pt x="5418" y="14760"/>
                </a:cubicBezTo>
                <a:cubicBezTo>
                  <a:pt x="4673" y="14992"/>
                  <a:pt x="4300" y="14992"/>
                  <a:pt x="4300" y="14992"/>
                </a:cubicBezTo>
                <a:cubicBezTo>
                  <a:pt x="4300" y="14992"/>
                  <a:pt x="3183" y="14296"/>
                  <a:pt x="1321" y="13134"/>
                </a:cubicBezTo>
                <a:cubicBezTo>
                  <a:pt x="-169" y="16154"/>
                  <a:pt x="-541" y="18708"/>
                  <a:pt x="949" y="19637"/>
                </a:cubicBezTo>
                <a:cubicBezTo>
                  <a:pt x="949" y="19870"/>
                  <a:pt x="949" y="19870"/>
                  <a:pt x="949" y="19870"/>
                </a:cubicBezTo>
                <a:cubicBezTo>
                  <a:pt x="3556" y="21031"/>
                  <a:pt x="9142" y="17779"/>
                  <a:pt x="13983" y="12670"/>
                </a:cubicBezTo>
                <a:cubicBezTo>
                  <a:pt x="18825" y="7328"/>
                  <a:pt x="21059" y="1754"/>
                  <a:pt x="18825" y="360"/>
                </a:cubicBezTo>
                <a:close/>
              </a:path>
            </a:pathLst>
          </a:custGeom>
          <a:solidFill>
            <a:srgbClr val="B1B1B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4" name="Shape 976">
            <a:extLst>
              <a:ext uri="{FF2B5EF4-FFF2-40B4-BE49-F238E27FC236}">
                <a16:creationId xmlns:a16="http://schemas.microsoft.com/office/drawing/2014/main" id="{D69E8436-898B-41C2-9BE0-BAF92CE13D71}"/>
              </a:ext>
            </a:extLst>
          </p:cNvPr>
          <p:cNvSpPr/>
          <p:nvPr/>
        </p:nvSpPr>
        <p:spPr>
          <a:xfrm>
            <a:off x="7675028" y="2515303"/>
            <a:ext cx="670887" cy="563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5" h="20568" extrusionOk="0">
                <a:moveTo>
                  <a:pt x="8301" y="7005"/>
                </a:moveTo>
                <a:cubicBezTo>
                  <a:pt x="10785" y="2108"/>
                  <a:pt x="16293" y="1731"/>
                  <a:pt x="21045" y="3740"/>
                </a:cubicBezTo>
                <a:cubicBezTo>
                  <a:pt x="21045" y="3615"/>
                  <a:pt x="20937" y="3489"/>
                  <a:pt x="21045" y="3489"/>
                </a:cubicBezTo>
                <a:cubicBezTo>
                  <a:pt x="16617" y="601"/>
                  <a:pt x="11109" y="-1032"/>
                  <a:pt x="7329" y="726"/>
                </a:cubicBezTo>
                <a:cubicBezTo>
                  <a:pt x="-15" y="4117"/>
                  <a:pt x="-555" y="9015"/>
                  <a:pt x="309" y="14791"/>
                </a:cubicBezTo>
                <a:cubicBezTo>
                  <a:pt x="849" y="17931"/>
                  <a:pt x="3117" y="19940"/>
                  <a:pt x="6249" y="20568"/>
                </a:cubicBezTo>
                <a:cubicBezTo>
                  <a:pt x="5601" y="16047"/>
                  <a:pt x="6249" y="11024"/>
                  <a:pt x="8301" y="70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5" name="Shape 977">
            <a:extLst>
              <a:ext uri="{FF2B5EF4-FFF2-40B4-BE49-F238E27FC236}">
                <a16:creationId xmlns:a16="http://schemas.microsoft.com/office/drawing/2014/main" id="{EEACFDC6-B17D-4DD6-97FF-8DDE7350535F}"/>
              </a:ext>
            </a:extLst>
          </p:cNvPr>
          <p:cNvSpPr/>
          <p:nvPr/>
        </p:nvSpPr>
        <p:spPr>
          <a:xfrm>
            <a:off x="8169527" y="1943436"/>
            <a:ext cx="251769" cy="666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5" h="21600" extrusionOk="0">
                <a:moveTo>
                  <a:pt x="11391" y="4231"/>
                </a:moveTo>
                <a:cubicBezTo>
                  <a:pt x="14310" y="2338"/>
                  <a:pt x="17812" y="1002"/>
                  <a:pt x="21315" y="0"/>
                </a:cubicBezTo>
                <a:cubicBezTo>
                  <a:pt x="9056" y="1113"/>
                  <a:pt x="-285" y="3452"/>
                  <a:pt x="7" y="11134"/>
                </a:cubicBezTo>
                <a:cubicBezTo>
                  <a:pt x="7" y="14697"/>
                  <a:pt x="6429" y="18482"/>
                  <a:pt x="14893" y="21600"/>
                </a:cubicBezTo>
                <a:cubicBezTo>
                  <a:pt x="14893" y="21600"/>
                  <a:pt x="14893" y="21600"/>
                  <a:pt x="14893" y="21600"/>
                </a:cubicBezTo>
                <a:cubicBezTo>
                  <a:pt x="8180" y="15922"/>
                  <a:pt x="4969" y="8573"/>
                  <a:pt x="11391" y="42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6" name="Shape 978">
            <a:extLst>
              <a:ext uri="{FF2B5EF4-FFF2-40B4-BE49-F238E27FC236}">
                <a16:creationId xmlns:a16="http://schemas.microsoft.com/office/drawing/2014/main" id="{F577F939-BFE5-49A4-84C0-FD26DCBB09C8}"/>
              </a:ext>
            </a:extLst>
          </p:cNvPr>
          <p:cNvSpPr/>
          <p:nvPr/>
        </p:nvSpPr>
        <p:spPr>
          <a:xfrm>
            <a:off x="7866003" y="2567655"/>
            <a:ext cx="720553" cy="80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8" h="19606" extrusionOk="0">
                <a:moveTo>
                  <a:pt x="19798" y="6347"/>
                </a:moveTo>
                <a:cubicBezTo>
                  <a:pt x="17162" y="3928"/>
                  <a:pt x="14322" y="1343"/>
                  <a:pt x="14119" y="759"/>
                </a:cubicBezTo>
                <a:cubicBezTo>
                  <a:pt x="9657" y="-575"/>
                  <a:pt x="4486" y="-325"/>
                  <a:pt x="2153" y="2928"/>
                </a:cubicBezTo>
                <a:cubicBezTo>
                  <a:pt x="226" y="5596"/>
                  <a:pt x="-382" y="8932"/>
                  <a:pt x="226" y="11935"/>
                </a:cubicBezTo>
                <a:cubicBezTo>
                  <a:pt x="733" y="14103"/>
                  <a:pt x="1849" y="16188"/>
                  <a:pt x="3573" y="17606"/>
                </a:cubicBezTo>
                <a:cubicBezTo>
                  <a:pt x="7731" y="21025"/>
                  <a:pt x="13815" y="19941"/>
                  <a:pt x="17060" y="15271"/>
                </a:cubicBezTo>
                <a:cubicBezTo>
                  <a:pt x="18987" y="12602"/>
                  <a:pt x="20610" y="10267"/>
                  <a:pt x="21015" y="8098"/>
                </a:cubicBezTo>
                <a:cubicBezTo>
                  <a:pt x="21117" y="7932"/>
                  <a:pt x="21218" y="7848"/>
                  <a:pt x="21218" y="7681"/>
                </a:cubicBezTo>
                <a:cubicBezTo>
                  <a:pt x="21218" y="7681"/>
                  <a:pt x="21218" y="7598"/>
                  <a:pt x="21117" y="7598"/>
                </a:cubicBezTo>
                <a:cubicBezTo>
                  <a:pt x="20610" y="7098"/>
                  <a:pt x="20204" y="6681"/>
                  <a:pt x="19798" y="6347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7" name="Shape 979">
            <a:extLst>
              <a:ext uri="{FF2B5EF4-FFF2-40B4-BE49-F238E27FC236}">
                <a16:creationId xmlns:a16="http://schemas.microsoft.com/office/drawing/2014/main" id="{C0894CE9-B722-466D-B853-E15E65299F81}"/>
              </a:ext>
            </a:extLst>
          </p:cNvPr>
          <p:cNvSpPr/>
          <p:nvPr/>
        </p:nvSpPr>
        <p:spPr>
          <a:xfrm>
            <a:off x="8253813" y="1901884"/>
            <a:ext cx="621016" cy="94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38" h="21054" extrusionOk="0">
                <a:moveTo>
                  <a:pt x="1270" y="4034"/>
                </a:moveTo>
                <a:cubicBezTo>
                  <a:pt x="-1071" y="7010"/>
                  <a:pt x="99" y="12048"/>
                  <a:pt x="2547" y="15940"/>
                </a:cubicBezTo>
                <a:cubicBezTo>
                  <a:pt x="2866" y="15940"/>
                  <a:pt x="4781" y="17085"/>
                  <a:pt x="6590" y="18230"/>
                </a:cubicBezTo>
                <a:cubicBezTo>
                  <a:pt x="7335" y="18688"/>
                  <a:pt x="8186" y="19222"/>
                  <a:pt x="9037" y="19833"/>
                </a:cubicBezTo>
                <a:cubicBezTo>
                  <a:pt x="9250" y="19909"/>
                  <a:pt x="9357" y="19985"/>
                  <a:pt x="9463" y="20062"/>
                </a:cubicBezTo>
                <a:cubicBezTo>
                  <a:pt x="9889" y="20367"/>
                  <a:pt x="10421" y="20672"/>
                  <a:pt x="10953" y="21054"/>
                </a:cubicBezTo>
                <a:cubicBezTo>
                  <a:pt x="13081" y="20214"/>
                  <a:pt x="14890" y="17848"/>
                  <a:pt x="17018" y="15253"/>
                </a:cubicBezTo>
                <a:cubicBezTo>
                  <a:pt x="20529" y="10979"/>
                  <a:pt x="19784" y="4949"/>
                  <a:pt x="15422" y="1820"/>
                </a:cubicBezTo>
                <a:cubicBezTo>
                  <a:pt x="12336" y="-393"/>
                  <a:pt x="8293" y="-546"/>
                  <a:pt x="4888" y="1133"/>
                </a:cubicBezTo>
                <a:cubicBezTo>
                  <a:pt x="3611" y="1820"/>
                  <a:pt x="2334" y="2736"/>
                  <a:pt x="1270" y="4034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28" name="Shape 980">
            <a:extLst>
              <a:ext uri="{FF2B5EF4-FFF2-40B4-BE49-F238E27FC236}">
                <a16:creationId xmlns:a16="http://schemas.microsoft.com/office/drawing/2014/main" id="{6FED7530-7D3C-4B57-8ED4-70DD901EE01E}"/>
              </a:ext>
            </a:extLst>
          </p:cNvPr>
          <p:cNvSpPr/>
          <p:nvPr/>
        </p:nvSpPr>
        <p:spPr>
          <a:xfrm>
            <a:off x="8343474" y="2610271"/>
            <a:ext cx="1309556" cy="1348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extrusionOk="0">
                <a:moveTo>
                  <a:pt x="21512" y="19065"/>
                </a:moveTo>
                <a:cubicBezTo>
                  <a:pt x="21512" y="19065"/>
                  <a:pt x="21399" y="18900"/>
                  <a:pt x="21117" y="18624"/>
                </a:cubicBezTo>
                <a:cubicBezTo>
                  <a:pt x="19024" y="16751"/>
                  <a:pt x="9977" y="8486"/>
                  <a:pt x="4493" y="3692"/>
                </a:cubicBezTo>
                <a:cubicBezTo>
                  <a:pt x="4210" y="3416"/>
                  <a:pt x="3927" y="3196"/>
                  <a:pt x="3701" y="2976"/>
                </a:cubicBezTo>
                <a:cubicBezTo>
                  <a:pt x="3644" y="2920"/>
                  <a:pt x="3588" y="2865"/>
                  <a:pt x="3475" y="2810"/>
                </a:cubicBezTo>
                <a:cubicBezTo>
                  <a:pt x="3022" y="2369"/>
                  <a:pt x="2570" y="1984"/>
                  <a:pt x="2174" y="1653"/>
                </a:cubicBezTo>
                <a:cubicBezTo>
                  <a:pt x="1213" y="827"/>
                  <a:pt x="195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-31" y="0"/>
                  <a:pt x="26" y="55"/>
                  <a:pt x="26" y="110"/>
                </a:cubicBezTo>
                <a:cubicBezTo>
                  <a:pt x="139" y="496"/>
                  <a:pt x="1722" y="2204"/>
                  <a:pt x="3192" y="3802"/>
                </a:cubicBezTo>
                <a:cubicBezTo>
                  <a:pt x="3418" y="4022"/>
                  <a:pt x="3644" y="4298"/>
                  <a:pt x="3927" y="4629"/>
                </a:cubicBezTo>
                <a:cubicBezTo>
                  <a:pt x="3984" y="4629"/>
                  <a:pt x="3984" y="4684"/>
                  <a:pt x="3984" y="4684"/>
                </a:cubicBezTo>
                <a:cubicBezTo>
                  <a:pt x="9129" y="10249"/>
                  <a:pt x="17611" y="19120"/>
                  <a:pt x="19590" y="21159"/>
                </a:cubicBezTo>
                <a:cubicBezTo>
                  <a:pt x="19873" y="21435"/>
                  <a:pt x="20042" y="21600"/>
                  <a:pt x="20042" y="21600"/>
                </a:cubicBezTo>
                <a:cubicBezTo>
                  <a:pt x="20042" y="21600"/>
                  <a:pt x="20099" y="21600"/>
                  <a:pt x="20212" y="21545"/>
                </a:cubicBezTo>
                <a:cubicBezTo>
                  <a:pt x="20438" y="21490"/>
                  <a:pt x="20721" y="21269"/>
                  <a:pt x="21117" y="20718"/>
                </a:cubicBezTo>
                <a:cubicBezTo>
                  <a:pt x="21456" y="20112"/>
                  <a:pt x="21512" y="19616"/>
                  <a:pt x="21512" y="19341"/>
                </a:cubicBezTo>
                <a:cubicBezTo>
                  <a:pt x="21569" y="19176"/>
                  <a:pt x="21512" y="19065"/>
                  <a:pt x="21512" y="19065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sp>
        <p:nvSpPr>
          <p:cNvPr id="19" name="Shape 982">
            <a:extLst>
              <a:ext uri="{FF2B5EF4-FFF2-40B4-BE49-F238E27FC236}">
                <a16:creationId xmlns:a16="http://schemas.microsoft.com/office/drawing/2014/main" id="{DB49DBD3-CD2A-437F-8A5F-C6738826E552}"/>
              </a:ext>
            </a:extLst>
          </p:cNvPr>
          <p:cNvSpPr/>
          <p:nvPr/>
        </p:nvSpPr>
        <p:spPr>
          <a:xfrm>
            <a:off x="830387" y="2014921"/>
            <a:ext cx="698772" cy="59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8" extrusionOk="0">
                <a:moveTo>
                  <a:pt x="21228" y="3295"/>
                </a:moveTo>
                <a:cubicBezTo>
                  <a:pt x="18690" y="335"/>
                  <a:pt x="18690" y="335"/>
                  <a:pt x="18690" y="335"/>
                </a:cubicBezTo>
                <a:cubicBezTo>
                  <a:pt x="18318" y="-112"/>
                  <a:pt x="17720" y="-112"/>
                  <a:pt x="17338" y="335"/>
                </a:cubicBezTo>
                <a:cubicBezTo>
                  <a:pt x="6636" y="12862"/>
                  <a:pt x="6636" y="12862"/>
                  <a:pt x="6636" y="12862"/>
                </a:cubicBezTo>
                <a:cubicBezTo>
                  <a:pt x="4169" y="9963"/>
                  <a:pt x="4169" y="9963"/>
                  <a:pt x="4169" y="9963"/>
                </a:cubicBezTo>
                <a:cubicBezTo>
                  <a:pt x="3983" y="9746"/>
                  <a:pt x="3746" y="9637"/>
                  <a:pt x="3488" y="9637"/>
                </a:cubicBezTo>
                <a:cubicBezTo>
                  <a:pt x="3240" y="9637"/>
                  <a:pt x="2993" y="9746"/>
                  <a:pt x="2817" y="9963"/>
                </a:cubicBezTo>
                <a:cubicBezTo>
                  <a:pt x="279" y="12923"/>
                  <a:pt x="279" y="12923"/>
                  <a:pt x="279" y="12923"/>
                </a:cubicBezTo>
                <a:cubicBezTo>
                  <a:pt x="-93" y="13370"/>
                  <a:pt x="-93" y="14071"/>
                  <a:pt x="279" y="14505"/>
                </a:cubicBezTo>
                <a:cubicBezTo>
                  <a:pt x="3395" y="18154"/>
                  <a:pt x="3395" y="18154"/>
                  <a:pt x="3395" y="18154"/>
                </a:cubicBezTo>
                <a:cubicBezTo>
                  <a:pt x="3406" y="18166"/>
                  <a:pt x="3416" y="18178"/>
                  <a:pt x="3426" y="18202"/>
                </a:cubicBezTo>
                <a:cubicBezTo>
                  <a:pt x="5965" y="21162"/>
                  <a:pt x="5965" y="21162"/>
                  <a:pt x="5965" y="21162"/>
                </a:cubicBezTo>
                <a:cubicBezTo>
                  <a:pt x="6140" y="21367"/>
                  <a:pt x="6388" y="21488"/>
                  <a:pt x="6636" y="21488"/>
                </a:cubicBezTo>
                <a:cubicBezTo>
                  <a:pt x="6894" y="21488"/>
                  <a:pt x="7131" y="21367"/>
                  <a:pt x="7317" y="21162"/>
                </a:cubicBezTo>
                <a:cubicBezTo>
                  <a:pt x="21228" y="4877"/>
                  <a:pt x="21228" y="4877"/>
                  <a:pt x="21228" y="4877"/>
                </a:cubicBezTo>
                <a:cubicBezTo>
                  <a:pt x="21404" y="4672"/>
                  <a:pt x="21507" y="4382"/>
                  <a:pt x="21507" y="4092"/>
                </a:cubicBezTo>
                <a:cubicBezTo>
                  <a:pt x="21507" y="3790"/>
                  <a:pt x="21404" y="3512"/>
                  <a:pt x="21228" y="3295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Shape 983">
            <a:extLst>
              <a:ext uri="{FF2B5EF4-FFF2-40B4-BE49-F238E27FC236}">
                <a16:creationId xmlns:a16="http://schemas.microsoft.com/office/drawing/2014/main" id="{59101C55-496B-4F0C-8732-B15C42928B9F}"/>
              </a:ext>
            </a:extLst>
          </p:cNvPr>
          <p:cNvSpPr/>
          <p:nvPr/>
        </p:nvSpPr>
        <p:spPr>
          <a:xfrm>
            <a:off x="730809" y="2051467"/>
            <a:ext cx="750069" cy="75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4" y="7689"/>
                </a:moveTo>
                <a:cubicBezTo>
                  <a:pt x="19214" y="19214"/>
                  <a:pt x="19214" y="19214"/>
                  <a:pt x="19214" y="19214"/>
                </a:cubicBezTo>
                <a:cubicBezTo>
                  <a:pt x="2386" y="19214"/>
                  <a:pt x="2386" y="19214"/>
                  <a:pt x="2386" y="19214"/>
                </a:cubicBezTo>
                <a:cubicBezTo>
                  <a:pt x="2386" y="2386"/>
                  <a:pt x="2386" y="2386"/>
                  <a:pt x="2386" y="2386"/>
                </a:cubicBezTo>
                <a:cubicBezTo>
                  <a:pt x="14616" y="2386"/>
                  <a:pt x="14616" y="2386"/>
                  <a:pt x="14616" y="2386"/>
                </a:cubicBezTo>
                <a:cubicBezTo>
                  <a:pt x="17002" y="0"/>
                  <a:pt x="17002" y="0"/>
                  <a:pt x="17002" y="0"/>
                </a:cubicBezTo>
                <a:cubicBezTo>
                  <a:pt x="1188" y="0"/>
                  <a:pt x="1188" y="0"/>
                  <a:pt x="1188" y="0"/>
                </a:cubicBezTo>
                <a:cubicBezTo>
                  <a:pt x="531" y="0"/>
                  <a:pt x="0" y="531"/>
                  <a:pt x="0" y="1188"/>
                </a:cubicBezTo>
                <a:cubicBezTo>
                  <a:pt x="0" y="20402"/>
                  <a:pt x="0" y="20402"/>
                  <a:pt x="0" y="20402"/>
                </a:cubicBezTo>
                <a:cubicBezTo>
                  <a:pt x="0" y="21059"/>
                  <a:pt x="531" y="21600"/>
                  <a:pt x="1188" y="21600"/>
                </a:cubicBezTo>
                <a:cubicBezTo>
                  <a:pt x="20402" y="21600"/>
                  <a:pt x="20402" y="21600"/>
                  <a:pt x="20402" y="21600"/>
                </a:cubicBezTo>
                <a:cubicBezTo>
                  <a:pt x="21069" y="21600"/>
                  <a:pt x="21600" y="21059"/>
                  <a:pt x="21600" y="20402"/>
                </a:cubicBezTo>
                <a:cubicBezTo>
                  <a:pt x="21600" y="5303"/>
                  <a:pt x="21600" y="5303"/>
                  <a:pt x="21600" y="5303"/>
                </a:cubicBezTo>
                <a:lnTo>
                  <a:pt x="19214" y="7689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Shape 985">
            <a:extLst>
              <a:ext uri="{FF2B5EF4-FFF2-40B4-BE49-F238E27FC236}">
                <a16:creationId xmlns:a16="http://schemas.microsoft.com/office/drawing/2014/main" id="{B67A0DC0-E04C-4A14-A1DA-59076E18E58F}"/>
              </a:ext>
            </a:extLst>
          </p:cNvPr>
          <p:cNvSpPr/>
          <p:nvPr/>
        </p:nvSpPr>
        <p:spPr>
          <a:xfrm>
            <a:off x="830387" y="3433165"/>
            <a:ext cx="698772" cy="59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8" extrusionOk="0">
                <a:moveTo>
                  <a:pt x="21228" y="3295"/>
                </a:moveTo>
                <a:cubicBezTo>
                  <a:pt x="18690" y="335"/>
                  <a:pt x="18690" y="335"/>
                  <a:pt x="18690" y="335"/>
                </a:cubicBezTo>
                <a:cubicBezTo>
                  <a:pt x="18318" y="-112"/>
                  <a:pt x="17720" y="-112"/>
                  <a:pt x="17338" y="335"/>
                </a:cubicBezTo>
                <a:cubicBezTo>
                  <a:pt x="6636" y="12862"/>
                  <a:pt x="6636" y="12862"/>
                  <a:pt x="6636" y="12862"/>
                </a:cubicBezTo>
                <a:cubicBezTo>
                  <a:pt x="4169" y="9963"/>
                  <a:pt x="4169" y="9963"/>
                  <a:pt x="4169" y="9963"/>
                </a:cubicBezTo>
                <a:cubicBezTo>
                  <a:pt x="3983" y="9746"/>
                  <a:pt x="3746" y="9637"/>
                  <a:pt x="3488" y="9637"/>
                </a:cubicBezTo>
                <a:cubicBezTo>
                  <a:pt x="3240" y="9637"/>
                  <a:pt x="2993" y="9746"/>
                  <a:pt x="2817" y="9963"/>
                </a:cubicBezTo>
                <a:cubicBezTo>
                  <a:pt x="279" y="12923"/>
                  <a:pt x="279" y="12923"/>
                  <a:pt x="279" y="12923"/>
                </a:cubicBezTo>
                <a:cubicBezTo>
                  <a:pt x="-93" y="13370"/>
                  <a:pt x="-93" y="14071"/>
                  <a:pt x="279" y="14505"/>
                </a:cubicBezTo>
                <a:cubicBezTo>
                  <a:pt x="3395" y="18154"/>
                  <a:pt x="3395" y="18154"/>
                  <a:pt x="3395" y="18154"/>
                </a:cubicBezTo>
                <a:cubicBezTo>
                  <a:pt x="3406" y="18166"/>
                  <a:pt x="3416" y="18178"/>
                  <a:pt x="3426" y="18202"/>
                </a:cubicBezTo>
                <a:cubicBezTo>
                  <a:pt x="5965" y="21162"/>
                  <a:pt x="5965" y="21162"/>
                  <a:pt x="5965" y="21162"/>
                </a:cubicBezTo>
                <a:cubicBezTo>
                  <a:pt x="6140" y="21367"/>
                  <a:pt x="6388" y="21488"/>
                  <a:pt x="6636" y="21488"/>
                </a:cubicBezTo>
                <a:cubicBezTo>
                  <a:pt x="6894" y="21488"/>
                  <a:pt x="7131" y="21367"/>
                  <a:pt x="7317" y="21162"/>
                </a:cubicBezTo>
                <a:cubicBezTo>
                  <a:pt x="21228" y="4877"/>
                  <a:pt x="21228" y="4877"/>
                  <a:pt x="21228" y="4877"/>
                </a:cubicBezTo>
                <a:cubicBezTo>
                  <a:pt x="21404" y="4672"/>
                  <a:pt x="21507" y="4382"/>
                  <a:pt x="21507" y="4092"/>
                </a:cubicBezTo>
                <a:cubicBezTo>
                  <a:pt x="21507" y="3790"/>
                  <a:pt x="21404" y="3512"/>
                  <a:pt x="21228" y="3295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accent6"/>
              </a:solidFill>
            </a:endParaRPr>
          </a:p>
        </p:txBody>
      </p:sp>
      <p:sp>
        <p:nvSpPr>
          <p:cNvPr id="18" name="Shape 986">
            <a:extLst>
              <a:ext uri="{FF2B5EF4-FFF2-40B4-BE49-F238E27FC236}">
                <a16:creationId xmlns:a16="http://schemas.microsoft.com/office/drawing/2014/main" id="{AC73F2DB-3805-475C-8E2A-E9E9C63FEA4D}"/>
              </a:ext>
            </a:extLst>
          </p:cNvPr>
          <p:cNvSpPr/>
          <p:nvPr/>
        </p:nvSpPr>
        <p:spPr>
          <a:xfrm>
            <a:off x="730809" y="3469711"/>
            <a:ext cx="750069" cy="75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4" y="7689"/>
                </a:moveTo>
                <a:cubicBezTo>
                  <a:pt x="19214" y="19214"/>
                  <a:pt x="19214" y="19214"/>
                  <a:pt x="19214" y="19214"/>
                </a:cubicBezTo>
                <a:cubicBezTo>
                  <a:pt x="2386" y="19214"/>
                  <a:pt x="2386" y="19214"/>
                  <a:pt x="2386" y="19214"/>
                </a:cubicBezTo>
                <a:cubicBezTo>
                  <a:pt x="2386" y="2386"/>
                  <a:pt x="2386" y="2386"/>
                  <a:pt x="2386" y="2386"/>
                </a:cubicBezTo>
                <a:cubicBezTo>
                  <a:pt x="14616" y="2386"/>
                  <a:pt x="14616" y="2386"/>
                  <a:pt x="14616" y="2386"/>
                </a:cubicBezTo>
                <a:cubicBezTo>
                  <a:pt x="17002" y="0"/>
                  <a:pt x="17002" y="0"/>
                  <a:pt x="17002" y="0"/>
                </a:cubicBezTo>
                <a:cubicBezTo>
                  <a:pt x="1188" y="0"/>
                  <a:pt x="1188" y="0"/>
                  <a:pt x="1188" y="0"/>
                </a:cubicBezTo>
                <a:cubicBezTo>
                  <a:pt x="531" y="0"/>
                  <a:pt x="0" y="531"/>
                  <a:pt x="0" y="1188"/>
                </a:cubicBezTo>
                <a:cubicBezTo>
                  <a:pt x="0" y="20402"/>
                  <a:pt x="0" y="20402"/>
                  <a:pt x="0" y="20402"/>
                </a:cubicBezTo>
                <a:cubicBezTo>
                  <a:pt x="0" y="21059"/>
                  <a:pt x="531" y="21600"/>
                  <a:pt x="1188" y="21600"/>
                </a:cubicBezTo>
                <a:cubicBezTo>
                  <a:pt x="20402" y="21600"/>
                  <a:pt x="20402" y="21600"/>
                  <a:pt x="20402" y="21600"/>
                </a:cubicBezTo>
                <a:cubicBezTo>
                  <a:pt x="21069" y="21600"/>
                  <a:pt x="21600" y="21059"/>
                  <a:pt x="21600" y="20402"/>
                </a:cubicBezTo>
                <a:cubicBezTo>
                  <a:pt x="21600" y="5303"/>
                  <a:pt x="21600" y="5303"/>
                  <a:pt x="21600" y="5303"/>
                </a:cubicBezTo>
                <a:lnTo>
                  <a:pt x="19214" y="7689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hape 988">
            <a:extLst>
              <a:ext uri="{FF2B5EF4-FFF2-40B4-BE49-F238E27FC236}">
                <a16:creationId xmlns:a16="http://schemas.microsoft.com/office/drawing/2014/main" id="{45627C26-CC98-44F8-BEC1-7242E205D598}"/>
              </a:ext>
            </a:extLst>
          </p:cNvPr>
          <p:cNvSpPr/>
          <p:nvPr/>
        </p:nvSpPr>
        <p:spPr>
          <a:xfrm>
            <a:off x="830387" y="4851408"/>
            <a:ext cx="698772" cy="598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7" h="21488" extrusionOk="0">
                <a:moveTo>
                  <a:pt x="21228" y="3295"/>
                </a:moveTo>
                <a:cubicBezTo>
                  <a:pt x="18690" y="335"/>
                  <a:pt x="18690" y="335"/>
                  <a:pt x="18690" y="335"/>
                </a:cubicBezTo>
                <a:cubicBezTo>
                  <a:pt x="18318" y="-112"/>
                  <a:pt x="17720" y="-112"/>
                  <a:pt x="17338" y="335"/>
                </a:cubicBezTo>
                <a:cubicBezTo>
                  <a:pt x="6636" y="12862"/>
                  <a:pt x="6636" y="12862"/>
                  <a:pt x="6636" y="12862"/>
                </a:cubicBezTo>
                <a:cubicBezTo>
                  <a:pt x="4169" y="9963"/>
                  <a:pt x="4169" y="9963"/>
                  <a:pt x="4169" y="9963"/>
                </a:cubicBezTo>
                <a:cubicBezTo>
                  <a:pt x="3983" y="9746"/>
                  <a:pt x="3746" y="9637"/>
                  <a:pt x="3488" y="9637"/>
                </a:cubicBezTo>
                <a:cubicBezTo>
                  <a:pt x="3240" y="9637"/>
                  <a:pt x="2993" y="9746"/>
                  <a:pt x="2817" y="9963"/>
                </a:cubicBezTo>
                <a:cubicBezTo>
                  <a:pt x="279" y="12923"/>
                  <a:pt x="279" y="12923"/>
                  <a:pt x="279" y="12923"/>
                </a:cubicBezTo>
                <a:cubicBezTo>
                  <a:pt x="-93" y="13370"/>
                  <a:pt x="-93" y="14071"/>
                  <a:pt x="279" y="14505"/>
                </a:cubicBezTo>
                <a:cubicBezTo>
                  <a:pt x="3395" y="18154"/>
                  <a:pt x="3395" y="18154"/>
                  <a:pt x="3395" y="18154"/>
                </a:cubicBezTo>
                <a:cubicBezTo>
                  <a:pt x="3406" y="18166"/>
                  <a:pt x="3416" y="18178"/>
                  <a:pt x="3426" y="18202"/>
                </a:cubicBezTo>
                <a:cubicBezTo>
                  <a:pt x="5965" y="21162"/>
                  <a:pt x="5965" y="21162"/>
                  <a:pt x="5965" y="21162"/>
                </a:cubicBezTo>
                <a:cubicBezTo>
                  <a:pt x="6140" y="21367"/>
                  <a:pt x="6388" y="21488"/>
                  <a:pt x="6636" y="21488"/>
                </a:cubicBezTo>
                <a:cubicBezTo>
                  <a:pt x="6894" y="21488"/>
                  <a:pt x="7131" y="21367"/>
                  <a:pt x="7317" y="21162"/>
                </a:cubicBezTo>
                <a:cubicBezTo>
                  <a:pt x="21228" y="4877"/>
                  <a:pt x="21228" y="4877"/>
                  <a:pt x="21228" y="4877"/>
                </a:cubicBezTo>
                <a:cubicBezTo>
                  <a:pt x="21404" y="4672"/>
                  <a:pt x="21507" y="4382"/>
                  <a:pt x="21507" y="4092"/>
                </a:cubicBezTo>
                <a:cubicBezTo>
                  <a:pt x="21507" y="3790"/>
                  <a:pt x="21404" y="3512"/>
                  <a:pt x="21228" y="3295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989">
            <a:extLst>
              <a:ext uri="{FF2B5EF4-FFF2-40B4-BE49-F238E27FC236}">
                <a16:creationId xmlns:a16="http://schemas.microsoft.com/office/drawing/2014/main" id="{8BB857F9-9330-4265-BE62-58D0FB8FE145}"/>
              </a:ext>
            </a:extLst>
          </p:cNvPr>
          <p:cNvSpPr/>
          <p:nvPr/>
        </p:nvSpPr>
        <p:spPr>
          <a:xfrm>
            <a:off x="730809" y="4887953"/>
            <a:ext cx="750069" cy="751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14" y="7689"/>
                </a:moveTo>
                <a:cubicBezTo>
                  <a:pt x="19214" y="19214"/>
                  <a:pt x="19214" y="19214"/>
                  <a:pt x="19214" y="19214"/>
                </a:cubicBezTo>
                <a:cubicBezTo>
                  <a:pt x="2386" y="19214"/>
                  <a:pt x="2386" y="19214"/>
                  <a:pt x="2386" y="19214"/>
                </a:cubicBezTo>
                <a:cubicBezTo>
                  <a:pt x="2386" y="2386"/>
                  <a:pt x="2386" y="2386"/>
                  <a:pt x="2386" y="2386"/>
                </a:cubicBezTo>
                <a:cubicBezTo>
                  <a:pt x="14616" y="2386"/>
                  <a:pt x="14616" y="2386"/>
                  <a:pt x="14616" y="2386"/>
                </a:cubicBezTo>
                <a:cubicBezTo>
                  <a:pt x="17002" y="0"/>
                  <a:pt x="17002" y="0"/>
                  <a:pt x="17002" y="0"/>
                </a:cubicBezTo>
                <a:cubicBezTo>
                  <a:pt x="1188" y="0"/>
                  <a:pt x="1188" y="0"/>
                  <a:pt x="1188" y="0"/>
                </a:cubicBezTo>
                <a:cubicBezTo>
                  <a:pt x="531" y="0"/>
                  <a:pt x="0" y="531"/>
                  <a:pt x="0" y="1188"/>
                </a:cubicBezTo>
                <a:cubicBezTo>
                  <a:pt x="0" y="20402"/>
                  <a:pt x="0" y="20402"/>
                  <a:pt x="0" y="20402"/>
                </a:cubicBezTo>
                <a:cubicBezTo>
                  <a:pt x="0" y="21059"/>
                  <a:pt x="531" y="21600"/>
                  <a:pt x="1188" y="21600"/>
                </a:cubicBezTo>
                <a:cubicBezTo>
                  <a:pt x="20402" y="21600"/>
                  <a:pt x="20402" y="21600"/>
                  <a:pt x="20402" y="21600"/>
                </a:cubicBezTo>
                <a:cubicBezTo>
                  <a:pt x="21069" y="21600"/>
                  <a:pt x="21600" y="21059"/>
                  <a:pt x="21600" y="20402"/>
                </a:cubicBezTo>
                <a:cubicBezTo>
                  <a:pt x="21600" y="5303"/>
                  <a:pt x="21600" y="5303"/>
                  <a:pt x="21600" y="5303"/>
                </a:cubicBezTo>
                <a:lnTo>
                  <a:pt x="19214" y="7689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hape 991">
            <a:extLst>
              <a:ext uri="{FF2B5EF4-FFF2-40B4-BE49-F238E27FC236}">
                <a16:creationId xmlns:a16="http://schemas.microsoft.com/office/drawing/2014/main" id="{9722BB7B-354C-4C74-B18A-4C354192A9E0}"/>
              </a:ext>
            </a:extLst>
          </p:cNvPr>
          <p:cNvSpPr/>
          <p:nvPr/>
        </p:nvSpPr>
        <p:spPr>
          <a:xfrm>
            <a:off x="1790534" y="1879185"/>
            <a:ext cx="220670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</a:t>
            </a:r>
            <a:endParaRPr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Shape 992">
            <a:extLst>
              <a:ext uri="{FF2B5EF4-FFF2-40B4-BE49-F238E27FC236}">
                <a16:creationId xmlns:a16="http://schemas.microsoft.com/office/drawing/2014/main" id="{E8C1EBED-F27A-4E20-805F-90F7E2AB879D}"/>
              </a:ext>
            </a:extLst>
          </p:cNvPr>
          <p:cNvSpPr/>
          <p:nvPr/>
        </p:nvSpPr>
        <p:spPr>
          <a:xfrm>
            <a:off x="1790534" y="2354280"/>
            <a:ext cx="3987126" cy="84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11" name="Shape 993">
            <a:extLst>
              <a:ext uri="{FF2B5EF4-FFF2-40B4-BE49-F238E27FC236}">
                <a16:creationId xmlns:a16="http://schemas.microsoft.com/office/drawing/2014/main" id="{AF092270-924F-4297-AF8A-58DF7505816B}"/>
              </a:ext>
            </a:extLst>
          </p:cNvPr>
          <p:cNvSpPr/>
          <p:nvPr/>
        </p:nvSpPr>
        <p:spPr>
          <a:xfrm>
            <a:off x="1790534" y="3236337"/>
            <a:ext cx="220670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</a:t>
            </a:r>
          </a:p>
        </p:txBody>
      </p:sp>
      <p:sp>
        <p:nvSpPr>
          <p:cNvPr id="12" name="Shape 994">
            <a:extLst>
              <a:ext uri="{FF2B5EF4-FFF2-40B4-BE49-F238E27FC236}">
                <a16:creationId xmlns:a16="http://schemas.microsoft.com/office/drawing/2014/main" id="{1FDE4017-7CAB-4DF1-BB1B-12A940C347D6}"/>
              </a:ext>
            </a:extLst>
          </p:cNvPr>
          <p:cNvSpPr/>
          <p:nvPr/>
        </p:nvSpPr>
        <p:spPr>
          <a:xfrm>
            <a:off x="1790534" y="3734266"/>
            <a:ext cx="3987126" cy="84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13" name="Shape 995">
            <a:extLst>
              <a:ext uri="{FF2B5EF4-FFF2-40B4-BE49-F238E27FC236}">
                <a16:creationId xmlns:a16="http://schemas.microsoft.com/office/drawing/2014/main" id="{ED5C456A-DDCE-4387-8CE5-ECBC639BE5F8}"/>
              </a:ext>
            </a:extLst>
          </p:cNvPr>
          <p:cNvSpPr/>
          <p:nvPr/>
        </p:nvSpPr>
        <p:spPr>
          <a:xfrm>
            <a:off x="1790534" y="4723555"/>
            <a:ext cx="220670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工作不足</a:t>
            </a:r>
          </a:p>
        </p:txBody>
      </p:sp>
      <p:sp>
        <p:nvSpPr>
          <p:cNvPr id="14" name="Shape 996">
            <a:extLst>
              <a:ext uri="{FF2B5EF4-FFF2-40B4-BE49-F238E27FC236}">
                <a16:creationId xmlns:a16="http://schemas.microsoft.com/office/drawing/2014/main" id="{14C52D32-AB60-410F-B4EC-9878683F320C}"/>
              </a:ext>
            </a:extLst>
          </p:cNvPr>
          <p:cNvSpPr/>
          <p:nvPr/>
        </p:nvSpPr>
        <p:spPr>
          <a:xfrm>
            <a:off x="1790534" y="5198651"/>
            <a:ext cx="3987126" cy="84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397552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2889A5-1B24-42F2-B77D-0E0CA0B6D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t="3574" r="2958" b="12588"/>
          <a:stretch/>
        </p:blipFill>
        <p:spPr>
          <a:xfrm>
            <a:off x="4171781" y="1618721"/>
            <a:ext cx="7343377" cy="472480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93F74F-B017-47EC-B070-41244E762591}"/>
              </a:ext>
            </a:extLst>
          </p:cNvPr>
          <p:cNvSpPr/>
          <p:nvPr/>
        </p:nvSpPr>
        <p:spPr>
          <a:xfrm>
            <a:off x="676842" y="1779430"/>
            <a:ext cx="4789589" cy="15628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002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024BFB-BF0F-4B7A-818C-893418141032}"/>
              </a:ext>
            </a:extLst>
          </p:cNvPr>
          <p:cNvSpPr/>
          <p:nvPr/>
        </p:nvSpPr>
        <p:spPr>
          <a:xfrm>
            <a:off x="676841" y="3856970"/>
            <a:ext cx="3089960" cy="455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工作不足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C77F58-EAAE-4DE1-B5E7-E3B0A723E0C5}"/>
              </a:ext>
            </a:extLst>
          </p:cNvPr>
          <p:cNvSpPr txBox="1">
            <a:spLocks/>
          </p:cNvSpPr>
          <p:nvPr/>
        </p:nvSpPr>
        <p:spPr>
          <a:xfrm>
            <a:off x="676842" y="4412015"/>
            <a:ext cx="3089960" cy="10122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927C07-34F7-4037-B18A-0C1702451715}"/>
              </a:ext>
            </a:extLst>
          </p:cNvPr>
          <p:cNvSpPr txBox="1">
            <a:spLocks/>
          </p:cNvSpPr>
          <p:nvPr/>
        </p:nvSpPr>
        <p:spPr>
          <a:xfrm>
            <a:off x="995829" y="2055024"/>
            <a:ext cx="4207666" cy="969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414842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>
            <a:extLst>
              <a:ext uri="{FF2B5EF4-FFF2-40B4-BE49-F238E27FC236}">
                <a16:creationId xmlns:a16="http://schemas.microsoft.com/office/drawing/2014/main" id="{6E9F997C-7505-42ED-8865-C809E2EFB8EC}"/>
              </a:ext>
            </a:extLst>
          </p:cNvPr>
          <p:cNvSpPr/>
          <p:nvPr/>
        </p:nvSpPr>
        <p:spPr>
          <a:xfrm>
            <a:off x="1180618" y="2419206"/>
            <a:ext cx="2519421" cy="251942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7" name="任意多边形 7">
            <a:extLst>
              <a:ext uri="{FF2B5EF4-FFF2-40B4-BE49-F238E27FC236}">
                <a16:creationId xmlns:a16="http://schemas.microsoft.com/office/drawing/2014/main" id="{9E5ADF01-0C7A-464B-9591-23ED0EA7D23B}"/>
              </a:ext>
            </a:extLst>
          </p:cNvPr>
          <p:cNvSpPr/>
          <p:nvPr/>
        </p:nvSpPr>
        <p:spPr>
          <a:xfrm>
            <a:off x="1180618" y="1446836"/>
            <a:ext cx="2519421" cy="650911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anchor="t">
            <a:norm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主要不足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39E6076-FD43-40FD-9893-13FEBE472B59}"/>
              </a:ext>
            </a:extLst>
          </p:cNvPr>
          <p:cNvSpPr/>
          <p:nvPr/>
        </p:nvSpPr>
        <p:spPr>
          <a:xfrm>
            <a:off x="841431" y="5087801"/>
            <a:ext cx="3197792" cy="114789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91081D0-D8D7-404C-9E0F-2D8E4B19B441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3333" r="50715" b="13333"/>
          <a:stretch/>
        </p:blipFill>
        <p:spPr>
          <a:xfrm>
            <a:off x="1291569" y="2568381"/>
            <a:ext cx="2297537" cy="2221091"/>
          </a:xfrm>
          <a:prstGeom prst="ellipse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F20C28AD-7B47-41C8-9D76-AEC9B0C9D6F6}"/>
              </a:ext>
            </a:extLst>
          </p:cNvPr>
          <p:cNvSpPr/>
          <p:nvPr/>
        </p:nvSpPr>
        <p:spPr>
          <a:xfrm>
            <a:off x="4859082" y="2419212"/>
            <a:ext cx="2519421" cy="251942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2" name="任意多边形 8">
            <a:extLst>
              <a:ext uri="{FF2B5EF4-FFF2-40B4-BE49-F238E27FC236}">
                <a16:creationId xmlns:a16="http://schemas.microsoft.com/office/drawing/2014/main" id="{6191F158-5D46-43AD-8C1E-69813F197DB6}"/>
              </a:ext>
            </a:extLst>
          </p:cNvPr>
          <p:cNvSpPr/>
          <p:nvPr/>
        </p:nvSpPr>
        <p:spPr>
          <a:xfrm>
            <a:off x="4859082" y="1446838"/>
            <a:ext cx="2519421" cy="650911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anchor="t">
            <a:norm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主要不足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31668BB-ED6F-43B3-89A4-A4ED120EE809}"/>
              </a:ext>
            </a:extLst>
          </p:cNvPr>
          <p:cNvSpPr/>
          <p:nvPr/>
        </p:nvSpPr>
        <p:spPr>
          <a:xfrm>
            <a:off x="4481633" y="5087801"/>
            <a:ext cx="3197792" cy="114789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B205C23-796E-4AC6-9EDA-B73DF5CDDC93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3333" r="50715" b="13333"/>
          <a:stretch/>
        </p:blipFill>
        <p:spPr>
          <a:xfrm>
            <a:off x="4970031" y="2568384"/>
            <a:ext cx="2297537" cy="2221091"/>
          </a:xfrm>
          <a:prstGeom prst="ellipse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85A0F029-06F5-41EF-8D2C-97D833AD9699}"/>
              </a:ext>
            </a:extLst>
          </p:cNvPr>
          <p:cNvSpPr/>
          <p:nvPr/>
        </p:nvSpPr>
        <p:spPr>
          <a:xfrm>
            <a:off x="8537544" y="2419212"/>
            <a:ext cx="2519421" cy="251942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任意多边形 9">
            <a:extLst>
              <a:ext uri="{FF2B5EF4-FFF2-40B4-BE49-F238E27FC236}">
                <a16:creationId xmlns:a16="http://schemas.microsoft.com/office/drawing/2014/main" id="{30B8273D-B912-409E-9023-6F0D686ECA0B}"/>
              </a:ext>
            </a:extLst>
          </p:cNvPr>
          <p:cNvSpPr/>
          <p:nvPr/>
        </p:nvSpPr>
        <p:spPr>
          <a:xfrm>
            <a:off x="8537544" y="1446838"/>
            <a:ext cx="2519421" cy="650911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144000" anchor="t">
            <a:norm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主要不足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7969AB-43F1-4D04-B47D-E6401B0C5ACD}"/>
              </a:ext>
            </a:extLst>
          </p:cNvPr>
          <p:cNvSpPr/>
          <p:nvPr/>
        </p:nvSpPr>
        <p:spPr>
          <a:xfrm>
            <a:off x="8152777" y="5087801"/>
            <a:ext cx="3197792" cy="114789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801447-F544-4341-A5CF-7885304FFCDA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3333" r="50715" b="13333"/>
          <a:stretch/>
        </p:blipFill>
        <p:spPr>
          <a:xfrm>
            <a:off x="8648494" y="2568384"/>
            <a:ext cx="2297537" cy="22210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59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C4113F5-467D-4302-86FA-2D3812EA5D0C}"/>
              </a:ext>
            </a:extLst>
          </p:cNvPr>
          <p:cNvSpPr/>
          <p:nvPr/>
        </p:nvSpPr>
        <p:spPr>
          <a:xfrm>
            <a:off x="0" y="1894037"/>
            <a:ext cx="7406640" cy="3272323"/>
          </a:xfrm>
          <a:custGeom>
            <a:avLst/>
            <a:gdLst>
              <a:gd name="connsiteX0" fmla="*/ 0 w 3636437"/>
              <a:gd name="connsiteY0" fmla="*/ 0 h 2181862"/>
              <a:gd name="connsiteX1" fmla="*/ 3636437 w 3636437"/>
              <a:gd name="connsiteY1" fmla="*/ 0 h 2181862"/>
              <a:gd name="connsiteX2" fmla="*/ 3636437 w 3636437"/>
              <a:gd name="connsiteY2" fmla="*/ 2181862 h 2181862"/>
              <a:gd name="connsiteX3" fmla="*/ 0 w 3636437"/>
              <a:gd name="connsiteY3" fmla="*/ 2181862 h 2181862"/>
              <a:gd name="connsiteX4" fmla="*/ 0 w 3636437"/>
              <a:gd name="connsiteY4" fmla="*/ 0 h 218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37" h="2181862">
                <a:moveTo>
                  <a:pt x="0" y="0"/>
                </a:moveTo>
                <a:lnTo>
                  <a:pt x="3636437" y="0"/>
                </a:lnTo>
                <a:lnTo>
                  <a:pt x="3636437" y="2181862"/>
                </a:lnTo>
                <a:lnTo>
                  <a:pt x="0" y="2181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0F51B0-85C0-46AC-A14C-BC0391741965}"/>
              </a:ext>
            </a:extLst>
          </p:cNvPr>
          <p:cNvSpPr txBox="1"/>
          <p:nvPr/>
        </p:nvSpPr>
        <p:spPr>
          <a:xfrm>
            <a:off x="2718486" y="3244120"/>
            <a:ext cx="4063314" cy="6093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4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明年工作计划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A5BDB6-B6D8-4AA3-B235-8DED488F2D0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30"/>
          <a:stretch/>
        </p:blipFill>
        <p:spPr>
          <a:xfrm>
            <a:off x="0" y="-1"/>
            <a:ext cx="3507678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F9DCCB3-6445-424A-A597-E37C6565E9B6}"/>
              </a:ext>
            </a:extLst>
          </p:cNvPr>
          <p:cNvSpPr txBox="1"/>
          <p:nvPr/>
        </p:nvSpPr>
        <p:spPr>
          <a:xfrm>
            <a:off x="2882838" y="3853518"/>
            <a:ext cx="3898962" cy="2620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WORK PLAN FOR NEXT YEAR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AA9A31-E88C-4216-81C5-3131540B80D5}"/>
              </a:ext>
            </a:extLst>
          </p:cNvPr>
          <p:cNvSpPr/>
          <p:nvPr/>
        </p:nvSpPr>
        <p:spPr>
          <a:xfrm>
            <a:off x="4193478" y="2331720"/>
            <a:ext cx="2588322" cy="67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</a:rPr>
              <a:t>Part  04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7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53CCD84-EAAE-4577-B87F-7745E52703B1}"/>
              </a:ext>
            </a:extLst>
          </p:cNvPr>
          <p:cNvGrpSpPr/>
          <p:nvPr/>
        </p:nvGrpSpPr>
        <p:grpSpPr>
          <a:xfrm>
            <a:off x="573901" y="576302"/>
            <a:ext cx="2128520" cy="1383678"/>
            <a:chOff x="660400" y="576302"/>
            <a:chExt cx="2128520" cy="138367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1E7E100-9F6C-4CA6-8AB6-6FBF6318BD4A}"/>
                </a:ext>
              </a:extLst>
            </p:cNvPr>
            <p:cNvSpPr txBox="1"/>
            <p:nvPr/>
          </p:nvSpPr>
          <p:spPr>
            <a:xfrm>
              <a:off x="660400" y="576302"/>
              <a:ext cx="2128520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lang="zh-CN" alt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目录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1E855F9-B20F-4E7E-8E6E-10C977FEBE54}"/>
                </a:ext>
              </a:extLst>
            </p:cNvPr>
            <p:cNvSpPr txBox="1"/>
            <p:nvPr/>
          </p:nvSpPr>
          <p:spPr>
            <a:xfrm>
              <a:off x="737870" y="1652203"/>
              <a:ext cx="205105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CONTENTS</a:t>
              </a:r>
            </a:p>
          </p:txBody>
        </p:sp>
      </p:grp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8B94674-661A-42DE-8097-C00E8D603284}"/>
              </a:ext>
            </a:extLst>
          </p:cNvPr>
          <p:cNvSpPr/>
          <p:nvPr/>
        </p:nvSpPr>
        <p:spPr>
          <a:xfrm>
            <a:off x="6096000" y="2578067"/>
            <a:ext cx="5166360" cy="1382192"/>
          </a:xfrm>
          <a:custGeom>
            <a:avLst/>
            <a:gdLst>
              <a:gd name="connsiteX0" fmla="*/ 0 w 3636437"/>
              <a:gd name="connsiteY0" fmla="*/ 0 h 2181862"/>
              <a:gd name="connsiteX1" fmla="*/ 3636437 w 3636437"/>
              <a:gd name="connsiteY1" fmla="*/ 0 h 2181862"/>
              <a:gd name="connsiteX2" fmla="*/ 3636437 w 3636437"/>
              <a:gd name="connsiteY2" fmla="*/ 2181862 h 2181862"/>
              <a:gd name="connsiteX3" fmla="*/ 0 w 3636437"/>
              <a:gd name="connsiteY3" fmla="*/ 2181862 h 2181862"/>
              <a:gd name="connsiteX4" fmla="*/ 0 w 3636437"/>
              <a:gd name="connsiteY4" fmla="*/ 0 h 218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37" h="2181862">
                <a:moveTo>
                  <a:pt x="0" y="0"/>
                </a:moveTo>
                <a:lnTo>
                  <a:pt x="3636437" y="0"/>
                </a:lnTo>
                <a:lnTo>
                  <a:pt x="3636437" y="2181862"/>
                </a:lnTo>
                <a:lnTo>
                  <a:pt x="0" y="2181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FECB5E7-FCAF-4C0B-BB47-0F98C88F25CE}"/>
              </a:ext>
            </a:extLst>
          </p:cNvPr>
          <p:cNvSpPr txBox="1"/>
          <p:nvPr/>
        </p:nvSpPr>
        <p:spPr>
          <a:xfrm>
            <a:off x="7355840" y="2865673"/>
            <a:ext cx="352044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 dirty="0">
                <a:solidFill>
                  <a:schemeClr val="bg1"/>
                </a:solidFill>
                <a:latin typeface="+mj-ea"/>
                <a:ea typeface="+mj-ea"/>
              </a:rPr>
              <a:t>工作亮点总结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B8A7358-930C-42F1-9A1D-7C6358864088}"/>
              </a:ext>
            </a:extLst>
          </p:cNvPr>
          <p:cNvSpPr/>
          <p:nvPr/>
        </p:nvSpPr>
        <p:spPr>
          <a:xfrm>
            <a:off x="6242852" y="2760199"/>
            <a:ext cx="1017928" cy="101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5"/>
                </a:solidFill>
              </a:rPr>
              <a:t>02</a:t>
            </a:r>
            <a:endParaRPr lang="zh-CN" altLang="en-US" sz="3600" dirty="0">
              <a:solidFill>
                <a:schemeClr val="accent5"/>
              </a:solidFill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8F059040-8ACE-4BBE-B498-AE3659C3E38B}"/>
              </a:ext>
            </a:extLst>
          </p:cNvPr>
          <p:cNvSpPr/>
          <p:nvPr/>
        </p:nvSpPr>
        <p:spPr>
          <a:xfrm>
            <a:off x="660400" y="4345064"/>
            <a:ext cx="5166360" cy="1382192"/>
          </a:xfrm>
          <a:custGeom>
            <a:avLst/>
            <a:gdLst>
              <a:gd name="connsiteX0" fmla="*/ 0 w 3636437"/>
              <a:gd name="connsiteY0" fmla="*/ 0 h 2181862"/>
              <a:gd name="connsiteX1" fmla="*/ 3636437 w 3636437"/>
              <a:gd name="connsiteY1" fmla="*/ 0 h 2181862"/>
              <a:gd name="connsiteX2" fmla="*/ 3636437 w 3636437"/>
              <a:gd name="connsiteY2" fmla="*/ 2181862 h 2181862"/>
              <a:gd name="connsiteX3" fmla="*/ 0 w 3636437"/>
              <a:gd name="connsiteY3" fmla="*/ 2181862 h 2181862"/>
              <a:gd name="connsiteX4" fmla="*/ 0 w 3636437"/>
              <a:gd name="connsiteY4" fmla="*/ 0 h 218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37" h="2181862">
                <a:moveTo>
                  <a:pt x="0" y="0"/>
                </a:moveTo>
                <a:lnTo>
                  <a:pt x="3636437" y="0"/>
                </a:lnTo>
                <a:lnTo>
                  <a:pt x="3636437" y="2181862"/>
                </a:lnTo>
                <a:lnTo>
                  <a:pt x="0" y="2181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3209DFA-7328-48C2-8644-2E23BDD9378D}"/>
              </a:ext>
            </a:extLst>
          </p:cNvPr>
          <p:cNvSpPr txBox="1"/>
          <p:nvPr/>
        </p:nvSpPr>
        <p:spPr>
          <a:xfrm>
            <a:off x="1920240" y="4632670"/>
            <a:ext cx="352044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kern="1200" dirty="0">
                <a:solidFill>
                  <a:schemeClr val="bg1"/>
                </a:solidFill>
                <a:latin typeface="+mj-ea"/>
                <a:ea typeface="+mj-ea"/>
              </a:rPr>
              <a:t>工作不足总结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ACBD58D-4A61-4460-A9E6-3EF21FBDC15C}"/>
              </a:ext>
            </a:extLst>
          </p:cNvPr>
          <p:cNvSpPr/>
          <p:nvPr/>
        </p:nvSpPr>
        <p:spPr>
          <a:xfrm>
            <a:off x="807252" y="4527196"/>
            <a:ext cx="1017928" cy="101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5"/>
                </a:solidFill>
              </a:rPr>
              <a:t>03</a:t>
            </a:r>
            <a:endParaRPr lang="zh-CN" altLang="en-US" sz="3600" dirty="0">
              <a:solidFill>
                <a:schemeClr val="accent5"/>
              </a:solidFill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BC77C741-E393-49C0-B2BD-573E5B50B994}"/>
              </a:ext>
            </a:extLst>
          </p:cNvPr>
          <p:cNvSpPr/>
          <p:nvPr/>
        </p:nvSpPr>
        <p:spPr>
          <a:xfrm>
            <a:off x="6096000" y="4345064"/>
            <a:ext cx="5166360" cy="1382192"/>
          </a:xfrm>
          <a:custGeom>
            <a:avLst/>
            <a:gdLst>
              <a:gd name="connsiteX0" fmla="*/ 0 w 3636437"/>
              <a:gd name="connsiteY0" fmla="*/ 0 h 2181862"/>
              <a:gd name="connsiteX1" fmla="*/ 3636437 w 3636437"/>
              <a:gd name="connsiteY1" fmla="*/ 0 h 2181862"/>
              <a:gd name="connsiteX2" fmla="*/ 3636437 w 3636437"/>
              <a:gd name="connsiteY2" fmla="*/ 2181862 h 2181862"/>
              <a:gd name="connsiteX3" fmla="*/ 0 w 3636437"/>
              <a:gd name="connsiteY3" fmla="*/ 2181862 h 2181862"/>
              <a:gd name="connsiteX4" fmla="*/ 0 w 3636437"/>
              <a:gd name="connsiteY4" fmla="*/ 0 h 218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37" h="2181862">
                <a:moveTo>
                  <a:pt x="0" y="0"/>
                </a:moveTo>
                <a:lnTo>
                  <a:pt x="3636437" y="0"/>
                </a:lnTo>
                <a:lnTo>
                  <a:pt x="3636437" y="2181862"/>
                </a:lnTo>
                <a:lnTo>
                  <a:pt x="0" y="2181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B035C8-169F-467D-8547-739B25553553}"/>
              </a:ext>
            </a:extLst>
          </p:cNvPr>
          <p:cNvSpPr txBox="1"/>
          <p:nvPr/>
        </p:nvSpPr>
        <p:spPr>
          <a:xfrm>
            <a:off x="7355840" y="4632670"/>
            <a:ext cx="352044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明年</a:t>
            </a:r>
            <a:r>
              <a:rPr lang="zh-CN" altLang="en-US" sz="3600" b="1" kern="1200" dirty="0">
                <a:solidFill>
                  <a:schemeClr val="bg1"/>
                </a:solidFill>
                <a:latin typeface="+mj-ea"/>
                <a:ea typeface="+mj-ea"/>
              </a:rPr>
              <a:t>工作计划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A20C2FC-F7B7-4490-B079-0EF0F61F3918}"/>
              </a:ext>
            </a:extLst>
          </p:cNvPr>
          <p:cNvSpPr/>
          <p:nvPr/>
        </p:nvSpPr>
        <p:spPr>
          <a:xfrm>
            <a:off x="6242852" y="4527196"/>
            <a:ext cx="1017928" cy="101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5"/>
                </a:solidFill>
              </a:rPr>
              <a:t>04</a:t>
            </a:r>
            <a:endParaRPr lang="zh-CN" altLang="en-US" sz="3600" dirty="0">
              <a:solidFill>
                <a:schemeClr val="accent5"/>
              </a:solidFill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10C6C99C-BC0E-401F-8C27-E802ADF1FECC}"/>
              </a:ext>
            </a:extLst>
          </p:cNvPr>
          <p:cNvSpPr/>
          <p:nvPr/>
        </p:nvSpPr>
        <p:spPr>
          <a:xfrm>
            <a:off x="660400" y="2578067"/>
            <a:ext cx="5166360" cy="1382192"/>
          </a:xfrm>
          <a:custGeom>
            <a:avLst/>
            <a:gdLst>
              <a:gd name="connsiteX0" fmla="*/ 0 w 3636437"/>
              <a:gd name="connsiteY0" fmla="*/ 0 h 2181862"/>
              <a:gd name="connsiteX1" fmla="*/ 3636437 w 3636437"/>
              <a:gd name="connsiteY1" fmla="*/ 0 h 2181862"/>
              <a:gd name="connsiteX2" fmla="*/ 3636437 w 3636437"/>
              <a:gd name="connsiteY2" fmla="*/ 2181862 h 2181862"/>
              <a:gd name="connsiteX3" fmla="*/ 0 w 3636437"/>
              <a:gd name="connsiteY3" fmla="*/ 2181862 h 2181862"/>
              <a:gd name="connsiteX4" fmla="*/ 0 w 3636437"/>
              <a:gd name="connsiteY4" fmla="*/ 0 h 218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37" h="2181862">
                <a:moveTo>
                  <a:pt x="0" y="0"/>
                </a:moveTo>
                <a:lnTo>
                  <a:pt x="3636437" y="0"/>
                </a:lnTo>
                <a:lnTo>
                  <a:pt x="3636437" y="2181862"/>
                </a:lnTo>
                <a:lnTo>
                  <a:pt x="0" y="2181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04242F8-FD11-4174-9AE2-8368ADE0E88D}"/>
              </a:ext>
            </a:extLst>
          </p:cNvPr>
          <p:cNvSpPr txBox="1"/>
          <p:nvPr/>
        </p:nvSpPr>
        <p:spPr>
          <a:xfrm>
            <a:off x="1920240" y="2865673"/>
            <a:ext cx="3520440" cy="4985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年度</a:t>
            </a:r>
            <a:r>
              <a:rPr lang="zh-CN" altLang="en-US" sz="3600" b="1" kern="1200" dirty="0">
                <a:solidFill>
                  <a:schemeClr val="bg1"/>
                </a:solidFill>
                <a:latin typeface="+mj-ea"/>
                <a:ea typeface="+mj-ea"/>
              </a:rPr>
              <a:t>工作回顾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2BA0F1B-B452-412C-924D-CE9A25BC8187}"/>
              </a:ext>
            </a:extLst>
          </p:cNvPr>
          <p:cNvSpPr/>
          <p:nvPr/>
        </p:nvSpPr>
        <p:spPr>
          <a:xfrm>
            <a:off x="807252" y="2760199"/>
            <a:ext cx="1017928" cy="101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5"/>
                </a:solidFill>
              </a:rPr>
              <a:t>01</a:t>
            </a:r>
            <a:endParaRPr lang="zh-CN" altLang="en-US" sz="3600" dirty="0">
              <a:solidFill>
                <a:schemeClr val="accent5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6D4F873-EDB8-4806-B9AB-EE603E027FA1}"/>
              </a:ext>
            </a:extLst>
          </p:cNvPr>
          <p:cNvSpPr txBox="1"/>
          <p:nvPr/>
        </p:nvSpPr>
        <p:spPr>
          <a:xfrm>
            <a:off x="7752080" y="3457717"/>
            <a:ext cx="2727960" cy="1938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SUMMARY WORK HIGHLIGHTS</a:t>
            </a:r>
            <a:endParaRPr lang="zh-CN" altLang="en-US" sz="2400" kern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54B234-4C93-422E-8B17-DBBCDF0CB8A3}"/>
              </a:ext>
            </a:extLst>
          </p:cNvPr>
          <p:cNvSpPr txBox="1"/>
          <p:nvPr/>
        </p:nvSpPr>
        <p:spPr>
          <a:xfrm>
            <a:off x="2316480" y="5224715"/>
            <a:ext cx="2727960" cy="1938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INFFICIENT WORK SUMMARY</a:t>
            </a:r>
            <a:endParaRPr lang="zh-CN" altLang="en-US" sz="1400" kern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45DF728-1B6D-4B6C-8CB5-A7735F32458C}"/>
              </a:ext>
            </a:extLst>
          </p:cNvPr>
          <p:cNvSpPr txBox="1"/>
          <p:nvPr/>
        </p:nvSpPr>
        <p:spPr>
          <a:xfrm>
            <a:off x="7752080" y="5224715"/>
            <a:ext cx="2727960" cy="1938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WORK PLAN FOR NEXT YEAR</a:t>
            </a:r>
            <a:endParaRPr lang="zh-CN" altLang="en-US" sz="1400" kern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DCEEAD3-84B6-4B65-B912-A6081D14DEA9}"/>
              </a:ext>
            </a:extLst>
          </p:cNvPr>
          <p:cNvSpPr txBox="1"/>
          <p:nvPr/>
        </p:nvSpPr>
        <p:spPr>
          <a:xfrm>
            <a:off x="2316480" y="3457718"/>
            <a:ext cx="2727960" cy="1938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ANNUAL WORK REVIEW</a:t>
            </a:r>
            <a:endParaRPr lang="zh-CN" altLang="en-US" sz="1400" kern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0821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BC9E4311-2A73-4EFB-A383-0292F03E5D28}"/>
              </a:ext>
            </a:extLst>
          </p:cNvPr>
          <p:cNvSpPr/>
          <p:nvPr/>
        </p:nvSpPr>
        <p:spPr>
          <a:xfrm>
            <a:off x="731520" y="2164080"/>
            <a:ext cx="9555480" cy="4267200"/>
          </a:xfrm>
          <a:custGeom>
            <a:avLst/>
            <a:gdLst>
              <a:gd name="connsiteX0" fmla="*/ 0 w 9555480"/>
              <a:gd name="connsiteY0" fmla="*/ 0 h 4267200"/>
              <a:gd name="connsiteX1" fmla="*/ 5654040 w 9555480"/>
              <a:gd name="connsiteY1" fmla="*/ 899160 h 4267200"/>
              <a:gd name="connsiteX2" fmla="*/ 3413760 w 9555480"/>
              <a:gd name="connsiteY2" fmla="*/ 2910840 h 4267200"/>
              <a:gd name="connsiteX3" fmla="*/ 9555480 w 9555480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5480" h="4267200">
                <a:moveTo>
                  <a:pt x="0" y="0"/>
                </a:moveTo>
                <a:cubicBezTo>
                  <a:pt x="2542540" y="207010"/>
                  <a:pt x="5085080" y="414020"/>
                  <a:pt x="5654040" y="899160"/>
                </a:cubicBezTo>
                <a:cubicBezTo>
                  <a:pt x="6223000" y="1384300"/>
                  <a:pt x="2763520" y="2349500"/>
                  <a:pt x="3413760" y="2910840"/>
                </a:cubicBezTo>
                <a:cubicBezTo>
                  <a:pt x="4064000" y="3472180"/>
                  <a:pt x="6809740" y="3869690"/>
                  <a:pt x="9555480" y="4267200"/>
                </a:cubicBezTo>
              </a:path>
            </a:pathLst>
          </a:custGeom>
          <a:noFill/>
          <a:ln w="177800">
            <a:gradFill>
              <a:gsLst>
                <a:gs pos="0">
                  <a:schemeClr val="bg1">
                    <a:lumMod val="95000"/>
                  </a:schemeClr>
                </a:gs>
                <a:gs pos="46000">
                  <a:schemeClr val="accent4">
                    <a:alpha val="80000"/>
                  </a:schemeClr>
                </a:gs>
                <a:gs pos="83000">
                  <a:schemeClr val="accent3">
                    <a:alpha val="70000"/>
                  </a:schemeClr>
                </a:gs>
                <a:gs pos="100000">
                  <a:schemeClr val="accent1">
                    <a:alpha val="56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4D811676-63FE-40C5-892D-9D114B975071}"/>
              </a:ext>
            </a:extLst>
          </p:cNvPr>
          <p:cNvSpPr txBox="1"/>
          <p:nvPr/>
        </p:nvSpPr>
        <p:spPr bwMode="auto">
          <a:xfrm>
            <a:off x="7341763" y="4802361"/>
            <a:ext cx="2840205" cy="9599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18" name="文本框 6">
            <a:extLst>
              <a:ext uri="{FF2B5EF4-FFF2-40B4-BE49-F238E27FC236}">
                <a16:creationId xmlns:a16="http://schemas.microsoft.com/office/drawing/2014/main" id="{0F100C5E-A6AA-4520-8FD4-D0599E56488E}"/>
              </a:ext>
            </a:extLst>
          </p:cNvPr>
          <p:cNvSpPr txBox="1"/>
          <p:nvPr/>
        </p:nvSpPr>
        <p:spPr bwMode="auto">
          <a:xfrm>
            <a:off x="6471513" y="3385178"/>
            <a:ext cx="2891455" cy="9599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4CAEC492-9EBE-4A73-8B82-7282B8159EDC}"/>
              </a:ext>
            </a:extLst>
          </p:cNvPr>
          <p:cNvSpPr txBox="1"/>
          <p:nvPr/>
        </p:nvSpPr>
        <p:spPr bwMode="auto">
          <a:xfrm>
            <a:off x="802704" y="4279540"/>
            <a:ext cx="2836179" cy="9599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124650EA-BA45-45E3-8BAC-596FEDD38DA1}"/>
              </a:ext>
            </a:extLst>
          </p:cNvPr>
          <p:cNvSpPr txBox="1"/>
          <p:nvPr/>
        </p:nvSpPr>
        <p:spPr bwMode="auto">
          <a:xfrm>
            <a:off x="3447348" y="1136343"/>
            <a:ext cx="2725947" cy="9599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892BF6D8-EFDD-4380-84AE-1AD8754868E4}"/>
              </a:ext>
            </a:extLst>
          </p:cNvPr>
          <p:cNvSpPr txBox="1"/>
          <p:nvPr/>
        </p:nvSpPr>
        <p:spPr bwMode="auto">
          <a:xfrm>
            <a:off x="6775034" y="2097585"/>
            <a:ext cx="2725948" cy="9599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4" name="文本框 6">
            <a:extLst>
              <a:ext uri="{FF2B5EF4-FFF2-40B4-BE49-F238E27FC236}">
                <a16:creationId xmlns:a16="http://schemas.microsoft.com/office/drawing/2014/main" id="{74EE0F04-CE05-4356-BE9D-B760FFFBEE77}"/>
              </a:ext>
            </a:extLst>
          </p:cNvPr>
          <p:cNvSpPr txBox="1"/>
          <p:nvPr/>
        </p:nvSpPr>
        <p:spPr bwMode="auto">
          <a:xfrm>
            <a:off x="660401" y="2590817"/>
            <a:ext cx="2552356" cy="9599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R="0" lvl="0" indent="0" defTabSz="91440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9" name="泪滴形 28">
            <a:extLst>
              <a:ext uri="{FF2B5EF4-FFF2-40B4-BE49-F238E27FC236}">
                <a16:creationId xmlns:a16="http://schemas.microsoft.com/office/drawing/2014/main" id="{815808BE-5DAE-42D6-B4DE-2EEF73A0B80A}"/>
              </a:ext>
            </a:extLst>
          </p:cNvPr>
          <p:cNvSpPr/>
          <p:nvPr/>
        </p:nvSpPr>
        <p:spPr>
          <a:xfrm rot="8100000">
            <a:off x="1062175" y="1633191"/>
            <a:ext cx="497329" cy="497329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0" name="泪滴形 29">
            <a:extLst>
              <a:ext uri="{FF2B5EF4-FFF2-40B4-BE49-F238E27FC236}">
                <a16:creationId xmlns:a16="http://schemas.microsoft.com/office/drawing/2014/main" id="{12890710-F107-4933-AB51-A1BFE29C2EEC}"/>
              </a:ext>
            </a:extLst>
          </p:cNvPr>
          <p:cNvSpPr/>
          <p:nvPr/>
        </p:nvSpPr>
        <p:spPr>
          <a:xfrm rot="8100000">
            <a:off x="2810874" y="1710524"/>
            <a:ext cx="578713" cy="578713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1" name="泪滴形 30">
            <a:extLst>
              <a:ext uri="{FF2B5EF4-FFF2-40B4-BE49-F238E27FC236}">
                <a16:creationId xmlns:a16="http://schemas.microsoft.com/office/drawing/2014/main" id="{2B418FED-50C6-42D9-B2BF-D51702047C3E}"/>
              </a:ext>
            </a:extLst>
          </p:cNvPr>
          <p:cNvSpPr/>
          <p:nvPr/>
        </p:nvSpPr>
        <p:spPr>
          <a:xfrm rot="8100000">
            <a:off x="5853077" y="2154863"/>
            <a:ext cx="640436" cy="640436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2" name="泪滴形 31">
            <a:extLst>
              <a:ext uri="{FF2B5EF4-FFF2-40B4-BE49-F238E27FC236}">
                <a16:creationId xmlns:a16="http://schemas.microsoft.com/office/drawing/2014/main" id="{0B02A55D-B451-4E15-A21A-F48FD7DEDEC6}"/>
              </a:ext>
            </a:extLst>
          </p:cNvPr>
          <p:cNvSpPr/>
          <p:nvPr/>
        </p:nvSpPr>
        <p:spPr>
          <a:xfrm rot="8100000">
            <a:off x="5189525" y="3046310"/>
            <a:ext cx="750948" cy="750948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3" name="泪滴形 32">
            <a:extLst>
              <a:ext uri="{FF2B5EF4-FFF2-40B4-BE49-F238E27FC236}">
                <a16:creationId xmlns:a16="http://schemas.microsoft.com/office/drawing/2014/main" id="{3015C684-8C0D-49F0-829F-8FCDE0D7F594}"/>
              </a:ext>
            </a:extLst>
          </p:cNvPr>
          <p:cNvSpPr/>
          <p:nvPr/>
        </p:nvSpPr>
        <p:spPr>
          <a:xfrm rot="8100000">
            <a:off x="3667848" y="4036379"/>
            <a:ext cx="861869" cy="861869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4" name="泪滴形 33">
            <a:extLst>
              <a:ext uri="{FF2B5EF4-FFF2-40B4-BE49-F238E27FC236}">
                <a16:creationId xmlns:a16="http://schemas.microsoft.com/office/drawing/2014/main" id="{1BBA7C31-0CEE-473F-A9E6-650DA430D0CB}"/>
              </a:ext>
            </a:extLst>
          </p:cNvPr>
          <p:cNvSpPr/>
          <p:nvPr/>
        </p:nvSpPr>
        <p:spPr>
          <a:xfrm rot="8100000">
            <a:off x="6288363" y="4696872"/>
            <a:ext cx="990321" cy="990321"/>
          </a:xfrm>
          <a:prstGeom prst="teardrop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2960EA9-715C-4649-8F78-167342DA4310}"/>
              </a:ext>
            </a:extLst>
          </p:cNvPr>
          <p:cNvSpPr txBox="1"/>
          <p:nvPr/>
        </p:nvSpPr>
        <p:spPr>
          <a:xfrm>
            <a:off x="1066999" y="1712578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70AD24C-713F-4F87-9E3E-4353F5AE03E3}"/>
              </a:ext>
            </a:extLst>
          </p:cNvPr>
          <p:cNvSpPr txBox="1"/>
          <p:nvPr/>
        </p:nvSpPr>
        <p:spPr>
          <a:xfrm>
            <a:off x="2856390" y="1830603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rPr>
              <a:t>02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50338A0-83CF-4441-9E11-931CC1F92C51}"/>
              </a:ext>
            </a:extLst>
          </p:cNvPr>
          <p:cNvSpPr txBox="1"/>
          <p:nvPr/>
        </p:nvSpPr>
        <p:spPr>
          <a:xfrm>
            <a:off x="5929455" y="2290415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rPr>
              <a:t>03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3746B4C-820B-48F2-8276-EFB9C9783879}"/>
              </a:ext>
            </a:extLst>
          </p:cNvPr>
          <p:cNvSpPr txBox="1"/>
          <p:nvPr/>
        </p:nvSpPr>
        <p:spPr>
          <a:xfrm>
            <a:off x="5321159" y="3237118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rPr>
              <a:t>04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AF28EB7-8661-4F98-85B8-EC336EA48A9F}"/>
              </a:ext>
            </a:extLst>
          </p:cNvPr>
          <p:cNvSpPr txBox="1"/>
          <p:nvPr/>
        </p:nvSpPr>
        <p:spPr>
          <a:xfrm>
            <a:off x="3854942" y="4267258"/>
            <a:ext cx="48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rPr>
              <a:t>05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EC2EB35-9999-44E4-9F8B-4CDAC32FDCC0}"/>
              </a:ext>
            </a:extLst>
          </p:cNvPr>
          <p:cNvSpPr txBox="1"/>
          <p:nvPr/>
        </p:nvSpPr>
        <p:spPr>
          <a:xfrm>
            <a:off x="6428490" y="4961200"/>
            <a:ext cx="71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阿里巴巴普惠体 R"/>
                <a:cs typeface="+mn-cs"/>
              </a:rPr>
              <a:t>06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阿里巴巴普惠体 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156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CB63DC26-D234-4CD1-A163-D25EE953EC0F}"/>
              </a:ext>
            </a:extLst>
          </p:cNvPr>
          <p:cNvSpPr/>
          <p:nvPr/>
        </p:nvSpPr>
        <p:spPr>
          <a:xfrm>
            <a:off x="1393372" y="1823071"/>
            <a:ext cx="1802674" cy="180267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807E6A1-1763-46E1-98B5-E2B606797E6A}"/>
              </a:ext>
            </a:extLst>
          </p:cNvPr>
          <p:cNvSpPr/>
          <p:nvPr/>
        </p:nvSpPr>
        <p:spPr>
          <a:xfrm>
            <a:off x="3400959" y="1823071"/>
            <a:ext cx="1802674" cy="18026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F38596BF-64EA-4F0F-B1D4-55D48B6B86F1}"/>
              </a:ext>
            </a:extLst>
          </p:cNvPr>
          <p:cNvSpPr/>
          <p:nvPr/>
        </p:nvSpPr>
        <p:spPr>
          <a:xfrm>
            <a:off x="1393372" y="3873939"/>
            <a:ext cx="1802674" cy="18026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FFEB4C84-A7CD-4E39-BF99-1E12ADB8CF3E}"/>
              </a:ext>
            </a:extLst>
          </p:cNvPr>
          <p:cNvSpPr/>
          <p:nvPr/>
        </p:nvSpPr>
        <p:spPr>
          <a:xfrm>
            <a:off x="3400959" y="3873939"/>
            <a:ext cx="1802674" cy="180267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7E26FF8-7FE1-41BB-940F-47852CF282C9}"/>
              </a:ext>
            </a:extLst>
          </p:cNvPr>
          <p:cNvSpPr/>
          <p:nvPr/>
        </p:nvSpPr>
        <p:spPr>
          <a:xfrm>
            <a:off x="6196865" y="2701012"/>
            <a:ext cx="5322035" cy="969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AE23831-8B3A-47BF-B8F6-439F664F1444}"/>
              </a:ext>
            </a:extLst>
          </p:cNvPr>
          <p:cNvSpPr txBox="1"/>
          <p:nvPr/>
        </p:nvSpPr>
        <p:spPr>
          <a:xfrm>
            <a:off x="6196864" y="190849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运营计划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48E1E1A-5EA4-422B-9BF8-5FAD634B3657}"/>
              </a:ext>
            </a:extLst>
          </p:cNvPr>
          <p:cNvSpPr/>
          <p:nvPr/>
        </p:nvSpPr>
        <p:spPr>
          <a:xfrm>
            <a:off x="6235337" y="2489940"/>
            <a:ext cx="405347" cy="45719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8F88031-EE49-434E-8D04-9CF94B8E1671}"/>
              </a:ext>
            </a:extLst>
          </p:cNvPr>
          <p:cNvSpPr txBox="1"/>
          <p:nvPr/>
        </p:nvSpPr>
        <p:spPr>
          <a:xfrm>
            <a:off x="1412393" y="2517089"/>
            <a:ext cx="176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868E428-69A7-41D9-BB95-A7B6FFDF8586}"/>
              </a:ext>
            </a:extLst>
          </p:cNvPr>
          <p:cNvSpPr txBox="1"/>
          <p:nvPr/>
        </p:nvSpPr>
        <p:spPr>
          <a:xfrm>
            <a:off x="3419979" y="2517089"/>
            <a:ext cx="176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1A4B980-9474-46B1-83FE-EC1419BF119A}"/>
              </a:ext>
            </a:extLst>
          </p:cNvPr>
          <p:cNvSpPr txBox="1"/>
          <p:nvPr/>
        </p:nvSpPr>
        <p:spPr>
          <a:xfrm>
            <a:off x="1412393" y="4613264"/>
            <a:ext cx="176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B07C683-EA5D-4280-A855-F0AA3AA00532}"/>
              </a:ext>
            </a:extLst>
          </p:cNvPr>
          <p:cNvSpPr txBox="1"/>
          <p:nvPr/>
        </p:nvSpPr>
        <p:spPr>
          <a:xfrm>
            <a:off x="3419979" y="4613264"/>
            <a:ext cx="176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4861C91-7383-4A8C-9C93-07ADBACA35DC}"/>
              </a:ext>
            </a:extLst>
          </p:cNvPr>
          <p:cNvSpPr/>
          <p:nvPr/>
        </p:nvSpPr>
        <p:spPr>
          <a:xfrm>
            <a:off x="6196865" y="5013374"/>
            <a:ext cx="5322035" cy="96904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5D8DC741-7556-4E64-B0D4-F742754C7420}"/>
              </a:ext>
            </a:extLst>
          </p:cNvPr>
          <p:cNvSpPr txBox="1"/>
          <p:nvPr/>
        </p:nvSpPr>
        <p:spPr>
          <a:xfrm>
            <a:off x="6196864" y="4245592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运营计划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8398343-177A-4083-9613-12CE3B67844F}"/>
              </a:ext>
            </a:extLst>
          </p:cNvPr>
          <p:cNvSpPr/>
          <p:nvPr/>
        </p:nvSpPr>
        <p:spPr>
          <a:xfrm>
            <a:off x="6235337" y="4827035"/>
            <a:ext cx="405347" cy="45719"/>
          </a:xfrm>
          <a:prstGeom prst="round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alpha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72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FB94E0E6-4FB6-43C9-9738-6B05CC33CF87}"/>
              </a:ext>
            </a:extLst>
          </p:cNvPr>
          <p:cNvGrpSpPr/>
          <p:nvPr/>
        </p:nvGrpSpPr>
        <p:grpSpPr>
          <a:xfrm>
            <a:off x="3797300" y="1954002"/>
            <a:ext cx="4572000" cy="3855368"/>
            <a:chOff x="3534054" y="1737360"/>
            <a:chExt cx="5123892" cy="432075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0D9EA61-8947-47F6-A345-9E7248DB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054" y="1737360"/>
              <a:ext cx="5123892" cy="43207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1EA172A-801C-4273-9673-5A72CAEA5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4" t="3574" r="2958" b="21481"/>
            <a:stretch/>
          </p:blipFill>
          <p:spPr>
            <a:xfrm>
              <a:off x="3714581" y="1954002"/>
              <a:ext cx="4763734" cy="2739918"/>
            </a:xfrm>
            <a:prstGeom prst="rect">
              <a:avLst/>
            </a:prstGeom>
          </p:spPr>
        </p:pic>
      </p:grpSp>
      <p:sp>
        <p:nvSpPr>
          <p:cNvPr id="19" name="Shape 991">
            <a:extLst>
              <a:ext uri="{FF2B5EF4-FFF2-40B4-BE49-F238E27FC236}">
                <a16:creationId xmlns:a16="http://schemas.microsoft.com/office/drawing/2014/main" id="{92A228D4-A102-40FA-BA6F-F25DC8728624}"/>
              </a:ext>
            </a:extLst>
          </p:cNvPr>
          <p:cNvSpPr/>
          <p:nvPr/>
        </p:nvSpPr>
        <p:spPr>
          <a:xfrm>
            <a:off x="647700" y="1454378"/>
            <a:ext cx="220670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工作计划</a:t>
            </a:r>
            <a:endParaRPr sz="20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Shape 992">
            <a:extLst>
              <a:ext uri="{FF2B5EF4-FFF2-40B4-BE49-F238E27FC236}">
                <a16:creationId xmlns:a16="http://schemas.microsoft.com/office/drawing/2014/main" id="{516FB91E-A2CE-4137-9DF8-9A026C514014}"/>
              </a:ext>
            </a:extLst>
          </p:cNvPr>
          <p:cNvSpPr/>
          <p:nvPr/>
        </p:nvSpPr>
        <p:spPr>
          <a:xfrm>
            <a:off x="647700" y="1929473"/>
            <a:ext cx="2694023" cy="110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4" name="Shape 991">
            <a:extLst>
              <a:ext uri="{FF2B5EF4-FFF2-40B4-BE49-F238E27FC236}">
                <a16:creationId xmlns:a16="http://schemas.microsoft.com/office/drawing/2014/main" id="{119E7FCC-2423-42E3-AE76-965E85ECEE1E}"/>
              </a:ext>
            </a:extLst>
          </p:cNvPr>
          <p:cNvSpPr/>
          <p:nvPr/>
        </p:nvSpPr>
        <p:spPr>
          <a:xfrm>
            <a:off x="647700" y="3722836"/>
            <a:ext cx="220670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工作计划</a:t>
            </a:r>
          </a:p>
        </p:txBody>
      </p:sp>
      <p:sp>
        <p:nvSpPr>
          <p:cNvPr id="25" name="Shape 992">
            <a:extLst>
              <a:ext uri="{FF2B5EF4-FFF2-40B4-BE49-F238E27FC236}">
                <a16:creationId xmlns:a16="http://schemas.microsoft.com/office/drawing/2014/main" id="{F66AF19C-CDF1-49A2-9E3E-28FA7C720F61}"/>
              </a:ext>
            </a:extLst>
          </p:cNvPr>
          <p:cNvSpPr/>
          <p:nvPr/>
        </p:nvSpPr>
        <p:spPr>
          <a:xfrm>
            <a:off x="647700" y="4197931"/>
            <a:ext cx="2694023" cy="110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6" name="Shape 991">
            <a:extLst>
              <a:ext uri="{FF2B5EF4-FFF2-40B4-BE49-F238E27FC236}">
                <a16:creationId xmlns:a16="http://schemas.microsoft.com/office/drawing/2014/main" id="{508D8BAE-520E-4FAA-8A22-446FA3581699}"/>
              </a:ext>
            </a:extLst>
          </p:cNvPr>
          <p:cNvSpPr/>
          <p:nvPr/>
        </p:nvSpPr>
        <p:spPr>
          <a:xfrm>
            <a:off x="8824877" y="1454378"/>
            <a:ext cx="220670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工作计划</a:t>
            </a:r>
          </a:p>
        </p:txBody>
      </p:sp>
      <p:sp>
        <p:nvSpPr>
          <p:cNvPr id="27" name="Shape 992">
            <a:extLst>
              <a:ext uri="{FF2B5EF4-FFF2-40B4-BE49-F238E27FC236}">
                <a16:creationId xmlns:a16="http://schemas.microsoft.com/office/drawing/2014/main" id="{9012A189-920B-4867-9FB7-03E0D03ABF45}"/>
              </a:ext>
            </a:extLst>
          </p:cNvPr>
          <p:cNvSpPr/>
          <p:nvPr/>
        </p:nvSpPr>
        <p:spPr>
          <a:xfrm>
            <a:off x="8824877" y="1929473"/>
            <a:ext cx="2694023" cy="110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8" name="Shape 991">
            <a:extLst>
              <a:ext uri="{FF2B5EF4-FFF2-40B4-BE49-F238E27FC236}">
                <a16:creationId xmlns:a16="http://schemas.microsoft.com/office/drawing/2014/main" id="{CC77B690-71C8-487A-AE62-D641F9EAAB91}"/>
              </a:ext>
            </a:extLst>
          </p:cNvPr>
          <p:cNvSpPr/>
          <p:nvPr/>
        </p:nvSpPr>
        <p:spPr>
          <a:xfrm>
            <a:off x="8824877" y="3722836"/>
            <a:ext cx="220670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工作计划</a:t>
            </a:r>
          </a:p>
        </p:txBody>
      </p:sp>
      <p:sp>
        <p:nvSpPr>
          <p:cNvPr id="29" name="Shape 992">
            <a:extLst>
              <a:ext uri="{FF2B5EF4-FFF2-40B4-BE49-F238E27FC236}">
                <a16:creationId xmlns:a16="http://schemas.microsoft.com/office/drawing/2014/main" id="{9F1E4C72-CB1C-4547-BBD8-82361FBD1B2C}"/>
              </a:ext>
            </a:extLst>
          </p:cNvPr>
          <p:cNvSpPr/>
          <p:nvPr/>
        </p:nvSpPr>
        <p:spPr>
          <a:xfrm>
            <a:off x="8824877" y="4197931"/>
            <a:ext cx="2694023" cy="110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906829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5359F6B-C0A2-446B-953F-48D8F8F36A5E}"/>
              </a:ext>
            </a:extLst>
          </p:cNvPr>
          <p:cNvGrpSpPr/>
          <p:nvPr/>
        </p:nvGrpSpPr>
        <p:grpSpPr>
          <a:xfrm>
            <a:off x="660399" y="1395863"/>
            <a:ext cx="4738239" cy="4738237"/>
            <a:chOff x="3668667" y="1133419"/>
            <a:chExt cx="5002641" cy="5002641"/>
          </a:xfrm>
          <a:solidFill>
            <a:schemeClr val="accent2"/>
          </a:solidFill>
        </p:grpSpPr>
        <p:sp>
          <p:nvSpPr>
            <p:cNvPr id="3" name="空心弧 2">
              <a:extLst>
                <a:ext uri="{FF2B5EF4-FFF2-40B4-BE49-F238E27FC236}">
                  <a16:creationId xmlns:a16="http://schemas.microsoft.com/office/drawing/2014/main" id="{6ED0CC0C-CB62-4611-90BD-005D4BFE2ABF}"/>
                </a:ext>
              </a:extLst>
            </p:cNvPr>
            <p:cNvSpPr/>
            <p:nvPr/>
          </p:nvSpPr>
          <p:spPr>
            <a:xfrm>
              <a:off x="4244594" y="1709346"/>
              <a:ext cx="3850787" cy="3850787"/>
            </a:xfrm>
            <a:prstGeom prst="blockArc">
              <a:avLst>
                <a:gd name="adj1" fmla="val 10800000"/>
                <a:gd name="adj2" fmla="val 16200000"/>
                <a:gd name="adj3" fmla="val 4642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空心弧 3">
              <a:extLst>
                <a:ext uri="{FF2B5EF4-FFF2-40B4-BE49-F238E27FC236}">
                  <a16:creationId xmlns:a16="http://schemas.microsoft.com/office/drawing/2014/main" id="{CD5409E4-599C-4C3A-B8DA-8BEF0F05A8B6}"/>
                </a:ext>
              </a:extLst>
            </p:cNvPr>
            <p:cNvSpPr/>
            <p:nvPr/>
          </p:nvSpPr>
          <p:spPr>
            <a:xfrm>
              <a:off x="4244594" y="1709346"/>
              <a:ext cx="3850787" cy="3850787"/>
            </a:xfrm>
            <a:prstGeom prst="blockArc">
              <a:avLst>
                <a:gd name="adj1" fmla="val 5400000"/>
                <a:gd name="adj2" fmla="val 10800000"/>
                <a:gd name="adj3" fmla="val 4642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空心弧 4">
              <a:extLst>
                <a:ext uri="{FF2B5EF4-FFF2-40B4-BE49-F238E27FC236}">
                  <a16:creationId xmlns:a16="http://schemas.microsoft.com/office/drawing/2014/main" id="{33DF82A6-C546-4584-93A4-63696063FA26}"/>
                </a:ext>
              </a:extLst>
            </p:cNvPr>
            <p:cNvSpPr/>
            <p:nvPr/>
          </p:nvSpPr>
          <p:spPr>
            <a:xfrm>
              <a:off x="4244594" y="1709346"/>
              <a:ext cx="3850787" cy="3850787"/>
            </a:xfrm>
            <a:prstGeom prst="blockArc">
              <a:avLst>
                <a:gd name="adj1" fmla="val 0"/>
                <a:gd name="adj2" fmla="val 5400000"/>
                <a:gd name="adj3" fmla="val 4642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空心弧 5">
              <a:extLst>
                <a:ext uri="{FF2B5EF4-FFF2-40B4-BE49-F238E27FC236}">
                  <a16:creationId xmlns:a16="http://schemas.microsoft.com/office/drawing/2014/main" id="{46D66992-8D01-4195-9672-A7E7E3407916}"/>
                </a:ext>
              </a:extLst>
            </p:cNvPr>
            <p:cNvSpPr/>
            <p:nvPr/>
          </p:nvSpPr>
          <p:spPr>
            <a:xfrm>
              <a:off x="4244594" y="1709346"/>
              <a:ext cx="3850787" cy="3850787"/>
            </a:xfrm>
            <a:prstGeom prst="blockArc">
              <a:avLst>
                <a:gd name="adj1" fmla="val 16200000"/>
                <a:gd name="adj2" fmla="val 0"/>
                <a:gd name="adj3" fmla="val 4642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E9B41A1-A5F2-4370-B89B-3BD9BB9838C9}"/>
                </a:ext>
              </a:extLst>
            </p:cNvPr>
            <p:cNvSpPr/>
            <p:nvPr/>
          </p:nvSpPr>
          <p:spPr>
            <a:xfrm>
              <a:off x="5283401" y="2748153"/>
              <a:ext cx="1773174" cy="1773174"/>
            </a:xfrm>
            <a:custGeom>
              <a:avLst/>
              <a:gdLst>
                <a:gd name="connsiteX0" fmla="*/ 0 w 1773174"/>
                <a:gd name="connsiteY0" fmla="*/ 886587 h 1773174"/>
                <a:gd name="connsiteX1" fmla="*/ 886587 w 1773174"/>
                <a:gd name="connsiteY1" fmla="*/ 0 h 1773174"/>
                <a:gd name="connsiteX2" fmla="*/ 1773174 w 1773174"/>
                <a:gd name="connsiteY2" fmla="*/ 886587 h 1773174"/>
                <a:gd name="connsiteX3" fmla="*/ 886587 w 1773174"/>
                <a:gd name="connsiteY3" fmla="*/ 1773174 h 1773174"/>
                <a:gd name="connsiteX4" fmla="*/ 0 w 1773174"/>
                <a:gd name="connsiteY4" fmla="*/ 886587 h 177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3174" h="1773174">
                  <a:moveTo>
                    <a:pt x="0" y="886587"/>
                  </a:moveTo>
                  <a:cubicBezTo>
                    <a:pt x="0" y="396939"/>
                    <a:pt x="396939" y="0"/>
                    <a:pt x="886587" y="0"/>
                  </a:cubicBezTo>
                  <a:cubicBezTo>
                    <a:pt x="1376235" y="0"/>
                    <a:pt x="1773174" y="396939"/>
                    <a:pt x="1773174" y="886587"/>
                  </a:cubicBezTo>
                  <a:cubicBezTo>
                    <a:pt x="1773174" y="1376235"/>
                    <a:pt x="1376235" y="1773174"/>
                    <a:pt x="886587" y="1773174"/>
                  </a:cubicBezTo>
                  <a:cubicBezTo>
                    <a:pt x="396939" y="1773174"/>
                    <a:pt x="0" y="1376235"/>
                    <a:pt x="0" y="886587"/>
                  </a:cubicBez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5555" tIns="315555" rIns="315555" bIns="315555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600" b="1" dirty="0">
                  <a:latin typeface="+mj-ea"/>
                  <a:ea typeface="+mj-ea"/>
                </a:rPr>
                <a:t>计划</a:t>
              </a:r>
              <a:endParaRPr lang="zh-CN" altLang="en-US" sz="3600" b="1" kern="1200" dirty="0">
                <a:latin typeface="+mj-ea"/>
                <a:ea typeface="+mj-ea"/>
              </a:endParaRPr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172E402-E82E-4ACE-831B-6874133560DF}"/>
                </a:ext>
              </a:extLst>
            </p:cNvPr>
            <p:cNvSpPr/>
            <p:nvPr/>
          </p:nvSpPr>
          <p:spPr>
            <a:xfrm>
              <a:off x="5549377" y="1133419"/>
              <a:ext cx="1241221" cy="1241221"/>
            </a:xfrm>
            <a:custGeom>
              <a:avLst/>
              <a:gdLst>
                <a:gd name="connsiteX0" fmla="*/ 0 w 1241221"/>
                <a:gd name="connsiteY0" fmla="*/ 620611 h 1241221"/>
                <a:gd name="connsiteX1" fmla="*/ 620611 w 1241221"/>
                <a:gd name="connsiteY1" fmla="*/ 0 h 1241221"/>
                <a:gd name="connsiteX2" fmla="*/ 1241222 w 1241221"/>
                <a:gd name="connsiteY2" fmla="*/ 620611 h 1241221"/>
                <a:gd name="connsiteX3" fmla="*/ 620611 w 1241221"/>
                <a:gd name="connsiteY3" fmla="*/ 1241222 h 1241221"/>
                <a:gd name="connsiteX4" fmla="*/ 0 w 1241221"/>
                <a:gd name="connsiteY4" fmla="*/ 620611 h 124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1221" h="1241221">
                  <a:moveTo>
                    <a:pt x="0" y="620611"/>
                  </a:moveTo>
                  <a:cubicBezTo>
                    <a:pt x="0" y="277857"/>
                    <a:pt x="277857" y="0"/>
                    <a:pt x="620611" y="0"/>
                  </a:cubicBezTo>
                  <a:cubicBezTo>
                    <a:pt x="963365" y="0"/>
                    <a:pt x="1241222" y="277857"/>
                    <a:pt x="1241222" y="620611"/>
                  </a:cubicBezTo>
                  <a:cubicBezTo>
                    <a:pt x="1241222" y="963365"/>
                    <a:pt x="963365" y="1241222"/>
                    <a:pt x="620611" y="1241222"/>
                  </a:cubicBezTo>
                  <a:cubicBezTo>
                    <a:pt x="277857" y="1241222"/>
                    <a:pt x="0" y="963365"/>
                    <a:pt x="0" y="620611"/>
                  </a:cubicBez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8443" tIns="208443" rIns="208443" bIns="20844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100" b="1" kern="1200" dirty="0">
                  <a:latin typeface="+mj-ea"/>
                  <a:ea typeface="+mj-ea"/>
                </a:rPr>
                <a:t>B</a:t>
              </a:r>
              <a:endParaRPr lang="zh-CN" altLang="en-US" sz="2100" b="1" kern="1200" dirty="0">
                <a:latin typeface="+mj-ea"/>
                <a:ea typeface="+mj-ea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25186FA8-6764-4D04-BBA6-6650B2A08CA2}"/>
                </a:ext>
              </a:extLst>
            </p:cNvPr>
            <p:cNvSpPr/>
            <p:nvPr/>
          </p:nvSpPr>
          <p:spPr>
            <a:xfrm>
              <a:off x="7430087" y="3014129"/>
              <a:ext cx="1241221" cy="1241221"/>
            </a:xfrm>
            <a:custGeom>
              <a:avLst/>
              <a:gdLst>
                <a:gd name="connsiteX0" fmla="*/ 0 w 1241221"/>
                <a:gd name="connsiteY0" fmla="*/ 620611 h 1241221"/>
                <a:gd name="connsiteX1" fmla="*/ 620611 w 1241221"/>
                <a:gd name="connsiteY1" fmla="*/ 0 h 1241221"/>
                <a:gd name="connsiteX2" fmla="*/ 1241222 w 1241221"/>
                <a:gd name="connsiteY2" fmla="*/ 620611 h 1241221"/>
                <a:gd name="connsiteX3" fmla="*/ 620611 w 1241221"/>
                <a:gd name="connsiteY3" fmla="*/ 1241222 h 1241221"/>
                <a:gd name="connsiteX4" fmla="*/ 0 w 1241221"/>
                <a:gd name="connsiteY4" fmla="*/ 620611 h 124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1221" h="1241221">
                  <a:moveTo>
                    <a:pt x="0" y="620611"/>
                  </a:moveTo>
                  <a:cubicBezTo>
                    <a:pt x="0" y="277857"/>
                    <a:pt x="277857" y="0"/>
                    <a:pt x="620611" y="0"/>
                  </a:cubicBezTo>
                  <a:cubicBezTo>
                    <a:pt x="963365" y="0"/>
                    <a:pt x="1241222" y="277857"/>
                    <a:pt x="1241222" y="620611"/>
                  </a:cubicBezTo>
                  <a:cubicBezTo>
                    <a:pt x="1241222" y="963365"/>
                    <a:pt x="963365" y="1241222"/>
                    <a:pt x="620611" y="1241222"/>
                  </a:cubicBezTo>
                  <a:cubicBezTo>
                    <a:pt x="277857" y="1241222"/>
                    <a:pt x="0" y="963365"/>
                    <a:pt x="0" y="620611"/>
                  </a:cubicBez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8443" tIns="208443" rIns="208443" bIns="20844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100" b="1" kern="1200" dirty="0">
                  <a:latin typeface="+mj-ea"/>
                  <a:ea typeface="+mj-ea"/>
                </a:rPr>
                <a:t>C</a:t>
              </a:r>
              <a:endParaRPr lang="zh-CN" altLang="en-US" sz="2100" b="1" kern="1200" dirty="0">
                <a:latin typeface="+mj-ea"/>
                <a:ea typeface="+mj-ea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C57F0035-EB1C-4C7B-8AB1-8231C098FB44}"/>
                </a:ext>
              </a:extLst>
            </p:cNvPr>
            <p:cNvSpPr/>
            <p:nvPr/>
          </p:nvSpPr>
          <p:spPr>
            <a:xfrm>
              <a:off x="5549377" y="4894839"/>
              <a:ext cx="1241221" cy="1241221"/>
            </a:xfrm>
            <a:custGeom>
              <a:avLst/>
              <a:gdLst>
                <a:gd name="connsiteX0" fmla="*/ 0 w 1241221"/>
                <a:gd name="connsiteY0" fmla="*/ 620611 h 1241221"/>
                <a:gd name="connsiteX1" fmla="*/ 620611 w 1241221"/>
                <a:gd name="connsiteY1" fmla="*/ 0 h 1241221"/>
                <a:gd name="connsiteX2" fmla="*/ 1241222 w 1241221"/>
                <a:gd name="connsiteY2" fmla="*/ 620611 h 1241221"/>
                <a:gd name="connsiteX3" fmla="*/ 620611 w 1241221"/>
                <a:gd name="connsiteY3" fmla="*/ 1241222 h 1241221"/>
                <a:gd name="connsiteX4" fmla="*/ 0 w 1241221"/>
                <a:gd name="connsiteY4" fmla="*/ 620611 h 124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1221" h="1241221">
                  <a:moveTo>
                    <a:pt x="0" y="620611"/>
                  </a:moveTo>
                  <a:cubicBezTo>
                    <a:pt x="0" y="277857"/>
                    <a:pt x="277857" y="0"/>
                    <a:pt x="620611" y="0"/>
                  </a:cubicBezTo>
                  <a:cubicBezTo>
                    <a:pt x="963365" y="0"/>
                    <a:pt x="1241222" y="277857"/>
                    <a:pt x="1241222" y="620611"/>
                  </a:cubicBezTo>
                  <a:cubicBezTo>
                    <a:pt x="1241222" y="963365"/>
                    <a:pt x="963365" y="1241222"/>
                    <a:pt x="620611" y="1241222"/>
                  </a:cubicBezTo>
                  <a:cubicBezTo>
                    <a:pt x="277857" y="1241222"/>
                    <a:pt x="0" y="963365"/>
                    <a:pt x="0" y="620611"/>
                  </a:cubicBez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8443" tIns="208443" rIns="208443" bIns="20844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100" b="1" kern="1200" dirty="0">
                  <a:latin typeface="+mj-ea"/>
                  <a:ea typeface="+mj-ea"/>
                </a:rPr>
                <a:t>D</a:t>
              </a:r>
              <a:endParaRPr lang="zh-CN" altLang="en-US" sz="2100" b="1" kern="1200" dirty="0">
                <a:latin typeface="+mj-ea"/>
                <a:ea typeface="+mj-ea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F4DDC749-4B9E-4D4B-B7EB-473347923F60}"/>
                </a:ext>
              </a:extLst>
            </p:cNvPr>
            <p:cNvSpPr/>
            <p:nvPr/>
          </p:nvSpPr>
          <p:spPr>
            <a:xfrm>
              <a:off x="3668667" y="3014129"/>
              <a:ext cx="1241221" cy="1241221"/>
            </a:xfrm>
            <a:custGeom>
              <a:avLst/>
              <a:gdLst>
                <a:gd name="connsiteX0" fmla="*/ 0 w 1241221"/>
                <a:gd name="connsiteY0" fmla="*/ 620611 h 1241221"/>
                <a:gd name="connsiteX1" fmla="*/ 620611 w 1241221"/>
                <a:gd name="connsiteY1" fmla="*/ 0 h 1241221"/>
                <a:gd name="connsiteX2" fmla="*/ 1241222 w 1241221"/>
                <a:gd name="connsiteY2" fmla="*/ 620611 h 1241221"/>
                <a:gd name="connsiteX3" fmla="*/ 620611 w 1241221"/>
                <a:gd name="connsiteY3" fmla="*/ 1241222 h 1241221"/>
                <a:gd name="connsiteX4" fmla="*/ 0 w 1241221"/>
                <a:gd name="connsiteY4" fmla="*/ 620611 h 124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1221" h="1241221">
                  <a:moveTo>
                    <a:pt x="0" y="620611"/>
                  </a:moveTo>
                  <a:cubicBezTo>
                    <a:pt x="0" y="277857"/>
                    <a:pt x="277857" y="0"/>
                    <a:pt x="620611" y="0"/>
                  </a:cubicBezTo>
                  <a:cubicBezTo>
                    <a:pt x="963365" y="0"/>
                    <a:pt x="1241222" y="277857"/>
                    <a:pt x="1241222" y="620611"/>
                  </a:cubicBezTo>
                  <a:cubicBezTo>
                    <a:pt x="1241222" y="963365"/>
                    <a:pt x="963365" y="1241222"/>
                    <a:pt x="620611" y="1241222"/>
                  </a:cubicBezTo>
                  <a:cubicBezTo>
                    <a:pt x="277857" y="1241222"/>
                    <a:pt x="0" y="963365"/>
                    <a:pt x="0" y="620611"/>
                  </a:cubicBez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8443" tIns="208443" rIns="208443" bIns="208443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100" b="1" kern="1200" dirty="0">
                  <a:latin typeface="+mj-ea"/>
                  <a:ea typeface="+mj-ea"/>
                </a:rPr>
                <a:t>A</a:t>
              </a:r>
              <a:endParaRPr lang="zh-CN" altLang="en-US" sz="2100" b="1" kern="1200" dirty="0">
                <a:latin typeface="+mj-ea"/>
                <a:ea typeface="+mj-ea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C6F42E8-B366-4AAE-A8C4-9407022E4830}"/>
              </a:ext>
            </a:extLst>
          </p:cNvPr>
          <p:cNvSpPr txBox="1"/>
          <p:nvPr/>
        </p:nvSpPr>
        <p:spPr>
          <a:xfrm>
            <a:off x="6096000" y="1749998"/>
            <a:ext cx="5422899" cy="4951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D39EE4-BBFA-4B0C-AF1E-4CBE4AAE18D9}"/>
              </a:ext>
            </a:extLst>
          </p:cNvPr>
          <p:cNvSpPr txBox="1"/>
          <p:nvPr/>
        </p:nvSpPr>
        <p:spPr>
          <a:xfrm>
            <a:off x="6096000" y="1395863"/>
            <a:ext cx="120858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latin typeface="+mj-ea"/>
                <a:ea typeface="+mj-ea"/>
              </a:rPr>
              <a:t>运营计划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53F3573-FFF8-4C60-BF12-C7D47240A6D9}"/>
              </a:ext>
            </a:extLst>
          </p:cNvPr>
          <p:cNvSpPr txBox="1"/>
          <p:nvPr/>
        </p:nvSpPr>
        <p:spPr>
          <a:xfrm>
            <a:off x="6096000" y="3013689"/>
            <a:ext cx="5422899" cy="4951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55CD54D-C17D-442B-B5D3-7A206E6EBC9A}"/>
              </a:ext>
            </a:extLst>
          </p:cNvPr>
          <p:cNvSpPr txBox="1"/>
          <p:nvPr/>
        </p:nvSpPr>
        <p:spPr>
          <a:xfrm>
            <a:off x="6096000" y="2659554"/>
            <a:ext cx="141732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latin typeface="+mj-ea"/>
                <a:ea typeface="+mj-ea"/>
              </a:rPr>
              <a:t>运营计划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BCA68C0-73A8-4230-BDF9-F33021F00A59}"/>
              </a:ext>
            </a:extLst>
          </p:cNvPr>
          <p:cNvSpPr txBox="1"/>
          <p:nvPr/>
        </p:nvSpPr>
        <p:spPr>
          <a:xfrm>
            <a:off x="6096000" y="4277380"/>
            <a:ext cx="5422898" cy="4951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EFC3959-432C-4F5E-A419-86B850E3AF5B}"/>
              </a:ext>
            </a:extLst>
          </p:cNvPr>
          <p:cNvSpPr txBox="1"/>
          <p:nvPr/>
        </p:nvSpPr>
        <p:spPr>
          <a:xfrm>
            <a:off x="6096000" y="3923245"/>
            <a:ext cx="120858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latin typeface="+mj-ea"/>
                <a:ea typeface="+mj-ea"/>
              </a:rPr>
              <a:t>运营计划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D667A2D-7A9E-4DFB-B597-14DA6C19EE04}"/>
              </a:ext>
            </a:extLst>
          </p:cNvPr>
          <p:cNvSpPr txBox="1"/>
          <p:nvPr/>
        </p:nvSpPr>
        <p:spPr>
          <a:xfrm>
            <a:off x="6096000" y="5542353"/>
            <a:ext cx="5422899" cy="4951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请在此输入有关于工作计划的相关说明，以便于观众更好的理解，输入文字时可以直接复制，粘贴时请选择右键只保留文本。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91C4C9B-1C47-4F46-8F37-4CEAAD783343}"/>
              </a:ext>
            </a:extLst>
          </p:cNvPr>
          <p:cNvSpPr txBox="1"/>
          <p:nvPr/>
        </p:nvSpPr>
        <p:spPr>
          <a:xfrm>
            <a:off x="6096000" y="5188218"/>
            <a:ext cx="120858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zh-CN" altLang="en-US" sz="2000" b="1" dirty="0">
                <a:solidFill>
                  <a:schemeClr val="accent2"/>
                </a:solidFill>
                <a:latin typeface="+mj-ea"/>
                <a:ea typeface="+mj-ea"/>
              </a:rPr>
              <a:t>运营计划</a:t>
            </a:r>
          </a:p>
        </p:txBody>
      </p:sp>
    </p:spTree>
    <p:extLst>
      <p:ext uri="{BB962C8B-B14F-4D97-AF65-F5344CB8AC3E}">
        <p14:creationId xmlns:p14="http://schemas.microsoft.com/office/powerpoint/2010/main" val="730811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E1EF86A-7418-4095-ACF7-2D95689999A5}"/>
              </a:ext>
            </a:extLst>
          </p:cNvPr>
          <p:cNvSpPr txBox="1"/>
          <p:nvPr/>
        </p:nvSpPr>
        <p:spPr>
          <a:xfrm>
            <a:off x="660400" y="1717590"/>
            <a:ext cx="1104392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感谢观看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,</a:t>
            </a:r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请领导批评指正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0034942-A7E6-442E-B9BA-151A7719A9F0}"/>
              </a:ext>
            </a:extLst>
          </p:cNvPr>
          <p:cNvGrpSpPr/>
          <p:nvPr/>
        </p:nvGrpSpPr>
        <p:grpSpPr>
          <a:xfrm>
            <a:off x="660400" y="744321"/>
            <a:ext cx="1551460" cy="465438"/>
            <a:chOff x="660400" y="1028700"/>
            <a:chExt cx="1551460" cy="465438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94245D2-F4D0-4F82-AA55-D27C6BE8C8EA}"/>
                </a:ext>
              </a:extLst>
            </p:cNvPr>
            <p:cNvSpPr/>
            <p:nvPr/>
          </p:nvSpPr>
          <p:spPr>
            <a:xfrm>
              <a:off x="660400" y="1028700"/>
              <a:ext cx="1551460" cy="4654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7E407C5-E6E3-4560-9E63-E02EE3D71C85}"/>
                </a:ext>
              </a:extLst>
            </p:cNvPr>
            <p:cNvSpPr txBox="1"/>
            <p:nvPr/>
          </p:nvSpPr>
          <p:spPr>
            <a:xfrm>
              <a:off x="660400" y="1076753"/>
              <a:ext cx="1551460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2400" b="1" spc="100" dirty="0">
                  <a:solidFill>
                    <a:schemeClr val="accent2"/>
                  </a:solidFill>
                </a:rPr>
                <a:t>2021</a:t>
              </a:r>
              <a:r>
                <a:rPr lang="zh-CN" altLang="en-US" sz="2400" b="1" spc="100" dirty="0">
                  <a:solidFill>
                    <a:schemeClr val="accent2"/>
                  </a:solidFill>
                </a:rPr>
                <a:t>年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2A65FA2E-A3A4-40A7-A684-CA7653064004}"/>
              </a:ext>
            </a:extLst>
          </p:cNvPr>
          <p:cNvSpPr txBox="1"/>
          <p:nvPr/>
        </p:nvSpPr>
        <p:spPr>
          <a:xfrm>
            <a:off x="660400" y="2733253"/>
            <a:ext cx="9321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WATCHING, PLEASE LEAD THE CRITICISM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F34C9E1-79E3-4787-830F-4577D43250AA}"/>
              </a:ext>
            </a:extLst>
          </p:cNvPr>
          <p:cNvSpPr txBox="1"/>
          <p:nvPr/>
        </p:nvSpPr>
        <p:spPr>
          <a:xfrm>
            <a:off x="660399" y="3884031"/>
            <a:ext cx="267715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汇报人：</a:t>
            </a:r>
            <a:r>
              <a:rPr lang="en-US" altLang="zh-CN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OfficePLUS</a:t>
            </a:r>
            <a:endParaRPr lang="en-US" altLang="zh-CN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04054C8-BB71-44D9-ADB6-0A3A875E93C0}"/>
              </a:ext>
            </a:extLst>
          </p:cNvPr>
          <p:cNvCxnSpPr>
            <a:cxnSpLocks/>
          </p:cNvCxnSpPr>
          <p:nvPr/>
        </p:nvCxnSpPr>
        <p:spPr>
          <a:xfrm>
            <a:off x="660400" y="3540760"/>
            <a:ext cx="10617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D340777-7BF7-4B44-9099-FDA8663A8EC6}"/>
              </a:ext>
            </a:extLst>
          </p:cNvPr>
          <p:cNvSpPr txBox="1"/>
          <p:nvPr/>
        </p:nvSpPr>
        <p:spPr>
          <a:xfrm>
            <a:off x="660400" y="4286092"/>
            <a:ext cx="26771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时间：</a:t>
            </a:r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20XX.12.31</a:t>
            </a:r>
          </a:p>
        </p:txBody>
      </p:sp>
    </p:spTree>
    <p:extLst>
      <p:ext uri="{BB962C8B-B14F-4D97-AF65-F5344CB8AC3E}">
        <p14:creationId xmlns:p14="http://schemas.microsoft.com/office/powerpoint/2010/main" val="2956634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1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C4113F5-467D-4302-86FA-2D3812EA5D0C}"/>
              </a:ext>
            </a:extLst>
          </p:cNvPr>
          <p:cNvSpPr/>
          <p:nvPr/>
        </p:nvSpPr>
        <p:spPr>
          <a:xfrm>
            <a:off x="3093720" y="1894037"/>
            <a:ext cx="9098280" cy="3272323"/>
          </a:xfrm>
          <a:custGeom>
            <a:avLst/>
            <a:gdLst>
              <a:gd name="connsiteX0" fmla="*/ 0 w 3636437"/>
              <a:gd name="connsiteY0" fmla="*/ 0 h 2181862"/>
              <a:gd name="connsiteX1" fmla="*/ 3636437 w 3636437"/>
              <a:gd name="connsiteY1" fmla="*/ 0 h 2181862"/>
              <a:gd name="connsiteX2" fmla="*/ 3636437 w 3636437"/>
              <a:gd name="connsiteY2" fmla="*/ 2181862 h 2181862"/>
              <a:gd name="connsiteX3" fmla="*/ 0 w 3636437"/>
              <a:gd name="connsiteY3" fmla="*/ 2181862 h 2181862"/>
              <a:gd name="connsiteX4" fmla="*/ 0 w 3636437"/>
              <a:gd name="connsiteY4" fmla="*/ 0 h 218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37" h="2181862">
                <a:moveTo>
                  <a:pt x="0" y="0"/>
                </a:moveTo>
                <a:lnTo>
                  <a:pt x="3636437" y="0"/>
                </a:lnTo>
                <a:lnTo>
                  <a:pt x="3636437" y="2181862"/>
                </a:lnTo>
                <a:lnTo>
                  <a:pt x="0" y="2181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0F51B0-85C0-46AC-A14C-BC0391741965}"/>
              </a:ext>
            </a:extLst>
          </p:cNvPr>
          <p:cNvSpPr txBox="1"/>
          <p:nvPr/>
        </p:nvSpPr>
        <p:spPr>
          <a:xfrm>
            <a:off x="3507678" y="3176863"/>
            <a:ext cx="4067014" cy="6093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4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年度工作回顾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C697FE4-4274-4ED2-8345-731776931A0C}"/>
              </a:ext>
            </a:extLst>
          </p:cNvPr>
          <p:cNvSpPr/>
          <p:nvPr/>
        </p:nvSpPr>
        <p:spPr>
          <a:xfrm>
            <a:off x="3507678" y="2331720"/>
            <a:ext cx="2588322" cy="67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</a:rPr>
              <a:t>Part  01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A5BDB6-B6D8-4AA3-B235-8DED488F2D0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0"/>
          <a:stretch/>
        </p:blipFill>
        <p:spPr>
          <a:xfrm>
            <a:off x="7284720" y="-1"/>
            <a:ext cx="4907280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F9DCCB3-6445-424A-A597-E37C6565E9B6}"/>
              </a:ext>
            </a:extLst>
          </p:cNvPr>
          <p:cNvSpPr txBox="1"/>
          <p:nvPr/>
        </p:nvSpPr>
        <p:spPr>
          <a:xfrm>
            <a:off x="3507678" y="3853519"/>
            <a:ext cx="4067014" cy="2343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ANNUAL WORK REVIEW</a:t>
            </a:r>
          </a:p>
        </p:txBody>
      </p:sp>
    </p:spTree>
    <p:extLst>
      <p:ext uri="{BB962C8B-B14F-4D97-AF65-F5344CB8AC3E}">
        <p14:creationId xmlns:p14="http://schemas.microsoft.com/office/powerpoint/2010/main" val="3087460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F2D0555-E9E1-49E7-A847-5247A3CF06A6}"/>
              </a:ext>
            </a:extLst>
          </p:cNvPr>
          <p:cNvSpPr/>
          <p:nvPr/>
        </p:nvSpPr>
        <p:spPr>
          <a:xfrm>
            <a:off x="1" y="2164081"/>
            <a:ext cx="12192000" cy="347279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2A5A4AE-123A-4DD2-98A5-CCDFBEEFFEFF}"/>
              </a:ext>
            </a:extLst>
          </p:cNvPr>
          <p:cNvSpPr/>
          <p:nvPr/>
        </p:nvSpPr>
        <p:spPr>
          <a:xfrm flipH="1">
            <a:off x="660400" y="2576421"/>
            <a:ext cx="5435600" cy="294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latin typeface="+mn-ea"/>
              </a:rPr>
              <a:t>        </a:t>
            </a:r>
            <a:r>
              <a:rPr lang="en-US" altLang="zh-CN" sz="1600" dirty="0">
                <a:latin typeface="+mn-ea"/>
              </a:rPr>
              <a:t>20XX</a:t>
            </a:r>
            <a:r>
              <a:rPr lang="zh-CN" altLang="en-US" sz="1600" dirty="0">
                <a:latin typeface="+mn-ea"/>
              </a:rPr>
              <a:t>年，在思想工作上取得了一定的成就。请在这里用一段简单而形象的话，概括出本项目的概念、市场的发展情况、前景等内容。用来作为项目的背景，也可以给受众一个思维导入的过程，让人更容易明白是怎么回事，了解你的意图。当然，如觉得没有必要，可以删掉本页。此处添加详细文本描述，建议与标题相关并符合整体语言风格，语言描述尽量简洁生动。尽量将每页幻灯片的字数控制在  </a:t>
            </a:r>
            <a:r>
              <a:rPr lang="en-US" altLang="zh-CN" sz="1600" dirty="0">
                <a:latin typeface="+mn-ea"/>
              </a:rPr>
              <a:t>200</a:t>
            </a:r>
            <a:r>
              <a:rPr lang="zh-CN" altLang="en-US" sz="1600" dirty="0">
                <a:latin typeface="+mn-ea"/>
              </a:rPr>
              <a:t>字以内，据统计每页幻灯片的最好控制在</a:t>
            </a:r>
            <a:r>
              <a:rPr lang="en-US" altLang="zh-CN" sz="1600" dirty="0">
                <a:latin typeface="+mn-ea"/>
              </a:rPr>
              <a:t>5</a:t>
            </a:r>
            <a:r>
              <a:rPr lang="zh-CN" altLang="en-US" sz="1600" dirty="0">
                <a:latin typeface="+mn-ea"/>
              </a:rPr>
              <a:t>分钟之内。</a:t>
            </a:r>
          </a:p>
        </p:txBody>
      </p:sp>
      <p:sp>
        <p:nvSpPr>
          <p:cNvPr id="3" name="矩形: 对角圆角 2">
            <a:extLst>
              <a:ext uri="{FF2B5EF4-FFF2-40B4-BE49-F238E27FC236}">
                <a16:creationId xmlns:a16="http://schemas.microsoft.com/office/drawing/2014/main" id="{2F24CBF9-383F-4924-833C-CFDB6AAFD161}"/>
              </a:ext>
            </a:extLst>
          </p:cNvPr>
          <p:cNvSpPr/>
          <p:nvPr/>
        </p:nvSpPr>
        <p:spPr>
          <a:xfrm>
            <a:off x="660401" y="1793058"/>
            <a:ext cx="1412239" cy="487762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BB29D2A-99E5-4C14-8D01-70791CD396B9}"/>
              </a:ext>
            </a:extLst>
          </p:cNvPr>
          <p:cNvSpPr txBox="1"/>
          <p:nvPr/>
        </p:nvSpPr>
        <p:spPr>
          <a:xfrm>
            <a:off x="660401" y="1852273"/>
            <a:ext cx="14122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工作概述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E68E9A6-7D23-40C8-849D-EB0EA62EB49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46" y="1676861"/>
            <a:ext cx="7000491" cy="43323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3B37DCC-E332-4A16-8FFC-4BF68C0A75A5}"/>
              </a:ext>
            </a:extLst>
          </p:cNvPr>
          <p:cNvPicPr>
            <a:picLocks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3574" r="2958" b="12588"/>
          <a:stretch/>
        </p:blipFill>
        <p:spPr>
          <a:xfrm>
            <a:off x="6466546" y="2164081"/>
            <a:ext cx="5285690" cy="3362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58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379B3363-D0ED-4E8B-B25E-A9963182E26C}"/>
              </a:ext>
            </a:extLst>
          </p:cNvPr>
          <p:cNvGrpSpPr/>
          <p:nvPr/>
        </p:nvGrpSpPr>
        <p:grpSpPr>
          <a:xfrm>
            <a:off x="1554480" y="3553351"/>
            <a:ext cx="9083040" cy="1933360"/>
            <a:chOff x="2316480" y="2416368"/>
            <a:chExt cx="7843520" cy="3137408"/>
          </a:xfrm>
          <a:effectLst>
            <a:outerShdw blurRad="152400" dist="76200" dir="18900000" sy="23000" kx="-1200000" algn="bl" rotWithShape="0">
              <a:prstClr val="black">
                <a:alpha val="10000"/>
              </a:prstClr>
            </a:outerShdw>
          </a:effectLst>
        </p:grpSpPr>
        <p:sp>
          <p:nvSpPr>
            <p:cNvPr id="12" name="形状 11">
              <a:extLst>
                <a:ext uri="{FF2B5EF4-FFF2-40B4-BE49-F238E27FC236}">
                  <a16:creationId xmlns:a16="http://schemas.microsoft.com/office/drawing/2014/main" id="{ACDF0E1D-01A7-43E0-B4CA-D68073FFC0A4}"/>
                </a:ext>
              </a:extLst>
            </p:cNvPr>
            <p:cNvSpPr/>
            <p:nvPr/>
          </p:nvSpPr>
          <p:spPr>
            <a:xfrm>
              <a:off x="2316480" y="2416368"/>
              <a:ext cx="7843520" cy="3137408"/>
            </a:xfrm>
            <a:prstGeom prst="leftRightRibb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24D9AEE-7AE2-4CDB-8E18-66142505A251}"/>
                </a:ext>
              </a:extLst>
            </p:cNvPr>
            <p:cNvGrpSpPr/>
            <p:nvPr/>
          </p:nvGrpSpPr>
          <p:grpSpPr>
            <a:xfrm>
              <a:off x="3218485" y="2967617"/>
              <a:ext cx="6039510" cy="2039315"/>
              <a:chOff x="3257702" y="2995658"/>
              <a:chExt cx="6039510" cy="2039315"/>
            </a:xfrm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2E832B89-19E3-4397-996B-89CB7972D31E}"/>
                  </a:ext>
                </a:extLst>
              </p:cNvPr>
              <p:cNvSpPr/>
              <p:nvPr/>
            </p:nvSpPr>
            <p:spPr>
              <a:xfrm>
                <a:off x="3257702" y="2995658"/>
                <a:ext cx="2588361" cy="1537329"/>
              </a:xfrm>
              <a:custGeom>
                <a:avLst/>
                <a:gdLst>
                  <a:gd name="connsiteX0" fmla="*/ 0 w 2588361"/>
                  <a:gd name="connsiteY0" fmla="*/ 0 h 1537329"/>
                  <a:gd name="connsiteX1" fmla="*/ 2588361 w 2588361"/>
                  <a:gd name="connsiteY1" fmla="*/ 0 h 1537329"/>
                  <a:gd name="connsiteX2" fmla="*/ 2588361 w 2588361"/>
                  <a:gd name="connsiteY2" fmla="*/ 1537329 h 1537329"/>
                  <a:gd name="connsiteX3" fmla="*/ 0 w 2588361"/>
                  <a:gd name="connsiteY3" fmla="*/ 1537329 h 1537329"/>
                  <a:gd name="connsiteX4" fmla="*/ 0 w 2588361"/>
                  <a:gd name="connsiteY4" fmla="*/ 0 h 153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8361" h="1537329">
                    <a:moveTo>
                      <a:pt x="0" y="0"/>
                    </a:moveTo>
                    <a:lnTo>
                      <a:pt x="2588361" y="0"/>
                    </a:lnTo>
                    <a:lnTo>
                      <a:pt x="2588361" y="1537329"/>
                    </a:lnTo>
                    <a:lnTo>
                      <a:pt x="0" y="15373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181356" rIns="0" bIns="194310" numCol="1" spcCol="1270" anchor="ctr" anchorCtr="0">
                <a:noAutofit/>
              </a:bodyPr>
              <a:lstStyle/>
              <a:p>
                <a:pPr marL="0" lvl="0" indent="0"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/>
                  <a:t>关键词</a:t>
                </a:r>
                <a:r>
                  <a:rPr lang="en-US" altLang="zh-CN" sz="2000" kern="1200" dirty="0"/>
                  <a:t>01</a:t>
                </a:r>
                <a:endParaRPr lang="zh-CN" altLang="en-US" sz="2000" kern="1200" dirty="0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DA7BEB9B-DBB9-48E8-BBCB-1C3D95816154}"/>
                  </a:ext>
                </a:extLst>
              </p:cNvPr>
              <p:cNvSpPr/>
              <p:nvPr/>
            </p:nvSpPr>
            <p:spPr>
              <a:xfrm>
                <a:off x="6238240" y="3497644"/>
                <a:ext cx="3058972" cy="1537329"/>
              </a:xfrm>
              <a:custGeom>
                <a:avLst/>
                <a:gdLst>
                  <a:gd name="connsiteX0" fmla="*/ 0 w 3058972"/>
                  <a:gd name="connsiteY0" fmla="*/ 0 h 1537329"/>
                  <a:gd name="connsiteX1" fmla="*/ 3058972 w 3058972"/>
                  <a:gd name="connsiteY1" fmla="*/ 0 h 1537329"/>
                  <a:gd name="connsiteX2" fmla="*/ 3058972 w 3058972"/>
                  <a:gd name="connsiteY2" fmla="*/ 1537329 h 1537329"/>
                  <a:gd name="connsiteX3" fmla="*/ 0 w 3058972"/>
                  <a:gd name="connsiteY3" fmla="*/ 1537329 h 1537329"/>
                  <a:gd name="connsiteX4" fmla="*/ 0 w 3058972"/>
                  <a:gd name="connsiteY4" fmla="*/ 0 h 1537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8972" h="1537329">
                    <a:moveTo>
                      <a:pt x="0" y="0"/>
                    </a:moveTo>
                    <a:lnTo>
                      <a:pt x="3058972" y="0"/>
                    </a:lnTo>
                    <a:lnTo>
                      <a:pt x="3058972" y="1537329"/>
                    </a:lnTo>
                    <a:lnTo>
                      <a:pt x="0" y="15373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181356" rIns="0" bIns="194310" numCol="1" spcCol="1270" anchor="ctr" anchorCtr="0">
                <a:noAutofit/>
              </a:bodyPr>
              <a:lstStyle/>
              <a:p>
                <a:pPr marL="0" lvl="0" indent="0" algn="ctr" defTabSz="2266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/>
                  <a:t>关键词</a:t>
                </a:r>
                <a:r>
                  <a:rPr lang="en-US" altLang="zh-CN" sz="2000" kern="1200" dirty="0"/>
                  <a:t>02</a:t>
                </a:r>
                <a:endParaRPr lang="zh-CN" altLang="en-US" sz="2000" kern="1200" dirty="0"/>
              </a:p>
            </p:txBody>
          </p:sp>
        </p:grp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A7D1D29E-F41B-43A1-A737-0845CA6B58F3}"/>
              </a:ext>
            </a:extLst>
          </p:cNvPr>
          <p:cNvSpPr txBox="1"/>
          <p:nvPr/>
        </p:nvSpPr>
        <p:spPr>
          <a:xfrm>
            <a:off x="660400" y="2368735"/>
            <a:ext cx="4801147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29" name="矩形: 对角圆角 28">
            <a:extLst>
              <a:ext uri="{FF2B5EF4-FFF2-40B4-BE49-F238E27FC236}">
                <a16:creationId xmlns:a16="http://schemas.microsoft.com/office/drawing/2014/main" id="{A5595AA0-BA41-49F4-827C-7C622117A6D2}"/>
              </a:ext>
            </a:extLst>
          </p:cNvPr>
          <p:cNvSpPr/>
          <p:nvPr/>
        </p:nvSpPr>
        <p:spPr>
          <a:xfrm>
            <a:off x="660401" y="1793058"/>
            <a:ext cx="1412239" cy="487762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F69E4CD-896A-4B11-80D2-7D70040E0037}"/>
              </a:ext>
            </a:extLst>
          </p:cNvPr>
          <p:cNvSpPr txBox="1"/>
          <p:nvPr/>
        </p:nvSpPr>
        <p:spPr>
          <a:xfrm>
            <a:off x="660401" y="1852273"/>
            <a:ext cx="14122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输入标题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F34A7AA-2171-410B-BB20-B54C8F656FA8}"/>
              </a:ext>
            </a:extLst>
          </p:cNvPr>
          <p:cNvSpPr txBox="1"/>
          <p:nvPr/>
        </p:nvSpPr>
        <p:spPr>
          <a:xfrm>
            <a:off x="6113781" y="2368735"/>
            <a:ext cx="4801146" cy="953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34" name="矩形: 对角圆角 33">
            <a:extLst>
              <a:ext uri="{FF2B5EF4-FFF2-40B4-BE49-F238E27FC236}">
                <a16:creationId xmlns:a16="http://schemas.microsoft.com/office/drawing/2014/main" id="{1A78A587-71D4-409B-9503-9073F1D1817D}"/>
              </a:ext>
            </a:extLst>
          </p:cNvPr>
          <p:cNvSpPr/>
          <p:nvPr/>
        </p:nvSpPr>
        <p:spPr>
          <a:xfrm>
            <a:off x="6113781" y="1793058"/>
            <a:ext cx="1412239" cy="487762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093E214-D026-4221-9D48-216E13871DA3}"/>
              </a:ext>
            </a:extLst>
          </p:cNvPr>
          <p:cNvSpPr txBox="1"/>
          <p:nvPr/>
        </p:nvSpPr>
        <p:spPr>
          <a:xfrm>
            <a:off x="6113781" y="1852273"/>
            <a:ext cx="14122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输入标题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3186C9F-54F9-4B9E-B313-489D11722E80}"/>
              </a:ext>
            </a:extLst>
          </p:cNvPr>
          <p:cNvSpPr txBox="1"/>
          <p:nvPr/>
        </p:nvSpPr>
        <p:spPr>
          <a:xfrm>
            <a:off x="521970" y="5685900"/>
            <a:ext cx="11148060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latin typeface="+mn-ea"/>
              </a:rPr>
              <a:t>请在此输入有关于工作回顾的相关说明，以便于观众更好的理解，</a:t>
            </a:r>
            <a:endParaRPr lang="en-US" altLang="zh-CN" dirty="0">
              <a:latin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latin typeface="+mn-ea"/>
              </a:rPr>
              <a:t>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316025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6A1FB60F-706E-49D4-A56B-B046C3476B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949998"/>
              </p:ext>
            </p:extLst>
          </p:nvPr>
        </p:nvGraphicFramePr>
        <p:xfrm>
          <a:off x="421807" y="1463040"/>
          <a:ext cx="727964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hape 991">
            <a:extLst>
              <a:ext uri="{FF2B5EF4-FFF2-40B4-BE49-F238E27FC236}">
                <a16:creationId xmlns:a16="http://schemas.microsoft.com/office/drawing/2014/main" id="{3C6F7117-99A1-4D0C-8941-DCE2417E279D}"/>
              </a:ext>
            </a:extLst>
          </p:cNvPr>
          <p:cNvSpPr/>
          <p:nvPr/>
        </p:nvSpPr>
        <p:spPr>
          <a:xfrm>
            <a:off x="8130374" y="1879185"/>
            <a:ext cx="447382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Shape 992">
            <a:extLst>
              <a:ext uri="{FF2B5EF4-FFF2-40B4-BE49-F238E27FC236}">
                <a16:creationId xmlns:a16="http://schemas.microsoft.com/office/drawing/2014/main" id="{F63DAE8E-8AF9-4FC0-BF05-CFF365636CEE}"/>
              </a:ext>
            </a:extLst>
          </p:cNvPr>
          <p:cNvSpPr/>
          <p:nvPr/>
        </p:nvSpPr>
        <p:spPr>
          <a:xfrm>
            <a:off x="8130374" y="2354280"/>
            <a:ext cx="3388526" cy="1249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7" name="Shape 991">
            <a:extLst>
              <a:ext uri="{FF2B5EF4-FFF2-40B4-BE49-F238E27FC236}">
                <a16:creationId xmlns:a16="http://schemas.microsoft.com/office/drawing/2014/main" id="{DD596761-E1EB-41F7-9513-CAFD8D6A61F4}"/>
              </a:ext>
            </a:extLst>
          </p:cNvPr>
          <p:cNvSpPr/>
          <p:nvPr/>
        </p:nvSpPr>
        <p:spPr>
          <a:xfrm>
            <a:off x="8130374" y="4369100"/>
            <a:ext cx="4473820" cy="49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150000"/>
              </a:lnSpc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添加标题内容</a:t>
            </a:r>
            <a:endParaRPr sz="2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Shape 992">
            <a:extLst>
              <a:ext uri="{FF2B5EF4-FFF2-40B4-BE49-F238E27FC236}">
                <a16:creationId xmlns:a16="http://schemas.microsoft.com/office/drawing/2014/main" id="{3CA979FA-8717-4D34-A7D0-84BA44708AF0}"/>
              </a:ext>
            </a:extLst>
          </p:cNvPr>
          <p:cNvSpPr/>
          <p:nvPr/>
        </p:nvSpPr>
        <p:spPr>
          <a:xfrm>
            <a:off x="8130374" y="4844195"/>
            <a:ext cx="3388526" cy="1249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50000"/>
              </a:lnSpc>
              <a:defRPr sz="1600">
                <a:solidFill>
                  <a:srgbClr val="FFFFFF"/>
                </a:solidFill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141728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20C018C-4910-497B-961B-18E12DCF19D0}"/>
              </a:ext>
            </a:extLst>
          </p:cNvPr>
          <p:cNvSpPr txBox="1"/>
          <p:nvPr/>
        </p:nvSpPr>
        <p:spPr>
          <a:xfrm>
            <a:off x="3165258" y="1663362"/>
            <a:ext cx="6256534" cy="6582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3" name="任意多边形: 形状 38">
            <a:extLst>
              <a:ext uri="{FF2B5EF4-FFF2-40B4-BE49-F238E27FC236}">
                <a16:creationId xmlns:a16="http://schemas.microsoft.com/office/drawing/2014/main" id="{6B13B7AD-F4BC-46D4-83F4-4A68372C7590}"/>
              </a:ext>
            </a:extLst>
          </p:cNvPr>
          <p:cNvSpPr/>
          <p:nvPr/>
        </p:nvSpPr>
        <p:spPr>
          <a:xfrm>
            <a:off x="5084127" y="2845514"/>
            <a:ext cx="2023746" cy="2023745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3494" tIns="568960" rIns="433493" bIns="1219200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2000" kern="1200"/>
          </a:p>
        </p:txBody>
      </p:sp>
      <p:sp>
        <p:nvSpPr>
          <p:cNvPr id="4" name="任意多边形: 形状 39">
            <a:extLst>
              <a:ext uri="{FF2B5EF4-FFF2-40B4-BE49-F238E27FC236}">
                <a16:creationId xmlns:a16="http://schemas.microsoft.com/office/drawing/2014/main" id="{D35E3084-7D2A-4030-8761-2AB885C6162E}"/>
              </a:ext>
            </a:extLst>
          </p:cNvPr>
          <p:cNvSpPr/>
          <p:nvPr/>
        </p:nvSpPr>
        <p:spPr>
          <a:xfrm>
            <a:off x="5814362" y="4110355"/>
            <a:ext cx="2023746" cy="2023745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3494" tIns="568960" rIns="433493" bIns="121920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000"/>
          </a:p>
        </p:txBody>
      </p:sp>
      <p:sp>
        <p:nvSpPr>
          <p:cNvPr id="5" name="任意多边形: 形状 40">
            <a:extLst>
              <a:ext uri="{FF2B5EF4-FFF2-40B4-BE49-F238E27FC236}">
                <a16:creationId xmlns:a16="http://schemas.microsoft.com/office/drawing/2014/main" id="{F6FC1AF7-64D2-4CE1-BC28-74E870B2BD95}"/>
              </a:ext>
            </a:extLst>
          </p:cNvPr>
          <p:cNvSpPr/>
          <p:nvPr/>
        </p:nvSpPr>
        <p:spPr>
          <a:xfrm>
            <a:off x="4353892" y="4110355"/>
            <a:ext cx="2023746" cy="2023745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3494" tIns="568960" rIns="433493" bIns="1219200" numCol="1" spcCol="1270" anchor="ctr" anchorCtr="0">
            <a:noAutofit/>
          </a:bodyPr>
          <a:lstStyle/>
          <a:p>
            <a:pPr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0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21A8D09-1884-4611-917B-36CF75373F65}"/>
              </a:ext>
            </a:extLst>
          </p:cNvPr>
          <p:cNvSpPr/>
          <p:nvPr/>
        </p:nvSpPr>
        <p:spPr>
          <a:xfrm>
            <a:off x="5084127" y="3587611"/>
            <a:ext cx="20237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关键词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01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3687134-9678-4459-98DF-370C37A4342F}"/>
              </a:ext>
            </a:extLst>
          </p:cNvPr>
          <p:cNvSpPr/>
          <p:nvPr/>
        </p:nvSpPr>
        <p:spPr>
          <a:xfrm>
            <a:off x="4589752" y="4931572"/>
            <a:ext cx="1552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关键词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02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206AFA-6F66-4852-893C-9CAE41F005BC}"/>
              </a:ext>
            </a:extLst>
          </p:cNvPr>
          <p:cNvSpPr/>
          <p:nvPr/>
        </p:nvSpPr>
        <p:spPr>
          <a:xfrm>
            <a:off x="6050223" y="4931572"/>
            <a:ext cx="1552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关键词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03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2E9952-4A78-498F-BB7D-B93DECCBF45B}"/>
              </a:ext>
            </a:extLst>
          </p:cNvPr>
          <p:cNvSpPr txBox="1"/>
          <p:nvPr/>
        </p:nvSpPr>
        <p:spPr>
          <a:xfrm>
            <a:off x="660400" y="4516663"/>
            <a:ext cx="3321291" cy="12491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79E70AB-856D-4E65-BA82-50AF48331A5A}"/>
              </a:ext>
            </a:extLst>
          </p:cNvPr>
          <p:cNvSpPr txBox="1"/>
          <p:nvPr/>
        </p:nvSpPr>
        <p:spPr>
          <a:xfrm>
            <a:off x="8210309" y="4516663"/>
            <a:ext cx="3321291" cy="12491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8" name="矩形: 对角圆角 17">
            <a:extLst>
              <a:ext uri="{FF2B5EF4-FFF2-40B4-BE49-F238E27FC236}">
                <a16:creationId xmlns:a16="http://schemas.microsoft.com/office/drawing/2014/main" id="{E1780D89-CA1C-451E-9281-FCBB5549F873}"/>
              </a:ext>
            </a:extLst>
          </p:cNvPr>
          <p:cNvSpPr/>
          <p:nvPr/>
        </p:nvSpPr>
        <p:spPr>
          <a:xfrm>
            <a:off x="5389880" y="1192948"/>
            <a:ext cx="1412239" cy="487762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A033E84-40C7-4C7A-BDDB-DB425C2D543F}"/>
              </a:ext>
            </a:extLst>
          </p:cNvPr>
          <p:cNvSpPr txBox="1"/>
          <p:nvPr/>
        </p:nvSpPr>
        <p:spPr>
          <a:xfrm>
            <a:off x="5389880" y="1252163"/>
            <a:ext cx="14122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输入标题</a:t>
            </a:r>
          </a:p>
        </p:txBody>
      </p:sp>
      <p:sp>
        <p:nvSpPr>
          <p:cNvPr id="21" name="矩形: 对角圆角 20">
            <a:extLst>
              <a:ext uri="{FF2B5EF4-FFF2-40B4-BE49-F238E27FC236}">
                <a16:creationId xmlns:a16="http://schemas.microsoft.com/office/drawing/2014/main" id="{0EDD24E7-F33E-4789-A3FF-43403FCA2158}"/>
              </a:ext>
            </a:extLst>
          </p:cNvPr>
          <p:cNvSpPr/>
          <p:nvPr/>
        </p:nvSpPr>
        <p:spPr>
          <a:xfrm>
            <a:off x="660401" y="4028901"/>
            <a:ext cx="1412239" cy="487762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DBDFC75-7598-465F-B365-8AD702357324}"/>
              </a:ext>
            </a:extLst>
          </p:cNvPr>
          <p:cNvSpPr txBox="1"/>
          <p:nvPr/>
        </p:nvSpPr>
        <p:spPr>
          <a:xfrm>
            <a:off x="660401" y="4088116"/>
            <a:ext cx="14122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输入标题</a:t>
            </a:r>
          </a:p>
        </p:txBody>
      </p:sp>
      <p:sp>
        <p:nvSpPr>
          <p:cNvPr id="24" name="矩形: 对角圆角 23">
            <a:extLst>
              <a:ext uri="{FF2B5EF4-FFF2-40B4-BE49-F238E27FC236}">
                <a16:creationId xmlns:a16="http://schemas.microsoft.com/office/drawing/2014/main" id="{D886D194-EB33-4CDA-A9A9-65ADAA4FFA44}"/>
              </a:ext>
            </a:extLst>
          </p:cNvPr>
          <p:cNvSpPr/>
          <p:nvPr/>
        </p:nvSpPr>
        <p:spPr>
          <a:xfrm>
            <a:off x="10119361" y="4028901"/>
            <a:ext cx="1412239" cy="487762"/>
          </a:xfrm>
          <a:prstGeom prst="round2DiagRect">
            <a:avLst>
              <a:gd name="adj1" fmla="val 30415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E4034A6-72C5-44BE-95F9-F1BCF7028149}"/>
              </a:ext>
            </a:extLst>
          </p:cNvPr>
          <p:cNvSpPr txBox="1"/>
          <p:nvPr/>
        </p:nvSpPr>
        <p:spPr>
          <a:xfrm>
            <a:off x="10119361" y="4088116"/>
            <a:ext cx="1412239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414296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7B193E6-9E12-4CFB-849E-7C4D4324E1D2}"/>
              </a:ext>
            </a:extLst>
          </p:cNvPr>
          <p:cNvSpPr/>
          <p:nvPr/>
        </p:nvSpPr>
        <p:spPr>
          <a:xfrm>
            <a:off x="976443" y="4189421"/>
            <a:ext cx="2745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</a:rPr>
              <a:t>输入标题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F4B95B1-9DFD-41C0-8E10-3E4131DA45C1}"/>
              </a:ext>
            </a:extLst>
          </p:cNvPr>
          <p:cNvSpPr/>
          <p:nvPr/>
        </p:nvSpPr>
        <p:spPr>
          <a:xfrm>
            <a:off x="660399" y="4710576"/>
            <a:ext cx="3061122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FBC009-B477-4EA5-A2B4-012D8786EC8A}"/>
              </a:ext>
            </a:extLst>
          </p:cNvPr>
          <p:cNvSpPr/>
          <p:nvPr/>
        </p:nvSpPr>
        <p:spPr>
          <a:xfrm>
            <a:off x="8470478" y="4206762"/>
            <a:ext cx="3128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</a:rPr>
              <a:t>输入标题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FDD25EA-08D8-4CB2-B68A-6FD43C5E8772}"/>
              </a:ext>
            </a:extLst>
          </p:cNvPr>
          <p:cNvSpPr/>
          <p:nvPr/>
        </p:nvSpPr>
        <p:spPr>
          <a:xfrm>
            <a:off x="8470478" y="4677163"/>
            <a:ext cx="3048419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6B69B88-D091-4E10-B339-2661E869B2F9}"/>
              </a:ext>
            </a:extLst>
          </p:cNvPr>
          <p:cNvSpPr/>
          <p:nvPr/>
        </p:nvSpPr>
        <p:spPr>
          <a:xfrm>
            <a:off x="8470478" y="1722578"/>
            <a:ext cx="2506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</a:rPr>
              <a:t>输入标题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1042355-F961-4D11-8617-78A58B673B23}"/>
              </a:ext>
            </a:extLst>
          </p:cNvPr>
          <p:cNvSpPr/>
          <p:nvPr/>
        </p:nvSpPr>
        <p:spPr>
          <a:xfrm>
            <a:off x="8470478" y="2267434"/>
            <a:ext cx="3061121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3F40638-BDEB-4DDA-BE26-9F7DBB5914EC}"/>
              </a:ext>
            </a:extLst>
          </p:cNvPr>
          <p:cNvSpPr/>
          <p:nvPr/>
        </p:nvSpPr>
        <p:spPr>
          <a:xfrm>
            <a:off x="1600325" y="1722578"/>
            <a:ext cx="21211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accent2"/>
                </a:solidFill>
                <a:latin typeface="+mj-ea"/>
                <a:ea typeface="+mj-ea"/>
              </a:rPr>
              <a:t>输入标题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074937F-C75F-481C-BA5C-DBDF41861F8D}"/>
              </a:ext>
            </a:extLst>
          </p:cNvPr>
          <p:cNvSpPr/>
          <p:nvPr/>
        </p:nvSpPr>
        <p:spPr>
          <a:xfrm>
            <a:off x="660400" y="2286399"/>
            <a:ext cx="3061121" cy="1249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9A958616-4BB6-4B6A-9A14-A562F79C9D0E}"/>
              </a:ext>
            </a:extLst>
          </p:cNvPr>
          <p:cNvSpPr/>
          <p:nvPr/>
        </p:nvSpPr>
        <p:spPr>
          <a:xfrm>
            <a:off x="4269071" y="1911505"/>
            <a:ext cx="3657004" cy="3657004"/>
          </a:xfrm>
          <a:prstGeom prst="arc">
            <a:avLst>
              <a:gd name="adj1" fmla="val 4340702"/>
              <a:gd name="adj2" fmla="val 4338140"/>
            </a:avLst>
          </a:prstGeom>
          <a:ln w="635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AD1FE91-FA32-4169-98D3-06009E926FFB}"/>
              </a:ext>
            </a:extLst>
          </p:cNvPr>
          <p:cNvSpPr/>
          <p:nvPr/>
        </p:nvSpPr>
        <p:spPr>
          <a:xfrm>
            <a:off x="4985331" y="2671260"/>
            <a:ext cx="2224484" cy="2224484"/>
          </a:xfrm>
          <a:prstGeom prst="ellipse">
            <a:avLst/>
          </a:prstGeom>
          <a:gradFill>
            <a:gsLst>
              <a:gs pos="2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iconfont-1013-691953">
            <a:extLst>
              <a:ext uri="{FF2B5EF4-FFF2-40B4-BE49-F238E27FC236}">
                <a16:creationId xmlns:a16="http://schemas.microsoft.com/office/drawing/2014/main" id="{E692C7D3-5BA0-4B6C-9B58-50128DF6D8F2}"/>
              </a:ext>
            </a:extLst>
          </p:cNvPr>
          <p:cNvSpPr/>
          <p:nvPr/>
        </p:nvSpPr>
        <p:spPr>
          <a:xfrm>
            <a:off x="5621186" y="3239793"/>
            <a:ext cx="949628" cy="949628"/>
          </a:xfrm>
          <a:custGeom>
            <a:avLst/>
            <a:gdLst>
              <a:gd name="T0" fmla="*/ 9600 w 11735"/>
              <a:gd name="T1" fmla="*/ 1336 h 11735"/>
              <a:gd name="T2" fmla="*/ 9600 w 11735"/>
              <a:gd name="T3" fmla="*/ 10398 h 11735"/>
              <a:gd name="T4" fmla="*/ 9868 w 11735"/>
              <a:gd name="T5" fmla="*/ 10667 h 11735"/>
              <a:gd name="T6" fmla="*/ 10400 w 11735"/>
              <a:gd name="T7" fmla="*/ 10667 h 11735"/>
              <a:gd name="T8" fmla="*/ 10667 w 11735"/>
              <a:gd name="T9" fmla="*/ 10398 h 11735"/>
              <a:gd name="T10" fmla="*/ 10667 w 11735"/>
              <a:gd name="T11" fmla="*/ 1336 h 11735"/>
              <a:gd name="T12" fmla="*/ 10400 w 11735"/>
              <a:gd name="T13" fmla="*/ 1067 h 11735"/>
              <a:gd name="T14" fmla="*/ 9868 w 11735"/>
              <a:gd name="T15" fmla="*/ 1067 h 11735"/>
              <a:gd name="T16" fmla="*/ 9600 w 11735"/>
              <a:gd name="T17" fmla="*/ 1336 h 11735"/>
              <a:gd name="T18" fmla="*/ 8534 w 11735"/>
              <a:gd name="T19" fmla="*/ 1336 h 11735"/>
              <a:gd name="T20" fmla="*/ 9868 w 11735"/>
              <a:gd name="T21" fmla="*/ 0 h 11735"/>
              <a:gd name="T22" fmla="*/ 10400 w 11735"/>
              <a:gd name="T23" fmla="*/ 0 h 11735"/>
              <a:gd name="T24" fmla="*/ 11734 w 11735"/>
              <a:gd name="T25" fmla="*/ 1336 h 11735"/>
              <a:gd name="T26" fmla="*/ 11734 w 11735"/>
              <a:gd name="T27" fmla="*/ 10398 h 11735"/>
              <a:gd name="T28" fmla="*/ 10400 w 11735"/>
              <a:gd name="T29" fmla="*/ 11734 h 11735"/>
              <a:gd name="T30" fmla="*/ 9868 w 11735"/>
              <a:gd name="T31" fmla="*/ 11734 h 11735"/>
              <a:gd name="T32" fmla="*/ 8534 w 11735"/>
              <a:gd name="T33" fmla="*/ 10398 h 11735"/>
              <a:gd name="T34" fmla="*/ 8534 w 11735"/>
              <a:gd name="T35" fmla="*/ 1336 h 11735"/>
              <a:gd name="T36" fmla="*/ 0 w 11735"/>
              <a:gd name="T37" fmla="*/ 4533 h 11735"/>
              <a:gd name="T38" fmla="*/ 1334 w 11735"/>
              <a:gd name="T39" fmla="*/ 3200 h 11735"/>
              <a:gd name="T40" fmla="*/ 1866 w 11735"/>
              <a:gd name="T41" fmla="*/ 3200 h 11735"/>
              <a:gd name="T42" fmla="*/ 3200 w 11735"/>
              <a:gd name="T43" fmla="*/ 4533 h 11735"/>
              <a:gd name="T44" fmla="*/ 3200 w 11735"/>
              <a:gd name="T45" fmla="*/ 10401 h 11735"/>
              <a:gd name="T46" fmla="*/ 1866 w 11735"/>
              <a:gd name="T47" fmla="*/ 11734 h 11735"/>
              <a:gd name="T48" fmla="*/ 1334 w 11735"/>
              <a:gd name="T49" fmla="*/ 11734 h 11735"/>
              <a:gd name="T50" fmla="*/ 0 w 11735"/>
              <a:gd name="T51" fmla="*/ 10401 h 11735"/>
              <a:gd name="T52" fmla="*/ 0 w 11735"/>
              <a:gd name="T53" fmla="*/ 4533 h 11735"/>
              <a:gd name="T54" fmla="*/ 1067 w 11735"/>
              <a:gd name="T55" fmla="*/ 4533 h 11735"/>
              <a:gd name="T56" fmla="*/ 1067 w 11735"/>
              <a:gd name="T57" fmla="*/ 10401 h 11735"/>
              <a:gd name="T58" fmla="*/ 1334 w 11735"/>
              <a:gd name="T59" fmla="*/ 10667 h 11735"/>
              <a:gd name="T60" fmla="*/ 1866 w 11735"/>
              <a:gd name="T61" fmla="*/ 10667 h 11735"/>
              <a:gd name="T62" fmla="*/ 2134 w 11735"/>
              <a:gd name="T63" fmla="*/ 10401 h 11735"/>
              <a:gd name="T64" fmla="*/ 2134 w 11735"/>
              <a:gd name="T65" fmla="*/ 4533 h 11735"/>
              <a:gd name="T66" fmla="*/ 1866 w 11735"/>
              <a:gd name="T67" fmla="*/ 4267 h 11735"/>
              <a:gd name="T68" fmla="*/ 1334 w 11735"/>
              <a:gd name="T69" fmla="*/ 4267 h 11735"/>
              <a:gd name="T70" fmla="*/ 1067 w 11735"/>
              <a:gd name="T71" fmla="*/ 4533 h 11735"/>
              <a:gd name="T72" fmla="*/ 4267 w 11735"/>
              <a:gd name="T73" fmla="*/ 7736 h 11735"/>
              <a:gd name="T74" fmla="*/ 5601 w 11735"/>
              <a:gd name="T75" fmla="*/ 6400 h 11735"/>
              <a:gd name="T76" fmla="*/ 6133 w 11735"/>
              <a:gd name="T77" fmla="*/ 6400 h 11735"/>
              <a:gd name="T78" fmla="*/ 7467 w 11735"/>
              <a:gd name="T79" fmla="*/ 7736 h 11735"/>
              <a:gd name="T80" fmla="*/ 7467 w 11735"/>
              <a:gd name="T81" fmla="*/ 10398 h 11735"/>
              <a:gd name="T82" fmla="*/ 6133 w 11735"/>
              <a:gd name="T83" fmla="*/ 11734 h 11735"/>
              <a:gd name="T84" fmla="*/ 5601 w 11735"/>
              <a:gd name="T85" fmla="*/ 11734 h 11735"/>
              <a:gd name="T86" fmla="*/ 4267 w 11735"/>
              <a:gd name="T87" fmla="*/ 10398 h 11735"/>
              <a:gd name="T88" fmla="*/ 4267 w 11735"/>
              <a:gd name="T89" fmla="*/ 7736 h 11735"/>
              <a:gd name="T90" fmla="*/ 5334 w 11735"/>
              <a:gd name="T91" fmla="*/ 7736 h 11735"/>
              <a:gd name="T92" fmla="*/ 5334 w 11735"/>
              <a:gd name="T93" fmla="*/ 10398 h 11735"/>
              <a:gd name="T94" fmla="*/ 5601 w 11735"/>
              <a:gd name="T95" fmla="*/ 10667 h 11735"/>
              <a:gd name="T96" fmla="*/ 6133 w 11735"/>
              <a:gd name="T97" fmla="*/ 10667 h 11735"/>
              <a:gd name="T98" fmla="*/ 6400 w 11735"/>
              <a:gd name="T99" fmla="*/ 10398 h 11735"/>
              <a:gd name="T100" fmla="*/ 6400 w 11735"/>
              <a:gd name="T101" fmla="*/ 7736 h 11735"/>
              <a:gd name="T102" fmla="*/ 6133 w 11735"/>
              <a:gd name="T103" fmla="*/ 7467 h 11735"/>
              <a:gd name="T104" fmla="*/ 5601 w 11735"/>
              <a:gd name="T105" fmla="*/ 7467 h 11735"/>
              <a:gd name="T106" fmla="*/ 5334 w 11735"/>
              <a:gd name="T107" fmla="*/ 7736 h 11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735" h="11735">
                <a:moveTo>
                  <a:pt x="9600" y="1336"/>
                </a:moveTo>
                <a:lnTo>
                  <a:pt x="9600" y="10398"/>
                </a:lnTo>
                <a:cubicBezTo>
                  <a:pt x="9600" y="10548"/>
                  <a:pt x="9720" y="10667"/>
                  <a:pt x="9868" y="10667"/>
                </a:cubicBezTo>
                <a:lnTo>
                  <a:pt x="10400" y="10667"/>
                </a:lnTo>
                <a:cubicBezTo>
                  <a:pt x="10548" y="10667"/>
                  <a:pt x="10667" y="10548"/>
                  <a:pt x="10667" y="10398"/>
                </a:cubicBezTo>
                <a:lnTo>
                  <a:pt x="10667" y="1336"/>
                </a:lnTo>
                <a:cubicBezTo>
                  <a:pt x="10667" y="1186"/>
                  <a:pt x="10548" y="1067"/>
                  <a:pt x="10400" y="1067"/>
                </a:cubicBezTo>
                <a:lnTo>
                  <a:pt x="9868" y="1067"/>
                </a:lnTo>
                <a:cubicBezTo>
                  <a:pt x="9719" y="1067"/>
                  <a:pt x="9600" y="1186"/>
                  <a:pt x="9600" y="1336"/>
                </a:cubicBezTo>
                <a:close/>
                <a:moveTo>
                  <a:pt x="8534" y="1336"/>
                </a:moveTo>
                <a:cubicBezTo>
                  <a:pt x="8533" y="598"/>
                  <a:pt x="9130" y="0"/>
                  <a:pt x="9868" y="0"/>
                </a:cubicBezTo>
                <a:lnTo>
                  <a:pt x="10400" y="0"/>
                </a:lnTo>
                <a:cubicBezTo>
                  <a:pt x="11137" y="0"/>
                  <a:pt x="11734" y="598"/>
                  <a:pt x="11734" y="1336"/>
                </a:cubicBezTo>
                <a:lnTo>
                  <a:pt x="11734" y="10398"/>
                </a:lnTo>
                <a:cubicBezTo>
                  <a:pt x="11735" y="11136"/>
                  <a:pt x="11137" y="11734"/>
                  <a:pt x="10400" y="11734"/>
                </a:cubicBezTo>
                <a:lnTo>
                  <a:pt x="9868" y="11734"/>
                </a:lnTo>
                <a:cubicBezTo>
                  <a:pt x="9130" y="11734"/>
                  <a:pt x="8533" y="11136"/>
                  <a:pt x="8534" y="10398"/>
                </a:cubicBezTo>
                <a:lnTo>
                  <a:pt x="8534" y="1336"/>
                </a:lnTo>
                <a:close/>
                <a:moveTo>
                  <a:pt x="0" y="4533"/>
                </a:moveTo>
                <a:cubicBezTo>
                  <a:pt x="0" y="3796"/>
                  <a:pt x="598" y="3199"/>
                  <a:pt x="1334" y="3200"/>
                </a:cubicBezTo>
                <a:lnTo>
                  <a:pt x="1866" y="3200"/>
                </a:lnTo>
                <a:cubicBezTo>
                  <a:pt x="2602" y="3201"/>
                  <a:pt x="3199" y="3797"/>
                  <a:pt x="3200" y="4533"/>
                </a:cubicBezTo>
                <a:lnTo>
                  <a:pt x="3200" y="10401"/>
                </a:lnTo>
                <a:cubicBezTo>
                  <a:pt x="3200" y="11138"/>
                  <a:pt x="2603" y="11735"/>
                  <a:pt x="1866" y="11734"/>
                </a:cubicBezTo>
                <a:lnTo>
                  <a:pt x="1334" y="11734"/>
                </a:lnTo>
                <a:cubicBezTo>
                  <a:pt x="598" y="11733"/>
                  <a:pt x="2" y="11137"/>
                  <a:pt x="0" y="10401"/>
                </a:cubicBezTo>
                <a:lnTo>
                  <a:pt x="0" y="4533"/>
                </a:lnTo>
                <a:close/>
                <a:moveTo>
                  <a:pt x="1067" y="4533"/>
                </a:moveTo>
                <a:lnTo>
                  <a:pt x="1067" y="10401"/>
                </a:lnTo>
                <a:cubicBezTo>
                  <a:pt x="1067" y="10546"/>
                  <a:pt x="1188" y="10667"/>
                  <a:pt x="1334" y="10667"/>
                </a:cubicBezTo>
                <a:lnTo>
                  <a:pt x="1866" y="10667"/>
                </a:lnTo>
                <a:cubicBezTo>
                  <a:pt x="2014" y="10668"/>
                  <a:pt x="2134" y="10549"/>
                  <a:pt x="2134" y="10401"/>
                </a:cubicBezTo>
                <a:lnTo>
                  <a:pt x="2134" y="4533"/>
                </a:lnTo>
                <a:cubicBezTo>
                  <a:pt x="2134" y="4388"/>
                  <a:pt x="2013" y="4267"/>
                  <a:pt x="1866" y="4267"/>
                </a:cubicBezTo>
                <a:lnTo>
                  <a:pt x="1334" y="4267"/>
                </a:lnTo>
                <a:cubicBezTo>
                  <a:pt x="1187" y="4266"/>
                  <a:pt x="1067" y="4385"/>
                  <a:pt x="1067" y="4533"/>
                </a:cubicBezTo>
                <a:close/>
                <a:moveTo>
                  <a:pt x="4267" y="7736"/>
                </a:moveTo>
                <a:cubicBezTo>
                  <a:pt x="4266" y="6999"/>
                  <a:pt x="4863" y="6400"/>
                  <a:pt x="5601" y="6400"/>
                </a:cubicBezTo>
                <a:lnTo>
                  <a:pt x="6133" y="6400"/>
                </a:lnTo>
                <a:cubicBezTo>
                  <a:pt x="6871" y="6400"/>
                  <a:pt x="7469" y="6999"/>
                  <a:pt x="7467" y="7736"/>
                </a:cubicBezTo>
                <a:lnTo>
                  <a:pt x="7467" y="10398"/>
                </a:lnTo>
                <a:cubicBezTo>
                  <a:pt x="7468" y="11135"/>
                  <a:pt x="6871" y="11734"/>
                  <a:pt x="6133" y="11734"/>
                </a:cubicBezTo>
                <a:lnTo>
                  <a:pt x="5601" y="11734"/>
                </a:lnTo>
                <a:cubicBezTo>
                  <a:pt x="4863" y="11734"/>
                  <a:pt x="4265" y="11135"/>
                  <a:pt x="4267" y="10398"/>
                </a:cubicBezTo>
                <a:lnTo>
                  <a:pt x="4267" y="7736"/>
                </a:lnTo>
                <a:close/>
                <a:moveTo>
                  <a:pt x="5334" y="7736"/>
                </a:moveTo>
                <a:lnTo>
                  <a:pt x="5334" y="10398"/>
                </a:lnTo>
                <a:cubicBezTo>
                  <a:pt x="5332" y="10546"/>
                  <a:pt x="5452" y="10667"/>
                  <a:pt x="5601" y="10667"/>
                </a:cubicBezTo>
                <a:lnTo>
                  <a:pt x="6133" y="10667"/>
                </a:lnTo>
                <a:cubicBezTo>
                  <a:pt x="6281" y="10667"/>
                  <a:pt x="6400" y="10547"/>
                  <a:pt x="6400" y="10398"/>
                </a:cubicBezTo>
                <a:lnTo>
                  <a:pt x="6400" y="7736"/>
                </a:lnTo>
                <a:cubicBezTo>
                  <a:pt x="6402" y="7588"/>
                  <a:pt x="6282" y="7467"/>
                  <a:pt x="6133" y="7467"/>
                </a:cubicBezTo>
                <a:lnTo>
                  <a:pt x="5601" y="7467"/>
                </a:lnTo>
                <a:cubicBezTo>
                  <a:pt x="5453" y="7467"/>
                  <a:pt x="5334" y="7587"/>
                  <a:pt x="5334" y="77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59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C4113F5-467D-4302-86FA-2D3812EA5D0C}"/>
              </a:ext>
            </a:extLst>
          </p:cNvPr>
          <p:cNvSpPr/>
          <p:nvPr/>
        </p:nvSpPr>
        <p:spPr>
          <a:xfrm>
            <a:off x="0" y="1894037"/>
            <a:ext cx="7406640" cy="3272323"/>
          </a:xfrm>
          <a:custGeom>
            <a:avLst/>
            <a:gdLst>
              <a:gd name="connsiteX0" fmla="*/ 0 w 3636437"/>
              <a:gd name="connsiteY0" fmla="*/ 0 h 2181862"/>
              <a:gd name="connsiteX1" fmla="*/ 3636437 w 3636437"/>
              <a:gd name="connsiteY1" fmla="*/ 0 h 2181862"/>
              <a:gd name="connsiteX2" fmla="*/ 3636437 w 3636437"/>
              <a:gd name="connsiteY2" fmla="*/ 2181862 h 2181862"/>
              <a:gd name="connsiteX3" fmla="*/ 0 w 3636437"/>
              <a:gd name="connsiteY3" fmla="*/ 2181862 h 2181862"/>
              <a:gd name="connsiteX4" fmla="*/ 0 w 3636437"/>
              <a:gd name="connsiteY4" fmla="*/ 0 h 218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6437" h="2181862">
                <a:moveTo>
                  <a:pt x="0" y="0"/>
                </a:moveTo>
                <a:lnTo>
                  <a:pt x="3636437" y="0"/>
                </a:lnTo>
                <a:lnTo>
                  <a:pt x="3636437" y="2181862"/>
                </a:lnTo>
                <a:lnTo>
                  <a:pt x="0" y="21818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8575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260" tIns="175260" rIns="175260" bIns="175260" numCol="1" spcCol="1270" anchor="ctr" anchorCtr="0">
            <a:noAutofit/>
          </a:bodyPr>
          <a:lstStyle/>
          <a:p>
            <a:pPr algn="ctr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00F51B0-85C0-46AC-A14C-BC0391741965}"/>
              </a:ext>
            </a:extLst>
          </p:cNvPr>
          <p:cNvSpPr txBox="1"/>
          <p:nvPr/>
        </p:nvSpPr>
        <p:spPr>
          <a:xfrm>
            <a:off x="2767914" y="3244120"/>
            <a:ext cx="4013886" cy="6093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4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工作亮点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总结</a:t>
            </a:r>
            <a:endParaRPr lang="zh-CN" altLang="en-US" sz="4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A5BDB6-B6D8-4AA3-B235-8DED488F2D0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30"/>
          <a:stretch/>
        </p:blipFill>
        <p:spPr>
          <a:xfrm>
            <a:off x="0" y="-1"/>
            <a:ext cx="3507678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F9DCCB3-6445-424A-A597-E37C6565E9B6}"/>
              </a:ext>
            </a:extLst>
          </p:cNvPr>
          <p:cNvSpPr txBox="1"/>
          <p:nvPr/>
        </p:nvSpPr>
        <p:spPr>
          <a:xfrm>
            <a:off x="2882838" y="3853518"/>
            <a:ext cx="3898962" cy="2620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lvl="0" indent="0" algn="dist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HIGHLIGHTS AND DEFICIENCIES OF THE WORK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CAA9A31-E88C-4216-81C5-3131540B80D5}"/>
              </a:ext>
            </a:extLst>
          </p:cNvPr>
          <p:cNvSpPr/>
          <p:nvPr/>
        </p:nvSpPr>
        <p:spPr>
          <a:xfrm>
            <a:off x="4193478" y="2331720"/>
            <a:ext cx="2588322" cy="67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accent2"/>
                </a:solidFill>
              </a:rPr>
              <a:t>Part  02</a:t>
            </a:r>
            <a:endParaRPr lang="zh-CN" alt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78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3305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991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41807;"/>
</p:tagLst>
</file>

<file path=ppt/theme/theme1.xml><?xml version="1.0" encoding="utf-8"?>
<a:theme xmlns:a="http://schemas.openxmlformats.org/drawingml/2006/main" name="Office 主题​​">
  <a:themeElements>
    <a:clrScheme name="海蓝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3F2"/>
      </a:accent1>
      <a:accent2>
        <a:srgbClr val="0043F5"/>
      </a:accent2>
      <a:accent3>
        <a:srgbClr val="2E8BF0"/>
      </a:accent3>
      <a:accent4>
        <a:srgbClr val="73A7DB"/>
      </a:accent4>
      <a:accent5>
        <a:srgbClr val="4A9EED"/>
      </a:accent5>
      <a:accent6>
        <a:srgbClr val="C9C9C9"/>
      </a:accent6>
      <a:hlink>
        <a:srgbClr val="2983F2"/>
      </a:hlink>
      <a:folHlink>
        <a:srgbClr val="BFBFBF"/>
      </a:folHlink>
    </a:clrScheme>
    <a:fontScheme name="模板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常用主题.pptx" id="{D1C13821-6DD0-42B8-950A-1393E17F124B}" vid="{2CDB9E82-33BC-40DC-83E0-240F897905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常用主题</Template>
  <TotalTime>1372</TotalTime>
  <Words>2062</Words>
  <Application>Microsoft Office PowerPoint</Application>
  <PresentationFormat>宽屏</PresentationFormat>
  <Paragraphs>162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等线</vt:lpstr>
      <vt:lpstr>微软雅黑</vt:lpstr>
      <vt:lpstr>微软雅黑</vt:lpstr>
      <vt:lpstr>Arial</vt:lpstr>
      <vt:lpstr>Montserrat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鑫 张</dc:creator>
  <cp:lastModifiedBy>Xin Zhang (FA Talent)</cp:lastModifiedBy>
  <cp:revision>395</cp:revision>
  <dcterms:created xsi:type="dcterms:W3CDTF">2021-07-11T10:43:35Z</dcterms:created>
  <dcterms:modified xsi:type="dcterms:W3CDTF">2021-11-06T08:52:38Z</dcterms:modified>
</cp:coreProperties>
</file>