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1" r:id="rId2"/>
    <p:sldId id="262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3" r:id="rId23"/>
    <p:sldId id="285" r:id="rId24"/>
    <p:sldId id="286" r:id="rId25"/>
    <p:sldId id="287" r:id="rId26"/>
    <p:sldId id="288" r:id="rId27"/>
    <p:sldId id="265" r:id="rId28"/>
    <p:sldId id="26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1548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440" y="478"/>
      </p:cViewPr>
      <p:guideLst>
        <p:guide pos="7256"/>
        <p:guide orient="horz" pos="648"/>
        <p:guide orient="horz" pos="1548"/>
        <p:guide orient="horz" pos="3928"/>
        <p:guide orient="horz"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6-4E57-8579-4E6A88F4E7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6-4E57-8579-4E6A88F4E7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96-4E57-8579-4E6A88F4E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2667760"/>
        <c:axId val="1192669400"/>
      </c:barChart>
      <c:catAx>
        <c:axId val="119266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130000"/>
              </a:lnSpc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阿里巴巴普惠体 Light" panose="00020600040101010101" pitchFamily="18" charset="-122"/>
              </a:defRPr>
            </a:pPr>
            <a:endParaRPr lang="zh-CN"/>
          </a:p>
        </c:txPr>
        <c:crossAx val="1192669400"/>
        <c:crosses val="autoZero"/>
        <c:auto val="1"/>
        <c:lblAlgn val="ctr"/>
        <c:lblOffset val="100"/>
        <c:noMultiLvlLbl val="0"/>
      </c:catAx>
      <c:valAx>
        <c:axId val="1192669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26677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94071311133468"/>
          <c:y val="0.90939242782226104"/>
          <c:w val="0.42974773274745198"/>
          <c:h val="6.7107178360948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阿里巴巴普惠体 Light" panose="00020600040101010101" pitchFamily="18" charset="-122"/>
              <a:ea typeface="阿里巴巴普惠体 Light" panose="00020600040101010101" pitchFamily="18" charset="-122"/>
              <a:cs typeface="阿里巴巴普惠体 Light" panose="00020600040101010101" pitchFamily="18" charset="-122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</c:spPr>
          <c:dPt>
            <c:idx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0C-4D37-A040-DA72B72A0A3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0C-4D37-A040-DA72B72A0A3F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0C-4D37-A040-DA72B72A0A3F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0C-4D37-A040-DA72B72A0A3F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0C-4D37-A040-DA72B72A0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73-42F8-AA00-A3E54125EE8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73-42F8-AA00-A3E54125EE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73-42F8-AA00-A3E54125EE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73-42F8-AA00-A3E54125EE8A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73-42F8-AA00-A3E54125E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</c:spPr>
          <c:dPt>
            <c:idx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75-4772-8C92-EAD4C66AFE9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75-4772-8C92-EAD4C66AFE97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75-4772-8C92-EAD4C66AFE97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75-4772-8C92-EAD4C66AFE97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7.7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75-4772-8C92-EAD4C66AF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73-42F8-AA00-A3E54125EE8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73-42F8-AA00-A3E54125EE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73-42F8-AA00-A3E54125EE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73-42F8-AA00-A3E54125EE8A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73-42F8-AA00-A3E54125E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28466516207921E-2"/>
          <c:y val="4.2146845780132579E-2"/>
          <c:w val="0.87515679578769034"/>
          <c:h val="0.811692210459788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>
                  <a:alpha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5E8-4A32-AB42-F7020E1D5449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5E8-4A32-AB42-F7020E1D54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>
                  <a:alpha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5E8-4A32-AB42-F7020E1D54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>
                  <a:alpha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55E8-4A32-AB42-F7020E1D5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392088"/>
        <c:axId val="1246388808"/>
      </c:lineChart>
      <c:catAx>
        <c:axId val="1246392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阿里巴巴普惠体 Light" panose="00020600040101010101" pitchFamily="18" charset="-122"/>
              </a:defRPr>
            </a:pPr>
            <a:endParaRPr lang="zh-CN"/>
          </a:p>
        </c:txPr>
        <c:crossAx val="1246388808"/>
        <c:crosses val="autoZero"/>
        <c:auto val="1"/>
        <c:lblAlgn val="ctr"/>
        <c:lblOffset val="100"/>
        <c:noMultiLvlLbl val="0"/>
      </c:catAx>
      <c:valAx>
        <c:axId val="124638880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246392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阿里巴巴普惠体 Light" panose="00020600040101010101" pitchFamily="18" charset="-122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90B-4969-86BF-AD94E9E225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0B-4969-86BF-AD94E9E225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90B-4969-86BF-AD94E9E225DB}"/>
              </c:ext>
            </c:extLst>
          </c:dPt>
          <c:dLbls>
            <c:dLbl>
              <c:idx val="0"/>
              <c:layout>
                <c:manualLayout>
                  <c:x val="2.0140270090729082E-2"/>
                  <c:y val="2.3138253439289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0B-4969-86BF-AD94E9E225DB}"/>
                </c:ext>
              </c:extLst>
            </c:dLbl>
            <c:dLbl>
              <c:idx val="1"/>
              <c:layout>
                <c:manualLayout>
                  <c:x val="1.7731262618597417E-2"/>
                  <c:y val="8.912834820958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0B-4969-86BF-AD94E9E225DB}"/>
                </c:ext>
              </c:extLst>
            </c:dLbl>
            <c:dLbl>
              <c:idx val="2"/>
              <c:layout>
                <c:manualLayout>
                  <c:x val="-4.5232652749233236E-2"/>
                  <c:y val="2.363150261763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0B-4969-86BF-AD94E9E225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B-4969-86BF-AD94E9E22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4-4DF4-8E74-963A04AADE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54-4DF4-8E74-963A04AADE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54-4DF4-8E74-963A04AAD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3053967"/>
        <c:axId val="503055631"/>
      </c:barChart>
      <c:catAx>
        <c:axId val="503053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3055631"/>
        <c:crosses val="autoZero"/>
        <c:auto val="1"/>
        <c:lblAlgn val="ctr"/>
        <c:lblOffset val="100"/>
        <c:noMultiLvlLbl val="0"/>
      </c:catAx>
      <c:valAx>
        <c:axId val="503055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305396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DD-47CF-9E4E-44BAB769131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DD-47CF-9E4E-44BAB76913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DD-47CF-9E4E-44BAB76913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DD-47CF-9E4E-44BAB7691318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DD-47CF-9E4E-44BAB7691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311A7-F0BE-43A6-A5D8-D4EEE780B7E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DD788-A0E7-4336-A434-2A819A16AD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0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plus.cn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://www.officeplus.cn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B6CBB2-44E1-4EF5-B6E1-B6C169E6D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2"/>
          <a:stretch/>
        </p:blipFill>
        <p:spPr>
          <a:xfrm>
            <a:off x="10143" y="-1"/>
            <a:ext cx="12171714" cy="4467173"/>
          </a:xfrm>
          <a:prstGeom prst="rect">
            <a:avLst/>
          </a:prstGeom>
        </p:spPr>
      </p:pic>
      <p:sp>
        <p:nvSpPr>
          <p:cNvPr id="7" name="圆角矩形 3">
            <a:extLst>
              <a:ext uri="{FF2B5EF4-FFF2-40B4-BE49-F238E27FC236}">
                <a16:creationId xmlns:a16="http://schemas.microsoft.com/office/drawing/2014/main" id="{15EBB18A-22D1-416E-98C6-F6F7A62F57AE}"/>
              </a:ext>
            </a:extLst>
          </p:cNvPr>
          <p:cNvSpPr/>
          <p:nvPr userDrawn="1"/>
        </p:nvSpPr>
        <p:spPr>
          <a:xfrm>
            <a:off x="-10143" y="0"/>
            <a:ext cx="12192000" cy="44704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30000">
                <a:schemeClr val="accent1"/>
              </a:gs>
              <a:gs pos="100000">
                <a:schemeClr val="accent2"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Logo">
            <a:hlinkClick r:id="rId3"/>
            <a:extLst>
              <a:ext uri="{FF2B5EF4-FFF2-40B4-BE49-F238E27FC236}">
                <a16:creationId xmlns:a16="http://schemas.microsoft.com/office/drawing/2014/main" id="{D84F8D49-D804-42EF-99EF-7E7A6EB99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66" y="660665"/>
            <a:ext cx="2100532" cy="280070"/>
          </a:xfrm>
          <a:prstGeom prst="rect">
            <a:avLst/>
          </a:prstGeom>
        </p:spPr>
      </p:pic>
      <p:sp>
        <p:nvSpPr>
          <p:cNvPr id="20" name="五边形 16">
            <a:extLst>
              <a:ext uri="{FF2B5EF4-FFF2-40B4-BE49-F238E27FC236}">
                <a16:creationId xmlns:a16="http://schemas.microsoft.com/office/drawing/2014/main" id="{A38A39D3-1F84-45AD-85E9-D758BC13DDC7}"/>
              </a:ext>
            </a:extLst>
          </p:cNvPr>
          <p:cNvSpPr/>
          <p:nvPr userDrawn="1"/>
        </p:nvSpPr>
        <p:spPr>
          <a:xfrm>
            <a:off x="4756604" y="4303633"/>
            <a:ext cx="1814286" cy="310229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50800" dist="38100" algn="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五边形 17">
            <a:extLst>
              <a:ext uri="{FF2B5EF4-FFF2-40B4-BE49-F238E27FC236}">
                <a16:creationId xmlns:a16="http://schemas.microsoft.com/office/drawing/2014/main" id="{DCCD23E8-9204-4E21-B3A5-B9F928C2AF78}"/>
              </a:ext>
            </a:extLst>
          </p:cNvPr>
          <p:cNvSpPr/>
          <p:nvPr userDrawn="1"/>
        </p:nvSpPr>
        <p:spPr>
          <a:xfrm>
            <a:off x="3171070" y="4303633"/>
            <a:ext cx="1814286" cy="310229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50800" dist="38100" algn="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五边形 18">
            <a:extLst>
              <a:ext uri="{FF2B5EF4-FFF2-40B4-BE49-F238E27FC236}">
                <a16:creationId xmlns:a16="http://schemas.microsoft.com/office/drawing/2014/main" id="{F78C5C61-D6F1-49E8-8A68-BD1C3F19C190}"/>
              </a:ext>
            </a:extLst>
          </p:cNvPr>
          <p:cNvSpPr/>
          <p:nvPr userDrawn="1"/>
        </p:nvSpPr>
        <p:spPr>
          <a:xfrm>
            <a:off x="1585535" y="4303633"/>
            <a:ext cx="1814286" cy="310229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50800" dist="38100" algn="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五边形 19">
            <a:extLst>
              <a:ext uri="{FF2B5EF4-FFF2-40B4-BE49-F238E27FC236}">
                <a16:creationId xmlns:a16="http://schemas.microsoft.com/office/drawing/2014/main" id="{C89702B7-1DD9-45C4-9C37-6BE906235B06}"/>
              </a:ext>
            </a:extLst>
          </p:cNvPr>
          <p:cNvSpPr/>
          <p:nvPr userDrawn="1"/>
        </p:nvSpPr>
        <p:spPr>
          <a:xfrm>
            <a:off x="0" y="4303633"/>
            <a:ext cx="1814286" cy="310229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50800" dist="38100" algn="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1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D6BC1DD-98CE-49C0-9A72-E20A7800E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6"/>
          <a:stretch/>
        </p:blipFill>
        <p:spPr>
          <a:xfrm>
            <a:off x="10143" y="0"/>
            <a:ext cx="12171714" cy="3429000"/>
          </a:xfrm>
          <a:prstGeom prst="rect">
            <a:avLst/>
          </a:prstGeom>
        </p:spPr>
      </p:pic>
      <p:sp>
        <p:nvSpPr>
          <p:cNvPr id="7" name="圆角矩形 2">
            <a:extLst>
              <a:ext uri="{FF2B5EF4-FFF2-40B4-BE49-F238E27FC236}">
                <a16:creationId xmlns:a16="http://schemas.microsoft.com/office/drawing/2014/main" id="{CDBBD02D-74D4-49A4-98D8-5E6E92B49C2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gradFill>
            <a:gsLst>
              <a:gs pos="55000">
                <a:schemeClr val="accent1">
                  <a:alpha val="95000"/>
                </a:schemeClr>
              </a:gs>
              <a:gs pos="0">
                <a:schemeClr val="accent1">
                  <a:alpha val="90000"/>
                </a:schemeClr>
              </a:gs>
              <a:gs pos="100000">
                <a:schemeClr val="accent2"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E26242-BF32-425E-9112-CD8B4A0E2CD7}"/>
              </a:ext>
            </a:extLst>
          </p:cNvPr>
          <p:cNvSpPr txBox="1"/>
          <p:nvPr userDrawn="1"/>
        </p:nvSpPr>
        <p:spPr>
          <a:xfrm>
            <a:off x="-163085" y="495833"/>
            <a:ext cx="125181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9900" b="1">
                <a:ln w="222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6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zh-CN" sz="13800" dirty="0"/>
              <a:t>CONTENT</a:t>
            </a:r>
            <a:endParaRPr lang="zh-CN" altLang="en-US" sz="138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BA9FED5-B31F-4D08-B79C-E2E8B72904B0}"/>
              </a:ext>
            </a:extLst>
          </p:cNvPr>
          <p:cNvSpPr/>
          <p:nvPr userDrawn="1"/>
        </p:nvSpPr>
        <p:spPr>
          <a:xfrm>
            <a:off x="0" y="3429000"/>
            <a:ext cx="12202143" cy="125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2DC02132-3213-4B33-9E81-AC541C897264}"/>
              </a:ext>
            </a:extLst>
          </p:cNvPr>
          <p:cNvSpPr/>
          <p:nvPr userDrawn="1"/>
        </p:nvSpPr>
        <p:spPr>
          <a:xfrm>
            <a:off x="798285" y="3193143"/>
            <a:ext cx="2481943" cy="3062514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C31E5C50-0D08-4BEB-BEED-99FB630BAE01}"/>
              </a:ext>
            </a:extLst>
          </p:cNvPr>
          <p:cNvSpPr/>
          <p:nvPr userDrawn="1"/>
        </p:nvSpPr>
        <p:spPr>
          <a:xfrm>
            <a:off x="3512456" y="3193143"/>
            <a:ext cx="2481943" cy="3062514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CB36E34C-229C-4A1E-9A3B-F080C2FF4AC9}"/>
              </a:ext>
            </a:extLst>
          </p:cNvPr>
          <p:cNvSpPr/>
          <p:nvPr userDrawn="1"/>
        </p:nvSpPr>
        <p:spPr>
          <a:xfrm>
            <a:off x="6226627" y="3193143"/>
            <a:ext cx="2481943" cy="3062514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F9835F8A-944E-4C15-ABB7-C450BCAE73FB}"/>
              </a:ext>
            </a:extLst>
          </p:cNvPr>
          <p:cNvSpPr/>
          <p:nvPr userDrawn="1"/>
        </p:nvSpPr>
        <p:spPr>
          <a:xfrm>
            <a:off x="8940798" y="3193143"/>
            <a:ext cx="2481943" cy="3062514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9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22FEE4F-E10C-4E6C-8CC8-13AE0BCC4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6"/>
          <a:stretch/>
        </p:blipFill>
        <p:spPr>
          <a:xfrm>
            <a:off x="10143" y="1714500"/>
            <a:ext cx="12171714" cy="3429000"/>
          </a:xfrm>
          <a:prstGeom prst="rect">
            <a:avLst/>
          </a:prstGeom>
        </p:spPr>
      </p:pic>
      <p:sp>
        <p:nvSpPr>
          <p:cNvPr id="7" name="圆角矩形 2">
            <a:extLst>
              <a:ext uri="{FF2B5EF4-FFF2-40B4-BE49-F238E27FC236}">
                <a16:creationId xmlns:a16="http://schemas.microsoft.com/office/drawing/2014/main" id="{3F7D796A-1671-47D9-BB36-1A0CE6621143}"/>
              </a:ext>
            </a:extLst>
          </p:cNvPr>
          <p:cNvSpPr/>
          <p:nvPr userDrawn="1"/>
        </p:nvSpPr>
        <p:spPr>
          <a:xfrm>
            <a:off x="0" y="1714500"/>
            <a:ext cx="12192000" cy="3429000"/>
          </a:xfrm>
          <a:prstGeom prst="roundRect">
            <a:avLst>
              <a:gd name="adj" fmla="val 0"/>
            </a:avLst>
          </a:prstGeom>
          <a:gradFill>
            <a:gsLst>
              <a:gs pos="55000">
                <a:schemeClr val="accent1">
                  <a:alpha val="95000"/>
                </a:schemeClr>
              </a:gs>
              <a:gs pos="0">
                <a:schemeClr val="accent1">
                  <a:alpha val="90000"/>
                </a:schemeClr>
              </a:gs>
              <a:gs pos="100000">
                <a:schemeClr val="accent2"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D4C61AF-F880-480D-A2AA-B671ECFDE562}"/>
              </a:ext>
            </a:extLst>
          </p:cNvPr>
          <p:cNvGrpSpPr/>
          <p:nvPr userDrawn="1"/>
        </p:nvGrpSpPr>
        <p:grpSpPr>
          <a:xfrm>
            <a:off x="0" y="4988385"/>
            <a:ext cx="6570890" cy="310229"/>
            <a:chOff x="0" y="4988385"/>
            <a:chExt cx="6570890" cy="310229"/>
          </a:xfrm>
        </p:grpSpPr>
        <p:sp>
          <p:nvSpPr>
            <p:cNvPr id="9" name="五边形 3">
              <a:extLst>
                <a:ext uri="{FF2B5EF4-FFF2-40B4-BE49-F238E27FC236}">
                  <a16:creationId xmlns:a16="http://schemas.microsoft.com/office/drawing/2014/main" id="{CA34546F-E313-47BC-8452-3FCCF338717F}"/>
                </a:ext>
              </a:extLst>
            </p:cNvPr>
            <p:cNvSpPr/>
            <p:nvPr/>
          </p:nvSpPr>
          <p:spPr>
            <a:xfrm>
              <a:off x="4756604" y="4988385"/>
              <a:ext cx="1814286" cy="310229"/>
            </a:xfrm>
            <a:prstGeom prst="homePlate">
              <a:avLst/>
            </a:prstGeom>
            <a:solidFill>
              <a:schemeClr val="accent3"/>
            </a:solidFill>
            <a:ln w="28575">
              <a:noFill/>
            </a:ln>
            <a:effectLst>
              <a:outerShdw blurRad="50800" dist="38100" algn="l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五边形 4">
              <a:extLst>
                <a:ext uri="{FF2B5EF4-FFF2-40B4-BE49-F238E27FC236}">
                  <a16:creationId xmlns:a16="http://schemas.microsoft.com/office/drawing/2014/main" id="{0004C6C7-AA6A-44A9-AFDC-6AE5550F6887}"/>
                </a:ext>
              </a:extLst>
            </p:cNvPr>
            <p:cNvSpPr/>
            <p:nvPr/>
          </p:nvSpPr>
          <p:spPr>
            <a:xfrm>
              <a:off x="3171070" y="4988385"/>
              <a:ext cx="1814286" cy="310229"/>
            </a:xfrm>
            <a:prstGeom prst="homePlate">
              <a:avLst/>
            </a:prstGeom>
            <a:solidFill>
              <a:schemeClr val="accent3"/>
            </a:solidFill>
            <a:ln w="28575">
              <a:noFill/>
            </a:ln>
            <a:effectLst>
              <a:outerShdw blurRad="50800" dist="38100" algn="l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五边形 5">
              <a:extLst>
                <a:ext uri="{FF2B5EF4-FFF2-40B4-BE49-F238E27FC236}">
                  <a16:creationId xmlns:a16="http://schemas.microsoft.com/office/drawing/2014/main" id="{AC65D556-93C8-41AC-8A49-375381252DE9}"/>
                </a:ext>
              </a:extLst>
            </p:cNvPr>
            <p:cNvSpPr/>
            <p:nvPr/>
          </p:nvSpPr>
          <p:spPr>
            <a:xfrm>
              <a:off x="1585535" y="4988385"/>
              <a:ext cx="1814286" cy="310229"/>
            </a:xfrm>
            <a:prstGeom prst="homePlate">
              <a:avLst/>
            </a:prstGeom>
            <a:solidFill>
              <a:schemeClr val="accent3"/>
            </a:solidFill>
            <a:ln w="28575">
              <a:noFill/>
            </a:ln>
            <a:effectLst>
              <a:outerShdw blurRad="50800" dist="38100" algn="l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五边形 6">
              <a:extLst>
                <a:ext uri="{FF2B5EF4-FFF2-40B4-BE49-F238E27FC236}">
                  <a16:creationId xmlns:a16="http://schemas.microsoft.com/office/drawing/2014/main" id="{C6884675-4AB3-4109-8239-9A33198FF854}"/>
                </a:ext>
              </a:extLst>
            </p:cNvPr>
            <p:cNvSpPr/>
            <p:nvPr/>
          </p:nvSpPr>
          <p:spPr>
            <a:xfrm>
              <a:off x="0" y="4988385"/>
              <a:ext cx="1814286" cy="310229"/>
            </a:xfrm>
            <a:prstGeom prst="homePlate">
              <a:avLst/>
            </a:prstGeom>
            <a:solidFill>
              <a:schemeClr val="accent3"/>
            </a:solidFill>
            <a:ln w="28575">
              <a:noFill/>
            </a:ln>
            <a:effectLst>
              <a:outerShdw blurRad="50800" dist="38100" algn="l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五边形 14">
            <a:extLst>
              <a:ext uri="{FF2B5EF4-FFF2-40B4-BE49-F238E27FC236}">
                <a16:creationId xmlns:a16="http://schemas.microsoft.com/office/drawing/2014/main" id="{A4A817FA-9356-4929-A5C4-1EC724A56441}"/>
              </a:ext>
            </a:extLst>
          </p:cNvPr>
          <p:cNvSpPr/>
          <p:nvPr userDrawn="1"/>
        </p:nvSpPr>
        <p:spPr>
          <a:xfrm flipH="1">
            <a:off x="5621110" y="1559385"/>
            <a:ext cx="1814286" cy="310229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15">
            <a:extLst>
              <a:ext uri="{FF2B5EF4-FFF2-40B4-BE49-F238E27FC236}">
                <a16:creationId xmlns:a16="http://schemas.microsoft.com/office/drawing/2014/main" id="{9E6C295F-C083-4B26-BBE8-4EF5D992622A}"/>
              </a:ext>
            </a:extLst>
          </p:cNvPr>
          <p:cNvSpPr/>
          <p:nvPr userDrawn="1"/>
        </p:nvSpPr>
        <p:spPr>
          <a:xfrm flipH="1">
            <a:off x="7206644" y="1559385"/>
            <a:ext cx="1814286" cy="310229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边形 16">
            <a:extLst>
              <a:ext uri="{FF2B5EF4-FFF2-40B4-BE49-F238E27FC236}">
                <a16:creationId xmlns:a16="http://schemas.microsoft.com/office/drawing/2014/main" id="{73491F08-9ED9-48FB-A6BD-3C3B6B2A5E4C}"/>
              </a:ext>
            </a:extLst>
          </p:cNvPr>
          <p:cNvSpPr/>
          <p:nvPr userDrawn="1"/>
        </p:nvSpPr>
        <p:spPr>
          <a:xfrm flipH="1">
            <a:off x="8792179" y="1559385"/>
            <a:ext cx="1814286" cy="310229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17">
            <a:extLst>
              <a:ext uri="{FF2B5EF4-FFF2-40B4-BE49-F238E27FC236}">
                <a16:creationId xmlns:a16="http://schemas.microsoft.com/office/drawing/2014/main" id="{41535E2E-65A8-433A-8A26-F049B9B744A5}"/>
              </a:ext>
            </a:extLst>
          </p:cNvPr>
          <p:cNvSpPr/>
          <p:nvPr userDrawn="1"/>
        </p:nvSpPr>
        <p:spPr>
          <a:xfrm flipH="1">
            <a:off x="10377714" y="1559385"/>
            <a:ext cx="1814286" cy="310229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48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1A6F6AB-B22D-4027-9240-92563357FC0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/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841" b="-1467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B8550E5-897F-4953-B2CB-CC97F1AD75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85000"/>
                </a:schemeClr>
              </a:gs>
              <a:gs pos="100000">
                <a:schemeClr val="bg1">
                  <a:alpha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BFF901C-91FB-4BB3-BA6C-C2AB12A4F475}"/>
              </a:ext>
            </a:extLst>
          </p:cNvPr>
          <p:cNvSpPr/>
          <p:nvPr userDrawn="1"/>
        </p:nvSpPr>
        <p:spPr>
          <a:xfrm>
            <a:off x="660399" y="843766"/>
            <a:ext cx="133723" cy="5070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hlinkClick r:id="rId4"/>
            <a:extLst>
              <a:ext uri="{FF2B5EF4-FFF2-40B4-BE49-F238E27FC236}">
                <a16:creationId xmlns:a16="http://schemas.microsoft.com/office/drawing/2014/main" id="{200B722C-7EF3-45F2-9251-8F64B7A122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987" y="1072366"/>
            <a:ext cx="1839913" cy="24286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D5DBA4F-6EE9-411A-9A09-247F01C4E14B}"/>
              </a:ext>
            </a:extLst>
          </p:cNvPr>
          <p:cNvSpPr/>
          <p:nvPr userDrawn="1"/>
        </p:nvSpPr>
        <p:spPr>
          <a:xfrm>
            <a:off x="871260" y="1053189"/>
            <a:ext cx="133723" cy="2976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7CF0497-A999-41EC-82CB-0FF9B007D682}"/>
              </a:ext>
            </a:extLst>
          </p:cNvPr>
          <p:cNvSpPr/>
          <p:nvPr userDrawn="1"/>
        </p:nvSpPr>
        <p:spPr>
          <a:xfrm>
            <a:off x="765830" y="949145"/>
            <a:ext cx="133723" cy="4016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9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hlinkClick r:id="rId2"/>
            <a:extLst>
              <a:ext uri="{FF2B5EF4-FFF2-40B4-BE49-F238E27FC236}">
                <a16:creationId xmlns:a16="http://schemas.microsoft.com/office/drawing/2014/main" id="{D5A06B0E-838A-4D77-99BA-D292F5332D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28" y="3227400"/>
            <a:ext cx="3054545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5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D93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>
            <a:extLst>
              <a:ext uri="{FF2B5EF4-FFF2-40B4-BE49-F238E27FC236}">
                <a16:creationId xmlns:a16="http://schemas.microsoft.com/office/drawing/2014/main" id="{79FDA836-9EA0-4CE1-ACD3-65BADAC04583}"/>
              </a:ext>
            </a:extLst>
          </p:cNvPr>
          <p:cNvSpPr>
            <a:spLocks noGrp="1"/>
          </p:cNvSpPr>
          <p:nvPr userDrawn="1"/>
        </p:nvSpPr>
        <p:spPr>
          <a:xfrm>
            <a:off x="702623" y="440690"/>
            <a:ext cx="1657138" cy="287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27C7AB7F-6E8F-44E9-A6CC-0E8FC0A57726}"/>
              </a:ext>
            </a:extLst>
          </p:cNvPr>
          <p:cNvSpPr>
            <a:spLocks noGrp="1"/>
          </p:cNvSpPr>
          <p:nvPr userDrawn="1"/>
        </p:nvSpPr>
        <p:spPr>
          <a:xfrm>
            <a:off x="4415032" y="1018121"/>
            <a:ext cx="7074345" cy="53991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中文 微软雅黑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-US" altLang="zh-CN" dirty="0"/>
              <a:t>Arial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r>
              <a:rPr kumimoji="1" lang="en" altLang="zh-CN" dirty="0"/>
              <a:t>I</a:t>
            </a:r>
            <a:r>
              <a:rPr kumimoji="1" lang="en-US" altLang="zh-CN" dirty="0"/>
              <a:t>slide</a:t>
            </a:r>
            <a:r>
              <a:rPr kumimoji="1" lang="zh-CN" altLang="en-US" dirty="0"/>
              <a:t>插件</a:t>
            </a:r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拾贰零玖</a:t>
            </a:r>
            <a:endParaRPr kumimoji="1" lang="en" altLang="zh-CN" dirty="0"/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5BE0A4D0-AEE3-4D40-878A-F0A860F342F4}"/>
              </a:ext>
            </a:extLst>
          </p:cNvPr>
          <p:cNvSpPr>
            <a:spLocks noGrp="1"/>
          </p:cNvSpPr>
          <p:nvPr userDrawn="1"/>
        </p:nvSpPr>
        <p:spPr>
          <a:xfrm>
            <a:off x="702623" y="1018118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标注</a:t>
            </a:r>
          </a:p>
        </p:txBody>
      </p:sp>
      <p:sp>
        <p:nvSpPr>
          <p:cNvPr id="9" name="文本占位符 7">
            <a:extLst>
              <a:ext uri="{FF2B5EF4-FFF2-40B4-BE49-F238E27FC236}">
                <a16:creationId xmlns:a16="http://schemas.microsoft.com/office/drawing/2014/main" id="{8E274872-F927-443F-AFE6-0B8B2F96DE39}"/>
              </a:ext>
            </a:extLst>
          </p:cNvPr>
          <p:cNvSpPr>
            <a:spLocks noGrp="1"/>
          </p:cNvSpPr>
          <p:nvPr userDrawn="1"/>
        </p:nvSpPr>
        <p:spPr>
          <a:xfrm>
            <a:off x="2640020" y="1018121"/>
            <a:ext cx="1494754" cy="53991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79544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84922-8B02-49BA-91F9-3F036C1C2064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C7AD2-1296-4620-B7C9-B0BDD18420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0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5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758771-DC2E-4205-81BD-7D5A80444302}"/>
              </a:ext>
            </a:extLst>
          </p:cNvPr>
          <p:cNvSpPr txBox="1"/>
          <p:nvPr/>
        </p:nvSpPr>
        <p:spPr>
          <a:xfrm>
            <a:off x="468539" y="454729"/>
            <a:ext cx="62674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>
                <a:ln w="222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6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cs typeface="Arial" panose="020B0604020202020204" pitchFamily="34" charset="0"/>
              </a:rPr>
              <a:t>20xx</a:t>
            </a:r>
            <a:endParaRPr lang="zh-CN" altLang="en-US" sz="19900" b="1" dirty="0">
              <a:ln w="222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6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3F5017-4F7B-4122-A9DE-030C379BF3B0}"/>
              </a:ext>
            </a:extLst>
          </p:cNvPr>
          <p:cNvSpPr txBox="1"/>
          <p:nvPr/>
        </p:nvSpPr>
        <p:spPr>
          <a:xfrm>
            <a:off x="536575" y="2068120"/>
            <a:ext cx="917892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8000" b="1">
                <a:solidFill>
                  <a:schemeClr val="bg1"/>
                </a:solidFill>
                <a:effectLst>
                  <a:outerShdw blurRad="50800" dist="63500" algn="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</a:rPr>
              <a:t>年终总结通用模板</a:t>
            </a:r>
            <a:endParaRPr lang="zh-CN" altLang="en-US" sz="8000" b="1" dirty="0">
              <a:solidFill>
                <a:schemeClr val="bg1"/>
              </a:solidFill>
              <a:effectLst>
                <a:outerShdw blurRad="50800" dist="63500" algn="l" rotWithShape="0">
                  <a:prstClr val="black">
                    <a:alpha val="25000"/>
                  </a:prst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C3FD802-755E-487B-9C9F-BA05C9835D27}"/>
              </a:ext>
            </a:extLst>
          </p:cNvPr>
          <p:cNvGrpSpPr/>
          <p:nvPr/>
        </p:nvGrpSpPr>
        <p:grpSpPr>
          <a:xfrm>
            <a:off x="641350" y="5368589"/>
            <a:ext cx="360000" cy="360000"/>
            <a:chOff x="2813800" y="5997941"/>
            <a:chExt cx="360000" cy="36000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154F69D4-3C6C-4A3E-905E-6093C52E7E4E}"/>
                </a:ext>
              </a:extLst>
            </p:cNvPr>
            <p:cNvSpPr/>
            <p:nvPr/>
          </p:nvSpPr>
          <p:spPr>
            <a:xfrm>
              <a:off x="2813800" y="5997941"/>
              <a:ext cx="360000" cy="360000"/>
            </a:xfrm>
            <a:prstGeom prst="ellipse">
              <a:avLst/>
            </a:prstGeom>
            <a:gradFill>
              <a:gsLst>
                <a:gs pos="24200">
                  <a:schemeClr val="accent1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133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iconfont-1000-785028">
              <a:extLst>
                <a:ext uri="{FF2B5EF4-FFF2-40B4-BE49-F238E27FC236}">
                  <a16:creationId xmlns:a16="http://schemas.microsoft.com/office/drawing/2014/main" id="{018D39FB-B201-4D6D-91CE-7CA236996685}"/>
                </a:ext>
              </a:extLst>
            </p:cNvPr>
            <p:cNvSpPr/>
            <p:nvPr/>
          </p:nvSpPr>
          <p:spPr>
            <a:xfrm>
              <a:off x="2896555" y="6070978"/>
              <a:ext cx="194491" cy="213926"/>
            </a:xfrm>
            <a:custGeom>
              <a:avLst/>
              <a:gdLst>
                <a:gd name="T0" fmla="*/ 2393 w 2393"/>
                <a:gd name="T1" fmla="*/ 1949 h 2636"/>
                <a:gd name="T2" fmla="*/ 2393 w 2393"/>
                <a:gd name="T3" fmla="*/ 2536 h 2636"/>
                <a:gd name="T4" fmla="*/ 2293 w 2393"/>
                <a:gd name="T5" fmla="*/ 2636 h 2636"/>
                <a:gd name="T6" fmla="*/ 100 w 2393"/>
                <a:gd name="T7" fmla="*/ 2636 h 2636"/>
                <a:gd name="T8" fmla="*/ 0 w 2393"/>
                <a:gd name="T9" fmla="*/ 2536 h 2636"/>
                <a:gd name="T10" fmla="*/ 0 w 2393"/>
                <a:gd name="T11" fmla="*/ 1949 h 2636"/>
                <a:gd name="T12" fmla="*/ 357 w 2393"/>
                <a:gd name="T13" fmla="*/ 1481 h 2636"/>
                <a:gd name="T14" fmla="*/ 836 w 2393"/>
                <a:gd name="T15" fmla="*/ 1351 h 2636"/>
                <a:gd name="T16" fmla="*/ 949 w 2393"/>
                <a:gd name="T17" fmla="*/ 1398 h 2636"/>
                <a:gd name="T18" fmla="*/ 1197 w 2393"/>
                <a:gd name="T19" fmla="*/ 1826 h 2636"/>
                <a:gd name="T20" fmla="*/ 1444 w 2393"/>
                <a:gd name="T21" fmla="*/ 1398 h 2636"/>
                <a:gd name="T22" fmla="*/ 1557 w 2393"/>
                <a:gd name="T23" fmla="*/ 1351 h 2636"/>
                <a:gd name="T24" fmla="*/ 2036 w 2393"/>
                <a:gd name="T25" fmla="*/ 1481 h 2636"/>
                <a:gd name="T26" fmla="*/ 2393 w 2393"/>
                <a:gd name="T27" fmla="*/ 1949 h 2636"/>
                <a:gd name="T28" fmla="*/ 1197 w 2393"/>
                <a:gd name="T29" fmla="*/ 0 h 2636"/>
                <a:gd name="T30" fmla="*/ 686 w 2393"/>
                <a:gd name="T31" fmla="*/ 609 h 2636"/>
                <a:gd name="T32" fmla="*/ 1197 w 2393"/>
                <a:gd name="T33" fmla="*/ 1217 h 2636"/>
                <a:gd name="T34" fmla="*/ 1707 w 2393"/>
                <a:gd name="T35" fmla="*/ 609 h 2636"/>
                <a:gd name="T36" fmla="*/ 1197 w 2393"/>
                <a:gd name="T37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93" h="2636">
                  <a:moveTo>
                    <a:pt x="2393" y="1949"/>
                  </a:moveTo>
                  <a:lnTo>
                    <a:pt x="2393" y="2536"/>
                  </a:lnTo>
                  <a:cubicBezTo>
                    <a:pt x="2393" y="2591"/>
                    <a:pt x="2349" y="2636"/>
                    <a:pt x="2293" y="2636"/>
                  </a:cubicBezTo>
                  <a:lnTo>
                    <a:pt x="100" y="2636"/>
                  </a:lnTo>
                  <a:cubicBezTo>
                    <a:pt x="45" y="2636"/>
                    <a:pt x="0" y="2591"/>
                    <a:pt x="0" y="2536"/>
                  </a:cubicBezTo>
                  <a:lnTo>
                    <a:pt x="0" y="1949"/>
                  </a:lnTo>
                  <a:cubicBezTo>
                    <a:pt x="0" y="1731"/>
                    <a:pt x="147" y="1538"/>
                    <a:pt x="357" y="1481"/>
                  </a:cubicBezTo>
                  <a:lnTo>
                    <a:pt x="836" y="1351"/>
                  </a:lnTo>
                  <a:cubicBezTo>
                    <a:pt x="880" y="1339"/>
                    <a:pt x="927" y="1358"/>
                    <a:pt x="949" y="1398"/>
                  </a:cubicBezTo>
                  <a:lnTo>
                    <a:pt x="1197" y="1826"/>
                  </a:lnTo>
                  <a:lnTo>
                    <a:pt x="1444" y="1398"/>
                  </a:lnTo>
                  <a:cubicBezTo>
                    <a:pt x="1467" y="1358"/>
                    <a:pt x="1513" y="1339"/>
                    <a:pt x="1557" y="1351"/>
                  </a:cubicBezTo>
                  <a:lnTo>
                    <a:pt x="2036" y="1481"/>
                  </a:lnTo>
                  <a:cubicBezTo>
                    <a:pt x="2247" y="1538"/>
                    <a:pt x="2393" y="1731"/>
                    <a:pt x="2393" y="1949"/>
                  </a:cubicBezTo>
                  <a:close/>
                  <a:moveTo>
                    <a:pt x="1197" y="0"/>
                  </a:moveTo>
                  <a:cubicBezTo>
                    <a:pt x="915" y="0"/>
                    <a:pt x="686" y="273"/>
                    <a:pt x="686" y="609"/>
                  </a:cubicBezTo>
                  <a:cubicBezTo>
                    <a:pt x="686" y="944"/>
                    <a:pt x="915" y="1217"/>
                    <a:pt x="1197" y="1217"/>
                  </a:cubicBezTo>
                  <a:cubicBezTo>
                    <a:pt x="1478" y="1217"/>
                    <a:pt x="1707" y="944"/>
                    <a:pt x="1707" y="609"/>
                  </a:cubicBezTo>
                  <a:cubicBezTo>
                    <a:pt x="1707" y="273"/>
                    <a:pt x="1478" y="0"/>
                    <a:pt x="11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991DD72-22C1-488C-A703-E044DD7CA92C}"/>
              </a:ext>
            </a:extLst>
          </p:cNvPr>
          <p:cNvGrpSpPr/>
          <p:nvPr/>
        </p:nvGrpSpPr>
        <p:grpSpPr>
          <a:xfrm>
            <a:off x="3853955" y="5368589"/>
            <a:ext cx="360000" cy="360000"/>
            <a:chOff x="6925897" y="5997941"/>
            <a:chExt cx="360000" cy="36000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9BD48B5-0415-4AB4-9EFA-E0C28659D7DF}"/>
                </a:ext>
              </a:extLst>
            </p:cNvPr>
            <p:cNvSpPr/>
            <p:nvPr/>
          </p:nvSpPr>
          <p:spPr>
            <a:xfrm>
              <a:off x="6925897" y="5997941"/>
              <a:ext cx="360000" cy="360000"/>
            </a:xfrm>
            <a:prstGeom prst="ellipse">
              <a:avLst/>
            </a:prstGeom>
            <a:gradFill>
              <a:gsLst>
                <a:gs pos="24200">
                  <a:schemeClr val="accent1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133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confont-1000-785028">
              <a:extLst>
                <a:ext uri="{FF2B5EF4-FFF2-40B4-BE49-F238E27FC236}">
                  <a16:creationId xmlns:a16="http://schemas.microsoft.com/office/drawing/2014/main" id="{7C7F84CB-B803-4B92-921D-56BC212362D1}"/>
                </a:ext>
              </a:extLst>
            </p:cNvPr>
            <p:cNvSpPr/>
            <p:nvPr/>
          </p:nvSpPr>
          <p:spPr>
            <a:xfrm>
              <a:off x="6998934" y="6070998"/>
              <a:ext cx="213926" cy="213886"/>
            </a:xfrm>
            <a:custGeom>
              <a:avLst/>
              <a:gdLst>
                <a:gd name="T0" fmla="*/ 5601 w 11203"/>
                <a:gd name="T1" fmla="*/ 0 h 11202"/>
                <a:gd name="T2" fmla="*/ 0 w 11203"/>
                <a:gd name="T3" fmla="*/ 5601 h 11202"/>
                <a:gd name="T4" fmla="*/ 5603 w 11203"/>
                <a:gd name="T5" fmla="*/ 11202 h 11202"/>
                <a:gd name="T6" fmla="*/ 11203 w 11203"/>
                <a:gd name="T7" fmla="*/ 5601 h 11202"/>
                <a:gd name="T8" fmla="*/ 5601 w 11203"/>
                <a:gd name="T9" fmla="*/ 0 h 11202"/>
                <a:gd name="T10" fmla="*/ 8403 w 11203"/>
                <a:gd name="T11" fmla="*/ 6218 h 11202"/>
                <a:gd name="T12" fmla="*/ 5429 w 11203"/>
                <a:gd name="T13" fmla="*/ 6218 h 11202"/>
                <a:gd name="T14" fmla="*/ 5250 w 11203"/>
                <a:gd name="T15" fmla="*/ 6182 h 11202"/>
                <a:gd name="T16" fmla="*/ 4970 w 11203"/>
                <a:gd name="T17" fmla="*/ 5760 h 11202"/>
                <a:gd name="T18" fmla="*/ 4970 w 11203"/>
                <a:gd name="T19" fmla="*/ 2786 h 11202"/>
                <a:gd name="T20" fmla="*/ 5429 w 11203"/>
                <a:gd name="T21" fmla="*/ 2327 h 11202"/>
                <a:gd name="T22" fmla="*/ 5889 w 11203"/>
                <a:gd name="T23" fmla="*/ 2786 h 11202"/>
                <a:gd name="T24" fmla="*/ 5889 w 11203"/>
                <a:gd name="T25" fmla="*/ 5301 h 11202"/>
                <a:gd name="T26" fmla="*/ 8404 w 11203"/>
                <a:gd name="T27" fmla="*/ 5301 h 11202"/>
                <a:gd name="T28" fmla="*/ 8863 w 11203"/>
                <a:gd name="T29" fmla="*/ 5760 h 11202"/>
                <a:gd name="T30" fmla="*/ 8403 w 11203"/>
                <a:gd name="T31" fmla="*/ 6218 h 1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03" h="11202">
                  <a:moveTo>
                    <a:pt x="5601" y="0"/>
                  </a:moveTo>
                  <a:cubicBezTo>
                    <a:pt x="2507" y="0"/>
                    <a:pt x="0" y="2507"/>
                    <a:pt x="0" y="5601"/>
                  </a:cubicBezTo>
                  <a:cubicBezTo>
                    <a:pt x="0" y="8695"/>
                    <a:pt x="2509" y="11202"/>
                    <a:pt x="5603" y="11202"/>
                  </a:cubicBezTo>
                  <a:cubicBezTo>
                    <a:pt x="8695" y="11202"/>
                    <a:pt x="11203" y="8695"/>
                    <a:pt x="11203" y="5601"/>
                  </a:cubicBezTo>
                  <a:cubicBezTo>
                    <a:pt x="11203" y="2507"/>
                    <a:pt x="8695" y="0"/>
                    <a:pt x="5601" y="0"/>
                  </a:cubicBezTo>
                  <a:close/>
                  <a:moveTo>
                    <a:pt x="8403" y="6218"/>
                  </a:moveTo>
                  <a:lnTo>
                    <a:pt x="5429" y="6218"/>
                  </a:lnTo>
                  <a:cubicBezTo>
                    <a:pt x="5366" y="6218"/>
                    <a:pt x="5305" y="6206"/>
                    <a:pt x="5250" y="6182"/>
                  </a:cubicBezTo>
                  <a:cubicBezTo>
                    <a:pt x="5085" y="6112"/>
                    <a:pt x="4970" y="5950"/>
                    <a:pt x="4970" y="5760"/>
                  </a:cubicBezTo>
                  <a:lnTo>
                    <a:pt x="4970" y="2786"/>
                  </a:lnTo>
                  <a:cubicBezTo>
                    <a:pt x="4970" y="2532"/>
                    <a:pt x="5175" y="2327"/>
                    <a:pt x="5429" y="2327"/>
                  </a:cubicBezTo>
                  <a:cubicBezTo>
                    <a:pt x="5683" y="2327"/>
                    <a:pt x="5889" y="2532"/>
                    <a:pt x="5889" y="2786"/>
                  </a:cubicBezTo>
                  <a:lnTo>
                    <a:pt x="5889" y="5301"/>
                  </a:lnTo>
                  <a:lnTo>
                    <a:pt x="8404" y="5301"/>
                  </a:lnTo>
                  <a:cubicBezTo>
                    <a:pt x="8657" y="5301"/>
                    <a:pt x="8863" y="5506"/>
                    <a:pt x="8863" y="5760"/>
                  </a:cubicBezTo>
                  <a:cubicBezTo>
                    <a:pt x="8863" y="6013"/>
                    <a:pt x="8656" y="6218"/>
                    <a:pt x="8403" y="62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3C0DCB4-4ACA-4379-8483-BC47DE5457A7}"/>
              </a:ext>
            </a:extLst>
          </p:cNvPr>
          <p:cNvSpPr txBox="1"/>
          <p:nvPr/>
        </p:nvSpPr>
        <p:spPr>
          <a:xfrm>
            <a:off x="1004397" y="5388105"/>
            <a:ext cx="341073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lang="zh-CN" altLang="en-US" dirty="0"/>
              <a:t>汇报人：</a:t>
            </a:r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37FF96E-69DE-42EB-A9DA-718A7434AE13}"/>
              </a:ext>
            </a:extLst>
          </p:cNvPr>
          <p:cNvSpPr txBox="1"/>
          <p:nvPr/>
        </p:nvSpPr>
        <p:spPr>
          <a:xfrm>
            <a:off x="4223338" y="5388105"/>
            <a:ext cx="261936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汇报时间：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XX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XX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日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078ADD-163E-49A8-9DD7-0484DCFEDB9D}"/>
              </a:ext>
            </a:extLst>
          </p:cNvPr>
          <p:cNvSpPr txBox="1"/>
          <p:nvPr/>
        </p:nvSpPr>
        <p:spPr>
          <a:xfrm>
            <a:off x="536575" y="3271141"/>
            <a:ext cx="739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effectLst>
                  <a:outerShdw blurRad="50800" dist="63500" algn="l" rotWithShape="0">
                    <a:prstClr val="black">
                      <a:alpha val="25000"/>
                    </a:prstClr>
                  </a:outerShdw>
                </a:effectLst>
                <a:latin typeface="+mn-ea"/>
              </a:rPr>
              <a:t>简约蓝色渐变工作型总结通用</a:t>
            </a:r>
            <a:r>
              <a:rPr lang="en-US" altLang="zh-CN" dirty="0">
                <a:solidFill>
                  <a:schemeClr val="bg1"/>
                </a:solidFill>
                <a:effectLst>
                  <a:outerShdw blurRad="50800" dist="63500" algn="l" rotWithShape="0">
                    <a:prstClr val="black">
                      <a:alpha val="25000"/>
                    </a:prstClr>
                  </a:outerShdw>
                </a:effectLst>
                <a:latin typeface="+mn-ea"/>
              </a:rPr>
              <a:t>PPT</a:t>
            </a:r>
            <a:r>
              <a:rPr lang="zh-CN" altLang="en-US" dirty="0">
                <a:solidFill>
                  <a:schemeClr val="bg1"/>
                </a:solidFill>
                <a:effectLst>
                  <a:outerShdw blurRad="50800" dist="63500" algn="l" rotWithShape="0">
                    <a:prstClr val="black">
                      <a:alpha val="25000"/>
                    </a:prstClr>
                  </a:outerShdw>
                </a:effectLst>
                <a:latin typeface="+mn-ea"/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290756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6BD6B9A-78F6-4511-A819-BA6D910BAFE3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年度业绩分析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77E7379B-F65E-47E0-9D28-BD0A00F6C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306265"/>
              </p:ext>
            </p:extLst>
          </p:nvPr>
        </p:nvGraphicFramePr>
        <p:xfrm>
          <a:off x="807073" y="1954235"/>
          <a:ext cx="2573266" cy="171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63C05EFA-0C41-4525-99EB-511003DA3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900711"/>
              </p:ext>
            </p:extLst>
          </p:nvPr>
        </p:nvGraphicFramePr>
        <p:xfrm>
          <a:off x="3475269" y="1966375"/>
          <a:ext cx="2573266" cy="171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E3B324CF-0C30-4E12-9BBF-498C73ADE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658474"/>
              </p:ext>
            </p:extLst>
          </p:nvPr>
        </p:nvGraphicFramePr>
        <p:xfrm>
          <a:off x="6143465" y="1966375"/>
          <a:ext cx="2573266" cy="171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2D7D1A09-AB66-4D20-A1E9-201721BD5BCA}"/>
              </a:ext>
            </a:extLst>
          </p:cNvPr>
          <p:cNvSpPr txBox="1"/>
          <p:nvPr/>
        </p:nvSpPr>
        <p:spPr>
          <a:xfrm>
            <a:off x="1437518" y="2581157"/>
            <a:ext cx="130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80%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535EC12-DDF9-4B65-A4C6-802163DD5371}"/>
              </a:ext>
            </a:extLst>
          </p:cNvPr>
          <p:cNvSpPr txBox="1"/>
          <p:nvPr/>
        </p:nvSpPr>
        <p:spPr>
          <a:xfrm>
            <a:off x="4044331" y="2577744"/>
            <a:ext cx="143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50%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F534768-A772-471C-AD64-2D81A8F3D081}"/>
              </a:ext>
            </a:extLst>
          </p:cNvPr>
          <p:cNvSpPr txBox="1"/>
          <p:nvPr/>
        </p:nvSpPr>
        <p:spPr>
          <a:xfrm>
            <a:off x="6785509" y="2577744"/>
            <a:ext cx="129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73%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23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18D92692-0A2F-41DE-857E-8E812F68C23E}"/>
              </a:ext>
            </a:extLst>
          </p:cNvPr>
          <p:cNvSpPr/>
          <p:nvPr/>
        </p:nvSpPr>
        <p:spPr>
          <a:xfrm>
            <a:off x="1002828" y="4414164"/>
            <a:ext cx="2177664" cy="15361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CFC65A1-6968-4D5A-BC3D-B0036FE8EA66}"/>
              </a:ext>
            </a:extLst>
          </p:cNvPr>
          <p:cNvSpPr/>
          <p:nvPr/>
        </p:nvSpPr>
        <p:spPr>
          <a:xfrm>
            <a:off x="1174048" y="3714040"/>
            <a:ext cx="1839316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第一季度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D0165D39-4590-41E2-B285-8BF80F4D5EC9}"/>
              </a:ext>
            </a:extLst>
          </p:cNvPr>
          <p:cNvSpPr/>
          <p:nvPr/>
        </p:nvSpPr>
        <p:spPr>
          <a:xfrm rot="10800000">
            <a:off x="1987816" y="4150502"/>
            <a:ext cx="204945" cy="146165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37" name="图表 36">
            <a:extLst>
              <a:ext uri="{FF2B5EF4-FFF2-40B4-BE49-F238E27FC236}">
                <a16:creationId xmlns:a16="http://schemas.microsoft.com/office/drawing/2014/main" id="{739E75B0-374E-403C-AAE6-CE7B349CF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074578"/>
              </p:ext>
            </p:extLst>
          </p:nvPr>
        </p:nvGraphicFramePr>
        <p:xfrm>
          <a:off x="8811661" y="1966375"/>
          <a:ext cx="2573266" cy="171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文本框 37">
            <a:extLst>
              <a:ext uri="{FF2B5EF4-FFF2-40B4-BE49-F238E27FC236}">
                <a16:creationId xmlns:a16="http://schemas.microsoft.com/office/drawing/2014/main" id="{AB8DA3FF-A033-4343-9FEB-AF9FC7210B5E}"/>
              </a:ext>
            </a:extLst>
          </p:cNvPr>
          <p:cNvSpPr txBox="1"/>
          <p:nvPr/>
        </p:nvSpPr>
        <p:spPr>
          <a:xfrm>
            <a:off x="9380723" y="2577744"/>
            <a:ext cx="143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50%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矩形 38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E3BA79A1-4E0A-4B03-9C52-8F84A8142153}"/>
              </a:ext>
            </a:extLst>
          </p:cNvPr>
          <p:cNvSpPr/>
          <p:nvPr/>
        </p:nvSpPr>
        <p:spPr>
          <a:xfrm>
            <a:off x="3669731" y="4414164"/>
            <a:ext cx="2177664" cy="15361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DC43916-C05E-4E4A-A88C-FA0AE4644AA3}"/>
              </a:ext>
            </a:extLst>
          </p:cNvPr>
          <p:cNvSpPr/>
          <p:nvPr/>
        </p:nvSpPr>
        <p:spPr>
          <a:xfrm>
            <a:off x="3840951" y="3714040"/>
            <a:ext cx="1839316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第二季度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6A850F89-685A-463E-810D-ED95B5CD10FA}"/>
              </a:ext>
            </a:extLst>
          </p:cNvPr>
          <p:cNvSpPr/>
          <p:nvPr/>
        </p:nvSpPr>
        <p:spPr>
          <a:xfrm rot="10800000">
            <a:off x="4654719" y="4150502"/>
            <a:ext cx="204945" cy="146165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矩形 44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4EF405E2-4707-472A-8FF3-08C3065C2B90}"/>
              </a:ext>
            </a:extLst>
          </p:cNvPr>
          <p:cNvSpPr/>
          <p:nvPr/>
        </p:nvSpPr>
        <p:spPr>
          <a:xfrm>
            <a:off x="6346654" y="4414164"/>
            <a:ext cx="2177664" cy="15361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31ED486-D562-4F56-AF80-8371F92D5FC5}"/>
              </a:ext>
            </a:extLst>
          </p:cNvPr>
          <p:cNvSpPr/>
          <p:nvPr/>
        </p:nvSpPr>
        <p:spPr>
          <a:xfrm>
            <a:off x="6515828" y="3714040"/>
            <a:ext cx="1839316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第三季度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等腰三角形 46">
            <a:extLst>
              <a:ext uri="{FF2B5EF4-FFF2-40B4-BE49-F238E27FC236}">
                <a16:creationId xmlns:a16="http://schemas.microsoft.com/office/drawing/2014/main" id="{9313F913-3594-47D7-911B-A07E37397566}"/>
              </a:ext>
            </a:extLst>
          </p:cNvPr>
          <p:cNvSpPr/>
          <p:nvPr/>
        </p:nvSpPr>
        <p:spPr>
          <a:xfrm rot="10800000">
            <a:off x="7333014" y="4150502"/>
            <a:ext cx="204945" cy="146165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矩形 47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5CD4722A-1396-41ED-9648-99EF7EE30F99}"/>
              </a:ext>
            </a:extLst>
          </p:cNvPr>
          <p:cNvSpPr/>
          <p:nvPr/>
        </p:nvSpPr>
        <p:spPr>
          <a:xfrm>
            <a:off x="9009462" y="4414164"/>
            <a:ext cx="2177664" cy="15361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35073095-8805-487C-9AF0-1B9F8B34CEDC}"/>
              </a:ext>
            </a:extLst>
          </p:cNvPr>
          <p:cNvSpPr/>
          <p:nvPr/>
        </p:nvSpPr>
        <p:spPr>
          <a:xfrm>
            <a:off x="9178636" y="3714040"/>
            <a:ext cx="1839316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第四季度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0" name="等腰三角形 49">
            <a:extLst>
              <a:ext uri="{FF2B5EF4-FFF2-40B4-BE49-F238E27FC236}">
                <a16:creationId xmlns:a16="http://schemas.microsoft.com/office/drawing/2014/main" id="{1C1C3E84-69E8-4DA3-878F-58F8CA542911}"/>
              </a:ext>
            </a:extLst>
          </p:cNvPr>
          <p:cNvSpPr/>
          <p:nvPr/>
        </p:nvSpPr>
        <p:spPr>
          <a:xfrm rot="10800000">
            <a:off x="9995822" y="4150502"/>
            <a:ext cx="204945" cy="146165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88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8FA313-841D-4AB8-8EBF-AFF5D9D6C73A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第一季度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矩形 9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A6AFC5A0-CFC1-42E5-8B3A-403989D8540C}"/>
              </a:ext>
            </a:extLst>
          </p:cNvPr>
          <p:cNvSpPr/>
          <p:nvPr/>
        </p:nvSpPr>
        <p:spPr>
          <a:xfrm>
            <a:off x="604248" y="5104757"/>
            <a:ext cx="11093172" cy="12446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在此处输入你要添加的文本内容，可根据具体情况调整字号大小以及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其他状态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46265F-F035-45D6-AE13-07E7776CFE9A}"/>
              </a:ext>
            </a:extLst>
          </p:cNvPr>
          <p:cNvSpPr/>
          <p:nvPr/>
        </p:nvSpPr>
        <p:spPr>
          <a:xfrm>
            <a:off x="604246" y="4704647"/>
            <a:ext cx="2996203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销售同比增长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411606E9-8FAB-4B63-83D6-31AE99519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671904"/>
              </p:ext>
            </p:extLst>
          </p:nvPr>
        </p:nvGraphicFramePr>
        <p:xfrm>
          <a:off x="660400" y="1889994"/>
          <a:ext cx="10858500" cy="260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337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8FA313-841D-4AB8-8EBF-AFF5D9D6C73A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第二季度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矩形 9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A6AFC5A0-CFC1-42E5-8B3A-403989D8540C}"/>
              </a:ext>
            </a:extLst>
          </p:cNvPr>
          <p:cNvSpPr/>
          <p:nvPr/>
        </p:nvSpPr>
        <p:spPr>
          <a:xfrm>
            <a:off x="5150441" y="2356587"/>
            <a:ext cx="6223383" cy="12446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在此处输入你要添加的文本内容，可根据具体情况调整字号大小以及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其他状态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46265F-F035-45D6-AE13-07E7776CFE9A}"/>
              </a:ext>
            </a:extLst>
          </p:cNvPr>
          <p:cNvSpPr/>
          <p:nvPr/>
        </p:nvSpPr>
        <p:spPr>
          <a:xfrm>
            <a:off x="5150441" y="1956477"/>
            <a:ext cx="2996203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销售同比增长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82B7326B-9142-4C48-8438-D85C12C5E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793302"/>
              </p:ext>
            </p:extLst>
          </p:nvPr>
        </p:nvGraphicFramePr>
        <p:xfrm>
          <a:off x="623888" y="1775247"/>
          <a:ext cx="4526553" cy="427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矩形: 圆角 8">
            <a:extLst>
              <a:ext uri="{FF2B5EF4-FFF2-40B4-BE49-F238E27FC236}">
                <a16:creationId xmlns:a16="http://schemas.microsoft.com/office/drawing/2014/main" id="{0B5DDB5C-20A5-4705-A4D3-C498B0746CB0}"/>
              </a:ext>
            </a:extLst>
          </p:cNvPr>
          <p:cNvSpPr/>
          <p:nvPr/>
        </p:nvSpPr>
        <p:spPr>
          <a:xfrm>
            <a:off x="5212468" y="4001388"/>
            <a:ext cx="6306432" cy="1832143"/>
          </a:xfrm>
          <a:prstGeom prst="roundRect">
            <a:avLst>
              <a:gd name="adj" fmla="val 5832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43B0BA4A-CC67-443D-999C-F33A05565505}"/>
              </a:ext>
            </a:extLst>
          </p:cNvPr>
          <p:cNvSpPr/>
          <p:nvPr/>
        </p:nvSpPr>
        <p:spPr>
          <a:xfrm>
            <a:off x="5357863" y="4533920"/>
            <a:ext cx="6015961" cy="11247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385D23E-F67D-4636-94FE-85786A7AAAF0}"/>
              </a:ext>
            </a:extLst>
          </p:cNvPr>
          <p:cNvSpPr/>
          <p:nvPr/>
        </p:nvSpPr>
        <p:spPr>
          <a:xfrm>
            <a:off x="5357863" y="4138116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销售分析概述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4616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C67B51-71D4-4F33-B8DD-97A60D6CBB82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第三季度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230BD8AC-D9EB-49C5-8B0F-2A708E80D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421403"/>
              </p:ext>
            </p:extLst>
          </p:nvPr>
        </p:nvGraphicFramePr>
        <p:xfrm>
          <a:off x="623888" y="1558586"/>
          <a:ext cx="5472112" cy="44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矩形: 圆角 8">
            <a:extLst>
              <a:ext uri="{FF2B5EF4-FFF2-40B4-BE49-F238E27FC236}">
                <a16:creationId xmlns:a16="http://schemas.microsoft.com/office/drawing/2014/main" id="{B48C5494-450C-40BC-BE1F-10EF4E0D5994}"/>
              </a:ext>
            </a:extLst>
          </p:cNvPr>
          <p:cNvSpPr/>
          <p:nvPr/>
        </p:nvSpPr>
        <p:spPr>
          <a:xfrm>
            <a:off x="6815981" y="2008587"/>
            <a:ext cx="4702919" cy="1995673"/>
          </a:xfrm>
          <a:prstGeom prst="roundRect">
            <a:avLst>
              <a:gd name="adj" fmla="val 4534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CDEC7192-D875-4196-8064-15DBAA3E1711}"/>
              </a:ext>
            </a:extLst>
          </p:cNvPr>
          <p:cNvSpPr/>
          <p:nvPr/>
        </p:nvSpPr>
        <p:spPr>
          <a:xfrm>
            <a:off x="6961377" y="2517426"/>
            <a:ext cx="4425492" cy="9401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</a:t>
            </a:r>
            <a:endParaRPr lang="en-US" altLang="zh-CN" sz="160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8B5E595-BF03-410C-BFE5-308C7395B217}"/>
              </a:ext>
            </a:extLst>
          </p:cNvPr>
          <p:cNvSpPr/>
          <p:nvPr/>
        </p:nvSpPr>
        <p:spPr>
          <a:xfrm>
            <a:off x="6961376" y="2146888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销售分析概述一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AD4186F-7DB1-4649-A6F3-C405E9CC0CC5}"/>
              </a:ext>
            </a:extLst>
          </p:cNvPr>
          <p:cNvSpPr/>
          <p:nvPr/>
        </p:nvSpPr>
        <p:spPr>
          <a:xfrm>
            <a:off x="6815981" y="4258680"/>
            <a:ext cx="4702919" cy="1449021"/>
          </a:xfrm>
          <a:prstGeom prst="roundRect">
            <a:avLst>
              <a:gd name="adj" fmla="val 4534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A1D127A5-3CC6-4E9C-AEB4-787D2D283CFD}"/>
              </a:ext>
            </a:extLst>
          </p:cNvPr>
          <p:cNvSpPr/>
          <p:nvPr/>
        </p:nvSpPr>
        <p:spPr>
          <a:xfrm>
            <a:off x="6961377" y="4767519"/>
            <a:ext cx="4425492" cy="9401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F7D6FE2-0D8A-45B6-9802-92DFBFC7DEB2}"/>
              </a:ext>
            </a:extLst>
          </p:cNvPr>
          <p:cNvSpPr/>
          <p:nvPr/>
        </p:nvSpPr>
        <p:spPr>
          <a:xfrm>
            <a:off x="6961376" y="4396981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销售分析概述二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1165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C67B51-71D4-4F33-B8DD-97A60D6CBB82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第四季度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FDDAFBDB-657B-452E-88DD-EEAEB7831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727839"/>
              </p:ext>
            </p:extLst>
          </p:nvPr>
        </p:nvGraphicFramePr>
        <p:xfrm>
          <a:off x="575841" y="2090264"/>
          <a:ext cx="4429524" cy="295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C3F89E52-82BD-48A0-8E95-9B721860F814}"/>
              </a:ext>
            </a:extLst>
          </p:cNvPr>
          <p:cNvSpPr txBox="1"/>
          <p:nvPr/>
        </p:nvSpPr>
        <p:spPr>
          <a:xfrm>
            <a:off x="2073032" y="3182050"/>
            <a:ext cx="1435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50%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矩形 19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D26472F4-B960-419A-81C7-AB57EF5B4E81}"/>
              </a:ext>
            </a:extLst>
          </p:cNvPr>
          <p:cNvSpPr/>
          <p:nvPr/>
        </p:nvSpPr>
        <p:spPr>
          <a:xfrm>
            <a:off x="5150441" y="2356587"/>
            <a:ext cx="6564481" cy="12446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在此处输入你要添加的文本内容，可根据具体情况调整字号大小以及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其他状态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48509C1-8FB4-4A8E-9A9A-74D3963CECC1}"/>
              </a:ext>
            </a:extLst>
          </p:cNvPr>
          <p:cNvSpPr/>
          <p:nvPr/>
        </p:nvSpPr>
        <p:spPr>
          <a:xfrm>
            <a:off x="5150441" y="1956477"/>
            <a:ext cx="2996203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销售同比增长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83987D1-9FAC-4DA1-AA2B-C88BAB4A299F}"/>
              </a:ext>
            </a:extLst>
          </p:cNvPr>
          <p:cNvSpPr/>
          <p:nvPr/>
        </p:nvSpPr>
        <p:spPr>
          <a:xfrm>
            <a:off x="5212468" y="4001388"/>
            <a:ext cx="6306432" cy="1832143"/>
          </a:xfrm>
          <a:prstGeom prst="roundRect">
            <a:avLst>
              <a:gd name="adj" fmla="val 5832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58A3CA49-156D-487F-A98C-1EE2E98CF514}"/>
              </a:ext>
            </a:extLst>
          </p:cNvPr>
          <p:cNvSpPr/>
          <p:nvPr/>
        </p:nvSpPr>
        <p:spPr>
          <a:xfrm>
            <a:off x="5357863" y="4533920"/>
            <a:ext cx="6015961" cy="11247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5ED1531-87FF-48C5-A924-DA2E6E8059AE}"/>
              </a:ext>
            </a:extLst>
          </p:cNvPr>
          <p:cNvSpPr/>
          <p:nvPr/>
        </p:nvSpPr>
        <p:spPr>
          <a:xfrm>
            <a:off x="5357863" y="4138116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销售分析概述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850AC64-AE7C-4B04-BF53-120B0D8E1A1B}"/>
              </a:ext>
            </a:extLst>
          </p:cNvPr>
          <p:cNvSpPr/>
          <p:nvPr/>
        </p:nvSpPr>
        <p:spPr>
          <a:xfrm>
            <a:off x="1292501" y="5114677"/>
            <a:ext cx="2996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第四季度销售额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1920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8B3CBD9-4B45-400D-B2BC-B7FB84A12D77}"/>
              </a:ext>
            </a:extLst>
          </p:cNvPr>
          <p:cNvSpPr txBox="1"/>
          <p:nvPr/>
        </p:nvSpPr>
        <p:spPr>
          <a:xfrm>
            <a:off x="3726255" y="2325352"/>
            <a:ext cx="4739489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</a:rPr>
              <a:t>PART 03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964B0D-0007-4B00-B309-146DC686E8C7}"/>
              </a:ext>
            </a:extLst>
          </p:cNvPr>
          <p:cNvSpPr txBox="1"/>
          <p:nvPr/>
        </p:nvSpPr>
        <p:spPr>
          <a:xfrm>
            <a:off x="3399819" y="3054095"/>
            <a:ext cx="5392360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8000" b="1">
                <a:solidFill>
                  <a:schemeClr val="bg1"/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问题分析</a:t>
            </a:r>
            <a:endParaRPr lang="en-US" altLang="zh-CN" sz="8000" b="1" dirty="0">
              <a:solidFill>
                <a:schemeClr val="bg1"/>
              </a:solidFill>
              <a:latin typeface="+mj-ea"/>
              <a:ea typeface="+mj-ea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117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719439C-8DE7-4DA9-9377-CEF180A1A925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线上宣传方面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434F277C-E2E4-4F22-B378-74E9E6ACAB7E}"/>
              </a:ext>
            </a:extLst>
          </p:cNvPr>
          <p:cNvSpPr/>
          <p:nvPr/>
        </p:nvSpPr>
        <p:spPr>
          <a:xfrm>
            <a:off x="4426226" y="2098844"/>
            <a:ext cx="3339547" cy="2052428"/>
          </a:xfrm>
          <a:prstGeom prst="roundRect">
            <a:avLst>
              <a:gd name="adj" fmla="val 4062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957A77A-3DA8-4C2C-8D3A-37A4642A1490}"/>
              </a:ext>
            </a:extLst>
          </p:cNvPr>
          <p:cNvSpPr/>
          <p:nvPr/>
        </p:nvSpPr>
        <p:spPr>
          <a:xfrm>
            <a:off x="8179353" y="2098844"/>
            <a:ext cx="3339547" cy="2052428"/>
          </a:xfrm>
          <a:prstGeom prst="roundRect">
            <a:avLst>
              <a:gd name="adj" fmla="val 4062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D2B21CC-AAF2-40EA-9404-1BED8FBD3D2F}"/>
              </a:ext>
            </a:extLst>
          </p:cNvPr>
          <p:cNvSpPr/>
          <p:nvPr/>
        </p:nvSpPr>
        <p:spPr>
          <a:xfrm>
            <a:off x="660400" y="2098844"/>
            <a:ext cx="3339547" cy="2052428"/>
          </a:xfrm>
          <a:prstGeom prst="roundRect">
            <a:avLst>
              <a:gd name="adj" fmla="val 4062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dollar-sign-money-bag_70556">
            <a:extLst>
              <a:ext uri="{FF2B5EF4-FFF2-40B4-BE49-F238E27FC236}">
                <a16:creationId xmlns:a16="http://schemas.microsoft.com/office/drawing/2014/main" id="{5F3FBBCB-C715-4A2B-8E94-136982B78393}"/>
              </a:ext>
            </a:extLst>
          </p:cNvPr>
          <p:cNvSpPr/>
          <p:nvPr/>
        </p:nvSpPr>
        <p:spPr>
          <a:xfrm>
            <a:off x="4730109" y="2343522"/>
            <a:ext cx="307700" cy="422069"/>
          </a:xfrm>
          <a:custGeom>
            <a:avLst/>
            <a:gdLst>
              <a:gd name="T0" fmla="*/ 2618 w 3734"/>
              <a:gd name="T1" fmla="*/ 1355 h 5130"/>
              <a:gd name="T2" fmla="*/ 3043 w 3734"/>
              <a:gd name="T3" fmla="*/ 396 h 5130"/>
              <a:gd name="T4" fmla="*/ 2965 w 3734"/>
              <a:gd name="T5" fmla="*/ 209 h 5130"/>
              <a:gd name="T6" fmla="*/ 2763 w 3734"/>
              <a:gd name="T7" fmla="*/ 199 h 5130"/>
              <a:gd name="T8" fmla="*/ 2010 w 3734"/>
              <a:gd name="T9" fmla="*/ 380 h 5130"/>
              <a:gd name="T10" fmla="*/ 1239 w 3734"/>
              <a:gd name="T11" fmla="*/ 140 h 5130"/>
              <a:gd name="T12" fmla="*/ 893 w 3734"/>
              <a:gd name="T13" fmla="*/ 0 h 5130"/>
              <a:gd name="T14" fmla="*/ 666 w 3734"/>
              <a:gd name="T15" fmla="*/ 116 h 5130"/>
              <a:gd name="T16" fmla="*/ 610 w 3734"/>
              <a:gd name="T17" fmla="*/ 317 h 5130"/>
              <a:gd name="T18" fmla="*/ 976 w 3734"/>
              <a:gd name="T19" fmla="*/ 1225 h 5130"/>
              <a:gd name="T20" fmla="*/ 1087 w 3734"/>
              <a:gd name="T21" fmla="*/ 1383 h 5130"/>
              <a:gd name="T22" fmla="*/ 0 w 3734"/>
              <a:gd name="T23" fmla="*/ 3481 h 5130"/>
              <a:gd name="T24" fmla="*/ 1867 w 3734"/>
              <a:gd name="T25" fmla="*/ 5130 h 5130"/>
              <a:gd name="T26" fmla="*/ 3734 w 3734"/>
              <a:gd name="T27" fmla="*/ 3481 h 5130"/>
              <a:gd name="T28" fmla="*/ 2618 w 3734"/>
              <a:gd name="T29" fmla="*/ 1355 h 5130"/>
              <a:gd name="T30" fmla="*/ 2379 w 3734"/>
              <a:gd name="T31" fmla="*/ 3773 h 5130"/>
              <a:gd name="T32" fmla="*/ 2029 w 3734"/>
              <a:gd name="T33" fmla="*/ 3938 h 5130"/>
              <a:gd name="T34" fmla="*/ 2029 w 3734"/>
              <a:gd name="T35" fmla="*/ 4206 h 5130"/>
              <a:gd name="T36" fmla="*/ 1863 w 3734"/>
              <a:gd name="T37" fmla="*/ 4372 h 5130"/>
              <a:gd name="T38" fmla="*/ 1697 w 3734"/>
              <a:gd name="T39" fmla="*/ 4206 h 5130"/>
              <a:gd name="T40" fmla="*/ 1697 w 3734"/>
              <a:gd name="T41" fmla="*/ 3947 h 5130"/>
              <a:gd name="T42" fmla="*/ 1228 w 3734"/>
              <a:gd name="T43" fmla="*/ 3675 h 5130"/>
              <a:gd name="T44" fmla="*/ 1214 w 3734"/>
              <a:gd name="T45" fmla="*/ 3519 h 5130"/>
              <a:gd name="T46" fmla="*/ 1336 w 3734"/>
              <a:gd name="T47" fmla="*/ 3420 h 5130"/>
              <a:gd name="T48" fmla="*/ 1462 w 3734"/>
              <a:gd name="T49" fmla="*/ 3397 h 5130"/>
              <a:gd name="T50" fmla="*/ 1629 w 3734"/>
              <a:gd name="T51" fmla="*/ 3465 h 5130"/>
              <a:gd name="T52" fmla="*/ 1867 w 3734"/>
              <a:gd name="T53" fmla="*/ 3568 h 5130"/>
              <a:gd name="T54" fmla="*/ 2037 w 3734"/>
              <a:gd name="T55" fmla="*/ 3478 h 5130"/>
              <a:gd name="T56" fmla="*/ 1999 w 3734"/>
              <a:gd name="T57" fmla="*/ 3404 h 5130"/>
              <a:gd name="T58" fmla="*/ 1855 w 3734"/>
              <a:gd name="T59" fmla="*/ 3355 h 5130"/>
              <a:gd name="T60" fmla="*/ 1326 w 3734"/>
              <a:gd name="T61" fmla="*/ 3138 h 5130"/>
              <a:gd name="T62" fmla="*/ 1213 w 3734"/>
              <a:gd name="T63" fmla="*/ 2833 h 5130"/>
              <a:gd name="T64" fmla="*/ 1337 w 3734"/>
              <a:gd name="T65" fmla="*/ 2497 h 5130"/>
              <a:gd name="T66" fmla="*/ 1697 w 3734"/>
              <a:gd name="T67" fmla="*/ 2315 h 5130"/>
              <a:gd name="T68" fmla="*/ 1697 w 3734"/>
              <a:gd name="T69" fmla="*/ 2123 h 5130"/>
              <a:gd name="T70" fmla="*/ 1863 w 3734"/>
              <a:gd name="T71" fmla="*/ 1957 h 5130"/>
              <a:gd name="T72" fmla="*/ 2029 w 3734"/>
              <a:gd name="T73" fmla="*/ 2123 h 5130"/>
              <a:gd name="T74" fmla="*/ 2029 w 3734"/>
              <a:gd name="T75" fmla="*/ 2318 h 5130"/>
              <a:gd name="T76" fmla="*/ 2369 w 3734"/>
              <a:gd name="T77" fmla="*/ 2494 h 5130"/>
              <a:gd name="T78" fmla="*/ 2408 w 3734"/>
              <a:gd name="T79" fmla="*/ 2650 h 5130"/>
              <a:gd name="T80" fmla="*/ 2297 w 3734"/>
              <a:gd name="T81" fmla="*/ 2766 h 5130"/>
              <a:gd name="T82" fmla="*/ 2211 w 3734"/>
              <a:gd name="T83" fmla="*/ 2793 h 5130"/>
              <a:gd name="T84" fmla="*/ 2037 w 3734"/>
              <a:gd name="T85" fmla="*/ 2745 h 5130"/>
              <a:gd name="T86" fmla="*/ 1845 w 3734"/>
              <a:gd name="T87" fmla="*/ 2671 h 5130"/>
              <a:gd name="T88" fmla="*/ 1698 w 3734"/>
              <a:gd name="T89" fmla="*/ 2763 h 5130"/>
              <a:gd name="T90" fmla="*/ 1722 w 3734"/>
              <a:gd name="T91" fmla="*/ 2820 h 5130"/>
              <a:gd name="T92" fmla="*/ 1864 w 3734"/>
              <a:gd name="T93" fmla="*/ 2870 h 5130"/>
              <a:gd name="T94" fmla="*/ 2254 w 3734"/>
              <a:gd name="T95" fmla="*/ 2977 h 5130"/>
              <a:gd name="T96" fmla="*/ 2454 w 3734"/>
              <a:gd name="T97" fmla="*/ 3139 h 5130"/>
              <a:gd name="T98" fmla="*/ 2534 w 3734"/>
              <a:gd name="T99" fmla="*/ 3408 h 5130"/>
              <a:gd name="T100" fmla="*/ 2379 w 3734"/>
              <a:gd name="T101" fmla="*/ 3773 h 5130"/>
              <a:gd name="T102" fmla="*/ 1751 w 3734"/>
              <a:gd name="T103" fmla="*/ 1467 h 5130"/>
              <a:gd name="T104" fmla="*/ 1449 w 3734"/>
              <a:gd name="T105" fmla="*/ 1227 h 5130"/>
              <a:gd name="T106" fmla="*/ 1104 w 3734"/>
              <a:gd name="T107" fmla="*/ 679 h 5130"/>
              <a:gd name="T108" fmla="*/ 1014 w 3734"/>
              <a:gd name="T109" fmla="*/ 447 h 5130"/>
              <a:gd name="T110" fmla="*/ 1022 w 3734"/>
              <a:gd name="T111" fmla="*/ 452 h 5130"/>
              <a:gd name="T112" fmla="*/ 2010 w 3734"/>
              <a:gd name="T113" fmla="*/ 760 h 5130"/>
              <a:gd name="T114" fmla="*/ 2572 w 3734"/>
              <a:gd name="T115" fmla="*/ 678 h 5130"/>
              <a:gd name="T116" fmla="*/ 1751 w 3734"/>
              <a:gd name="T117" fmla="*/ 1467 h 5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734" h="5130">
                <a:moveTo>
                  <a:pt x="2618" y="1355"/>
                </a:moveTo>
                <a:cubicBezTo>
                  <a:pt x="2834" y="1083"/>
                  <a:pt x="2986" y="733"/>
                  <a:pt x="3043" y="396"/>
                </a:cubicBezTo>
                <a:cubicBezTo>
                  <a:pt x="3055" y="324"/>
                  <a:pt x="3025" y="251"/>
                  <a:pt x="2965" y="209"/>
                </a:cubicBezTo>
                <a:cubicBezTo>
                  <a:pt x="2905" y="167"/>
                  <a:pt x="2826" y="163"/>
                  <a:pt x="2763" y="199"/>
                </a:cubicBezTo>
                <a:cubicBezTo>
                  <a:pt x="2759" y="201"/>
                  <a:pt x="2435" y="380"/>
                  <a:pt x="2010" y="380"/>
                </a:cubicBezTo>
                <a:cubicBezTo>
                  <a:pt x="1727" y="380"/>
                  <a:pt x="1468" y="299"/>
                  <a:pt x="1239" y="140"/>
                </a:cubicBezTo>
                <a:cubicBezTo>
                  <a:pt x="1101" y="44"/>
                  <a:pt x="991" y="0"/>
                  <a:pt x="893" y="0"/>
                </a:cubicBezTo>
                <a:cubicBezTo>
                  <a:pt x="800" y="0"/>
                  <a:pt x="717" y="42"/>
                  <a:pt x="666" y="116"/>
                </a:cubicBezTo>
                <a:cubicBezTo>
                  <a:pt x="629" y="170"/>
                  <a:pt x="610" y="237"/>
                  <a:pt x="610" y="317"/>
                </a:cubicBezTo>
                <a:cubicBezTo>
                  <a:pt x="610" y="577"/>
                  <a:pt x="807" y="968"/>
                  <a:pt x="976" y="1225"/>
                </a:cubicBezTo>
                <a:cubicBezTo>
                  <a:pt x="1010" y="1277"/>
                  <a:pt x="1047" y="1330"/>
                  <a:pt x="1087" y="1383"/>
                </a:cubicBezTo>
                <a:cubicBezTo>
                  <a:pt x="559" y="1903"/>
                  <a:pt x="0" y="2742"/>
                  <a:pt x="0" y="3481"/>
                </a:cubicBezTo>
                <a:cubicBezTo>
                  <a:pt x="0" y="4654"/>
                  <a:pt x="836" y="5130"/>
                  <a:pt x="1867" y="5130"/>
                </a:cubicBezTo>
                <a:cubicBezTo>
                  <a:pt x="2898" y="5130"/>
                  <a:pt x="3734" y="4654"/>
                  <a:pt x="3734" y="3481"/>
                </a:cubicBezTo>
                <a:cubicBezTo>
                  <a:pt x="3734" y="2728"/>
                  <a:pt x="3155" y="1872"/>
                  <a:pt x="2618" y="1355"/>
                </a:cubicBezTo>
                <a:close/>
                <a:moveTo>
                  <a:pt x="2379" y="3773"/>
                </a:moveTo>
                <a:cubicBezTo>
                  <a:pt x="2291" y="3856"/>
                  <a:pt x="2174" y="3912"/>
                  <a:pt x="2029" y="3938"/>
                </a:cubicBezTo>
                <a:lnTo>
                  <a:pt x="2029" y="4206"/>
                </a:lnTo>
                <a:cubicBezTo>
                  <a:pt x="2029" y="4298"/>
                  <a:pt x="1955" y="4372"/>
                  <a:pt x="1863" y="4372"/>
                </a:cubicBezTo>
                <a:cubicBezTo>
                  <a:pt x="1771" y="4372"/>
                  <a:pt x="1697" y="4298"/>
                  <a:pt x="1697" y="4206"/>
                </a:cubicBezTo>
                <a:lnTo>
                  <a:pt x="1697" y="3947"/>
                </a:lnTo>
                <a:cubicBezTo>
                  <a:pt x="1486" y="3919"/>
                  <a:pt x="1328" y="3827"/>
                  <a:pt x="1228" y="3675"/>
                </a:cubicBezTo>
                <a:cubicBezTo>
                  <a:pt x="1197" y="3629"/>
                  <a:pt x="1192" y="3570"/>
                  <a:pt x="1214" y="3519"/>
                </a:cubicBezTo>
                <a:cubicBezTo>
                  <a:pt x="1236" y="3467"/>
                  <a:pt x="1282" y="3430"/>
                  <a:pt x="1336" y="3420"/>
                </a:cubicBezTo>
                <a:lnTo>
                  <a:pt x="1462" y="3397"/>
                </a:lnTo>
                <a:cubicBezTo>
                  <a:pt x="1526" y="3385"/>
                  <a:pt x="1592" y="3412"/>
                  <a:pt x="1629" y="3465"/>
                </a:cubicBezTo>
                <a:cubicBezTo>
                  <a:pt x="1676" y="3533"/>
                  <a:pt x="1756" y="3568"/>
                  <a:pt x="1867" y="3568"/>
                </a:cubicBezTo>
                <a:cubicBezTo>
                  <a:pt x="2037" y="3568"/>
                  <a:pt x="2037" y="3500"/>
                  <a:pt x="2037" y="3478"/>
                </a:cubicBezTo>
                <a:cubicBezTo>
                  <a:pt x="2037" y="3446"/>
                  <a:pt x="2025" y="3422"/>
                  <a:pt x="1999" y="3404"/>
                </a:cubicBezTo>
                <a:cubicBezTo>
                  <a:pt x="1972" y="3386"/>
                  <a:pt x="1924" y="3369"/>
                  <a:pt x="1855" y="3355"/>
                </a:cubicBezTo>
                <a:cubicBezTo>
                  <a:pt x="1579" y="3299"/>
                  <a:pt x="1401" y="3226"/>
                  <a:pt x="1326" y="3138"/>
                </a:cubicBezTo>
                <a:cubicBezTo>
                  <a:pt x="1250" y="3049"/>
                  <a:pt x="1213" y="2949"/>
                  <a:pt x="1213" y="2833"/>
                </a:cubicBezTo>
                <a:cubicBezTo>
                  <a:pt x="1213" y="2708"/>
                  <a:pt x="1255" y="2594"/>
                  <a:pt x="1337" y="2497"/>
                </a:cubicBezTo>
                <a:cubicBezTo>
                  <a:pt x="1416" y="2403"/>
                  <a:pt x="1537" y="2341"/>
                  <a:pt x="1697" y="2315"/>
                </a:cubicBezTo>
                <a:lnTo>
                  <a:pt x="1697" y="2123"/>
                </a:lnTo>
                <a:cubicBezTo>
                  <a:pt x="1697" y="2031"/>
                  <a:pt x="1771" y="1957"/>
                  <a:pt x="1863" y="1957"/>
                </a:cubicBezTo>
                <a:cubicBezTo>
                  <a:pt x="1955" y="1957"/>
                  <a:pt x="2029" y="2031"/>
                  <a:pt x="2029" y="2123"/>
                </a:cubicBezTo>
                <a:lnTo>
                  <a:pt x="2029" y="2318"/>
                </a:lnTo>
                <a:cubicBezTo>
                  <a:pt x="2172" y="2345"/>
                  <a:pt x="2284" y="2403"/>
                  <a:pt x="2369" y="2494"/>
                </a:cubicBezTo>
                <a:cubicBezTo>
                  <a:pt x="2408" y="2536"/>
                  <a:pt x="2423" y="2595"/>
                  <a:pt x="2408" y="2650"/>
                </a:cubicBezTo>
                <a:cubicBezTo>
                  <a:pt x="2393" y="2705"/>
                  <a:pt x="2351" y="2749"/>
                  <a:pt x="2297" y="2766"/>
                </a:cubicBezTo>
                <a:lnTo>
                  <a:pt x="2211" y="2793"/>
                </a:lnTo>
                <a:cubicBezTo>
                  <a:pt x="2148" y="2813"/>
                  <a:pt x="2080" y="2794"/>
                  <a:pt x="2037" y="2745"/>
                </a:cubicBezTo>
                <a:cubicBezTo>
                  <a:pt x="1993" y="2696"/>
                  <a:pt x="1929" y="2671"/>
                  <a:pt x="1845" y="2671"/>
                </a:cubicBezTo>
                <a:cubicBezTo>
                  <a:pt x="1778" y="2671"/>
                  <a:pt x="1698" y="2687"/>
                  <a:pt x="1698" y="2763"/>
                </a:cubicBezTo>
                <a:cubicBezTo>
                  <a:pt x="1698" y="2785"/>
                  <a:pt x="1706" y="2805"/>
                  <a:pt x="1722" y="2820"/>
                </a:cubicBezTo>
                <a:cubicBezTo>
                  <a:pt x="1738" y="2836"/>
                  <a:pt x="1786" y="2853"/>
                  <a:pt x="1864" y="2870"/>
                </a:cubicBezTo>
                <a:cubicBezTo>
                  <a:pt x="2044" y="2910"/>
                  <a:pt x="2175" y="2945"/>
                  <a:pt x="2254" y="2977"/>
                </a:cubicBezTo>
                <a:cubicBezTo>
                  <a:pt x="2334" y="3009"/>
                  <a:pt x="2401" y="3063"/>
                  <a:pt x="2454" y="3139"/>
                </a:cubicBezTo>
                <a:cubicBezTo>
                  <a:pt x="2507" y="3214"/>
                  <a:pt x="2534" y="3305"/>
                  <a:pt x="2534" y="3408"/>
                </a:cubicBezTo>
                <a:cubicBezTo>
                  <a:pt x="2534" y="3552"/>
                  <a:pt x="2482" y="3675"/>
                  <a:pt x="2379" y="3773"/>
                </a:cubicBezTo>
                <a:close/>
                <a:moveTo>
                  <a:pt x="1751" y="1467"/>
                </a:moveTo>
                <a:cubicBezTo>
                  <a:pt x="1716" y="1467"/>
                  <a:pt x="1608" y="1416"/>
                  <a:pt x="1449" y="1227"/>
                </a:cubicBezTo>
                <a:cubicBezTo>
                  <a:pt x="1321" y="1075"/>
                  <a:pt x="1196" y="875"/>
                  <a:pt x="1104" y="679"/>
                </a:cubicBezTo>
                <a:cubicBezTo>
                  <a:pt x="1060" y="583"/>
                  <a:pt x="1032" y="506"/>
                  <a:pt x="1014" y="447"/>
                </a:cubicBezTo>
                <a:cubicBezTo>
                  <a:pt x="1017" y="449"/>
                  <a:pt x="1019" y="450"/>
                  <a:pt x="1022" y="452"/>
                </a:cubicBezTo>
                <a:cubicBezTo>
                  <a:pt x="1316" y="656"/>
                  <a:pt x="1648" y="760"/>
                  <a:pt x="2010" y="760"/>
                </a:cubicBezTo>
                <a:cubicBezTo>
                  <a:pt x="2224" y="760"/>
                  <a:pt x="2418" y="723"/>
                  <a:pt x="2572" y="678"/>
                </a:cubicBezTo>
                <a:cubicBezTo>
                  <a:pt x="2399" y="1125"/>
                  <a:pt x="2062" y="1467"/>
                  <a:pt x="1751" y="1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iconfont-1065-714762">
            <a:extLst>
              <a:ext uri="{FF2B5EF4-FFF2-40B4-BE49-F238E27FC236}">
                <a16:creationId xmlns:a16="http://schemas.microsoft.com/office/drawing/2014/main" id="{45CA103B-E13C-4F36-A894-495523EA635F}"/>
              </a:ext>
            </a:extLst>
          </p:cNvPr>
          <p:cNvSpPr/>
          <p:nvPr/>
        </p:nvSpPr>
        <p:spPr>
          <a:xfrm>
            <a:off x="8361048" y="2330713"/>
            <a:ext cx="444365" cy="427826"/>
          </a:xfrm>
          <a:custGeom>
            <a:avLst/>
            <a:gdLst>
              <a:gd name="T0" fmla="*/ 12678 w 13044"/>
              <a:gd name="T1" fmla="*/ 579 h 12556"/>
              <a:gd name="T2" fmla="*/ 9509 w 13044"/>
              <a:gd name="T3" fmla="*/ 1250 h 12556"/>
              <a:gd name="T4" fmla="*/ 4724 w 13044"/>
              <a:gd name="T5" fmla="*/ 7253 h 12556"/>
              <a:gd name="T6" fmla="*/ 4602 w 13044"/>
              <a:gd name="T7" fmla="*/ 7497 h 12556"/>
              <a:gd name="T8" fmla="*/ 5090 w 13044"/>
              <a:gd name="T9" fmla="*/ 7771 h 12556"/>
              <a:gd name="T10" fmla="*/ 5212 w 13044"/>
              <a:gd name="T11" fmla="*/ 7528 h 12556"/>
              <a:gd name="T12" fmla="*/ 6400 w 13044"/>
              <a:gd name="T13" fmla="*/ 5577 h 12556"/>
              <a:gd name="T14" fmla="*/ 6431 w 13044"/>
              <a:gd name="T15" fmla="*/ 5577 h 12556"/>
              <a:gd name="T16" fmla="*/ 9478 w 13044"/>
              <a:gd name="T17" fmla="*/ 5638 h 12556"/>
              <a:gd name="T18" fmla="*/ 11185 w 13044"/>
              <a:gd name="T19" fmla="*/ 3413 h 12556"/>
              <a:gd name="T20" fmla="*/ 12892 w 13044"/>
              <a:gd name="T21" fmla="*/ 1768 h 12556"/>
              <a:gd name="T22" fmla="*/ 12678 w 13044"/>
              <a:gd name="T23" fmla="*/ 579 h 12556"/>
              <a:gd name="T24" fmla="*/ 8777 w 13044"/>
              <a:gd name="T25" fmla="*/ 7619 h 12556"/>
              <a:gd name="T26" fmla="*/ 7894 w 13044"/>
              <a:gd name="T27" fmla="*/ 6766 h 12556"/>
              <a:gd name="T28" fmla="*/ 7741 w 13044"/>
              <a:gd name="T29" fmla="*/ 6766 h 12556"/>
              <a:gd name="T30" fmla="*/ 7162 w 13044"/>
              <a:gd name="T31" fmla="*/ 7101 h 12556"/>
              <a:gd name="T32" fmla="*/ 6979 w 13044"/>
              <a:gd name="T33" fmla="*/ 7832 h 12556"/>
              <a:gd name="T34" fmla="*/ 6492 w 13044"/>
              <a:gd name="T35" fmla="*/ 9722 h 12556"/>
              <a:gd name="T36" fmla="*/ 4785 w 13044"/>
              <a:gd name="T37" fmla="*/ 10667 h 12556"/>
              <a:gd name="T38" fmla="*/ 4511 w 13044"/>
              <a:gd name="T39" fmla="*/ 10697 h 12556"/>
              <a:gd name="T40" fmla="*/ 4511 w 13044"/>
              <a:gd name="T41" fmla="*/ 10697 h 12556"/>
              <a:gd name="T42" fmla="*/ 2042 w 13044"/>
              <a:gd name="T43" fmla="*/ 8625 h 12556"/>
              <a:gd name="T44" fmla="*/ 2469 w 13044"/>
              <a:gd name="T45" fmla="*/ 6735 h 12556"/>
              <a:gd name="T46" fmla="*/ 4115 w 13044"/>
              <a:gd name="T47" fmla="*/ 5730 h 12556"/>
              <a:gd name="T48" fmla="*/ 4755 w 13044"/>
              <a:gd name="T49" fmla="*/ 5394 h 12556"/>
              <a:gd name="T50" fmla="*/ 4937 w 13044"/>
              <a:gd name="T51" fmla="*/ 4632 h 12556"/>
              <a:gd name="T52" fmla="*/ 3993 w 13044"/>
              <a:gd name="T53" fmla="*/ 3901 h 12556"/>
              <a:gd name="T54" fmla="*/ 3871 w 13044"/>
              <a:gd name="T55" fmla="*/ 3901 h 12556"/>
              <a:gd name="T56" fmla="*/ 884 w 13044"/>
              <a:gd name="T57" fmla="*/ 5790 h 12556"/>
              <a:gd name="T58" fmla="*/ 305 w 13044"/>
              <a:gd name="T59" fmla="*/ 9295 h 12556"/>
              <a:gd name="T60" fmla="*/ 4480 w 13044"/>
              <a:gd name="T61" fmla="*/ 12556 h 12556"/>
              <a:gd name="T62" fmla="*/ 4602 w 13044"/>
              <a:gd name="T63" fmla="*/ 12556 h 12556"/>
              <a:gd name="T64" fmla="*/ 7802 w 13044"/>
              <a:gd name="T65" fmla="*/ 11002 h 12556"/>
              <a:gd name="T66" fmla="*/ 8777 w 13044"/>
              <a:gd name="T67" fmla="*/ 7619 h 12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044" h="12556">
                <a:moveTo>
                  <a:pt x="12678" y="579"/>
                </a:moveTo>
                <a:cubicBezTo>
                  <a:pt x="12160" y="183"/>
                  <a:pt x="11185" y="0"/>
                  <a:pt x="9509" y="1250"/>
                </a:cubicBezTo>
                <a:cubicBezTo>
                  <a:pt x="6827" y="3261"/>
                  <a:pt x="4816" y="7070"/>
                  <a:pt x="4724" y="7253"/>
                </a:cubicBezTo>
                <a:lnTo>
                  <a:pt x="4602" y="7497"/>
                </a:lnTo>
                <a:lnTo>
                  <a:pt x="5090" y="7771"/>
                </a:lnTo>
                <a:lnTo>
                  <a:pt x="5212" y="7528"/>
                </a:lnTo>
                <a:cubicBezTo>
                  <a:pt x="5212" y="7497"/>
                  <a:pt x="5669" y="6674"/>
                  <a:pt x="6400" y="5577"/>
                </a:cubicBezTo>
                <a:lnTo>
                  <a:pt x="6431" y="5577"/>
                </a:lnTo>
                <a:cubicBezTo>
                  <a:pt x="7589" y="6065"/>
                  <a:pt x="8625" y="6095"/>
                  <a:pt x="9478" y="5638"/>
                </a:cubicBezTo>
                <a:cubicBezTo>
                  <a:pt x="10576" y="5059"/>
                  <a:pt x="11033" y="3870"/>
                  <a:pt x="11185" y="3413"/>
                </a:cubicBezTo>
                <a:cubicBezTo>
                  <a:pt x="12099" y="3230"/>
                  <a:pt x="12709" y="2469"/>
                  <a:pt x="12892" y="1768"/>
                </a:cubicBezTo>
                <a:cubicBezTo>
                  <a:pt x="13044" y="1219"/>
                  <a:pt x="12983" y="792"/>
                  <a:pt x="12678" y="579"/>
                </a:cubicBezTo>
                <a:close/>
                <a:moveTo>
                  <a:pt x="8777" y="7619"/>
                </a:moveTo>
                <a:cubicBezTo>
                  <a:pt x="8747" y="7314"/>
                  <a:pt x="8534" y="6766"/>
                  <a:pt x="7894" y="6766"/>
                </a:cubicBezTo>
                <a:lnTo>
                  <a:pt x="7741" y="6766"/>
                </a:lnTo>
                <a:cubicBezTo>
                  <a:pt x="7497" y="6796"/>
                  <a:pt x="7284" y="6918"/>
                  <a:pt x="7162" y="7101"/>
                </a:cubicBezTo>
                <a:cubicBezTo>
                  <a:pt x="6918" y="7406"/>
                  <a:pt x="6979" y="7802"/>
                  <a:pt x="6979" y="7832"/>
                </a:cubicBezTo>
                <a:cubicBezTo>
                  <a:pt x="7071" y="8503"/>
                  <a:pt x="6888" y="9173"/>
                  <a:pt x="6492" y="9722"/>
                </a:cubicBezTo>
                <a:cubicBezTo>
                  <a:pt x="6065" y="10270"/>
                  <a:pt x="5486" y="10606"/>
                  <a:pt x="4785" y="10667"/>
                </a:cubicBezTo>
                <a:cubicBezTo>
                  <a:pt x="4694" y="10667"/>
                  <a:pt x="4602" y="10697"/>
                  <a:pt x="4511" y="10697"/>
                </a:cubicBezTo>
                <a:lnTo>
                  <a:pt x="4511" y="10697"/>
                </a:lnTo>
                <a:cubicBezTo>
                  <a:pt x="3292" y="10697"/>
                  <a:pt x="2256" y="9813"/>
                  <a:pt x="2042" y="8625"/>
                </a:cubicBezTo>
                <a:cubicBezTo>
                  <a:pt x="1920" y="7954"/>
                  <a:pt x="2073" y="7284"/>
                  <a:pt x="2469" y="6735"/>
                </a:cubicBezTo>
                <a:cubicBezTo>
                  <a:pt x="2865" y="6187"/>
                  <a:pt x="3475" y="5821"/>
                  <a:pt x="4115" y="5730"/>
                </a:cubicBezTo>
                <a:cubicBezTo>
                  <a:pt x="4145" y="5730"/>
                  <a:pt x="4511" y="5699"/>
                  <a:pt x="4755" y="5394"/>
                </a:cubicBezTo>
                <a:cubicBezTo>
                  <a:pt x="4876" y="5242"/>
                  <a:pt x="4998" y="4998"/>
                  <a:pt x="4937" y="4632"/>
                </a:cubicBezTo>
                <a:cubicBezTo>
                  <a:pt x="4876" y="4175"/>
                  <a:pt x="4511" y="3901"/>
                  <a:pt x="3993" y="3901"/>
                </a:cubicBezTo>
                <a:lnTo>
                  <a:pt x="3871" y="3901"/>
                </a:lnTo>
                <a:cubicBezTo>
                  <a:pt x="2652" y="4084"/>
                  <a:pt x="1555" y="4754"/>
                  <a:pt x="884" y="5790"/>
                </a:cubicBezTo>
                <a:cubicBezTo>
                  <a:pt x="214" y="6827"/>
                  <a:pt x="0" y="8076"/>
                  <a:pt x="305" y="9295"/>
                </a:cubicBezTo>
                <a:cubicBezTo>
                  <a:pt x="793" y="11185"/>
                  <a:pt x="2560" y="12556"/>
                  <a:pt x="4480" y="12556"/>
                </a:cubicBezTo>
                <a:lnTo>
                  <a:pt x="4602" y="12556"/>
                </a:lnTo>
                <a:cubicBezTo>
                  <a:pt x="5852" y="12526"/>
                  <a:pt x="7010" y="11947"/>
                  <a:pt x="7802" y="11002"/>
                </a:cubicBezTo>
                <a:cubicBezTo>
                  <a:pt x="8595" y="10057"/>
                  <a:pt x="8960" y="8838"/>
                  <a:pt x="8777" y="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iconfont-11122-3633784">
            <a:extLst>
              <a:ext uri="{FF2B5EF4-FFF2-40B4-BE49-F238E27FC236}">
                <a16:creationId xmlns:a16="http://schemas.microsoft.com/office/drawing/2014/main" id="{5530F7ED-C842-4C6D-A04D-4674AC3B8CF6}"/>
              </a:ext>
            </a:extLst>
          </p:cNvPr>
          <p:cNvSpPr/>
          <p:nvPr/>
        </p:nvSpPr>
        <p:spPr>
          <a:xfrm>
            <a:off x="984659" y="2356095"/>
            <a:ext cx="418526" cy="396922"/>
          </a:xfrm>
          <a:custGeom>
            <a:avLst/>
            <a:gdLst>
              <a:gd name="T0" fmla="*/ 5601 w 11203"/>
              <a:gd name="T1" fmla="*/ 0 h 11202"/>
              <a:gd name="T2" fmla="*/ 0 w 11203"/>
              <a:gd name="T3" fmla="*/ 5601 h 11202"/>
              <a:gd name="T4" fmla="*/ 5603 w 11203"/>
              <a:gd name="T5" fmla="*/ 11202 h 11202"/>
              <a:gd name="T6" fmla="*/ 11203 w 11203"/>
              <a:gd name="T7" fmla="*/ 5601 h 11202"/>
              <a:gd name="T8" fmla="*/ 5601 w 11203"/>
              <a:gd name="T9" fmla="*/ 0 h 11202"/>
              <a:gd name="T10" fmla="*/ 8403 w 11203"/>
              <a:gd name="T11" fmla="*/ 6218 h 11202"/>
              <a:gd name="T12" fmla="*/ 5429 w 11203"/>
              <a:gd name="T13" fmla="*/ 6218 h 11202"/>
              <a:gd name="T14" fmla="*/ 5250 w 11203"/>
              <a:gd name="T15" fmla="*/ 6182 h 11202"/>
              <a:gd name="T16" fmla="*/ 4970 w 11203"/>
              <a:gd name="T17" fmla="*/ 5760 h 11202"/>
              <a:gd name="T18" fmla="*/ 4970 w 11203"/>
              <a:gd name="T19" fmla="*/ 2786 h 11202"/>
              <a:gd name="T20" fmla="*/ 5429 w 11203"/>
              <a:gd name="T21" fmla="*/ 2327 h 11202"/>
              <a:gd name="T22" fmla="*/ 5889 w 11203"/>
              <a:gd name="T23" fmla="*/ 2786 h 11202"/>
              <a:gd name="T24" fmla="*/ 5889 w 11203"/>
              <a:gd name="T25" fmla="*/ 5301 h 11202"/>
              <a:gd name="T26" fmla="*/ 8404 w 11203"/>
              <a:gd name="T27" fmla="*/ 5301 h 11202"/>
              <a:gd name="T28" fmla="*/ 8863 w 11203"/>
              <a:gd name="T29" fmla="*/ 5760 h 11202"/>
              <a:gd name="T30" fmla="*/ 8403 w 11203"/>
              <a:gd name="T31" fmla="*/ 6218 h 1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203" h="11202">
                <a:moveTo>
                  <a:pt x="5601" y="0"/>
                </a:moveTo>
                <a:cubicBezTo>
                  <a:pt x="2507" y="0"/>
                  <a:pt x="0" y="2507"/>
                  <a:pt x="0" y="5601"/>
                </a:cubicBezTo>
                <a:cubicBezTo>
                  <a:pt x="0" y="8695"/>
                  <a:pt x="2509" y="11202"/>
                  <a:pt x="5603" y="11202"/>
                </a:cubicBezTo>
                <a:cubicBezTo>
                  <a:pt x="8695" y="11202"/>
                  <a:pt x="11203" y="8695"/>
                  <a:pt x="11203" y="5601"/>
                </a:cubicBezTo>
                <a:cubicBezTo>
                  <a:pt x="11203" y="2507"/>
                  <a:pt x="8695" y="0"/>
                  <a:pt x="5601" y="0"/>
                </a:cubicBezTo>
                <a:close/>
                <a:moveTo>
                  <a:pt x="8403" y="6218"/>
                </a:moveTo>
                <a:lnTo>
                  <a:pt x="5429" y="6218"/>
                </a:lnTo>
                <a:cubicBezTo>
                  <a:pt x="5366" y="6218"/>
                  <a:pt x="5305" y="6206"/>
                  <a:pt x="5250" y="6182"/>
                </a:cubicBezTo>
                <a:cubicBezTo>
                  <a:pt x="5085" y="6112"/>
                  <a:pt x="4970" y="5950"/>
                  <a:pt x="4970" y="5760"/>
                </a:cubicBezTo>
                <a:lnTo>
                  <a:pt x="4970" y="2786"/>
                </a:lnTo>
                <a:cubicBezTo>
                  <a:pt x="4970" y="2532"/>
                  <a:pt x="5175" y="2327"/>
                  <a:pt x="5429" y="2327"/>
                </a:cubicBezTo>
                <a:cubicBezTo>
                  <a:pt x="5683" y="2327"/>
                  <a:pt x="5889" y="2532"/>
                  <a:pt x="5889" y="2786"/>
                </a:cubicBezTo>
                <a:lnTo>
                  <a:pt x="5889" y="5301"/>
                </a:lnTo>
                <a:lnTo>
                  <a:pt x="8404" y="5301"/>
                </a:lnTo>
                <a:cubicBezTo>
                  <a:pt x="8657" y="5301"/>
                  <a:pt x="8863" y="5506"/>
                  <a:pt x="8863" y="5760"/>
                </a:cubicBezTo>
                <a:cubicBezTo>
                  <a:pt x="8863" y="6013"/>
                  <a:pt x="8656" y="6218"/>
                  <a:pt x="8403" y="6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8A9C1BA-69AE-47E6-9607-D5F7EF340335}"/>
              </a:ext>
            </a:extLst>
          </p:cNvPr>
          <p:cNvSpPr txBox="1"/>
          <p:nvPr/>
        </p:nvSpPr>
        <p:spPr>
          <a:xfrm>
            <a:off x="1452189" y="2389285"/>
            <a:ext cx="182802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时间控制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847BEDB-CBC6-489D-ABE3-218CAD9A88AC}"/>
              </a:ext>
            </a:extLst>
          </p:cNvPr>
          <p:cNvSpPr txBox="1"/>
          <p:nvPr/>
        </p:nvSpPr>
        <p:spPr>
          <a:xfrm>
            <a:off x="5089783" y="2384621"/>
            <a:ext cx="182802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预算成本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68F2BC-72A2-44B0-B0D7-DC01D8FC25C8}"/>
              </a:ext>
            </a:extLst>
          </p:cNvPr>
          <p:cNvSpPr txBox="1"/>
          <p:nvPr/>
        </p:nvSpPr>
        <p:spPr>
          <a:xfrm>
            <a:off x="8805413" y="2383514"/>
            <a:ext cx="182802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设计效果</a:t>
            </a:r>
          </a:p>
        </p:txBody>
      </p:sp>
      <p:sp>
        <p:nvSpPr>
          <p:cNvPr id="14" name="矩形 13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8EC8A47B-BFD5-4718-900E-455EC0A624CC}"/>
              </a:ext>
            </a:extLst>
          </p:cNvPr>
          <p:cNvSpPr/>
          <p:nvPr/>
        </p:nvSpPr>
        <p:spPr>
          <a:xfrm>
            <a:off x="887217" y="2837134"/>
            <a:ext cx="2988665" cy="11247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5" name="矩形 14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ABB1FF34-7991-4419-B230-27F4E3AB5DC8}"/>
              </a:ext>
            </a:extLst>
          </p:cNvPr>
          <p:cNvSpPr/>
          <p:nvPr/>
        </p:nvSpPr>
        <p:spPr>
          <a:xfrm>
            <a:off x="4601666" y="2837134"/>
            <a:ext cx="2988665" cy="11247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6" name="矩形 15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07E86EEA-847B-404D-9118-CFA48464E930}"/>
              </a:ext>
            </a:extLst>
          </p:cNvPr>
          <p:cNvSpPr/>
          <p:nvPr/>
        </p:nvSpPr>
        <p:spPr>
          <a:xfrm>
            <a:off x="8361048" y="2837134"/>
            <a:ext cx="2988665" cy="11247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20" name="矩形 19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D6539003-0ACC-4042-9F93-9CFBB8B95C79}"/>
              </a:ext>
            </a:extLst>
          </p:cNvPr>
          <p:cNvSpPr/>
          <p:nvPr/>
        </p:nvSpPr>
        <p:spPr>
          <a:xfrm>
            <a:off x="604248" y="4804258"/>
            <a:ext cx="11093172" cy="12446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在此处输入你要添加的文本内容，可根据具体情况调整字号大小以及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其他状态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D76DF68-FD00-479B-8BB8-955FF4E80D02}"/>
              </a:ext>
            </a:extLst>
          </p:cNvPr>
          <p:cNvSpPr/>
          <p:nvPr/>
        </p:nvSpPr>
        <p:spPr>
          <a:xfrm>
            <a:off x="604246" y="4404148"/>
            <a:ext cx="2996203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分析总结概述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27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2DE3AC0-23C9-4450-AE9D-445F669BC8FF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线下宣传方面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F39982-4813-42EA-8267-8F7C916695F9}"/>
              </a:ext>
            </a:extLst>
          </p:cNvPr>
          <p:cNvSpPr/>
          <p:nvPr/>
        </p:nvSpPr>
        <p:spPr>
          <a:xfrm>
            <a:off x="2531976" y="2380891"/>
            <a:ext cx="8999624" cy="2977174"/>
          </a:xfrm>
          <a:prstGeom prst="roundRect">
            <a:avLst>
              <a:gd name="adj" fmla="val 985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2A0C93D-BC48-48A1-A941-DF6C11F791D1}"/>
              </a:ext>
            </a:extLst>
          </p:cNvPr>
          <p:cNvSpPr/>
          <p:nvPr/>
        </p:nvSpPr>
        <p:spPr>
          <a:xfrm>
            <a:off x="660400" y="1967535"/>
            <a:ext cx="3743152" cy="3743152"/>
          </a:xfrm>
          <a:prstGeom prst="ellipse">
            <a:avLst/>
          </a:prstGeom>
          <a:blipFill dpi="0" rotWithShape="1">
            <a:blip r:embed="rId2"/>
            <a:srcRect/>
            <a:tile tx="0" ty="-400050" sx="100000" sy="100000" flip="none" algn="tl"/>
          </a:blip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5A976691-A62B-416B-963B-1AA6A5857218}"/>
              </a:ext>
            </a:extLst>
          </p:cNvPr>
          <p:cNvSpPr/>
          <p:nvPr/>
        </p:nvSpPr>
        <p:spPr>
          <a:xfrm>
            <a:off x="4801272" y="3023173"/>
            <a:ext cx="6370311" cy="23348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B9AAFCD-2655-452B-859A-CB1680525116}"/>
              </a:ext>
            </a:extLst>
          </p:cNvPr>
          <p:cNvSpPr/>
          <p:nvPr/>
        </p:nvSpPr>
        <p:spPr>
          <a:xfrm>
            <a:off x="4801272" y="2627369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分析概述</a:t>
            </a:r>
          </a:p>
        </p:txBody>
      </p:sp>
    </p:spTree>
    <p:extLst>
      <p:ext uri="{BB962C8B-B14F-4D97-AF65-F5344CB8AC3E}">
        <p14:creationId xmlns:p14="http://schemas.microsoft.com/office/powerpoint/2010/main" val="81755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8AEBE-2FB6-423C-8662-607807C3346D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整体预算投入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FB1C2EC-1C7B-4DBB-87CE-F7F39D392B0B}"/>
              </a:ext>
            </a:extLst>
          </p:cNvPr>
          <p:cNvSpPr/>
          <p:nvPr/>
        </p:nvSpPr>
        <p:spPr>
          <a:xfrm>
            <a:off x="660400" y="3803374"/>
            <a:ext cx="10871200" cy="2245575"/>
          </a:xfrm>
          <a:prstGeom prst="roundRect">
            <a:avLst>
              <a:gd name="adj" fmla="val 7186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3862CE3-7842-404D-A09E-FCA1055D7620}"/>
              </a:ext>
            </a:extLst>
          </p:cNvPr>
          <p:cNvSpPr/>
          <p:nvPr/>
        </p:nvSpPr>
        <p:spPr>
          <a:xfrm>
            <a:off x="988179" y="1795670"/>
            <a:ext cx="3551583" cy="4015408"/>
          </a:xfrm>
          <a:prstGeom prst="roundRect">
            <a:avLst>
              <a:gd name="adj" fmla="val 5100"/>
            </a:avLst>
          </a:prstGeom>
          <a:blipFill dpi="0" rotWithShape="1">
            <a:blip r:embed="rId2"/>
            <a:srcRect/>
            <a:tile tx="0" ty="-400050" sx="100000" sy="100000" flip="none" algn="tl"/>
          </a:blip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9B4E3F26-C3C9-4681-B3C3-DD8CC3383424}"/>
              </a:ext>
            </a:extLst>
          </p:cNvPr>
          <p:cNvSpPr/>
          <p:nvPr/>
        </p:nvSpPr>
        <p:spPr>
          <a:xfrm>
            <a:off x="4923989" y="2218395"/>
            <a:ext cx="6870446" cy="12446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在此处输入你要添加的文本内容，可根据具体情况调整字号大小以及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其他状态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E803BD-216C-41EC-B62C-50255159FC38}"/>
              </a:ext>
            </a:extLst>
          </p:cNvPr>
          <p:cNvSpPr/>
          <p:nvPr/>
        </p:nvSpPr>
        <p:spPr>
          <a:xfrm>
            <a:off x="4923989" y="1818285"/>
            <a:ext cx="2996203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前期计划不充分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矩形 8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36084ED2-A1EC-44DA-8BF2-C61B1D6A660B}"/>
              </a:ext>
            </a:extLst>
          </p:cNvPr>
          <p:cNvSpPr/>
          <p:nvPr/>
        </p:nvSpPr>
        <p:spPr>
          <a:xfrm>
            <a:off x="4923989" y="4426154"/>
            <a:ext cx="6486133" cy="12446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在此处输入你要添加的文本内容，可根据具体情况调整字号大小以及</a:t>
            </a: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其他状态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5FBD583-856B-4472-A10B-193EC3AEA305}"/>
              </a:ext>
            </a:extLst>
          </p:cNvPr>
          <p:cNvSpPr/>
          <p:nvPr/>
        </p:nvSpPr>
        <p:spPr>
          <a:xfrm>
            <a:off x="4923989" y="4026044"/>
            <a:ext cx="2996203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后期反馈不及时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27725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106F1C6-FB08-44D9-B52C-541D25DB81AD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项目数据分析</a:t>
            </a:r>
          </a:p>
        </p:txBody>
      </p:sp>
      <p:sp>
        <p:nvSpPr>
          <p:cNvPr id="4" name="矩形 3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6BD594FE-83A7-4B78-BCDC-1CED49754910}"/>
              </a:ext>
            </a:extLst>
          </p:cNvPr>
          <p:cNvSpPr/>
          <p:nvPr/>
        </p:nvSpPr>
        <p:spPr>
          <a:xfrm>
            <a:off x="660400" y="2272690"/>
            <a:ext cx="11067774" cy="7102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DD6D90A-171C-4B56-A2ED-EE732834C64A}"/>
              </a:ext>
            </a:extLst>
          </p:cNvPr>
          <p:cNvSpPr/>
          <p:nvPr/>
        </p:nvSpPr>
        <p:spPr>
          <a:xfrm>
            <a:off x="660400" y="1879560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问题描述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040EE9B-0B54-45E8-A790-69A02E155B97}"/>
              </a:ext>
            </a:extLst>
          </p:cNvPr>
          <p:cNvSpPr/>
          <p:nvPr/>
        </p:nvSpPr>
        <p:spPr>
          <a:xfrm>
            <a:off x="779612" y="3228759"/>
            <a:ext cx="10739287" cy="50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92D2189-4252-4299-B38D-287D4AB2F615}"/>
              </a:ext>
            </a:extLst>
          </p:cNvPr>
          <p:cNvSpPr/>
          <p:nvPr/>
        </p:nvSpPr>
        <p:spPr>
          <a:xfrm>
            <a:off x="779612" y="4230586"/>
            <a:ext cx="10739287" cy="50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254BC21-4466-44C4-AA61-546AD0A26AF8}"/>
              </a:ext>
            </a:extLst>
          </p:cNvPr>
          <p:cNvSpPr/>
          <p:nvPr/>
        </p:nvSpPr>
        <p:spPr>
          <a:xfrm>
            <a:off x="779612" y="5230476"/>
            <a:ext cx="10739287" cy="50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730D37A-96DE-4CCE-90F3-27835340270F}"/>
              </a:ext>
            </a:extLst>
          </p:cNvPr>
          <p:cNvSpPr/>
          <p:nvPr/>
        </p:nvSpPr>
        <p:spPr>
          <a:xfrm>
            <a:off x="1790129" y="3288181"/>
            <a:ext cx="1210588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项目名称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6858C52-466A-4A73-8EC8-A6DF2AFDA809}"/>
              </a:ext>
            </a:extLst>
          </p:cNvPr>
          <p:cNvSpPr/>
          <p:nvPr/>
        </p:nvSpPr>
        <p:spPr>
          <a:xfrm>
            <a:off x="4194990" y="3288181"/>
            <a:ext cx="633507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A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类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1CF195-6C65-4E23-BEE1-4E62AD4A4514}"/>
              </a:ext>
            </a:extLst>
          </p:cNvPr>
          <p:cNvSpPr/>
          <p:nvPr/>
        </p:nvSpPr>
        <p:spPr>
          <a:xfrm>
            <a:off x="6233354" y="3288181"/>
            <a:ext cx="622286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B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类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7D7DDCF-FC9D-49CA-AD5E-CCDEE31F79B8}"/>
              </a:ext>
            </a:extLst>
          </p:cNvPr>
          <p:cNvSpPr/>
          <p:nvPr/>
        </p:nvSpPr>
        <p:spPr>
          <a:xfrm>
            <a:off x="8196481" y="3288181"/>
            <a:ext cx="614271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C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类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BDEC5F8-0844-40BF-92C5-5E0B06996911}"/>
              </a:ext>
            </a:extLst>
          </p:cNvPr>
          <p:cNvSpPr/>
          <p:nvPr/>
        </p:nvSpPr>
        <p:spPr>
          <a:xfrm>
            <a:off x="10183882" y="3288181"/>
            <a:ext cx="697628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总结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ACA9844-A798-42D9-A944-A97898C2B761}"/>
              </a:ext>
            </a:extLst>
          </p:cNvPr>
          <p:cNvSpPr txBox="1"/>
          <p:nvPr/>
        </p:nvSpPr>
        <p:spPr>
          <a:xfrm>
            <a:off x="1762266" y="3811427"/>
            <a:ext cx="126631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项目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1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08B120E-444F-4772-AB41-BB6D60405BFE}"/>
              </a:ext>
            </a:extLst>
          </p:cNvPr>
          <p:cNvSpPr txBox="1"/>
          <p:nvPr/>
        </p:nvSpPr>
        <p:spPr>
          <a:xfrm>
            <a:off x="1762266" y="4312340"/>
            <a:ext cx="126631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项目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2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62B4410-80C0-4FC6-8CAF-5EA68102F3D4}"/>
              </a:ext>
            </a:extLst>
          </p:cNvPr>
          <p:cNvSpPr txBox="1"/>
          <p:nvPr/>
        </p:nvSpPr>
        <p:spPr>
          <a:xfrm>
            <a:off x="1762266" y="4813254"/>
            <a:ext cx="126631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项目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3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0A6F078-513B-4383-B316-47727D5E52CB}"/>
              </a:ext>
            </a:extLst>
          </p:cNvPr>
          <p:cNvSpPr txBox="1"/>
          <p:nvPr/>
        </p:nvSpPr>
        <p:spPr>
          <a:xfrm>
            <a:off x="1762266" y="5313199"/>
            <a:ext cx="126631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项目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4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5471C53-9130-4D51-8C63-D6880624A2BB}"/>
              </a:ext>
            </a:extLst>
          </p:cNvPr>
          <p:cNvSpPr txBox="1"/>
          <p:nvPr/>
        </p:nvSpPr>
        <p:spPr>
          <a:xfrm>
            <a:off x="4130973" y="3811427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13</a:t>
            </a:r>
            <a:endParaRPr lang="zh-CN" altLang="en-US">
              <a:latin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D4D4E67-ED58-4AC7-8EE7-1FE756AE7D2E}"/>
              </a:ext>
            </a:extLst>
          </p:cNvPr>
          <p:cNvSpPr txBox="1"/>
          <p:nvPr/>
        </p:nvSpPr>
        <p:spPr>
          <a:xfrm>
            <a:off x="6163727" y="3811427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22</a:t>
            </a:r>
            <a:endParaRPr lang="zh-CN" altLang="en-US">
              <a:latin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C9B8116-D88E-4E62-B37A-E888D3C9F647}"/>
              </a:ext>
            </a:extLst>
          </p:cNvPr>
          <p:cNvSpPr txBox="1"/>
          <p:nvPr/>
        </p:nvSpPr>
        <p:spPr>
          <a:xfrm>
            <a:off x="8122846" y="3811427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11</a:t>
            </a:r>
            <a:endParaRPr lang="zh-CN" altLang="en-US">
              <a:latin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403505C-2F62-4AB4-BBDE-A83EE897823A}"/>
              </a:ext>
            </a:extLst>
          </p:cNvPr>
          <p:cNvSpPr txBox="1"/>
          <p:nvPr/>
        </p:nvSpPr>
        <p:spPr>
          <a:xfrm>
            <a:off x="10151925" y="3811427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45</a:t>
            </a:r>
            <a:endParaRPr lang="zh-CN" altLang="en-US">
              <a:latin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D0D0E61-95CF-4F56-87D2-4045F38BA958}"/>
              </a:ext>
            </a:extLst>
          </p:cNvPr>
          <p:cNvSpPr txBox="1"/>
          <p:nvPr/>
        </p:nvSpPr>
        <p:spPr>
          <a:xfrm>
            <a:off x="4130973" y="4313753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45</a:t>
            </a:r>
            <a:endParaRPr lang="zh-CN" altLang="en-US">
              <a:latin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368D25C-ADD4-4024-A000-3BFF195B8427}"/>
              </a:ext>
            </a:extLst>
          </p:cNvPr>
          <p:cNvSpPr txBox="1"/>
          <p:nvPr/>
        </p:nvSpPr>
        <p:spPr>
          <a:xfrm>
            <a:off x="6163727" y="4313753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21</a:t>
            </a:r>
            <a:endParaRPr lang="zh-CN" altLang="en-US">
              <a:latin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A4EC913-2F76-4B62-904E-2D5D37C97CFF}"/>
              </a:ext>
            </a:extLst>
          </p:cNvPr>
          <p:cNvSpPr txBox="1"/>
          <p:nvPr/>
        </p:nvSpPr>
        <p:spPr>
          <a:xfrm>
            <a:off x="8122846" y="4313753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77</a:t>
            </a:r>
            <a:endParaRPr lang="zh-CN" altLang="en-US">
              <a:latin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388155E-4EAB-4853-AD2C-C405404D6E3C}"/>
              </a:ext>
            </a:extLst>
          </p:cNvPr>
          <p:cNvSpPr txBox="1"/>
          <p:nvPr/>
        </p:nvSpPr>
        <p:spPr>
          <a:xfrm>
            <a:off x="10151925" y="4313753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143</a:t>
            </a:r>
            <a:endParaRPr lang="zh-CN" altLang="en-US">
              <a:latin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F3387F7-A3AB-4655-BDA5-E533B92FE0EF}"/>
              </a:ext>
            </a:extLst>
          </p:cNvPr>
          <p:cNvSpPr txBox="1"/>
          <p:nvPr/>
        </p:nvSpPr>
        <p:spPr>
          <a:xfrm>
            <a:off x="4130973" y="4813254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21</a:t>
            </a:r>
            <a:endParaRPr lang="zh-CN" altLang="en-US">
              <a:latin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126C223-7E61-4D7B-AB47-993315DEF6AD}"/>
              </a:ext>
            </a:extLst>
          </p:cNvPr>
          <p:cNvSpPr txBox="1"/>
          <p:nvPr/>
        </p:nvSpPr>
        <p:spPr>
          <a:xfrm>
            <a:off x="6163727" y="4813254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45</a:t>
            </a:r>
            <a:endParaRPr lang="zh-CN" altLang="en-US">
              <a:latin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43E38F3-CBF9-4767-AC43-B87681B66F02}"/>
              </a:ext>
            </a:extLst>
          </p:cNvPr>
          <p:cNvSpPr txBox="1"/>
          <p:nvPr/>
        </p:nvSpPr>
        <p:spPr>
          <a:xfrm>
            <a:off x="8122846" y="4813254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12</a:t>
            </a:r>
            <a:endParaRPr lang="zh-CN" altLang="en-US">
              <a:latin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C51B5B3-D659-46D8-B21B-4E04ED1B0814}"/>
              </a:ext>
            </a:extLst>
          </p:cNvPr>
          <p:cNvSpPr txBox="1"/>
          <p:nvPr/>
        </p:nvSpPr>
        <p:spPr>
          <a:xfrm>
            <a:off x="10151925" y="4813254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78</a:t>
            </a:r>
            <a:endParaRPr lang="zh-CN" altLang="en-US">
              <a:latin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2196D84-BDA4-49FE-A7FC-444C10E7A544}"/>
              </a:ext>
            </a:extLst>
          </p:cNvPr>
          <p:cNvSpPr txBox="1"/>
          <p:nvPr/>
        </p:nvSpPr>
        <p:spPr>
          <a:xfrm>
            <a:off x="4130973" y="5313199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23</a:t>
            </a:r>
            <a:endParaRPr lang="zh-CN" altLang="en-US">
              <a:latin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4CBA9C0-58E1-4EF7-BBC0-F254AB75967C}"/>
              </a:ext>
            </a:extLst>
          </p:cNvPr>
          <p:cNvSpPr txBox="1"/>
          <p:nvPr/>
        </p:nvSpPr>
        <p:spPr>
          <a:xfrm>
            <a:off x="6163727" y="5313199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12</a:t>
            </a:r>
            <a:endParaRPr lang="zh-CN" altLang="en-US">
              <a:latin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746A903-2BED-4AB9-94C6-5ED07F649DB8}"/>
              </a:ext>
            </a:extLst>
          </p:cNvPr>
          <p:cNvSpPr txBox="1"/>
          <p:nvPr/>
        </p:nvSpPr>
        <p:spPr>
          <a:xfrm>
            <a:off x="8122846" y="5313199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12</a:t>
            </a:r>
            <a:endParaRPr lang="zh-CN" altLang="en-US">
              <a:latin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F39403E-C105-45CF-A887-4C268AF89804}"/>
              </a:ext>
            </a:extLst>
          </p:cNvPr>
          <p:cNvSpPr txBox="1"/>
          <p:nvPr/>
        </p:nvSpPr>
        <p:spPr>
          <a:xfrm>
            <a:off x="10151925" y="5313199"/>
            <a:ext cx="76154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Light" panose="00020600040101010101" pitchFamily="18" charset="-122"/>
                <a:ea typeface="阿里巴巴普惠体 Light" panose="00020600040101010101" pitchFamily="18" charset="-122"/>
                <a:cs typeface="阿里巴巴普惠体 Light" panose="00020600040101010101" pitchFamily="18" charset="-122"/>
              </a:defRPr>
            </a:lvl1pPr>
          </a:lstStyle>
          <a:p>
            <a:r>
              <a:rPr lang="en-US" altLang="zh-CN">
                <a:latin typeface="+mn-lt"/>
              </a:rPr>
              <a:t>47</a:t>
            </a:r>
            <a:endParaRPr lang="zh-CN" alt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433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5FCA76B-0E17-4517-9FB3-6A69D344B5CB}"/>
              </a:ext>
            </a:extLst>
          </p:cNvPr>
          <p:cNvSpPr txBox="1"/>
          <p:nvPr/>
        </p:nvSpPr>
        <p:spPr>
          <a:xfrm>
            <a:off x="4855029" y="1338549"/>
            <a:ext cx="2481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 录</a:t>
            </a: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1FC7D3BA-CA68-4F1A-B66B-ECBA66962808}"/>
              </a:ext>
            </a:extLst>
          </p:cNvPr>
          <p:cNvSpPr/>
          <p:nvPr/>
        </p:nvSpPr>
        <p:spPr>
          <a:xfrm rot="10800000">
            <a:off x="5667230" y="2399785"/>
            <a:ext cx="857540" cy="12136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A1F84EE-C368-4F21-A40A-B76A1A17DCEE}"/>
              </a:ext>
            </a:extLst>
          </p:cNvPr>
          <p:cNvSpPr txBox="1"/>
          <p:nvPr/>
        </p:nvSpPr>
        <p:spPr>
          <a:xfrm>
            <a:off x="798285" y="5166498"/>
            <a:ext cx="2481944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工作概述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  <a:cs typeface="阿里巴巴普惠体" panose="00020600040101010101" pitchFamily="18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447EF9-7C8C-49F4-9F2E-77F00BCECB7E}"/>
              </a:ext>
            </a:extLst>
          </p:cNvPr>
          <p:cNvSpPr txBox="1"/>
          <p:nvPr/>
        </p:nvSpPr>
        <p:spPr>
          <a:xfrm>
            <a:off x="3512454" y="5166498"/>
            <a:ext cx="248194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业绩分析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  <a:cs typeface="阿里巴巴普惠体" panose="00020600040101010101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9EAC43-C2F8-49AF-BF3D-7D963A8EEFE8}"/>
              </a:ext>
            </a:extLst>
          </p:cNvPr>
          <p:cNvSpPr txBox="1"/>
          <p:nvPr/>
        </p:nvSpPr>
        <p:spPr>
          <a:xfrm>
            <a:off x="6226625" y="5166498"/>
            <a:ext cx="248194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问题分析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  <a:cs typeface="阿里巴巴普惠体" panose="00020600040101010101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F23BF8-8138-40B4-9C6A-67DD8165D4DC}"/>
              </a:ext>
            </a:extLst>
          </p:cNvPr>
          <p:cNvSpPr txBox="1"/>
          <p:nvPr/>
        </p:nvSpPr>
        <p:spPr>
          <a:xfrm>
            <a:off x="8940795" y="5166498"/>
            <a:ext cx="248194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未来计划</a:t>
            </a:r>
            <a:endParaRPr lang="en-US" altLang="zh-CN" sz="2800" b="1">
              <a:solidFill>
                <a:schemeClr val="bg2">
                  <a:lumMod val="25000"/>
                </a:schemeClr>
              </a:solidFill>
              <a:latin typeface="+mj-ea"/>
              <a:ea typeface="+mj-ea"/>
              <a:cs typeface="阿里巴巴普惠体" panose="00020600040101010101" pitchFamily="18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95F8DAF-3B3C-41FF-8B3E-CD9D4B32E5D9}"/>
              </a:ext>
            </a:extLst>
          </p:cNvPr>
          <p:cNvSpPr/>
          <p:nvPr/>
        </p:nvSpPr>
        <p:spPr>
          <a:xfrm>
            <a:off x="1646048" y="3727745"/>
            <a:ext cx="786416" cy="78641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189705F-AFCF-445C-9AE6-B751F0713F8C}"/>
              </a:ext>
            </a:extLst>
          </p:cNvPr>
          <p:cNvSpPr/>
          <p:nvPr/>
        </p:nvSpPr>
        <p:spPr>
          <a:xfrm>
            <a:off x="4360219" y="3727745"/>
            <a:ext cx="786416" cy="78641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EFE7A97-1F83-402A-A343-7CC155555E98}"/>
              </a:ext>
            </a:extLst>
          </p:cNvPr>
          <p:cNvSpPr/>
          <p:nvPr/>
        </p:nvSpPr>
        <p:spPr>
          <a:xfrm>
            <a:off x="7074390" y="3727745"/>
            <a:ext cx="786416" cy="78641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83B884F-1D50-439B-99EF-8FA5DA7F46D7}"/>
              </a:ext>
            </a:extLst>
          </p:cNvPr>
          <p:cNvSpPr/>
          <p:nvPr/>
        </p:nvSpPr>
        <p:spPr>
          <a:xfrm>
            <a:off x="9788560" y="3727745"/>
            <a:ext cx="786416" cy="78641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statistics_102528">
            <a:extLst>
              <a:ext uri="{FF2B5EF4-FFF2-40B4-BE49-F238E27FC236}">
                <a16:creationId xmlns:a16="http://schemas.microsoft.com/office/drawing/2014/main" id="{A3FBDA18-0A39-4474-BA9E-43A1D91669C8}"/>
              </a:ext>
            </a:extLst>
          </p:cNvPr>
          <p:cNvSpPr/>
          <p:nvPr/>
        </p:nvSpPr>
        <p:spPr>
          <a:xfrm>
            <a:off x="1844656" y="3914078"/>
            <a:ext cx="397911" cy="411188"/>
          </a:xfrm>
          <a:custGeom>
            <a:avLst/>
            <a:gdLst>
              <a:gd name="connsiteX0" fmla="*/ 201045 w 587108"/>
              <a:gd name="connsiteY0" fmla="*/ 374989 h 606698"/>
              <a:gd name="connsiteX1" fmla="*/ 401729 w 587108"/>
              <a:gd name="connsiteY1" fmla="*/ 374989 h 606698"/>
              <a:gd name="connsiteX2" fmla="*/ 432462 w 587108"/>
              <a:gd name="connsiteY2" fmla="*/ 405650 h 606698"/>
              <a:gd name="connsiteX3" fmla="*/ 401729 w 587108"/>
              <a:gd name="connsiteY3" fmla="*/ 436310 h 606698"/>
              <a:gd name="connsiteX4" fmla="*/ 201045 w 587108"/>
              <a:gd name="connsiteY4" fmla="*/ 436310 h 606698"/>
              <a:gd name="connsiteX5" fmla="*/ 170312 w 587108"/>
              <a:gd name="connsiteY5" fmla="*/ 405650 h 606698"/>
              <a:gd name="connsiteX6" fmla="*/ 201045 w 587108"/>
              <a:gd name="connsiteY6" fmla="*/ 374989 h 606698"/>
              <a:gd name="connsiteX7" fmla="*/ 201041 w 587108"/>
              <a:gd name="connsiteY7" fmla="*/ 247195 h 606698"/>
              <a:gd name="connsiteX8" fmla="*/ 539054 w 587108"/>
              <a:gd name="connsiteY8" fmla="*/ 247195 h 606698"/>
              <a:gd name="connsiteX9" fmla="*/ 569783 w 587108"/>
              <a:gd name="connsiteY9" fmla="*/ 277856 h 606698"/>
              <a:gd name="connsiteX10" fmla="*/ 539054 w 587108"/>
              <a:gd name="connsiteY10" fmla="*/ 308516 h 606698"/>
              <a:gd name="connsiteX11" fmla="*/ 201041 w 587108"/>
              <a:gd name="connsiteY11" fmla="*/ 308516 h 606698"/>
              <a:gd name="connsiteX12" fmla="*/ 170312 w 587108"/>
              <a:gd name="connsiteY12" fmla="*/ 277856 h 606698"/>
              <a:gd name="connsiteX13" fmla="*/ 201041 w 587108"/>
              <a:gd name="connsiteY13" fmla="*/ 247195 h 606698"/>
              <a:gd name="connsiteX14" fmla="*/ 201045 w 587108"/>
              <a:gd name="connsiteY14" fmla="*/ 119189 h 606698"/>
              <a:gd name="connsiteX15" fmla="*/ 356709 w 587108"/>
              <a:gd name="connsiteY15" fmla="*/ 119189 h 606698"/>
              <a:gd name="connsiteX16" fmla="*/ 387442 w 587108"/>
              <a:gd name="connsiteY16" fmla="*/ 149885 h 606698"/>
              <a:gd name="connsiteX17" fmla="*/ 356709 w 587108"/>
              <a:gd name="connsiteY17" fmla="*/ 180581 h 606698"/>
              <a:gd name="connsiteX18" fmla="*/ 201045 w 587108"/>
              <a:gd name="connsiteY18" fmla="*/ 180581 h 606698"/>
              <a:gd name="connsiteX19" fmla="*/ 170312 w 587108"/>
              <a:gd name="connsiteY19" fmla="*/ 149885 h 606698"/>
              <a:gd name="connsiteX20" fmla="*/ 201045 w 587108"/>
              <a:gd name="connsiteY20" fmla="*/ 119189 h 606698"/>
              <a:gd name="connsiteX21" fmla="*/ 87274 w 587108"/>
              <a:gd name="connsiteY21" fmla="*/ 0 h 606698"/>
              <a:gd name="connsiteX22" fmla="*/ 109016 w 587108"/>
              <a:gd name="connsiteY22" fmla="*/ 9089 h 606698"/>
              <a:gd name="connsiteX23" fmla="*/ 165407 w 587108"/>
              <a:gd name="connsiteY23" fmla="*/ 65391 h 606698"/>
              <a:gd name="connsiteX24" fmla="*/ 165407 w 587108"/>
              <a:gd name="connsiteY24" fmla="*/ 108806 h 606698"/>
              <a:gd name="connsiteX25" fmla="*/ 122077 w 587108"/>
              <a:gd name="connsiteY25" fmla="*/ 108806 h 606698"/>
              <a:gd name="connsiteX26" fmla="*/ 117928 w 587108"/>
              <a:gd name="connsiteY26" fmla="*/ 104817 h 606698"/>
              <a:gd name="connsiteX27" fmla="*/ 117928 w 587108"/>
              <a:gd name="connsiteY27" fmla="*/ 488956 h 606698"/>
              <a:gd name="connsiteX28" fmla="*/ 482240 w 587108"/>
              <a:gd name="connsiteY28" fmla="*/ 488956 h 606698"/>
              <a:gd name="connsiteX29" fmla="*/ 478245 w 587108"/>
              <a:gd name="connsiteY29" fmla="*/ 484814 h 606698"/>
              <a:gd name="connsiteX30" fmla="*/ 478245 w 587108"/>
              <a:gd name="connsiteY30" fmla="*/ 441553 h 606698"/>
              <a:gd name="connsiteX31" fmla="*/ 521576 w 587108"/>
              <a:gd name="connsiteY31" fmla="*/ 441553 h 606698"/>
              <a:gd name="connsiteX32" fmla="*/ 578120 w 587108"/>
              <a:gd name="connsiteY32" fmla="*/ 497854 h 606698"/>
              <a:gd name="connsiteX33" fmla="*/ 578120 w 587108"/>
              <a:gd name="connsiteY33" fmla="*/ 541269 h 606698"/>
              <a:gd name="connsiteX34" fmla="*/ 521576 w 587108"/>
              <a:gd name="connsiteY34" fmla="*/ 597724 h 606698"/>
              <a:gd name="connsiteX35" fmla="*/ 478245 w 587108"/>
              <a:gd name="connsiteY35" fmla="*/ 597724 h 606698"/>
              <a:gd name="connsiteX36" fmla="*/ 478245 w 587108"/>
              <a:gd name="connsiteY36" fmla="*/ 554309 h 606698"/>
              <a:gd name="connsiteX37" fmla="*/ 482240 w 587108"/>
              <a:gd name="connsiteY37" fmla="*/ 550320 h 606698"/>
              <a:gd name="connsiteX38" fmla="*/ 87198 w 587108"/>
              <a:gd name="connsiteY38" fmla="*/ 550320 h 606698"/>
              <a:gd name="connsiteX39" fmla="*/ 56467 w 587108"/>
              <a:gd name="connsiteY39" fmla="*/ 519638 h 606698"/>
              <a:gd name="connsiteX40" fmla="*/ 56467 w 587108"/>
              <a:gd name="connsiteY40" fmla="*/ 104817 h 606698"/>
              <a:gd name="connsiteX41" fmla="*/ 52472 w 587108"/>
              <a:gd name="connsiteY41" fmla="*/ 108806 h 606698"/>
              <a:gd name="connsiteX42" fmla="*/ 8988 w 587108"/>
              <a:gd name="connsiteY42" fmla="*/ 108806 h 606698"/>
              <a:gd name="connsiteX43" fmla="*/ 8988 w 587108"/>
              <a:gd name="connsiteY43" fmla="*/ 65391 h 606698"/>
              <a:gd name="connsiteX44" fmla="*/ 65532 w 587108"/>
              <a:gd name="connsiteY44" fmla="*/ 9089 h 606698"/>
              <a:gd name="connsiteX45" fmla="*/ 87274 w 587108"/>
              <a:gd name="connsiteY45" fmla="*/ 0 h 60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7108" h="606698">
                <a:moveTo>
                  <a:pt x="201045" y="374989"/>
                </a:moveTo>
                <a:lnTo>
                  <a:pt x="401729" y="374989"/>
                </a:lnTo>
                <a:cubicBezTo>
                  <a:pt x="418786" y="374989"/>
                  <a:pt x="432462" y="388633"/>
                  <a:pt x="432462" y="405650"/>
                </a:cubicBezTo>
                <a:cubicBezTo>
                  <a:pt x="432462" y="422513"/>
                  <a:pt x="418786" y="436310"/>
                  <a:pt x="401729" y="436310"/>
                </a:cubicBezTo>
                <a:lnTo>
                  <a:pt x="201045" y="436310"/>
                </a:lnTo>
                <a:cubicBezTo>
                  <a:pt x="183988" y="436310"/>
                  <a:pt x="170312" y="422513"/>
                  <a:pt x="170312" y="405650"/>
                </a:cubicBezTo>
                <a:cubicBezTo>
                  <a:pt x="170312" y="388633"/>
                  <a:pt x="183988" y="374989"/>
                  <a:pt x="201045" y="374989"/>
                </a:cubicBezTo>
                <a:close/>
                <a:moveTo>
                  <a:pt x="201041" y="247195"/>
                </a:moveTo>
                <a:lnTo>
                  <a:pt x="539054" y="247195"/>
                </a:lnTo>
                <a:cubicBezTo>
                  <a:pt x="555955" y="247195"/>
                  <a:pt x="569783" y="260839"/>
                  <a:pt x="569783" y="277856"/>
                </a:cubicBezTo>
                <a:cubicBezTo>
                  <a:pt x="569783" y="294719"/>
                  <a:pt x="555955" y="308516"/>
                  <a:pt x="539054" y="308516"/>
                </a:cubicBezTo>
                <a:lnTo>
                  <a:pt x="201041" y="308516"/>
                </a:lnTo>
                <a:cubicBezTo>
                  <a:pt x="183986" y="308516"/>
                  <a:pt x="170312" y="294719"/>
                  <a:pt x="170312" y="277856"/>
                </a:cubicBezTo>
                <a:cubicBezTo>
                  <a:pt x="170312" y="260839"/>
                  <a:pt x="183986" y="247195"/>
                  <a:pt x="201041" y="247195"/>
                </a:cubicBezTo>
                <a:close/>
                <a:moveTo>
                  <a:pt x="201045" y="119189"/>
                </a:moveTo>
                <a:lnTo>
                  <a:pt x="356709" y="119189"/>
                </a:lnTo>
                <a:cubicBezTo>
                  <a:pt x="373612" y="119189"/>
                  <a:pt x="387442" y="133002"/>
                  <a:pt x="387442" y="149885"/>
                </a:cubicBezTo>
                <a:cubicBezTo>
                  <a:pt x="387442" y="166921"/>
                  <a:pt x="373612" y="180581"/>
                  <a:pt x="356709" y="180581"/>
                </a:cubicBezTo>
                <a:lnTo>
                  <a:pt x="201045" y="180581"/>
                </a:lnTo>
                <a:cubicBezTo>
                  <a:pt x="183988" y="180581"/>
                  <a:pt x="170312" y="166921"/>
                  <a:pt x="170312" y="149885"/>
                </a:cubicBezTo>
                <a:cubicBezTo>
                  <a:pt x="170312" y="133002"/>
                  <a:pt x="183988" y="119189"/>
                  <a:pt x="201045" y="119189"/>
                </a:cubicBezTo>
                <a:close/>
                <a:moveTo>
                  <a:pt x="87274" y="0"/>
                </a:moveTo>
                <a:cubicBezTo>
                  <a:pt x="95149" y="0"/>
                  <a:pt x="103024" y="3030"/>
                  <a:pt x="109016" y="9089"/>
                </a:cubicBezTo>
                <a:lnTo>
                  <a:pt x="165407" y="65391"/>
                </a:lnTo>
                <a:cubicBezTo>
                  <a:pt x="177546" y="77357"/>
                  <a:pt x="177546" y="96840"/>
                  <a:pt x="165407" y="108806"/>
                </a:cubicBezTo>
                <a:cubicBezTo>
                  <a:pt x="153422" y="120772"/>
                  <a:pt x="134062" y="120772"/>
                  <a:pt x="122077" y="108806"/>
                </a:cubicBezTo>
                <a:lnTo>
                  <a:pt x="117928" y="104817"/>
                </a:lnTo>
                <a:lnTo>
                  <a:pt x="117928" y="488956"/>
                </a:lnTo>
                <a:lnTo>
                  <a:pt x="482240" y="488956"/>
                </a:lnTo>
                <a:lnTo>
                  <a:pt x="478245" y="484814"/>
                </a:lnTo>
                <a:cubicBezTo>
                  <a:pt x="466107" y="472848"/>
                  <a:pt x="466107" y="453519"/>
                  <a:pt x="478245" y="441553"/>
                </a:cubicBezTo>
                <a:cubicBezTo>
                  <a:pt x="490230" y="429433"/>
                  <a:pt x="509591" y="429433"/>
                  <a:pt x="521576" y="441553"/>
                </a:cubicBezTo>
                <a:lnTo>
                  <a:pt x="578120" y="497854"/>
                </a:lnTo>
                <a:cubicBezTo>
                  <a:pt x="590105" y="509820"/>
                  <a:pt x="590105" y="529303"/>
                  <a:pt x="578120" y="541269"/>
                </a:cubicBezTo>
                <a:lnTo>
                  <a:pt x="521576" y="597724"/>
                </a:lnTo>
                <a:cubicBezTo>
                  <a:pt x="509591" y="609690"/>
                  <a:pt x="490230" y="609690"/>
                  <a:pt x="478245" y="597724"/>
                </a:cubicBezTo>
                <a:cubicBezTo>
                  <a:pt x="466107" y="585758"/>
                  <a:pt x="466107" y="566275"/>
                  <a:pt x="478245" y="554309"/>
                </a:cubicBezTo>
                <a:lnTo>
                  <a:pt x="482240" y="550320"/>
                </a:lnTo>
                <a:lnTo>
                  <a:pt x="87198" y="550320"/>
                </a:lnTo>
                <a:cubicBezTo>
                  <a:pt x="70296" y="550320"/>
                  <a:pt x="56467" y="536514"/>
                  <a:pt x="56467" y="519638"/>
                </a:cubicBezTo>
                <a:lnTo>
                  <a:pt x="56467" y="104817"/>
                </a:lnTo>
                <a:lnTo>
                  <a:pt x="52472" y="108806"/>
                </a:lnTo>
                <a:cubicBezTo>
                  <a:pt x="40487" y="120772"/>
                  <a:pt x="20973" y="120772"/>
                  <a:pt x="8988" y="108806"/>
                </a:cubicBezTo>
                <a:cubicBezTo>
                  <a:pt x="-2997" y="96840"/>
                  <a:pt x="-2997" y="77357"/>
                  <a:pt x="8988" y="65391"/>
                </a:cubicBezTo>
                <a:lnTo>
                  <a:pt x="65532" y="9089"/>
                </a:lnTo>
                <a:cubicBezTo>
                  <a:pt x="71525" y="3030"/>
                  <a:pt x="79399" y="0"/>
                  <a:pt x="87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confont-1000-785039">
            <a:extLst>
              <a:ext uri="{FF2B5EF4-FFF2-40B4-BE49-F238E27FC236}">
                <a16:creationId xmlns:a16="http://schemas.microsoft.com/office/drawing/2014/main" id="{4410F604-C79B-4BE8-8C3C-9A5E4662AF69}"/>
              </a:ext>
            </a:extLst>
          </p:cNvPr>
          <p:cNvSpPr/>
          <p:nvPr/>
        </p:nvSpPr>
        <p:spPr>
          <a:xfrm>
            <a:off x="4558788" y="3909313"/>
            <a:ext cx="398771" cy="407603"/>
          </a:xfrm>
          <a:custGeom>
            <a:avLst/>
            <a:gdLst>
              <a:gd name="T0" fmla="*/ 10222 w 10250"/>
              <a:gd name="T1" fmla="*/ 7845 h 10478"/>
              <a:gd name="T2" fmla="*/ 9675 w 10250"/>
              <a:gd name="T3" fmla="*/ 7254 h 10478"/>
              <a:gd name="T4" fmla="*/ 9149 w 10250"/>
              <a:gd name="T5" fmla="*/ 7870 h 10478"/>
              <a:gd name="T6" fmla="*/ 9137 w 10250"/>
              <a:gd name="T7" fmla="*/ 8834 h 10478"/>
              <a:gd name="T8" fmla="*/ 8624 w 10250"/>
              <a:gd name="T9" fmla="*/ 9390 h 10478"/>
              <a:gd name="T10" fmla="*/ 8110 w 10250"/>
              <a:gd name="T11" fmla="*/ 9405 h 10478"/>
              <a:gd name="T12" fmla="*/ 2127 w 10250"/>
              <a:gd name="T13" fmla="*/ 9405 h 10478"/>
              <a:gd name="T14" fmla="*/ 1741 w 10250"/>
              <a:gd name="T15" fmla="*/ 9401 h 10478"/>
              <a:gd name="T16" fmla="*/ 1115 w 10250"/>
              <a:gd name="T17" fmla="*/ 8756 h 10478"/>
              <a:gd name="T18" fmla="*/ 1103 w 10250"/>
              <a:gd name="T19" fmla="*/ 7856 h 10478"/>
              <a:gd name="T20" fmla="*/ 561 w 10250"/>
              <a:gd name="T21" fmla="*/ 7252 h 10478"/>
              <a:gd name="T22" fmla="*/ 23 w 10250"/>
              <a:gd name="T23" fmla="*/ 7857 h 10478"/>
              <a:gd name="T24" fmla="*/ 15 w 10250"/>
              <a:gd name="T25" fmla="*/ 8886 h 10478"/>
              <a:gd name="T26" fmla="*/ 1593 w 10250"/>
              <a:gd name="T27" fmla="*/ 10467 h 10478"/>
              <a:gd name="T28" fmla="*/ 5067 w 10250"/>
              <a:gd name="T29" fmla="*/ 10468 h 10478"/>
              <a:gd name="T30" fmla="*/ 8798 w 10250"/>
              <a:gd name="T31" fmla="*/ 10464 h 10478"/>
              <a:gd name="T32" fmla="*/ 10222 w 10250"/>
              <a:gd name="T33" fmla="*/ 9130 h 10478"/>
              <a:gd name="T34" fmla="*/ 10222 w 10250"/>
              <a:gd name="T35" fmla="*/ 7845 h 10478"/>
              <a:gd name="T36" fmla="*/ 1702 w 10250"/>
              <a:gd name="T37" fmla="*/ 4703 h 10478"/>
              <a:gd name="T38" fmla="*/ 2123 w 10250"/>
              <a:gd name="T39" fmla="*/ 4306 h 10478"/>
              <a:gd name="T40" fmla="*/ 4433 w 10250"/>
              <a:gd name="T41" fmla="*/ 1981 h 10478"/>
              <a:gd name="T42" fmla="*/ 4593 w 10250"/>
              <a:gd name="T43" fmla="*/ 2044 h 10478"/>
              <a:gd name="T44" fmla="*/ 4593 w 10250"/>
              <a:gd name="T45" fmla="*/ 2665 h 10478"/>
              <a:gd name="T46" fmla="*/ 4593 w 10250"/>
              <a:gd name="T47" fmla="*/ 7110 h 10478"/>
              <a:gd name="T48" fmla="*/ 4613 w 10250"/>
              <a:gd name="T49" fmla="*/ 7624 h 10478"/>
              <a:gd name="T50" fmla="*/ 5107 w 10250"/>
              <a:gd name="T51" fmla="*/ 8041 h 10478"/>
              <a:gd name="T52" fmla="*/ 5624 w 10250"/>
              <a:gd name="T53" fmla="*/ 7653 h 10478"/>
              <a:gd name="T54" fmla="*/ 5654 w 10250"/>
              <a:gd name="T55" fmla="*/ 7141 h 10478"/>
              <a:gd name="T56" fmla="*/ 5655 w 10250"/>
              <a:gd name="T57" fmla="*/ 1845 h 10478"/>
              <a:gd name="T58" fmla="*/ 8283 w 10250"/>
              <a:gd name="T59" fmla="*/ 4471 h 10478"/>
              <a:gd name="T60" fmla="*/ 8624 w 10250"/>
              <a:gd name="T61" fmla="*/ 4760 h 10478"/>
              <a:gd name="T62" fmla="*/ 9398 w 10250"/>
              <a:gd name="T63" fmla="*/ 4195 h 10478"/>
              <a:gd name="T64" fmla="*/ 9094 w 10250"/>
              <a:gd name="T65" fmla="*/ 3766 h 10478"/>
              <a:gd name="T66" fmla="*/ 5689 w 10250"/>
              <a:gd name="T67" fmla="*/ 357 h 10478"/>
              <a:gd name="T68" fmla="*/ 5449 w 10250"/>
              <a:gd name="T69" fmla="*/ 145 h 10478"/>
              <a:gd name="T70" fmla="*/ 4808 w 10250"/>
              <a:gd name="T71" fmla="*/ 167 h 10478"/>
              <a:gd name="T72" fmla="*/ 4728 w 10250"/>
              <a:gd name="T73" fmla="*/ 196 h 10478"/>
              <a:gd name="T74" fmla="*/ 4495 w 10250"/>
              <a:gd name="T75" fmla="*/ 413 h 10478"/>
              <a:gd name="T76" fmla="*/ 1216 w 10250"/>
              <a:gd name="T77" fmla="*/ 3693 h 10478"/>
              <a:gd name="T78" fmla="*/ 956 w 10250"/>
              <a:gd name="T79" fmla="*/ 3978 h 10478"/>
              <a:gd name="T80" fmla="*/ 999 w 10250"/>
              <a:gd name="T81" fmla="*/ 4680 h 10478"/>
              <a:gd name="T82" fmla="*/ 1702 w 10250"/>
              <a:gd name="T83" fmla="*/ 4703 h 10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50" h="10478">
                <a:moveTo>
                  <a:pt x="10222" y="7845"/>
                </a:moveTo>
                <a:cubicBezTo>
                  <a:pt x="10201" y="7467"/>
                  <a:pt x="9971" y="7245"/>
                  <a:pt x="9675" y="7254"/>
                </a:cubicBezTo>
                <a:cubicBezTo>
                  <a:pt x="9377" y="7262"/>
                  <a:pt x="9173" y="7486"/>
                  <a:pt x="9149" y="7870"/>
                </a:cubicBezTo>
                <a:cubicBezTo>
                  <a:pt x="9129" y="8190"/>
                  <a:pt x="9144" y="8513"/>
                  <a:pt x="9137" y="8834"/>
                </a:cubicBezTo>
                <a:cubicBezTo>
                  <a:pt x="9129" y="9167"/>
                  <a:pt x="8937" y="9345"/>
                  <a:pt x="8624" y="9390"/>
                </a:cubicBezTo>
                <a:cubicBezTo>
                  <a:pt x="8455" y="9414"/>
                  <a:pt x="8281" y="9405"/>
                  <a:pt x="8110" y="9405"/>
                </a:cubicBezTo>
                <a:cubicBezTo>
                  <a:pt x="6116" y="9405"/>
                  <a:pt x="4121" y="9405"/>
                  <a:pt x="2127" y="9405"/>
                </a:cubicBezTo>
                <a:cubicBezTo>
                  <a:pt x="1999" y="9405"/>
                  <a:pt x="1869" y="9412"/>
                  <a:pt x="1741" y="9401"/>
                </a:cubicBezTo>
                <a:cubicBezTo>
                  <a:pt x="1294" y="9361"/>
                  <a:pt x="1138" y="9206"/>
                  <a:pt x="1115" y="8756"/>
                </a:cubicBezTo>
                <a:cubicBezTo>
                  <a:pt x="1099" y="8457"/>
                  <a:pt x="1124" y="8155"/>
                  <a:pt x="1103" y="7856"/>
                </a:cubicBezTo>
                <a:cubicBezTo>
                  <a:pt x="1076" y="7485"/>
                  <a:pt x="853" y="7253"/>
                  <a:pt x="561" y="7252"/>
                </a:cubicBezTo>
                <a:cubicBezTo>
                  <a:pt x="271" y="7252"/>
                  <a:pt x="49" y="7481"/>
                  <a:pt x="23" y="7857"/>
                </a:cubicBezTo>
                <a:cubicBezTo>
                  <a:pt x="0" y="8199"/>
                  <a:pt x="10" y="8543"/>
                  <a:pt x="15" y="8886"/>
                </a:cubicBezTo>
                <a:cubicBezTo>
                  <a:pt x="32" y="9967"/>
                  <a:pt x="523" y="10462"/>
                  <a:pt x="1593" y="10467"/>
                </a:cubicBezTo>
                <a:cubicBezTo>
                  <a:pt x="2751" y="10473"/>
                  <a:pt x="3909" y="10469"/>
                  <a:pt x="5067" y="10468"/>
                </a:cubicBezTo>
                <a:cubicBezTo>
                  <a:pt x="6310" y="10468"/>
                  <a:pt x="7554" y="10478"/>
                  <a:pt x="8798" y="10464"/>
                </a:cubicBezTo>
                <a:cubicBezTo>
                  <a:pt x="9652" y="10455"/>
                  <a:pt x="10168" y="9970"/>
                  <a:pt x="10222" y="9130"/>
                </a:cubicBezTo>
                <a:cubicBezTo>
                  <a:pt x="10250" y="8703"/>
                  <a:pt x="10246" y="8272"/>
                  <a:pt x="10222" y="7845"/>
                </a:cubicBezTo>
                <a:close/>
                <a:moveTo>
                  <a:pt x="1702" y="4703"/>
                </a:moveTo>
                <a:cubicBezTo>
                  <a:pt x="1855" y="4588"/>
                  <a:pt x="1986" y="4443"/>
                  <a:pt x="2123" y="4306"/>
                </a:cubicBezTo>
                <a:cubicBezTo>
                  <a:pt x="2894" y="3532"/>
                  <a:pt x="3663" y="2756"/>
                  <a:pt x="4433" y="1981"/>
                </a:cubicBezTo>
                <a:cubicBezTo>
                  <a:pt x="4486" y="2002"/>
                  <a:pt x="4540" y="2023"/>
                  <a:pt x="4593" y="2044"/>
                </a:cubicBezTo>
                <a:lnTo>
                  <a:pt x="4593" y="2665"/>
                </a:lnTo>
                <a:cubicBezTo>
                  <a:pt x="4593" y="4147"/>
                  <a:pt x="4592" y="5628"/>
                  <a:pt x="4593" y="7110"/>
                </a:cubicBezTo>
                <a:cubicBezTo>
                  <a:pt x="4593" y="7282"/>
                  <a:pt x="4584" y="7456"/>
                  <a:pt x="4613" y="7624"/>
                </a:cubicBezTo>
                <a:cubicBezTo>
                  <a:pt x="4658" y="7890"/>
                  <a:pt x="4836" y="8034"/>
                  <a:pt x="5107" y="8041"/>
                </a:cubicBezTo>
                <a:cubicBezTo>
                  <a:pt x="5376" y="8048"/>
                  <a:pt x="5565" y="7915"/>
                  <a:pt x="5624" y="7653"/>
                </a:cubicBezTo>
                <a:cubicBezTo>
                  <a:pt x="5662" y="7488"/>
                  <a:pt x="5654" y="7312"/>
                  <a:pt x="5654" y="7141"/>
                </a:cubicBezTo>
                <a:cubicBezTo>
                  <a:pt x="5656" y="5375"/>
                  <a:pt x="5655" y="3610"/>
                  <a:pt x="5655" y="1845"/>
                </a:cubicBezTo>
                <a:cubicBezTo>
                  <a:pt x="6543" y="2734"/>
                  <a:pt x="7922" y="4113"/>
                  <a:pt x="8283" y="4471"/>
                </a:cubicBezTo>
                <a:cubicBezTo>
                  <a:pt x="8389" y="4576"/>
                  <a:pt x="8495" y="4692"/>
                  <a:pt x="8624" y="4760"/>
                </a:cubicBezTo>
                <a:cubicBezTo>
                  <a:pt x="8996" y="4955"/>
                  <a:pt x="9400" y="4709"/>
                  <a:pt x="9398" y="4195"/>
                </a:cubicBezTo>
                <a:cubicBezTo>
                  <a:pt x="9332" y="4100"/>
                  <a:pt x="9235" y="3912"/>
                  <a:pt x="9094" y="3766"/>
                </a:cubicBezTo>
                <a:cubicBezTo>
                  <a:pt x="8588" y="3243"/>
                  <a:pt x="6205" y="871"/>
                  <a:pt x="5689" y="357"/>
                </a:cubicBezTo>
                <a:cubicBezTo>
                  <a:pt x="5613" y="281"/>
                  <a:pt x="5539" y="199"/>
                  <a:pt x="5449" y="145"/>
                </a:cubicBezTo>
                <a:cubicBezTo>
                  <a:pt x="5224" y="10"/>
                  <a:pt x="5000" y="0"/>
                  <a:pt x="4808" y="167"/>
                </a:cubicBezTo>
                <a:cubicBezTo>
                  <a:pt x="4781" y="177"/>
                  <a:pt x="4754" y="187"/>
                  <a:pt x="4728" y="196"/>
                </a:cubicBezTo>
                <a:cubicBezTo>
                  <a:pt x="4636" y="228"/>
                  <a:pt x="4571" y="337"/>
                  <a:pt x="4495" y="413"/>
                </a:cubicBezTo>
                <a:cubicBezTo>
                  <a:pt x="3401" y="1506"/>
                  <a:pt x="2308" y="2599"/>
                  <a:pt x="1216" y="3693"/>
                </a:cubicBezTo>
                <a:cubicBezTo>
                  <a:pt x="1125" y="3784"/>
                  <a:pt x="1027" y="3873"/>
                  <a:pt x="956" y="3978"/>
                </a:cubicBezTo>
                <a:cubicBezTo>
                  <a:pt x="792" y="4218"/>
                  <a:pt x="784" y="4471"/>
                  <a:pt x="999" y="4680"/>
                </a:cubicBezTo>
                <a:cubicBezTo>
                  <a:pt x="1213" y="4887"/>
                  <a:pt x="1470" y="4878"/>
                  <a:pt x="1702" y="47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search_149852">
            <a:extLst>
              <a:ext uri="{FF2B5EF4-FFF2-40B4-BE49-F238E27FC236}">
                <a16:creationId xmlns:a16="http://schemas.microsoft.com/office/drawing/2014/main" id="{23EA6F11-41A6-4F5A-B973-BC923D643386}"/>
              </a:ext>
            </a:extLst>
          </p:cNvPr>
          <p:cNvSpPr/>
          <p:nvPr/>
        </p:nvSpPr>
        <p:spPr>
          <a:xfrm>
            <a:off x="7276054" y="3931354"/>
            <a:ext cx="383088" cy="393912"/>
          </a:xfrm>
          <a:custGeom>
            <a:avLst/>
            <a:gdLst>
              <a:gd name="T0" fmla="*/ 722 w 738"/>
              <a:gd name="T1" fmla="*/ 692 h 760"/>
              <a:gd name="T2" fmla="*/ 542 w 738"/>
              <a:gd name="T3" fmla="*/ 504 h 760"/>
              <a:gd name="T4" fmla="*/ 613 w 738"/>
              <a:gd name="T5" fmla="*/ 307 h 760"/>
              <a:gd name="T6" fmla="*/ 307 w 738"/>
              <a:gd name="T7" fmla="*/ 0 h 760"/>
              <a:gd name="T8" fmla="*/ 0 w 738"/>
              <a:gd name="T9" fmla="*/ 307 h 760"/>
              <a:gd name="T10" fmla="*/ 307 w 738"/>
              <a:gd name="T11" fmla="*/ 613 h 760"/>
              <a:gd name="T12" fmla="*/ 482 w 738"/>
              <a:gd name="T13" fmla="*/ 558 h 760"/>
              <a:gd name="T14" fmla="*/ 665 w 738"/>
              <a:gd name="T15" fmla="*/ 747 h 760"/>
              <a:gd name="T16" fmla="*/ 693 w 738"/>
              <a:gd name="T17" fmla="*/ 760 h 760"/>
              <a:gd name="T18" fmla="*/ 721 w 738"/>
              <a:gd name="T19" fmla="*/ 748 h 760"/>
              <a:gd name="T20" fmla="*/ 722 w 738"/>
              <a:gd name="T21" fmla="*/ 692 h 760"/>
              <a:gd name="T22" fmla="*/ 307 w 738"/>
              <a:gd name="T23" fmla="*/ 80 h 760"/>
              <a:gd name="T24" fmla="*/ 533 w 738"/>
              <a:gd name="T25" fmla="*/ 307 h 760"/>
              <a:gd name="T26" fmla="*/ 307 w 738"/>
              <a:gd name="T27" fmla="*/ 533 h 760"/>
              <a:gd name="T28" fmla="*/ 80 w 738"/>
              <a:gd name="T29" fmla="*/ 307 h 760"/>
              <a:gd name="T30" fmla="*/ 307 w 738"/>
              <a:gd name="T31" fmla="*/ 8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38" h="760">
                <a:moveTo>
                  <a:pt x="722" y="692"/>
                </a:moveTo>
                <a:lnTo>
                  <a:pt x="542" y="504"/>
                </a:lnTo>
                <a:cubicBezTo>
                  <a:pt x="588" y="449"/>
                  <a:pt x="613" y="379"/>
                  <a:pt x="613" y="307"/>
                </a:cubicBezTo>
                <a:cubicBezTo>
                  <a:pt x="613" y="138"/>
                  <a:pt x="476" y="0"/>
                  <a:pt x="307" y="0"/>
                </a:cubicBezTo>
                <a:cubicBezTo>
                  <a:pt x="138" y="0"/>
                  <a:pt x="0" y="138"/>
                  <a:pt x="0" y="307"/>
                </a:cubicBezTo>
                <a:cubicBezTo>
                  <a:pt x="0" y="476"/>
                  <a:pt x="138" y="613"/>
                  <a:pt x="307" y="613"/>
                </a:cubicBezTo>
                <a:cubicBezTo>
                  <a:pt x="370" y="613"/>
                  <a:pt x="431" y="594"/>
                  <a:pt x="482" y="558"/>
                </a:cubicBezTo>
                <a:lnTo>
                  <a:pt x="665" y="747"/>
                </a:lnTo>
                <a:cubicBezTo>
                  <a:pt x="672" y="755"/>
                  <a:pt x="682" y="760"/>
                  <a:pt x="693" y="760"/>
                </a:cubicBezTo>
                <a:cubicBezTo>
                  <a:pt x="704" y="760"/>
                  <a:pt x="714" y="756"/>
                  <a:pt x="721" y="748"/>
                </a:cubicBezTo>
                <a:cubicBezTo>
                  <a:pt x="737" y="733"/>
                  <a:pt x="738" y="708"/>
                  <a:pt x="722" y="692"/>
                </a:cubicBezTo>
                <a:close/>
                <a:moveTo>
                  <a:pt x="307" y="80"/>
                </a:moveTo>
                <a:cubicBezTo>
                  <a:pt x="432" y="80"/>
                  <a:pt x="533" y="182"/>
                  <a:pt x="533" y="307"/>
                </a:cubicBezTo>
                <a:cubicBezTo>
                  <a:pt x="533" y="432"/>
                  <a:pt x="432" y="533"/>
                  <a:pt x="307" y="533"/>
                </a:cubicBezTo>
                <a:cubicBezTo>
                  <a:pt x="182" y="533"/>
                  <a:pt x="80" y="432"/>
                  <a:pt x="80" y="307"/>
                </a:cubicBezTo>
                <a:cubicBezTo>
                  <a:pt x="80" y="182"/>
                  <a:pt x="182" y="80"/>
                  <a:pt x="307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iconfont-1039-797430">
            <a:extLst>
              <a:ext uri="{FF2B5EF4-FFF2-40B4-BE49-F238E27FC236}">
                <a16:creationId xmlns:a16="http://schemas.microsoft.com/office/drawing/2014/main" id="{913B96E0-75EB-48A3-9365-8726D45B33EC}"/>
              </a:ext>
            </a:extLst>
          </p:cNvPr>
          <p:cNvSpPr/>
          <p:nvPr/>
        </p:nvSpPr>
        <p:spPr>
          <a:xfrm>
            <a:off x="9974884" y="3931354"/>
            <a:ext cx="413768" cy="413768"/>
          </a:xfrm>
          <a:custGeom>
            <a:avLst/>
            <a:gdLst>
              <a:gd name="T0" fmla="*/ 934 w 11200"/>
              <a:gd name="T1" fmla="*/ 8726 h 11200"/>
              <a:gd name="T2" fmla="*/ 3266 w 11200"/>
              <a:gd name="T3" fmla="*/ 9764 h 11200"/>
              <a:gd name="T4" fmla="*/ 3266 w 11200"/>
              <a:gd name="T5" fmla="*/ 2474 h 11200"/>
              <a:gd name="T6" fmla="*/ 934 w 11200"/>
              <a:gd name="T7" fmla="*/ 1436 h 11200"/>
              <a:gd name="T8" fmla="*/ 934 w 11200"/>
              <a:gd name="T9" fmla="*/ 8726 h 11200"/>
              <a:gd name="T10" fmla="*/ 7493 w 11200"/>
              <a:gd name="T11" fmla="*/ 9552 h 11200"/>
              <a:gd name="T12" fmla="*/ 4200 w 11200"/>
              <a:gd name="T13" fmla="*/ 11190 h 11200"/>
              <a:gd name="T14" fmla="*/ 4200 w 11200"/>
              <a:gd name="T15" fmla="*/ 11200 h 11200"/>
              <a:gd name="T16" fmla="*/ 4189 w 11200"/>
              <a:gd name="T17" fmla="*/ 11195 h 11200"/>
              <a:gd name="T18" fmla="*/ 4178 w 11200"/>
              <a:gd name="T19" fmla="*/ 11200 h 11200"/>
              <a:gd name="T20" fmla="*/ 3266 w 11200"/>
              <a:gd name="T21" fmla="*/ 10789 h 11200"/>
              <a:gd name="T22" fmla="*/ 3266 w 11200"/>
              <a:gd name="T23" fmla="*/ 10785 h 11200"/>
              <a:gd name="T24" fmla="*/ 0 w 11200"/>
              <a:gd name="T25" fmla="*/ 9334 h 11200"/>
              <a:gd name="T26" fmla="*/ 0 w 11200"/>
              <a:gd name="T27" fmla="*/ 0 h 11200"/>
              <a:gd name="T28" fmla="*/ 3708 w 11200"/>
              <a:gd name="T29" fmla="*/ 1648 h 11200"/>
              <a:gd name="T30" fmla="*/ 7000 w 11200"/>
              <a:gd name="T31" fmla="*/ 16 h 11200"/>
              <a:gd name="T32" fmla="*/ 7000 w 11200"/>
              <a:gd name="T33" fmla="*/ 0 h 11200"/>
              <a:gd name="T34" fmla="*/ 7016 w 11200"/>
              <a:gd name="T35" fmla="*/ 8 h 11200"/>
              <a:gd name="T36" fmla="*/ 7026 w 11200"/>
              <a:gd name="T37" fmla="*/ 2 h 11200"/>
              <a:gd name="T38" fmla="*/ 7546 w 11200"/>
              <a:gd name="T39" fmla="*/ 242 h 11200"/>
              <a:gd name="T40" fmla="*/ 11200 w 11200"/>
              <a:gd name="T41" fmla="*/ 1867 h 11200"/>
              <a:gd name="T42" fmla="*/ 11200 w 11200"/>
              <a:gd name="T43" fmla="*/ 11200 h 11200"/>
              <a:gd name="T44" fmla="*/ 7493 w 11200"/>
              <a:gd name="T45" fmla="*/ 9552 h 11200"/>
              <a:gd name="T46" fmla="*/ 7000 w 11200"/>
              <a:gd name="T47" fmla="*/ 1058 h 11200"/>
              <a:gd name="T48" fmla="*/ 4200 w 11200"/>
              <a:gd name="T49" fmla="*/ 2446 h 11200"/>
              <a:gd name="T50" fmla="*/ 4200 w 11200"/>
              <a:gd name="T51" fmla="*/ 10147 h 11200"/>
              <a:gd name="T52" fmla="*/ 7000 w 11200"/>
              <a:gd name="T53" fmla="*/ 8755 h 11200"/>
              <a:gd name="T54" fmla="*/ 7000 w 11200"/>
              <a:gd name="T55" fmla="*/ 1058 h 11200"/>
              <a:gd name="T56" fmla="*/ 7934 w 11200"/>
              <a:gd name="T57" fmla="*/ 8726 h 11200"/>
              <a:gd name="T58" fmla="*/ 10266 w 11200"/>
              <a:gd name="T59" fmla="*/ 9764 h 11200"/>
              <a:gd name="T60" fmla="*/ 10266 w 11200"/>
              <a:gd name="T61" fmla="*/ 2474 h 11200"/>
              <a:gd name="T62" fmla="*/ 7934 w 11200"/>
              <a:gd name="T63" fmla="*/ 1436 h 11200"/>
              <a:gd name="T64" fmla="*/ 7934 w 11200"/>
              <a:gd name="T65" fmla="*/ 8726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00" h="11200">
                <a:moveTo>
                  <a:pt x="934" y="8726"/>
                </a:moveTo>
                <a:lnTo>
                  <a:pt x="3266" y="9764"/>
                </a:lnTo>
                <a:lnTo>
                  <a:pt x="3266" y="2474"/>
                </a:lnTo>
                <a:lnTo>
                  <a:pt x="934" y="1436"/>
                </a:lnTo>
                <a:lnTo>
                  <a:pt x="934" y="8726"/>
                </a:lnTo>
                <a:close/>
                <a:moveTo>
                  <a:pt x="7493" y="9552"/>
                </a:moveTo>
                <a:lnTo>
                  <a:pt x="4200" y="11190"/>
                </a:lnTo>
                <a:lnTo>
                  <a:pt x="4200" y="11200"/>
                </a:lnTo>
                <a:lnTo>
                  <a:pt x="4189" y="11195"/>
                </a:lnTo>
                <a:lnTo>
                  <a:pt x="4178" y="11200"/>
                </a:lnTo>
                <a:lnTo>
                  <a:pt x="3266" y="10789"/>
                </a:lnTo>
                <a:lnTo>
                  <a:pt x="3266" y="10785"/>
                </a:lnTo>
                <a:lnTo>
                  <a:pt x="0" y="9334"/>
                </a:lnTo>
                <a:lnTo>
                  <a:pt x="0" y="0"/>
                </a:lnTo>
                <a:lnTo>
                  <a:pt x="3708" y="1648"/>
                </a:lnTo>
                <a:lnTo>
                  <a:pt x="7000" y="16"/>
                </a:lnTo>
                <a:lnTo>
                  <a:pt x="7000" y="0"/>
                </a:lnTo>
                <a:lnTo>
                  <a:pt x="7016" y="8"/>
                </a:lnTo>
                <a:lnTo>
                  <a:pt x="7026" y="2"/>
                </a:lnTo>
                <a:lnTo>
                  <a:pt x="7546" y="242"/>
                </a:lnTo>
                <a:lnTo>
                  <a:pt x="11200" y="1867"/>
                </a:lnTo>
                <a:lnTo>
                  <a:pt x="11200" y="11200"/>
                </a:lnTo>
                <a:lnTo>
                  <a:pt x="7493" y="9552"/>
                </a:lnTo>
                <a:close/>
                <a:moveTo>
                  <a:pt x="7000" y="1058"/>
                </a:moveTo>
                <a:lnTo>
                  <a:pt x="4200" y="2446"/>
                </a:lnTo>
                <a:lnTo>
                  <a:pt x="4200" y="10147"/>
                </a:lnTo>
                <a:lnTo>
                  <a:pt x="7000" y="8755"/>
                </a:lnTo>
                <a:lnTo>
                  <a:pt x="7000" y="1058"/>
                </a:lnTo>
                <a:close/>
                <a:moveTo>
                  <a:pt x="7934" y="8726"/>
                </a:moveTo>
                <a:lnTo>
                  <a:pt x="10266" y="9764"/>
                </a:lnTo>
                <a:lnTo>
                  <a:pt x="10266" y="2474"/>
                </a:lnTo>
                <a:lnTo>
                  <a:pt x="7934" y="1436"/>
                </a:lnTo>
                <a:lnTo>
                  <a:pt x="7934" y="87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E12194F-097F-4A6C-9ABA-703949D69B46}"/>
              </a:ext>
            </a:extLst>
          </p:cNvPr>
          <p:cNvSpPr txBox="1"/>
          <p:nvPr/>
        </p:nvSpPr>
        <p:spPr>
          <a:xfrm>
            <a:off x="1563567" y="4682808"/>
            <a:ext cx="951378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>
                <a:solidFill>
                  <a:schemeClr val="bg2">
                    <a:lumMod val="25000"/>
                  </a:schemeClr>
                </a:solidFill>
              </a:rPr>
              <a:t>01</a:t>
            </a:r>
            <a:endParaRPr lang="zh-CN" altLang="en-US" sz="32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FA780CD-11EA-4986-835B-CF72DC841F47}"/>
              </a:ext>
            </a:extLst>
          </p:cNvPr>
          <p:cNvSpPr txBox="1"/>
          <p:nvPr/>
        </p:nvSpPr>
        <p:spPr>
          <a:xfrm>
            <a:off x="4277738" y="4682808"/>
            <a:ext cx="951378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>
                <a:solidFill>
                  <a:schemeClr val="bg2">
                    <a:lumMod val="25000"/>
                  </a:schemeClr>
                </a:solidFill>
              </a:rPr>
              <a:t>02</a:t>
            </a:r>
            <a:endParaRPr lang="zh-CN" altLang="en-US" sz="32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D3CF391-3D2F-4B22-AB9F-DE77370FCC76}"/>
              </a:ext>
            </a:extLst>
          </p:cNvPr>
          <p:cNvSpPr txBox="1"/>
          <p:nvPr/>
        </p:nvSpPr>
        <p:spPr>
          <a:xfrm>
            <a:off x="6991909" y="4682808"/>
            <a:ext cx="951378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>
                <a:solidFill>
                  <a:schemeClr val="bg2">
                    <a:lumMod val="25000"/>
                  </a:schemeClr>
                </a:solidFill>
              </a:rPr>
              <a:t>03</a:t>
            </a:r>
            <a:endParaRPr lang="zh-CN" altLang="en-US" sz="32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ECC5B92-CD34-4B77-9E9F-1B3C5F0B2729}"/>
              </a:ext>
            </a:extLst>
          </p:cNvPr>
          <p:cNvSpPr txBox="1"/>
          <p:nvPr/>
        </p:nvSpPr>
        <p:spPr>
          <a:xfrm>
            <a:off x="9706079" y="4682808"/>
            <a:ext cx="951378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>
                <a:solidFill>
                  <a:schemeClr val="bg2">
                    <a:lumMod val="25000"/>
                  </a:schemeClr>
                </a:solidFill>
              </a:rPr>
              <a:t>04</a:t>
            </a:r>
            <a:endParaRPr lang="zh-CN" altLang="en-US" sz="320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9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5228647-AEB1-4674-9D6A-5D3E815F8C69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问题分析总结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FCCB3B0-EF70-4828-9CED-E2C6A9F60A0F}"/>
              </a:ext>
            </a:extLst>
          </p:cNvPr>
          <p:cNvSpPr/>
          <p:nvPr/>
        </p:nvSpPr>
        <p:spPr>
          <a:xfrm>
            <a:off x="660401" y="2440493"/>
            <a:ext cx="10858500" cy="1306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60">
            <a:extLst>
              <a:ext uri="{FF2B5EF4-FFF2-40B4-BE49-F238E27FC236}">
                <a16:creationId xmlns:a16="http://schemas.microsoft.com/office/drawing/2014/main" id="{2D9E59F0-18F2-4825-9221-19FBE7E11E39}"/>
              </a:ext>
            </a:extLst>
          </p:cNvPr>
          <p:cNvSpPr/>
          <p:nvPr/>
        </p:nvSpPr>
        <p:spPr>
          <a:xfrm>
            <a:off x="660239" y="1704710"/>
            <a:ext cx="10881502" cy="791201"/>
          </a:xfrm>
          <a:custGeom>
            <a:avLst/>
            <a:gdLst>
              <a:gd name="connsiteX0" fmla="*/ 174729 w 4630104"/>
              <a:gd name="connsiteY0" fmla="*/ 0 h 791201"/>
              <a:gd name="connsiteX1" fmla="*/ 4455375 w 4630104"/>
              <a:gd name="connsiteY1" fmla="*/ 0 h 791201"/>
              <a:gd name="connsiteX2" fmla="*/ 4630104 w 4630104"/>
              <a:gd name="connsiteY2" fmla="*/ 174729 h 791201"/>
              <a:gd name="connsiteX3" fmla="*/ 4630104 w 4630104"/>
              <a:gd name="connsiteY3" fmla="*/ 791201 h 791201"/>
              <a:gd name="connsiteX4" fmla="*/ 0 w 4630104"/>
              <a:gd name="connsiteY4" fmla="*/ 791201 h 791201"/>
              <a:gd name="connsiteX5" fmla="*/ 0 w 4630104"/>
              <a:gd name="connsiteY5" fmla="*/ 174729 h 791201"/>
              <a:gd name="connsiteX6" fmla="*/ 174729 w 4630104"/>
              <a:gd name="connsiteY6" fmla="*/ 0 h 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0104" h="791201">
                <a:moveTo>
                  <a:pt x="174729" y="0"/>
                </a:moveTo>
                <a:lnTo>
                  <a:pt x="4455375" y="0"/>
                </a:lnTo>
                <a:cubicBezTo>
                  <a:pt x="4551875" y="0"/>
                  <a:pt x="4630104" y="78229"/>
                  <a:pt x="4630104" y="174729"/>
                </a:cubicBezTo>
                <a:lnTo>
                  <a:pt x="4630104" y="791201"/>
                </a:lnTo>
                <a:lnTo>
                  <a:pt x="0" y="791201"/>
                </a:lnTo>
                <a:lnTo>
                  <a:pt x="0" y="174729"/>
                </a:lnTo>
                <a:cubicBezTo>
                  <a:pt x="0" y="78229"/>
                  <a:pt x="78229" y="0"/>
                  <a:pt x="17472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iconfont-1187-868620">
            <a:extLst>
              <a:ext uri="{FF2B5EF4-FFF2-40B4-BE49-F238E27FC236}">
                <a16:creationId xmlns:a16="http://schemas.microsoft.com/office/drawing/2014/main" id="{98927EDD-4893-450F-AD33-116E1F1BD66E}"/>
              </a:ext>
            </a:extLst>
          </p:cNvPr>
          <p:cNvSpPr>
            <a:spLocks noChangeAspect="1"/>
          </p:cNvSpPr>
          <p:nvPr/>
        </p:nvSpPr>
        <p:spPr bwMode="auto">
          <a:xfrm>
            <a:off x="1094196" y="1929907"/>
            <a:ext cx="378491" cy="378065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5E15A5B-BA96-46AE-83D7-EF517F7D3104}"/>
              </a:ext>
            </a:extLst>
          </p:cNvPr>
          <p:cNvSpPr txBox="1"/>
          <p:nvPr/>
        </p:nvSpPr>
        <p:spPr>
          <a:xfrm>
            <a:off x="1550860" y="1890183"/>
            <a:ext cx="267072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+mj-ea"/>
                <a:ea typeface="+mj-ea"/>
              </a:rPr>
              <a:t>多做市调工作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90C71AC-632F-431E-8D07-9D1DF8224129}"/>
              </a:ext>
            </a:extLst>
          </p:cNvPr>
          <p:cNvSpPr txBox="1"/>
          <p:nvPr/>
        </p:nvSpPr>
        <p:spPr>
          <a:xfrm>
            <a:off x="1034968" y="2703592"/>
            <a:ext cx="10400834" cy="911064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defRPr>
            </a:lvl1pPr>
          </a:lstStyle>
          <a:p>
            <a:r>
              <a:rPr lang="zh-CN" altLang="en-US" dirty="0"/>
              <a:t>此处可输入一段对于关键字的表述文本内容，可根据实际情况调整字号大小、间距。此处可输入一段对于团队的表述文本内容，可根据实际情况调整字号大小、间距。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2D032D2-5E42-4A1D-9C40-F20366766B06}"/>
              </a:ext>
            </a:extLst>
          </p:cNvPr>
          <p:cNvSpPr/>
          <p:nvPr/>
        </p:nvSpPr>
        <p:spPr>
          <a:xfrm>
            <a:off x="660239" y="4733586"/>
            <a:ext cx="10858661" cy="1306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60">
            <a:extLst>
              <a:ext uri="{FF2B5EF4-FFF2-40B4-BE49-F238E27FC236}">
                <a16:creationId xmlns:a16="http://schemas.microsoft.com/office/drawing/2014/main" id="{2ADB8921-A732-4506-9120-712F8380A944}"/>
              </a:ext>
            </a:extLst>
          </p:cNvPr>
          <p:cNvSpPr/>
          <p:nvPr/>
        </p:nvSpPr>
        <p:spPr>
          <a:xfrm>
            <a:off x="660077" y="3997803"/>
            <a:ext cx="10881664" cy="791201"/>
          </a:xfrm>
          <a:custGeom>
            <a:avLst/>
            <a:gdLst>
              <a:gd name="connsiteX0" fmla="*/ 174729 w 4630104"/>
              <a:gd name="connsiteY0" fmla="*/ 0 h 791201"/>
              <a:gd name="connsiteX1" fmla="*/ 4455375 w 4630104"/>
              <a:gd name="connsiteY1" fmla="*/ 0 h 791201"/>
              <a:gd name="connsiteX2" fmla="*/ 4630104 w 4630104"/>
              <a:gd name="connsiteY2" fmla="*/ 174729 h 791201"/>
              <a:gd name="connsiteX3" fmla="*/ 4630104 w 4630104"/>
              <a:gd name="connsiteY3" fmla="*/ 791201 h 791201"/>
              <a:gd name="connsiteX4" fmla="*/ 0 w 4630104"/>
              <a:gd name="connsiteY4" fmla="*/ 791201 h 791201"/>
              <a:gd name="connsiteX5" fmla="*/ 0 w 4630104"/>
              <a:gd name="connsiteY5" fmla="*/ 174729 h 791201"/>
              <a:gd name="connsiteX6" fmla="*/ 174729 w 4630104"/>
              <a:gd name="connsiteY6" fmla="*/ 0 h 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0104" h="791201">
                <a:moveTo>
                  <a:pt x="174729" y="0"/>
                </a:moveTo>
                <a:lnTo>
                  <a:pt x="4455375" y="0"/>
                </a:lnTo>
                <a:cubicBezTo>
                  <a:pt x="4551875" y="0"/>
                  <a:pt x="4630104" y="78229"/>
                  <a:pt x="4630104" y="174729"/>
                </a:cubicBezTo>
                <a:lnTo>
                  <a:pt x="4630104" y="791201"/>
                </a:lnTo>
                <a:lnTo>
                  <a:pt x="0" y="791201"/>
                </a:lnTo>
                <a:lnTo>
                  <a:pt x="0" y="174729"/>
                </a:lnTo>
                <a:cubicBezTo>
                  <a:pt x="0" y="78229"/>
                  <a:pt x="78229" y="0"/>
                  <a:pt x="17472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iconfont-1187-868620">
            <a:extLst>
              <a:ext uri="{FF2B5EF4-FFF2-40B4-BE49-F238E27FC236}">
                <a16:creationId xmlns:a16="http://schemas.microsoft.com/office/drawing/2014/main" id="{A663AB51-18EE-4644-92B1-3A70FE1A5082}"/>
              </a:ext>
            </a:extLst>
          </p:cNvPr>
          <p:cNvSpPr>
            <a:spLocks noChangeAspect="1"/>
          </p:cNvSpPr>
          <p:nvPr/>
        </p:nvSpPr>
        <p:spPr bwMode="auto">
          <a:xfrm>
            <a:off x="1094196" y="4223000"/>
            <a:ext cx="378491" cy="378065"/>
          </a:xfrm>
          <a:custGeom>
            <a:avLst/>
            <a:gdLst>
              <a:gd name="T0" fmla="*/ 213 w 427"/>
              <a:gd name="T1" fmla="*/ 0 h 427"/>
              <a:gd name="T2" fmla="*/ 0 w 427"/>
              <a:gd name="T3" fmla="*/ 213 h 427"/>
              <a:gd name="T4" fmla="*/ 213 w 427"/>
              <a:gd name="T5" fmla="*/ 427 h 427"/>
              <a:gd name="T6" fmla="*/ 427 w 427"/>
              <a:gd name="T7" fmla="*/ 213 h 427"/>
              <a:gd name="T8" fmla="*/ 213 w 427"/>
              <a:gd name="T9" fmla="*/ 0 h 427"/>
              <a:gd name="T10" fmla="*/ 180 w 427"/>
              <a:gd name="T11" fmla="*/ 312 h 427"/>
              <a:gd name="T12" fmla="*/ 82 w 427"/>
              <a:gd name="T13" fmla="*/ 214 h 427"/>
              <a:gd name="T14" fmla="*/ 120 w 427"/>
              <a:gd name="T15" fmla="*/ 176 h 427"/>
              <a:gd name="T16" fmla="*/ 180 w 427"/>
              <a:gd name="T17" fmla="*/ 236 h 427"/>
              <a:gd name="T18" fmla="*/ 308 w 427"/>
              <a:gd name="T19" fmla="*/ 108 h 427"/>
              <a:gd name="T20" fmla="*/ 346 w 427"/>
              <a:gd name="T21" fmla="*/ 146 h 427"/>
              <a:gd name="T22" fmla="*/ 180 w 427"/>
              <a:gd name="T23" fmla="*/ 31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7">
                <a:moveTo>
                  <a:pt x="213" y="0"/>
                </a:moveTo>
                <a:cubicBezTo>
                  <a:pt x="96" y="0"/>
                  <a:pt x="0" y="96"/>
                  <a:pt x="0" y="213"/>
                </a:cubicBezTo>
                <a:cubicBezTo>
                  <a:pt x="0" y="331"/>
                  <a:pt x="96" y="427"/>
                  <a:pt x="213" y="427"/>
                </a:cubicBezTo>
                <a:cubicBezTo>
                  <a:pt x="331" y="427"/>
                  <a:pt x="427" y="331"/>
                  <a:pt x="427" y="213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180" y="312"/>
                </a:moveTo>
                <a:lnTo>
                  <a:pt x="82" y="214"/>
                </a:lnTo>
                <a:lnTo>
                  <a:pt x="120" y="176"/>
                </a:lnTo>
                <a:lnTo>
                  <a:pt x="180" y="236"/>
                </a:lnTo>
                <a:lnTo>
                  <a:pt x="308" y="108"/>
                </a:lnTo>
                <a:lnTo>
                  <a:pt x="346" y="146"/>
                </a:lnTo>
                <a:lnTo>
                  <a:pt x="180" y="3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F9437F5-44A3-40FA-B1F1-9FE330AC95A1}"/>
              </a:ext>
            </a:extLst>
          </p:cNvPr>
          <p:cNvSpPr txBox="1"/>
          <p:nvPr/>
        </p:nvSpPr>
        <p:spPr>
          <a:xfrm>
            <a:off x="1550859" y="4183276"/>
            <a:ext cx="361144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+mj-ea"/>
                <a:ea typeface="+mj-ea"/>
              </a:rPr>
              <a:t>问题透明化（及时反馈）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88C61D4-C1E0-4707-9C14-4EBD5D6F1F1A}"/>
              </a:ext>
            </a:extLst>
          </p:cNvPr>
          <p:cNvSpPr txBox="1"/>
          <p:nvPr/>
        </p:nvSpPr>
        <p:spPr>
          <a:xfrm>
            <a:off x="1034968" y="4996685"/>
            <a:ext cx="10400834" cy="911064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defRPr>
            </a:lvl1pPr>
          </a:lstStyle>
          <a:p>
            <a:r>
              <a:rPr lang="zh-CN" altLang="en-US" dirty="0"/>
              <a:t>此处可输入一段对于关键字的表述文本内容，可根据实际情况调整字号大小、间距。此处可输入一段对于团队的表述文本内容，可根据实际情况调整字号大小、间距。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0749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8B3CBD9-4B45-400D-B2BC-B7FB84A12D77}"/>
              </a:ext>
            </a:extLst>
          </p:cNvPr>
          <p:cNvSpPr txBox="1"/>
          <p:nvPr/>
        </p:nvSpPr>
        <p:spPr>
          <a:xfrm>
            <a:off x="3726255" y="2325352"/>
            <a:ext cx="4739489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</a:rPr>
              <a:t>PART 04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964B0D-0007-4B00-B309-146DC686E8C7}"/>
              </a:ext>
            </a:extLst>
          </p:cNvPr>
          <p:cNvSpPr txBox="1"/>
          <p:nvPr/>
        </p:nvSpPr>
        <p:spPr>
          <a:xfrm>
            <a:off x="3399819" y="3054095"/>
            <a:ext cx="5392360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8000" b="1">
                <a:solidFill>
                  <a:schemeClr val="bg1"/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未来计划</a:t>
            </a:r>
            <a:endParaRPr lang="en-US" altLang="zh-CN" sz="8000" b="1" dirty="0">
              <a:solidFill>
                <a:schemeClr val="bg1"/>
              </a:solidFill>
              <a:latin typeface="+mj-ea"/>
              <a:ea typeface="+mj-ea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8182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6">
            <a:extLst>
              <a:ext uri="{FF2B5EF4-FFF2-40B4-BE49-F238E27FC236}">
                <a16:creationId xmlns:a16="http://schemas.microsoft.com/office/drawing/2014/main" id="{87AE5A33-0BD1-4099-A807-833DCD1AA72E}"/>
              </a:ext>
            </a:extLst>
          </p:cNvPr>
          <p:cNvSpPr/>
          <p:nvPr/>
        </p:nvSpPr>
        <p:spPr>
          <a:xfrm rot="16200000">
            <a:off x="4138280" y="3542249"/>
            <a:ext cx="3918853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598DC61-C695-431A-B815-87A60C828B3D}"/>
              </a:ext>
            </a:extLst>
          </p:cNvPr>
          <p:cNvCxnSpPr>
            <a:stCxn id="10" idx="0"/>
          </p:cNvCxnSpPr>
          <p:nvPr/>
        </p:nvCxnSpPr>
        <p:spPr>
          <a:xfrm flipH="1">
            <a:off x="4719638" y="2067465"/>
            <a:ext cx="130981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E0AC4C1-6EC0-4BF8-BD61-049E37927040}"/>
              </a:ext>
            </a:extLst>
          </p:cNvPr>
          <p:cNvCxnSpPr/>
          <p:nvPr/>
        </p:nvCxnSpPr>
        <p:spPr>
          <a:xfrm flipH="1">
            <a:off x="4719638" y="3991321"/>
            <a:ext cx="130981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561429A-8EF5-4C9C-9388-5ABE0426F93C}"/>
              </a:ext>
            </a:extLst>
          </p:cNvPr>
          <p:cNvCxnSpPr/>
          <p:nvPr/>
        </p:nvCxnSpPr>
        <p:spPr>
          <a:xfrm flipH="1">
            <a:off x="6112746" y="3029393"/>
            <a:ext cx="130981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7FC102F-5992-4CCC-9603-10966BC702D9}"/>
              </a:ext>
            </a:extLst>
          </p:cNvPr>
          <p:cNvCxnSpPr/>
          <p:nvPr/>
        </p:nvCxnSpPr>
        <p:spPr>
          <a:xfrm flipH="1">
            <a:off x="6112746" y="4953249"/>
            <a:ext cx="130981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931729BD-8A50-426E-961B-A63D35A1ACD2}"/>
              </a:ext>
            </a:extLst>
          </p:cNvPr>
          <p:cNvSpPr/>
          <p:nvPr/>
        </p:nvSpPr>
        <p:spPr>
          <a:xfrm rot="16200000">
            <a:off x="6029456" y="4884999"/>
            <a:ext cx="136501" cy="13650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0270B03-1068-4DDE-A0DB-A04193D1F47D}"/>
              </a:ext>
            </a:extLst>
          </p:cNvPr>
          <p:cNvSpPr/>
          <p:nvPr/>
        </p:nvSpPr>
        <p:spPr>
          <a:xfrm rot="16200000">
            <a:off x="6029456" y="3923071"/>
            <a:ext cx="136501" cy="13650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4459501-303A-4922-AF96-973EE699F3D4}"/>
              </a:ext>
            </a:extLst>
          </p:cNvPr>
          <p:cNvSpPr/>
          <p:nvPr/>
        </p:nvSpPr>
        <p:spPr>
          <a:xfrm rot="16200000">
            <a:off x="6029456" y="2961143"/>
            <a:ext cx="136501" cy="13650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8C7B1A5-23F5-4F64-9EDD-6876A213BD36}"/>
              </a:ext>
            </a:extLst>
          </p:cNvPr>
          <p:cNvSpPr/>
          <p:nvPr/>
        </p:nvSpPr>
        <p:spPr>
          <a:xfrm rot="16200000">
            <a:off x="6029456" y="1999215"/>
            <a:ext cx="136501" cy="13650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C15B5E2-9485-4036-A897-C54923C98B91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未来计划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矩形 11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7524DFAF-8681-4F48-BE8F-A71F7192DDA2}"/>
              </a:ext>
            </a:extLst>
          </p:cNvPr>
          <p:cNvSpPr/>
          <p:nvPr/>
        </p:nvSpPr>
        <p:spPr>
          <a:xfrm>
            <a:off x="7638966" y="3215971"/>
            <a:ext cx="3768875" cy="11115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DAD0B4D-E7CF-4510-8D10-EFFB70B71B78}"/>
              </a:ext>
            </a:extLst>
          </p:cNvPr>
          <p:cNvSpPr/>
          <p:nvPr/>
        </p:nvSpPr>
        <p:spPr>
          <a:xfrm>
            <a:off x="7638967" y="2842961"/>
            <a:ext cx="2708800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升级管理制度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矩形 13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9527E634-AD22-4D5F-BAAF-DF28068E5422}"/>
              </a:ext>
            </a:extLst>
          </p:cNvPr>
          <p:cNvSpPr/>
          <p:nvPr/>
        </p:nvSpPr>
        <p:spPr>
          <a:xfrm>
            <a:off x="7638966" y="5111423"/>
            <a:ext cx="3768875" cy="11115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AD9A319-F076-4CB6-8CD2-D2D36874AD88}"/>
              </a:ext>
            </a:extLst>
          </p:cNvPr>
          <p:cNvSpPr/>
          <p:nvPr/>
        </p:nvSpPr>
        <p:spPr>
          <a:xfrm>
            <a:off x="7638967" y="4738413"/>
            <a:ext cx="2708800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每周复盘总结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矩形 15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B98F0564-F397-405D-A1B7-89919E8B64E0}"/>
              </a:ext>
            </a:extLst>
          </p:cNvPr>
          <p:cNvSpPr/>
          <p:nvPr/>
        </p:nvSpPr>
        <p:spPr>
          <a:xfrm>
            <a:off x="786319" y="2261045"/>
            <a:ext cx="3768875" cy="180544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4233392-E616-4D4D-B443-163B0BF59126}"/>
              </a:ext>
            </a:extLst>
          </p:cNvPr>
          <p:cNvSpPr/>
          <p:nvPr/>
        </p:nvSpPr>
        <p:spPr>
          <a:xfrm>
            <a:off x="1760850" y="1888036"/>
            <a:ext cx="277643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增强人员培训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矩形 17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8487E904-6536-4A11-9194-DA0353467F9E}"/>
              </a:ext>
            </a:extLst>
          </p:cNvPr>
          <p:cNvSpPr/>
          <p:nvPr/>
        </p:nvSpPr>
        <p:spPr>
          <a:xfrm>
            <a:off x="772666" y="4147276"/>
            <a:ext cx="3768875" cy="16058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E08FBF4-AD1B-4F6A-841C-5D21C565BCF1}"/>
              </a:ext>
            </a:extLst>
          </p:cNvPr>
          <p:cNvSpPr/>
          <p:nvPr/>
        </p:nvSpPr>
        <p:spPr>
          <a:xfrm>
            <a:off x="1747197" y="3774266"/>
            <a:ext cx="2776439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每周市场工作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57614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AF4A70D-AD0E-4073-9435-4C3CA130918A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增强人员培训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7E00B5B-F1DA-4DD3-A62E-C9047FC62608}"/>
              </a:ext>
            </a:extLst>
          </p:cNvPr>
          <p:cNvSpPr/>
          <p:nvPr/>
        </p:nvSpPr>
        <p:spPr>
          <a:xfrm>
            <a:off x="686904" y="1768740"/>
            <a:ext cx="6411732" cy="4289160"/>
          </a:xfrm>
          <a:prstGeom prst="roundRect">
            <a:avLst>
              <a:gd name="adj" fmla="val 4413"/>
            </a:avLst>
          </a:prstGeom>
          <a:blipFill>
            <a:blip r:embed="rId2"/>
            <a:stretch>
              <a:fillRect/>
            </a:stretch>
          </a:blip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C49CD7C-7FE1-48AB-952E-D2BF6273FEA7}"/>
              </a:ext>
            </a:extLst>
          </p:cNvPr>
          <p:cNvSpPr/>
          <p:nvPr/>
        </p:nvSpPr>
        <p:spPr>
          <a:xfrm>
            <a:off x="6586330" y="2610678"/>
            <a:ext cx="4932570" cy="3211388"/>
          </a:xfrm>
          <a:prstGeom prst="roundRect">
            <a:avLst>
              <a:gd name="adj" fmla="val 3572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2085B2F-1803-443F-9302-9315B3EEF0C2}"/>
              </a:ext>
            </a:extLst>
          </p:cNvPr>
          <p:cNvSpPr/>
          <p:nvPr/>
        </p:nvSpPr>
        <p:spPr>
          <a:xfrm>
            <a:off x="7331106" y="1995785"/>
            <a:ext cx="5141189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4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人员培训概述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矩形 8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A4913835-6E67-45D3-81D1-58D2DF721014}"/>
              </a:ext>
            </a:extLst>
          </p:cNvPr>
          <p:cNvSpPr/>
          <p:nvPr/>
        </p:nvSpPr>
        <p:spPr>
          <a:xfrm>
            <a:off x="6873473" y="2813750"/>
            <a:ext cx="4358284" cy="30083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</a:t>
            </a: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状态。</a:t>
            </a:r>
            <a:endParaRPr lang="en-US" altLang="zh-CN" sz="160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此处输入你要添加的文本内容，可根据具体情况调整字号大小以及其他</a:t>
            </a: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状态。</a:t>
            </a:r>
            <a:endParaRPr lang="en-US" altLang="zh-CN" sz="160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4587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FE14194-0786-4B91-99CC-67D60F68824F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升级管理制度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48D3B344-F45B-4D6A-9DAF-E25E48400455}"/>
              </a:ext>
            </a:extLst>
          </p:cNvPr>
          <p:cNvSpPr/>
          <p:nvPr/>
        </p:nvSpPr>
        <p:spPr>
          <a:xfrm>
            <a:off x="4363050" y="1926315"/>
            <a:ext cx="3453202" cy="3959056"/>
          </a:xfrm>
          <a:prstGeom prst="roundRect">
            <a:avLst>
              <a:gd name="adj" fmla="val 4062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6B71A46-0B8F-4370-9604-FC39AE1F383A}"/>
              </a:ext>
            </a:extLst>
          </p:cNvPr>
          <p:cNvSpPr/>
          <p:nvPr/>
        </p:nvSpPr>
        <p:spPr>
          <a:xfrm>
            <a:off x="8065699" y="1926315"/>
            <a:ext cx="3453202" cy="3959056"/>
          </a:xfrm>
          <a:prstGeom prst="roundRect">
            <a:avLst>
              <a:gd name="adj" fmla="val 4062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DE76D0E-4D3F-4401-8D4A-B58FC3FCB688}"/>
              </a:ext>
            </a:extLst>
          </p:cNvPr>
          <p:cNvSpPr/>
          <p:nvPr/>
        </p:nvSpPr>
        <p:spPr>
          <a:xfrm>
            <a:off x="660400" y="1926315"/>
            <a:ext cx="3453202" cy="3959056"/>
          </a:xfrm>
          <a:prstGeom prst="roundRect">
            <a:avLst>
              <a:gd name="adj" fmla="val 4062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847D62-B855-4F70-9161-EE220E7D1AE6}"/>
              </a:ext>
            </a:extLst>
          </p:cNvPr>
          <p:cNvSpPr txBox="1"/>
          <p:nvPr/>
        </p:nvSpPr>
        <p:spPr>
          <a:xfrm>
            <a:off x="1471376" y="3147762"/>
            <a:ext cx="1828026" cy="40011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实施措施一</a:t>
            </a:r>
          </a:p>
        </p:txBody>
      </p:sp>
      <p:sp>
        <p:nvSpPr>
          <p:cNvPr id="7" name="矩形 6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2500885A-7332-4FDB-A817-7A23E43F54B2}"/>
              </a:ext>
            </a:extLst>
          </p:cNvPr>
          <p:cNvSpPr/>
          <p:nvPr/>
        </p:nvSpPr>
        <p:spPr>
          <a:xfrm>
            <a:off x="891057" y="3583283"/>
            <a:ext cx="2988665" cy="2270258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E3FB7D8-2A21-4825-AC6B-48420F103C5D}"/>
              </a:ext>
            </a:extLst>
          </p:cNvPr>
          <p:cNvSpPr txBox="1"/>
          <p:nvPr/>
        </p:nvSpPr>
        <p:spPr>
          <a:xfrm>
            <a:off x="5181987" y="3147762"/>
            <a:ext cx="182802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实施措施二</a:t>
            </a:r>
          </a:p>
        </p:txBody>
      </p:sp>
      <p:sp>
        <p:nvSpPr>
          <p:cNvPr id="9" name="矩形 8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A51489D2-B110-47C6-850F-C628F9C4991C}"/>
              </a:ext>
            </a:extLst>
          </p:cNvPr>
          <p:cNvSpPr/>
          <p:nvPr/>
        </p:nvSpPr>
        <p:spPr>
          <a:xfrm>
            <a:off x="4601668" y="3583283"/>
            <a:ext cx="2988665" cy="22702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18F0B3C-9FF0-40FC-AE40-D80B113A8F66}"/>
              </a:ext>
            </a:extLst>
          </p:cNvPr>
          <p:cNvSpPr txBox="1"/>
          <p:nvPr/>
        </p:nvSpPr>
        <p:spPr>
          <a:xfrm>
            <a:off x="8892597" y="3147762"/>
            <a:ext cx="1828026" cy="40011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实施措施三</a:t>
            </a:r>
          </a:p>
        </p:txBody>
      </p:sp>
      <p:sp>
        <p:nvSpPr>
          <p:cNvPr id="11" name="矩形 10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A92399C2-AC88-4641-8163-EFCD6EC0EDEF}"/>
              </a:ext>
            </a:extLst>
          </p:cNvPr>
          <p:cNvSpPr/>
          <p:nvPr/>
        </p:nvSpPr>
        <p:spPr>
          <a:xfrm>
            <a:off x="8312278" y="3583283"/>
            <a:ext cx="2988665" cy="2270258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4243A82-AA72-4CBE-BEC6-8CAD050D428F}"/>
              </a:ext>
            </a:extLst>
          </p:cNvPr>
          <p:cNvSpPr/>
          <p:nvPr/>
        </p:nvSpPr>
        <p:spPr>
          <a:xfrm>
            <a:off x="1769162" y="5821751"/>
            <a:ext cx="1232453" cy="1272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EDD5BA1-7BA5-4DAF-AAE5-3849E6CA92DF}"/>
              </a:ext>
            </a:extLst>
          </p:cNvPr>
          <p:cNvSpPr/>
          <p:nvPr/>
        </p:nvSpPr>
        <p:spPr>
          <a:xfrm>
            <a:off x="5479774" y="5821751"/>
            <a:ext cx="1232453" cy="1272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5BE24115-5928-4788-AE73-4EA695545164}"/>
              </a:ext>
            </a:extLst>
          </p:cNvPr>
          <p:cNvSpPr/>
          <p:nvPr/>
        </p:nvSpPr>
        <p:spPr>
          <a:xfrm>
            <a:off x="9190386" y="5821751"/>
            <a:ext cx="1232453" cy="1272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workers-team_50603">
            <a:extLst>
              <a:ext uri="{FF2B5EF4-FFF2-40B4-BE49-F238E27FC236}">
                <a16:creationId xmlns:a16="http://schemas.microsoft.com/office/drawing/2014/main" id="{9154484C-1B19-448A-BF17-D745807744C8}"/>
              </a:ext>
            </a:extLst>
          </p:cNvPr>
          <p:cNvSpPr/>
          <p:nvPr/>
        </p:nvSpPr>
        <p:spPr>
          <a:xfrm>
            <a:off x="2144033" y="2421231"/>
            <a:ext cx="482710" cy="511196"/>
          </a:xfrm>
          <a:custGeom>
            <a:avLst/>
            <a:gdLst>
              <a:gd name="connsiteX0" fmla="*/ 435703 w 572779"/>
              <a:gd name="connsiteY0" fmla="*/ 160183 h 606580"/>
              <a:gd name="connsiteX1" fmla="*/ 479697 w 572779"/>
              <a:gd name="connsiteY1" fmla="*/ 160183 h 606580"/>
              <a:gd name="connsiteX2" fmla="*/ 479581 w 572779"/>
              <a:gd name="connsiteY2" fmla="*/ 160472 h 606580"/>
              <a:gd name="connsiteX3" fmla="*/ 479812 w 572779"/>
              <a:gd name="connsiteY3" fmla="*/ 160472 h 606580"/>
              <a:gd name="connsiteX4" fmla="*/ 478713 w 572779"/>
              <a:gd name="connsiteY4" fmla="*/ 162726 h 606580"/>
              <a:gd name="connsiteX5" fmla="*/ 469682 w 572779"/>
              <a:gd name="connsiteY5" fmla="*/ 187227 h 606580"/>
              <a:gd name="connsiteX6" fmla="*/ 474776 w 572779"/>
              <a:gd name="connsiteY6" fmla="*/ 242470 h 606580"/>
              <a:gd name="connsiteX7" fmla="*/ 494284 w 572779"/>
              <a:gd name="connsiteY7" fmla="*/ 242470 h 606580"/>
              <a:gd name="connsiteX8" fmla="*/ 510840 w 572779"/>
              <a:gd name="connsiteY8" fmla="*/ 160183 h 606580"/>
              <a:gd name="connsiteX9" fmla="*/ 527338 w 572779"/>
              <a:gd name="connsiteY9" fmla="*/ 160183 h 606580"/>
              <a:gd name="connsiteX10" fmla="*/ 572779 w 572779"/>
              <a:gd name="connsiteY10" fmla="*/ 205430 h 606580"/>
              <a:gd name="connsiteX11" fmla="*/ 572779 w 572779"/>
              <a:gd name="connsiteY11" fmla="*/ 337413 h 606580"/>
              <a:gd name="connsiteX12" fmla="*/ 527396 w 572779"/>
              <a:gd name="connsiteY12" fmla="*/ 382717 h 606580"/>
              <a:gd name="connsiteX13" fmla="*/ 521607 w 572779"/>
              <a:gd name="connsiteY13" fmla="*/ 382717 h 606580"/>
              <a:gd name="connsiteX14" fmla="*/ 521607 w 572779"/>
              <a:gd name="connsiteY14" fmla="*/ 574624 h 606580"/>
              <a:gd name="connsiteX15" fmla="*/ 489595 w 572779"/>
              <a:gd name="connsiteY15" fmla="*/ 606580 h 606580"/>
              <a:gd name="connsiteX16" fmla="*/ 457815 w 572779"/>
              <a:gd name="connsiteY16" fmla="*/ 578149 h 606580"/>
              <a:gd name="connsiteX17" fmla="*/ 425978 w 572779"/>
              <a:gd name="connsiteY17" fmla="*/ 606580 h 606580"/>
              <a:gd name="connsiteX18" fmla="*/ 393966 w 572779"/>
              <a:gd name="connsiteY18" fmla="*/ 574624 h 606580"/>
              <a:gd name="connsiteX19" fmla="*/ 393966 w 572779"/>
              <a:gd name="connsiteY19" fmla="*/ 392541 h 606580"/>
              <a:gd name="connsiteX20" fmla="*/ 422967 w 572779"/>
              <a:gd name="connsiteY20" fmla="*/ 337528 h 606580"/>
              <a:gd name="connsiteX21" fmla="*/ 422967 w 572779"/>
              <a:gd name="connsiteY21" fmla="*/ 242528 h 606580"/>
              <a:gd name="connsiteX22" fmla="*/ 440739 w 572779"/>
              <a:gd name="connsiteY22" fmla="*/ 242528 h 606580"/>
              <a:gd name="connsiteX23" fmla="*/ 445833 w 572779"/>
              <a:gd name="connsiteY23" fmla="*/ 186996 h 606580"/>
              <a:gd name="connsiteX24" fmla="*/ 445196 w 572779"/>
              <a:gd name="connsiteY24" fmla="*/ 183991 h 606580"/>
              <a:gd name="connsiteX25" fmla="*/ 436860 w 572779"/>
              <a:gd name="connsiteY25" fmla="*/ 162726 h 606580"/>
              <a:gd name="connsiteX26" fmla="*/ 435818 w 572779"/>
              <a:gd name="connsiteY26" fmla="*/ 160472 h 606580"/>
              <a:gd name="connsiteX27" fmla="*/ 435876 w 572779"/>
              <a:gd name="connsiteY27" fmla="*/ 160472 h 606580"/>
              <a:gd name="connsiteX28" fmla="*/ 435703 w 572779"/>
              <a:gd name="connsiteY28" fmla="*/ 160183 h 606580"/>
              <a:gd name="connsiteX29" fmla="*/ 264349 w 572779"/>
              <a:gd name="connsiteY29" fmla="*/ 160183 h 606580"/>
              <a:gd name="connsiteX30" fmla="*/ 308327 w 572779"/>
              <a:gd name="connsiteY30" fmla="*/ 160183 h 606580"/>
              <a:gd name="connsiteX31" fmla="*/ 308154 w 572779"/>
              <a:gd name="connsiteY31" fmla="*/ 160472 h 606580"/>
              <a:gd name="connsiteX32" fmla="*/ 308385 w 572779"/>
              <a:gd name="connsiteY32" fmla="*/ 160472 h 606580"/>
              <a:gd name="connsiteX33" fmla="*/ 307344 w 572779"/>
              <a:gd name="connsiteY33" fmla="*/ 162726 h 606580"/>
              <a:gd name="connsiteX34" fmla="*/ 298316 w 572779"/>
              <a:gd name="connsiteY34" fmla="*/ 187227 h 606580"/>
              <a:gd name="connsiteX35" fmla="*/ 303409 w 572779"/>
              <a:gd name="connsiteY35" fmla="*/ 242470 h 606580"/>
              <a:gd name="connsiteX36" fmla="*/ 322910 w 572779"/>
              <a:gd name="connsiteY36" fmla="*/ 242470 h 606580"/>
              <a:gd name="connsiteX37" fmla="*/ 339401 w 572779"/>
              <a:gd name="connsiteY37" fmla="*/ 160183 h 606580"/>
              <a:gd name="connsiteX38" fmla="*/ 355951 w 572779"/>
              <a:gd name="connsiteY38" fmla="*/ 160183 h 606580"/>
              <a:gd name="connsiteX39" fmla="*/ 401376 w 572779"/>
              <a:gd name="connsiteY39" fmla="*/ 205430 h 606580"/>
              <a:gd name="connsiteX40" fmla="*/ 401376 w 572779"/>
              <a:gd name="connsiteY40" fmla="*/ 337413 h 606580"/>
              <a:gd name="connsiteX41" fmla="*/ 356009 w 572779"/>
              <a:gd name="connsiteY41" fmla="*/ 382717 h 606580"/>
              <a:gd name="connsiteX42" fmla="*/ 350222 w 572779"/>
              <a:gd name="connsiteY42" fmla="*/ 382717 h 606580"/>
              <a:gd name="connsiteX43" fmla="*/ 350222 w 572779"/>
              <a:gd name="connsiteY43" fmla="*/ 574624 h 606580"/>
              <a:gd name="connsiteX44" fmla="*/ 318222 w 572779"/>
              <a:gd name="connsiteY44" fmla="*/ 606580 h 606580"/>
              <a:gd name="connsiteX45" fmla="*/ 286396 w 572779"/>
              <a:gd name="connsiteY45" fmla="*/ 578149 h 606580"/>
              <a:gd name="connsiteX46" fmla="*/ 254628 w 572779"/>
              <a:gd name="connsiteY46" fmla="*/ 606580 h 606580"/>
              <a:gd name="connsiteX47" fmla="*/ 222628 w 572779"/>
              <a:gd name="connsiteY47" fmla="*/ 574624 h 606580"/>
              <a:gd name="connsiteX48" fmla="*/ 222628 w 572779"/>
              <a:gd name="connsiteY48" fmla="*/ 382833 h 606580"/>
              <a:gd name="connsiteX49" fmla="*/ 216841 w 572779"/>
              <a:gd name="connsiteY49" fmla="*/ 382833 h 606580"/>
              <a:gd name="connsiteX50" fmla="*/ 171474 w 572779"/>
              <a:gd name="connsiteY50" fmla="*/ 337528 h 606580"/>
              <a:gd name="connsiteX51" fmla="*/ 171474 w 572779"/>
              <a:gd name="connsiteY51" fmla="*/ 205545 h 606580"/>
              <a:gd name="connsiteX52" fmla="*/ 216841 w 572779"/>
              <a:gd name="connsiteY52" fmla="*/ 160241 h 606580"/>
              <a:gd name="connsiteX53" fmla="*/ 233333 w 572779"/>
              <a:gd name="connsiteY53" fmla="*/ 160241 h 606580"/>
              <a:gd name="connsiteX54" fmla="*/ 249825 w 572779"/>
              <a:gd name="connsiteY54" fmla="*/ 242528 h 606580"/>
              <a:gd name="connsiteX55" fmla="*/ 269383 w 572779"/>
              <a:gd name="connsiteY55" fmla="*/ 242528 h 606580"/>
              <a:gd name="connsiteX56" fmla="*/ 274476 w 572779"/>
              <a:gd name="connsiteY56" fmla="*/ 186996 h 606580"/>
              <a:gd name="connsiteX57" fmla="*/ 273839 w 572779"/>
              <a:gd name="connsiteY57" fmla="*/ 183991 h 606580"/>
              <a:gd name="connsiteX58" fmla="*/ 265506 w 572779"/>
              <a:gd name="connsiteY58" fmla="*/ 162726 h 606580"/>
              <a:gd name="connsiteX59" fmla="*/ 264407 w 572779"/>
              <a:gd name="connsiteY59" fmla="*/ 160472 h 606580"/>
              <a:gd name="connsiteX60" fmla="*/ 264523 w 572779"/>
              <a:gd name="connsiteY60" fmla="*/ 160472 h 606580"/>
              <a:gd name="connsiteX61" fmla="*/ 264349 w 572779"/>
              <a:gd name="connsiteY61" fmla="*/ 160183 h 606580"/>
              <a:gd name="connsiteX62" fmla="*/ 92987 w 572779"/>
              <a:gd name="connsiteY62" fmla="*/ 160183 h 606580"/>
              <a:gd name="connsiteX63" fmla="*/ 136964 w 572779"/>
              <a:gd name="connsiteY63" fmla="*/ 160183 h 606580"/>
              <a:gd name="connsiteX64" fmla="*/ 136791 w 572779"/>
              <a:gd name="connsiteY64" fmla="*/ 160472 h 606580"/>
              <a:gd name="connsiteX65" fmla="*/ 137022 w 572779"/>
              <a:gd name="connsiteY65" fmla="*/ 160472 h 606580"/>
              <a:gd name="connsiteX66" fmla="*/ 135923 w 572779"/>
              <a:gd name="connsiteY66" fmla="*/ 162726 h 606580"/>
              <a:gd name="connsiteX67" fmla="*/ 126896 w 572779"/>
              <a:gd name="connsiteY67" fmla="*/ 187227 h 606580"/>
              <a:gd name="connsiteX68" fmla="*/ 131988 w 572779"/>
              <a:gd name="connsiteY68" fmla="*/ 242470 h 606580"/>
              <a:gd name="connsiteX69" fmla="*/ 149752 w 572779"/>
              <a:gd name="connsiteY69" fmla="*/ 242470 h 606580"/>
              <a:gd name="connsiteX70" fmla="*/ 149752 w 572779"/>
              <a:gd name="connsiteY70" fmla="*/ 337471 h 606580"/>
              <a:gd name="connsiteX71" fmla="*/ 178742 w 572779"/>
              <a:gd name="connsiteY71" fmla="*/ 392483 h 606580"/>
              <a:gd name="connsiteX72" fmla="*/ 178742 w 572779"/>
              <a:gd name="connsiteY72" fmla="*/ 574624 h 606580"/>
              <a:gd name="connsiteX73" fmla="*/ 146743 w 572779"/>
              <a:gd name="connsiteY73" fmla="*/ 606580 h 606580"/>
              <a:gd name="connsiteX74" fmla="*/ 114976 w 572779"/>
              <a:gd name="connsiteY74" fmla="*/ 578149 h 606580"/>
              <a:gd name="connsiteX75" fmla="*/ 83151 w 572779"/>
              <a:gd name="connsiteY75" fmla="*/ 606580 h 606580"/>
              <a:gd name="connsiteX76" fmla="*/ 51152 w 572779"/>
              <a:gd name="connsiteY76" fmla="*/ 574624 h 606580"/>
              <a:gd name="connsiteX77" fmla="*/ 51152 w 572779"/>
              <a:gd name="connsiteY77" fmla="*/ 382833 h 606580"/>
              <a:gd name="connsiteX78" fmla="*/ 45365 w 572779"/>
              <a:gd name="connsiteY78" fmla="*/ 382833 h 606580"/>
              <a:gd name="connsiteX79" fmla="*/ 0 w 572779"/>
              <a:gd name="connsiteY79" fmla="*/ 337528 h 606580"/>
              <a:gd name="connsiteX80" fmla="*/ 0 w 572779"/>
              <a:gd name="connsiteY80" fmla="*/ 205545 h 606580"/>
              <a:gd name="connsiteX81" fmla="*/ 45365 w 572779"/>
              <a:gd name="connsiteY81" fmla="*/ 160241 h 606580"/>
              <a:gd name="connsiteX82" fmla="*/ 61972 w 572779"/>
              <a:gd name="connsiteY82" fmla="*/ 160241 h 606580"/>
              <a:gd name="connsiteX83" fmla="*/ 78464 w 572779"/>
              <a:gd name="connsiteY83" fmla="*/ 242528 h 606580"/>
              <a:gd name="connsiteX84" fmla="*/ 97964 w 572779"/>
              <a:gd name="connsiteY84" fmla="*/ 242528 h 606580"/>
              <a:gd name="connsiteX85" fmla="*/ 103056 w 572779"/>
              <a:gd name="connsiteY85" fmla="*/ 186996 h 606580"/>
              <a:gd name="connsiteX86" fmla="*/ 102477 w 572779"/>
              <a:gd name="connsiteY86" fmla="*/ 183991 h 606580"/>
              <a:gd name="connsiteX87" fmla="*/ 94145 w 572779"/>
              <a:gd name="connsiteY87" fmla="*/ 162726 h 606580"/>
              <a:gd name="connsiteX88" fmla="*/ 93045 w 572779"/>
              <a:gd name="connsiteY88" fmla="*/ 160472 h 606580"/>
              <a:gd name="connsiteX89" fmla="*/ 93103 w 572779"/>
              <a:gd name="connsiteY89" fmla="*/ 160472 h 606580"/>
              <a:gd name="connsiteX90" fmla="*/ 92987 w 572779"/>
              <a:gd name="connsiteY90" fmla="*/ 160183 h 606580"/>
              <a:gd name="connsiteX91" fmla="*/ 457411 w 572779"/>
              <a:gd name="connsiteY91" fmla="*/ 751 h 606580"/>
              <a:gd name="connsiteX92" fmla="*/ 458047 w 572779"/>
              <a:gd name="connsiteY92" fmla="*/ 751 h 606580"/>
              <a:gd name="connsiteX93" fmla="*/ 521621 w 572779"/>
              <a:gd name="connsiteY93" fmla="*/ 49915 h 606580"/>
              <a:gd name="connsiteX94" fmla="*/ 523761 w 572779"/>
              <a:gd name="connsiteY94" fmla="*/ 66553 h 606580"/>
              <a:gd name="connsiteX95" fmla="*/ 458105 w 572779"/>
              <a:gd name="connsiteY95" fmla="*/ 132124 h 606580"/>
              <a:gd name="connsiteX96" fmla="*/ 457469 w 572779"/>
              <a:gd name="connsiteY96" fmla="*/ 132124 h 606580"/>
              <a:gd name="connsiteX97" fmla="*/ 393895 w 572779"/>
              <a:gd name="connsiteY97" fmla="*/ 82960 h 606580"/>
              <a:gd name="connsiteX98" fmla="*/ 391755 w 572779"/>
              <a:gd name="connsiteY98" fmla="*/ 66322 h 606580"/>
              <a:gd name="connsiteX99" fmla="*/ 457411 w 572779"/>
              <a:gd name="connsiteY99" fmla="*/ 751 h 606580"/>
              <a:gd name="connsiteX100" fmla="*/ 285868 w 572779"/>
              <a:gd name="connsiteY100" fmla="*/ 751 h 606580"/>
              <a:gd name="connsiteX101" fmla="*/ 286621 w 572779"/>
              <a:gd name="connsiteY101" fmla="*/ 751 h 606580"/>
              <a:gd name="connsiteX102" fmla="*/ 350227 w 572779"/>
              <a:gd name="connsiteY102" fmla="*/ 49915 h 606580"/>
              <a:gd name="connsiteX103" fmla="*/ 352369 w 572779"/>
              <a:gd name="connsiteY103" fmla="*/ 66553 h 606580"/>
              <a:gd name="connsiteX104" fmla="*/ 286736 w 572779"/>
              <a:gd name="connsiteY104" fmla="*/ 132124 h 606580"/>
              <a:gd name="connsiteX105" fmla="*/ 286100 w 572779"/>
              <a:gd name="connsiteY105" fmla="*/ 132124 h 606580"/>
              <a:gd name="connsiteX106" fmla="*/ 222493 w 572779"/>
              <a:gd name="connsiteY106" fmla="*/ 82845 h 606580"/>
              <a:gd name="connsiteX107" fmla="*/ 220351 w 572779"/>
              <a:gd name="connsiteY107" fmla="*/ 66264 h 606580"/>
              <a:gd name="connsiteX108" fmla="*/ 285868 w 572779"/>
              <a:gd name="connsiteY108" fmla="*/ 751 h 606580"/>
              <a:gd name="connsiteX109" fmla="*/ 114639 w 572779"/>
              <a:gd name="connsiteY109" fmla="*/ 751 h 606580"/>
              <a:gd name="connsiteX110" fmla="*/ 115275 w 572779"/>
              <a:gd name="connsiteY110" fmla="*/ 751 h 606580"/>
              <a:gd name="connsiteX111" fmla="*/ 178882 w 572779"/>
              <a:gd name="connsiteY111" fmla="*/ 49915 h 606580"/>
              <a:gd name="connsiteX112" fmla="*/ 181024 w 572779"/>
              <a:gd name="connsiteY112" fmla="*/ 66553 h 606580"/>
              <a:gd name="connsiteX113" fmla="*/ 115333 w 572779"/>
              <a:gd name="connsiteY113" fmla="*/ 132124 h 606580"/>
              <a:gd name="connsiteX114" fmla="*/ 114754 w 572779"/>
              <a:gd name="connsiteY114" fmla="*/ 132124 h 606580"/>
              <a:gd name="connsiteX115" fmla="*/ 51148 w 572779"/>
              <a:gd name="connsiteY115" fmla="*/ 82960 h 606580"/>
              <a:gd name="connsiteX116" fmla="*/ 49006 w 572779"/>
              <a:gd name="connsiteY116" fmla="*/ 66322 h 606580"/>
              <a:gd name="connsiteX117" fmla="*/ 114639 w 572779"/>
              <a:gd name="connsiteY117" fmla="*/ 751 h 606580"/>
              <a:gd name="connsiteX118" fmla="*/ 457410 w 572779"/>
              <a:gd name="connsiteY118" fmla="*/ 423 h 606580"/>
              <a:gd name="connsiteX119" fmla="*/ 391355 w 572779"/>
              <a:gd name="connsiteY119" fmla="*/ 66356 h 606580"/>
              <a:gd name="connsiteX120" fmla="*/ 393497 w 572779"/>
              <a:gd name="connsiteY120" fmla="*/ 83056 h 606580"/>
              <a:gd name="connsiteX121" fmla="*/ 457468 w 572779"/>
              <a:gd name="connsiteY121" fmla="*/ 132521 h 606580"/>
              <a:gd name="connsiteX122" fmla="*/ 457815 w 572779"/>
              <a:gd name="connsiteY122" fmla="*/ 132521 h 606580"/>
              <a:gd name="connsiteX123" fmla="*/ 458104 w 572779"/>
              <a:gd name="connsiteY123" fmla="*/ 132521 h 606580"/>
              <a:gd name="connsiteX124" fmla="*/ 524159 w 572779"/>
              <a:gd name="connsiteY124" fmla="*/ 66587 h 606580"/>
              <a:gd name="connsiteX125" fmla="*/ 522017 w 572779"/>
              <a:gd name="connsiteY125" fmla="*/ 49887 h 606580"/>
              <a:gd name="connsiteX126" fmla="*/ 458046 w 572779"/>
              <a:gd name="connsiteY126" fmla="*/ 423 h 606580"/>
              <a:gd name="connsiteX127" fmla="*/ 457699 w 572779"/>
              <a:gd name="connsiteY127" fmla="*/ 423 h 606580"/>
              <a:gd name="connsiteX128" fmla="*/ 114646 w 572779"/>
              <a:gd name="connsiteY128" fmla="*/ 423 h 606580"/>
              <a:gd name="connsiteX129" fmla="*/ 48620 w 572779"/>
              <a:gd name="connsiteY129" fmla="*/ 66356 h 606580"/>
              <a:gd name="connsiteX130" fmla="*/ 50761 w 572779"/>
              <a:gd name="connsiteY130" fmla="*/ 83056 h 606580"/>
              <a:gd name="connsiteX131" fmla="*/ 114762 w 572779"/>
              <a:gd name="connsiteY131" fmla="*/ 132521 h 606580"/>
              <a:gd name="connsiteX132" fmla="*/ 115051 w 572779"/>
              <a:gd name="connsiteY132" fmla="*/ 132521 h 606580"/>
              <a:gd name="connsiteX133" fmla="*/ 115340 w 572779"/>
              <a:gd name="connsiteY133" fmla="*/ 132521 h 606580"/>
              <a:gd name="connsiteX134" fmla="*/ 181424 w 572779"/>
              <a:gd name="connsiteY134" fmla="*/ 66587 h 606580"/>
              <a:gd name="connsiteX135" fmla="*/ 179225 w 572779"/>
              <a:gd name="connsiteY135" fmla="*/ 49887 h 606580"/>
              <a:gd name="connsiteX136" fmla="*/ 115282 w 572779"/>
              <a:gd name="connsiteY136" fmla="*/ 423 h 606580"/>
              <a:gd name="connsiteX137" fmla="*/ 114993 w 572779"/>
              <a:gd name="connsiteY137" fmla="*/ 423 h 606580"/>
              <a:gd name="connsiteX138" fmla="*/ 286036 w 572779"/>
              <a:gd name="connsiteY138" fmla="*/ 397 h 606580"/>
              <a:gd name="connsiteX139" fmla="*/ 219952 w 572779"/>
              <a:gd name="connsiteY139" fmla="*/ 66286 h 606580"/>
              <a:gd name="connsiteX140" fmla="*/ 222151 w 572779"/>
              <a:gd name="connsiteY140" fmla="*/ 82990 h 606580"/>
              <a:gd name="connsiteX141" fmla="*/ 286094 w 572779"/>
              <a:gd name="connsiteY141" fmla="*/ 132522 h 606580"/>
              <a:gd name="connsiteX142" fmla="*/ 286383 w 572779"/>
              <a:gd name="connsiteY142" fmla="*/ 132522 h 606580"/>
              <a:gd name="connsiteX143" fmla="*/ 286730 w 572779"/>
              <a:gd name="connsiteY143" fmla="*/ 132522 h 606580"/>
              <a:gd name="connsiteX144" fmla="*/ 352756 w 572779"/>
              <a:gd name="connsiteY144" fmla="*/ 66575 h 606580"/>
              <a:gd name="connsiteX145" fmla="*/ 350615 w 572779"/>
              <a:gd name="connsiteY145" fmla="*/ 49872 h 606580"/>
              <a:gd name="connsiteX146" fmla="*/ 286614 w 572779"/>
              <a:gd name="connsiteY146" fmla="*/ 397 h 606580"/>
              <a:gd name="connsiteX147" fmla="*/ 286325 w 572779"/>
              <a:gd name="connsiteY147" fmla="*/ 397 h 606580"/>
              <a:gd name="connsiteX148" fmla="*/ 457411 w 572779"/>
              <a:gd name="connsiteY148" fmla="*/ 0 h 606580"/>
              <a:gd name="connsiteX149" fmla="*/ 458047 w 572779"/>
              <a:gd name="connsiteY149" fmla="*/ 0 h 606580"/>
              <a:gd name="connsiteX150" fmla="*/ 522315 w 572779"/>
              <a:gd name="connsiteY150" fmla="*/ 49741 h 606580"/>
              <a:gd name="connsiteX151" fmla="*/ 524513 w 572779"/>
              <a:gd name="connsiteY151" fmla="*/ 66553 h 606580"/>
              <a:gd name="connsiteX152" fmla="*/ 458105 w 572779"/>
              <a:gd name="connsiteY152" fmla="*/ 132875 h 606580"/>
              <a:gd name="connsiteX153" fmla="*/ 457469 w 572779"/>
              <a:gd name="connsiteY153" fmla="*/ 132875 h 606580"/>
              <a:gd name="connsiteX154" fmla="*/ 393201 w 572779"/>
              <a:gd name="connsiteY154" fmla="*/ 83133 h 606580"/>
              <a:gd name="connsiteX155" fmla="*/ 391003 w 572779"/>
              <a:gd name="connsiteY155" fmla="*/ 66322 h 606580"/>
              <a:gd name="connsiteX156" fmla="*/ 457411 w 572779"/>
              <a:gd name="connsiteY156" fmla="*/ 0 h 606580"/>
              <a:gd name="connsiteX157" fmla="*/ 285868 w 572779"/>
              <a:gd name="connsiteY157" fmla="*/ 0 h 606580"/>
              <a:gd name="connsiteX158" fmla="*/ 286621 w 572779"/>
              <a:gd name="connsiteY158" fmla="*/ 0 h 606580"/>
              <a:gd name="connsiteX159" fmla="*/ 350980 w 572779"/>
              <a:gd name="connsiteY159" fmla="*/ 49741 h 606580"/>
              <a:gd name="connsiteX160" fmla="*/ 353179 w 572779"/>
              <a:gd name="connsiteY160" fmla="*/ 66553 h 606580"/>
              <a:gd name="connsiteX161" fmla="*/ 286736 w 572779"/>
              <a:gd name="connsiteY161" fmla="*/ 132875 h 606580"/>
              <a:gd name="connsiteX162" fmla="*/ 286100 w 572779"/>
              <a:gd name="connsiteY162" fmla="*/ 132875 h 606580"/>
              <a:gd name="connsiteX163" fmla="*/ 221740 w 572779"/>
              <a:gd name="connsiteY163" fmla="*/ 83076 h 606580"/>
              <a:gd name="connsiteX164" fmla="*/ 219599 w 572779"/>
              <a:gd name="connsiteY164" fmla="*/ 66264 h 606580"/>
              <a:gd name="connsiteX165" fmla="*/ 285868 w 572779"/>
              <a:gd name="connsiteY165" fmla="*/ 0 h 606580"/>
              <a:gd name="connsiteX166" fmla="*/ 114639 w 572779"/>
              <a:gd name="connsiteY166" fmla="*/ 0 h 606580"/>
              <a:gd name="connsiteX167" fmla="*/ 115275 w 572779"/>
              <a:gd name="connsiteY167" fmla="*/ 0 h 606580"/>
              <a:gd name="connsiteX168" fmla="*/ 179635 w 572779"/>
              <a:gd name="connsiteY168" fmla="*/ 49741 h 606580"/>
              <a:gd name="connsiteX169" fmla="*/ 181776 w 572779"/>
              <a:gd name="connsiteY169" fmla="*/ 66553 h 606580"/>
              <a:gd name="connsiteX170" fmla="*/ 115333 w 572779"/>
              <a:gd name="connsiteY170" fmla="*/ 132875 h 606580"/>
              <a:gd name="connsiteX171" fmla="*/ 114754 w 572779"/>
              <a:gd name="connsiteY171" fmla="*/ 132875 h 606580"/>
              <a:gd name="connsiteX172" fmla="*/ 50395 w 572779"/>
              <a:gd name="connsiteY172" fmla="*/ 83133 h 606580"/>
              <a:gd name="connsiteX173" fmla="*/ 48196 w 572779"/>
              <a:gd name="connsiteY173" fmla="*/ 66322 h 606580"/>
              <a:gd name="connsiteX174" fmla="*/ 114639 w 572779"/>
              <a:gd name="connsiteY17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572779" h="606580">
                <a:moveTo>
                  <a:pt x="435703" y="160183"/>
                </a:moveTo>
                <a:lnTo>
                  <a:pt x="479697" y="160183"/>
                </a:lnTo>
                <a:cubicBezTo>
                  <a:pt x="479639" y="160241"/>
                  <a:pt x="479639" y="160414"/>
                  <a:pt x="479581" y="160472"/>
                </a:cubicBezTo>
                <a:lnTo>
                  <a:pt x="479812" y="160472"/>
                </a:lnTo>
                <a:cubicBezTo>
                  <a:pt x="479407" y="161281"/>
                  <a:pt x="478713" y="162726"/>
                  <a:pt x="478713" y="162726"/>
                </a:cubicBezTo>
                <a:cubicBezTo>
                  <a:pt x="474834" y="170989"/>
                  <a:pt x="471245" y="178848"/>
                  <a:pt x="469682" y="187227"/>
                </a:cubicBezTo>
                <a:lnTo>
                  <a:pt x="474776" y="242470"/>
                </a:lnTo>
                <a:lnTo>
                  <a:pt x="494284" y="242470"/>
                </a:lnTo>
                <a:lnTo>
                  <a:pt x="510840" y="160183"/>
                </a:lnTo>
                <a:lnTo>
                  <a:pt x="527338" y="160183"/>
                </a:lnTo>
                <a:cubicBezTo>
                  <a:pt x="552345" y="160183"/>
                  <a:pt x="572663" y="180466"/>
                  <a:pt x="572779" y="205430"/>
                </a:cubicBezTo>
                <a:lnTo>
                  <a:pt x="572779" y="337413"/>
                </a:lnTo>
                <a:cubicBezTo>
                  <a:pt x="572779" y="362434"/>
                  <a:pt x="552519" y="382717"/>
                  <a:pt x="527396" y="382717"/>
                </a:cubicBezTo>
                <a:lnTo>
                  <a:pt x="521607" y="382717"/>
                </a:lnTo>
                <a:lnTo>
                  <a:pt x="521607" y="574624"/>
                </a:lnTo>
                <a:cubicBezTo>
                  <a:pt x="521607" y="592249"/>
                  <a:pt x="507251" y="606580"/>
                  <a:pt x="489595" y="606580"/>
                </a:cubicBezTo>
                <a:cubicBezTo>
                  <a:pt x="473155" y="606580"/>
                  <a:pt x="459552" y="594098"/>
                  <a:pt x="457815" y="578149"/>
                </a:cubicBezTo>
                <a:cubicBezTo>
                  <a:pt x="456021" y="594214"/>
                  <a:pt x="442417" y="606580"/>
                  <a:pt x="425978" y="606580"/>
                </a:cubicBezTo>
                <a:cubicBezTo>
                  <a:pt x="408322" y="606580"/>
                  <a:pt x="393966" y="592249"/>
                  <a:pt x="393966" y="574624"/>
                </a:cubicBezTo>
                <a:lnTo>
                  <a:pt x="393966" y="392541"/>
                </a:lnTo>
                <a:cubicBezTo>
                  <a:pt x="411506" y="380521"/>
                  <a:pt x="422967" y="360354"/>
                  <a:pt x="422967" y="337528"/>
                </a:cubicBezTo>
                <a:lnTo>
                  <a:pt x="422967" y="242528"/>
                </a:lnTo>
                <a:lnTo>
                  <a:pt x="440739" y="242528"/>
                </a:lnTo>
                <a:lnTo>
                  <a:pt x="445833" y="186996"/>
                </a:lnTo>
                <a:cubicBezTo>
                  <a:pt x="445659" y="186013"/>
                  <a:pt x="445428" y="184973"/>
                  <a:pt x="445196" y="183991"/>
                </a:cubicBezTo>
                <a:cubicBezTo>
                  <a:pt x="443459" y="176768"/>
                  <a:pt x="440276" y="169891"/>
                  <a:pt x="436860" y="162726"/>
                </a:cubicBezTo>
                <a:cubicBezTo>
                  <a:pt x="436860" y="162726"/>
                  <a:pt x="436166" y="161281"/>
                  <a:pt x="435818" y="160472"/>
                </a:cubicBezTo>
                <a:lnTo>
                  <a:pt x="435876" y="160472"/>
                </a:lnTo>
                <a:cubicBezTo>
                  <a:pt x="435818" y="160356"/>
                  <a:pt x="435818" y="160241"/>
                  <a:pt x="435703" y="160183"/>
                </a:cubicBezTo>
                <a:close/>
                <a:moveTo>
                  <a:pt x="264349" y="160183"/>
                </a:moveTo>
                <a:lnTo>
                  <a:pt x="308327" y="160183"/>
                </a:lnTo>
                <a:cubicBezTo>
                  <a:pt x="308269" y="160241"/>
                  <a:pt x="308269" y="160414"/>
                  <a:pt x="308154" y="160472"/>
                </a:cubicBezTo>
                <a:lnTo>
                  <a:pt x="308385" y="160472"/>
                </a:lnTo>
                <a:cubicBezTo>
                  <a:pt x="308038" y="161281"/>
                  <a:pt x="307344" y="162726"/>
                  <a:pt x="307344" y="162726"/>
                </a:cubicBezTo>
                <a:cubicBezTo>
                  <a:pt x="303467" y="170989"/>
                  <a:pt x="299821" y="178848"/>
                  <a:pt x="298316" y="187227"/>
                </a:cubicBezTo>
                <a:lnTo>
                  <a:pt x="303409" y="242470"/>
                </a:lnTo>
                <a:lnTo>
                  <a:pt x="322910" y="242470"/>
                </a:lnTo>
                <a:lnTo>
                  <a:pt x="339401" y="160183"/>
                </a:lnTo>
                <a:lnTo>
                  <a:pt x="355951" y="160183"/>
                </a:lnTo>
                <a:cubicBezTo>
                  <a:pt x="380949" y="160183"/>
                  <a:pt x="401202" y="180466"/>
                  <a:pt x="401376" y="205430"/>
                </a:cubicBezTo>
                <a:lnTo>
                  <a:pt x="401376" y="337413"/>
                </a:lnTo>
                <a:cubicBezTo>
                  <a:pt x="401376" y="362434"/>
                  <a:pt x="381065" y="382717"/>
                  <a:pt x="356009" y="382717"/>
                </a:cubicBezTo>
                <a:lnTo>
                  <a:pt x="350222" y="382717"/>
                </a:lnTo>
                <a:lnTo>
                  <a:pt x="350222" y="574624"/>
                </a:lnTo>
                <a:cubicBezTo>
                  <a:pt x="350222" y="592249"/>
                  <a:pt x="335872" y="606580"/>
                  <a:pt x="318222" y="606580"/>
                </a:cubicBezTo>
                <a:cubicBezTo>
                  <a:pt x="301788" y="606580"/>
                  <a:pt x="288190" y="594098"/>
                  <a:pt x="286396" y="578149"/>
                </a:cubicBezTo>
                <a:cubicBezTo>
                  <a:pt x="284660" y="594214"/>
                  <a:pt x="271062" y="606580"/>
                  <a:pt x="254628" y="606580"/>
                </a:cubicBezTo>
                <a:cubicBezTo>
                  <a:pt x="236978" y="606580"/>
                  <a:pt x="222628" y="592249"/>
                  <a:pt x="222628" y="574624"/>
                </a:cubicBezTo>
                <a:lnTo>
                  <a:pt x="222628" y="382833"/>
                </a:lnTo>
                <a:lnTo>
                  <a:pt x="216841" y="382833"/>
                </a:lnTo>
                <a:cubicBezTo>
                  <a:pt x="191727" y="382833"/>
                  <a:pt x="171474" y="362608"/>
                  <a:pt x="171474" y="337528"/>
                </a:cubicBezTo>
                <a:lnTo>
                  <a:pt x="171474" y="205545"/>
                </a:lnTo>
                <a:cubicBezTo>
                  <a:pt x="171474" y="180524"/>
                  <a:pt x="191727" y="160241"/>
                  <a:pt x="216841" y="160241"/>
                </a:cubicBezTo>
                <a:lnTo>
                  <a:pt x="233333" y="160241"/>
                </a:lnTo>
                <a:lnTo>
                  <a:pt x="249825" y="242528"/>
                </a:lnTo>
                <a:lnTo>
                  <a:pt x="269383" y="242528"/>
                </a:lnTo>
                <a:lnTo>
                  <a:pt x="274476" y="186996"/>
                </a:lnTo>
                <a:cubicBezTo>
                  <a:pt x="274302" y="186013"/>
                  <a:pt x="274071" y="184973"/>
                  <a:pt x="273839" y="183991"/>
                </a:cubicBezTo>
                <a:cubicBezTo>
                  <a:pt x="272045" y="176768"/>
                  <a:pt x="268921" y="169891"/>
                  <a:pt x="265506" y="162726"/>
                </a:cubicBezTo>
                <a:cubicBezTo>
                  <a:pt x="265506" y="162726"/>
                  <a:pt x="264812" y="161281"/>
                  <a:pt x="264407" y="160472"/>
                </a:cubicBezTo>
                <a:lnTo>
                  <a:pt x="264523" y="160472"/>
                </a:lnTo>
                <a:cubicBezTo>
                  <a:pt x="264407" y="160356"/>
                  <a:pt x="264407" y="160241"/>
                  <a:pt x="264349" y="160183"/>
                </a:cubicBezTo>
                <a:close/>
                <a:moveTo>
                  <a:pt x="92987" y="160183"/>
                </a:moveTo>
                <a:lnTo>
                  <a:pt x="136964" y="160183"/>
                </a:lnTo>
                <a:cubicBezTo>
                  <a:pt x="136848" y="160241"/>
                  <a:pt x="136848" y="160414"/>
                  <a:pt x="136791" y="160472"/>
                </a:cubicBezTo>
                <a:lnTo>
                  <a:pt x="137022" y="160472"/>
                </a:lnTo>
                <a:cubicBezTo>
                  <a:pt x="136617" y="161281"/>
                  <a:pt x="135923" y="162726"/>
                  <a:pt x="135923" y="162726"/>
                </a:cubicBezTo>
                <a:cubicBezTo>
                  <a:pt x="132104" y="170989"/>
                  <a:pt x="128458" y="178848"/>
                  <a:pt x="126896" y="187227"/>
                </a:cubicBezTo>
                <a:lnTo>
                  <a:pt x="131988" y="242470"/>
                </a:lnTo>
                <a:lnTo>
                  <a:pt x="149752" y="242470"/>
                </a:lnTo>
                <a:lnTo>
                  <a:pt x="149752" y="337471"/>
                </a:lnTo>
                <a:cubicBezTo>
                  <a:pt x="149752" y="360296"/>
                  <a:pt x="161267" y="380406"/>
                  <a:pt x="178742" y="392483"/>
                </a:cubicBezTo>
                <a:lnTo>
                  <a:pt x="178742" y="574624"/>
                </a:lnTo>
                <a:cubicBezTo>
                  <a:pt x="178742" y="592249"/>
                  <a:pt x="164392" y="606580"/>
                  <a:pt x="146743" y="606580"/>
                </a:cubicBezTo>
                <a:cubicBezTo>
                  <a:pt x="130310" y="606580"/>
                  <a:pt x="116712" y="594098"/>
                  <a:pt x="114976" y="578149"/>
                </a:cubicBezTo>
                <a:cubicBezTo>
                  <a:pt x="113182" y="594214"/>
                  <a:pt x="99584" y="606580"/>
                  <a:pt x="83151" y="606580"/>
                </a:cubicBezTo>
                <a:cubicBezTo>
                  <a:pt x="65502" y="606580"/>
                  <a:pt x="51152" y="592249"/>
                  <a:pt x="51152" y="574624"/>
                </a:cubicBezTo>
                <a:lnTo>
                  <a:pt x="51152" y="382833"/>
                </a:lnTo>
                <a:lnTo>
                  <a:pt x="45365" y="382833"/>
                </a:lnTo>
                <a:cubicBezTo>
                  <a:pt x="20310" y="382833"/>
                  <a:pt x="0" y="362608"/>
                  <a:pt x="0" y="337528"/>
                </a:cubicBezTo>
                <a:lnTo>
                  <a:pt x="0" y="205545"/>
                </a:lnTo>
                <a:cubicBezTo>
                  <a:pt x="0" y="180524"/>
                  <a:pt x="20310" y="160241"/>
                  <a:pt x="45365" y="160241"/>
                </a:cubicBezTo>
                <a:lnTo>
                  <a:pt x="61972" y="160241"/>
                </a:lnTo>
                <a:lnTo>
                  <a:pt x="78464" y="242528"/>
                </a:lnTo>
                <a:lnTo>
                  <a:pt x="97964" y="242528"/>
                </a:lnTo>
                <a:lnTo>
                  <a:pt x="103056" y="186996"/>
                </a:lnTo>
                <a:cubicBezTo>
                  <a:pt x="102940" y="186013"/>
                  <a:pt x="102709" y="184973"/>
                  <a:pt x="102477" y="183991"/>
                </a:cubicBezTo>
                <a:cubicBezTo>
                  <a:pt x="100683" y="176768"/>
                  <a:pt x="97501" y="169891"/>
                  <a:pt x="94145" y="162726"/>
                </a:cubicBezTo>
                <a:cubicBezTo>
                  <a:pt x="94145" y="162726"/>
                  <a:pt x="93450" y="161281"/>
                  <a:pt x="93045" y="160472"/>
                </a:cubicBezTo>
                <a:lnTo>
                  <a:pt x="93103" y="160472"/>
                </a:lnTo>
                <a:cubicBezTo>
                  <a:pt x="93045" y="160356"/>
                  <a:pt x="93045" y="160241"/>
                  <a:pt x="92987" y="160183"/>
                </a:cubicBezTo>
                <a:close/>
                <a:moveTo>
                  <a:pt x="457411" y="751"/>
                </a:moveTo>
                <a:lnTo>
                  <a:pt x="458047" y="751"/>
                </a:lnTo>
                <a:cubicBezTo>
                  <a:pt x="488012" y="751"/>
                  <a:pt x="514158" y="20971"/>
                  <a:pt x="521621" y="49915"/>
                </a:cubicBezTo>
                <a:cubicBezTo>
                  <a:pt x="523009" y="55403"/>
                  <a:pt x="523761" y="61007"/>
                  <a:pt x="523761" y="66553"/>
                </a:cubicBezTo>
                <a:cubicBezTo>
                  <a:pt x="523761" y="102718"/>
                  <a:pt x="494317" y="132124"/>
                  <a:pt x="458105" y="132124"/>
                </a:cubicBezTo>
                <a:lnTo>
                  <a:pt x="457469" y="132124"/>
                </a:lnTo>
                <a:cubicBezTo>
                  <a:pt x="427504" y="132124"/>
                  <a:pt x="401358" y="111904"/>
                  <a:pt x="393895" y="82960"/>
                </a:cubicBezTo>
                <a:cubicBezTo>
                  <a:pt x="392507" y="77472"/>
                  <a:pt x="391755" y="71868"/>
                  <a:pt x="391755" y="66322"/>
                </a:cubicBezTo>
                <a:cubicBezTo>
                  <a:pt x="391755" y="30157"/>
                  <a:pt x="421199" y="751"/>
                  <a:pt x="457411" y="751"/>
                </a:cubicBezTo>
                <a:close/>
                <a:moveTo>
                  <a:pt x="285868" y="751"/>
                </a:moveTo>
                <a:lnTo>
                  <a:pt x="286621" y="751"/>
                </a:lnTo>
                <a:cubicBezTo>
                  <a:pt x="316601" y="751"/>
                  <a:pt x="342761" y="20971"/>
                  <a:pt x="350227" y="49915"/>
                </a:cubicBezTo>
                <a:cubicBezTo>
                  <a:pt x="351674" y="55403"/>
                  <a:pt x="352369" y="61007"/>
                  <a:pt x="352369" y="66553"/>
                </a:cubicBezTo>
                <a:cubicBezTo>
                  <a:pt x="352369" y="102718"/>
                  <a:pt x="322909" y="132124"/>
                  <a:pt x="286736" y="132124"/>
                </a:cubicBezTo>
                <a:lnTo>
                  <a:pt x="286100" y="132124"/>
                </a:lnTo>
                <a:cubicBezTo>
                  <a:pt x="256119" y="132124"/>
                  <a:pt x="229959" y="111846"/>
                  <a:pt x="222493" y="82845"/>
                </a:cubicBezTo>
                <a:cubicBezTo>
                  <a:pt x="221046" y="77414"/>
                  <a:pt x="220351" y="71810"/>
                  <a:pt x="220351" y="66264"/>
                </a:cubicBezTo>
                <a:cubicBezTo>
                  <a:pt x="220351" y="30157"/>
                  <a:pt x="249753" y="751"/>
                  <a:pt x="285868" y="751"/>
                </a:cubicBezTo>
                <a:close/>
                <a:moveTo>
                  <a:pt x="114639" y="751"/>
                </a:moveTo>
                <a:lnTo>
                  <a:pt x="115275" y="751"/>
                </a:lnTo>
                <a:cubicBezTo>
                  <a:pt x="145256" y="751"/>
                  <a:pt x="171416" y="20971"/>
                  <a:pt x="178882" y="49915"/>
                </a:cubicBezTo>
                <a:cubicBezTo>
                  <a:pt x="180329" y="55403"/>
                  <a:pt x="181024" y="61007"/>
                  <a:pt x="181024" y="66553"/>
                </a:cubicBezTo>
                <a:cubicBezTo>
                  <a:pt x="181024" y="102718"/>
                  <a:pt x="151564" y="132124"/>
                  <a:pt x="115333" y="132124"/>
                </a:cubicBezTo>
                <a:lnTo>
                  <a:pt x="114754" y="132124"/>
                </a:lnTo>
                <a:cubicBezTo>
                  <a:pt x="84774" y="132124"/>
                  <a:pt x="58614" y="111904"/>
                  <a:pt x="51148" y="82960"/>
                </a:cubicBezTo>
                <a:cubicBezTo>
                  <a:pt x="49701" y="77472"/>
                  <a:pt x="49006" y="71868"/>
                  <a:pt x="49006" y="66322"/>
                </a:cubicBezTo>
                <a:cubicBezTo>
                  <a:pt x="49006" y="30157"/>
                  <a:pt x="78466" y="751"/>
                  <a:pt x="114639" y="751"/>
                </a:cubicBezTo>
                <a:close/>
                <a:moveTo>
                  <a:pt x="457410" y="423"/>
                </a:moveTo>
                <a:cubicBezTo>
                  <a:pt x="420880" y="423"/>
                  <a:pt x="391355" y="29894"/>
                  <a:pt x="391355" y="66356"/>
                </a:cubicBezTo>
                <a:cubicBezTo>
                  <a:pt x="391355" y="72135"/>
                  <a:pt x="392108" y="77740"/>
                  <a:pt x="393497" y="83056"/>
                </a:cubicBezTo>
                <a:cubicBezTo>
                  <a:pt x="400849" y="111487"/>
                  <a:pt x="426669" y="132521"/>
                  <a:pt x="457468" y="132521"/>
                </a:cubicBezTo>
                <a:lnTo>
                  <a:pt x="457815" y="132521"/>
                </a:lnTo>
                <a:lnTo>
                  <a:pt x="458104" y="132521"/>
                </a:lnTo>
                <a:cubicBezTo>
                  <a:pt x="494634" y="132521"/>
                  <a:pt x="524159" y="103050"/>
                  <a:pt x="524159" y="66587"/>
                </a:cubicBezTo>
                <a:cubicBezTo>
                  <a:pt x="524159" y="60809"/>
                  <a:pt x="523406" y="55204"/>
                  <a:pt x="522017" y="49887"/>
                </a:cubicBezTo>
                <a:cubicBezTo>
                  <a:pt x="514665" y="21457"/>
                  <a:pt x="488845" y="423"/>
                  <a:pt x="458046" y="423"/>
                </a:cubicBezTo>
                <a:lnTo>
                  <a:pt x="457699" y="423"/>
                </a:lnTo>
                <a:close/>
                <a:moveTo>
                  <a:pt x="114646" y="423"/>
                </a:moveTo>
                <a:cubicBezTo>
                  <a:pt x="78190" y="423"/>
                  <a:pt x="48620" y="29894"/>
                  <a:pt x="48620" y="66356"/>
                </a:cubicBezTo>
                <a:cubicBezTo>
                  <a:pt x="48620" y="72135"/>
                  <a:pt x="49372" y="77740"/>
                  <a:pt x="50761" y="83056"/>
                </a:cubicBezTo>
                <a:cubicBezTo>
                  <a:pt x="58110" y="111487"/>
                  <a:pt x="83977" y="132521"/>
                  <a:pt x="114762" y="132521"/>
                </a:cubicBezTo>
                <a:lnTo>
                  <a:pt x="115051" y="132521"/>
                </a:lnTo>
                <a:lnTo>
                  <a:pt x="115340" y="132521"/>
                </a:lnTo>
                <a:cubicBezTo>
                  <a:pt x="151854" y="132521"/>
                  <a:pt x="181424" y="103050"/>
                  <a:pt x="181424" y="66587"/>
                </a:cubicBezTo>
                <a:cubicBezTo>
                  <a:pt x="181424" y="60809"/>
                  <a:pt x="180614" y="55204"/>
                  <a:pt x="179225" y="49887"/>
                </a:cubicBezTo>
                <a:cubicBezTo>
                  <a:pt x="171934" y="21457"/>
                  <a:pt x="146067" y="423"/>
                  <a:pt x="115282" y="423"/>
                </a:cubicBezTo>
                <a:lnTo>
                  <a:pt x="114993" y="423"/>
                </a:lnTo>
                <a:close/>
                <a:moveTo>
                  <a:pt x="286036" y="397"/>
                </a:moveTo>
                <a:cubicBezTo>
                  <a:pt x="249522" y="282"/>
                  <a:pt x="219952" y="29874"/>
                  <a:pt x="219952" y="66286"/>
                </a:cubicBezTo>
                <a:cubicBezTo>
                  <a:pt x="219952" y="72066"/>
                  <a:pt x="220762" y="77672"/>
                  <a:pt x="222151" y="82990"/>
                </a:cubicBezTo>
                <a:cubicBezTo>
                  <a:pt x="229442" y="111484"/>
                  <a:pt x="255309" y="132522"/>
                  <a:pt x="286094" y="132522"/>
                </a:cubicBezTo>
                <a:lnTo>
                  <a:pt x="286383" y="132522"/>
                </a:lnTo>
                <a:lnTo>
                  <a:pt x="286730" y="132522"/>
                </a:lnTo>
                <a:cubicBezTo>
                  <a:pt x="323186" y="132522"/>
                  <a:pt x="352756" y="103045"/>
                  <a:pt x="352756" y="66575"/>
                </a:cubicBezTo>
                <a:cubicBezTo>
                  <a:pt x="352756" y="60796"/>
                  <a:pt x="352004" y="55189"/>
                  <a:pt x="350615" y="49872"/>
                </a:cubicBezTo>
                <a:cubicBezTo>
                  <a:pt x="343266" y="21436"/>
                  <a:pt x="317399" y="397"/>
                  <a:pt x="286614" y="397"/>
                </a:cubicBezTo>
                <a:lnTo>
                  <a:pt x="286325" y="397"/>
                </a:lnTo>
                <a:close/>
                <a:moveTo>
                  <a:pt x="457411" y="0"/>
                </a:moveTo>
                <a:lnTo>
                  <a:pt x="458047" y="0"/>
                </a:lnTo>
                <a:cubicBezTo>
                  <a:pt x="488359" y="0"/>
                  <a:pt x="514795" y="20451"/>
                  <a:pt x="522315" y="49741"/>
                </a:cubicBezTo>
                <a:cubicBezTo>
                  <a:pt x="523761" y="55230"/>
                  <a:pt x="524513" y="60891"/>
                  <a:pt x="524513" y="66553"/>
                </a:cubicBezTo>
                <a:cubicBezTo>
                  <a:pt x="524513" y="103122"/>
                  <a:pt x="494722" y="132875"/>
                  <a:pt x="458105" y="132875"/>
                </a:cubicBezTo>
                <a:lnTo>
                  <a:pt x="457469" y="132875"/>
                </a:lnTo>
                <a:cubicBezTo>
                  <a:pt x="427157" y="132875"/>
                  <a:pt x="400721" y="112424"/>
                  <a:pt x="393201" y="83133"/>
                </a:cubicBezTo>
                <a:cubicBezTo>
                  <a:pt x="391755" y="77645"/>
                  <a:pt x="391003" y="71983"/>
                  <a:pt x="391003" y="66322"/>
                </a:cubicBezTo>
                <a:cubicBezTo>
                  <a:pt x="391003" y="29752"/>
                  <a:pt x="420794" y="0"/>
                  <a:pt x="457411" y="0"/>
                </a:cubicBezTo>
                <a:close/>
                <a:moveTo>
                  <a:pt x="285868" y="0"/>
                </a:moveTo>
                <a:lnTo>
                  <a:pt x="286621" y="0"/>
                </a:lnTo>
                <a:cubicBezTo>
                  <a:pt x="316948" y="0"/>
                  <a:pt x="343456" y="20451"/>
                  <a:pt x="350980" y="49741"/>
                </a:cubicBezTo>
                <a:cubicBezTo>
                  <a:pt x="352427" y="55287"/>
                  <a:pt x="353179" y="60891"/>
                  <a:pt x="353179" y="66553"/>
                </a:cubicBezTo>
                <a:cubicBezTo>
                  <a:pt x="353179" y="103122"/>
                  <a:pt x="323372" y="132875"/>
                  <a:pt x="286736" y="132875"/>
                </a:cubicBezTo>
                <a:lnTo>
                  <a:pt x="286100" y="132875"/>
                </a:lnTo>
                <a:cubicBezTo>
                  <a:pt x="255772" y="132875"/>
                  <a:pt x="229322" y="112366"/>
                  <a:pt x="221740" y="83076"/>
                </a:cubicBezTo>
                <a:cubicBezTo>
                  <a:pt x="220294" y="77530"/>
                  <a:pt x="219599" y="71868"/>
                  <a:pt x="219599" y="66264"/>
                </a:cubicBezTo>
                <a:cubicBezTo>
                  <a:pt x="219599" y="29695"/>
                  <a:pt x="249348" y="0"/>
                  <a:pt x="285868" y="0"/>
                </a:cubicBezTo>
                <a:close/>
                <a:moveTo>
                  <a:pt x="114639" y="0"/>
                </a:moveTo>
                <a:lnTo>
                  <a:pt x="115275" y="0"/>
                </a:lnTo>
                <a:cubicBezTo>
                  <a:pt x="145603" y="0"/>
                  <a:pt x="172053" y="20451"/>
                  <a:pt x="179635" y="49741"/>
                </a:cubicBezTo>
                <a:cubicBezTo>
                  <a:pt x="181081" y="55230"/>
                  <a:pt x="181776" y="60891"/>
                  <a:pt x="181776" y="66553"/>
                </a:cubicBezTo>
                <a:cubicBezTo>
                  <a:pt x="181776" y="103122"/>
                  <a:pt x="151969" y="132875"/>
                  <a:pt x="115333" y="132875"/>
                </a:cubicBezTo>
                <a:lnTo>
                  <a:pt x="114754" y="132875"/>
                </a:lnTo>
                <a:cubicBezTo>
                  <a:pt x="84427" y="132875"/>
                  <a:pt x="57919" y="112424"/>
                  <a:pt x="50395" y="83133"/>
                </a:cubicBezTo>
                <a:cubicBezTo>
                  <a:pt x="48948" y="77645"/>
                  <a:pt x="48196" y="71983"/>
                  <a:pt x="48196" y="66322"/>
                </a:cubicBezTo>
                <a:cubicBezTo>
                  <a:pt x="48196" y="29752"/>
                  <a:pt x="78003" y="0"/>
                  <a:pt x="1146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discount_98916">
            <a:extLst>
              <a:ext uri="{FF2B5EF4-FFF2-40B4-BE49-F238E27FC236}">
                <a16:creationId xmlns:a16="http://schemas.microsoft.com/office/drawing/2014/main" id="{5C34F76F-3407-4BA6-9B4A-A30213F8FC5C}"/>
              </a:ext>
            </a:extLst>
          </p:cNvPr>
          <p:cNvSpPr/>
          <p:nvPr/>
        </p:nvSpPr>
        <p:spPr>
          <a:xfrm>
            <a:off x="5828932" y="2434866"/>
            <a:ext cx="534134" cy="477430"/>
          </a:xfrm>
          <a:custGeom>
            <a:avLst/>
            <a:gdLst>
              <a:gd name="connsiteX0" fmla="*/ 439340 w 605914"/>
              <a:gd name="connsiteY0" fmla="*/ 430379 h 541591"/>
              <a:gd name="connsiteX1" fmla="*/ 495016 w 605914"/>
              <a:gd name="connsiteY1" fmla="*/ 485985 h 541591"/>
              <a:gd name="connsiteX2" fmla="*/ 439340 w 605914"/>
              <a:gd name="connsiteY2" fmla="*/ 541591 h 541591"/>
              <a:gd name="connsiteX3" fmla="*/ 383664 w 605914"/>
              <a:gd name="connsiteY3" fmla="*/ 485985 h 541591"/>
              <a:gd name="connsiteX4" fmla="*/ 439340 w 605914"/>
              <a:gd name="connsiteY4" fmla="*/ 430379 h 541591"/>
              <a:gd name="connsiteX5" fmla="*/ 270019 w 605914"/>
              <a:gd name="connsiteY5" fmla="*/ 430379 h 541591"/>
              <a:gd name="connsiteX6" fmla="*/ 325731 w 605914"/>
              <a:gd name="connsiteY6" fmla="*/ 485985 h 541591"/>
              <a:gd name="connsiteX7" fmla="*/ 270019 w 605914"/>
              <a:gd name="connsiteY7" fmla="*/ 541591 h 541591"/>
              <a:gd name="connsiteX8" fmla="*/ 214307 w 605914"/>
              <a:gd name="connsiteY8" fmla="*/ 485985 h 541591"/>
              <a:gd name="connsiteX9" fmla="*/ 270019 w 605914"/>
              <a:gd name="connsiteY9" fmla="*/ 430379 h 541591"/>
              <a:gd name="connsiteX10" fmla="*/ 425580 w 605914"/>
              <a:gd name="connsiteY10" fmla="*/ 255729 h 541591"/>
              <a:gd name="connsiteX11" fmla="*/ 449996 w 605914"/>
              <a:gd name="connsiteY11" fmla="*/ 280074 h 541591"/>
              <a:gd name="connsiteX12" fmla="*/ 425580 w 605914"/>
              <a:gd name="connsiteY12" fmla="*/ 304419 h 541591"/>
              <a:gd name="connsiteX13" fmla="*/ 401164 w 605914"/>
              <a:gd name="connsiteY13" fmla="*/ 280074 h 541591"/>
              <a:gd name="connsiteX14" fmla="*/ 425580 w 605914"/>
              <a:gd name="connsiteY14" fmla="*/ 255729 h 541591"/>
              <a:gd name="connsiteX15" fmla="*/ 425586 w 605914"/>
              <a:gd name="connsiteY15" fmla="*/ 225061 h 541591"/>
              <a:gd name="connsiteX16" fmla="*/ 370429 w 605914"/>
              <a:gd name="connsiteY16" fmla="*/ 280138 h 541591"/>
              <a:gd name="connsiteX17" fmla="*/ 425586 w 605914"/>
              <a:gd name="connsiteY17" fmla="*/ 335061 h 541591"/>
              <a:gd name="connsiteX18" fmla="*/ 480743 w 605914"/>
              <a:gd name="connsiteY18" fmla="*/ 280138 h 541591"/>
              <a:gd name="connsiteX19" fmla="*/ 425586 w 605914"/>
              <a:gd name="connsiteY19" fmla="*/ 225061 h 541591"/>
              <a:gd name="connsiteX20" fmla="*/ 283709 w 605914"/>
              <a:gd name="connsiteY20" fmla="*/ 159407 h 541591"/>
              <a:gd name="connsiteX21" fmla="*/ 308090 w 605914"/>
              <a:gd name="connsiteY21" fmla="*/ 183717 h 541591"/>
              <a:gd name="connsiteX22" fmla="*/ 283709 w 605914"/>
              <a:gd name="connsiteY22" fmla="*/ 208027 h 541591"/>
              <a:gd name="connsiteX23" fmla="*/ 259328 w 605914"/>
              <a:gd name="connsiteY23" fmla="*/ 183717 h 541591"/>
              <a:gd name="connsiteX24" fmla="*/ 283709 w 605914"/>
              <a:gd name="connsiteY24" fmla="*/ 159407 h 541591"/>
              <a:gd name="connsiteX25" fmla="*/ 283775 w 605914"/>
              <a:gd name="connsiteY25" fmla="*/ 128716 h 541591"/>
              <a:gd name="connsiteX26" fmla="*/ 228618 w 605914"/>
              <a:gd name="connsiteY26" fmla="*/ 183793 h 541591"/>
              <a:gd name="connsiteX27" fmla="*/ 283775 w 605914"/>
              <a:gd name="connsiteY27" fmla="*/ 238715 h 541591"/>
              <a:gd name="connsiteX28" fmla="*/ 338779 w 605914"/>
              <a:gd name="connsiteY28" fmla="*/ 183793 h 541591"/>
              <a:gd name="connsiteX29" fmla="*/ 283775 w 605914"/>
              <a:gd name="connsiteY29" fmla="*/ 128716 h 541591"/>
              <a:gd name="connsiteX30" fmla="*/ 402540 w 605914"/>
              <a:gd name="connsiteY30" fmla="*/ 113355 h 541591"/>
              <a:gd name="connsiteX31" fmla="*/ 393629 w 605914"/>
              <a:gd name="connsiteY31" fmla="*/ 121045 h 541591"/>
              <a:gd name="connsiteX32" fmla="*/ 287770 w 605914"/>
              <a:gd name="connsiteY32" fmla="*/ 328924 h 541591"/>
              <a:gd name="connsiteX33" fmla="*/ 294376 w 605914"/>
              <a:gd name="connsiteY33" fmla="*/ 349482 h 541591"/>
              <a:gd name="connsiteX34" fmla="*/ 301444 w 605914"/>
              <a:gd name="connsiteY34" fmla="*/ 351169 h 541591"/>
              <a:gd name="connsiteX35" fmla="*/ 315118 w 605914"/>
              <a:gd name="connsiteY35" fmla="*/ 342885 h 541591"/>
              <a:gd name="connsiteX36" fmla="*/ 420977 w 605914"/>
              <a:gd name="connsiteY36" fmla="*/ 134853 h 541591"/>
              <a:gd name="connsiteX37" fmla="*/ 414216 w 605914"/>
              <a:gd name="connsiteY37" fmla="*/ 114295 h 541591"/>
              <a:gd name="connsiteX38" fmla="*/ 402540 w 605914"/>
              <a:gd name="connsiteY38" fmla="*/ 113355 h 541591"/>
              <a:gd name="connsiteX39" fmla="*/ 36413 w 605914"/>
              <a:gd name="connsiteY39" fmla="*/ 0 h 541591"/>
              <a:gd name="connsiteX40" fmla="*/ 165471 w 605914"/>
              <a:gd name="connsiteY40" fmla="*/ 0 h 541591"/>
              <a:gd name="connsiteX41" fmla="*/ 200963 w 605914"/>
              <a:gd name="connsiteY41" fmla="*/ 28075 h 541591"/>
              <a:gd name="connsiteX42" fmla="*/ 211410 w 605914"/>
              <a:gd name="connsiteY42" fmla="*/ 72719 h 541591"/>
              <a:gd name="connsiteX43" fmla="*/ 566936 w 605914"/>
              <a:gd name="connsiteY43" fmla="*/ 72719 h 541591"/>
              <a:gd name="connsiteX44" fmla="*/ 597357 w 605914"/>
              <a:gd name="connsiteY44" fmla="*/ 87294 h 541591"/>
              <a:gd name="connsiteX45" fmla="*/ 605039 w 605914"/>
              <a:gd name="connsiteY45" fmla="*/ 119971 h 541591"/>
              <a:gd name="connsiteX46" fmla="*/ 552801 w 605914"/>
              <a:gd name="connsiteY46" fmla="*/ 356079 h 541591"/>
              <a:gd name="connsiteX47" fmla="*/ 494724 w 605914"/>
              <a:gd name="connsiteY47" fmla="*/ 402717 h 541591"/>
              <a:gd name="connsiteX48" fmla="*/ 214637 w 605914"/>
              <a:gd name="connsiteY48" fmla="*/ 402717 h 541591"/>
              <a:gd name="connsiteX49" fmla="*/ 156560 w 605914"/>
              <a:gd name="connsiteY49" fmla="*/ 356079 h 541591"/>
              <a:gd name="connsiteX50" fmla="*/ 93875 w 605914"/>
              <a:gd name="connsiteY50" fmla="*/ 72719 h 541591"/>
              <a:gd name="connsiteX51" fmla="*/ 36413 w 605914"/>
              <a:gd name="connsiteY51" fmla="*/ 72719 h 541591"/>
              <a:gd name="connsiteX52" fmla="*/ 0 w 605914"/>
              <a:gd name="connsiteY52" fmla="*/ 36360 h 541591"/>
              <a:gd name="connsiteX53" fmla="*/ 36413 w 605914"/>
              <a:gd name="connsiteY53" fmla="*/ 0 h 54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5914" h="541591">
                <a:moveTo>
                  <a:pt x="439340" y="430379"/>
                </a:moveTo>
                <a:cubicBezTo>
                  <a:pt x="470089" y="430379"/>
                  <a:pt x="495016" y="455275"/>
                  <a:pt x="495016" y="485985"/>
                </a:cubicBezTo>
                <a:cubicBezTo>
                  <a:pt x="495016" y="516695"/>
                  <a:pt x="470089" y="541591"/>
                  <a:pt x="439340" y="541591"/>
                </a:cubicBezTo>
                <a:cubicBezTo>
                  <a:pt x="408591" y="541591"/>
                  <a:pt x="383664" y="516695"/>
                  <a:pt x="383664" y="485985"/>
                </a:cubicBezTo>
                <a:cubicBezTo>
                  <a:pt x="383664" y="455275"/>
                  <a:pt x="408591" y="430379"/>
                  <a:pt x="439340" y="430379"/>
                </a:cubicBezTo>
                <a:close/>
                <a:moveTo>
                  <a:pt x="270019" y="430379"/>
                </a:moveTo>
                <a:cubicBezTo>
                  <a:pt x="300788" y="430379"/>
                  <a:pt x="325731" y="455275"/>
                  <a:pt x="325731" y="485985"/>
                </a:cubicBezTo>
                <a:cubicBezTo>
                  <a:pt x="325731" y="516695"/>
                  <a:pt x="300788" y="541591"/>
                  <a:pt x="270019" y="541591"/>
                </a:cubicBezTo>
                <a:cubicBezTo>
                  <a:pt x="239250" y="541591"/>
                  <a:pt x="214307" y="516695"/>
                  <a:pt x="214307" y="485985"/>
                </a:cubicBezTo>
                <a:cubicBezTo>
                  <a:pt x="214307" y="455275"/>
                  <a:pt x="239250" y="430379"/>
                  <a:pt x="270019" y="430379"/>
                </a:cubicBezTo>
                <a:close/>
                <a:moveTo>
                  <a:pt x="425580" y="255729"/>
                </a:moveTo>
                <a:cubicBezTo>
                  <a:pt x="439065" y="255729"/>
                  <a:pt x="449996" y="266629"/>
                  <a:pt x="449996" y="280074"/>
                </a:cubicBezTo>
                <a:cubicBezTo>
                  <a:pt x="449996" y="293519"/>
                  <a:pt x="439065" y="304419"/>
                  <a:pt x="425580" y="304419"/>
                </a:cubicBezTo>
                <a:cubicBezTo>
                  <a:pt x="412095" y="304419"/>
                  <a:pt x="401164" y="293519"/>
                  <a:pt x="401164" y="280074"/>
                </a:cubicBezTo>
                <a:cubicBezTo>
                  <a:pt x="401164" y="266629"/>
                  <a:pt x="412095" y="255729"/>
                  <a:pt x="425580" y="255729"/>
                </a:cubicBezTo>
                <a:close/>
                <a:moveTo>
                  <a:pt x="425586" y="225061"/>
                </a:moveTo>
                <a:cubicBezTo>
                  <a:pt x="395165" y="225061"/>
                  <a:pt x="370429" y="249761"/>
                  <a:pt x="370429" y="280138"/>
                </a:cubicBezTo>
                <a:cubicBezTo>
                  <a:pt x="370429" y="310361"/>
                  <a:pt x="395165" y="335061"/>
                  <a:pt x="425586" y="335061"/>
                </a:cubicBezTo>
                <a:cubicBezTo>
                  <a:pt x="456007" y="335061"/>
                  <a:pt x="480743" y="310361"/>
                  <a:pt x="480743" y="280138"/>
                </a:cubicBezTo>
                <a:cubicBezTo>
                  <a:pt x="480743" y="249761"/>
                  <a:pt x="456007" y="225061"/>
                  <a:pt x="425586" y="225061"/>
                </a:cubicBezTo>
                <a:close/>
                <a:moveTo>
                  <a:pt x="283709" y="159407"/>
                </a:moveTo>
                <a:cubicBezTo>
                  <a:pt x="297174" y="159407"/>
                  <a:pt x="308090" y="170291"/>
                  <a:pt x="308090" y="183717"/>
                </a:cubicBezTo>
                <a:cubicBezTo>
                  <a:pt x="308090" y="197143"/>
                  <a:pt x="297174" y="208027"/>
                  <a:pt x="283709" y="208027"/>
                </a:cubicBezTo>
                <a:cubicBezTo>
                  <a:pt x="270244" y="208027"/>
                  <a:pt x="259328" y="197143"/>
                  <a:pt x="259328" y="183717"/>
                </a:cubicBezTo>
                <a:cubicBezTo>
                  <a:pt x="259328" y="170291"/>
                  <a:pt x="270244" y="159407"/>
                  <a:pt x="283709" y="159407"/>
                </a:cubicBezTo>
                <a:close/>
                <a:moveTo>
                  <a:pt x="283775" y="128716"/>
                </a:moveTo>
                <a:cubicBezTo>
                  <a:pt x="253354" y="128716"/>
                  <a:pt x="228618" y="153416"/>
                  <a:pt x="228618" y="183793"/>
                </a:cubicBezTo>
                <a:cubicBezTo>
                  <a:pt x="228618" y="214169"/>
                  <a:pt x="253354" y="238715"/>
                  <a:pt x="283775" y="238715"/>
                </a:cubicBezTo>
                <a:cubicBezTo>
                  <a:pt x="314042" y="238715"/>
                  <a:pt x="338779" y="214169"/>
                  <a:pt x="338779" y="183793"/>
                </a:cubicBezTo>
                <a:cubicBezTo>
                  <a:pt x="338779" y="153416"/>
                  <a:pt x="314042" y="128716"/>
                  <a:pt x="283775" y="128716"/>
                </a:cubicBezTo>
                <a:close/>
                <a:moveTo>
                  <a:pt x="402540" y="113355"/>
                </a:moveTo>
                <a:cubicBezTo>
                  <a:pt x="398814" y="114564"/>
                  <a:pt x="395549" y="117210"/>
                  <a:pt x="393629" y="121045"/>
                </a:cubicBezTo>
                <a:lnTo>
                  <a:pt x="287770" y="328924"/>
                </a:lnTo>
                <a:cubicBezTo>
                  <a:pt x="283929" y="336441"/>
                  <a:pt x="286848" y="345646"/>
                  <a:pt x="294376" y="349482"/>
                </a:cubicBezTo>
                <a:cubicBezTo>
                  <a:pt x="296681" y="350709"/>
                  <a:pt x="298986" y="351169"/>
                  <a:pt x="301444" y="351169"/>
                </a:cubicBezTo>
                <a:cubicBezTo>
                  <a:pt x="306975" y="351169"/>
                  <a:pt x="312352" y="348101"/>
                  <a:pt x="315118" y="342885"/>
                </a:cubicBezTo>
                <a:lnTo>
                  <a:pt x="420977" y="134853"/>
                </a:lnTo>
                <a:cubicBezTo>
                  <a:pt x="424818" y="127335"/>
                  <a:pt x="421745" y="118130"/>
                  <a:pt x="414216" y="114295"/>
                </a:cubicBezTo>
                <a:cubicBezTo>
                  <a:pt x="410452" y="112377"/>
                  <a:pt x="406265" y="112147"/>
                  <a:pt x="402540" y="113355"/>
                </a:cubicBezTo>
                <a:close/>
                <a:moveTo>
                  <a:pt x="36413" y="0"/>
                </a:moveTo>
                <a:lnTo>
                  <a:pt x="165471" y="0"/>
                </a:lnTo>
                <a:cubicBezTo>
                  <a:pt x="182372" y="0"/>
                  <a:pt x="197122" y="11660"/>
                  <a:pt x="200963" y="28075"/>
                </a:cubicBezTo>
                <a:lnTo>
                  <a:pt x="211410" y="72719"/>
                </a:lnTo>
                <a:lnTo>
                  <a:pt x="566936" y="72719"/>
                </a:lnTo>
                <a:cubicBezTo>
                  <a:pt x="578766" y="72719"/>
                  <a:pt x="589982" y="78089"/>
                  <a:pt x="597357" y="87294"/>
                </a:cubicBezTo>
                <a:cubicBezTo>
                  <a:pt x="604731" y="96499"/>
                  <a:pt x="607497" y="108465"/>
                  <a:pt x="605039" y="119971"/>
                </a:cubicBezTo>
                <a:lnTo>
                  <a:pt x="552801" y="356079"/>
                </a:lnTo>
                <a:cubicBezTo>
                  <a:pt x="546809" y="383233"/>
                  <a:pt x="522687" y="402717"/>
                  <a:pt x="494724" y="402717"/>
                </a:cubicBezTo>
                <a:lnTo>
                  <a:pt x="214637" y="402717"/>
                </a:lnTo>
                <a:cubicBezTo>
                  <a:pt x="186674" y="402717"/>
                  <a:pt x="162552" y="383233"/>
                  <a:pt x="156560" y="356079"/>
                </a:cubicBezTo>
                <a:lnTo>
                  <a:pt x="93875" y="72719"/>
                </a:lnTo>
                <a:lnTo>
                  <a:pt x="36413" y="72719"/>
                </a:lnTo>
                <a:cubicBezTo>
                  <a:pt x="16286" y="72719"/>
                  <a:pt x="0" y="56457"/>
                  <a:pt x="0" y="36360"/>
                </a:cubicBezTo>
                <a:cubicBezTo>
                  <a:pt x="0" y="16262"/>
                  <a:pt x="16286" y="0"/>
                  <a:pt x="364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prize-badge-with-star-and-ribbon_822">
            <a:extLst>
              <a:ext uri="{FF2B5EF4-FFF2-40B4-BE49-F238E27FC236}">
                <a16:creationId xmlns:a16="http://schemas.microsoft.com/office/drawing/2014/main" id="{522CF462-3F00-4E15-9762-2E317DB82B51}"/>
              </a:ext>
            </a:extLst>
          </p:cNvPr>
          <p:cNvSpPr/>
          <p:nvPr/>
        </p:nvSpPr>
        <p:spPr>
          <a:xfrm>
            <a:off x="9593328" y="2391865"/>
            <a:ext cx="397944" cy="492128"/>
          </a:xfrm>
          <a:custGeom>
            <a:avLst/>
            <a:gdLst>
              <a:gd name="connsiteX0" fmla="*/ 376707 w 465255"/>
              <a:gd name="connsiteY0" fmla="*/ 359911 h 575372"/>
              <a:gd name="connsiteX1" fmla="*/ 465255 w 465255"/>
              <a:gd name="connsiteY1" fmla="*/ 521967 h 575372"/>
              <a:gd name="connsiteX2" fmla="*/ 396999 w 465255"/>
              <a:gd name="connsiteY2" fmla="*/ 512759 h 575372"/>
              <a:gd name="connsiteX3" fmla="*/ 373018 w 465255"/>
              <a:gd name="connsiteY3" fmla="*/ 575372 h 575372"/>
              <a:gd name="connsiteX4" fmla="*/ 275246 w 465255"/>
              <a:gd name="connsiteY4" fmla="*/ 407791 h 575372"/>
              <a:gd name="connsiteX5" fmla="*/ 312141 w 465255"/>
              <a:gd name="connsiteY5" fmla="*/ 393059 h 575372"/>
              <a:gd name="connsiteX6" fmla="*/ 376707 w 465255"/>
              <a:gd name="connsiteY6" fmla="*/ 359911 h 575372"/>
              <a:gd name="connsiteX7" fmla="*/ 86735 w 465255"/>
              <a:gd name="connsiteY7" fmla="*/ 352512 h 575372"/>
              <a:gd name="connsiteX8" fmla="*/ 112571 w 465255"/>
              <a:gd name="connsiteY8" fmla="*/ 363570 h 575372"/>
              <a:gd name="connsiteX9" fmla="*/ 188233 w 465255"/>
              <a:gd name="connsiteY9" fmla="*/ 405957 h 575372"/>
              <a:gd name="connsiteX10" fmla="*/ 107034 w 465255"/>
              <a:gd name="connsiteY10" fmla="*/ 571821 h 575372"/>
              <a:gd name="connsiteX11" fmla="*/ 70126 w 465255"/>
              <a:gd name="connsiteY11" fmla="*/ 514690 h 575372"/>
              <a:gd name="connsiteX12" fmla="*/ 0 w 465255"/>
              <a:gd name="connsiteY12" fmla="*/ 522062 h 575372"/>
              <a:gd name="connsiteX13" fmla="*/ 232628 w 465255"/>
              <a:gd name="connsiteY13" fmla="*/ 121956 h 575372"/>
              <a:gd name="connsiteX14" fmla="*/ 256629 w 465255"/>
              <a:gd name="connsiteY14" fmla="*/ 169858 h 575372"/>
              <a:gd name="connsiteX15" fmla="*/ 310170 w 465255"/>
              <a:gd name="connsiteY15" fmla="*/ 177227 h 575372"/>
              <a:gd name="connsiteX16" fmla="*/ 271399 w 465255"/>
              <a:gd name="connsiteY16" fmla="*/ 215917 h 575372"/>
              <a:gd name="connsiteX17" fmla="*/ 280630 w 465255"/>
              <a:gd name="connsiteY17" fmla="*/ 269346 h 575372"/>
              <a:gd name="connsiteX18" fmla="*/ 232628 w 465255"/>
              <a:gd name="connsiteY18" fmla="*/ 243553 h 575372"/>
              <a:gd name="connsiteX19" fmla="*/ 184625 w 465255"/>
              <a:gd name="connsiteY19" fmla="*/ 269346 h 575372"/>
              <a:gd name="connsiteX20" fmla="*/ 193856 w 465255"/>
              <a:gd name="connsiteY20" fmla="*/ 215917 h 575372"/>
              <a:gd name="connsiteX21" fmla="*/ 155085 w 465255"/>
              <a:gd name="connsiteY21" fmla="*/ 177227 h 575372"/>
              <a:gd name="connsiteX22" fmla="*/ 208626 w 465255"/>
              <a:gd name="connsiteY22" fmla="*/ 169858 h 575372"/>
              <a:gd name="connsiteX23" fmla="*/ 232663 w 465255"/>
              <a:gd name="connsiteY23" fmla="*/ 81359 h 575372"/>
              <a:gd name="connsiteX24" fmla="*/ 118167 w 465255"/>
              <a:gd name="connsiteY24" fmla="*/ 195685 h 575372"/>
              <a:gd name="connsiteX25" fmla="*/ 232663 w 465255"/>
              <a:gd name="connsiteY25" fmla="*/ 310011 h 575372"/>
              <a:gd name="connsiteX26" fmla="*/ 347159 w 465255"/>
              <a:gd name="connsiteY26" fmla="*/ 195685 h 575372"/>
              <a:gd name="connsiteX27" fmla="*/ 232663 w 465255"/>
              <a:gd name="connsiteY27" fmla="*/ 81359 h 575372"/>
              <a:gd name="connsiteX28" fmla="*/ 180032 w 465255"/>
              <a:gd name="connsiteY28" fmla="*/ 916 h 575372"/>
              <a:gd name="connsiteX29" fmla="*/ 204962 w 465255"/>
              <a:gd name="connsiteY29" fmla="*/ 5756 h 575372"/>
              <a:gd name="connsiteX30" fmla="*/ 260364 w 465255"/>
              <a:gd name="connsiteY30" fmla="*/ 5756 h 575372"/>
              <a:gd name="connsiteX31" fmla="*/ 302838 w 465255"/>
              <a:gd name="connsiteY31" fmla="*/ 16820 h 575372"/>
              <a:gd name="connsiteX32" fmla="*/ 350852 w 465255"/>
              <a:gd name="connsiteY32" fmla="*/ 44479 h 575372"/>
              <a:gd name="connsiteX33" fmla="*/ 384093 w 465255"/>
              <a:gd name="connsiteY33" fmla="*/ 77671 h 575372"/>
              <a:gd name="connsiteX34" fmla="*/ 409947 w 465255"/>
              <a:gd name="connsiteY34" fmla="*/ 123770 h 575372"/>
              <a:gd name="connsiteX35" fmla="*/ 422874 w 465255"/>
              <a:gd name="connsiteY35" fmla="*/ 168025 h 575372"/>
              <a:gd name="connsiteX36" fmla="*/ 422874 w 465255"/>
              <a:gd name="connsiteY36" fmla="*/ 223345 h 575372"/>
              <a:gd name="connsiteX37" fmla="*/ 409947 w 465255"/>
              <a:gd name="connsiteY37" fmla="*/ 265756 h 575372"/>
              <a:gd name="connsiteX38" fmla="*/ 384093 w 465255"/>
              <a:gd name="connsiteY38" fmla="*/ 313699 h 575372"/>
              <a:gd name="connsiteX39" fmla="*/ 350852 w 465255"/>
              <a:gd name="connsiteY39" fmla="*/ 346891 h 575372"/>
              <a:gd name="connsiteX40" fmla="*/ 302838 w 465255"/>
              <a:gd name="connsiteY40" fmla="*/ 372706 h 575372"/>
              <a:gd name="connsiteX41" fmla="*/ 260364 w 465255"/>
              <a:gd name="connsiteY41" fmla="*/ 385614 h 575372"/>
              <a:gd name="connsiteX42" fmla="*/ 204962 w 465255"/>
              <a:gd name="connsiteY42" fmla="*/ 385614 h 575372"/>
              <a:gd name="connsiteX43" fmla="*/ 160641 w 465255"/>
              <a:gd name="connsiteY43" fmla="*/ 372706 h 575372"/>
              <a:gd name="connsiteX44" fmla="*/ 114474 w 465255"/>
              <a:gd name="connsiteY44" fmla="*/ 346891 h 575372"/>
              <a:gd name="connsiteX45" fmla="*/ 81233 w 465255"/>
              <a:gd name="connsiteY45" fmla="*/ 313699 h 575372"/>
              <a:gd name="connsiteX46" fmla="*/ 53532 w 465255"/>
              <a:gd name="connsiteY46" fmla="*/ 265756 h 575372"/>
              <a:gd name="connsiteX47" fmla="*/ 42452 w 465255"/>
              <a:gd name="connsiteY47" fmla="*/ 223345 h 575372"/>
              <a:gd name="connsiteX48" fmla="*/ 42452 w 465255"/>
              <a:gd name="connsiteY48" fmla="*/ 168025 h 575372"/>
              <a:gd name="connsiteX49" fmla="*/ 53532 w 465255"/>
              <a:gd name="connsiteY49" fmla="*/ 123770 h 575372"/>
              <a:gd name="connsiteX50" fmla="*/ 81233 w 465255"/>
              <a:gd name="connsiteY50" fmla="*/ 77671 h 575372"/>
              <a:gd name="connsiteX51" fmla="*/ 114474 w 465255"/>
              <a:gd name="connsiteY51" fmla="*/ 44479 h 575372"/>
              <a:gd name="connsiteX52" fmla="*/ 160641 w 465255"/>
              <a:gd name="connsiteY52" fmla="*/ 16820 h 575372"/>
              <a:gd name="connsiteX53" fmla="*/ 180032 w 465255"/>
              <a:gd name="connsiteY53" fmla="*/ 916 h 57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5255" h="575372">
                <a:moveTo>
                  <a:pt x="376707" y="359911"/>
                </a:moveTo>
                <a:lnTo>
                  <a:pt x="465255" y="521967"/>
                </a:lnTo>
                <a:lnTo>
                  <a:pt x="396999" y="512759"/>
                </a:lnTo>
                <a:lnTo>
                  <a:pt x="373018" y="575372"/>
                </a:lnTo>
                <a:lnTo>
                  <a:pt x="275246" y="407791"/>
                </a:lnTo>
                <a:cubicBezTo>
                  <a:pt x="275246" y="407791"/>
                  <a:pt x="295538" y="411474"/>
                  <a:pt x="312141" y="393059"/>
                </a:cubicBezTo>
                <a:cubicBezTo>
                  <a:pt x="326899" y="382010"/>
                  <a:pt x="313986" y="365436"/>
                  <a:pt x="376707" y="359911"/>
                </a:cubicBezTo>
                <a:close/>
                <a:moveTo>
                  <a:pt x="86735" y="352512"/>
                </a:moveTo>
                <a:cubicBezTo>
                  <a:pt x="86735" y="352512"/>
                  <a:pt x="90426" y="363570"/>
                  <a:pt x="112571" y="363570"/>
                </a:cubicBezTo>
                <a:cubicBezTo>
                  <a:pt x="162397" y="363570"/>
                  <a:pt x="145788" y="405957"/>
                  <a:pt x="188233" y="405957"/>
                </a:cubicBezTo>
                <a:cubicBezTo>
                  <a:pt x="188233" y="405957"/>
                  <a:pt x="107034" y="571821"/>
                  <a:pt x="107034" y="571821"/>
                </a:cubicBezTo>
                <a:lnTo>
                  <a:pt x="70126" y="514690"/>
                </a:lnTo>
                <a:lnTo>
                  <a:pt x="0" y="522062"/>
                </a:lnTo>
                <a:close/>
                <a:moveTo>
                  <a:pt x="232628" y="121956"/>
                </a:moveTo>
                <a:lnTo>
                  <a:pt x="256629" y="169858"/>
                </a:lnTo>
                <a:lnTo>
                  <a:pt x="310170" y="177227"/>
                </a:lnTo>
                <a:lnTo>
                  <a:pt x="271399" y="215917"/>
                </a:lnTo>
                <a:lnTo>
                  <a:pt x="280630" y="269346"/>
                </a:lnTo>
                <a:lnTo>
                  <a:pt x="232628" y="243553"/>
                </a:lnTo>
                <a:lnTo>
                  <a:pt x="184625" y="269346"/>
                </a:lnTo>
                <a:lnTo>
                  <a:pt x="193856" y="215917"/>
                </a:lnTo>
                <a:lnTo>
                  <a:pt x="155085" y="177227"/>
                </a:lnTo>
                <a:lnTo>
                  <a:pt x="208626" y="169858"/>
                </a:lnTo>
                <a:close/>
                <a:moveTo>
                  <a:pt x="232663" y="81359"/>
                </a:moveTo>
                <a:cubicBezTo>
                  <a:pt x="168028" y="81359"/>
                  <a:pt x="118167" y="131146"/>
                  <a:pt x="118167" y="195685"/>
                </a:cubicBezTo>
                <a:cubicBezTo>
                  <a:pt x="118167" y="258380"/>
                  <a:pt x="168028" y="310011"/>
                  <a:pt x="232663" y="310011"/>
                </a:cubicBezTo>
                <a:cubicBezTo>
                  <a:pt x="295451" y="310011"/>
                  <a:pt x="347159" y="258380"/>
                  <a:pt x="347159" y="195685"/>
                </a:cubicBezTo>
                <a:cubicBezTo>
                  <a:pt x="347159" y="131146"/>
                  <a:pt x="295451" y="81359"/>
                  <a:pt x="232663" y="81359"/>
                </a:cubicBezTo>
                <a:close/>
                <a:moveTo>
                  <a:pt x="180032" y="916"/>
                </a:moveTo>
                <a:cubicBezTo>
                  <a:pt x="187419" y="-1159"/>
                  <a:pt x="195729" y="224"/>
                  <a:pt x="204962" y="5756"/>
                </a:cubicBezTo>
                <a:cubicBezTo>
                  <a:pt x="223429" y="16820"/>
                  <a:pt x="241897" y="16820"/>
                  <a:pt x="260364" y="5756"/>
                </a:cubicBezTo>
                <a:cubicBezTo>
                  <a:pt x="278831" y="-5308"/>
                  <a:pt x="293604" y="224"/>
                  <a:pt x="302838" y="16820"/>
                </a:cubicBezTo>
                <a:cubicBezTo>
                  <a:pt x="313918" y="35259"/>
                  <a:pt x="330538" y="44479"/>
                  <a:pt x="350852" y="44479"/>
                </a:cubicBezTo>
                <a:cubicBezTo>
                  <a:pt x="373013" y="44479"/>
                  <a:pt x="382246" y="55543"/>
                  <a:pt x="384093" y="77671"/>
                </a:cubicBezTo>
                <a:cubicBezTo>
                  <a:pt x="384093" y="97954"/>
                  <a:pt x="393326" y="114550"/>
                  <a:pt x="409947" y="123770"/>
                </a:cubicBezTo>
                <a:cubicBezTo>
                  <a:pt x="428414" y="134834"/>
                  <a:pt x="432107" y="149586"/>
                  <a:pt x="422874" y="168025"/>
                </a:cubicBezTo>
                <a:cubicBezTo>
                  <a:pt x="411793" y="186465"/>
                  <a:pt x="411793" y="204905"/>
                  <a:pt x="422874" y="223345"/>
                </a:cubicBezTo>
                <a:cubicBezTo>
                  <a:pt x="432107" y="241784"/>
                  <a:pt x="428414" y="256536"/>
                  <a:pt x="409947" y="265756"/>
                </a:cubicBezTo>
                <a:cubicBezTo>
                  <a:pt x="393326" y="276820"/>
                  <a:pt x="384093" y="293416"/>
                  <a:pt x="384093" y="313699"/>
                </a:cubicBezTo>
                <a:cubicBezTo>
                  <a:pt x="382246" y="335827"/>
                  <a:pt x="373013" y="345047"/>
                  <a:pt x="350852" y="346891"/>
                </a:cubicBezTo>
                <a:cubicBezTo>
                  <a:pt x="330538" y="346891"/>
                  <a:pt x="313918" y="356111"/>
                  <a:pt x="302838" y="372706"/>
                </a:cubicBezTo>
                <a:cubicBezTo>
                  <a:pt x="293604" y="391146"/>
                  <a:pt x="278831" y="394834"/>
                  <a:pt x="260364" y="385614"/>
                </a:cubicBezTo>
                <a:cubicBezTo>
                  <a:pt x="241897" y="374550"/>
                  <a:pt x="223429" y="374550"/>
                  <a:pt x="204962" y="385614"/>
                </a:cubicBezTo>
                <a:cubicBezTo>
                  <a:pt x="186495" y="394834"/>
                  <a:pt x="171722" y="391146"/>
                  <a:pt x="160641" y="372706"/>
                </a:cubicBezTo>
                <a:cubicBezTo>
                  <a:pt x="151408" y="356111"/>
                  <a:pt x="134787" y="346891"/>
                  <a:pt x="114474" y="346891"/>
                </a:cubicBezTo>
                <a:cubicBezTo>
                  <a:pt x="92313" y="345047"/>
                  <a:pt x="81233" y="335827"/>
                  <a:pt x="81233" y="313699"/>
                </a:cubicBezTo>
                <a:cubicBezTo>
                  <a:pt x="81233" y="293416"/>
                  <a:pt x="71999" y="276820"/>
                  <a:pt x="53532" y="265756"/>
                </a:cubicBezTo>
                <a:cubicBezTo>
                  <a:pt x="36912" y="256536"/>
                  <a:pt x="31372" y="241784"/>
                  <a:pt x="42452" y="223345"/>
                </a:cubicBezTo>
                <a:cubicBezTo>
                  <a:pt x="53532" y="204905"/>
                  <a:pt x="53532" y="186465"/>
                  <a:pt x="42452" y="168025"/>
                </a:cubicBezTo>
                <a:cubicBezTo>
                  <a:pt x="31372" y="149586"/>
                  <a:pt x="36912" y="134834"/>
                  <a:pt x="53532" y="123770"/>
                </a:cubicBezTo>
                <a:cubicBezTo>
                  <a:pt x="71999" y="114550"/>
                  <a:pt x="81233" y="97954"/>
                  <a:pt x="81233" y="77671"/>
                </a:cubicBezTo>
                <a:cubicBezTo>
                  <a:pt x="81233" y="55543"/>
                  <a:pt x="92313" y="44479"/>
                  <a:pt x="114474" y="44479"/>
                </a:cubicBezTo>
                <a:cubicBezTo>
                  <a:pt x="134787" y="44479"/>
                  <a:pt x="151408" y="35259"/>
                  <a:pt x="160641" y="16820"/>
                </a:cubicBezTo>
                <a:cubicBezTo>
                  <a:pt x="166182" y="8522"/>
                  <a:pt x="172645" y="2990"/>
                  <a:pt x="180032" y="9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52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ED2F520-2FAD-4245-9109-623705C053E4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每周市调工作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4AE217A-37A2-495D-986C-E0747FE576B7}"/>
              </a:ext>
            </a:extLst>
          </p:cNvPr>
          <p:cNvSpPr/>
          <p:nvPr/>
        </p:nvSpPr>
        <p:spPr>
          <a:xfrm>
            <a:off x="660400" y="1867858"/>
            <a:ext cx="10858500" cy="2556934"/>
          </a:xfrm>
          <a:prstGeom prst="roundRect">
            <a:avLst>
              <a:gd name="adj" fmla="val 6071"/>
            </a:avLst>
          </a:prstGeom>
          <a:blipFill>
            <a:blip r:embed="rId2"/>
            <a:stretch>
              <a:fillRect/>
            </a:stretch>
          </a:blip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7D8C743D-B226-4851-8FBD-0D0E6809F70E}"/>
              </a:ext>
            </a:extLst>
          </p:cNvPr>
          <p:cNvSpPr/>
          <p:nvPr/>
        </p:nvSpPr>
        <p:spPr>
          <a:xfrm>
            <a:off x="604248" y="5042768"/>
            <a:ext cx="11093172" cy="10061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在此处输入你要添加的文本内容，可根据具体情况调整字号大小以及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其他状态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390760E-C2EE-4189-8E94-AEB5A9699D72}"/>
              </a:ext>
            </a:extLst>
          </p:cNvPr>
          <p:cNvSpPr/>
          <p:nvPr/>
        </p:nvSpPr>
        <p:spPr>
          <a:xfrm>
            <a:off x="604246" y="4642658"/>
            <a:ext cx="2996203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分析总结概述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96346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79CD85B-D1F1-4EE3-AEA5-6104FD388853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每周复盘总结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9">
            <a:extLst>
              <a:ext uri="{FF2B5EF4-FFF2-40B4-BE49-F238E27FC236}">
                <a16:creationId xmlns:a16="http://schemas.microsoft.com/office/drawing/2014/main" id="{ED9FA99F-49F1-405F-86A4-9CC5037799DE}"/>
              </a:ext>
            </a:extLst>
          </p:cNvPr>
          <p:cNvSpPr/>
          <p:nvPr/>
        </p:nvSpPr>
        <p:spPr>
          <a:xfrm>
            <a:off x="660400" y="2007099"/>
            <a:ext cx="5290260" cy="2013114"/>
          </a:xfrm>
          <a:prstGeom prst="roundRect">
            <a:avLst>
              <a:gd name="adj" fmla="val 935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B1EBF46D-1FD2-4932-AADA-A4180D927D50}"/>
              </a:ext>
            </a:extLst>
          </p:cNvPr>
          <p:cNvSpPr/>
          <p:nvPr/>
        </p:nvSpPr>
        <p:spPr>
          <a:xfrm>
            <a:off x="849618" y="2566550"/>
            <a:ext cx="4924525" cy="14536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1D5B583-BBBD-4ADC-B560-E808AB08945C}"/>
              </a:ext>
            </a:extLst>
          </p:cNvPr>
          <p:cNvSpPr/>
          <p:nvPr/>
        </p:nvSpPr>
        <p:spPr>
          <a:xfrm>
            <a:off x="849617" y="2173421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周回顾</a:t>
            </a:r>
          </a:p>
        </p:txBody>
      </p:sp>
      <p:sp>
        <p:nvSpPr>
          <p:cNvPr id="11" name="圆角矩形 11">
            <a:extLst>
              <a:ext uri="{FF2B5EF4-FFF2-40B4-BE49-F238E27FC236}">
                <a16:creationId xmlns:a16="http://schemas.microsoft.com/office/drawing/2014/main" id="{DE7DDAFD-8386-440E-AEF6-1C6AA78E975A}"/>
              </a:ext>
            </a:extLst>
          </p:cNvPr>
          <p:cNvSpPr/>
          <p:nvPr/>
        </p:nvSpPr>
        <p:spPr>
          <a:xfrm>
            <a:off x="6228640" y="2007099"/>
            <a:ext cx="5290260" cy="2013114"/>
          </a:xfrm>
          <a:prstGeom prst="roundRect">
            <a:avLst>
              <a:gd name="adj" fmla="val 935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B4EC9032-52F5-49BE-A7FC-B38B6CF839D4}"/>
              </a:ext>
            </a:extLst>
          </p:cNvPr>
          <p:cNvSpPr/>
          <p:nvPr/>
        </p:nvSpPr>
        <p:spPr>
          <a:xfrm>
            <a:off x="6417858" y="2566550"/>
            <a:ext cx="4924525" cy="14536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22CC7A9-457A-4B44-8526-DFDD6F878A77}"/>
              </a:ext>
            </a:extLst>
          </p:cNvPr>
          <p:cNvSpPr/>
          <p:nvPr/>
        </p:nvSpPr>
        <p:spPr>
          <a:xfrm>
            <a:off x="6417857" y="2173421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经验总结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圆角矩形 9">
            <a:extLst>
              <a:ext uri="{FF2B5EF4-FFF2-40B4-BE49-F238E27FC236}">
                <a16:creationId xmlns:a16="http://schemas.microsoft.com/office/drawing/2014/main" id="{01411382-ACE8-4FBF-9F3A-FD29668292B4}"/>
              </a:ext>
            </a:extLst>
          </p:cNvPr>
          <p:cNvSpPr/>
          <p:nvPr/>
        </p:nvSpPr>
        <p:spPr>
          <a:xfrm>
            <a:off x="660400" y="4289268"/>
            <a:ext cx="10858500" cy="1729092"/>
          </a:xfrm>
          <a:prstGeom prst="roundRect">
            <a:avLst>
              <a:gd name="adj" fmla="val 935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B1A6E6DF-B402-4BFF-8DE7-6FB60552F9C2}"/>
              </a:ext>
            </a:extLst>
          </p:cNvPr>
          <p:cNvSpPr/>
          <p:nvPr/>
        </p:nvSpPr>
        <p:spPr>
          <a:xfrm>
            <a:off x="849618" y="4794593"/>
            <a:ext cx="10492765" cy="122376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</a:t>
            </a: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状态。在此处输入你要添加的文本内容，可根据具体情况调整字号大小以及其他状态。在此处输入你要添加的文本内容，可根据具体情况调整字号大小以及其他状态。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554F5E-F8A2-4868-B0E7-CB3B1823C709}"/>
              </a:ext>
            </a:extLst>
          </p:cNvPr>
          <p:cNvSpPr/>
          <p:nvPr/>
        </p:nvSpPr>
        <p:spPr>
          <a:xfrm>
            <a:off x="849617" y="4401464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记录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65752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59DBC6F-61E0-4983-9EB9-B3D6D862BFD0}"/>
              </a:ext>
            </a:extLst>
          </p:cNvPr>
          <p:cNvSpPr txBox="1"/>
          <p:nvPr/>
        </p:nvSpPr>
        <p:spPr>
          <a:xfrm>
            <a:off x="468539" y="609754"/>
            <a:ext cx="62674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>
                <a:ln w="22225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6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cs typeface="Arial" panose="020B0604020202020204" pitchFamily="34" charset="0"/>
              </a:rPr>
              <a:t>20xx</a:t>
            </a:r>
            <a:endParaRPr lang="zh-CN" altLang="en-US" sz="19900" b="1" dirty="0">
              <a:ln w="2222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6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8E80396-7A5E-4483-AF2F-605A1B10121A}"/>
              </a:ext>
            </a:extLst>
          </p:cNvPr>
          <p:cNvSpPr txBox="1"/>
          <p:nvPr/>
        </p:nvSpPr>
        <p:spPr>
          <a:xfrm>
            <a:off x="536575" y="2223145"/>
            <a:ext cx="9178925" cy="1323439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effectLst>
                  <a:outerShdw blurRad="50800" dist="63500" algn="l" rotWithShape="0">
                    <a:prstClr val="black">
                      <a:alpha val="25000"/>
                    </a:prstClr>
                  </a:outerShdw>
                </a:effectLst>
                <a:latin typeface="+mj-ea"/>
                <a:ea typeface="+mj-ea"/>
              </a:rPr>
              <a:t>感谢您的耐心观看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51900CB-4DA1-4D10-9326-E314A4D719EB}"/>
              </a:ext>
            </a:extLst>
          </p:cNvPr>
          <p:cNvGrpSpPr/>
          <p:nvPr/>
        </p:nvGrpSpPr>
        <p:grpSpPr>
          <a:xfrm>
            <a:off x="641350" y="5368589"/>
            <a:ext cx="360000" cy="360000"/>
            <a:chOff x="2813800" y="5997941"/>
            <a:chExt cx="360000" cy="36000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7DA4ABDD-4E26-4BB6-B461-3AB0E522F8BD}"/>
                </a:ext>
              </a:extLst>
            </p:cNvPr>
            <p:cNvSpPr/>
            <p:nvPr/>
          </p:nvSpPr>
          <p:spPr>
            <a:xfrm>
              <a:off x="2813800" y="5997941"/>
              <a:ext cx="360000" cy="360000"/>
            </a:xfrm>
            <a:prstGeom prst="ellipse">
              <a:avLst/>
            </a:prstGeom>
            <a:gradFill>
              <a:gsLst>
                <a:gs pos="24200">
                  <a:schemeClr val="accent1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133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iconfont-1000-785028">
              <a:extLst>
                <a:ext uri="{FF2B5EF4-FFF2-40B4-BE49-F238E27FC236}">
                  <a16:creationId xmlns:a16="http://schemas.microsoft.com/office/drawing/2014/main" id="{61EB5B14-9345-49C8-9C84-8FF83F944FCB}"/>
                </a:ext>
              </a:extLst>
            </p:cNvPr>
            <p:cNvSpPr/>
            <p:nvPr/>
          </p:nvSpPr>
          <p:spPr>
            <a:xfrm>
              <a:off x="2896555" y="6070978"/>
              <a:ext cx="194491" cy="213926"/>
            </a:xfrm>
            <a:custGeom>
              <a:avLst/>
              <a:gdLst>
                <a:gd name="T0" fmla="*/ 2393 w 2393"/>
                <a:gd name="T1" fmla="*/ 1949 h 2636"/>
                <a:gd name="T2" fmla="*/ 2393 w 2393"/>
                <a:gd name="T3" fmla="*/ 2536 h 2636"/>
                <a:gd name="T4" fmla="*/ 2293 w 2393"/>
                <a:gd name="T5" fmla="*/ 2636 h 2636"/>
                <a:gd name="T6" fmla="*/ 100 w 2393"/>
                <a:gd name="T7" fmla="*/ 2636 h 2636"/>
                <a:gd name="T8" fmla="*/ 0 w 2393"/>
                <a:gd name="T9" fmla="*/ 2536 h 2636"/>
                <a:gd name="T10" fmla="*/ 0 w 2393"/>
                <a:gd name="T11" fmla="*/ 1949 h 2636"/>
                <a:gd name="T12" fmla="*/ 357 w 2393"/>
                <a:gd name="T13" fmla="*/ 1481 h 2636"/>
                <a:gd name="T14" fmla="*/ 836 w 2393"/>
                <a:gd name="T15" fmla="*/ 1351 h 2636"/>
                <a:gd name="T16" fmla="*/ 949 w 2393"/>
                <a:gd name="T17" fmla="*/ 1398 h 2636"/>
                <a:gd name="T18" fmla="*/ 1197 w 2393"/>
                <a:gd name="T19" fmla="*/ 1826 h 2636"/>
                <a:gd name="T20" fmla="*/ 1444 w 2393"/>
                <a:gd name="T21" fmla="*/ 1398 h 2636"/>
                <a:gd name="T22" fmla="*/ 1557 w 2393"/>
                <a:gd name="T23" fmla="*/ 1351 h 2636"/>
                <a:gd name="T24" fmla="*/ 2036 w 2393"/>
                <a:gd name="T25" fmla="*/ 1481 h 2636"/>
                <a:gd name="T26" fmla="*/ 2393 w 2393"/>
                <a:gd name="T27" fmla="*/ 1949 h 2636"/>
                <a:gd name="T28" fmla="*/ 1197 w 2393"/>
                <a:gd name="T29" fmla="*/ 0 h 2636"/>
                <a:gd name="T30" fmla="*/ 686 w 2393"/>
                <a:gd name="T31" fmla="*/ 609 h 2636"/>
                <a:gd name="T32" fmla="*/ 1197 w 2393"/>
                <a:gd name="T33" fmla="*/ 1217 h 2636"/>
                <a:gd name="T34" fmla="*/ 1707 w 2393"/>
                <a:gd name="T35" fmla="*/ 609 h 2636"/>
                <a:gd name="T36" fmla="*/ 1197 w 2393"/>
                <a:gd name="T37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93" h="2636">
                  <a:moveTo>
                    <a:pt x="2393" y="1949"/>
                  </a:moveTo>
                  <a:lnTo>
                    <a:pt x="2393" y="2536"/>
                  </a:lnTo>
                  <a:cubicBezTo>
                    <a:pt x="2393" y="2591"/>
                    <a:pt x="2349" y="2636"/>
                    <a:pt x="2293" y="2636"/>
                  </a:cubicBezTo>
                  <a:lnTo>
                    <a:pt x="100" y="2636"/>
                  </a:lnTo>
                  <a:cubicBezTo>
                    <a:pt x="45" y="2636"/>
                    <a:pt x="0" y="2591"/>
                    <a:pt x="0" y="2536"/>
                  </a:cubicBezTo>
                  <a:lnTo>
                    <a:pt x="0" y="1949"/>
                  </a:lnTo>
                  <a:cubicBezTo>
                    <a:pt x="0" y="1731"/>
                    <a:pt x="147" y="1538"/>
                    <a:pt x="357" y="1481"/>
                  </a:cubicBezTo>
                  <a:lnTo>
                    <a:pt x="836" y="1351"/>
                  </a:lnTo>
                  <a:cubicBezTo>
                    <a:pt x="880" y="1339"/>
                    <a:pt x="927" y="1358"/>
                    <a:pt x="949" y="1398"/>
                  </a:cubicBezTo>
                  <a:lnTo>
                    <a:pt x="1197" y="1826"/>
                  </a:lnTo>
                  <a:lnTo>
                    <a:pt x="1444" y="1398"/>
                  </a:lnTo>
                  <a:cubicBezTo>
                    <a:pt x="1467" y="1358"/>
                    <a:pt x="1513" y="1339"/>
                    <a:pt x="1557" y="1351"/>
                  </a:cubicBezTo>
                  <a:lnTo>
                    <a:pt x="2036" y="1481"/>
                  </a:lnTo>
                  <a:cubicBezTo>
                    <a:pt x="2247" y="1538"/>
                    <a:pt x="2393" y="1731"/>
                    <a:pt x="2393" y="1949"/>
                  </a:cubicBezTo>
                  <a:close/>
                  <a:moveTo>
                    <a:pt x="1197" y="0"/>
                  </a:moveTo>
                  <a:cubicBezTo>
                    <a:pt x="915" y="0"/>
                    <a:pt x="686" y="273"/>
                    <a:pt x="686" y="609"/>
                  </a:cubicBezTo>
                  <a:cubicBezTo>
                    <a:pt x="686" y="944"/>
                    <a:pt x="915" y="1217"/>
                    <a:pt x="1197" y="1217"/>
                  </a:cubicBezTo>
                  <a:cubicBezTo>
                    <a:pt x="1478" y="1217"/>
                    <a:pt x="1707" y="944"/>
                    <a:pt x="1707" y="609"/>
                  </a:cubicBezTo>
                  <a:cubicBezTo>
                    <a:pt x="1707" y="273"/>
                    <a:pt x="1478" y="0"/>
                    <a:pt x="11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4DC309B-19B8-448C-A3A9-5AB1D64DBBF0}"/>
              </a:ext>
            </a:extLst>
          </p:cNvPr>
          <p:cNvGrpSpPr/>
          <p:nvPr/>
        </p:nvGrpSpPr>
        <p:grpSpPr>
          <a:xfrm>
            <a:off x="3853955" y="5368589"/>
            <a:ext cx="360000" cy="360000"/>
            <a:chOff x="6925897" y="5997941"/>
            <a:chExt cx="360000" cy="36000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7431B7E-EEAE-48DB-834C-782B4FC837AE}"/>
                </a:ext>
              </a:extLst>
            </p:cNvPr>
            <p:cNvSpPr/>
            <p:nvPr/>
          </p:nvSpPr>
          <p:spPr>
            <a:xfrm>
              <a:off x="6925897" y="5997941"/>
              <a:ext cx="360000" cy="360000"/>
            </a:xfrm>
            <a:prstGeom prst="ellipse">
              <a:avLst/>
            </a:prstGeom>
            <a:gradFill>
              <a:gsLst>
                <a:gs pos="24200">
                  <a:schemeClr val="accent1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133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confont-1000-785028">
              <a:extLst>
                <a:ext uri="{FF2B5EF4-FFF2-40B4-BE49-F238E27FC236}">
                  <a16:creationId xmlns:a16="http://schemas.microsoft.com/office/drawing/2014/main" id="{421BF3EA-2607-44D1-B40A-900DDE6F49C2}"/>
                </a:ext>
              </a:extLst>
            </p:cNvPr>
            <p:cNvSpPr/>
            <p:nvPr/>
          </p:nvSpPr>
          <p:spPr>
            <a:xfrm>
              <a:off x="6998934" y="6070998"/>
              <a:ext cx="213926" cy="213886"/>
            </a:xfrm>
            <a:custGeom>
              <a:avLst/>
              <a:gdLst>
                <a:gd name="T0" fmla="*/ 5601 w 11203"/>
                <a:gd name="T1" fmla="*/ 0 h 11202"/>
                <a:gd name="T2" fmla="*/ 0 w 11203"/>
                <a:gd name="T3" fmla="*/ 5601 h 11202"/>
                <a:gd name="T4" fmla="*/ 5603 w 11203"/>
                <a:gd name="T5" fmla="*/ 11202 h 11202"/>
                <a:gd name="T6" fmla="*/ 11203 w 11203"/>
                <a:gd name="T7" fmla="*/ 5601 h 11202"/>
                <a:gd name="T8" fmla="*/ 5601 w 11203"/>
                <a:gd name="T9" fmla="*/ 0 h 11202"/>
                <a:gd name="T10" fmla="*/ 8403 w 11203"/>
                <a:gd name="T11" fmla="*/ 6218 h 11202"/>
                <a:gd name="T12" fmla="*/ 5429 w 11203"/>
                <a:gd name="T13" fmla="*/ 6218 h 11202"/>
                <a:gd name="T14" fmla="*/ 5250 w 11203"/>
                <a:gd name="T15" fmla="*/ 6182 h 11202"/>
                <a:gd name="T16" fmla="*/ 4970 w 11203"/>
                <a:gd name="T17" fmla="*/ 5760 h 11202"/>
                <a:gd name="T18" fmla="*/ 4970 w 11203"/>
                <a:gd name="T19" fmla="*/ 2786 h 11202"/>
                <a:gd name="T20" fmla="*/ 5429 w 11203"/>
                <a:gd name="T21" fmla="*/ 2327 h 11202"/>
                <a:gd name="T22" fmla="*/ 5889 w 11203"/>
                <a:gd name="T23" fmla="*/ 2786 h 11202"/>
                <a:gd name="T24" fmla="*/ 5889 w 11203"/>
                <a:gd name="T25" fmla="*/ 5301 h 11202"/>
                <a:gd name="T26" fmla="*/ 8404 w 11203"/>
                <a:gd name="T27" fmla="*/ 5301 h 11202"/>
                <a:gd name="T28" fmla="*/ 8863 w 11203"/>
                <a:gd name="T29" fmla="*/ 5760 h 11202"/>
                <a:gd name="T30" fmla="*/ 8403 w 11203"/>
                <a:gd name="T31" fmla="*/ 6218 h 1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03" h="11202">
                  <a:moveTo>
                    <a:pt x="5601" y="0"/>
                  </a:moveTo>
                  <a:cubicBezTo>
                    <a:pt x="2507" y="0"/>
                    <a:pt x="0" y="2507"/>
                    <a:pt x="0" y="5601"/>
                  </a:cubicBezTo>
                  <a:cubicBezTo>
                    <a:pt x="0" y="8695"/>
                    <a:pt x="2509" y="11202"/>
                    <a:pt x="5603" y="11202"/>
                  </a:cubicBezTo>
                  <a:cubicBezTo>
                    <a:pt x="8695" y="11202"/>
                    <a:pt x="11203" y="8695"/>
                    <a:pt x="11203" y="5601"/>
                  </a:cubicBezTo>
                  <a:cubicBezTo>
                    <a:pt x="11203" y="2507"/>
                    <a:pt x="8695" y="0"/>
                    <a:pt x="5601" y="0"/>
                  </a:cubicBezTo>
                  <a:close/>
                  <a:moveTo>
                    <a:pt x="8403" y="6218"/>
                  </a:moveTo>
                  <a:lnTo>
                    <a:pt x="5429" y="6218"/>
                  </a:lnTo>
                  <a:cubicBezTo>
                    <a:pt x="5366" y="6218"/>
                    <a:pt x="5305" y="6206"/>
                    <a:pt x="5250" y="6182"/>
                  </a:cubicBezTo>
                  <a:cubicBezTo>
                    <a:pt x="5085" y="6112"/>
                    <a:pt x="4970" y="5950"/>
                    <a:pt x="4970" y="5760"/>
                  </a:cubicBezTo>
                  <a:lnTo>
                    <a:pt x="4970" y="2786"/>
                  </a:lnTo>
                  <a:cubicBezTo>
                    <a:pt x="4970" y="2532"/>
                    <a:pt x="5175" y="2327"/>
                    <a:pt x="5429" y="2327"/>
                  </a:cubicBezTo>
                  <a:cubicBezTo>
                    <a:pt x="5683" y="2327"/>
                    <a:pt x="5889" y="2532"/>
                    <a:pt x="5889" y="2786"/>
                  </a:cubicBezTo>
                  <a:lnTo>
                    <a:pt x="5889" y="5301"/>
                  </a:lnTo>
                  <a:lnTo>
                    <a:pt x="8404" y="5301"/>
                  </a:lnTo>
                  <a:cubicBezTo>
                    <a:pt x="8657" y="5301"/>
                    <a:pt x="8863" y="5506"/>
                    <a:pt x="8863" y="5760"/>
                  </a:cubicBezTo>
                  <a:cubicBezTo>
                    <a:pt x="8863" y="6013"/>
                    <a:pt x="8656" y="6218"/>
                    <a:pt x="8403" y="62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B495C9F-87C7-4B29-AB40-015437B936D2}"/>
              </a:ext>
            </a:extLst>
          </p:cNvPr>
          <p:cNvSpPr txBox="1"/>
          <p:nvPr/>
        </p:nvSpPr>
        <p:spPr>
          <a:xfrm>
            <a:off x="1004397" y="5388105"/>
            <a:ext cx="341073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lang="zh-CN" altLang="en-US" dirty="0"/>
              <a:t>汇报人：</a:t>
            </a:r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1C3475-4696-478B-854C-2153BED267BE}"/>
              </a:ext>
            </a:extLst>
          </p:cNvPr>
          <p:cNvSpPr txBox="1"/>
          <p:nvPr/>
        </p:nvSpPr>
        <p:spPr>
          <a:xfrm>
            <a:off x="4223338" y="5388105"/>
            <a:ext cx="261936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汇报时间：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XX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XX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日</a:t>
            </a:r>
          </a:p>
        </p:txBody>
      </p:sp>
      <p:sp>
        <p:nvSpPr>
          <p:cNvPr id="12" name="五边形 16">
            <a:extLst>
              <a:ext uri="{FF2B5EF4-FFF2-40B4-BE49-F238E27FC236}">
                <a16:creationId xmlns:a16="http://schemas.microsoft.com/office/drawing/2014/main" id="{D930BBA6-3472-4653-8FC6-A15D8668F8D6}"/>
              </a:ext>
            </a:extLst>
          </p:cNvPr>
          <p:cNvSpPr/>
          <p:nvPr/>
        </p:nvSpPr>
        <p:spPr>
          <a:xfrm>
            <a:off x="4756604" y="4303633"/>
            <a:ext cx="1814286" cy="310229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50800" dist="38100" algn="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五边形 17">
            <a:extLst>
              <a:ext uri="{FF2B5EF4-FFF2-40B4-BE49-F238E27FC236}">
                <a16:creationId xmlns:a16="http://schemas.microsoft.com/office/drawing/2014/main" id="{42D51AB7-AAFD-441F-8996-C9651C15CF9D}"/>
              </a:ext>
            </a:extLst>
          </p:cNvPr>
          <p:cNvSpPr/>
          <p:nvPr/>
        </p:nvSpPr>
        <p:spPr>
          <a:xfrm>
            <a:off x="3171070" y="4303633"/>
            <a:ext cx="1814286" cy="310229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50800" dist="38100" algn="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五边形 18">
            <a:extLst>
              <a:ext uri="{FF2B5EF4-FFF2-40B4-BE49-F238E27FC236}">
                <a16:creationId xmlns:a16="http://schemas.microsoft.com/office/drawing/2014/main" id="{492C148E-615F-4AC5-97D1-2B57C9C10550}"/>
              </a:ext>
            </a:extLst>
          </p:cNvPr>
          <p:cNvSpPr/>
          <p:nvPr/>
        </p:nvSpPr>
        <p:spPr>
          <a:xfrm>
            <a:off x="1585535" y="4303633"/>
            <a:ext cx="1814286" cy="310229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50800" dist="38100" algn="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五边形 19">
            <a:extLst>
              <a:ext uri="{FF2B5EF4-FFF2-40B4-BE49-F238E27FC236}">
                <a16:creationId xmlns:a16="http://schemas.microsoft.com/office/drawing/2014/main" id="{B1D938F9-007C-40B1-9911-EB8B8D3A5920}"/>
              </a:ext>
            </a:extLst>
          </p:cNvPr>
          <p:cNvSpPr/>
          <p:nvPr/>
        </p:nvSpPr>
        <p:spPr>
          <a:xfrm>
            <a:off x="0" y="4303633"/>
            <a:ext cx="1814286" cy="310229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50800" dist="38100" algn="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612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00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8B3CBD9-4B45-400D-B2BC-B7FB84A12D77}"/>
              </a:ext>
            </a:extLst>
          </p:cNvPr>
          <p:cNvSpPr txBox="1"/>
          <p:nvPr/>
        </p:nvSpPr>
        <p:spPr>
          <a:xfrm>
            <a:off x="3726255" y="2325352"/>
            <a:ext cx="4739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</a:rPr>
              <a:t>PART 01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964B0D-0007-4B00-B309-146DC686E8C7}"/>
              </a:ext>
            </a:extLst>
          </p:cNvPr>
          <p:cNvSpPr txBox="1"/>
          <p:nvPr/>
        </p:nvSpPr>
        <p:spPr>
          <a:xfrm>
            <a:off x="3399819" y="3054095"/>
            <a:ext cx="5392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>
                <a:solidFill>
                  <a:schemeClr val="bg1"/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工作概述</a:t>
            </a:r>
            <a:endParaRPr lang="en-US" altLang="zh-CN" sz="8000" b="1" dirty="0">
              <a:solidFill>
                <a:schemeClr val="bg1"/>
              </a:solidFill>
              <a:latin typeface="+mj-ea"/>
              <a:ea typeface="+mj-ea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226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50650153-C6CB-440F-883F-40DCFB03BB05}"/>
              </a:ext>
            </a:extLst>
          </p:cNvPr>
          <p:cNvSpPr/>
          <p:nvPr/>
        </p:nvSpPr>
        <p:spPr>
          <a:xfrm>
            <a:off x="9800543" y="2411660"/>
            <a:ext cx="683348" cy="68334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58D0AA0-7F0F-4CFC-BB02-6D442EED84A5}"/>
              </a:ext>
            </a:extLst>
          </p:cNvPr>
          <p:cNvSpPr/>
          <p:nvPr/>
        </p:nvSpPr>
        <p:spPr>
          <a:xfrm>
            <a:off x="5795286" y="2411660"/>
            <a:ext cx="683348" cy="683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4D5F408-6392-4149-8ADF-05D45A3AE740}"/>
              </a:ext>
            </a:extLst>
          </p:cNvPr>
          <p:cNvSpPr/>
          <p:nvPr/>
        </p:nvSpPr>
        <p:spPr>
          <a:xfrm>
            <a:off x="1731938" y="2411660"/>
            <a:ext cx="683348" cy="68334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C8F367D5-EDC4-408A-A679-939A1FA90DB4}"/>
              </a:ext>
            </a:extLst>
          </p:cNvPr>
          <p:cNvSpPr/>
          <p:nvPr/>
        </p:nvSpPr>
        <p:spPr>
          <a:xfrm>
            <a:off x="660400" y="4124096"/>
            <a:ext cx="2862520" cy="10303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E02F5A0-7FED-48EE-8744-F079AA22F12C}"/>
              </a:ext>
            </a:extLst>
          </p:cNvPr>
          <p:cNvSpPr/>
          <p:nvPr/>
        </p:nvSpPr>
        <p:spPr>
          <a:xfrm>
            <a:off x="664492" y="3465077"/>
            <a:ext cx="285842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20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前期方案制定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A7FD302A-4320-4A39-96FE-12E7602B8059}"/>
              </a:ext>
            </a:extLst>
          </p:cNvPr>
          <p:cNvSpPr/>
          <p:nvPr/>
        </p:nvSpPr>
        <p:spPr>
          <a:xfrm rot="10800000">
            <a:off x="1987816" y="3906170"/>
            <a:ext cx="204945" cy="146165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688BC8A5-9CCC-4736-8134-68C2A88EFE0F}"/>
              </a:ext>
            </a:extLst>
          </p:cNvPr>
          <p:cNvSpPr/>
          <p:nvPr/>
        </p:nvSpPr>
        <p:spPr>
          <a:xfrm>
            <a:off x="4713593" y="4124096"/>
            <a:ext cx="2862520" cy="10303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08EA931-8220-4DB6-B57F-887020C11D2D}"/>
              </a:ext>
            </a:extLst>
          </p:cNvPr>
          <p:cNvSpPr/>
          <p:nvPr/>
        </p:nvSpPr>
        <p:spPr>
          <a:xfrm>
            <a:off x="4717685" y="3465077"/>
            <a:ext cx="285842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20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广告宣传数据跟踪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2ECCC0FD-45F9-4994-A5DC-9175B27165F3}"/>
              </a:ext>
            </a:extLst>
          </p:cNvPr>
          <p:cNvSpPr/>
          <p:nvPr/>
        </p:nvSpPr>
        <p:spPr>
          <a:xfrm rot="10800000">
            <a:off x="6041009" y="3906170"/>
            <a:ext cx="204945" cy="146165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0B298453-2B7D-46B2-9B2B-3460609437AF}"/>
              </a:ext>
            </a:extLst>
          </p:cNvPr>
          <p:cNvSpPr/>
          <p:nvPr/>
        </p:nvSpPr>
        <p:spPr>
          <a:xfrm>
            <a:off x="8770878" y="4124096"/>
            <a:ext cx="2862520" cy="10303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4A2D99EE-98A2-4CF9-8B1F-511E4257FE47}"/>
              </a:ext>
            </a:extLst>
          </p:cNvPr>
          <p:cNvSpPr/>
          <p:nvPr/>
        </p:nvSpPr>
        <p:spPr>
          <a:xfrm rot="10800000">
            <a:off x="10098294" y="3906170"/>
            <a:ext cx="204945" cy="146165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403543B-24F7-48C4-B08F-024C6FFF7262}"/>
              </a:ext>
            </a:extLst>
          </p:cNvPr>
          <p:cNvSpPr/>
          <p:nvPr/>
        </p:nvSpPr>
        <p:spPr>
          <a:xfrm>
            <a:off x="1094196" y="809051"/>
            <a:ext cx="5151758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全年工作回顾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7902909-B11C-4FA0-B8BC-A78AD4CB2759}"/>
              </a:ext>
            </a:extLst>
          </p:cNvPr>
          <p:cNvSpPr/>
          <p:nvPr/>
        </p:nvSpPr>
        <p:spPr>
          <a:xfrm>
            <a:off x="8770878" y="3465077"/>
            <a:ext cx="274267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en-US" sz="20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活动效果分析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" name="search_149852">
            <a:extLst>
              <a:ext uri="{FF2B5EF4-FFF2-40B4-BE49-F238E27FC236}">
                <a16:creationId xmlns:a16="http://schemas.microsoft.com/office/drawing/2014/main" id="{3CFF84EB-035B-4768-ADB4-4DA7831ACDA2}"/>
              </a:ext>
            </a:extLst>
          </p:cNvPr>
          <p:cNvSpPr/>
          <p:nvPr/>
        </p:nvSpPr>
        <p:spPr>
          <a:xfrm>
            <a:off x="9983309" y="2596624"/>
            <a:ext cx="317815" cy="313419"/>
          </a:xfrm>
          <a:custGeom>
            <a:avLst/>
            <a:gdLst>
              <a:gd name="connsiteX0" fmla="*/ 212671 w 576847"/>
              <a:gd name="connsiteY0" fmla="*/ 40207 h 568869"/>
              <a:gd name="connsiteX1" fmla="*/ 385135 w 576847"/>
              <a:gd name="connsiteY1" fmla="*/ 212367 h 568869"/>
              <a:gd name="connsiteX2" fmla="*/ 212671 w 576847"/>
              <a:gd name="connsiteY2" fmla="*/ 384527 h 568869"/>
              <a:gd name="connsiteX3" fmla="*/ 40207 w 576847"/>
              <a:gd name="connsiteY3" fmla="*/ 212367 h 568869"/>
              <a:gd name="connsiteX4" fmla="*/ 212671 w 576847"/>
              <a:gd name="connsiteY4" fmla="*/ 40207 h 568869"/>
              <a:gd name="connsiteX5" fmla="*/ 212663 w 576847"/>
              <a:gd name="connsiteY5" fmla="*/ 20479 h 568869"/>
              <a:gd name="connsiteX6" fmla="*/ 20507 w 576847"/>
              <a:gd name="connsiteY6" fmla="*/ 212378 h 568869"/>
              <a:gd name="connsiteX7" fmla="*/ 212663 w 576847"/>
              <a:gd name="connsiteY7" fmla="*/ 404276 h 568869"/>
              <a:gd name="connsiteX8" fmla="*/ 334944 w 576847"/>
              <a:gd name="connsiteY8" fmla="*/ 361042 h 568869"/>
              <a:gd name="connsiteX9" fmla="*/ 334944 w 576847"/>
              <a:gd name="connsiteY9" fmla="*/ 360284 h 568869"/>
              <a:gd name="connsiteX10" fmla="*/ 340260 w 576847"/>
              <a:gd name="connsiteY10" fmla="*/ 355733 h 568869"/>
              <a:gd name="connsiteX11" fmla="*/ 350134 w 576847"/>
              <a:gd name="connsiteY11" fmla="*/ 346631 h 568869"/>
              <a:gd name="connsiteX12" fmla="*/ 353172 w 576847"/>
              <a:gd name="connsiteY12" fmla="*/ 342838 h 568869"/>
              <a:gd name="connsiteX13" fmla="*/ 363045 w 576847"/>
              <a:gd name="connsiteY13" fmla="*/ 331461 h 568869"/>
              <a:gd name="connsiteX14" fmla="*/ 404818 w 576847"/>
              <a:gd name="connsiteY14" fmla="*/ 212378 h 568869"/>
              <a:gd name="connsiteX15" fmla="*/ 212663 w 576847"/>
              <a:gd name="connsiteY15" fmla="*/ 20479 h 568869"/>
              <a:gd name="connsiteX16" fmla="*/ 212663 w 576847"/>
              <a:gd name="connsiteY16" fmla="*/ 0 h 568869"/>
              <a:gd name="connsiteX17" fmla="*/ 425325 w 576847"/>
              <a:gd name="connsiteY17" fmla="*/ 212378 h 568869"/>
              <a:gd name="connsiteX18" fmla="*/ 385071 w 576847"/>
              <a:gd name="connsiteY18" fmla="*/ 336012 h 568869"/>
              <a:gd name="connsiteX19" fmla="*/ 434439 w 576847"/>
              <a:gd name="connsiteY19" fmla="*/ 383797 h 568869"/>
              <a:gd name="connsiteX20" fmla="*/ 448870 w 576847"/>
              <a:gd name="connsiteY20" fmla="*/ 369386 h 568869"/>
              <a:gd name="connsiteX21" fmla="*/ 562037 w 576847"/>
              <a:gd name="connsiteY21" fmla="*/ 482401 h 568869"/>
              <a:gd name="connsiteX22" fmla="*/ 562037 w 576847"/>
              <a:gd name="connsiteY22" fmla="*/ 553699 h 568869"/>
              <a:gd name="connsiteX23" fmla="*/ 526340 w 576847"/>
              <a:gd name="connsiteY23" fmla="*/ 568869 h 568869"/>
              <a:gd name="connsiteX24" fmla="*/ 490643 w 576847"/>
              <a:gd name="connsiteY24" fmla="*/ 553699 h 568869"/>
              <a:gd name="connsiteX25" fmla="*/ 377476 w 576847"/>
              <a:gd name="connsiteY25" fmla="*/ 440684 h 568869"/>
              <a:gd name="connsiteX26" fmla="*/ 391147 w 576847"/>
              <a:gd name="connsiteY26" fmla="*/ 426273 h 568869"/>
              <a:gd name="connsiteX27" fmla="*/ 343298 w 576847"/>
              <a:gd name="connsiteY27" fmla="*/ 380005 h 568869"/>
              <a:gd name="connsiteX28" fmla="*/ 212663 w 576847"/>
              <a:gd name="connsiteY28" fmla="*/ 424756 h 568869"/>
              <a:gd name="connsiteX29" fmla="*/ 0 w 576847"/>
              <a:gd name="connsiteY29" fmla="*/ 212378 h 568869"/>
              <a:gd name="connsiteX30" fmla="*/ 212663 w 576847"/>
              <a:gd name="connsiteY30" fmla="*/ 0 h 56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6847" h="568869">
                <a:moveTo>
                  <a:pt x="212671" y="40207"/>
                </a:moveTo>
                <a:cubicBezTo>
                  <a:pt x="307920" y="40207"/>
                  <a:pt x="385135" y="117286"/>
                  <a:pt x="385135" y="212367"/>
                </a:cubicBezTo>
                <a:cubicBezTo>
                  <a:pt x="385135" y="307448"/>
                  <a:pt x="307920" y="384527"/>
                  <a:pt x="212671" y="384527"/>
                </a:cubicBezTo>
                <a:cubicBezTo>
                  <a:pt x="117422" y="384527"/>
                  <a:pt x="40207" y="307448"/>
                  <a:pt x="40207" y="212367"/>
                </a:cubicBezTo>
                <a:cubicBezTo>
                  <a:pt x="40207" y="117286"/>
                  <a:pt x="117422" y="40207"/>
                  <a:pt x="212671" y="40207"/>
                </a:cubicBezTo>
                <a:close/>
                <a:moveTo>
                  <a:pt x="212663" y="20479"/>
                </a:moveTo>
                <a:cubicBezTo>
                  <a:pt x="106331" y="20479"/>
                  <a:pt x="20507" y="106189"/>
                  <a:pt x="20507" y="212378"/>
                </a:cubicBezTo>
                <a:cubicBezTo>
                  <a:pt x="20507" y="318567"/>
                  <a:pt x="106331" y="404276"/>
                  <a:pt x="212663" y="404276"/>
                </a:cubicBezTo>
                <a:cubicBezTo>
                  <a:pt x="258993" y="404276"/>
                  <a:pt x="301525" y="388348"/>
                  <a:pt x="334944" y="361042"/>
                </a:cubicBezTo>
                <a:lnTo>
                  <a:pt x="334944" y="360284"/>
                </a:lnTo>
                <a:cubicBezTo>
                  <a:pt x="337222" y="358767"/>
                  <a:pt x="338741" y="357250"/>
                  <a:pt x="340260" y="355733"/>
                </a:cubicBezTo>
                <a:cubicBezTo>
                  <a:pt x="344058" y="352699"/>
                  <a:pt x="347096" y="349665"/>
                  <a:pt x="350134" y="346631"/>
                </a:cubicBezTo>
                <a:cubicBezTo>
                  <a:pt x="351653" y="345114"/>
                  <a:pt x="352412" y="344355"/>
                  <a:pt x="353172" y="342838"/>
                </a:cubicBezTo>
                <a:cubicBezTo>
                  <a:pt x="356969" y="339046"/>
                  <a:pt x="360007" y="336012"/>
                  <a:pt x="363045" y="331461"/>
                </a:cubicBezTo>
                <a:cubicBezTo>
                  <a:pt x="389628" y="298846"/>
                  <a:pt x="404818" y="257887"/>
                  <a:pt x="404818" y="212378"/>
                </a:cubicBezTo>
                <a:cubicBezTo>
                  <a:pt x="404818" y="106189"/>
                  <a:pt x="318994" y="20479"/>
                  <a:pt x="212663" y="20479"/>
                </a:cubicBezTo>
                <a:close/>
                <a:moveTo>
                  <a:pt x="212663" y="0"/>
                </a:moveTo>
                <a:cubicBezTo>
                  <a:pt x="329627" y="0"/>
                  <a:pt x="425325" y="95570"/>
                  <a:pt x="425325" y="212378"/>
                </a:cubicBezTo>
                <a:cubicBezTo>
                  <a:pt x="425325" y="258646"/>
                  <a:pt x="410135" y="301121"/>
                  <a:pt x="385071" y="336012"/>
                </a:cubicBezTo>
                <a:lnTo>
                  <a:pt x="434439" y="383797"/>
                </a:lnTo>
                <a:lnTo>
                  <a:pt x="448870" y="369386"/>
                </a:lnTo>
                <a:lnTo>
                  <a:pt x="562037" y="482401"/>
                </a:lnTo>
                <a:cubicBezTo>
                  <a:pt x="581784" y="502122"/>
                  <a:pt x="581784" y="533978"/>
                  <a:pt x="562037" y="553699"/>
                </a:cubicBezTo>
                <a:cubicBezTo>
                  <a:pt x="552163" y="563560"/>
                  <a:pt x="540011" y="568869"/>
                  <a:pt x="526340" y="568869"/>
                </a:cubicBezTo>
                <a:cubicBezTo>
                  <a:pt x="512669" y="568869"/>
                  <a:pt x="499757" y="563560"/>
                  <a:pt x="490643" y="553699"/>
                </a:cubicBezTo>
                <a:lnTo>
                  <a:pt x="377476" y="440684"/>
                </a:lnTo>
                <a:lnTo>
                  <a:pt x="391147" y="426273"/>
                </a:lnTo>
                <a:lnTo>
                  <a:pt x="343298" y="380005"/>
                </a:lnTo>
                <a:cubicBezTo>
                  <a:pt x="306842" y="408069"/>
                  <a:pt x="262031" y="424756"/>
                  <a:pt x="212663" y="424756"/>
                </a:cubicBezTo>
                <a:cubicBezTo>
                  <a:pt x="95698" y="424756"/>
                  <a:pt x="0" y="329186"/>
                  <a:pt x="0" y="212378"/>
                </a:cubicBezTo>
                <a:cubicBezTo>
                  <a:pt x="0" y="95570"/>
                  <a:pt x="95698" y="0"/>
                  <a:pt x="212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human-foot-prints_17956">
            <a:extLst>
              <a:ext uri="{FF2B5EF4-FFF2-40B4-BE49-F238E27FC236}">
                <a16:creationId xmlns:a16="http://schemas.microsoft.com/office/drawing/2014/main" id="{9BD814C1-FE21-461F-8E2E-0987E1462092}"/>
              </a:ext>
            </a:extLst>
          </p:cNvPr>
          <p:cNvSpPr/>
          <p:nvPr/>
        </p:nvSpPr>
        <p:spPr>
          <a:xfrm>
            <a:off x="5921933" y="2543989"/>
            <a:ext cx="430053" cy="418687"/>
          </a:xfrm>
          <a:custGeom>
            <a:avLst/>
            <a:gdLst>
              <a:gd name="connsiteX0" fmla="*/ 13439 w 595542"/>
              <a:gd name="connsiteY0" fmla="*/ 224771 h 579803"/>
              <a:gd name="connsiteX1" fmla="*/ 22652 w 595542"/>
              <a:gd name="connsiteY1" fmla="*/ 228991 h 579803"/>
              <a:gd name="connsiteX2" fmla="*/ 31250 w 595542"/>
              <a:gd name="connsiteY2" fmla="*/ 256610 h 579803"/>
              <a:gd name="connsiteX3" fmla="*/ 3612 w 595542"/>
              <a:gd name="connsiteY3" fmla="*/ 247404 h 579803"/>
              <a:gd name="connsiteX4" fmla="*/ 4227 w 595542"/>
              <a:gd name="connsiteY4" fmla="*/ 228377 h 579803"/>
              <a:gd name="connsiteX5" fmla="*/ 13439 w 595542"/>
              <a:gd name="connsiteY5" fmla="*/ 224771 h 579803"/>
              <a:gd name="connsiteX6" fmla="*/ 146798 w 595542"/>
              <a:gd name="connsiteY6" fmla="*/ 181638 h 579803"/>
              <a:gd name="connsiteX7" fmla="*/ 181834 w 595542"/>
              <a:gd name="connsiteY7" fmla="*/ 187231 h 579803"/>
              <a:gd name="connsiteX8" fmla="*/ 216869 w 595542"/>
              <a:gd name="connsiteY8" fmla="*/ 330900 h 579803"/>
              <a:gd name="connsiteX9" fmla="*/ 172614 w 595542"/>
              <a:gd name="connsiteY9" fmla="*/ 446941 h 579803"/>
              <a:gd name="connsiteX10" fmla="*/ 194127 w 595542"/>
              <a:gd name="connsiteY10" fmla="*/ 572805 h 579803"/>
              <a:gd name="connsiteX11" fmla="*/ 92709 w 595542"/>
              <a:gd name="connsiteY11" fmla="*/ 454308 h 579803"/>
              <a:gd name="connsiteX12" fmla="*/ 47224 w 595542"/>
              <a:gd name="connsiteY12" fmla="*/ 260294 h 579803"/>
              <a:gd name="connsiteX13" fmla="*/ 146798 w 595542"/>
              <a:gd name="connsiteY13" fmla="*/ 181638 h 579803"/>
              <a:gd name="connsiteX14" fmla="*/ 31769 w 595542"/>
              <a:gd name="connsiteY14" fmla="*/ 177188 h 579803"/>
              <a:gd name="connsiteX15" fmla="*/ 42307 w 595542"/>
              <a:gd name="connsiteY15" fmla="*/ 184794 h 579803"/>
              <a:gd name="connsiteX16" fmla="*/ 45383 w 595542"/>
              <a:gd name="connsiteY16" fmla="*/ 222284 h 579803"/>
              <a:gd name="connsiteX17" fmla="*/ 13387 w 595542"/>
              <a:gd name="connsiteY17" fmla="*/ 202617 h 579803"/>
              <a:gd name="connsiteX18" fmla="*/ 18925 w 595542"/>
              <a:gd name="connsiteY18" fmla="*/ 179263 h 579803"/>
              <a:gd name="connsiteX19" fmla="*/ 31769 w 595542"/>
              <a:gd name="connsiteY19" fmla="*/ 177188 h 579803"/>
              <a:gd name="connsiteX20" fmla="*/ 582113 w 595542"/>
              <a:gd name="connsiteY20" fmla="*/ 148342 h 579803"/>
              <a:gd name="connsiteX21" fmla="*/ 591319 w 595542"/>
              <a:gd name="connsiteY21" fmla="*/ 152263 h 579803"/>
              <a:gd name="connsiteX22" fmla="*/ 591933 w 595542"/>
              <a:gd name="connsiteY22" fmla="*/ 170718 h 579803"/>
              <a:gd name="connsiteX23" fmla="*/ 563700 w 595542"/>
              <a:gd name="connsiteY23" fmla="*/ 180560 h 579803"/>
              <a:gd name="connsiteX24" fmla="*/ 572907 w 595542"/>
              <a:gd name="connsiteY24" fmla="*/ 152263 h 579803"/>
              <a:gd name="connsiteX25" fmla="*/ 582113 w 595542"/>
              <a:gd name="connsiteY25" fmla="*/ 148342 h 579803"/>
              <a:gd name="connsiteX26" fmla="*/ 63352 w 595542"/>
              <a:gd name="connsiteY26" fmla="*/ 134966 h 579803"/>
              <a:gd name="connsiteX27" fmla="*/ 76117 w 595542"/>
              <a:gd name="connsiteY27" fmla="*/ 144324 h 579803"/>
              <a:gd name="connsiteX28" fmla="*/ 79193 w 595542"/>
              <a:gd name="connsiteY28" fmla="*/ 189733 h 579803"/>
              <a:gd name="connsiteX29" fmla="*/ 41051 w 595542"/>
              <a:gd name="connsiteY29" fmla="*/ 165188 h 579803"/>
              <a:gd name="connsiteX30" fmla="*/ 47818 w 595542"/>
              <a:gd name="connsiteY30" fmla="*/ 137574 h 579803"/>
              <a:gd name="connsiteX31" fmla="*/ 63352 w 595542"/>
              <a:gd name="connsiteY31" fmla="*/ 134966 h 579803"/>
              <a:gd name="connsiteX32" fmla="*/ 448357 w 595542"/>
              <a:gd name="connsiteY32" fmla="*/ 105325 h 579803"/>
              <a:gd name="connsiteX33" fmla="*/ 548309 w 595542"/>
              <a:gd name="connsiteY33" fmla="*/ 184222 h 579803"/>
              <a:gd name="connsiteX34" fmla="*/ 502810 w 595542"/>
              <a:gd name="connsiteY34" fmla="*/ 377579 h 579803"/>
              <a:gd name="connsiteX35" fmla="*/ 400744 w 595542"/>
              <a:gd name="connsiteY35" fmla="*/ 496048 h 579803"/>
              <a:gd name="connsiteX36" fmla="*/ 422879 w 595542"/>
              <a:gd name="connsiteY36" fmla="*/ 370826 h 579803"/>
              <a:gd name="connsiteX37" fmla="*/ 378609 w 595542"/>
              <a:gd name="connsiteY37" fmla="*/ 254199 h 579803"/>
              <a:gd name="connsiteX38" fmla="*/ 413041 w 595542"/>
              <a:gd name="connsiteY38" fmla="*/ 110562 h 579803"/>
              <a:gd name="connsiteX39" fmla="*/ 448357 w 595542"/>
              <a:gd name="connsiteY39" fmla="*/ 105325 h 579803"/>
              <a:gd name="connsiteX40" fmla="*/ 97051 w 595542"/>
              <a:gd name="connsiteY40" fmla="*/ 101956 h 579803"/>
              <a:gd name="connsiteX41" fmla="*/ 125314 w 595542"/>
              <a:gd name="connsiteY41" fmla="*/ 118530 h 579803"/>
              <a:gd name="connsiteX42" fmla="*/ 114869 w 595542"/>
              <a:gd name="connsiteY42" fmla="*/ 167638 h 579803"/>
              <a:gd name="connsiteX43" fmla="*/ 81076 w 595542"/>
              <a:gd name="connsiteY43" fmla="*/ 130193 h 579803"/>
              <a:gd name="connsiteX44" fmla="*/ 97051 w 595542"/>
              <a:gd name="connsiteY44" fmla="*/ 101956 h 579803"/>
              <a:gd name="connsiteX45" fmla="*/ 563733 w 595542"/>
              <a:gd name="connsiteY45" fmla="*/ 100447 h 579803"/>
              <a:gd name="connsiteX46" fmla="*/ 576545 w 595542"/>
              <a:gd name="connsiteY46" fmla="*/ 102522 h 579803"/>
              <a:gd name="connsiteX47" fmla="*/ 582069 w 595542"/>
              <a:gd name="connsiteY47" fmla="*/ 125876 h 579803"/>
              <a:gd name="connsiteX48" fmla="*/ 550154 w 595542"/>
              <a:gd name="connsiteY48" fmla="*/ 145543 h 579803"/>
              <a:gd name="connsiteX49" fmla="*/ 553223 w 595542"/>
              <a:gd name="connsiteY49" fmla="*/ 108053 h 579803"/>
              <a:gd name="connsiteX50" fmla="*/ 563733 w 595542"/>
              <a:gd name="connsiteY50" fmla="*/ 100447 h 579803"/>
              <a:gd name="connsiteX51" fmla="*/ 160998 w 595542"/>
              <a:gd name="connsiteY51" fmla="*/ 77958 h 579803"/>
              <a:gd name="connsiteX52" fmla="*/ 200331 w 595542"/>
              <a:gd name="connsiteY52" fmla="*/ 100688 h 579803"/>
              <a:gd name="connsiteX53" fmla="*/ 185581 w 595542"/>
              <a:gd name="connsiteY53" fmla="*/ 170104 h 579803"/>
              <a:gd name="connsiteX54" fmla="*/ 138258 w 595542"/>
              <a:gd name="connsiteY54" fmla="*/ 117274 h 579803"/>
              <a:gd name="connsiteX55" fmla="*/ 160998 w 595542"/>
              <a:gd name="connsiteY55" fmla="*/ 77958 h 579803"/>
              <a:gd name="connsiteX56" fmla="*/ 531885 w 595542"/>
              <a:gd name="connsiteY56" fmla="*/ 58742 h 579803"/>
              <a:gd name="connsiteX57" fmla="*/ 547649 w 595542"/>
              <a:gd name="connsiteY57" fmla="*/ 60814 h 579803"/>
              <a:gd name="connsiteX58" fmla="*/ 554416 w 595542"/>
              <a:gd name="connsiteY58" fmla="*/ 89052 h 579803"/>
              <a:gd name="connsiteX59" fmla="*/ 516274 w 595542"/>
              <a:gd name="connsiteY59" fmla="*/ 112993 h 579803"/>
              <a:gd name="connsiteX60" fmla="*/ 519350 w 595542"/>
              <a:gd name="connsiteY60" fmla="*/ 68180 h 579803"/>
              <a:gd name="connsiteX61" fmla="*/ 531885 w 595542"/>
              <a:gd name="connsiteY61" fmla="*/ 58742 h 579803"/>
              <a:gd name="connsiteX62" fmla="*/ 497877 w 595542"/>
              <a:gd name="connsiteY62" fmla="*/ 25214 h 579803"/>
              <a:gd name="connsiteX63" fmla="*/ 514466 w 595542"/>
              <a:gd name="connsiteY63" fmla="*/ 53442 h 579803"/>
              <a:gd name="connsiteX64" fmla="*/ 480674 w 595542"/>
              <a:gd name="connsiteY64" fmla="*/ 91489 h 579803"/>
              <a:gd name="connsiteX65" fmla="*/ 469614 w 595542"/>
              <a:gd name="connsiteY65" fmla="*/ 41783 h 579803"/>
              <a:gd name="connsiteX66" fmla="*/ 497877 w 595542"/>
              <a:gd name="connsiteY66" fmla="*/ 25214 h 579803"/>
              <a:gd name="connsiteX67" fmla="*/ 434545 w 595542"/>
              <a:gd name="connsiteY67" fmla="*/ 1216 h 579803"/>
              <a:gd name="connsiteX68" fmla="*/ 457284 w 595542"/>
              <a:gd name="connsiteY68" fmla="*/ 40523 h 579803"/>
              <a:gd name="connsiteX69" fmla="*/ 409961 w 595542"/>
              <a:gd name="connsiteY69" fmla="*/ 93955 h 579803"/>
              <a:gd name="connsiteX70" fmla="*/ 394596 w 595542"/>
              <a:gd name="connsiteY70" fmla="*/ 23940 h 579803"/>
              <a:gd name="connsiteX71" fmla="*/ 434545 w 595542"/>
              <a:gd name="connsiteY71" fmla="*/ 1216 h 57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95542" h="579803">
                <a:moveTo>
                  <a:pt x="13439" y="224771"/>
                </a:moveTo>
                <a:cubicBezTo>
                  <a:pt x="16817" y="224848"/>
                  <a:pt x="20195" y="226229"/>
                  <a:pt x="22652" y="228991"/>
                </a:cubicBezTo>
                <a:cubicBezTo>
                  <a:pt x="27565" y="233901"/>
                  <a:pt x="31250" y="256610"/>
                  <a:pt x="31250" y="256610"/>
                </a:cubicBezTo>
                <a:cubicBezTo>
                  <a:pt x="31250" y="256610"/>
                  <a:pt x="9140" y="252314"/>
                  <a:pt x="3612" y="247404"/>
                </a:cubicBezTo>
                <a:cubicBezTo>
                  <a:pt x="-1301" y="241880"/>
                  <a:pt x="-1301" y="233901"/>
                  <a:pt x="4227" y="228377"/>
                </a:cubicBezTo>
                <a:cubicBezTo>
                  <a:pt x="6683" y="225922"/>
                  <a:pt x="10061" y="224694"/>
                  <a:pt x="13439" y="224771"/>
                </a:cubicBezTo>
                <a:close/>
                <a:moveTo>
                  <a:pt x="146798" y="181638"/>
                </a:moveTo>
                <a:cubicBezTo>
                  <a:pt x="159360" y="180324"/>
                  <a:pt x="171384" y="182012"/>
                  <a:pt x="181834" y="187231"/>
                </a:cubicBezTo>
                <a:cubicBezTo>
                  <a:pt x="243914" y="217316"/>
                  <a:pt x="251904" y="285466"/>
                  <a:pt x="216869" y="330900"/>
                </a:cubicBezTo>
                <a:cubicBezTo>
                  <a:pt x="182448" y="374492"/>
                  <a:pt x="146798" y="414400"/>
                  <a:pt x="172614" y="446941"/>
                </a:cubicBezTo>
                <a:cubicBezTo>
                  <a:pt x="229777" y="521231"/>
                  <a:pt x="212566" y="560526"/>
                  <a:pt x="194127" y="572805"/>
                </a:cubicBezTo>
                <a:cubicBezTo>
                  <a:pt x="172614" y="586926"/>
                  <a:pt x="117295" y="593066"/>
                  <a:pt x="92709" y="454308"/>
                </a:cubicBezTo>
                <a:cubicBezTo>
                  <a:pt x="79801" y="384930"/>
                  <a:pt x="20794" y="318621"/>
                  <a:pt x="47224" y="260294"/>
                </a:cubicBezTo>
                <a:cubicBezTo>
                  <a:pt x="66586" y="216548"/>
                  <a:pt x="109112" y="185581"/>
                  <a:pt x="146798" y="181638"/>
                </a:cubicBezTo>
                <a:close/>
                <a:moveTo>
                  <a:pt x="31769" y="177188"/>
                </a:moveTo>
                <a:cubicBezTo>
                  <a:pt x="36000" y="178187"/>
                  <a:pt x="39845" y="180799"/>
                  <a:pt x="42307" y="184794"/>
                </a:cubicBezTo>
                <a:cubicBezTo>
                  <a:pt x="47229" y="192784"/>
                  <a:pt x="45383" y="222284"/>
                  <a:pt x="45383" y="222284"/>
                </a:cubicBezTo>
                <a:cubicBezTo>
                  <a:pt x="45383" y="222284"/>
                  <a:pt x="18309" y="210607"/>
                  <a:pt x="13387" y="202617"/>
                </a:cubicBezTo>
                <a:cubicBezTo>
                  <a:pt x="8464" y="194627"/>
                  <a:pt x="10925" y="184179"/>
                  <a:pt x="18925" y="179263"/>
                </a:cubicBezTo>
                <a:cubicBezTo>
                  <a:pt x="22924" y="176805"/>
                  <a:pt x="27539" y="176190"/>
                  <a:pt x="31769" y="177188"/>
                </a:cubicBezTo>
                <a:close/>
                <a:moveTo>
                  <a:pt x="582113" y="148342"/>
                </a:moveTo>
                <a:cubicBezTo>
                  <a:pt x="585489" y="148265"/>
                  <a:pt x="588864" y="149495"/>
                  <a:pt x="591319" y="152263"/>
                </a:cubicBezTo>
                <a:cubicBezTo>
                  <a:pt x="596843" y="157184"/>
                  <a:pt x="596843" y="165797"/>
                  <a:pt x="591933" y="170718"/>
                </a:cubicBezTo>
                <a:cubicBezTo>
                  <a:pt x="586409" y="176254"/>
                  <a:pt x="563700" y="180560"/>
                  <a:pt x="563700" y="180560"/>
                </a:cubicBezTo>
                <a:cubicBezTo>
                  <a:pt x="563700" y="180560"/>
                  <a:pt x="567383" y="157800"/>
                  <a:pt x="572907" y="152263"/>
                </a:cubicBezTo>
                <a:cubicBezTo>
                  <a:pt x="575362" y="149803"/>
                  <a:pt x="578737" y="148419"/>
                  <a:pt x="582113" y="148342"/>
                </a:cubicBezTo>
                <a:close/>
                <a:moveTo>
                  <a:pt x="63352" y="134966"/>
                </a:moveTo>
                <a:cubicBezTo>
                  <a:pt x="68427" y="136194"/>
                  <a:pt x="73041" y="139415"/>
                  <a:pt x="76117" y="144324"/>
                </a:cubicBezTo>
                <a:cubicBezTo>
                  <a:pt x="81654" y="154142"/>
                  <a:pt x="79193" y="189733"/>
                  <a:pt x="79193" y="189733"/>
                </a:cubicBezTo>
                <a:cubicBezTo>
                  <a:pt x="79193" y="189733"/>
                  <a:pt x="46588" y="175006"/>
                  <a:pt x="41051" y="165188"/>
                </a:cubicBezTo>
                <a:cubicBezTo>
                  <a:pt x="34899" y="155983"/>
                  <a:pt x="37975" y="143097"/>
                  <a:pt x="47818" y="137574"/>
                </a:cubicBezTo>
                <a:cubicBezTo>
                  <a:pt x="52740" y="134506"/>
                  <a:pt x="58277" y="133739"/>
                  <a:pt x="63352" y="134966"/>
                </a:cubicBezTo>
                <a:close/>
                <a:moveTo>
                  <a:pt x="448357" y="105325"/>
                </a:moveTo>
                <a:cubicBezTo>
                  <a:pt x="486170" y="109527"/>
                  <a:pt x="528480" y="140487"/>
                  <a:pt x="548309" y="184222"/>
                </a:cubicBezTo>
                <a:cubicBezTo>
                  <a:pt x="574748" y="242536"/>
                  <a:pt x="515107" y="308830"/>
                  <a:pt x="502810" y="377579"/>
                </a:cubicBezTo>
                <a:cubicBezTo>
                  <a:pt x="477601" y="516918"/>
                  <a:pt x="422879" y="510780"/>
                  <a:pt x="400744" y="496048"/>
                </a:cubicBezTo>
                <a:cubicBezTo>
                  <a:pt x="382913" y="484385"/>
                  <a:pt x="365697" y="444486"/>
                  <a:pt x="422879" y="370826"/>
                </a:cubicBezTo>
                <a:cubicBezTo>
                  <a:pt x="448088" y="337680"/>
                  <a:pt x="413041" y="298394"/>
                  <a:pt x="378609" y="254199"/>
                </a:cubicBezTo>
                <a:cubicBezTo>
                  <a:pt x="342947" y="209389"/>
                  <a:pt x="351555" y="140640"/>
                  <a:pt x="413041" y="110562"/>
                </a:cubicBezTo>
                <a:cubicBezTo>
                  <a:pt x="423647" y="105498"/>
                  <a:pt x="435752" y="103925"/>
                  <a:pt x="448357" y="105325"/>
                </a:cubicBezTo>
                <a:close/>
                <a:moveTo>
                  <a:pt x="97051" y="101956"/>
                </a:moveTo>
                <a:cubicBezTo>
                  <a:pt x="109339" y="98887"/>
                  <a:pt x="122242" y="106253"/>
                  <a:pt x="125314" y="118530"/>
                </a:cubicBezTo>
                <a:cubicBezTo>
                  <a:pt x="129000" y="130193"/>
                  <a:pt x="114869" y="167638"/>
                  <a:pt x="114869" y="167638"/>
                </a:cubicBezTo>
                <a:cubicBezTo>
                  <a:pt x="114869" y="167638"/>
                  <a:pt x="84148" y="142470"/>
                  <a:pt x="81076" y="130193"/>
                </a:cubicBezTo>
                <a:cubicBezTo>
                  <a:pt x="78004" y="117916"/>
                  <a:pt x="84763" y="105025"/>
                  <a:pt x="97051" y="101956"/>
                </a:cubicBezTo>
                <a:close/>
                <a:moveTo>
                  <a:pt x="563733" y="100447"/>
                </a:moveTo>
                <a:cubicBezTo>
                  <a:pt x="567953" y="99449"/>
                  <a:pt x="572556" y="100064"/>
                  <a:pt x="576545" y="102522"/>
                </a:cubicBezTo>
                <a:cubicBezTo>
                  <a:pt x="584524" y="107438"/>
                  <a:pt x="586979" y="117886"/>
                  <a:pt x="582069" y="125876"/>
                </a:cubicBezTo>
                <a:cubicBezTo>
                  <a:pt x="577159" y="133866"/>
                  <a:pt x="550154" y="145543"/>
                  <a:pt x="550154" y="145543"/>
                </a:cubicBezTo>
                <a:cubicBezTo>
                  <a:pt x="550154" y="145543"/>
                  <a:pt x="548313" y="116043"/>
                  <a:pt x="553223" y="108053"/>
                </a:cubicBezTo>
                <a:cubicBezTo>
                  <a:pt x="555678" y="104058"/>
                  <a:pt x="559514" y="101446"/>
                  <a:pt x="563733" y="100447"/>
                </a:cubicBezTo>
                <a:close/>
                <a:moveTo>
                  <a:pt x="160998" y="77958"/>
                </a:moveTo>
                <a:cubicBezTo>
                  <a:pt x="178206" y="73044"/>
                  <a:pt x="196029" y="83487"/>
                  <a:pt x="200331" y="100688"/>
                </a:cubicBezTo>
                <a:cubicBezTo>
                  <a:pt x="205248" y="117888"/>
                  <a:pt x="185581" y="170104"/>
                  <a:pt x="185581" y="170104"/>
                </a:cubicBezTo>
                <a:cubicBezTo>
                  <a:pt x="185581" y="170104"/>
                  <a:pt x="142560" y="134474"/>
                  <a:pt x="138258" y="117274"/>
                </a:cubicBezTo>
                <a:cubicBezTo>
                  <a:pt x="133341" y="100073"/>
                  <a:pt x="143789" y="82259"/>
                  <a:pt x="160998" y="77958"/>
                </a:cubicBezTo>
                <a:close/>
                <a:moveTo>
                  <a:pt x="531885" y="58742"/>
                </a:moveTo>
                <a:cubicBezTo>
                  <a:pt x="537037" y="57438"/>
                  <a:pt x="542728" y="58052"/>
                  <a:pt x="547649" y="60814"/>
                </a:cubicBezTo>
                <a:cubicBezTo>
                  <a:pt x="556877" y="66953"/>
                  <a:pt x="559953" y="79230"/>
                  <a:pt x="554416" y="89052"/>
                </a:cubicBezTo>
                <a:cubicBezTo>
                  <a:pt x="548880" y="98874"/>
                  <a:pt x="516274" y="112993"/>
                  <a:pt x="516274" y="112993"/>
                </a:cubicBezTo>
                <a:cubicBezTo>
                  <a:pt x="516274" y="112993"/>
                  <a:pt x="513198" y="77388"/>
                  <a:pt x="519350" y="68180"/>
                </a:cubicBezTo>
                <a:cubicBezTo>
                  <a:pt x="522119" y="63269"/>
                  <a:pt x="526733" y="60046"/>
                  <a:pt x="531885" y="58742"/>
                </a:cubicBezTo>
                <a:close/>
                <a:moveTo>
                  <a:pt x="497877" y="25214"/>
                </a:moveTo>
                <a:cubicBezTo>
                  <a:pt x="510165" y="28896"/>
                  <a:pt x="517538" y="41169"/>
                  <a:pt x="514466" y="53442"/>
                </a:cubicBezTo>
                <a:cubicBezTo>
                  <a:pt x="510780" y="65715"/>
                  <a:pt x="480674" y="91489"/>
                  <a:pt x="480674" y="91489"/>
                </a:cubicBezTo>
                <a:cubicBezTo>
                  <a:pt x="480674" y="91489"/>
                  <a:pt x="466542" y="54056"/>
                  <a:pt x="469614" y="41783"/>
                </a:cubicBezTo>
                <a:cubicBezTo>
                  <a:pt x="473301" y="29510"/>
                  <a:pt x="485589" y="22146"/>
                  <a:pt x="497877" y="25214"/>
                </a:cubicBezTo>
                <a:close/>
                <a:moveTo>
                  <a:pt x="434545" y="1216"/>
                </a:moveTo>
                <a:cubicBezTo>
                  <a:pt x="451753" y="6130"/>
                  <a:pt x="462201" y="23326"/>
                  <a:pt x="457284" y="40523"/>
                </a:cubicBezTo>
                <a:cubicBezTo>
                  <a:pt x="452982" y="57719"/>
                  <a:pt x="409961" y="93955"/>
                  <a:pt x="409961" y="93955"/>
                </a:cubicBezTo>
                <a:cubicBezTo>
                  <a:pt x="409961" y="93955"/>
                  <a:pt x="390294" y="41137"/>
                  <a:pt x="394596" y="23940"/>
                </a:cubicBezTo>
                <a:cubicBezTo>
                  <a:pt x="399513" y="6744"/>
                  <a:pt x="417336" y="-3697"/>
                  <a:pt x="434545" y="12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tree-structure_3771">
            <a:extLst>
              <a:ext uri="{FF2B5EF4-FFF2-40B4-BE49-F238E27FC236}">
                <a16:creationId xmlns:a16="http://schemas.microsoft.com/office/drawing/2014/main" id="{0D37BC47-03AA-4960-AD16-99896886E80A}"/>
              </a:ext>
            </a:extLst>
          </p:cNvPr>
          <p:cNvSpPr/>
          <p:nvPr/>
        </p:nvSpPr>
        <p:spPr>
          <a:xfrm>
            <a:off x="1916113" y="2615817"/>
            <a:ext cx="314998" cy="275030"/>
          </a:xfrm>
          <a:custGeom>
            <a:avLst/>
            <a:gdLst>
              <a:gd name="T0" fmla="*/ 958 w 1489"/>
              <a:gd name="T1" fmla="*/ 387 h 1302"/>
              <a:gd name="T2" fmla="*/ 572 w 1489"/>
              <a:gd name="T3" fmla="*/ 387 h 1302"/>
              <a:gd name="T4" fmla="*/ 572 w 1489"/>
              <a:gd name="T5" fmla="*/ 0 h 1302"/>
              <a:gd name="T6" fmla="*/ 958 w 1489"/>
              <a:gd name="T7" fmla="*/ 0 h 1302"/>
              <a:gd name="T8" fmla="*/ 958 w 1489"/>
              <a:gd name="T9" fmla="*/ 387 h 1302"/>
              <a:gd name="T10" fmla="*/ 531 w 1489"/>
              <a:gd name="T11" fmla="*/ 1274 h 1302"/>
              <a:gd name="T12" fmla="*/ 1044 w 1489"/>
              <a:gd name="T13" fmla="*/ 1274 h 1302"/>
              <a:gd name="T14" fmla="*/ 787 w 1489"/>
              <a:gd name="T15" fmla="*/ 884 h 1302"/>
              <a:gd name="T16" fmla="*/ 531 w 1489"/>
              <a:gd name="T17" fmla="*/ 1274 h 1302"/>
              <a:gd name="T18" fmla="*/ 1287 w 1489"/>
              <a:gd name="T19" fmla="*/ 891 h 1302"/>
              <a:gd name="T20" fmla="*/ 1086 w 1489"/>
              <a:gd name="T21" fmla="*/ 1093 h 1302"/>
              <a:gd name="T22" fmla="*/ 1287 w 1489"/>
              <a:gd name="T23" fmla="*/ 1295 h 1302"/>
              <a:gd name="T24" fmla="*/ 1489 w 1489"/>
              <a:gd name="T25" fmla="*/ 1093 h 1302"/>
              <a:gd name="T26" fmla="*/ 1287 w 1489"/>
              <a:gd name="T27" fmla="*/ 891 h 1302"/>
              <a:gd name="T28" fmla="*/ 275 w 1489"/>
              <a:gd name="T29" fmla="*/ 671 h 1302"/>
              <a:gd name="T30" fmla="*/ 748 w 1489"/>
              <a:gd name="T31" fmla="*/ 671 h 1302"/>
              <a:gd name="T32" fmla="*/ 748 w 1489"/>
              <a:gd name="T33" fmla="*/ 838 h 1302"/>
              <a:gd name="T34" fmla="*/ 815 w 1489"/>
              <a:gd name="T35" fmla="*/ 838 h 1302"/>
              <a:gd name="T36" fmla="*/ 815 w 1489"/>
              <a:gd name="T37" fmla="*/ 671 h 1302"/>
              <a:gd name="T38" fmla="*/ 1255 w 1489"/>
              <a:gd name="T39" fmla="*/ 671 h 1302"/>
              <a:gd name="T40" fmla="*/ 1255 w 1489"/>
              <a:gd name="T41" fmla="*/ 838 h 1302"/>
              <a:gd name="T42" fmla="*/ 1321 w 1489"/>
              <a:gd name="T43" fmla="*/ 838 h 1302"/>
              <a:gd name="T44" fmla="*/ 1321 w 1489"/>
              <a:gd name="T45" fmla="*/ 636 h 1302"/>
              <a:gd name="T46" fmla="*/ 1321 w 1489"/>
              <a:gd name="T47" fmla="*/ 636 h 1302"/>
              <a:gd name="T48" fmla="*/ 1321 w 1489"/>
              <a:gd name="T49" fmla="*/ 604 h 1302"/>
              <a:gd name="T50" fmla="*/ 815 w 1489"/>
              <a:gd name="T51" fmla="*/ 604 h 1302"/>
              <a:gd name="T52" fmla="*/ 815 w 1489"/>
              <a:gd name="T53" fmla="*/ 453 h 1302"/>
              <a:gd name="T54" fmla="*/ 748 w 1489"/>
              <a:gd name="T55" fmla="*/ 453 h 1302"/>
              <a:gd name="T56" fmla="*/ 748 w 1489"/>
              <a:gd name="T57" fmla="*/ 604 h 1302"/>
              <a:gd name="T58" fmla="*/ 209 w 1489"/>
              <a:gd name="T59" fmla="*/ 604 h 1302"/>
              <a:gd name="T60" fmla="*/ 209 w 1489"/>
              <a:gd name="T61" fmla="*/ 636 h 1302"/>
              <a:gd name="T62" fmla="*/ 208 w 1489"/>
              <a:gd name="T63" fmla="*/ 636 h 1302"/>
              <a:gd name="T64" fmla="*/ 208 w 1489"/>
              <a:gd name="T65" fmla="*/ 838 h 1302"/>
              <a:gd name="T66" fmla="*/ 275 w 1489"/>
              <a:gd name="T67" fmla="*/ 838 h 1302"/>
              <a:gd name="T68" fmla="*/ 275 w 1489"/>
              <a:gd name="T69" fmla="*/ 671 h 1302"/>
              <a:gd name="T70" fmla="*/ 121 w 1489"/>
              <a:gd name="T71" fmla="*/ 883 h 1302"/>
              <a:gd name="T72" fmla="*/ 0 w 1489"/>
              <a:gd name="T73" fmla="*/ 1093 h 1302"/>
              <a:gd name="T74" fmla="*/ 121 w 1489"/>
              <a:gd name="T75" fmla="*/ 1302 h 1302"/>
              <a:gd name="T76" fmla="*/ 363 w 1489"/>
              <a:gd name="T77" fmla="*/ 1302 h 1302"/>
              <a:gd name="T78" fmla="*/ 484 w 1489"/>
              <a:gd name="T79" fmla="*/ 1093 h 1302"/>
              <a:gd name="T80" fmla="*/ 363 w 1489"/>
              <a:gd name="T81" fmla="*/ 883 h 1302"/>
              <a:gd name="T82" fmla="*/ 121 w 1489"/>
              <a:gd name="T83" fmla="*/ 883 h 1302"/>
              <a:gd name="T84" fmla="*/ 121 w 1489"/>
              <a:gd name="T85" fmla="*/ 88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89" h="1302">
                <a:moveTo>
                  <a:pt x="958" y="387"/>
                </a:moveTo>
                <a:lnTo>
                  <a:pt x="572" y="387"/>
                </a:lnTo>
                <a:lnTo>
                  <a:pt x="572" y="0"/>
                </a:lnTo>
                <a:lnTo>
                  <a:pt x="958" y="0"/>
                </a:lnTo>
                <a:lnTo>
                  <a:pt x="958" y="387"/>
                </a:lnTo>
                <a:close/>
                <a:moveTo>
                  <a:pt x="531" y="1274"/>
                </a:moveTo>
                <a:lnTo>
                  <a:pt x="1044" y="1274"/>
                </a:lnTo>
                <a:lnTo>
                  <a:pt x="787" y="884"/>
                </a:lnTo>
                <a:lnTo>
                  <a:pt x="531" y="1274"/>
                </a:lnTo>
                <a:close/>
                <a:moveTo>
                  <a:pt x="1287" y="891"/>
                </a:moveTo>
                <a:cubicBezTo>
                  <a:pt x="1176" y="891"/>
                  <a:pt x="1086" y="982"/>
                  <a:pt x="1086" y="1093"/>
                </a:cubicBezTo>
                <a:cubicBezTo>
                  <a:pt x="1086" y="1204"/>
                  <a:pt x="1176" y="1295"/>
                  <a:pt x="1287" y="1295"/>
                </a:cubicBezTo>
                <a:cubicBezTo>
                  <a:pt x="1398" y="1295"/>
                  <a:pt x="1489" y="1204"/>
                  <a:pt x="1489" y="1093"/>
                </a:cubicBezTo>
                <a:cubicBezTo>
                  <a:pt x="1489" y="982"/>
                  <a:pt x="1398" y="891"/>
                  <a:pt x="1287" y="891"/>
                </a:cubicBezTo>
                <a:close/>
                <a:moveTo>
                  <a:pt x="275" y="671"/>
                </a:moveTo>
                <a:lnTo>
                  <a:pt x="748" y="671"/>
                </a:lnTo>
                <a:lnTo>
                  <a:pt x="748" y="838"/>
                </a:lnTo>
                <a:lnTo>
                  <a:pt x="815" y="838"/>
                </a:lnTo>
                <a:lnTo>
                  <a:pt x="815" y="671"/>
                </a:lnTo>
                <a:lnTo>
                  <a:pt x="1255" y="671"/>
                </a:lnTo>
                <a:lnTo>
                  <a:pt x="1255" y="838"/>
                </a:lnTo>
                <a:lnTo>
                  <a:pt x="1321" y="838"/>
                </a:lnTo>
                <a:lnTo>
                  <a:pt x="1321" y="636"/>
                </a:lnTo>
                <a:lnTo>
                  <a:pt x="1321" y="636"/>
                </a:lnTo>
                <a:lnTo>
                  <a:pt x="1321" y="604"/>
                </a:lnTo>
                <a:lnTo>
                  <a:pt x="815" y="604"/>
                </a:lnTo>
                <a:lnTo>
                  <a:pt x="815" y="453"/>
                </a:lnTo>
                <a:lnTo>
                  <a:pt x="748" y="453"/>
                </a:lnTo>
                <a:lnTo>
                  <a:pt x="748" y="604"/>
                </a:lnTo>
                <a:lnTo>
                  <a:pt x="209" y="604"/>
                </a:lnTo>
                <a:lnTo>
                  <a:pt x="209" y="636"/>
                </a:lnTo>
                <a:lnTo>
                  <a:pt x="208" y="636"/>
                </a:lnTo>
                <a:lnTo>
                  <a:pt x="208" y="838"/>
                </a:lnTo>
                <a:lnTo>
                  <a:pt x="275" y="838"/>
                </a:lnTo>
                <a:lnTo>
                  <a:pt x="275" y="671"/>
                </a:lnTo>
                <a:close/>
                <a:moveTo>
                  <a:pt x="121" y="883"/>
                </a:moveTo>
                <a:lnTo>
                  <a:pt x="0" y="1093"/>
                </a:lnTo>
                <a:lnTo>
                  <a:pt x="121" y="1302"/>
                </a:lnTo>
                <a:lnTo>
                  <a:pt x="363" y="1302"/>
                </a:lnTo>
                <a:lnTo>
                  <a:pt x="484" y="1093"/>
                </a:lnTo>
                <a:lnTo>
                  <a:pt x="363" y="883"/>
                </a:lnTo>
                <a:lnTo>
                  <a:pt x="121" y="883"/>
                </a:lnTo>
                <a:lnTo>
                  <a:pt x="121" y="8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30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5589AD-0447-444C-92DE-17880D9EC29E}"/>
              </a:ext>
            </a:extLst>
          </p:cNvPr>
          <p:cNvSpPr/>
          <p:nvPr/>
        </p:nvSpPr>
        <p:spPr>
          <a:xfrm>
            <a:off x="1094196" y="809051"/>
            <a:ext cx="5001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前期方案制定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64770E90-DEB6-4122-87B3-078FE2A0F139}"/>
              </a:ext>
            </a:extLst>
          </p:cNvPr>
          <p:cNvSpPr/>
          <p:nvPr/>
        </p:nvSpPr>
        <p:spPr>
          <a:xfrm>
            <a:off x="660401" y="3566967"/>
            <a:ext cx="683348" cy="68334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FA8023C-E78F-4CEB-BD28-32F2F09C1917}"/>
              </a:ext>
            </a:extLst>
          </p:cNvPr>
          <p:cNvSpPr/>
          <p:nvPr/>
        </p:nvSpPr>
        <p:spPr>
          <a:xfrm>
            <a:off x="660400" y="5003882"/>
            <a:ext cx="683348" cy="68334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圆角矩形 16">
            <a:extLst>
              <a:ext uri="{FF2B5EF4-FFF2-40B4-BE49-F238E27FC236}">
                <a16:creationId xmlns:a16="http://schemas.microsoft.com/office/drawing/2014/main" id="{46C756F6-4E77-460D-845D-CCB10D9D392F}"/>
              </a:ext>
            </a:extLst>
          </p:cNvPr>
          <p:cNvSpPr/>
          <p:nvPr/>
        </p:nvSpPr>
        <p:spPr>
          <a:xfrm>
            <a:off x="1602118" y="1924101"/>
            <a:ext cx="9896949" cy="1092425"/>
          </a:xfrm>
          <a:prstGeom prst="roundRect">
            <a:avLst>
              <a:gd name="adj" fmla="val 978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6E7253C-446B-4621-B7B5-D2A9AFD75B5D}"/>
              </a:ext>
            </a:extLst>
          </p:cNvPr>
          <p:cNvSpPr/>
          <p:nvPr/>
        </p:nvSpPr>
        <p:spPr>
          <a:xfrm>
            <a:off x="660401" y="2130052"/>
            <a:ext cx="683348" cy="68334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圆角矩形 17">
            <a:extLst>
              <a:ext uri="{FF2B5EF4-FFF2-40B4-BE49-F238E27FC236}">
                <a16:creationId xmlns:a16="http://schemas.microsoft.com/office/drawing/2014/main" id="{EF952061-ECD6-4F3D-B8E6-E4FBEEAA0DDA}"/>
              </a:ext>
            </a:extLst>
          </p:cNvPr>
          <p:cNvSpPr/>
          <p:nvPr/>
        </p:nvSpPr>
        <p:spPr>
          <a:xfrm>
            <a:off x="1602118" y="3362428"/>
            <a:ext cx="9896949" cy="1092425"/>
          </a:xfrm>
          <a:prstGeom prst="roundRect">
            <a:avLst>
              <a:gd name="adj" fmla="val 978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圆角矩形 18">
            <a:extLst>
              <a:ext uri="{FF2B5EF4-FFF2-40B4-BE49-F238E27FC236}">
                <a16:creationId xmlns:a16="http://schemas.microsoft.com/office/drawing/2014/main" id="{8644532A-87D6-4F72-ACA0-C4C55BDC3BF2}"/>
              </a:ext>
            </a:extLst>
          </p:cNvPr>
          <p:cNvSpPr/>
          <p:nvPr/>
        </p:nvSpPr>
        <p:spPr>
          <a:xfrm>
            <a:off x="1602118" y="4799343"/>
            <a:ext cx="9896949" cy="1092425"/>
          </a:xfrm>
          <a:prstGeom prst="roundRect">
            <a:avLst>
              <a:gd name="adj" fmla="val 978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A4722632-24FB-4FCE-A8EE-722A312E42A6}"/>
              </a:ext>
            </a:extLst>
          </p:cNvPr>
          <p:cNvSpPr/>
          <p:nvPr/>
        </p:nvSpPr>
        <p:spPr>
          <a:xfrm>
            <a:off x="1715867" y="2467838"/>
            <a:ext cx="9280352" cy="70134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22A7616-A4EE-47F2-B3F8-A8F9E1C71198}"/>
              </a:ext>
            </a:extLst>
          </p:cNvPr>
          <p:cNvSpPr/>
          <p:nvPr/>
        </p:nvSpPr>
        <p:spPr>
          <a:xfrm>
            <a:off x="1715866" y="2074708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市场分析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矩形 16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ABC276CD-8009-4776-84F4-4B5368D6E2D5}"/>
              </a:ext>
            </a:extLst>
          </p:cNvPr>
          <p:cNvSpPr/>
          <p:nvPr/>
        </p:nvSpPr>
        <p:spPr>
          <a:xfrm>
            <a:off x="1715867" y="3915443"/>
            <a:ext cx="9280352" cy="70134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F5E08FF-81DD-4D3B-BCDD-70A7B991FBDC}"/>
              </a:ext>
            </a:extLst>
          </p:cNvPr>
          <p:cNvSpPr/>
          <p:nvPr/>
        </p:nvSpPr>
        <p:spPr>
          <a:xfrm>
            <a:off x="1715866" y="3522313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用户采样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矩形 18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B1924D57-699E-4F53-87D1-0A8EC4537FB9}"/>
              </a:ext>
            </a:extLst>
          </p:cNvPr>
          <p:cNvSpPr/>
          <p:nvPr/>
        </p:nvSpPr>
        <p:spPr>
          <a:xfrm>
            <a:off x="1715867" y="5347603"/>
            <a:ext cx="9280352" cy="70134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D0B019C-5DBC-4B75-AAE5-8CB3D1401000}"/>
              </a:ext>
            </a:extLst>
          </p:cNvPr>
          <p:cNvSpPr/>
          <p:nvPr/>
        </p:nvSpPr>
        <p:spPr>
          <a:xfrm>
            <a:off x="1715866" y="4954473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问卷调查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77C185-3A49-433E-867C-70AA3E1B21C1}"/>
              </a:ext>
            </a:extLst>
          </p:cNvPr>
          <p:cNvSpPr txBox="1"/>
          <p:nvPr/>
        </p:nvSpPr>
        <p:spPr>
          <a:xfrm>
            <a:off x="692933" y="2215601"/>
            <a:ext cx="61828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0AB3A90-67E2-498F-B1E0-962819CA7659}"/>
              </a:ext>
            </a:extLst>
          </p:cNvPr>
          <p:cNvSpPr txBox="1"/>
          <p:nvPr/>
        </p:nvSpPr>
        <p:spPr>
          <a:xfrm>
            <a:off x="692933" y="3647030"/>
            <a:ext cx="61828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2CA47BD-2C2B-4119-96F8-2FEF5154E406}"/>
              </a:ext>
            </a:extLst>
          </p:cNvPr>
          <p:cNvSpPr txBox="1"/>
          <p:nvPr/>
        </p:nvSpPr>
        <p:spPr>
          <a:xfrm>
            <a:off x="692933" y="5083945"/>
            <a:ext cx="61828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28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208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5589AD-0447-444C-92DE-17880D9EC29E}"/>
              </a:ext>
            </a:extLst>
          </p:cNvPr>
          <p:cNvSpPr/>
          <p:nvPr/>
        </p:nvSpPr>
        <p:spPr>
          <a:xfrm>
            <a:off x="1094196" y="809051"/>
            <a:ext cx="5001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广告宣传跟踪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D9D7F516-F1CA-4421-8777-B76F1CD312C7}"/>
              </a:ext>
            </a:extLst>
          </p:cNvPr>
          <p:cNvSpPr/>
          <p:nvPr/>
        </p:nvSpPr>
        <p:spPr>
          <a:xfrm>
            <a:off x="2147728" y="2157178"/>
            <a:ext cx="9360723" cy="1754718"/>
          </a:xfrm>
          <a:prstGeom prst="roundRect">
            <a:avLst>
              <a:gd name="adj" fmla="val 5832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6102088-B924-4B47-B0D9-52664F644E15}"/>
              </a:ext>
            </a:extLst>
          </p:cNvPr>
          <p:cNvSpPr/>
          <p:nvPr/>
        </p:nvSpPr>
        <p:spPr>
          <a:xfrm>
            <a:off x="706699" y="1961550"/>
            <a:ext cx="2145974" cy="2145974"/>
          </a:xfrm>
          <a:prstGeom prst="ellipse">
            <a:avLst/>
          </a:prstGeom>
          <a:blipFill dpi="0" rotWithShape="1">
            <a:blip r:embed="rId2"/>
            <a:srcRect/>
            <a:tile tx="0" ty="-400050" sx="100000" sy="100000" flip="none" algn="tl"/>
          </a:blip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矩形 25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5EFC90A8-42CC-4C32-87D3-F42DB48177A3}"/>
              </a:ext>
            </a:extLst>
          </p:cNvPr>
          <p:cNvSpPr/>
          <p:nvPr/>
        </p:nvSpPr>
        <p:spPr>
          <a:xfrm>
            <a:off x="2979430" y="2708061"/>
            <a:ext cx="8335368" cy="13621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C745AD1-2846-4F4C-A081-F4115D9294F1}"/>
              </a:ext>
            </a:extLst>
          </p:cNvPr>
          <p:cNvSpPr/>
          <p:nvPr/>
        </p:nvSpPr>
        <p:spPr>
          <a:xfrm>
            <a:off x="2979429" y="2307951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后台数据分析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矩形 27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CAC11BEF-C9DC-4A41-A941-F87C0BFEA8D1}"/>
              </a:ext>
            </a:extLst>
          </p:cNvPr>
          <p:cNvSpPr/>
          <p:nvPr/>
        </p:nvSpPr>
        <p:spPr>
          <a:xfrm>
            <a:off x="620644" y="4880116"/>
            <a:ext cx="11134034" cy="13621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CC581A-4DBD-4D2A-B7DA-D91708699B64}"/>
              </a:ext>
            </a:extLst>
          </p:cNvPr>
          <p:cNvSpPr/>
          <p:nvPr/>
        </p:nvSpPr>
        <p:spPr>
          <a:xfrm>
            <a:off x="620643" y="4480006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数据分析概述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8967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6BD6B9A-78F6-4511-A819-BA6D910BAFE3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线上广告宣传数据跟踪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B8F9C445-A3D6-490D-8D79-1E04AA4E7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500889"/>
              </p:ext>
            </p:extLst>
          </p:nvPr>
        </p:nvGraphicFramePr>
        <p:xfrm>
          <a:off x="660400" y="1678312"/>
          <a:ext cx="5074975" cy="421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: 圆角 5">
            <a:extLst>
              <a:ext uri="{FF2B5EF4-FFF2-40B4-BE49-F238E27FC236}">
                <a16:creationId xmlns:a16="http://schemas.microsoft.com/office/drawing/2014/main" id="{70A538C6-3E0D-43F2-BFA6-2CA9941ADD6D}"/>
              </a:ext>
            </a:extLst>
          </p:cNvPr>
          <p:cNvSpPr/>
          <p:nvPr/>
        </p:nvSpPr>
        <p:spPr>
          <a:xfrm>
            <a:off x="6003235" y="2177233"/>
            <a:ext cx="5515665" cy="1556567"/>
          </a:xfrm>
          <a:prstGeom prst="roundRect">
            <a:avLst>
              <a:gd name="adj" fmla="val 770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FBF292C2-5A9D-4C34-BCC2-353042F3529A}"/>
              </a:ext>
            </a:extLst>
          </p:cNvPr>
          <p:cNvSpPr/>
          <p:nvPr/>
        </p:nvSpPr>
        <p:spPr>
          <a:xfrm>
            <a:off x="6235385" y="2794681"/>
            <a:ext cx="5165678" cy="8552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</a:t>
            </a: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其他状态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D1CDA0B-8C55-433C-84DB-6C2E48812264}"/>
              </a:ext>
            </a:extLst>
          </p:cNvPr>
          <p:cNvSpPr/>
          <p:nvPr/>
        </p:nvSpPr>
        <p:spPr>
          <a:xfrm>
            <a:off x="6235386" y="2399742"/>
            <a:ext cx="2181756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数据问题分析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3628711-249E-458A-9598-43E171759F29}"/>
              </a:ext>
            </a:extLst>
          </p:cNvPr>
          <p:cNvSpPr/>
          <p:nvPr/>
        </p:nvSpPr>
        <p:spPr>
          <a:xfrm>
            <a:off x="6003235" y="3956309"/>
            <a:ext cx="5515665" cy="1556567"/>
          </a:xfrm>
          <a:prstGeom prst="roundRect">
            <a:avLst>
              <a:gd name="adj" fmla="val 770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B24E1E74-0689-4D75-8109-8AD11E7E3065}"/>
              </a:ext>
            </a:extLst>
          </p:cNvPr>
          <p:cNvSpPr/>
          <p:nvPr/>
        </p:nvSpPr>
        <p:spPr>
          <a:xfrm>
            <a:off x="6235385" y="4573757"/>
            <a:ext cx="5165678" cy="8552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</a:t>
            </a: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其他状态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E5938DC-9EE4-4B02-8A3E-6BFEB0A2DF02}"/>
              </a:ext>
            </a:extLst>
          </p:cNvPr>
          <p:cNvSpPr/>
          <p:nvPr/>
        </p:nvSpPr>
        <p:spPr>
          <a:xfrm>
            <a:off x="6235386" y="4178818"/>
            <a:ext cx="2181756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数据分析总结</a:t>
            </a:r>
          </a:p>
        </p:txBody>
      </p:sp>
    </p:spTree>
    <p:extLst>
      <p:ext uri="{BB962C8B-B14F-4D97-AF65-F5344CB8AC3E}">
        <p14:creationId xmlns:p14="http://schemas.microsoft.com/office/powerpoint/2010/main" val="110216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6BD6B9A-78F6-4511-A819-BA6D910BAFE3}"/>
              </a:ext>
            </a:extLst>
          </p:cNvPr>
          <p:cNvSpPr/>
          <p:nvPr/>
        </p:nvSpPr>
        <p:spPr>
          <a:xfrm>
            <a:off x="1094196" y="809051"/>
            <a:ext cx="514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线下广告宣传跟踪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C18B579-8A48-4DCD-ABE9-DDB257C06E01}"/>
              </a:ext>
            </a:extLst>
          </p:cNvPr>
          <p:cNvSpPr/>
          <p:nvPr/>
        </p:nvSpPr>
        <p:spPr>
          <a:xfrm>
            <a:off x="1779686" y="2191364"/>
            <a:ext cx="9739214" cy="1340974"/>
          </a:xfrm>
          <a:prstGeom prst="roundRect">
            <a:avLst>
              <a:gd name="adj" fmla="val 5832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E309F93-22B3-4ACF-B9ED-404A1608F45A}"/>
              </a:ext>
            </a:extLst>
          </p:cNvPr>
          <p:cNvSpPr/>
          <p:nvPr/>
        </p:nvSpPr>
        <p:spPr>
          <a:xfrm>
            <a:off x="706699" y="1927730"/>
            <a:ext cx="1868242" cy="1868242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45F48BE3-1D05-414B-90F3-6AE35A4C430F}"/>
              </a:ext>
            </a:extLst>
          </p:cNvPr>
          <p:cNvSpPr/>
          <p:nvPr/>
        </p:nvSpPr>
        <p:spPr>
          <a:xfrm>
            <a:off x="2773689" y="2714153"/>
            <a:ext cx="8711611" cy="7950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821150F-52C4-4A4B-88DC-2E74249D1721}"/>
              </a:ext>
            </a:extLst>
          </p:cNvPr>
          <p:cNvSpPr/>
          <p:nvPr/>
        </p:nvSpPr>
        <p:spPr>
          <a:xfrm>
            <a:off x="2773689" y="2318349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外立面广告投放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2573BDA3-B133-441C-A469-4357E6D5EB29}"/>
              </a:ext>
            </a:extLst>
          </p:cNvPr>
          <p:cNvSpPr/>
          <p:nvPr/>
        </p:nvSpPr>
        <p:spPr>
          <a:xfrm>
            <a:off x="706699" y="4318761"/>
            <a:ext cx="9739214" cy="1340974"/>
          </a:xfrm>
          <a:prstGeom prst="roundRect">
            <a:avLst>
              <a:gd name="adj" fmla="val 5832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55D1E73-1349-4A76-B7D9-FF165C9CC24F}"/>
              </a:ext>
            </a:extLst>
          </p:cNvPr>
          <p:cNvSpPr/>
          <p:nvPr/>
        </p:nvSpPr>
        <p:spPr>
          <a:xfrm>
            <a:off x="9633858" y="4055127"/>
            <a:ext cx="1868242" cy="1868242"/>
          </a:xfrm>
          <a:prstGeom prst="ellipse">
            <a:avLst/>
          </a:prstGeom>
          <a:blipFill dpi="0" rotWithShape="1">
            <a:blip r:embed="rId3"/>
            <a:srcRect/>
            <a:tile tx="0" ty="-400050" sx="100000" sy="100000" flip="none" algn="tl"/>
          </a:blip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>
            <a:extLst>
              <a:ext uri="{FF2B5EF4-FFF2-40B4-BE49-F238E27FC236}">
                <a16:creationId xmlns:a16="http://schemas.microsoft.com/office/drawing/2014/main" id="{267F4141-135E-4582-A945-683B77D1C869}"/>
              </a:ext>
            </a:extLst>
          </p:cNvPr>
          <p:cNvSpPr/>
          <p:nvPr/>
        </p:nvSpPr>
        <p:spPr>
          <a:xfrm>
            <a:off x="728563" y="4832938"/>
            <a:ext cx="8711611" cy="7950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阿里巴巴普惠体 Light" panose="00020600040101010101" pitchFamily="18" charset="-122"/>
              </a:rPr>
              <a:t>在此处输入你要添加的文本内容，可根据具体情况调整字号大小以及其他状态。在此处输入你要添加的文本内容，可根据具体情况调整字号大小以及其他状态。</a:t>
            </a:r>
            <a:endParaRPr lang="en-US" altLang="zh-CN" sz="1600" dirty="0">
              <a:solidFill>
                <a:schemeClr val="bg1"/>
              </a:solidFill>
              <a:latin typeface="+mn-ea"/>
              <a:cs typeface="阿里巴巴普惠体 Light" panose="00020600040101010101" pitchFamily="18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CBC7BB3-D91F-4C41-AEB2-A3E8CA09E17D}"/>
              </a:ext>
            </a:extLst>
          </p:cNvPr>
          <p:cNvSpPr/>
          <p:nvPr/>
        </p:nvSpPr>
        <p:spPr>
          <a:xfrm>
            <a:off x="7201167" y="4441440"/>
            <a:ext cx="2239007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街道</a:t>
            </a:r>
            <a:r>
              <a:rPr lang="en-US" altLang="zh-CN" sz="2000" b="1">
                <a:solidFill>
                  <a:schemeClr val="bg1"/>
                </a:solidFill>
                <a:latin typeface="+mj-ea"/>
                <a:ea typeface="+mj-ea"/>
              </a:rPr>
              <a:t>DM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</a:rPr>
              <a:t>派发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7560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8B3CBD9-4B45-400D-B2BC-B7FB84A12D77}"/>
              </a:ext>
            </a:extLst>
          </p:cNvPr>
          <p:cNvSpPr txBox="1"/>
          <p:nvPr/>
        </p:nvSpPr>
        <p:spPr>
          <a:xfrm>
            <a:off x="3726255" y="2325352"/>
            <a:ext cx="4739489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</a:rPr>
              <a:t>PART 02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964B0D-0007-4B00-B309-146DC686E8C7}"/>
              </a:ext>
            </a:extLst>
          </p:cNvPr>
          <p:cNvSpPr txBox="1"/>
          <p:nvPr/>
        </p:nvSpPr>
        <p:spPr>
          <a:xfrm>
            <a:off x="3399819" y="3054095"/>
            <a:ext cx="5392360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8000" b="1">
                <a:solidFill>
                  <a:schemeClr val="bg1"/>
                </a:solidFill>
                <a:latin typeface="+mj-ea"/>
                <a:ea typeface="+mj-ea"/>
                <a:cs typeface="阿里巴巴普惠体" panose="00020600040101010101" pitchFamily="18" charset="-122"/>
              </a:rPr>
              <a:t>业绩分析</a:t>
            </a:r>
            <a:endParaRPr lang="en-US" altLang="zh-CN" sz="8000" b="1" dirty="0">
              <a:solidFill>
                <a:schemeClr val="bg1"/>
              </a:solidFill>
              <a:latin typeface="+mj-ea"/>
              <a:ea typeface="+mj-ea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149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Wide&quot;,&quot;Name&quot;:&quot;宽&quot;,&quot;Kind&quot;:&quot;System&quot;,&quot;OldGuidesSetting&quot;:{&quot;HeaderHeight&quot;:15.0,&quot;FooterHeight&quot;:9.0,&quot;SideMargin&quot;:5.5,&quot;TopMargin&quot;:0.0,&quot;BottomMargin&quot;:0.0,&quot;IntervalMargin&quot;:2.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5344;#119012;#169251;#17493;#114359;#116890;#140951;#146722;#11783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9828;#110886;#376323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5705;#70107;#139794;"/>
</p:tagLst>
</file>

<file path=ppt/theme/theme1.xml><?xml version="1.0" encoding="utf-8"?>
<a:theme xmlns:a="http://schemas.openxmlformats.org/drawingml/2006/main" name="Office 主题​​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5DC4"/>
      </a:accent1>
      <a:accent2>
        <a:srgbClr val="0085D6"/>
      </a:accent2>
      <a:accent3>
        <a:srgbClr val="FEC17E"/>
      </a:accent3>
      <a:accent4>
        <a:srgbClr val="F8ECBC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2081</Words>
  <Application>Microsoft Office PowerPoint</Application>
  <PresentationFormat>宽屏</PresentationFormat>
  <Paragraphs>179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Microsoft YaHei Light</vt:lpstr>
      <vt:lpstr>等线</vt:lpstr>
      <vt:lpstr>微软雅黑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杨琚</cp:lastModifiedBy>
  <cp:revision>11</cp:revision>
  <dcterms:created xsi:type="dcterms:W3CDTF">2022-03-11T01:43:14Z</dcterms:created>
  <dcterms:modified xsi:type="dcterms:W3CDTF">2022-03-22T14:30:19Z</dcterms:modified>
</cp:coreProperties>
</file>