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293" r:id="rId3"/>
    <p:sldId id="296" r:id="rId4"/>
    <p:sldId id="294" r:id="rId5"/>
    <p:sldId id="295" r:id="rId6"/>
    <p:sldId id="297" r:id="rId7"/>
    <p:sldId id="302" r:id="rId8"/>
    <p:sldId id="325" r:id="rId9"/>
    <p:sldId id="298" r:id="rId10"/>
    <p:sldId id="305" r:id="rId11"/>
    <p:sldId id="304" r:id="rId12"/>
    <p:sldId id="300" r:id="rId13"/>
    <p:sldId id="324" r:id="rId14"/>
    <p:sldId id="309" r:id="rId15"/>
    <p:sldId id="301" r:id="rId16"/>
    <p:sldId id="320" r:id="rId17"/>
    <p:sldId id="327" r:id="rId18"/>
    <p:sldId id="328" r:id="rId19"/>
    <p:sldId id="329" r:id="rId20"/>
    <p:sldId id="330" r:id="rId21"/>
    <p:sldId id="331" r:id="rId22"/>
    <p:sldId id="264" r:id="rId23"/>
    <p:sldId id="326" r:id="rId24"/>
  </p:sldIdLst>
  <p:sldSz cx="12192000" cy="6858000"/>
  <p:notesSz cx="6858000" cy="9144000"/>
  <p:embeddedFontLst>
    <p:embeddedFont>
      <p:font typeface="Microsoft YaHei" panose="020B0503020204020204" pitchFamily="34" charset="-122"/>
      <p:regular r:id="rId27"/>
      <p:bold r:id="rId28"/>
    </p:embeddedFont>
    <p:embeddedFont>
      <p:font typeface="Microsoft YaHei Light" panose="020B0502040204020203" pitchFamily="34" charset="-122"/>
      <p:regular r:id="rId29"/>
    </p:embeddedFont>
    <p:embeddedFont>
      <p:font typeface="OPPOSans B" panose="00020600040101010101" pitchFamily="18" charset="-122"/>
      <p:regular r:id="rId30"/>
    </p:embeddedFont>
    <p:embeddedFont>
      <p:font typeface="OPPOSans H" panose="00020600040101010101" pitchFamily="18" charset="-122"/>
      <p:regular r:id="rId31"/>
    </p:embeddedFont>
    <p:embeddedFont>
      <p:font typeface="OPPOSans R" panose="00020600040101010101" pitchFamily="18" charset="-122"/>
      <p:regular r:id="rId32"/>
    </p:embeddedFont>
    <p:embeddedFont>
      <p:font typeface="等线" panose="02010600030101010101" pitchFamily="2" charset="-122"/>
      <p:regular r:id="rId33"/>
      <p:bold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26" userDrawn="1">
          <p15:clr>
            <a:srgbClr val="A4A3A4"/>
          </p15:clr>
        </p15:guide>
        <p15:guide id="2" pos="5927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A9FE"/>
    <a:srgbClr val="2396EF"/>
    <a:srgbClr val="D62627"/>
    <a:srgbClr val="2190FD"/>
    <a:srgbClr val="3D72C1"/>
    <a:srgbClr val="F9BC5A"/>
    <a:srgbClr val="21262A"/>
    <a:srgbClr val="73EBC8"/>
    <a:srgbClr val="34D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7" autoAdjust="0"/>
    <p:restoredTop sz="96162" autoAdjust="0"/>
  </p:normalViewPr>
  <p:slideViewPr>
    <p:cSldViewPr snapToGrid="0" showGuides="1">
      <p:cViewPr varScale="1">
        <p:scale>
          <a:sx n="72" d="100"/>
          <a:sy n="72" d="100"/>
        </p:scale>
        <p:origin x="60" y="744"/>
      </p:cViewPr>
      <p:guideLst>
        <p:guide pos="4226"/>
        <p:guide pos="5927"/>
        <p:guide orient="horz" pos="27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3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4BB7-ADC9-E64E-AAAA-DB1E10F7C241}" type="datetimeFigureOut">
              <a:rPr kumimoji="1" lang="zh-CN" altLang="en-US" smtClean="0"/>
              <a:t>2022/8/2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9CB6-B921-3743-B681-02986F8A82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C6B-F34A-4F02-BACE-D18C28E3B70A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D2B1-1A58-4FDB-AD54-64407EF7A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204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48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436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2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62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47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8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90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94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00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13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371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89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4"/>
          <p:cNvSpPr/>
          <p:nvPr userDrawn="1"/>
        </p:nvSpPr>
        <p:spPr>
          <a:xfrm>
            <a:off x="1051200" y="1333499"/>
            <a:ext cx="10249044" cy="4288297"/>
          </a:xfrm>
          <a:custGeom>
            <a:avLst/>
            <a:gdLst>
              <a:gd name="connsiteX0" fmla="*/ 2471 w 11387827"/>
              <a:gd name="connsiteY0" fmla="*/ 4818052 h 5219700"/>
              <a:gd name="connsiteX1" fmla="*/ 526551 w 11387827"/>
              <a:gd name="connsiteY1" fmla="*/ 318352 h 5219700"/>
              <a:gd name="connsiteX2" fmla="*/ 884133 w 11387827"/>
              <a:gd name="connsiteY2" fmla="*/ 0 h 5219700"/>
              <a:gd name="connsiteX3" fmla="*/ 11027774 w 11387827"/>
              <a:gd name="connsiteY3" fmla="*/ 0 h 5219700"/>
              <a:gd name="connsiteX4" fmla="*/ 11385357 w 11387827"/>
              <a:gd name="connsiteY4" fmla="*/ 401648 h 5219700"/>
              <a:gd name="connsiteX5" fmla="*/ 10861278 w 11387827"/>
              <a:gd name="connsiteY5" fmla="*/ 4901348 h 5219700"/>
              <a:gd name="connsiteX6" fmla="*/ 10503695 w 11387827"/>
              <a:gd name="connsiteY6" fmla="*/ 5219700 h 5219700"/>
              <a:gd name="connsiteX7" fmla="*/ 360054 w 11387827"/>
              <a:gd name="connsiteY7" fmla="*/ 5219700 h 5219700"/>
              <a:gd name="connsiteX8" fmla="*/ 2471 w 11387827"/>
              <a:gd name="connsiteY8" fmla="*/ 4818052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7827" h="5219700">
                <a:moveTo>
                  <a:pt x="2471" y="4818052"/>
                </a:moveTo>
                <a:lnTo>
                  <a:pt x="526551" y="318352"/>
                </a:lnTo>
                <a:cubicBezTo>
                  <a:pt x="547685" y="136892"/>
                  <a:pt x="701446" y="0"/>
                  <a:pt x="884133" y="0"/>
                </a:cubicBezTo>
                <a:lnTo>
                  <a:pt x="11027774" y="0"/>
                </a:lnTo>
                <a:cubicBezTo>
                  <a:pt x="11243300" y="0"/>
                  <a:pt x="11410291" y="187569"/>
                  <a:pt x="11385357" y="401648"/>
                </a:cubicBezTo>
                <a:lnTo>
                  <a:pt x="10861278" y="4901348"/>
                </a:lnTo>
                <a:cubicBezTo>
                  <a:pt x="10840143" y="5082808"/>
                  <a:pt x="10686382" y="5219700"/>
                  <a:pt x="10503695" y="5219700"/>
                </a:cubicBezTo>
                <a:lnTo>
                  <a:pt x="360054" y="5219700"/>
                </a:lnTo>
                <a:cubicBezTo>
                  <a:pt x="144528" y="5219700"/>
                  <a:pt x="-22463" y="5032130"/>
                  <a:pt x="2471" y="4818052"/>
                </a:cubicBezTo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zh-CN" altLang="en-US" sz="1620" dirty="0">
              <a:solidFill>
                <a:schemeClr val="lt1"/>
              </a:solidFill>
            </a:endParaRPr>
          </a:p>
        </p:txBody>
      </p:sp>
      <p:sp>
        <p:nvSpPr>
          <p:cNvPr id="3" name="任意多边形: 形状 2"/>
          <p:cNvSpPr/>
          <p:nvPr userDrawn="1"/>
        </p:nvSpPr>
        <p:spPr>
          <a:xfrm>
            <a:off x="0" y="3837557"/>
            <a:ext cx="12192000" cy="3020443"/>
          </a:xfrm>
          <a:custGeom>
            <a:avLst/>
            <a:gdLst>
              <a:gd name="connsiteX0" fmla="*/ 11690012 w 12192000"/>
              <a:gd name="connsiteY0" fmla="*/ 1531 h 2039882"/>
              <a:gd name="connsiteX1" fmla="*/ 12082115 w 12192000"/>
              <a:gd name="connsiteY1" fmla="*/ 78971 h 2039882"/>
              <a:gd name="connsiteX2" fmla="*/ 12192000 w 12192000"/>
              <a:gd name="connsiteY2" fmla="*/ 126305 h 2039882"/>
              <a:gd name="connsiteX3" fmla="*/ 12192000 w 12192000"/>
              <a:gd name="connsiteY3" fmla="*/ 2039882 h 2039882"/>
              <a:gd name="connsiteX4" fmla="*/ 0 w 12192000"/>
              <a:gd name="connsiteY4" fmla="*/ 2039882 h 2039882"/>
              <a:gd name="connsiteX5" fmla="*/ 0 w 12192000"/>
              <a:gd name="connsiteY5" fmla="*/ 560083 h 2039882"/>
              <a:gd name="connsiteX6" fmla="*/ 12289 w 12192000"/>
              <a:gd name="connsiteY6" fmla="*/ 557171 h 2039882"/>
              <a:gd name="connsiteX7" fmla="*/ 239391 w 12192000"/>
              <a:gd name="connsiteY7" fmla="*/ 592169 h 2039882"/>
              <a:gd name="connsiteX8" fmla="*/ 1861713 w 12192000"/>
              <a:gd name="connsiteY8" fmla="*/ 1123111 h 2039882"/>
              <a:gd name="connsiteX9" fmla="*/ 5194849 w 12192000"/>
              <a:gd name="connsiteY9" fmla="*/ 621665 h 2039882"/>
              <a:gd name="connsiteX10" fmla="*/ 7849559 w 12192000"/>
              <a:gd name="connsiteY10" fmla="*/ 1152607 h 2039882"/>
              <a:gd name="connsiteX11" fmla="*/ 11536655 w 12192000"/>
              <a:gd name="connsiteY11" fmla="*/ 2233 h 2039882"/>
              <a:gd name="connsiteX12" fmla="*/ 11690012 w 12192000"/>
              <a:gd name="connsiteY12" fmla="*/ 1531 h 203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039882">
                <a:moveTo>
                  <a:pt x="11690012" y="1531"/>
                </a:moveTo>
                <a:cubicBezTo>
                  <a:pt x="11837369" y="8182"/>
                  <a:pt x="11967066" y="36166"/>
                  <a:pt x="12082115" y="78971"/>
                </a:cubicBezTo>
                <a:lnTo>
                  <a:pt x="12192000" y="126305"/>
                </a:lnTo>
                <a:lnTo>
                  <a:pt x="12192000" y="2039882"/>
                </a:lnTo>
                <a:lnTo>
                  <a:pt x="0" y="2039882"/>
                </a:lnTo>
                <a:lnTo>
                  <a:pt x="0" y="560083"/>
                </a:lnTo>
                <a:lnTo>
                  <a:pt x="12289" y="557171"/>
                </a:lnTo>
                <a:cubicBezTo>
                  <a:pt x="51349" y="552763"/>
                  <a:pt x="117717" y="558985"/>
                  <a:pt x="239391" y="592169"/>
                </a:cubicBezTo>
                <a:cubicBezTo>
                  <a:pt x="563855" y="680659"/>
                  <a:pt x="1035803" y="1118195"/>
                  <a:pt x="1861713" y="1123111"/>
                </a:cubicBezTo>
                <a:cubicBezTo>
                  <a:pt x="2687623" y="1128027"/>
                  <a:pt x="4196875" y="616749"/>
                  <a:pt x="5194849" y="621665"/>
                </a:cubicBezTo>
                <a:cubicBezTo>
                  <a:pt x="6192823" y="626581"/>
                  <a:pt x="6792591" y="1255846"/>
                  <a:pt x="7849559" y="1152607"/>
                </a:cubicBezTo>
                <a:cubicBezTo>
                  <a:pt x="8906527" y="1049368"/>
                  <a:pt x="10686165" y="46478"/>
                  <a:pt x="11536655" y="2233"/>
                </a:cubicBezTo>
                <a:cubicBezTo>
                  <a:pt x="11589811" y="-533"/>
                  <a:pt x="11640892" y="-686"/>
                  <a:pt x="11690012" y="153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6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5F44A2C-36FD-8CFC-4D46-9D8CE5462370}"/>
              </a:ext>
            </a:extLst>
          </p:cNvPr>
          <p:cNvSpPr/>
          <p:nvPr userDrawn="1"/>
        </p:nvSpPr>
        <p:spPr>
          <a:xfrm>
            <a:off x="0" y="5848350"/>
            <a:ext cx="12192000" cy="1009650"/>
          </a:xfrm>
          <a:custGeom>
            <a:avLst/>
            <a:gdLst>
              <a:gd name="connsiteX0" fmla="*/ 1552575 w 12192000"/>
              <a:gd name="connsiteY0" fmla="*/ 89 h 1495514"/>
              <a:gd name="connsiteX1" fmla="*/ 4648200 w 12192000"/>
              <a:gd name="connsiteY1" fmla="*/ 752564 h 1495514"/>
              <a:gd name="connsiteX2" fmla="*/ 8296275 w 12192000"/>
              <a:gd name="connsiteY2" fmla="*/ 57239 h 1495514"/>
              <a:gd name="connsiteX3" fmla="*/ 11249025 w 12192000"/>
              <a:gd name="connsiteY3" fmla="*/ 752564 h 1495514"/>
              <a:gd name="connsiteX4" fmla="*/ 12125921 w 12192000"/>
              <a:gd name="connsiteY4" fmla="*/ 548967 h 1495514"/>
              <a:gd name="connsiteX5" fmla="*/ 12192000 w 12192000"/>
              <a:gd name="connsiteY5" fmla="*/ 515734 h 1495514"/>
              <a:gd name="connsiteX6" fmla="*/ 12192000 w 12192000"/>
              <a:gd name="connsiteY6" fmla="*/ 1495514 h 1495514"/>
              <a:gd name="connsiteX7" fmla="*/ 0 w 12192000"/>
              <a:gd name="connsiteY7" fmla="*/ 1495514 h 1495514"/>
              <a:gd name="connsiteX8" fmla="*/ 0 w 12192000"/>
              <a:gd name="connsiteY8" fmla="*/ 463572 h 1495514"/>
              <a:gd name="connsiteX9" fmla="*/ 62062 w 12192000"/>
              <a:gd name="connsiteY9" fmla="*/ 427691 h 1495514"/>
              <a:gd name="connsiteX10" fmla="*/ 1552575 w 12192000"/>
              <a:gd name="connsiteY10" fmla="*/ 89 h 149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495514">
                <a:moveTo>
                  <a:pt x="1552575" y="89"/>
                </a:moveTo>
                <a:cubicBezTo>
                  <a:pt x="2413000" y="-9436"/>
                  <a:pt x="3524250" y="743039"/>
                  <a:pt x="4648200" y="752564"/>
                </a:cubicBezTo>
                <a:cubicBezTo>
                  <a:pt x="5772150" y="762089"/>
                  <a:pt x="7196138" y="57239"/>
                  <a:pt x="8296275" y="57239"/>
                </a:cubicBezTo>
                <a:cubicBezTo>
                  <a:pt x="9396412" y="57239"/>
                  <a:pt x="10521950" y="698589"/>
                  <a:pt x="11249025" y="752564"/>
                </a:cubicBezTo>
                <a:cubicBezTo>
                  <a:pt x="11612562" y="779552"/>
                  <a:pt x="11897916" y="661283"/>
                  <a:pt x="12125921" y="548967"/>
                </a:cubicBezTo>
                <a:lnTo>
                  <a:pt x="12192000" y="515734"/>
                </a:lnTo>
                <a:lnTo>
                  <a:pt x="12192000" y="1495514"/>
                </a:lnTo>
                <a:lnTo>
                  <a:pt x="0" y="1495514"/>
                </a:lnTo>
                <a:lnTo>
                  <a:pt x="0" y="463572"/>
                </a:lnTo>
                <a:lnTo>
                  <a:pt x="62062" y="427691"/>
                </a:lnTo>
                <a:cubicBezTo>
                  <a:pt x="474564" y="206712"/>
                  <a:pt x="1014810" y="6042"/>
                  <a:pt x="1552575" y="89"/>
                </a:cubicBezTo>
                <a:close/>
              </a:path>
            </a:pathLst>
          </a:custGeom>
          <a:gradFill>
            <a:gsLst>
              <a:gs pos="33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67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DE0A341-D431-6FBF-2F56-6FCEDDC66B6C}"/>
              </a:ext>
            </a:extLst>
          </p:cNvPr>
          <p:cNvSpPr txBox="1"/>
          <p:nvPr userDrawn="1"/>
        </p:nvSpPr>
        <p:spPr>
          <a:xfrm>
            <a:off x="1974088" y="633067"/>
            <a:ext cx="278841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en-US" altLang="zh-CN" sz="3200" dirty="0">
                <a:solidFill>
                  <a:schemeClr val="bg1">
                    <a:alpha val="1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200" dirty="0">
              <a:solidFill>
                <a:schemeClr val="bg1">
                  <a:alpha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3B53F16-C5E6-1BB2-C03F-C6E715F4F232}"/>
              </a:ext>
            </a:extLst>
          </p:cNvPr>
          <p:cNvSpPr txBox="1"/>
          <p:nvPr userDrawn="1"/>
        </p:nvSpPr>
        <p:spPr>
          <a:xfrm>
            <a:off x="398272" y="326778"/>
            <a:ext cx="1452626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gradFill>
          <a:gsLst>
            <a:gs pos="2000">
              <a:schemeClr val="accent1"/>
            </a:gs>
            <a:gs pos="100000">
              <a:schemeClr val="accent1">
                <a:lumMod val="75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雪地上&#10;&#10;中度可信度描述已自动生成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t="5237" r="19504" b="5209"/>
          <a:stretch>
            <a:fillRect/>
          </a:stretch>
        </p:blipFill>
        <p:spPr>
          <a:xfrm>
            <a:off x="359400" y="359144"/>
            <a:ext cx="11473200" cy="6141600"/>
          </a:xfrm>
          <a:custGeom>
            <a:avLst/>
            <a:gdLst>
              <a:gd name="connsiteX0" fmla="*/ 136528 w 11473200"/>
              <a:gd name="connsiteY0" fmla="*/ 0 h 6141600"/>
              <a:gd name="connsiteX1" fmla="*/ 11336672 w 11473200"/>
              <a:gd name="connsiteY1" fmla="*/ 0 h 6141600"/>
              <a:gd name="connsiteX2" fmla="*/ 11473200 w 11473200"/>
              <a:gd name="connsiteY2" fmla="*/ 136528 h 6141600"/>
              <a:gd name="connsiteX3" fmla="*/ 11473200 w 11473200"/>
              <a:gd name="connsiteY3" fmla="*/ 6005072 h 6141600"/>
              <a:gd name="connsiteX4" fmla="*/ 11336672 w 11473200"/>
              <a:gd name="connsiteY4" fmla="*/ 6141600 h 6141600"/>
              <a:gd name="connsiteX5" fmla="*/ 136528 w 11473200"/>
              <a:gd name="connsiteY5" fmla="*/ 6141600 h 6141600"/>
              <a:gd name="connsiteX6" fmla="*/ 0 w 11473200"/>
              <a:gd name="connsiteY6" fmla="*/ 6005072 h 6141600"/>
              <a:gd name="connsiteX7" fmla="*/ 0 w 11473200"/>
              <a:gd name="connsiteY7" fmla="*/ 136528 h 6141600"/>
              <a:gd name="connsiteX8" fmla="*/ 136528 w 11473200"/>
              <a:gd name="connsiteY8" fmla="*/ 0 h 61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3200" h="6141600">
                <a:moveTo>
                  <a:pt x="136528" y="0"/>
                </a:moveTo>
                <a:lnTo>
                  <a:pt x="11336672" y="0"/>
                </a:lnTo>
                <a:cubicBezTo>
                  <a:pt x="11412074" y="0"/>
                  <a:pt x="11473200" y="61126"/>
                  <a:pt x="11473200" y="136528"/>
                </a:cubicBezTo>
                <a:lnTo>
                  <a:pt x="11473200" y="6005072"/>
                </a:lnTo>
                <a:cubicBezTo>
                  <a:pt x="11473200" y="6080474"/>
                  <a:pt x="11412074" y="6141600"/>
                  <a:pt x="11336672" y="6141600"/>
                </a:cubicBezTo>
                <a:lnTo>
                  <a:pt x="136528" y="6141600"/>
                </a:lnTo>
                <a:cubicBezTo>
                  <a:pt x="61126" y="6141600"/>
                  <a:pt x="0" y="6080474"/>
                  <a:pt x="0" y="6005072"/>
                </a:cubicBezTo>
                <a:lnTo>
                  <a:pt x="0" y="136528"/>
                </a:lnTo>
                <a:cubicBezTo>
                  <a:pt x="0" y="61126"/>
                  <a:pt x="61126" y="0"/>
                  <a:pt x="136528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</p:pic>
      <p:sp>
        <p:nvSpPr>
          <p:cNvPr id="5" name="矩形: 圆角 4"/>
          <p:cNvSpPr/>
          <p:nvPr userDrawn="1"/>
        </p:nvSpPr>
        <p:spPr>
          <a:xfrm>
            <a:off x="359400" y="357256"/>
            <a:ext cx="11473200" cy="6141600"/>
          </a:xfrm>
          <a:prstGeom prst="roundRect">
            <a:avLst>
              <a:gd name="adj" fmla="val 2223"/>
            </a:avLst>
          </a:prstGeom>
          <a:solidFill>
            <a:schemeClr val="bg1">
              <a:alpha val="85000"/>
            </a:schemeClr>
          </a:solidFill>
          <a:ln w="35433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5118" tIns="127559" rIns="255118" bIns="127559" rtlCol="0" anchor="ctr"/>
          <a:lstStyle/>
          <a:p>
            <a:pPr algn="ctr"/>
            <a:endParaRPr lang="en-US" sz="5020"/>
          </a:p>
        </p:txBody>
      </p:sp>
      <p:sp>
        <p:nvSpPr>
          <p:cNvPr id="6" name="矩形 5"/>
          <p:cNvSpPr/>
          <p:nvPr userDrawn="1"/>
        </p:nvSpPr>
        <p:spPr>
          <a:xfrm>
            <a:off x="0" y="2603588"/>
            <a:ext cx="360000" cy="356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/>
          <p:cNvSpPr txBox="1"/>
          <p:nvPr userDrawn="1"/>
        </p:nvSpPr>
        <p:spPr>
          <a:xfrm rot="5400000">
            <a:off x="-1583642" y="4285208"/>
            <a:ext cx="352728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en-US" altLang="zh-CN" sz="140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latin typeface="+mj-lt"/>
                <a:ea typeface="+mn-ea"/>
              </a:rPr>
              <a:t>PROFESSION AND TECHNOLOGY</a:t>
            </a:r>
          </a:p>
        </p:txBody>
      </p:sp>
      <p:sp>
        <p:nvSpPr>
          <p:cNvPr id="8" name="矩形 7"/>
          <p:cNvSpPr/>
          <p:nvPr userDrawn="1"/>
        </p:nvSpPr>
        <p:spPr>
          <a:xfrm rot="5400000" flipH="1">
            <a:off x="8851239" y="-1602341"/>
            <a:ext cx="360000" cy="35646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 userDrawn="1"/>
        </p:nvSpPr>
        <p:spPr>
          <a:xfrm flipH="1">
            <a:off x="7315951" y="72275"/>
            <a:ext cx="34305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R" panose="00020600040101010101" charset="-122"/>
                <a:cs typeface="+mn-cs"/>
              </a:rPr>
              <a:t>PROFESSION AND TECHNOLOGY</a:t>
            </a:r>
          </a:p>
        </p:txBody>
      </p:sp>
      <p:sp>
        <p:nvSpPr>
          <p:cNvPr id="10" name="椭圆 9"/>
          <p:cNvSpPr/>
          <p:nvPr userDrawn="1">
            <p:custDataLst>
              <p:tags r:id="rId1"/>
            </p:custDataLst>
          </p:nvPr>
        </p:nvSpPr>
        <p:spPr>
          <a:xfrm>
            <a:off x="586854" y="500457"/>
            <a:ext cx="385145" cy="385145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kumimoji="1" lang="zh-CN" altLang="en-US" sz="1405"/>
          </a:p>
        </p:txBody>
      </p:sp>
      <p:sp>
        <p:nvSpPr>
          <p:cNvPr id="11" name="椭圆 10"/>
          <p:cNvSpPr/>
          <p:nvPr userDrawn="1">
            <p:custDataLst>
              <p:tags r:id="rId2"/>
            </p:custDataLst>
          </p:nvPr>
        </p:nvSpPr>
        <p:spPr>
          <a:xfrm>
            <a:off x="843617" y="500457"/>
            <a:ext cx="385145" cy="385145"/>
          </a:xfrm>
          <a:prstGeom prst="ellipse">
            <a:avLst/>
          </a:prstGeom>
          <a:solidFill>
            <a:schemeClr val="accent1">
              <a:lumMod val="100000"/>
              <a:alpha val="4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kumimoji="1" lang="zh-CN" altLang="en-US" sz="1405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31399" y="427578"/>
            <a:ext cx="2028489" cy="5309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200000" scaled="0"/>
                </a:gra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87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rgbClr val="D93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>
            <a:extLst>
              <a:ext uri="{FF2B5EF4-FFF2-40B4-BE49-F238E27FC236}">
                <a16:creationId xmlns:a16="http://schemas.microsoft.com/office/drawing/2014/main" id="{38452B2B-64FE-963C-5CDF-DF0E37014703}"/>
              </a:ext>
            </a:extLst>
          </p:cNvPr>
          <p:cNvSpPr txBox="1">
            <a:spLocks/>
          </p:cNvSpPr>
          <p:nvPr userDrawn="1"/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rPr>
              <a:t>OfficePLUS.cn</a:t>
            </a:r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  <a:cs typeface="Segoe UI Light" charset="0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FF224F80-152C-B3B2-8E60-7E934792E137}"/>
              </a:ext>
            </a:extLst>
          </p:cNvPr>
          <p:cNvSpPr txBox="1">
            <a:spLocks/>
          </p:cNvSpPr>
          <p:nvPr userDrawn="1"/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中文</a:t>
            </a:r>
            <a:r>
              <a:rPr kumimoji="1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OPPOSans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H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（标题）   </a:t>
            </a:r>
            <a:r>
              <a:rPr kumimoji="1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OPPOSans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R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（正文）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英文</a:t>
            </a:r>
            <a:r>
              <a:rPr kumimoji="1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OPPOSans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B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（标题）   </a:t>
            </a:r>
            <a:r>
              <a:rPr kumimoji="1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OPPOSans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R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（正文）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标题 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1.0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正文 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1.3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（根据实际修改）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unsplash.com; freepik.com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本网站所提供的任何信息内容（包括但不限于 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PPT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模板、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Word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文档、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Excel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图表、图片素材等）均受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《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中华人民共和国著作权法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》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、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《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信息网络传播权保护条例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》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及其他适用的法律法规的保护，未经权利人书面明确授权，信息内容的任何部分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(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包括图片或图表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)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不得被全部或部分的复制、传播、销售，否则将承担法律责任。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小燕子</a:t>
            </a: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67397451-B4AB-1202-852E-2A0C449E72AA}"/>
              </a:ext>
            </a:extLst>
          </p:cNvPr>
          <p:cNvSpPr txBox="1">
            <a:spLocks/>
          </p:cNvSpPr>
          <p:nvPr userDrawn="1"/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标注</a:t>
            </a:r>
          </a:p>
        </p:txBody>
      </p:sp>
      <p:sp>
        <p:nvSpPr>
          <p:cNvPr id="9" name="文本占位符 7">
            <a:extLst>
              <a:ext uri="{FF2B5EF4-FFF2-40B4-BE49-F238E27FC236}">
                <a16:creationId xmlns:a16="http://schemas.microsoft.com/office/drawing/2014/main" id="{C531D469-3092-55FC-CC96-6F6140FAC448}"/>
              </a:ext>
            </a:extLst>
          </p:cNvPr>
          <p:cNvSpPr txBox="1">
            <a:spLocks/>
          </p:cNvSpPr>
          <p:nvPr userDrawn="1"/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字体使用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行距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素材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声明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403491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7" r:id="rId6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image" Target="../media/image10.png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35355" y="3010570"/>
            <a:ext cx="7721290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66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latin typeface="+mj-ea"/>
                <a:ea typeface="+mj-ea"/>
              </a:rPr>
              <a:t>职称申报答辩模板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78255" y="4130594"/>
            <a:ext cx="2057245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16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200000" scaled="0"/>
                </a:gradFill>
              </a:rPr>
              <a:t>汇报人：</a:t>
            </a:r>
            <a:r>
              <a:rPr lang="en-US" altLang="zh-CN" sz="1600" dirty="0" err="1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200000" scaled="0"/>
                </a:gradFill>
              </a:rPr>
              <a:t>OfficePLUS</a:t>
            </a:r>
            <a:endParaRPr lang="zh-CN" altLang="en-US" sz="16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200000" scaled="0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00559" y="4136448"/>
            <a:ext cx="2718693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16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200000" scaled="0"/>
                </a:gradFill>
              </a:rPr>
              <a:t>汇报日期：</a:t>
            </a:r>
            <a:r>
              <a:rPr lang="en-US" altLang="zh-CN" sz="16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200000" scaled="0"/>
                </a:gradFill>
              </a:rPr>
              <a:t>20XX</a:t>
            </a:r>
            <a:r>
              <a:rPr lang="zh-CN" altLang="en-US" sz="16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200000" scaled="0"/>
                </a:gradFill>
              </a:rPr>
              <a:t>年</a:t>
            </a:r>
            <a:r>
              <a:rPr lang="en-US" altLang="zh-CN" sz="16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200000" scaled="0"/>
                </a:gradFill>
              </a:rPr>
              <a:t>XX</a:t>
            </a:r>
            <a:r>
              <a:rPr lang="zh-CN" altLang="en-US" sz="16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200000" scaled="0"/>
                </a:gradFill>
              </a:rPr>
              <a:t>月</a:t>
            </a:r>
            <a:r>
              <a:rPr lang="en-US" altLang="zh-CN" sz="16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200000" scaled="0"/>
                </a:gradFill>
              </a:rPr>
              <a:t>XX</a:t>
            </a:r>
            <a:r>
              <a:rPr lang="zh-CN" altLang="en-US" sz="16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200000" scaled="0"/>
                </a:gradFill>
              </a:rPr>
              <a:t>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42B05F2-CEE9-7C3E-D0F9-8872A0BEA29E}"/>
              </a:ext>
            </a:extLst>
          </p:cNvPr>
          <p:cNvSpPr txBox="1"/>
          <p:nvPr/>
        </p:nvSpPr>
        <p:spPr>
          <a:xfrm>
            <a:off x="2235355" y="2157743"/>
            <a:ext cx="307776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48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latin typeface="+mj-ea"/>
                <a:ea typeface="+mj-ea"/>
              </a:rPr>
              <a:t>蓝色商务风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CE9B8E5-CBBE-443A-4D07-D473D0E13D92}"/>
              </a:ext>
            </a:extLst>
          </p:cNvPr>
          <p:cNvSpPr>
            <a:spLocks noChangeAspect="1"/>
          </p:cNvSpPr>
          <p:nvPr/>
        </p:nvSpPr>
        <p:spPr>
          <a:xfrm>
            <a:off x="2307255" y="4163705"/>
            <a:ext cx="162000" cy="162000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n w="19050">
                <a:solidFill>
                  <a:schemeClr val="accent1"/>
                </a:solidFill>
              </a:ln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0E0EEDE-124A-61EE-425F-ED1214690B6D}"/>
              </a:ext>
            </a:extLst>
          </p:cNvPr>
          <p:cNvSpPr>
            <a:spLocks noChangeAspect="1"/>
          </p:cNvSpPr>
          <p:nvPr/>
        </p:nvSpPr>
        <p:spPr>
          <a:xfrm>
            <a:off x="5232121" y="4163705"/>
            <a:ext cx="162000" cy="162000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n w="19050">
                <a:solidFill>
                  <a:schemeClr val="accent1"/>
                </a:solidFill>
              </a:ln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FDA5694-2177-9D5F-5D6C-68304C0CB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4120" y="395160"/>
            <a:ext cx="2028489" cy="530901"/>
          </a:xfrm>
        </p:spPr>
        <p:txBody>
          <a:bodyPr/>
          <a:lstStyle/>
          <a:p>
            <a:r>
              <a:rPr lang="zh-CN" altLang="en-US" dirty="0"/>
              <a:t>完成课题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C9A1306-7F96-C87D-74CD-06A3B5C91BF6}"/>
              </a:ext>
            </a:extLst>
          </p:cNvPr>
          <p:cNvSpPr/>
          <p:nvPr/>
        </p:nvSpPr>
        <p:spPr>
          <a:xfrm>
            <a:off x="1371459" y="1580452"/>
            <a:ext cx="8814816" cy="200544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2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C5F5F49-86DB-E145-92E7-B1EEE0955971}"/>
              </a:ext>
            </a:extLst>
          </p:cNvPr>
          <p:cNvSpPr/>
          <p:nvPr/>
        </p:nvSpPr>
        <p:spPr>
          <a:xfrm>
            <a:off x="1266303" y="1578117"/>
            <a:ext cx="210312" cy="2005444"/>
          </a:xfrm>
          <a:prstGeom prst="rect">
            <a:avLst/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20"/>
          </a:p>
        </p:txBody>
      </p:sp>
      <p:sp>
        <p:nvSpPr>
          <p:cNvPr id="5" name="文本框 29">
            <a:extLst>
              <a:ext uri="{FF2B5EF4-FFF2-40B4-BE49-F238E27FC236}">
                <a16:creationId xmlns:a16="http://schemas.microsoft.com/office/drawing/2014/main" id="{4F44AF6D-8876-1334-5370-D7BEF5D6E508}"/>
              </a:ext>
            </a:extLst>
          </p:cNvPr>
          <p:cNvSpPr txBox="1"/>
          <p:nvPr/>
        </p:nvSpPr>
        <p:spPr>
          <a:xfrm>
            <a:off x="1893429" y="1866115"/>
            <a:ext cx="2789407" cy="38779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在这里输入课题的名称</a:t>
            </a:r>
          </a:p>
        </p:txBody>
      </p:sp>
      <p:sp>
        <p:nvSpPr>
          <p:cNvPr id="6" name="文本框 30">
            <a:extLst>
              <a:ext uri="{FF2B5EF4-FFF2-40B4-BE49-F238E27FC236}">
                <a16:creationId xmlns:a16="http://schemas.microsoft.com/office/drawing/2014/main" id="{F72E7E22-EDEF-0E5A-B9BA-7E3090416489}"/>
              </a:ext>
            </a:extLst>
          </p:cNvPr>
          <p:cNvSpPr txBox="1"/>
          <p:nvPr/>
        </p:nvSpPr>
        <p:spPr>
          <a:xfrm>
            <a:off x="1880971" y="2484959"/>
            <a:ext cx="7096774" cy="62747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在这里</a:t>
            </a: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输入与课题</a:t>
            </a: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相关的具体内容，若字数太多酌情先删减文案，再缩小字号在这里</a:t>
            </a: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输入与课题</a:t>
            </a: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相关的具体内容，若字数太多酌情先删减文案，再缩小字号</a:t>
            </a:r>
            <a:endParaRPr lang="en-US" altLang="zh-CN" sz="162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48142FB-2339-71C2-966F-AD60A5FA8F6D}"/>
              </a:ext>
            </a:extLst>
          </p:cNvPr>
          <p:cNvSpPr/>
          <p:nvPr/>
        </p:nvSpPr>
        <p:spPr>
          <a:xfrm>
            <a:off x="1329370" y="4167039"/>
            <a:ext cx="9668426" cy="200544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2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01F4742-2F54-4CBE-0F8B-25BB9F3B7478}"/>
              </a:ext>
            </a:extLst>
          </p:cNvPr>
          <p:cNvSpPr/>
          <p:nvPr/>
        </p:nvSpPr>
        <p:spPr>
          <a:xfrm>
            <a:off x="10947705" y="4167041"/>
            <a:ext cx="210312" cy="2005444"/>
          </a:xfrm>
          <a:prstGeom prst="rect">
            <a:avLst/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20"/>
          </a:p>
        </p:txBody>
      </p:sp>
      <p:sp>
        <p:nvSpPr>
          <p:cNvPr id="17" name="文本框 46">
            <a:extLst>
              <a:ext uri="{FF2B5EF4-FFF2-40B4-BE49-F238E27FC236}">
                <a16:creationId xmlns:a16="http://schemas.microsoft.com/office/drawing/2014/main" id="{A6860EC6-071F-3B6B-AF94-A964E828AFC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14942" y="4536163"/>
            <a:ext cx="3501493" cy="38779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spcBef>
                <a:spcPts val="0"/>
              </a:spcBef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在这里输入课题的名称</a:t>
            </a:r>
          </a:p>
        </p:txBody>
      </p:sp>
      <p:sp>
        <p:nvSpPr>
          <p:cNvPr id="18" name="文本框 47">
            <a:extLst>
              <a:ext uri="{FF2B5EF4-FFF2-40B4-BE49-F238E27FC236}">
                <a16:creationId xmlns:a16="http://schemas.microsoft.com/office/drawing/2014/main" id="{EFF97AA8-B283-6BCE-C8BA-514CB6044E0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14943" y="5213531"/>
            <a:ext cx="5289909" cy="62746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30000"/>
              </a:lnSpc>
              <a:spcBef>
                <a:spcPts val="0"/>
              </a:spcBef>
            </a:pPr>
            <a:r>
              <a:rPr lang="zh-CN" altLang="en-US" sz="1620" b="1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20" b="1" dirty="0">
              <a:solidFill>
                <a:schemeClr val="bg1"/>
              </a:solidFill>
            </a:endParaRPr>
          </a:p>
        </p:txBody>
      </p:sp>
      <p:pic>
        <p:nvPicPr>
          <p:cNvPr id="11" name="图片 10" descr="女人穿着黑色的衣服&#10;&#10;中度可信度描述已自动生成">
            <a:extLst>
              <a:ext uri="{FF2B5EF4-FFF2-40B4-BE49-F238E27FC236}">
                <a16:creationId xmlns:a16="http://schemas.microsoft.com/office/drawing/2014/main" id="{4BD4FDBC-6AF4-344D-535E-5FDA320ACCD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1" r="2681"/>
          <a:stretch>
            <a:fillRect/>
          </a:stretch>
        </p:blipFill>
        <p:spPr>
          <a:xfrm>
            <a:off x="876671" y="3957223"/>
            <a:ext cx="1943484" cy="2215265"/>
          </a:xfrm>
          <a:prstGeom prst="rect">
            <a:avLst/>
          </a:prstGeom>
          <a:ln w="114300">
            <a:gradFill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  <a:effectLst/>
        </p:spPr>
      </p:pic>
      <p:pic>
        <p:nvPicPr>
          <p:cNvPr id="12" name="图片 11" descr="穿着蓝色衣服的人在玩手机&#10;&#10;中度可信度描述已自动生成">
            <a:extLst>
              <a:ext uri="{FF2B5EF4-FFF2-40B4-BE49-F238E27FC236}">
                <a16:creationId xmlns:a16="http://schemas.microsoft.com/office/drawing/2014/main" id="{7AB32C1C-3524-E51C-536A-EF24B9BF17F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6" r="5294"/>
          <a:stretch>
            <a:fillRect/>
          </a:stretch>
        </p:blipFill>
        <p:spPr>
          <a:xfrm>
            <a:off x="9214533" y="1303496"/>
            <a:ext cx="1943484" cy="2215265"/>
          </a:xfrm>
          <a:prstGeom prst="rect">
            <a:avLst/>
          </a:prstGeom>
          <a:ln w="114300">
            <a:gradFill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  <a:effectLst/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465565E-C7F4-AD51-EA86-1E448D996755}"/>
              </a:ext>
            </a:extLst>
          </p:cNvPr>
          <p:cNvSpPr/>
          <p:nvPr/>
        </p:nvSpPr>
        <p:spPr>
          <a:xfrm>
            <a:off x="10885435" y="4104576"/>
            <a:ext cx="129600" cy="12960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2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B9F70E-2CAC-E913-B279-AF628F0CEACB}"/>
              </a:ext>
            </a:extLst>
          </p:cNvPr>
          <p:cNvSpPr/>
          <p:nvPr/>
        </p:nvSpPr>
        <p:spPr>
          <a:xfrm>
            <a:off x="10885435" y="6107688"/>
            <a:ext cx="129600" cy="12960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2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CB5E3A7-B308-278B-7482-475F7DC7F3C6}"/>
              </a:ext>
            </a:extLst>
          </p:cNvPr>
          <p:cNvSpPr/>
          <p:nvPr/>
        </p:nvSpPr>
        <p:spPr>
          <a:xfrm>
            <a:off x="1310524" y="1515650"/>
            <a:ext cx="129600" cy="12960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2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10EBE1F-E84B-CB02-3F34-25AEC2E1214D}"/>
              </a:ext>
            </a:extLst>
          </p:cNvPr>
          <p:cNvSpPr/>
          <p:nvPr/>
        </p:nvSpPr>
        <p:spPr>
          <a:xfrm>
            <a:off x="1310524" y="3518761"/>
            <a:ext cx="129600" cy="12960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20"/>
          </a:p>
        </p:txBody>
      </p:sp>
      <p:sp>
        <p:nvSpPr>
          <p:cNvPr id="24" name="文本框 30">
            <a:extLst>
              <a:ext uri="{FF2B5EF4-FFF2-40B4-BE49-F238E27FC236}">
                <a16:creationId xmlns:a16="http://schemas.microsoft.com/office/drawing/2014/main" id="{EDBF3A28-EE3C-B79E-2679-46A461087CF8}"/>
              </a:ext>
            </a:extLst>
          </p:cNvPr>
          <p:cNvSpPr txBox="1"/>
          <p:nvPr/>
        </p:nvSpPr>
        <p:spPr>
          <a:xfrm>
            <a:off x="3329108" y="5173223"/>
            <a:ext cx="7080273" cy="62747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在这里</a:t>
            </a: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输入</a:t>
            </a: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与</a:t>
            </a: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课题</a:t>
            </a: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相关的具体内容，若字数太多酌情先删减文案，再缩小字号在这里</a:t>
            </a: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输入</a:t>
            </a: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与</a:t>
            </a: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课题</a:t>
            </a:r>
            <a:r>
              <a:rPr lang="zh-CN" altLang="en-US" sz="16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相关的具体内容，若字数太多酌情先删减文案，再缩小字号</a:t>
            </a:r>
            <a:endParaRPr lang="en-US" altLang="zh-CN" sz="16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B9DA85A-6BA3-F83D-7867-45E1DAF5C610}"/>
              </a:ext>
            </a:extLst>
          </p:cNvPr>
          <p:cNvCxnSpPr/>
          <p:nvPr/>
        </p:nvCxnSpPr>
        <p:spPr>
          <a:xfrm>
            <a:off x="1893429" y="2339575"/>
            <a:ext cx="481471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07F2E7B-B102-359A-297B-6DC5EF200556}"/>
              </a:ext>
            </a:extLst>
          </p:cNvPr>
          <p:cNvCxnSpPr/>
          <p:nvPr/>
        </p:nvCxnSpPr>
        <p:spPr>
          <a:xfrm>
            <a:off x="3362609" y="4983935"/>
            <a:ext cx="481471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5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FDA5694-2177-9D5F-5D6C-68304C0CB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完成项目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31D6D97-EA51-0310-0F29-FDDF4518763B}"/>
              </a:ext>
            </a:extLst>
          </p:cNvPr>
          <p:cNvSpPr/>
          <p:nvPr/>
        </p:nvSpPr>
        <p:spPr>
          <a:xfrm>
            <a:off x="984248" y="1712356"/>
            <a:ext cx="2908300" cy="4123269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3E1DBAE-61F4-49F1-8FFC-539F9B4AD564}"/>
              </a:ext>
            </a:extLst>
          </p:cNvPr>
          <p:cNvSpPr/>
          <p:nvPr/>
        </p:nvSpPr>
        <p:spPr>
          <a:xfrm>
            <a:off x="4641850" y="1712356"/>
            <a:ext cx="2908300" cy="4123269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8849146-E67F-55A8-51AC-E27BC96BE714}"/>
              </a:ext>
            </a:extLst>
          </p:cNvPr>
          <p:cNvSpPr/>
          <p:nvPr/>
        </p:nvSpPr>
        <p:spPr>
          <a:xfrm>
            <a:off x="8299452" y="1712356"/>
            <a:ext cx="2908300" cy="4123269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6" name="图片占位符 4">
            <a:extLst>
              <a:ext uri="{FF2B5EF4-FFF2-40B4-BE49-F238E27FC236}">
                <a16:creationId xmlns:a16="http://schemas.microsoft.com/office/drawing/2014/main" id="{33DB3D66-B206-4A85-81A4-264051D3D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>
          <a:xfrm>
            <a:off x="984248" y="1689485"/>
            <a:ext cx="2908300" cy="193833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图片占位符 8">
            <a:extLst>
              <a:ext uri="{FF2B5EF4-FFF2-40B4-BE49-F238E27FC236}">
                <a16:creationId xmlns:a16="http://schemas.microsoft.com/office/drawing/2014/main" id="{28A0A8CF-AFBD-6619-1638-2542ADDFD2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b="121"/>
          <a:stretch>
            <a:fillRect/>
          </a:stretch>
        </p:blipFill>
        <p:spPr>
          <a:xfrm>
            <a:off x="4641850" y="1689484"/>
            <a:ext cx="2908300" cy="193833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37ADF954-47F0-5BE7-5BC1-490B2888F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>
            <a:fillRect/>
          </a:stretch>
        </p:blipFill>
        <p:spPr>
          <a:xfrm>
            <a:off x="8299452" y="1689484"/>
            <a:ext cx="2908300" cy="193833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2B0E376-25A7-78EC-3DDA-110931B3E7EB}"/>
              </a:ext>
            </a:extLst>
          </p:cNvPr>
          <p:cNvSpPr/>
          <p:nvPr/>
        </p:nvSpPr>
        <p:spPr>
          <a:xfrm>
            <a:off x="1271794" y="4264105"/>
            <a:ext cx="2333221" cy="135223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在这里输入与项目相关的具体内容，若字数太多酌情先删减文案内容再缩小字号</a:t>
            </a:r>
          </a:p>
        </p:txBody>
      </p:sp>
      <p:sp>
        <p:nvSpPr>
          <p:cNvPr id="10" name="文本框 44">
            <a:extLst>
              <a:ext uri="{FF2B5EF4-FFF2-40B4-BE49-F238E27FC236}">
                <a16:creationId xmlns:a16="http://schemas.microsoft.com/office/drawing/2014/main" id="{043DE945-9136-07B1-0AF3-E86957765CAA}"/>
              </a:ext>
            </a:extLst>
          </p:cNvPr>
          <p:cNvSpPr txBox="1"/>
          <p:nvPr/>
        </p:nvSpPr>
        <p:spPr>
          <a:xfrm>
            <a:off x="1411361" y="3773991"/>
            <a:ext cx="205408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这里输入项目名称</a:t>
            </a:r>
          </a:p>
        </p:txBody>
      </p:sp>
      <p:sp>
        <p:nvSpPr>
          <p:cNvPr id="12" name="文本框 46">
            <a:extLst>
              <a:ext uri="{FF2B5EF4-FFF2-40B4-BE49-F238E27FC236}">
                <a16:creationId xmlns:a16="http://schemas.microsoft.com/office/drawing/2014/main" id="{5A069A43-B55E-7612-A695-7F62D620A8C9}"/>
              </a:ext>
            </a:extLst>
          </p:cNvPr>
          <p:cNvSpPr txBox="1"/>
          <p:nvPr/>
        </p:nvSpPr>
        <p:spPr>
          <a:xfrm>
            <a:off x="5011988" y="3773991"/>
            <a:ext cx="216802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这里输入项目名称</a:t>
            </a:r>
          </a:p>
        </p:txBody>
      </p:sp>
      <p:sp>
        <p:nvSpPr>
          <p:cNvPr id="14" name="文本框 48">
            <a:extLst>
              <a:ext uri="{FF2B5EF4-FFF2-40B4-BE49-F238E27FC236}">
                <a16:creationId xmlns:a16="http://schemas.microsoft.com/office/drawing/2014/main" id="{77FD79C5-0746-71FE-DE73-C2947FDF0551}"/>
              </a:ext>
            </a:extLst>
          </p:cNvPr>
          <p:cNvSpPr txBox="1"/>
          <p:nvPr/>
        </p:nvSpPr>
        <p:spPr>
          <a:xfrm>
            <a:off x="8451185" y="3773991"/>
            <a:ext cx="260483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这里输入项目名称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BED3ECE-1A3B-CE87-83C7-3A131A3365FB}"/>
              </a:ext>
            </a:extLst>
          </p:cNvPr>
          <p:cNvSpPr/>
          <p:nvPr/>
        </p:nvSpPr>
        <p:spPr>
          <a:xfrm>
            <a:off x="4935141" y="4264105"/>
            <a:ext cx="2321720" cy="135223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在这里输入与项目相关的具体内容，若字数太多酌情先删减文案内容再缩小字号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9F7A60E-AC7E-2D33-9A72-233992C455F1}"/>
              </a:ext>
            </a:extLst>
          </p:cNvPr>
          <p:cNvSpPr/>
          <p:nvPr/>
        </p:nvSpPr>
        <p:spPr>
          <a:xfrm>
            <a:off x="8602918" y="4264105"/>
            <a:ext cx="2301368" cy="135223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在这里输入与项目相关的具体内容，若字数太多酌情先删减文案内容再缩小字号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489B078-F61D-D1C0-B33D-723ACF1ADFC2}"/>
              </a:ext>
            </a:extLst>
          </p:cNvPr>
          <p:cNvCxnSpPr>
            <a:cxnSpLocks/>
          </p:cNvCxnSpPr>
          <p:nvPr/>
        </p:nvCxnSpPr>
        <p:spPr>
          <a:xfrm>
            <a:off x="2246248" y="4199937"/>
            <a:ext cx="38431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BEF256A-3E38-82A4-CD8E-5891C9D5A023}"/>
              </a:ext>
            </a:extLst>
          </p:cNvPr>
          <p:cNvCxnSpPr>
            <a:cxnSpLocks/>
          </p:cNvCxnSpPr>
          <p:nvPr/>
        </p:nvCxnSpPr>
        <p:spPr>
          <a:xfrm>
            <a:off x="5903844" y="4199937"/>
            <a:ext cx="38431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047D84D-F769-3634-07ED-65B040A41D29}"/>
              </a:ext>
            </a:extLst>
          </p:cNvPr>
          <p:cNvCxnSpPr>
            <a:cxnSpLocks/>
          </p:cNvCxnSpPr>
          <p:nvPr/>
        </p:nvCxnSpPr>
        <p:spPr>
          <a:xfrm>
            <a:off x="9561446" y="4199937"/>
            <a:ext cx="38431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id="{EEA025A8-D95C-FAEF-F5E5-CA4DCB52B251}"/>
              </a:ext>
            </a:extLst>
          </p:cNvPr>
          <p:cNvSpPr/>
          <p:nvPr/>
        </p:nvSpPr>
        <p:spPr>
          <a:xfrm rot="16200000">
            <a:off x="2189833" y="2213633"/>
            <a:ext cx="3128282" cy="2638316"/>
          </a:xfrm>
          <a:custGeom>
            <a:avLst/>
            <a:gdLst>
              <a:gd name="connsiteX0" fmla="*/ 0 w 8313683"/>
              <a:gd name="connsiteY0" fmla="*/ 0 h 2207173"/>
              <a:gd name="connsiteX1" fmla="*/ 8313683 w 8313683"/>
              <a:gd name="connsiteY1" fmla="*/ 0 h 2207173"/>
              <a:gd name="connsiteX2" fmla="*/ 8313683 w 8313683"/>
              <a:gd name="connsiteY2" fmla="*/ 2207173 h 2207173"/>
              <a:gd name="connsiteX3" fmla="*/ 0 w 8313683"/>
              <a:gd name="connsiteY3" fmla="*/ 2207173 h 2207173"/>
              <a:gd name="connsiteX4" fmla="*/ 0 w 8313683"/>
              <a:gd name="connsiteY4" fmla="*/ 0 h 2207173"/>
              <a:gd name="connsiteX0" fmla="*/ 0 w 8313683"/>
              <a:gd name="connsiteY0" fmla="*/ 2207173 h 2298613"/>
              <a:gd name="connsiteX1" fmla="*/ 0 w 8313683"/>
              <a:gd name="connsiteY1" fmla="*/ 0 h 2298613"/>
              <a:gd name="connsiteX2" fmla="*/ 8313683 w 8313683"/>
              <a:gd name="connsiteY2" fmla="*/ 0 h 2298613"/>
              <a:gd name="connsiteX3" fmla="*/ 8313683 w 8313683"/>
              <a:gd name="connsiteY3" fmla="*/ 2207173 h 2298613"/>
              <a:gd name="connsiteX4" fmla="*/ 91440 w 8313683"/>
              <a:gd name="connsiteY4" fmla="*/ 2298613 h 2298613"/>
              <a:gd name="connsiteX0" fmla="*/ 0 w 8313683"/>
              <a:gd name="connsiteY0" fmla="*/ 2207173 h 2207173"/>
              <a:gd name="connsiteX1" fmla="*/ 0 w 8313683"/>
              <a:gd name="connsiteY1" fmla="*/ 0 h 2207173"/>
              <a:gd name="connsiteX2" fmla="*/ 8313683 w 8313683"/>
              <a:gd name="connsiteY2" fmla="*/ 0 h 2207173"/>
              <a:gd name="connsiteX3" fmla="*/ 8313683 w 8313683"/>
              <a:gd name="connsiteY3" fmla="*/ 2207173 h 22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3683" h="2207173">
                <a:moveTo>
                  <a:pt x="0" y="2207173"/>
                </a:moveTo>
                <a:lnTo>
                  <a:pt x="0" y="0"/>
                </a:lnTo>
                <a:lnTo>
                  <a:pt x="8313683" y="0"/>
                </a:lnTo>
                <a:lnTo>
                  <a:pt x="8313683" y="220717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496A5B96-9932-1681-C4BA-F523BFB6B8BE}"/>
              </a:ext>
            </a:extLst>
          </p:cNvPr>
          <p:cNvSpPr/>
          <p:nvPr/>
        </p:nvSpPr>
        <p:spPr>
          <a:xfrm rot="16200000" flipV="1">
            <a:off x="6959352" y="2299099"/>
            <a:ext cx="3128282" cy="2467384"/>
          </a:xfrm>
          <a:custGeom>
            <a:avLst/>
            <a:gdLst>
              <a:gd name="connsiteX0" fmla="*/ 0 w 8313683"/>
              <a:gd name="connsiteY0" fmla="*/ 0 h 2207173"/>
              <a:gd name="connsiteX1" fmla="*/ 8313683 w 8313683"/>
              <a:gd name="connsiteY1" fmla="*/ 0 h 2207173"/>
              <a:gd name="connsiteX2" fmla="*/ 8313683 w 8313683"/>
              <a:gd name="connsiteY2" fmla="*/ 2207173 h 2207173"/>
              <a:gd name="connsiteX3" fmla="*/ 0 w 8313683"/>
              <a:gd name="connsiteY3" fmla="*/ 2207173 h 2207173"/>
              <a:gd name="connsiteX4" fmla="*/ 0 w 8313683"/>
              <a:gd name="connsiteY4" fmla="*/ 0 h 2207173"/>
              <a:gd name="connsiteX0" fmla="*/ 0 w 8313683"/>
              <a:gd name="connsiteY0" fmla="*/ 2207173 h 2298613"/>
              <a:gd name="connsiteX1" fmla="*/ 0 w 8313683"/>
              <a:gd name="connsiteY1" fmla="*/ 0 h 2298613"/>
              <a:gd name="connsiteX2" fmla="*/ 8313683 w 8313683"/>
              <a:gd name="connsiteY2" fmla="*/ 0 h 2298613"/>
              <a:gd name="connsiteX3" fmla="*/ 8313683 w 8313683"/>
              <a:gd name="connsiteY3" fmla="*/ 2207173 h 2298613"/>
              <a:gd name="connsiteX4" fmla="*/ 91440 w 8313683"/>
              <a:gd name="connsiteY4" fmla="*/ 2298613 h 2298613"/>
              <a:gd name="connsiteX0" fmla="*/ 0 w 8313683"/>
              <a:gd name="connsiteY0" fmla="*/ 2207173 h 2207173"/>
              <a:gd name="connsiteX1" fmla="*/ 0 w 8313683"/>
              <a:gd name="connsiteY1" fmla="*/ 0 h 2207173"/>
              <a:gd name="connsiteX2" fmla="*/ 8313683 w 8313683"/>
              <a:gd name="connsiteY2" fmla="*/ 0 h 2207173"/>
              <a:gd name="connsiteX3" fmla="*/ 8313683 w 8313683"/>
              <a:gd name="connsiteY3" fmla="*/ 2207173 h 22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3683" h="2207173">
                <a:moveTo>
                  <a:pt x="0" y="2207173"/>
                </a:moveTo>
                <a:lnTo>
                  <a:pt x="0" y="0"/>
                </a:lnTo>
                <a:lnTo>
                  <a:pt x="8313683" y="0"/>
                </a:lnTo>
                <a:lnTo>
                  <a:pt x="8313683" y="220717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73085DC-D92D-1B0B-E7C6-9E69B03653DB}"/>
              </a:ext>
            </a:extLst>
          </p:cNvPr>
          <p:cNvSpPr txBox="1"/>
          <p:nvPr/>
        </p:nvSpPr>
        <p:spPr>
          <a:xfrm>
            <a:off x="5199596" y="1753205"/>
            <a:ext cx="19637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PART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FOUR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libaba PuHuiTi R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379528-0CA5-2B0A-9EBD-24FDD5F0AC6C}"/>
              </a:ext>
            </a:extLst>
          </p:cNvPr>
          <p:cNvSpPr txBox="1"/>
          <p:nvPr/>
        </p:nvSpPr>
        <p:spPr>
          <a:xfrm>
            <a:off x="5251903" y="4943043"/>
            <a:ext cx="17312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职称申报答辩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DF6B0E-D84C-40F4-2ECA-A7EADCECA68F}"/>
              </a:ext>
            </a:extLst>
          </p:cNvPr>
          <p:cNvSpPr txBox="1"/>
          <p:nvPr/>
        </p:nvSpPr>
        <p:spPr>
          <a:xfrm>
            <a:off x="3039068" y="2570590"/>
            <a:ext cx="6113864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专利及获奖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AE3702-40F7-6942-D829-2B5904E9D614}"/>
              </a:ext>
            </a:extLst>
          </p:cNvPr>
          <p:cNvSpPr txBox="1"/>
          <p:nvPr/>
        </p:nvSpPr>
        <p:spPr>
          <a:xfrm>
            <a:off x="3080735" y="4105029"/>
            <a:ext cx="595709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PATENTS AND AWARDS</a:t>
            </a:r>
          </a:p>
        </p:txBody>
      </p:sp>
    </p:spTree>
    <p:extLst>
      <p:ext uri="{BB962C8B-B14F-4D97-AF65-F5344CB8AC3E}">
        <p14:creationId xmlns:p14="http://schemas.microsoft.com/office/powerpoint/2010/main" val="268685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326246C-5AA7-3C1C-45CE-8F04EAEFE0CD}"/>
              </a:ext>
            </a:extLst>
          </p:cNvPr>
          <p:cNvSpPr/>
          <p:nvPr/>
        </p:nvSpPr>
        <p:spPr>
          <a:xfrm>
            <a:off x="3860092" y="1869009"/>
            <a:ext cx="7623790" cy="402183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63500" sx="102000" sy="102000" algn="ctr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1CA5B46-8BF2-251A-B14D-7DD2F3DF2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7545" y="439267"/>
            <a:ext cx="2862229" cy="530901"/>
          </a:xfrm>
        </p:spPr>
        <p:txBody>
          <a:bodyPr anchor="ctr" anchorCtr="0"/>
          <a:lstStyle/>
          <a:p>
            <a:r>
              <a:rPr lang="zh-CN" altLang="en-US" dirty="0"/>
              <a:t>获得专利情况</a:t>
            </a:r>
          </a:p>
        </p:txBody>
      </p:sp>
      <p:pic>
        <p:nvPicPr>
          <p:cNvPr id="4" name="图片 3" descr="人在玩电脑&#10;&#10;中度可信度描述已自动生成">
            <a:extLst>
              <a:ext uri="{FF2B5EF4-FFF2-40B4-BE49-F238E27FC236}">
                <a16:creationId xmlns:a16="http://schemas.microsoft.com/office/drawing/2014/main" id="{2F23EBB0-F0CC-85D3-CBD8-F5EB0249E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7" y="1363980"/>
            <a:ext cx="3109235" cy="4663440"/>
          </a:xfrm>
          <a:prstGeom prst="rect">
            <a:avLst/>
          </a:prstGeom>
          <a:effectLst/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5C46D62-D549-2985-2625-19D9705C4A03}"/>
              </a:ext>
            </a:extLst>
          </p:cNvPr>
          <p:cNvSpPr/>
          <p:nvPr/>
        </p:nvSpPr>
        <p:spPr>
          <a:xfrm>
            <a:off x="3247130" y="1598021"/>
            <a:ext cx="3811366" cy="56007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文本框 19">
            <a:extLst>
              <a:ext uri="{FF2B5EF4-FFF2-40B4-BE49-F238E27FC236}">
                <a16:creationId xmlns:a16="http://schemas.microsoft.com/office/drawing/2014/main" id="{A5F7BB69-66ED-4ECF-D31E-E2028D69525E}"/>
              </a:ext>
            </a:extLst>
          </p:cNvPr>
          <p:cNvSpPr txBox="1"/>
          <p:nvPr/>
        </p:nvSpPr>
        <p:spPr>
          <a:xfrm>
            <a:off x="4080332" y="2392719"/>
            <a:ext cx="2423499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在这里输入专利名称</a:t>
            </a:r>
            <a:endParaRPr lang="zh-CN" altLang="en-US" sz="2000" dirty="0">
              <a:solidFill>
                <a:schemeClr val="accent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id="{22A838F8-CF74-0457-BC75-AEC207E32A74}"/>
              </a:ext>
            </a:extLst>
          </p:cNvPr>
          <p:cNvSpPr txBox="1"/>
          <p:nvPr/>
        </p:nvSpPr>
        <p:spPr>
          <a:xfrm>
            <a:off x="4085616" y="2952552"/>
            <a:ext cx="7214267" cy="23104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在这里输入专利相关的具体内容，若字数太多酌情先删减文案，再缩小字号。在这里输入专利相关的具体内容，若字数太多酌情先删减文案，再缩小字号。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在这里输入专利相关的具体内容，若字数太多酌情先删减文案，再缩小字号。在这里输入专利相关的具体内容，若字数太多酌情先删减文案，再缩小字号。</a:t>
            </a:r>
          </a:p>
          <a:p>
            <a:pPr marL="285750" indent="-285750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在这里输入专利相关的具体内容，若字数太多酌情先删减文案，再缩小字号。在这里输入专利相关的具体内容，若字数太多酌情先删减文案，再缩小字号。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33703C-8488-23FE-1AC5-D9087F2C0A64}"/>
              </a:ext>
            </a:extLst>
          </p:cNvPr>
          <p:cNvSpPr/>
          <p:nvPr/>
        </p:nvSpPr>
        <p:spPr>
          <a:xfrm>
            <a:off x="11417070" y="1798613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35BA5E-5AFA-B8FB-9F96-7FA28D8624CF}"/>
              </a:ext>
            </a:extLst>
          </p:cNvPr>
          <p:cNvSpPr/>
          <p:nvPr/>
        </p:nvSpPr>
        <p:spPr>
          <a:xfrm>
            <a:off x="11417070" y="564719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B017C96-51A9-F4B7-5A0E-6A6723B50441}"/>
              </a:ext>
            </a:extLst>
          </p:cNvPr>
          <p:cNvCxnSpPr/>
          <p:nvPr/>
        </p:nvCxnSpPr>
        <p:spPr>
          <a:xfrm>
            <a:off x="3815196" y="1888810"/>
            <a:ext cx="3079592" cy="0"/>
          </a:xfrm>
          <a:prstGeom prst="line">
            <a:avLst/>
          </a:prstGeom>
          <a:ln w="127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6D17699-137F-73A8-B6D4-CBFBD5BB4756}"/>
              </a:ext>
            </a:extLst>
          </p:cNvPr>
          <p:cNvCxnSpPr/>
          <p:nvPr/>
        </p:nvCxnSpPr>
        <p:spPr>
          <a:xfrm>
            <a:off x="3412411" y="1888810"/>
            <a:ext cx="454419" cy="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7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BE2AB56-B365-001E-C081-1B061D3A7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获奖情况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8F10CD79-3AB9-DF95-DD5C-20473FFC26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8663" y="1473200"/>
            <a:ext cx="10734675" cy="4764088"/>
          </a:xfrm>
          <a:prstGeom prst="roundRect">
            <a:avLst>
              <a:gd name="adj" fmla="val 3185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15900" dist="38100" dir="5400000" sx="102000" sy="102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0860E7-38B8-8768-9D8F-262DFF62342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08047" y="2662521"/>
            <a:ext cx="2082992" cy="367961"/>
          </a:xfrm>
          <a:prstGeom prst="rect">
            <a:avLst/>
          </a:prstGeom>
          <a:noFill/>
          <a:effectLst/>
        </p:spPr>
        <p:txBody>
          <a:bodyPr wrap="square" lIns="104242" tIns="52121" rIns="104242" bIns="52121" rtlCol="0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这里输入奖项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F9E2953-905E-149D-CB8D-AF5C0186E3E8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3855008" y="1949096"/>
            <a:ext cx="0" cy="2295315"/>
          </a:xfrm>
          <a:prstGeom prst="line">
            <a:avLst/>
          </a:prstGeom>
          <a:ln w="18097" cap="rnd">
            <a:gradFill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01741677-0458-91AE-BE9F-EC16FE0E2FD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53971" y="1921585"/>
            <a:ext cx="45719" cy="45719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42" tIns="52121" rIns="104242" bIns="52121" rtlCol="0" anchor="ctr">
            <a:noAutofit/>
          </a:bodyPr>
          <a:lstStyle/>
          <a:p>
            <a:pPr algn="ctr"/>
            <a:endParaRPr lang="zh-CN" altLang="en-US" sz="2052"/>
          </a:p>
        </p:txBody>
      </p:sp>
      <p:sp>
        <p:nvSpPr>
          <p:cNvPr id="7" name="矩形: 圆顶角 6">
            <a:extLst>
              <a:ext uri="{FF2B5EF4-FFF2-40B4-BE49-F238E27FC236}">
                <a16:creationId xmlns:a16="http://schemas.microsoft.com/office/drawing/2014/main" id="{3C40214C-A012-0E57-6881-86F9BA36E8F8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868296" y="2079195"/>
            <a:ext cx="1826189" cy="367237"/>
          </a:xfrm>
          <a:prstGeom prst="round2SameRect">
            <a:avLst/>
          </a:prstGeom>
          <a:gradFill>
            <a:gsLst>
              <a:gs pos="3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800000" scaled="0"/>
          </a:gradFill>
          <a:ln w="14478">
            <a:gradFill flip="none" rotWithShape="1">
              <a:gsLst>
                <a:gs pos="32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8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4242" tIns="52121" rIns="104242" bIns="52121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307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9B87D8E-CC3E-34DB-24F2-909CE82E803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24297" y="2134485"/>
            <a:ext cx="1714187" cy="25665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Autofit/>
          </a:bodyPr>
          <a:lstStyle/>
          <a:p>
            <a:pPr algn="ctr" defTabSz="742950">
              <a:lnSpc>
                <a:spcPct val="90000"/>
              </a:lnSpc>
              <a:spcBef>
                <a:spcPts val="815"/>
              </a:spcBef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20XX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月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6E4912E-5ABA-64A2-C46C-9EEB3AD146C8}"/>
              </a:ext>
            </a:extLst>
          </p:cNvPr>
          <p:cNvPicPr/>
          <p:nvPr>
            <p:custDataLst>
              <p:tags r:id="rId6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868296" y="3360224"/>
            <a:ext cx="1890390" cy="2401877"/>
          </a:xfrm>
          <a:prstGeom prst="rect">
            <a:avLst/>
          </a:prstGeom>
          <a:blipFill>
            <a:blip r:embed="rId27"/>
            <a:stretch>
              <a:fillRect/>
            </a:stretch>
          </a:blipFill>
          <a:ln w="34925">
            <a:noFill/>
          </a:ln>
          <a:effectLst>
            <a:reflection blurRad="6350" stA="28000" endPos="18000" dist="50800" dir="5400000" sy="-100000" algn="bl" rotWithShape="0"/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B940C7C-48B3-C613-4897-8D4204C2C02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514698" y="2740869"/>
            <a:ext cx="2082992" cy="367961"/>
          </a:xfrm>
          <a:prstGeom prst="rect">
            <a:avLst/>
          </a:prstGeom>
          <a:noFill/>
          <a:effectLst/>
        </p:spPr>
        <p:txBody>
          <a:bodyPr wrap="square" lIns="104242" tIns="52121" rIns="104242" bIns="52121" rtlCol="0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这里输入奖项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EC8C033-B870-C896-A083-7B34ECC42DF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6487859" y="2319176"/>
            <a:ext cx="0" cy="2295315"/>
          </a:xfrm>
          <a:prstGeom prst="line">
            <a:avLst/>
          </a:prstGeom>
          <a:ln w="18097" cap="rnd">
            <a:gradFill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171C5132-6F53-0292-4294-4EEE86C7E5D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486822" y="2292739"/>
            <a:ext cx="45719" cy="45719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42" tIns="52121" rIns="104242" bIns="52121" rtlCol="0" anchor="ctr">
            <a:noAutofit/>
          </a:bodyPr>
          <a:lstStyle/>
          <a:p>
            <a:pPr algn="ctr"/>
            <a:endParaRPr lang="zh-CN" altLang="en-US" sz="2052"/>
          </a:p>
        </p:txBody>
      </p:sp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E0E8D972-6C3A-A75D-D798-7025CD4BE187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6504364" y="2310278"/>
            <a:ext cx="1826189" cy="367237"/>
          </a:xfrm>
          <a:prstGeom prst="round2SameRect">
            <a:avLst/>
          </a:prstGeom>
          <a:gradFill>
            <a:gsLst>
              <a:gs pos="3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800000" scaled="0"/>
          </a:gradFill>
          <a:ln w="14478">
            <a:gradFill flip="none" rotWithShape="1">
              <a:gsLst>
                <a:gs pos="32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8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4242" tIns="52121" rIns="104242" bIns="52121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307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D4D0A65-E358-7E92-5A8B-E6521D3DF51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601890" y="2365568"/>
            <a:ext cx="1714187" cy="25665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Autofit/>
          </a:bodyPr>
          <a:lstStyle/>
          <a:p>
            <a:pPr defTabSz="742950">
              <a:lnSpc>
                <a:spcPct val="90000"/>
              </a:lnSpc>
              <a:spcBef>
                <a:spcPts val="815"/>
              </a:spcBef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20XX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月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43CD5B6-EE0A-B31F-6E99-24E72C0BBE5D}"/>
              </a:ext>
            </a:extLst>
          </p:cNvPr>
          <p:cNvPicPr/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6499864" y="3326164"/>
            <a:ext cx="1890390" cy="2401876"/>
          </a:xfrm>
          <a:prstGeom prst="rect">
            <a:avLst/>
          </a:prstGeom>
          <a:blipFill>
            <a:blip r:embed="rId27"/>
            <a:stretch>
              <a:fillRect/>
            </a:stretch>
          </a:blipFill>
          <a:ln w="34925">
            <a:noFill/>
          </a:ln>
          <a:effectLst>
            <a:reflection blurRad="6350" stA="28000" endPos="18000" dist="50800" dir="5400000" sy="-100000" algn="bl" rotWithShape="0"/>
          </a:effec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E0BE2C6-1B6D-9168-D068-8AF25C37561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154223" y="2448501"/>
            <a:ext cx="2082992" cy="367961"/>
          </a:xfrm>
          <a:prstGeom prst="rect">
            <a:avLst/>
          </a:prstGeom>
          <a:noFill/>
          <a:effectLst/>
        </p:spPr>
        <p:txBody>
          <a:bodyPr wrap="square" lIns="104242" tIns="52121" rIns="104242" bIns="52121" rtlCol="0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这里输入奖项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02F591A-7CCE-D53C-698C-2FDBFA2D83D3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135992" y="2007481"/>
            <a:ext cx="0" cy="2295315"/>
          </a:xfrm>
          <a:prstGeom prst="line">
            <a:avLst/>
          </a:prstGeom>
          <a:ln w="18097" cap="rnd">
            <a:gradFill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9FAB2F0A-4DF2-0A1E-DEA0-0F8B838C5BB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134955" y="1979972"/>
            <a:ext cx="45719" cy="45719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42" tIns="52121" rIns="104242" bIns="52121" rtlCol="0" anchor="ctr">
            <a:noAutofit/>
          </a:bodyPr>
          <a:lstStyle/>
          <a:p>
            <a:pPr algn="ctr"/>
            <a:endParaRPr lang="zh-CN" altLang="en-US" sz="2052"/>
          </a:p>
        </p:txBody>
      </p:sp>
      <p:sp>
        <p:nvSpPr>
          <p:cNvPr id="19" name="矩形: 圆顶角 18">
            <a:extLst>
              <a:ext uri="{FF2B5EF4-FFF2-40B4-BE49-F238E27FC236}">
                <a16:creationId xmlns:a16="http://schemas.microsoft.com/office/drawing/2014/main" id="{56B8F94A-6AFD-CE41-5FF1-5418E1A027B4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9137617" y="1997513"/>
            <a:ext cx="1826189" cy="367237"/>
          </a:xfrm>
          <a:prstGeom prst="round2SameRect">
            <a:avLst/>
          </a:prstGeom>
          <a:gradFill>
            <a:gsLst>
              <a:gs pos="3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800000" scaled="0"/>
          </a:gradFill>
          <a:ln w="14478">
            <a:gradFill flip="none" rotWithShape="1">
              <a:gsLst>
                <a:gs pos="32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8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4242" tIns="52121" rIns="104242" bIns="52121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307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122DCF3-5BF0-229A-1B6C-70C580B14EC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249619" y="2052803"/>
            <a:ext cx="1714187" cy="25665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Autofit/>
          </a:bodyPr>
          <a:lstStyle/>
          <a:p>
            <a:pPr defTabSz="742950">
              <a:lnSpc>
                <a:spcPct val="90000"/>
              </a:lnSpc>
              <a:spcBef>
                <a:spcPts val="815"/>
              </a:spcBef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20XX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月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7D9C9A4-D923-0B46-272C-BA536F2647A9}"/>
              </a:ext>
            </a:extLst>
          </p:cNvPr>
          <p:cNvPicPr/>
          <p:nvPr>
            <p:custDataLst>
              <p:tags r:id="rId1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135411" y="3326164"/>
            <a:ext cx="1890390" cy="2401876"/>
          </a:xfrm>
          <a:prstGeom prst="rect">
            <a:avLst/>
          </a:prstGeom>
          <a:blipFill>
            <a:blip r:embed="rId27"/>
            <a:stretch>
              <a:fillRect/>
            </a:stretch>
          </a:blipFill>
          <a:ln w="34925">
            <a:noFill/>
          </a:ln>
          <a:effectLst>
            <a:reflection blurRad="6350" stA="28000" endPos="18000" dist="50800" dir="5400000" sy="-100000" algn="bl" rotWithShape="0"/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E02EC07-63BD-249B-422C-F7E8CBACA5A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231936" y="2717821"/>
            <a:ext cx="1904312" cy="367961"/>
          </a:xfrm>
          <a:prstGeom prst="rect">
            <a:avLst/>
          </a:prstGeom>
          <a:noFill/>
          <a:effectLst/>
        </p:spPr>
        <p:txBody>
          <a:bodyPr wrap="square" lIns="104242" tIns="52121" rIns="104242" bIns="52121" rtlCol="0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这里输入奖项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F7F333B-252C-6D6F-6D98-76404F062244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1192799" y="2297200"/>
            <a:ext cx="0" cy="2295315"/>
          </a:xfrm>
          <a:prstGeom prst="line">
            <a:avLst/>
          </a:prstGeom>
          <a:ln w="18097" cap="rnd">
            <a:gradFill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B2AB603B-AD1A-D195-A55B-82CC9A7F0D3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191762" y="2269690"/>
            <a:ext cx="45719" cy="45719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42" tIns="52121" rIns="104242" bIns="52121" rtlCol="0" anchor="ctr">
            <a:noAutofit/>
          </a:bodyPr>
          <a:lstStyle/>
          <a:p>
            <a:pPr algn="ctr"/>
            <a:endParaRPr lang="zh-CN" altLang="en-US" sz="2052"/>
          </a:p>
        </p:txBody>
      </p:sp>
      <p:sp>
        <p:nvSpPr>
          <p:cNvPr id="25" name="矩形: 圆顶角 24">
            <a:extLst>
              <a:ext uri="{FF2B5EF4-FFF2-40B4-BE49-F238E27FC236}">
                <a16:creationId xmlns:a16="http://schemas.microsoft.com/office/drawing/2014/main" id="{26FFEE74-FC26-9364-5E6F-718EBDDB7D61}"/>
              </a:ext>
            </a:extLst>
          </p:cNvPr>
          <p:cNvSpPr>
            <a:spLocks noChangeAspect="1"/>
          </p:cNvSpPr>
          <p:nvPr>
            <p:custDataLst>
              <p:tags r:id="rId22"/>
            </p:custDataLst>
          </p:nvPr>
        </p:nvSpPr>
        <p:spPr>
          <a:xfrm>
            <a:off x="1178169" y="2287232"/>
            <a:ext cx="1826189" cy="367237"/>
          </a:xfrm>
          <a:prstGeom prst="round2SameRect">
            <a:avLst/>
          </a:prstGeom>
          <a:gradFill>
            <a:gsLst>
              <a:gs pos="3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800000" scaled="0"/>
          </a:gradFill>
          <a:ln w="14478">
            <a:gradFill flip="none" rotWithShape="1">
              <a:gsLst>
                <a:gs pos="32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8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4242" tIns="52121" rIns="104242" bIns="52121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307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8AA6D3B-8DC3-E2BD-E61E-8515A950436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306428" y="2342522"/>
            <a:ext cx="1714187" cy="25665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Autofit/>
          </a:bodyPr>
          <a:lstStyle/>
          <a:p>
            <a:pPr defTabSz="742950">
              <a:lnSpc>
                <a:spcPct val="90000"/>
              </a:lnSpc>
              <a:spcBef>
                <a:spcPts val="815"/>
              </a:spcBef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20XX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微软雅黑" panose="020B0503020204020204" charset="-122"/>
              </a:rPr>
              <a:t>月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FB6FB37-79A5-105D-182F-DDE5D654E784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212242" y="3309424"/>
            <a:ext cx="1904314" cy="2418615"/>
          </a:xfrm>
          <a:prstGeom prst="rect">
            <a:avLst/>
          </a:prstGeom>
          <a:blipFill>
            <a:blip r:embed="rId27"/>
            <a:stretch>
              <a:fillRect/>
            </a:stretch>
          </a:blipFill>
          <a:ln w="34925">
            <a:noFill/>
          </a:ln>
          <a:effectLst>
            <a:reflection blurRad="6350" stA="28000" endPos="18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9856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id="{EEA025A8-D95C-FAEF-F5E5-CA4DCB52B251}"/>
              </a:ext>
            </a:extLst>
          </p:cNvPr>
          <p:cNvSpPr/>
          <p:nvPr/>
        </p:nvSpPr>
        <p:spPr>
          <a:xfrm rot="16200000">
            <a:off x="2189832" y="2200933"/>
            <a:ext cx="3128282" cy="2638316"/>
          </a:xfrm>
          <a:custGeom>
            <a:avLst/>
            <a:gdLst>
              <a:gd name="connsiteX0" fmla="*/ 0 w 8313683"/>
              <a:gd name="connsiteY0" fmla="*/ 0 h 2207173"/>
              <a:gd name="connsiteX1" fmla="*/ 8313683 w 8313683"/>
              <a:gd name="connsiteY1" fmla="*/ 0 h 2207173"/>
              <a:gd name="connsiteX2" fmla="*/ 8313683 w 8313683"/>
              <a:gd name="connsiteY2" fmla="*/ 2207173 h 2207173"/>
              <a:gd name="connsiteX3" fmla="*/ 0 w 8313683"/>
              <a:gd name="connsiteY3" fmla="*/ 2207173 h 2207173"/>
              <a:gd name="connsiteX4" fmla="*/ 0 w 8313683"/>
              <a:gd name="connsiteY4" fmla="*/ 0 h 2207173"/>
              <a:gd name="connsiteX0" fmla="*/ 0 w 8313683"/>
              <a:gd name="connsiteY0" fmla="*/ 2207173 h 2298613"/>
              <a:gd name="connsiteX1" fmla="*/ 0 w 8313683"/>
              <a:gd name="connsiteY1" fmla="*/ 0 h 2298613"/>
              <a:gd name="connsiteX2" fmla="*/ 8313683 w 8313683"/>
              <a:gd name="connsiteY2" fmla="*/ 0 h 2298613"/>
              <a:gd name="connsiteX3" fmla="*/ 8313683 w 8313683"/>
              <a:gd name="connsiteY3" fmla="*/ 2207173 h 2298613"/>
              <a:gd name="connsiteX4" fmla="*/ 91440 w 8313683"/>
              <a:gd name="connsiteY4" fmla="*/ 2298613 h 2298613"/>
              <a:gd name="connsiteX0" fmla="*/ 0 w 8313683"/>
              <a:gd name="connsiteY0" fmla="*/ 2207173 h 2207173"/>
              <a:gd name="connsiteX1" fmla="*/ 0 w 8313683"/>
              <a:gd name="connsiteY1" fmla="*/ 0 h 2207173"/>
              <a:gd name="connsiteX2" fmla="*/ 8313683 w 8313683"/>
              <a:gd name="connsiteY2" fmla="*/ 0 h 2207173"/>
              <a:gd name="connsiteX3" fmla="*/ 8313683 w 8313683"/>
              <a:gd name="connsiteY3" fmla="*/ 2207173 h 22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3683" h="2207173">
                <a:moveTo>
                  <a:pt x="0" y="2207173"/>
                </a:moveTo>
                <a:lnTo>
                  <a:pt x="0" y="0"/>
                </a:lnTo>
                <a:lnTo>
                  <a:pt x="8313683" y="0"/>
                </a:lnTo>
                <a:lnTo>
                  <a:pt x="8313683" y="220717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496A5B96-9932-1681-C4BA-F523BFB6B8BE}"/>
              </a:ext>
            </a:extLst>
          </p:cNvPr>
          <p:cNvSpPr/>
          <p:nvPr/>
        </p:nvSpPr>
        <p:spPr>
          <a:xfrm rot="16200000" flipV="1">
            <a:off x="6959351" y="2286399"/>
            <a:ext cx="3128282" cy="2467384"/>
          </a:xfrm>
          <a:custGeom>
            <a:avLst/>
            <a:gdLst>
              <a:gd name="connsiteX0" fmla="*/ 0 w 8313683"/>
              <a:gd name="connsiteY0" fmla="*/ 0 h 2207173"/>
              <a:gd name="connsiteX1" fmla="*/ 8313683 w 8313683"/>
              <a:gd name="connsiteY1" fmla="*/ 0 h 2207173"/>
              <a:gd name="connsiteX2" fmla="*/ 8313683 w 8313683"/>
              <a:gd name="connsiteY2" fmla="*/ 2207173 h 2207173"/>
              <a:gd name="connsiteX3" fmla="*/ 0 w 8313683"/>
              <a:gd name="connsiteY3" fmla="*/ 2207173 h 2207173"/>
              <a:gd name="connsiteX4" fmla="*/ 0 w 8313683"/>
              <a:gd name="connsiteY4" fmla="*/ 0 h 2207173"/>
              <a:gd name="connsiteX0" fmla="*/ 0 w 8313683"/>
              <a:gd name="connsiteY0" fmla="*/ 2207173 h 2298613"/>
              <a:gd name="connsiteX1" fmla="*/ 0 w 8313683"/>
              <a:gd name="connsiteY1" fmla="*/ 0 h 2298613"/>
              <a:gd name="connsiteX2" fmla="*/ 8313683 w 8313683"/>
              <a:gd name="connsiteY2" fmla="*/ 0 h 2298613"/>
              <a:gd name="connsiteX3" fmla="*/ 8313683 w 8313683"/>
              <a:gd name="connsiteY3" fmla="*/ 2207173 h 2298613"/>
              <a:gd name="connsiteX4" fmla="*/ 91440 w 8313683"/>
              <a:gd name="connsiteY4" fmla="*/ 2298613 h 2298613"/>
              <a:gd name="connsiteX0" fmla="*/ 0 w 8313683"/>
              <a:gd name="connsiteY0" fmla="*/ 2207173 h 2207173"/>
              <a:gd name="connsiteX1" fmla="*/ 0 w 8313683"/>
              <a:gd name="connsiteY1" fmla="*/ 0 h 2207173"/>
              <a:gd name="connsiteX2" fmla="*/ 8313683 w 8313683"/>
              <a:gd name="connsiteY2" fmla="*/ 0 h 2207173"/>
              <a:gd name="connsiteX3" fmla="*/ 8313683 w 8313683"/>
              <a:gd name="connsiteY3" fmla="*/ 2207173 h 22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3683" h="2207173">
                <a:moveTo>
                  <a:pt x="0" y="2207173"/>
                </a:moveTo>
                <a:lnTo>
                  <a:pt x="0" y="0"/>
                </a:lnTo>
                <a:lnTo>
                  <a:pt x="8313683" y="0"/>
                </a:lnTo>
                <a:lnTo>
                  <a:pt x="8313683" y="220717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73085DC-D92D-1B0B-E7C6-9E69B03653DB}"/>
              </a:ext>
            </a:extLst>
          </p:cNvPr>
          <p:cNvSpPr txBox="1"/>
          <p:nvPr/>
        </p:nvSpPr>
        <p:spPr>
          <a:xfrm>
            <a:off x="5305425" y="1740505"/>
            <a:ext cx="1752083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PART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FIVE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libaba PuHuiTi R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379528-0CA5-2B0A-9EBD-24FDD5F0AC6C}"/>
              </a:ext>
            </a:extLst>
          </p:cNvPr>
          <p:cNvSpPr txBox="1"/>
          <p:nvPr/>
        </p:nvSpPr>
        <p:spPr>
          <a:xfrm>
            <a:off x="5251902" y="4930343"/>
            <a:ext cx="1731236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职称申报答辩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DF6B0E-D84C-40F4-2ECA-A7EADCECA68F}"/>
              </a:ext>
            </a:extLst>
          </p:cNvPr>
          <p:cNvSpPr txBox="1"/>
          <p:nvPr/>
        </p:nvSpPr>
        <p:spPr>
          <a:xfrm>
            <a:off x="3039067" y="2557890"/>
            <a:ext cx="6113864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9600" dirty="0">
                <a:solidFill>
                  <a:prstClr val="white"/>
                </a:solidFill>
                <a:latin typeface="OPPOSans H"/>
                <a:ea typeface="OPPOSans H"/>
              </a:rPr>
              <a:t>发表的论文</a:t>
            </a:r>
            <a:endParaRPr kumimoji="1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AE3702-40F7-6942-D829-2B5904E9D614}"/>
              </a:ext>
            </a:extLst>
          </p:cNvPr>
          <p:cNvSpPr txBox="1"/>
          <p:nvPr/>
        </p:nvSpPr>
        <p:spPr>
          <a:xfrm>
            <a:off x="3080734" y="4092329"/>
            <a:ext cx="595709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PAPERS PUBLISHED</a:t>
            </a:r>
          </a:p>
        </p:txBody>
      </p:sp>
    </p:spTree>
    <p:extLst>
      <p:ext uri="{BB962C8B-B14F-4D97-AF65-F5344CB8AC3E}">
        <p14:creationId xmlns:p14="http://schemas.microsoft.com/office/powerpoint/2010/main" val="2475194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EEACBF4-F283-8E5D-1A03-DDD0AB221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400" y="427578"/>
            <a:ext cx="2662942" cy="530901"/>
          </a:xfrm>
        </p:spPr>
        <p:txBody>
          <a:bodyPr/>
          <a:lstStyle/>
          <a:p>
            <a:pPr algn="ctr"/>
            <a:r>
              <a:rPr lang="zh-CN" altLang="en-US" dirty="0"/>
              <a:t>发表论文情况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3181C1-B922-0521-881F-C6CAB86958E4}"/>
              </a:ext>
            </a:extLst>
          </p:cNvPr>
          <p:cNvSpPr/>
          <p:nvPr/>
        </p:nvSpPr>
        <p:spPr>
          <a:xfrm>
            <a:off x="4429760" y="1731829"/>
            <a:ext cx="3332480" cy="242395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8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  <a:effectLst>
            <a:outerShdw blurRad="190500" algn="ctr" rotWithShape="0">
              <a:schemeClr val="accent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0FCFCC3-4DC7-C25F-AD46-77F4375777F0}"/>
              </a:ext>
            </a:extLst>
          </p:cNvPr>
          <p:cNvSpPr/>
          <p:nvPr/>
        </p:nvSpPr>
        <p:spPr>
          <a:xfrm>
            <a:off x="8197659" y="1731829"/>
            <a:ext cx="3332480" cy="242395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8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  <a:effectLst>
            <a:outerShdw blurRad="190500" algn="ctr" rotWithShape="0">
              <a:schemeClr val="accent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3420D9-E5F2-D6AB-AC70-BDA8F6B4CD26}"/>
              </a:ext>
            </a:extLst>
          </p:cNvPr>
          <p:cNvSpPr/>
          <p:nvPr/>
        </p:nvSpPr>
        <p:spPr>
          <a:xfrm>
            <a:off x="661861" y="1731829"/>
            <a:ext cx="3332480" cy="242395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8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  <a:effectLst>
            <a:outerShdw blurRad="190500" algn="ctr" rotWithShape="0">
              <a:schemeClr val="accent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92">
            <a:extLst>
              <a:ext uri="{FF2B5EF4-FFF2-40B4-BE49-F238E27FC236}">
                <a16:creationId xmlns:a16="http://schemas.microsoft.com/office/drawing/2014/main" id="{D3182C76-252B-77E9-CCD9-CADC9AB78EAC}"/>
              </a:ext>
            </a:extLst>
          </p:cNvPr>
          <p:cNvSpPr/>
          <p:nvPr/>
        </p:nvSpPr>
        <p:spPr>
          <a:xfrm>
            <a:off x="661861" y="4155783"/>
            <a:ext cx="3332480" cy="1869715"/>
          </a:xfrm>
          <a:custGeom>
            <a:avLst/>
            <a:gdLst>
              <a:gd name="connsiteX0" fmla="*/ 0 w 3332480"/>
              <a:gd name="connsiteY0" fmla="*/ 0 h 1869715"/>
              <a:gd name="connsiteX1" fmla="*/ 3332480 w 3332480"/>
              <a:gd name="connsiteY1" fmla="*/ 0 h 1869715"/>
              <a:gd name="connsiteX2" fmla="*/ 3332480 w 3332480"/>
              <a:gd name="connsiteY2" fmla="*/ 1869715 h 1869715"/>
              <a:gd name="connsiteX3" fmla="*/ 0 w 3332480"/>
              <a:gd name="connsiteY3" fmla="*/ 1869715 h 1869715"/>
              <a:gd name="connsiteX4" fmla="*/ 0 w 3332480"/>
              <a:gd name="connsiteY4" fmla="*/ 0 h 1869715"/>
              <a:gd name="connsiteX0-1" fmla="*/ 3332480 w 3423920"/>
              <a:gd name="connsiteY0-2" fmla="*/ 0 h 1869715"/>
              <a:gd name="connsiteX1-3" fmla="*/ 3332480 w 3423920"/>
              <a:gd name="connsiteY1-4" fmla="*/ 1869715 h 1869715"/>
              <a:gd name="connsiteX2-5" fmla="*/ 0 w 3423920"/>
              <a:gd name="connsiteY2-6" fmla="*/ 1869715 h 1869715"/>
              <a:gd name="connsiteX3-7" fmla="*/ 0 w 3423920"/>
              <a:gd name="connsiteY3-8" fmla="*/ 0 h 1869715"/>
              <a:gd name="connsiteX4-9" fmla="*/ 3423920 w 3423920"/>
              <a:gd name="connsiteY4-10" fmla="*/ 91440 h 1869715"/>
              <a:gd name="connsiteX0-11" fmla="*/ 3332480 w 3679900"/>
              <a:gd name="connsiteY0-12" fmla="*/ 0 h 1869715"/>
              <a:gd name="connsiteX1-13" fmla="*/ 3332480 w 3679900"/>
              <a:gd name="connsiteY1-14" fmla="*/ 1869715 h 1869715"/>
              <a:gd name="connsiteX2-15" fmla="*/ 0 w 3679900"/>
              <a:gd name="connsiteY2-16" fmla="*/ 1869715 h 1869715"/>
              <a:gd name="connsiteX3-17" fmla="*/ 0 w 3679900"/>
              <a:gd name="connsiteY3-18" fmla="*/ 0 h 1869715"/>
              <a:gd name="connsiteX4-19" fmla="*/ 3423920 w 3679900"/>
              <a:gd name="connsiteY4-20" fmla="*/ 91440 h 1869715"/>
              <a:gd name="connsiteX5" fmla="*/ 3432087 w 3679900"/>
              <a:gd name="connsiteY5" fmla="*/ 98580 h 1869715"/>
              <a:gd name="connsiteX0-21" fmla="*/ 3332480 w 3423920"/>
              <a:gd name="connsiteY0-22" fmla="*/ 0 h 1869715"/>
              <a:gd name="connsiteX1-23" fmla="*/ 3332480 w 3423920"/>
              <a:gd name="connsiteY1-24" fmla="*/ 1869715 h 1869715"/>
              <a:gd name="connsiteX2-25" fmla="*/ 0 w 3423920"/>
              <a:gd name="connsiteY2-26" fmla="*/ 1869715 h 1869715"/>
              <a:gd name="connsiteX3-27" fmla="*/ 0 w 3423920"/>
              <a:gd name="connsiteY3-28" fmla="*/ 0 h 1869715"/>
              <a:gd name="connsiteX4-29" fmla="*/ 3423920 w 3423920"/>
              <a:gd name="connsiteY4-30" fmla="*/ 91440 h 1869715"/>
              <a:gd name="connsiteX0-31" fmla="*/ 3332480 w 3332480"/>
              <a:gd name="connsiteY0-32" fmla="*/ 0 h 1869715"/>
              <a:gd name="connsiteX1-33" fmla="*/ 3332480 w 3332480"/>
              <a:gd name="connsiteY1-34" fmla="*/ 1869715 h 1869715"/>
              <a:gd name="connsiteX2-35" fmla="*/ 0 w 3332480"/>
              <a:gd name="connsiteY2-36" fmla="*/ 1869715 h 1869715"/>
              <a:gd name="connsiteX3-37" fmla="*/ 0 w 3332480"/>
              <a:gd name="connsiteY3-38" fmla="*/ 0 h 18697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32480" h="1869715">
                <a:moveTo>
                  <a:pt x="3332480" y="0"/>
                </a:moveTo>
                <a:lnTo>
                  <a:pt x="3332480" y="1869715"/>
                </a:lnTo>
                <a:lnTo>
                  <a:pt x="0" y="1869715"/>
                </a:lnTo>
                <a:lnTo>
                  <a:pt x="0" y="0"/>
                </a:lnTo>
              </a:path>
            </a:pathLst>
          </a:custGeom>
          <a:gradFill>
            <a:gsLst>
              <a:gs pos="100000">
                <a:schemeClr val="accent1">
                  <a:alpha val="51000"/>
                </a:schemeClr>
              </a:gs>
              <a:gs pos="0">
                <a:schemeClr val="accent1"/>
              </a:gs>
            </a:gsLst>
            <a:lin ang="16200000" scaled="1"/>
          </a:gradFill>
          <a:ln w="10927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61" tIns="3180" rIns="6361" bIns="318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49">
            <a:extLst>
              <a:ext uri="{FF2B5EF4-FFF2-40B4-BE49-F238E27FC236}">
                <a16:creationId xmlns:a16="http://schemas.microsoft.com/office/drawing/2014/main" id="{C65FCE83-FD31-8AF5-ABD5-F9D7FF85B12C}"/>
              </a:ext>
            </a:extLst>
          </p:cNvPr>
          <p:cNvSpPr txBox="1"/>
          <p:nvPr/>
        </p:nvSpPr>
        <p:spPr>
          <a:xfrm>
            <a:off x="1033723" y="4815338"/>
            <a:ext cx="2549829" cy="9644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在这里输入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论文的主要内容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若字数太多酌情先删减文案再缩小字号</a:t>
            </a:r>
          </a:p>
        </p:txBody>
      </p:sp>
      <p:sp>
        <p:nvSpPr>
          <p:cNvPr id="8" name="文本框 51">
            <a:extLst>
              <a:ext uri="{FF2B5EF4-FFF2-40B4-BE49-F238E27FC236}">
                <a16:creationId xmlns:a16="http://schemas.microsoft.com/office/drawing/2014/main" id="{D7723F2A-5BCD-C124-DBC5-FEF26296106D}"/>
              </a:ext>
            </a:extLst>
          </p:cNvPr>
          <p:cNvSpPr txBox="1"/>
          <p:nvPr/>
        </p:nvSpPr>
        <p:spPr>
          <a:xfrm>
            <a:off x="989086" y="4379328"/>
            <a:ext cx="2678031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在这里输入论文题目</a:t>
            </a:r>
          </a:p>
        </p:txBody>
      </p:sp>
      <p:sp>
        <p:nvSpPr>
          <p:cNvPr id="9" name="矩形 92">
            <a:extLst>
              <a:ext uri="{FF2B5EF4-FFF2-40B4-BE49-F238E27FC236}">
                <a16:creationId xmlns:a16="http://schemas.microsoft.com/office/drawing/2014/main" id="{567D07C7-00BC-3146-B112-37F168157940}"/>
              </a:ext>
            </a:extLst>
          </p:cNvPr>
          <p:cNvSpPr/>
          <p:nvPr/>
        </p:nvSpPr>
        <p:spPr>
          <a:xfrm>
            <a:off x="4429760" y="4108514"/>
            <a:ext cx="3332480" cy="1869715"/>
          </a:xfrm>
          <a:custGeom>
            <a:avLst/>
            <a:gdLst>
              <a:gd name="connsiteX0" fmla="*/ 0 w 3332480"/>
              <a:gd name="connsiteY0" fmla="*/ 0 h 1869715"/>
              <a:gd name="connsiteX1" fmla="*/ 3332480 w 3332480"/>
              <a:gd name="connsiteY1" fmla="*/ 0 h 1869715"/>
              <a:gd name="connsiteX2" fmla="*/ 3332480 w 3332480"/>
              <a:gd name="connsiteY2" fmla="*/ 1869715 h 1869715"/>
              <a:gd name="connsiteX3" fmla="*/ 0 w 3332480"/>
              <a:gd name="connsiteY3" fmla="*/ 1869715 h 1869715"/>
              <a:gd name="connsiteX4" fmla="*/ 0 w 3332480"/>
              <a:gd name="connsiteY4" fmla="*/ 0 h 1869715"/>
              <a:gd name="connsiteX0-1" fmla="*/ 3332480 w 3423920"/>
              <a:gd name="connsiteY0-2" fmla="*/ 0 h 1869715"/>
              <a:gd name="connsiteX1-3" fmla="*/ 3332480 w 3423920"/>
              <a:gd name="connsiteY1-4" fmla="*/ 1869715 h 1869715"/>
              <a:gd name="connsiteX2-5" fmla="*/ 0 w 3423920"/>
              <a:gd name="connsiteY2-6" fmla="*/ 1869715 h 1869715"/>
              <a:gd name="connsiteX3-7" fmla="*/ 0 w 3423920"/>
              <a:gd name="connsiteY3-8" fmla="*/ 0 h 1869715"/>
              <a:gd name="connsiteX4-9" fmla="*/ 3423920 w 3423920"/>
              <a:gd name="connsiteY4-10" fmla="*/ 91440 h 1869715"/>
              <a:gd name="connsiteX0-11" fmla="*/ 3332480 w 3679900"/>
              <a:gd name="connsiteY0-12" fmla="*/ 0 h 1869715"/>
              <a:gd name="connsiteX1-13" fmla="*/ 3332480 w 3679900"/>
              <a:gd name="connsiteY1-14" fmla="*/ 1869715 h 1869715"/>
              <a:gd name="connsiteX2-15" fmla="*/ 0 w 3679900"/>
              <a:gd name="connsiteY2-16" fmla="*/ 1869715 h 1869715"/>
              <a:gd name="connsiteX3-17" fmla="*/ 0 w 3679900"/>
              <a:gd name="connsiteY3-18" fmla="*/ 0 h 1869715"/>
              <a:gd name="connsiteX4-19" fmla="*/ 3423920 w 3679900"/>
              <a:gd name="connsiteY4-20" fmla="*/ 91440 h 1869715"/>
              <a:gd name="connsiteX5" fmla="*/ 3432087 w 3679900"/>
              <a:gd name="connsiteY5" fmla="*/ 98580 h 1869715"/>
              <a:gd name="connsiteX0-21" fmla="*/ 3332480 w 3423920"/>
              <a:gd name="connsiteY0-22" fmla="*/ 0 h 1869715"/>
              <a:gd name="connsiteX1-23" fmla="*/ 3332480 w 3423920"/>
              <a:gd name="connsiteY1-24" fmla="*/ 1869715 h 1869715"/>
              <a:gd name="connsiteX2-25" fmla="*/ 0 w 3423920"/>
              <a:gd name="connsiteY2-26" fmla="*/ 1869715 h 1869715"/>
              <a:gd name="connsiteX3-27" fmla="*/ 0 w 3423920"/>
              <a:gd name="connsiteY3-28" fmla="*/ 0 h 1869715"/>
              <a:gd name="connsiteX4-29" fmla="*/ 3423920 w 3423920"/>
              <a:gd name="connsiteY4-30" fmla="*/ 91440 h 1869715"/>
              <a:gd name="connsiteX0-31" fmla="*/ 3332480 w 3332480"/>
              <a:gd name="connsiteY0-32" fmla="*/ 0 h 1869715"/>
              <a:gd name="connsiteX1-33" fmla="*/ 3332480 w 3332480"/>
              <a:gd name="connsiteY1-34" fmla="*/ 1869715 h 1869715"/>
              <a:gd name="connsiteX2-35" fmla="*/ 0 w 3332480"/>
              <a:gd name="connsiteY2-36" fmla="*/ 1869715 h 1869715"/>
              <a:gd name="connsiteX3-37" fmla="*/ 0 w 3332480"/>
              <a:gd name="connsiteY3-38" fmla="*/ 0 h 18697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32480" h="1869715">
                <a:moveTo>
                  <a:pt x="3332480" y="0"/>
                </a:moveTo>
                <a:lnTo>
                  <a:pt x="3332480" y="1869715"/>
                </a:lnTo>
                <a:lnTo>
                  <a:pt x="0" y="1869715"/>
                </a:lnTo>
                <a:lnTo>
                  <a:pt x="0" y="0"/>
                </a:lnTo>
              </a:path>
            </a:pathLst>
          </a:custGeom>
          <a:gradFill>
            <a:gsLst>
              <a:gs pos="100000">
                <a:schemeClr val="accent1">
                  <a:alpha val="51000"/>
                </a:schemeClr>
              </a:gs>
              <a:gs pos="0">
                <a:schemeClr val="accent1"/>
              </a:gs>
            </a:gsLst>
            <a:lin ang="16200000" scaled="1"/>
          </a:gradFill>
          <a:ln w="10927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61" tIns="3180" rIns="6361" bIns="318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53">
            <a:extLst>
              <a:ext uri="{FF2B5EF4-FFF2-40B4-BE49-F238E27FC236}">
                <a16:creationId xmlns:a16="http://schemas.microsoft.com/office/drawing/2014/main" id="{BAD8C7A8-9F6D-69BE-0326-96EDFC7EEC70}"/>
              </a:ext>
            </a:extLst>
          </p:cNvPr>
          <p:cNvSpPr txBox="1"/>
          <p:nvPr/>
        </p:nvSpPr>
        <p:spPr>
          <a:xfrm>
            <a:off x="4801622" y="4815338"/>
            <a:ext cx="2549829" cy="9644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在这里输入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论文的主要内容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若字数太多酌情先删减文案再缩小字号</a:t>
            </a:r>
          </a:p>
        </p:txBody>
      </p:sp>
      <p:sp>
        <p:nvSpPr>
          <p:cNvPr id="11" name="文本框 54">
            <a:extLst>
              <a:ext uri="{FF2B5EF4-FFF2-40B4-BE49-F238E27FC236}">
                <a16:creationId xmlns:a16="http://schemas.microsoft.com/office/drawing/2014/main" id="{EF42C652-4E74-13FF-E24A-3747303AACD6}"/>
              </a:ext>
            </a:extLst>
          </p:cNvPr>
          <p:cNvSpPr txBox="1"/>
          <p:nvPr/>
        </p:nvSpPr>
        <p:spPr>
          <a:xfrm>
            <a:off x="4900796" y="4379329"/>
            <a:ext cx="2390408" cy="39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dist">
              <a:defRPr sz="2400">
                <a:gradFill flip="none" rotWithShape="1">
                  <a:gsLst>
                    <a:gs pos="3000">
                      <a:schemeClr val="accent2">
                        <a:lumMod val="60000"/>
                        <a:lumOff val="40000"/>
                      </a:schemeClr>
                    </a:gs>
                    <a:gs pos="69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在这里输入论文题目</a:t>
            </a:r>
          </a:p>
        </p:txBody>
      </p:sp>
      <p:sp>
        <p:nvSpPr>
          <p:cNvPr id="12" name="矩形 92">
            <a:extLst>
              <a:ext uri="{FF2B5EF4-FFF2-40B4-BE49-F238E27FC236}">
                <a16:creationId xmlns:a16="http://schemas.microsoft.com/office/drawing/2014/main" id="{0824EA1C-DEF4-F0D6-5E12-FD2F6DA581F2}"/>
              </a:ext>
            </a:extLst>
          </p:cNvPr>
          <p:cNvSpPr/>
          <p:nvPr/>
        </p:nvSpPr>
        <p:spPr>
          <a:xfrm>
            <a:off x="8197659" y="4108514"/>
            <a:ext cx="3332480" cy="1869715"/>
          </a:xfrm>
          <a:custGeom>
            <a:avLst/>
            <a:gdLst>
              <a:gd name="connsiteX0" fmla="*/ 0 w 3332480"/>
              <a:gd name="connsiteY0" fmla="*/ 0 h 1869715"/>
              <a:gd name="connsiteX1" fmla="*/ 3332480 w 3332480"/>
              <a:gd name="connsiteY1" fmla="*/ 0 h 1869715"/>
              <a:gd name="connsiteX2" fmla="*/ 3332480 w 3332480"/>
              <a:gd name="connsiteY2" fmla="*/ 1869715 h 1869715"/>
              <a:gd name="connsiteX3" fmla="*/ 0 w 3332480"/>
              <a:gd name="connsiteY3" fmla="*/ 1869715 h 1869715"/>
              <a:gd name="connsiteX4" fmla="*/ 0 w 3332480"/>
              <a:gd name="connsiteY4" fmla="*/ 0 h 1869715"/>
              <a:gd name="connsiteX0-1" fmla="*/ 3332480 w 3423920"/>
              <a:gd name="connsiteY0-2" fmla="*/ 0 h 1869715"/>
              <a:gd name="connsiteX1-3" fmla="*/ 3332480 w 3423920"/>
              <a:gd name="connsiteY1-4" fmla="*/ 1869715 h 1869715"/>
              <a:gd name="connsiteX2-5" fmla="*/ 0 w 3423920"/>
              <a:gd name="connsiteY2-6" fmla="*/ 1869715 h 1869715"/>
              <a:gd name="connsiteX3-7" fmla="*/ 0 w 3423920"/>
              <a:gd name="connsiteY3-8" fmla="*/ 0 h 1869715"/>
              <a:gd name="connsiteX4-9" fmla="*/ 3423920 w 3423920"/>
              <a:gd name="connsiteY4-10" fmla="*/ 91440 h 1869715"/>
              <a:gd name="connsiteX0-11" fmla="*/ 3332480 w 3679900"/>
              <a:gd name="connsiteY0-12" fmla="*/ 0 h 1869715"/>
              <a:gd name="connsiteX1-13" fmla="*/ 3332480 w 3679900"/>
              <a:gd name="connsiteY1-14" fmla="*/ 1869715 h 1869715"/>
              <a:gd name="connsiteX2-15" fmla="*/ 0 w 3679900"/>
              <a:gd name="connsiteY2-16" fmla="*/ 1869715 h 1869715"/>
              <a:gd name="connsiteX3-17" fmla="*/ 0 w 3679900"/>
              <a:gd name="connsiteY3-18" fmla="*/ 0 h 1869715"/>
              <a:gd name="connsiteX4-19" fmla="*/ 3423920 w 3679900"/>
              <a:gd name="connsiteY4-20" fmla="*/ 91440 h 1869715"/>
              <a:gd name="connsiteX5" fmla="*/ 3432087 w 3679900"/>
              <a:gd name="connsiteY5" fmla="*/ 98580 h 1869715"/>
              <a:gd name="connsiteX0-21" fmla="*/ 3332480 w 3423920"/>
              <a:gd name="connsiteY0-22" fmla="*/ 0 h 1869715"/>
              <a:gd name="connsiteX1-23" fmla="*/ 3332480 w 3423920"/>
              <a:gd name="connsiteY1-24" fmla="*/ 1869715 h 1869715"/>
              <a:gd name="connsiteX2-25" fmla="*/ 0 w 3423920"/>
              <a:gd name="connsiteY2-26" fmla="*/ 1869715 h 1869715"/>
              <a:gd name="connsiteX3-27" fmla="*/ 0 w 3423920"/>
              <a:gd name="connsiteY3-28" fmla="*/ 0 h 1869715"/>
              <a:gd name="connsiteX4-29" fmla="*/ 3423920 w 3423920"/>
              <a:gd name="connsiteY4-30" fmla="*/ 91440 h 1869715"/>
              <a:gd name="connsiteX0-31" fmla="*/ 3332480 w 3332480"/>
              <a:gd name="connsiteY0-32" fmla="*/ 0 h 1869715"/>
              <a:gd name="connsiteX1-33" fmla="*/ 3332480 w 3332480"/>
              <a:gd name="connsiteY1-34" fmla="*/ 1869715 h 1869715"/>
              <a:gd name="connsiteX2-35" fmla="*/ 0 w 3332480"/>
              <a:gd name="connsiteY2-36" fmla="*/ 1869715 h 1869715"/>
              <a:gd name="connsiteX3-37" fmla="*/ 0 w 3332480"/>
              <a:gd name="connsiteY3-38" fmla="*/ 0 h 18697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32480" h="1869715">
                <a:moveTo>
                  <a:pt x="3332480" y="0"/>
                </a:moveTo>
                <a:lnTo>
                  <a:pt x="3332480" y="1869715"/>
                </a:lnTo>
                <a:lnTo>
                  <a:pt x="0" y="1869715"/>
                </a:lnTo>
                <a:lnTo>
                  <a:pt x="0" y="0"/>
                </a:lnTo>
              </a:path>
            </a:pathLst>
          </a:custGeom>
          <a:gradFill>
            <a:gsLst>
              <a:gs pos="100000">
                <a:schemeClr val="accent1">
                  <a:alpha val="51000"/>
                </a:schemeClr>
              </a:gs>
              <a:gs pos="0">
                <a:schemeClr val="accent1"/>
              </a:gs>
            </a:gsLst>
            <a:lin ang="16200000" scaled="1"/>
          </a:gradFill>
          <a:ln w="10927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61" tIns="3180" rIns="6361" bIns="318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56">
            <a:extLst>
              <a:ext uri="{FF2B5EF4-FFF2-40B4-BE49-F238E27FC236}">
                <a16:creationId xmlns:a16="http://schemas.microsoft.com/office/drawing/2014/main" id="{C365944B-A564-0964-48F3-0EB58E2E9099}"/>
              </a:ext>
            </a:extLst>
          </p:cNvPr>
          <p:cNvSpPr txBox="1"/>
          <p:nvPr/>
        </p:nvSpPr>
        <p:spPr>
          <a:xfrm>
            <a:off x="8569521" y="4815338"/>
            <a:ext cx="2549829" cy="9644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/>
                <a:ea typeface="OPPOSans R"/>
                <a:cs typeface="OPPOSans R"/>
                <a:sym typeface="+mn-lt"/>
              </a:rPr>
              <a:t>在这里输入论文的主要内容若字数太多酌情先删减文案再缩小字号</a:t>
            </a:r>
          </a:p>
        </p:txBody>
      </p:sp>
      <p:sp>
        <p:nvSpPr>
          <p:cNvPr id="14" name="文本框 57">
            <a:extLst>
              <a:ext uri="{FF2B5EF4-FFF2-40B4-BE49-F238E27FC236}">
                <a16:creationId xmlns:a16="http://schemas.microsoft.com/office/drawing/2014/main" id="{97E046C6-DC14-EDFD-31AD-BA46C93B9CCD}"/>
              </a:ext>
            </a:extLst>
          </p:cNvPr>
          <p:cNvSpPr txBox="1"/>
          <p:nvPr/>
        </p:nvSpPr>
        <p:spPr>
          <a:xfrm>
            <a:off x="8608449" y="4379328"/>
            <a:ext cx="2510901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在这里输入论文题目</a:t>
            </a:r>
          </a:p>
        </p:txBody>
      </p:sp>
      <p:pic>
        <p:nvPicPr>
          <p:cNvPr id="15" name="图片 14" descr="桌子上的人&#10;&#10;低可信度描述已自动生成">
            <a:extLst>
              <a:ext uri="{FF2B5EF4-FFF2-40B4-BE49-F238E27FC236}">
                <a16:creationId xmlns:a16="http://schemas.microsoft.com/office/drawing/2014/main" id="{DE737768-7DDA-198F-2E6A-85BFA4E07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"/>
          <a:stretch>
            <a:fillRect/>
          </a:stretch>
        </p:blipFill>
        <p:spPr>
          <a:xfrm>
            <a:off x="805920" y="1867897"/>
            <a:ext cx="3044361" cy="2151818"/>
          </a:xfrm>
          <a:prstGeom prst="rect">
            <a:avLst/>
          </a:prstGeom>
          <a:ln w="19050">
            <a:noFill/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F9DD65A-FE09-3C89-802B-A72752E4A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>
            <a:fillRect/>
          </a:stretch>
        </p:blipFill>
        <p:spPr>
          <a:xfrm>
            <a:off x="4573819" y="1867897"/>
            <a:ext cx="3044361" cy="2151818"/>
          </a:xfrm>
          <a:prstGeom prst="rect">
            <a:avLst/>
          </a:prstGeom>
          <a:ln w="19050"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E4A2116-2ECA-D846-92FE-5D593CF6D2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82"/>
          <a:stretch>
            <a:fillRect/>
          </a:stretch>
        </p:blipFill>
        <p:spPr>
          <a:xfrm>
            <a:off x="8341718" y="1867897"/>
            <a:ext cx="3044361" cy="2151818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63051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>
            <a:extLst>
              <a:ext uri="{FF2B5EF4-FFF2-40B4-BE49-F238E27FC236}">
                <a16:creationId xmlns:a16="http://schemas.microsoft.com/office/drawing/2014/main" id="{D593A9D7-F49A-61E4-C100-C7CB92F89A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913" y="427038"/>
            <a:ext cx="2643739" cy="531812"/>
          </a:xfrm>
        </p:spPr>
        <p:txBody>
          <a:bodyPr/>
          <a:lstStyle/>
          <a:p>
            <a:pPr algn="ctr"/>
            <a:r>
              <a:rPr lang="zh-CN" altLang="en-US" dirty="0"/>
              <a:t>发表论文情况</a:t>
            </a:r>
          </a:p>
        </p:txBody>
      </p:sp>
      <p:pic>
        <p:nvPicPr>
          <p:cNvPr id="12" name="图片 11" descr="人在玩电脑&#10;&#10;中度可信度描述已自动生成">
            <a:extLst>
              <a:ext uri="{FF2B5EF4-FFF2-40B4-BE49-F238E27FC236}">
                <a16:creationId xmlns:a16="http://schemas.microsoft.com/office/drawing/2014/main" id="{4C30DD99-2A81-729E-9E18-4175BD5D1D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473" y="2013209"/>
            <a:ext cx="2743444" cy="4114800"/>
          </a:xfrm>
          <a:prstGeom prst="roundRect">
            <a:avLst>
              <a:gd name="adj" fmla="val 6813"/>
            </a:avLst>
          </a:prstGeom>
          <a:effectLst/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C79A686-5169-7867-1CE0-7BD6ADE753DD}"/>
              </a:ext>
            </a:extLst>
          </p:cNvPr>
          <p:cNvSpPr/>
          <p:nvPr/>
        </p:nvSpPr>
        <p:spPr>
          <a:xfrm>
            <a:off x="4717774" y="4021071"/>
            <a:ext cx="4399721" cy="18945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5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图片 15" descr="房间里的摆设布局&#10;&#10;低可信度描述已自动生成">
            <a:extLst>
              <a:ext uri="{FF2B5EF4-FFF2-40B4-BE49-F238E27FC236}">
                <a16:creationId xmlns:a16="http://schemas.microsoft.com/office/drawing/2014/main" id="{55EC5E34-6C4E-8D33-80DF-41ADE0ACAF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6" y="1437478"/>
            <a:ext cx="2746186" cy="4114800"/>
          </a:xfrm>
          <a:prstGeom prst="roundRect">
            <a:avLst>
              <a:gd name="adj" fmla="val 5757"/>
            </a:avLst>
          </a:prstGeom>
          <a:effectLst/>
        </p:spPr>
      </p:pic>
      <p:sp>
        <p:nvSpPr>
          <p:cNvPr id="19" name="文本框 7">
            <a:extLst>
              <a:ext uri="{FF2B5EF4-FFF2-40B4-BE49-F238E27FC236}">
                <a16:creationId xmlns:a16="http://schemas.microsoft.com/office/drawing/2014/main" id="{CFFD2155-49DB-16C2-4431-4EDCA8AE4FC6}"/>
              </a:ext>
            </a:extLst>
          </p:cNvPr>
          <p:cNvSpPr txBox="1"/>
          <p:nvPr/>
        </p:nvSpPr>
        <p:spPr>
          <a:xfrm>
            <a:off x="5081605" y="4362930"/>
            <a:ext cx="3406461" cy="30777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OPPOSans R" panose="00020600040101010101" charset="-122"/>
                <a:sym typeface="+mn-lt"/>
              </a:rPr>
              <a:t>在这里输入论文题目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30EEB3F-FD5F-92A7-6592-18AC05DEA8FE}"/>
              </a:ext>
            </a:extLst>
          </p:cNvPr>
          <p:cNvCxnSpPr>
            <a:cxnSpLocks/>
          </p:cNvCxnSpPr>
          <p:nvPr/>
        </p:nvCxnSpPr>
        <p:spPr>
          <a:xfrm>
            <a:off x="5081605" y="4754158"/>
            <a:ext cx="449888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AE2CF1EE-1EB0-670E-0895-80307AC9338C}"/>
              </a:ext>
            </a:extLst>
          </p:cNvPr>
          <p:cNvSpPr/>
          <p:nvPr/>
        </p:nvSpPr>
        <p:spPr>
          <a:xfrm>
            <a:off x="5081605" y="4843645"/>
            <a:ext cx="3664828" cy="93980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R" panose="00020600040101010101" charset="-122"/>
                <a:ea typeface="OPPOSans R" panose="00020600040101010101" charset="-122"/>
                <a:cs typeface="+mn-cs"/>
              </a:rPr>
              <a:t>在这里输入你的正文阐述与论文相关的具体内容，若字数太多酌情先删减文案，再缩小字号。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82BC38D-2681-2C58-9511-7307B8BE8E40}"/>
              </a:ext>
            </a:extLst>
          </p:cNvPr>
          <p:cNvSpPr/>
          <p:nvPr/>
        </p:nvSpPr>
        <p:spPr>
          <a:xfrm>
            <a:off x="3742229" y="1751891"/>
            <a:ext cx="4399721" cy="18945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5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文本框 7">
            <a:extLst>
              <a:ext uri="{FF2B5EF4-FFF2-40B4-BE49-F238E27FC236}">
                <a16:creationId xmlns:a16="http://schemas.microsoft.com/office/drawing/2014/main" id="{05D6A1FC-9C1E-EA2B-3CC2-4EC5B4AFAD7E}"/>
              </a:ext>
            </a:extLst>
          </p:cNvPr>
          <p:cNvSpPr txBox="1"/>
          <p:nvPr/>
        </p:nvSpPr>
        <p:spPr>
          <a:xfrm>
            <a:off x="4106060" y="2093750"/>
            <a:ext cx="3406461" cy="30777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OPPOSans R" panose="00020600040101010101" charset="-122"/>
                <a:sym typeface="+mn-lt"/>
              </a:rPr>
              <a:t>在这里输入论文题目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01F2848-18CC-44B8-77F1-45450549E75B}"/>
              </a:ext>
            </a:extLst>
          </p:cNvPr>
          <p:cNvCxnSpPr>
            <a:cxnSpLocks/>
          </p:cNvCxnSpPr>
          <p:nvPr/>
        </p:nvCxnSpPr>
        <p:spPr>
          <a:xfrm>
            <a:off x="4106060" y="2484978"/>
            <a:ext cx="449888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7BE726FA-A1D0-5266-A962-7033BB98611D}"/>
              </a:ext>
            </a:extLst>
          </p:cNvPr>
          <p:cNvSpPr/>
          <p:nvPr/>
        </p:nvSpPr>
        <p:spPr>
          <a:xfrm>
            <a:off x="4106060" y="2574465"/>
            <a:ext cx="3664828" cy="93980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R" panose="00020600040101010101" charset="-122"/>
                <a:ea typeface="OPPOSans R" panose="00020600040101010101" charset="-122"/>
                <a:cs typeface="+mn-cs"/>
              </a:rPr>
              <a:t>在这里输入你的正文阐述与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charset="-122"/>
                <a:ea typeface="OPPOSans R" panose="00020600040101010101" charset="-122"/>
              </a:rPr>
              <a:t>论文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R" panose="00020600040101010101" charset="-122"/>
                <a:ea typeface="OPPOSans R" panose="00020600040101010101" charset="-122"/>
                <a:cs typeface="+mn-cs"/>
              </a:rPr>
              <a:t>相关的具体内容，若字数太多酌情先删减文案，再缩小字号。</a:t>
            </a:r>
          </a:p>
        </p:txBody>
      </p:sp>
    </p:spTree>
    <p:extLst>
      <p:ext uri="{BB962C8B-B14F-4D97-AF65-F5344CB8AC3E}">
        <p14:creationId xmlns:p14="http://schemas.microsoft.com/office/powerpoint/2010/main" val="102079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929D442-CFB1-46CF-1582-60A6D4AAE1CC}"/>
              </a:ext>
            </a:extLst>
          </p:cNvPr>
          <p:cNvSpPr/>
          <p:nvPr/>
        </p:nvSpPr>
        <p:spPr>
          <a:xfrm>
            <a:off x="4744443" y="1342484"/>
            <a:ext cx="2703114" cy="52029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C060C8C-30AA-0EED-5965-0DA45B631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399" y="427578"/>
            <a:ext cx="2846901" cy="530901"/>
          </a:xfrm>
        </p:spPr>
        <p:txBody>
          <a:bodyPr/>
          <a:lstStyle/>
          <a:p>
            <a:r>
              <a:rPr lang="zh-CN" altLang="en-US" dirty="0"/>
              <a:t>代表论文介绍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1A2B6A-9E9B-8D44-9E1E-57EF0DC0CC4A}"/>
              </a:ext>
            </a:extLst>
          </p:cNvPr>
          <p:cNvSpPr txBox="1"/>
          <p:nvPr/>
        </p:nvSpPr>
        <p:spPr>
          <a:xfrm>
            <a:off x="5150055" y="1417965"/>
            <a:ext cx="189189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white"/>
                </a:solidFill>
                <a:latin typeface="OPPOSans H"/>
                <a:ea typeface="OPPOSans H"/>
              </a:rPr>
              <a:t>主要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研究内容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D2115F9-3C42-5A10-A3DF-80CE3E165F35}"/>
              </a:ext>
            </a:extLst>
          </p:cNvPr>
          <p:cNvSpPr/>
          <p:nvPr/>
        </p:nvSpPr>
        <p:spPr>
          <a:xfrm>
            <a:off x="1401918" y="2176664"/>
            <a:ext cx="2459828" cy="2765919"/>
          </a:xfrm>
          <a:prstGeom prst="roundRect">
            <a:avLst>
              <a:gd name="adj" fmla="val 7883"/>
            </a:avLst>
          </a:prstGeom>
          <a:gradFill flip="none" rotWithShape="1">
            <a:gsLst>
              <a:gs pos="0">
                <a:schemeClr val="accent1">
                  <a:lumMod val="91000"/>
                  <a:lumOff val="9000"/>
                </a:schemeClr>
              </a:gs>
              <a:gs pos="85000">
                <a:schemeClr val="accent1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0162E9E-959C-5B8C-446F-1284C11BAC19}"/>
              </a:ext>
            </a:extLst>
          </p:cNvPr>
          <p:cNvSpPr/>
          <p:nvPr/>
        </p:nvSpPr>
        <p:spPr>
          <a:xfrm>
            <a:off x="1401917" y="2176664"/>
            <a:ext cx="2459829" cy="3548106"/>
          </a:xfrm>
          <a:custGeom>
            <a:avLst/>
            <a:gdLst>
              <a:gd name="connsiteX0" fmla="*/ 2302137 w 2765506"/>
              <a:gd name="connsiteY0" fmla="*/ 0 h 5045815"/>
              <a:gd name="connsiteX1" fmla="*/ 2597905 w 2765506"/>
              <a:gd name="connsiteY1" fmla="*/ 0 h 5045815"/>
              <a:gd name="connsiteX2" fmla="*/ 2765506 w 2765506"/>
              <a:gd name="connsiteY2" fmla="*/ 167601 h 5045815"/>
              <a:gd name="connsiteX3" fmla="*/ 2765506 w 2765506"/>
              <a:gd name="connsiteY3" fmla="*/ 4878213 h 5045815"/>
              <a:gd name="connsiteX4" fmla="*/ 2597905 w 2765506"/>
              <a:gd name="connsiteY4" fmla="*/ 5045815 h 5045815"/>
              <a:gd name="connsiteX5" fmla="*/ 167602 w 2765506"/>
              <a:gd name="connsiteY5" fmla="*/ 5045815 h 5045815"/>
              <a:gd name="connsiteX6" fmla="*/ 0 w 2765506"/>
              <a:gd name="connsiteY6" fmla="*/ 4878213 h 5045815"/>
              <a:gd name="connsiteX7" fmla="*/ 0 w 2765506"/>
              <a:gd name="connsiteY7" fmla="*/ 953549 h 5045815"/>
              <a:gd name="connsiteX8" fmla="*/ 167602 w 2765506"/>
              <a:gd name="connsiteY8" fmla="*/ 785947 h 5045815"/>
              <a:gd name="connsiteX9" fmla="*/ 1613798 w 2765506"/>
              <a:gd name="connsiteY9" fmla="*/ 785947 h 5045815"/>
              <a:gd name="connsiteX10" fmla="*/ 1756005 w 2765506"/>
              <a:gd name="connsiteY10" fmla="*/ 707226 h 5045815"/>
              <a:gd name="connsiteX11" fmla="*/ 2140726 w 2765506"/>
              <a:gd name="connsiteY11" fmla="*/ 93958 h 5045815"/>
              <a:gd name="connsiteX12" fmla="*/ 2261071 w 2765506"/>
              <a:gd name="connsiteY12" fmla="*/ 5216 h 50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5506" h="5045815">
                <a:moveTo>
                  <a:pt x="2302137" y="0"/>
                </a:moveTo>
                <a:lnTo>
                  <a:pt x="2597905" y="0"/>
                </a:lnTo>
                <a:cubicBezTo>
                  <a:pt x="2690594" y="0"/>
                  <a:pt x="2765506" y="74912"/>
                  <a:pt x="2765506" y="167601"/>
                </a:cubicBezTo>
                <a:lnTo>
                  <a:pt x="2765506" y="4878213"/>
                </a:lnTo>
                <a:cubicBezTo>
                  <a:pt x="2765506" y="4970901"/>
                  <a:pt x="2690594" y="5045815"/>
                  <a:pt x="2597905" y="5045815"/>
                </a:cubicBezTo>
                <a:lnTo>
                  <a:pt x="167602" y="5045815"/>
                </a:lnTo>
                <a:cubicBezTo>
                  <a:pt x="74914" y="5045815"/>
                  <a:pt x="0" y="4970901"/>
                  <a:pt x="0" y="4878213"/>
                </a:cubicBezTo>
                <a:lnTo>
                  <a:pt x="0" y="953549"/>
                </a:lnTo>
                <a:cubicBezTo>
                  <a:pt x="0" y="860861"/>
                  <a:pt x="74914" y="785947"/>
                  <a:pt x="167602" y="785947"/>
                </a:cubicBezTo>
                <a:lnTo>
                  <a:pt x="1613798" y="785947"/>
                </a:lnTo>
                <a:cubicBezTo>
                  <a:pt x="1670934" y="785947"/>
                  <a:pt x="1725532" y="756745"/>
                  <a:pt x="1756005" y="707226"/>
                </a:cubicBezTo>
                <a:lnTo>
                  <a:pt x="2140726" y="93958"/>
                </a:lnTo>
                <a:cubicBezTo>
                  <a:pt x="2168343" y="49200"/>
                  <a:pt x="2211671" y="18013"/>
                  <a:pt x="2261071" y="5216"/>
                </a:cubicBezTo>
                <a:close/>
              </a:path>
            </a:pathLst>
          </a:custGeom>
          <a:solidFill>
            <a:schemeClr val="bg1"/>
          </a:solidFill>
          <a:ln w="22225" cap="flat">
            <a:gradFill flip="none" rotWithShape="1">
              <a:gsLst>
                <a:gs pos="100000">
                  <a:schemeClr val="accent1"/>
                </a:gs>
                <a:gs pos="0">
                  <a:schemeClr val="accent1"/>
                </a:gs>
              </a:gsLst>
              <a:lin ang="5400000" scaled="0"/>
              <a:tileRect/>
            </a:gradFill>
            <a:prstDash val="solid"/>
            <a:miter/>
          </a:ln>
          <a:effectLst>
            <a:outerShdw blurRad="228600" dist="114300" dir="7200000" sx="97000" sy="97000" algn="t" rotWithShape="0">
              <a:schemeClr val="accent1">
                <a:lumMod val="50000"/>
                <a:alpha val="17000"/>
              </a:schemeClr>
            </a:outerShdw>
            <a:reflection blurRad="6350" stA="50000" endA="300" endPos="12000" dist="50800" dir="5400000" sy="-100000" algn="bl" rotWithShape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647C0B-C446-58EC-5D03-4AAF25C94E0C}"/>
              </a:ext>
            </a:extLst>
          </p:cNvPr>
          <p:cNvSpPr txBox="1"/>
          <p:nvPr/>
        </p:nvSpPr>
        <p:spPr>
          <a:xfrm>
            <a:off x="1679519" y="2347222"/>
            <a:ext cx="115736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研究内容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2C10914-FB6F-538E-B155-810DFD401D32}"/>
              </a:ext>
            </a:extLst>
          </p:cNvPr>
          <p:cNvSpPr/>
          <p:nvPr/>
        </p:nvSpPr>
        <p:spPr>
          <a:xfrm>
            <a:off x="4866087" y="2176664"/>
            <a:ext cx="2459828" cy="2765919"/>
          </a:xfrm>
          <a:prstGeom prst="roundRect">
            <a:avLst>
              <a:gd name="adj" fmla="val 7883"/>
            </a:avLst>
          </a:prstGeom>
          <a:gradFill flip="none" rotWithShape="1">
            <a:gsLst>
              <a:gs pos="0">
                <a:schemeClr val="accent1">
                  <a:lumMod val="91000"/>
                  <a:lumOff val="9000"/>
                </a:schemeClr>
              </a:gs>
              <a:gs pos="85000">
                <a:schemeClr val="accent1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C95B3CE9-3897-57B6-4198-758DFBFEF92F}"/>
              </a:ext>
            </a:extLst>
          </p:cNvPr>
          <p:cNvSpPr/>
          <p:nvPr/>
        </p:nvSpPr>
        <p:spPr>
          <a:xfrm>
            <a:off x="4866086" y="2176664"/>
            <a:ext cx="2459829" cy="3548106"/>
          </a:xfrm>
          <a:custGeom>
            <a:avLst/>
            <a:gdLst>
              <a:gd name="connsiteX0" fmla="*/ 2302137 w 2765506"/>
              <a:gd name="connsiteY0" fmla="*/ 0 h 5045815"/>
              <a:gd name="connsiteX1" fmla="*/ 2597905 w 2765506"/>
              <a:gd name="connsiteY1" fmla="*/ 0 h 5045815"/>
              <a:gd name="connsiteX2" fmla="*/ 2765506 w 2765506"/>
              <a:gd name="connsiteY2" fmla="*/ 167601 h 5045815"/>
              <a:gd name="connsiteX3" fmla="*/ 2765506 w 2765506"/>
              <a:gd name="connsiteY3" fmla="*/ 4878213 h 5045815"/>
              <a:gd name="connsiteX4" fmla="*/ 2597905 w 2765506"/>
              <a:gd name="connsiteY4" fmla="*/ 5045815 h 5045815"/>
              <a:gd name="connsiteX5" fmla="*/ 167602 w 2765506"/>
              <a:gd name="connsiteY5" fmla="*/ 5045815 h 5045815"/>
              <a:gd name="connsiteX6" fmla="*/ 0 w 2765506"/>
              <a:gd name="connsiteY6" fmla="*/ 4878213 h 5045815"/>
              <a:gd name="connsiteX7" fmla="*/ 0 w 2765506"/>
              <a:gd name="connsiteY7" fmla="*/ 953549 h 5045815"/>
              <a:gd name="connsiteX8" fmla="*/ 167602 w 2765506"/>
              <a:gd name="connsiteY8" fmla="*/ 785947 h 5045815"/>
              <a:gd name="connsiteX9" fmla="*/ 1613798 w 2765506"/>
              <a:gd name="connsiteY9" fmla="*/ 785947 h 5045815"/>
              <a:gd name="connsiteX10" fmla="*/ 1756005 w 2765506"/>
              <a:gd name="connsiteY10" fmla="*/ 707226 h 5045815"/>
              <a:gd name="connsiteX11" fmla="*/ 2140726 w 2765506"/>
              <a:gd name="connsiteY11" fmla="*/ 93958 h 5045815"/>
              <a:gd name="connsiteX12" fmla="*/ 2261071 w 2765506"/>
              <a:gd name="connsiteY12" fmla="*/ 5216 h 50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5506" h="5045815">
                <a:moveTo>
                  <a:pt x="2302137" y="0"/>
                </a:moveTo>
                <a:lnTo>
                  <a:pt x="2597905" y="0"/>
                </a:lnTo>
                <a:cubicBezTo>
                  <a:pt x="2690594" y="0"/>
                  <a:pt x="2765506" y="74912"/>
                  <a:pt x="2765506" y="167601"/>
                </a:cubicBezTo>
                <a:lnTo>
                  <a:pt x="2765506" y="4878213"/>
                </a:lnTo>
                <a:cubicBezTo>
                  <a:pt x="2765506" y="4970901"/>
                  <a:pt x="2690594" y="5045815"/>
                  <a:pt x="2597905" y="5045815"/>
                </a:cubicBezTo>
                <a:lnTo>
                  <a:pt x="167602" y="5045815"/>
                </a:lnTo>
                <a:cubicBezTo>
                  <a:pt x="74914" y="5045815"/>
                  <a:pt x="0" y="4970901"/>
                  <a:pt x="0" y="4878213"/>
                </a:cubicBezTo>
                <a:lnTo>
                  <a:pt x="0" y="953549"/>
                </a:lnTo>
                <a:cubicBezTo>
                  <a:pt x="0" y="860861"/>
                  <a:pt x="74914" y="785947"/>
                  <a:pt x="167602" y="785947"/>
                </a:cubicBezTo>
                <a:lnTo>
                  <a:pt x="1613798" y="785947"/>
                </a:lnTo>
                <a:cubicBezTo>
                  <a:pt x="1670934" y="785947"/>
                  <a:pt x="1725532" y="756745"/>
                  <a:pt x="1756005" y="707226"/>
                </a:cubicBezTo>
                <a:lnTo>
                  <a:pt x="2140726" y="93958"/>
                </a:lnTo>
                <a:cubicBezTo>
                  <a:pt x="2168343" y="49200"/>
                  <a:pt x="2211671" y="18013"/>
                  <a:pt x="2261071" y="5216"/>
                </a:cubicBezTo>
                <a:close/>
              </a:path>
            </a:pathLst>
          </a:custGeom>
          <a:solidFill>
            <a:schemeClr val="bg1"/>
          </a:solidFill>
          <a:ln w="22225" cap="flat">
            <a:gradFill flip="none" rotWithShape="1">
              <a:gsLst>
                <a:gs pos="100000">
                  <a:schemeClr val="accent1"/>
                </a:gs>
                <a:gs pos="0">
                  <a:schemeClr val="accent1"/>
                </a:gs>
              </a:gsLst>
              <a:lin ang="5400000" scaled="0"/>
              <a:tileRect/>
            </a:gradFill>
            <a:prstDash val="solid"/>
            <a:miter/>
          </a:ln>
          <a:effectLst>
            <a:outerShdw blurRad="228600" dist="114300" dir="7200000" sx="97000" sy="97000" algn="t" rotWithShape="0">
              <a:schemeClr val="accent1">
                <a:lumMod val="50000"/>
                <a:alpha val="17000"/>
              </a:schemeClr>
            </a:outerShdw>
            <a:reflection blurRad="6350" stA="50000" endA="300" endPos="12000" dist="50800" dir="5400000" sy="-100000" algn="bl" rotWithShape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E603D3D-67DE-2664-5A36-39EB900F2C99}"/>
              </a:ext>
            </a:extLst>
          </p:cNvPr>
          <p:cNvSpPr txBox="1"/>
          <p:nvPr/>
        </p:nvSpPr>
        <p:spPr>
          <a:xfrm>
            <a:off x="5143688" y="2347222"/>
            <a:ext cx="119904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研究内容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44DCFA8-3F89-4792-3104-6B11F6D716B4}"/>
              </a:ext>
            </a:extLst>
          </p:cNvPr>
          <p:cNvSpPr/>
          <p:nvPr/>
        </p:nvSpPr>
        <p:spPr>
          <a:xfrm>
            <a:off x="8330256" y="2176664"/>
            <a:ext cx="2459828" cy="2765919"/>
          </a:xfrm>
          <a:prstGeom prst="roundRect">
            <a:avLst>
              <a:gd name="adj" fmla="val 7883"/>
            </a:avLst>
          </a:prstGeom>
          <a:gradFill flip="none" rotWithShape="1">
            <a:gsLst>
              <a:gs pos="0">
                <a:schemeClr val="accent1">
                  <a:lumMod val="91000"/>
                  <a:lumOff val="9000"/>
                </a:schemeClr>
              </a:gs>
              <a:gs pos="85000">
                <a:schemeClr val="accent1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EE952480-FFEE-A0FC-B53E-A1205E22DA5A}"/>
              </a:ext>
            </a:extLst>
          </p:cNvPr>
          <p:cNvSpPr/>
          <p:nvPr/>
        </p:nvSpPr>
        <p:spPr>
          <a:xfrm>
            <a:off x="8330255" y="2176664"/>
            <a:ext cx="2459829" cy="3548106"/>
          </a:xfrm>
          <a:custGeom>
            <a:avLst/>
            <a:gdLst>
              <a:gd name="connsiteX0" fmla="*/ 2302137 w 2765506"/>
              <a:gd name="connsiteY0" fmla="*/ 0 h 5045815"/>
              <a:gd name="connsiteX1" fmla="*/ 2597905 w 2765506"/>
              <a:gd name="connsiteY1" fmla="*/ 0 h 5045815"/>
              <a:gd name="connsiteX2" fmla="*/ 2765506 w 2765506"/>
              <a:gd name="connsiteY2" fmla="*/ 167601 h 5045815"/>
              <a:gd name="connsiteX3" fmla="*/ 2765506 w 2765506"/>
              <a:gd name="connsiteY3" fmla="*/ 4878213 h 5045815"/>
              <a:gd name="connsiteX4" fmla="*/ 2597905 w 2765506"/>
              <a:gd name="connsiteY4" fmla="*/ 5045815 h 5045815"/>
              <a:gd name="connsiteX5" fmla="*/ 167602 w 2765506"/>
              <a:gd name="connsiteY5" fmla="*/ 5045815 h 5045815"/>
              <a:gd name="connsiteX6" fmla="*/ 0 w 2765506"/>
              <a:gd name="connsiteY6" fmla="*/ 4878213 h 5045815"/>
              <a:gd name="connsiteX7" fmla="*/ 0 w 2765506"/>
              <a:gd name="connsiteY7" fmla="*/ 953549 h 5045815"/>
              <a:gd name="connsiteX8" fmla="*/ 167602 w 2765506"/>
              <a:gd name="connsiteY8" fmla="*/ 785947 h 5045815"/>
              <a:gd name="connsiteX9" fmla="*/ 1613798 w 2765506"/>
              <a:gd name="connsiteY9" fmla="*/ 785947 h 5045815"/>
              <a:gd name="connsiteX10" fmla="*/ 1756005 w 2765506"/>
              <a:gd name="connsiteY10" fmla="*/ 707226 h 5045815"/>
              <a:gd name="connsiteX11" fmla="*/ 2140726 w 2765506"/>
              <a:gd name="connsiteY11" fmla="*/ 93958 h 5045815"/>
              <a:gd name="connsiteX12" fmla="*/ 2261071 w 2765506"/>
              <a:gd name="connsiteY12" fmla="*/ 5216 h 50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5506" h="5045815">
                <a:moveTo>
                  <a:pt x="2302137" y="0"/>
                </a:moveTo>
                <a:lnTo>
                  <a:pt x="2597905" y="0"/>
                </a:lnTo>
                <a:cubicBezTo>
                  <a:pt x="2690594" y="0"/>
                  <a:pt x="2765506" y="74912"/>
                  <a:pt x="2765506" y="167601"/>
                </a:cubicBezTo>
                <a:lnTo>
                  <a:pt x="2765506" y="4878213"/>
                </a:lnTo>
                <a:cubicBezTo>
                  <a:pt x="2765506" y="4970901"/>
                  <a:pt x="2690594" y="5045815"/>
                  <a:pt x="2597905" y="5045815"/>
                </a:cubicBezTo>
                <a:lnTo>
                  <a:pt x="167602" y="5045815"/>
                </a:lnTo>
                <a:cubicBezTo>
                  <a:pt x="74914" y="5045815"/>
                  <a:pt x="0" y="4970901"/>
                  <a:pt x="0" y="4878213"/>
                </a:cubicBezTo>
                <a:lnTo>
                  <a:pt x="0" y="953549"/>
                </a:lnTo>
                <a:cubicBezTo>
                  <a:pt x="0" y="860861"/>
                  <a:pt x="74914" y="785947"/>
                  <a:pt x="167602" y="785947"/>
                </a:cubicBezTo>
                <a:lnTo>
                  <a:pt x="1613798" y="785947"/>
                </a:lnTo>
                <a:cubicBezTo>
                  <a:pt x="1670934" y="785947"/>
                  <a:pt x="1725532" y="756745"/>
                  <a:pt x="1756005" y="707226"/>
                </a:cubicBezTo>
                <a:lnTo>
                  <a:pt x="2140726" y="93958"/>
                </a:lnTo>
                <a:cubicBezTo>
                  <a:pt x="2168343" y="49200"/>
                  <a:pt x="2211671" y="18013"/>
                  <a:pt x="2261071" y="5216"/>
                </a:cubicBezTo>
                <a:close/>
              </a:path>
            </a:pathLst>
          </a:custGeom>
          <a:solidFill>
            <a:schemeClr val="bg1"/>
          </a:solidFill>
          <a:ln w="22225" cap="flat">
            <a:solidFill>
              <a:schemeClr val="accent1"/>
            </a:solidFill>
            <a:prstDash val="solid"/>
            <a:miter/>
          </a:ln>
          <a:effectLst>
            <a:outerShdw blurRad="228600" dist="114300" dir="7200000" sx="97000" sy="97000" algn="t" rotWithShape="0">
              <a:schemeClr val="accent1">
                <a:lumMod val="50000"/>
                <a:alpha val="17000"/>
              </a:schemeClr>
            </a:outerShdw>
            <a:reflection blurRad="6350" stA="50000" endA="300" endPos="12000" dist="50800" dir="5400000" sy="-100000" algn="bl" rotWithShape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230888E-C8B6-2F6D-72D9-456A0DDA4978}"/>
              </a:ext>
            </a:extLst>
          </p:cNvPr>
          <p:cNvSpPr txBox="1"/>
          <p:nvPr/>
        </p:nvSpPr>
        <p:spPr>
          <a:xfrm>
            <a:off x="8607857" y="2347222"/>
            <a:ext cx="119904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研究内容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5773D7D-F12B-599F-164C-B7DCE82960D6}"/>
              </a:ext>
            </a:extLst>
          </p:cNvPr>
          <p:cNvSpPr txBox="1"/>
          <p:nvPr/>
        </p:nvSpPr>
        <p:spPr>
          <a:xfrm>
            <a:off x="1605445" y="3014723"/>
            <a:ext cx="2182227" cy="22201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在这里输入你的论文阐述与研究内容相关的具体内容，若字数太多酌情先删减文案，再缩小字号。在这里输入你的论文，阐述与研究内容相关的具体内容。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FC139C4-7DD9-90FC-A3A8-A3CE1E8447CA}"/>
              </a:ext>
            </a:extLst>
          </p:cNvPr>
          <p:cNvSpPr txBox="1"/>
          <p:nvPr/>
        </p:nvSpPr>
        <p:spPr>
          <a:xfrm>
            <a:off x="5056914" y="3014723"/>
            <a:ext cx="2182227" cy="22201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在这里输入你的论文阐述与研究内容相关的具体内容，若字数太多酌情先删减文案，再缩小字号。在这里输入你的论文，阐述与研究内容相关的具体内容。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807DC65-427D-EC79-0B06-A227BE09B5DF}"/>
              </a:ext>
            </a:extLst>
          </p:cNvPr>
          <p:cNvSpPr txBox="1"/>
          <p:nvPr/>
        </p:nvSpPr>
        <p:spPr>
          <a:xfrm>
            <a:off x="8542665" y="3014723"/>
            <a:ext cx="2182227" cy="22201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在这里输入你的论文阐述与研究内容相关的具体内容，若字数太多酌情先删减文案，再缩小字号。在这里输入你的论文，阐述与研究内容相关的具体内容。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9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C060C8C-30AA-0EED-5965-0DA45B631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399" y="427578"/>
            <a:ext cx="2846901" cy="530901"/>
          </a:xfrm>
        </p:spPr>
        <p:txBody>
          <a:bodyPr/>
          <a:lstStyle/>
          <a:p>
            <a:r>
              <a:rPr lang="zh-CN" altLang="en-US" dirty="0"/>
              <a:t>代表论文介绍</a:t>
            </a: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094BAF26-7B60-B99F-7D5D-A2D82370893D}"/>
              </a:ext>
            </a:extLst>
          </p:cNvPr>
          <p:cNvSpPr/>
          <p:nvPr/>
        </p:nvSpPr>
        <p:spPr>
          <a:xfrm>
            <a:off x="1595981" y="2923482"/>
            <a:ext cx="2639377" cy="2572741"/>
          </a:xfrm>
          <a:custGeom>
            <a:avLst/>
            <a:gdLst>
              <a:gd name="connsiteX0" fmla="*/ 0 w 2456332"/>
              <a:gd name="connsiteY0" fmla="*/ 179003 h 3148467"/>
              <a:gd name="connsiteX1" fmla="*/ 179003 w 2456332"/>
              <a:gd name="connsiteY1" fmla="*/ 0 h 3148467"/>
              <a:gd name="connsiteX2" fmla="*/ 2277330 w 2456332"/>
              <a:gd name="connsiteY2" fmla="*/ 0 h 3148467"/>
              <a:gd name="connsiteX3" fmla="*/ 2456333 w 2456332"/>
              <a:gd name="connsiteY3" fmla="*/ 179003 h 3148467"/>
              <a:gd name="connsiteX4" fmla="*/ 2456333 w 2456332"/>
              <a:gd name="connsiteY4" fmla="*/ 2969465 h 3148467"/>
              <a:gd name="connsiteX5" fmla="*/ 2277330 w 2456332"/>
              <a:gd name="connsiteY5" fmla="*/ 3148468 h 3148467"/>
              <a:gd name="connsiteX6" fmla="*/ 179003 w 2456332"/>
              <a:gd name="connsiteY6" fmla="*/ 3148468 h 3148467"/>
              <a:gd name="connsiteX7" fmla="*/ 0 w 2456332"/>
              <a:gd name="connsiteY7" fmla="*/ 2969465 h 3148467"/>
              <a:gd name="connsiteX8" fmla="*/ 0 w 2456332"/>
              <a:gd name="connsiteY8" fmla="*/ 179003 h 314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6332" h="3148467">
                <a:moveTo>
                  <a:pt x="0" y="179003"/>
                </a:moveTo>
                <a:cubicBezTo>
                  <a:pt x="0" y="80146"/>
                  <a:pt x="80146" y="0"/>
                  <a:pt x="179003" y="0"/>
                </a:cubicBezTo>
                <a:lnTo>
                  <a:pt x="2277330" y="0"/>
                </a:lnTo>
                <a:cubicBezTo>
                  <a:pt x="2376187" y="0"/>
                  <a:pt x="2456333" y="80146"/>
                  <a:pt x="2456333" y="179003"/>
                </a:cubicBezTo>
                <a:lnTo>
                  <a:pt x="2456333" y="2969465"/>
                </a:lnTo>
                <a:cubicBezTo>
                  <a:pt x="2456333" y="3068322"/>
                  <a:pt x="2376187" y="3148468"/>
                  <a:pt x="2277330" y="3148468"/>
                </a:cubicBezTo>
                <a:lnTo>
                  <a:pt x="179003" y="3148468"/>
                </a:lnTo>
                <a:cubicBezTo>
                  <a:pt x="80146" y="3148328"/>
                  <a:pt x="0" y="3068182"/>
                  <a:pt x="0" y="2969465"/>
                </a:cubicBezTo>
                <a:lnTo>
                  <a:pt x="0" y="179003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51000"/>
                </a:schemeClr>
              </a:gs>
              <a:gs pos="0">
                <a:schemeClr val="accent1"/>
              </a:gs>
            </a:gsLst>
            <a:lin ang="16200000" scaled="1"/>
          </a:gradFill>
          <a:ln w="10927">
            <a:solidFill>
              <a:schemeClr val="accent1"/>
            </a:solidFill>
          </a:ln>
          <a:effectLst>
            <a:reflection blurRad="6350" stA="22000" endPos="2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61" tIns="3180" rIns="6361" bIns="318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OPPOSans R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6282F4F-2021-8AC4-7DA2-7E6EE1CFDE71}"/>
              </a:ext>
            </a:extLst>
          </p:cNvPr>
          <p:cNvSpPr/>
          <p:nvPr/>
        </p:nvSpPr>
        <p:spPr>
          <a:xfrm>
            <a:off x="1777980" y="2140831"/>
            <a:ext cx="2303184" cy="2665392"/>
          </a:xfrm>
          <a:custGeom>
            <a:avLst/>
            <a:gdLst>
              <a:gd name="connsiteX0" fmla="*/ 102208 w 1793100"/>
              <a:gd name="connsiteY0" fmla="*/ 318791 h 2519884"/>
              <a:gd name="connsiteX1" fmla="*/ 1639370 w 1793100"/>
              <a:gd name="connsiteY1" fmla="*/ 2673 h 2519884"/>
              <a:gd name="connsiteX2" fmla="*/ 1793101 w 1793100"/>
              <a:gd name="connsiteY2" fmla="*/ 128059 h 2519884"/>
              <a:gd name="connsiteX3" fmla="*/ 1793101 w 1793100"/>
              <a:gd name="connsiteY3" fmla="*/ 2170675 h 2519884"/>
              <a:gd name="connsiteX4" fmla="*/ 1665202 w 1793100"/>
              <a:gd name="connsiteY4" fmla="*/ 2298574 h 2519884"/>
              <a:gd name="connsiteX5" fmla="*/ 1442495 w 1793100"/>
              <a:gd name="connsiteY5" fmla="*/ 2298574 h 2519884"/>
              <a:gd name="connsiteX6" fmla="*/ 1336797 w 1793100"/>
              <a:gd name="connsiteY6" fmla="*/ 2519884 h 2519884"/>
              <a:gd name="connsiteX7" fmla="*/ 1187395 w 1793100"/>
              <a:gd name="connsiteY7" fmla="*/ 2298574 h 2519884"/>
              <a:gd name="connsiteX8" fmla="*/ 127899 w 1793100"/>
              <a:gd name="connsiteY8" fmla="*/ 2298574 h 2519884"/>
              <a:gd name="connsiteX9" fmla="*/ 0 w 1793100"/>
              <a:gd name="connsiteY9" fmla="*/ 2170675 h 2519884"/>
              <a:gd name="connsiteX10" fmla="*/ 0 w 1793100"/>
              <a:gd name="connsiteY10" fmla="*/ 444177 h 2519884"/>
              <a:gd name="connsiteX11" fmla="*/ 102208 w 1793100"/>
              <a:gd name="connsiteY11" fmla="*/ 318791 h 251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3100" h="2519884">
                <a:moveTo>
                  <a:pt x="102208" y="318791"/>
                </a:moveTo>
                <a:lnTo>
                  <a:pt x="1639370" y="2673"/>
                </a:lnTo>
                <a:cubicBezTo>
                  <a:pt x="1718679" y="-13663"/>
                  <a:pt x="1793101" y="46935"/>
                  <a:pt x="1793101" y="128059"/>
                </a:cubicBezTo>
                <a:lnTo>
                  <a:pt x="1793101" y="2170675"/>
                </a:lnTo>
                <a:cubicBezTo>
                  <a:pt x="1793101" y="2241327"/>
                  <a:pt x="1735853" y="2298574"/>
                  <a:pt x="1665202" y="2298574"/>
                </a:cubicBezTo>
                <a:lnTo>
                  <a:pt x="1442495" y="2298574"/>
                </a:lnTo>
                <a:lnTo>
                  <a:pt x="1336797" y="2519884"/>
                </a:lnTo>
                <a:lnTo>
                  <a:pt x="1187395" y="2298574"/>
                </a:lnTo>
                <a:lnTo>
                  <a:pt x="127899" y="2298574"/>
                </a:lnTo>
                <a:cubicBezTo>
                  <a:pt x="57247" y="2298574"/>
                  <a:pt x="0" y="2241327"/>
                  <a:pt x="0" y="2170675"/>
                </a:cubicBezTo>
                <a:lnTo>
                  <a:pt x="0" y="444177"/>
                </a:lnTo>
                <a:cubicBezTo>
                  <a:pt x="0" y="383439"/>
                  <a:pt x="42726" y="331078"/>
                  <a:pt x="102208" y="318791"/>
                </a:cubicBezTo>
                <a:close/>
              </a:path>
            </a:pathLst>
          </a:custGeom>
          <a:solidFill>
            <a:schemeClr val="bg1"/>
          </a:solidFill>
          <a:ln w="13963" cap="flat">
            <a:noFill/>
            <a:prstDash val="solid"/>
            <a:miter/>
          </a:ln>
          <a:effectLst>
            <a:outerShdw blurRad="254000" dist="88900" dir="2700000" algn="tl" rotWithShape="0">
              <a:schemeClr val="accent1">
                <a:alpha val="20000"/>
              </a:schemeClr>
            </a:outerShdw>
          </a:effectLst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49" name="文本框 30">
            <a:extLst>
              <a:ext uri="{FF2B5EF4-FFF2-40B4-BE49-F238E27FC236}">
                <a16:creationId xmlns:a16="http://schemas.microsoft.com/office/drawing/2014/main" id="{A4E34EA7-7CEA-631E-B5B9-8BA2098B552A}"/>
              </a:ext>
            </a:extLst>
          </p:cNvPr>
          <p:cNvSpPr txBox="1"/>
          <p:nvPr/>
        </p:nvSpPr>
        <p:spPr>
          <a:xfrm>
            <a:off x="2002416" y="2683535"/>
            <a:ext cx="1854311" cy="15799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  <a:sym typeface="+mn-ea"/>
              </a:rPr>
              <a:t>在这里输入你的论文阐述与研究方法相关的具体内容，若字数太多酌情先删减文案再缩小字号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50" name="文本框 33">
            <a:extLst>
              <a:ext uri="{FF2B5EF4-FFF2-40B4-BE49-F238E27FC236}">
                <a16:creationId xmlns:a16="http://schemas.microsoft.com/office/drawing/2014/main" id="{E12583EB-E050-5E06-63C3-95BC70EB3BF7}"/>
              </a:ext>
            </a:extLst>
          </p:cNvPr>
          <p:cNvSpPr txBox="1"/>
          <p:nvPr/>
        </p:nvSpPr>
        <p:spPr>
          <a:xfrm>
            <a:off x="2031314" y="4935013"/>
            <a:ext cx="1768711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研究方法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06E964C6-46BD-85EA-ADF5-EB6B9D0FA8BF}"/>
              </a:ext>
            </a:extLst>
          </p:cNvPr>
          <p:cNvSpPr/>
          <p:nvPr/>
        </p:nvSpPr>
        <p:spPr>
          <a:xfrm>
            <a:off x="4776312" y="2923482"/>
            <a:ext cx="2639375" cy="2572741"/>
          </a:xfrm>
          <a:custGeom>
            <a:avLst/>
            <a:gdLst>
              <a:gd name="connsiteX0" fmla="*/ 0 w 2456332"/>
              <a:gd name="connsiteY0" fmla="*/ 179003 h 3148467"/>
              <a:gd name="connsiteX1" fmla="*/ 179003 w 2456332"/>
              <a:gd name="connsiteY1" fmla="*/ 0 h 3148467"/>
              <a:gd name="connsiteX2" fmla="*/ 2277330 w 2456332"/>
              <a:gd name="connsiteY2" fmla="*/ 0 h 3148467"/>
              <a:gd name="connsiteX3" fmla="*/ 2456333 w 2456332"/>
              <a:gd name="connsiteY3" fmla="*/ 179003 h 3148467"/>
              <a:gd name="connsiteX4" fmla="*/ 2456333 w 2456332"/>
              <a:gd name="connsiteY4" fmla="*/ 2969465 h 3148467"/>
              <a:gd name="connsiteX5" fmla="*/ 2277330 w 2456332"/>
              <a:gd name="connsiteY5" fmla="*/ 3148468 h 3148467"/>
              <a:gd name="connsiteX6" fmla="*/ 179003 w 2456332"/>
              <a:gd name="connsiteY6" fmla="*/ 3148468 h 3148467"/>
              <a:gd name="connsiteX7" fmla="*/ 0 w 2456332"/>
              <a:gd name="connsiteY7" fmla="*/ 2969465 h 3148467"/>
              <a:gd name="connsiteX8" fmla="*/ 0 w 2456332"/>
              <a:gd name="connsiteY8" fmla="*/ 179003 h 314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6332" h="3148467">
                <a:moveTo>
                  <a:pt x="0" y="179003"/>
                </a:moveTo>
                <a:cubicBezTo>
                  <a:pt x="0" y="80146"/>
                  <a:pt x="80146" y="0"/>
                  <a:pt x="179003" y="0"/>
                </a:cubicBezTo>
                <a:lnTo>
                  <a:pt x="2277330" y="0"/>
                </a:lnTo>
                <a:cubicBezTo>
                  <a:pt x="2376187" y="0"/>
                  <a:pt x="2456333" y="80146"/>
                  <a:pt x="2456333" y="179003"/>
                </a:cubicBezTo>
                <a:lnTo>
                  <a:pt x="2456333" y="2969465"/>
                </a:lnTo>
                <a:cubicBezTo>
                  <a:pt x="2456333" y="3068322"/>
                  <a:pt x="2376187" y="3148468"/>
                  <a:pt x="2277330" y="3148468"/>
                </a:cubicBezTo>
                <a:lnTo>
                  <a:pt x="179003" y="3148468"/>
                </a:lnTo>
                <a:cubicBezTo>
                  <a:pt x="80146" y="3148328"/>
                  <a:pt x="0" y="3068182"/>
                  <a:pt x="0" y="2969465"/>
                </a:cubicBezTo>
                <a:lnTo>
                  <a:pt x="0" y="179003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51000"/>
                </a:schemeClr>
              </a:gs>
              <a:gs pos="0">
                <a:schemeClr val="accent1"/>
              </a:gs>
            </a:gsLst>
            <a:lin ang="16200000" scaled="1"/>
          </a:gradFill>
          <a:ln w="10927">
            <a:solidFill>
              <a:schemeClr val="accent1"/>
            </a:solidFill>
          </a:ln>
          <a:effectLst>
            <a:reflection blurRad="6350" stA="22000" endPos="2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61" tIns="3180" rIns="6361" bIns="318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OPPOSans R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DC27A019-7D1A-F3A5-6529-6FF17A4CDD65}"/>
              </a:ext>
            </a:extLst>
          </p:cNvPr>
          <p:cNvSpPr/>
          <p:nvPr/>
        </p:nvSpPr>
        <p:spPr>
          <a:xfrm>
            <a:off x="4958311" y="2140831"/>
            <a:ext cx="2303183" cy="2665392"/>
          </a:xfrm>
          <a:custGeom>
            <a:avLst/>
            <a:gdLst>
              <a:gd name="connsiteX0" fmla="*/ 102208 w 1793100"/>
              <a:gd name="connsiteY0" fmla="*/ 318791 h 2519884"/>
              <a:gd name="connsiteX1" fmla="*/ 1639370 w 1793100"/>
              <a:gd name="connsiteY1" fmla="*/ 2673 h 2519884"/>
              <a:gd name="connsiteX2" fmla="*/ 1793101 w 1793100"/>
              <a:gd name="connsiteY2" fmla="*/ 128059 h 2519884"/>
              <a:gd name="connsiteX3" fmla="*/ 1793101 w 1793100"/>
              <a:gd name="connsiteY3" fmla="*/ 2170675 h 2519884"/>
              <a:gd name="connsiteX4" fmla="*/ 1665202 w 1793100"/>
              <a:gd name="connsiteY4" fmla="*/ 2298574 h 2519884"/>
              <a:gd name="connsiteX5" fmla="*/ 1442495 w 1793100"/>
              <a:gd name="connsiteY5" fmla="*/ 2298574 h 2519884"/>
              <a:gd name="connsiteX6" fmla="*/ 1336797 w 1793100"/>
              <a:gd name="connsiteY6" fmla="*/ 2519884 h 2519884"/>
              <a:gd name="connsiteX7" fmla="*/ 1187395 w 1793100"/>
              <a:gd name="connsiteY7" fmla="*/ 2298574 h 2519884"/>
              <a:gd name="connsiteX8" fmla="*/ 127899 w 1793100"/>
              <a:gd name="connsiteY8" fmla="*/ 2298574 h 2519884"/>
              <a:gd name="connsiteX9" fmla="*/ 0 w 1793100"/>
              <a:gd name="connsiteY9" fmla="*/ 2170675 h 2519884"/>
              <a:gd name="connsiteX10" fmla="*/ 0 w 1793100"/>
              <a:gd name="connsiteY10" fmla="*/ 444177 h 2519884"/>
              <a:gd name="connsiteX11" fmla="*/ 102208 w 1793100"/>
              <a:gd name="connsiteY11" fmla="*/ 318791 h 251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3100" h="2519884">
                <a:moveTo>
                  <a:pt x="102208" y="318791"/>
                </a:moveTo>
                <a:lnTo>
                  <a:pt x="1639370" y="2673"/>
                </a:lnTo>
                <a:cubicBezTo>
                  <a:pt x="1718679" y="-13663"/>
                  <a:pt x="1793101" y="46935"/>
                  <a:pt x="1793101" y="128059"/>
                </a:cubicBezTo>
                <a:lnTo>
                  <a:pt x="1793101" y="2170675"/>
                </a:lnTo>
                <a:cubicBezTo>
                  <a:pt x="1793101" y="2241327"/>
                  <a:pt x="1735853" y="2298574"/>
                  <a:pt x="1665202" y="2298574"/>
                </a:cubicBezTo>
                <a:lnTo>
                  <a:pt x="1442495" y="2298574"/>
                </a:lnTo>
                <a:lnTo>
                  <a:pt x="1336797" y="2519884"/>
                </a:lnTo>
                <a:lnTo>
                  <a:pt x="1187395" y="2298574"/>
                </a:lnTo>
                <a:lnTo>
                  <a:pt x="127899" y="2298574"/>
                </a:lnTo>
                <a:cubicBezTo>
                  <a:pt x="57247" y="2298574"/>
                  <a:pt x="0" y="2241327"/>
                  <a:pt x="0" y="2170675"/>
                </a:cubicBezTo>
                <a:lnTo>
                  <a:pt x="0" y="444177"/>
                </a:lnTo>
                <a:cubicBezTo>
                  <a:pt x="0" y="383439"/>
                  <a:pt x="42726" y="331078"/>
                  <a:pt x="102208" y="318791"/>
                </a:cubicBezTo>
                <a:close/>
              </a:path>
            </a:pathLst>
          </a:custGeom>
          <a:solidFill>
            <a:schemeClr val="bg1"/>
          </a:solidFill>
          <a:ln w="13963" cap="flat">
            <a:noFill/>
            <a:prstDash val="solid"/>
            <a:miter/>
          </a:ln>
          <a:effectLst>
            <a:outerShdw blurRad="254000" dist="88900" dir="2700000" algn="tl" rotWithShape="0">
              <a:schemeClr val="accent1">
                <a:alpha val="20000"/>
              </a:schemeClr>
            </a:outerShdw>
          </a:effectLst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55" name="文本框 33">
            <a:extLst>
              <a:ext uri="{FF2B5EF4-FFF2-40B4-BE49-F238E27FC236}">
                <a16:creationId xmlns:a16="http://schemas.microsoft.com/office/drawing/2014/main" id="{394BF2E4-ED7B-7422-E37C-BCC5FB6DCA4D}"/>
              </a:ext>
            </a:extLst>
          </p:cNvPr>
          <p:cNvSpPr txBox="1"/>
          <p:nvPr/>
        </p:nvSpPr>
        <p:spPr>
          <a:xfrm>
            <a:off x="5257023" y="4935013"/>
            <a:ext cx="1617329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研究方法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2288630B-D3BE-B267-7817-9A76B1C8532F}"/>
              </a:ext>
            </a:extLst>
          </p:cNvPr>
          <p:cNvSpPr/>
          <p:nvPr/>
        </p:nvSpPr>
        <p:spPr>
          <a:xfrm>
            <a:off x="7975691" y="2904432"/>
            <a:ext cx="2639375" cy="2572741"/>
          </a:xfrm>
          <a:custGeom>
            <a:avLst/>
            <a:gdLst>
              <a:gd name="connsiteX0" fmla="*/ 0 w 2456332"/>
              <a:gd name="connsiteY0" fmla="*/ 179003 h 3148467"/>
              <a:gd name="connsiteX1" fmla="*/ 179003 w 2456332"/>
              <a:gd name="connsiteY1" fmla="*/ 0 h 3148467"/>
              <a:gd name="connsiteX2" fmla="*/ 2277330 w 2456332"/>
              <a:gd name="connsiteY2" fmla="*/ 0 h 3148467"/>
              <a:gd name="connsiteX3" fmla="*/ 2456333 w 2456332"/>
              <a:gd name="connsiteY3" fmla="*/ 179003 h 3148467"/>
              <a:gd name="connsiteX4" fmla="*/ 2456333 w 2456332"/>
              <a:gd name="connsiteY4" fmla="*/ 2969465 h 3148467"/>
              <a:gd name="connsiteX5" fmla="*/ 2277330 w 2456332"/>
              <a:gd name="connsiteY5" fmla="*/ 3148468 h 3148467"/>
              <a:gd name="connsiteX6" fmla="*/ 179003 w 2456332"/>
              <a:gd name="connsiteY6" fmla="*/ 3148468 h 3148467"/>
              <a:gd name="connsiteX7" fmla="*/ 0 w 2456332"/>
              <a:gd name="connsiteY7" fmla="*/ 2969465 h 3148467"/>
              <a:gd name="connsiteX8" fmla="*/ 0 w 2456332"/>
              <a:gd name="connsiteY8" fmla="*/ 179003 h 314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6332" h="3148467">
                <a:moveTo>
                  <a:pt x="0" y="179003"/>
                </a:moveTo>
                <a:cubicBezTo>
                  <a:pt x="0" y="80146"/>
                  <a:pt x="80146" y="0"/>
                  <a:pt x="179003" y="0"/>
                </a:cubicBezTo>
                <a:lnTo>
                  <a:pt x="2277330" y="0"/>
                </a:lnTo>
                <a:cubicBezTo>
                  <a:pt x="2376187" y="0"/>
                  <a:pt x="2456333" y="80146"/>
                  <a:pt x="2456333" y="179003"/>
                </a:cubicBezTo>
                <a:lnTo>
                  <a:pt x="2456333" y="2969465"/>
                </a:lnTo>
                <a:cubicBezTo>
                  <a:pt x="2456333" y="3068322"/>
                  <a:pt x="2376187" y="3148468"/>
                  <a:pt x="2277330" y="3148468"/>
                </a:cubicBezTo>
                <a:lnTo>
                  <a:pt x="179003" y="3148468"/>
                </a:lnTo>
                <a:cubicBezTo>
                  <a:pt x="80146" y="3148328"/>
                  <a:pt x="0" y="3068182"/>
                  <a:pt x="0" y="2969465"/>
                </a:cubicBezTo>
                <a:lnTo>
                  <a:pt x="0" y="179003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51000"/>
                </a:schemeClr>
              </a:gs>
              <a:gs pos="0">
                <a:schemeClr val="accent1"/>
              </a:gs>
            </a:gsLst>
            <a:lin ang="16200000" scaled="1"/>
          </a:gradFill>
          <a:ln w="10927">
            <a:solidFill>
              <a:schemeClr val="accent1"/>
            </a:solidFill>
          </a:ln>
          <a:effectLst>
            <a:reflection blurRad="6350" stA="22000" endPos="2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61" tIns="3180" rIns="6361" bIns="318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OPPOSans R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35C7570B-68A2-B27F-4FF0-A7F688F3C360}"/>
              </a:ext>
            </a:extLst>
          </p:cNvPr>
          <p:cNvSpPr/>
          <p:nvPr/>
        </p:nvSpPr>
        <p:spPr>
          <a:xfrm>
            <a:off x="8157690" y="2121781"/>
            <a:ext cx="2303183" cy="2665392"/>
          </a:xfrm>
          <a:custGeom>
            <a:avLst/>
            <a:gdLst>
              <a:gd name="connsiteX0" fmla="*/ 102208 w 1793100"/>
              <a:gd name="connsiteY0" fmla="*/ 318791 h 2519884"/>
              <a:gd name="connsiteX1" fmla="*/ 1639370 w 1793100"/>
              <a:gd name="connsiteY1" fmla="*/ 2673 h 2519884"/>
              <a:gd name="connsiteX2" fmla="*/ 1793101 w 1793100"/>
              <a:gd name="connsiteY2" fmla="*/ 128059 h 2519884"/>
              <a:gd name="connsiteX3" fmla="*/ 1793101 w 1793100"/>
              <a:gd name="connsiteY3" fmla="*/ 2170675 h 2519884"/>
              <a:gd name="connsiteX4" fmla="*/ 1665202 w 1793100"/>
              <a:gd name="connsiteY4" fmla="*/ 2298574 h 2519884"/>
              <a:gd name="connsiteX5" fmla="*/ 1442495 w 1793100"/>
              <a:gd name="connsiteY5" fmla="*/ 2298574 h 2519884"/>
              <a:gd name="connsiteX6" fmla="*/ 1336797 w 1793100"/>
              <a:gd name="connsiteY6" fmla="*/ 2519884 h 2519884"/>
              <a:gd name="connsiteX7" fmla="*/ 1187395 w 1793100"/>
              <a:gd name="connsiteY7" fmla="*/ 2298574 h 2519884"/>
              <a:gd name="connsiteX8" fmla="*/ 127899 w 1793100"/>
              <a:gd name="connsiteY8" fmla="*/ 2298574 h 2519884"/>
              <a:gd name="connsiteX9" fmla="*/ 0 w 1793100"/>
              <a:gd name="connsiteY9" fmla="*/ 2170675 h 2519884"/>
              <a:gd name="connsiteX10" fmla="*/ 0 w 1793100"/>
              <a:gd name="connsiteY10" fmla="*/ 444177 h 2519884"/>
              <a:gd name="connsiteX11" fmla="*/ 102208 w 1793100"/>
              <a:gd name="connsiteY11" fmla="*/ 318791 h 251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3100" h="2519884">
                <a:moveTo>
                  <a:pt x="102208" y="318791"/>
                </a:moveTo>
                <a:lnTo>
                  <a:pt x="1639370" y="2673"/>
                </a:lnTo>
                <a:cubicBezTo>
                  <a:pt x="1718679" y="-13663"/>
                  <a:pt x="1793101" y="46935"/>
                  <a:pt x="1793101" y="128059"/>
                </a:cubicBezTo>
                <a:lnTo>
                  <a:pt x="1793101" y="2170675"/>
                </a:lnTo>
                <a:cubicBezTo>
                  <a:pt x="1793101" y="2241327"/>
                  <a:pt x="1735853" y="2298574"/>
                  <a:pt x="1665202" y="2298574"/>
                </a:cubicBezTo>
                <a:lnTo>
                  <a:pt x="1442495" y="2298574"/>
                </a:lnTo>
                <a:lnTo>
                  <a:pt x="1336797" y="2519884"/>
                </a:lnTo>
                <a:lnTo>
                  <a:pt x="1187395" y="2298574"/>
                </a:lnTo>
                <a:lnTo>
                  <a:pt x="127899" y="2298574"/>
                </a:lnTo>
                <a:cubicBezTo>
                  <a:pt x="57247" y="2298574"/>
                  <a:pt x="0" y="2241327"/>
                  <a:pt x="0" y="2170675"/>
                </a:cubicBezTo>
                <a:lnTo>
                  <a:pt x="0" y="444177"/>
                </a:lnTo>
                <a:cubicBezTo>
                  <a:pt x="0" y="383439"/>
                  <a:pt x="42726" y="331078"/>
                  <a:pt x="102208" y="318791"/>
                </a:cubicBezTo>
                <a:close/>
              </a:path>
            </a:pathLst>
          </a:custGeom>
          <a:solidFill>
            <a:schemeClr val="bg1"/>
          </a:solidFill>
          <a:ln w="13963" cap="flat">
            <a:noFill/>
            <a:prstDash val="solid"/>
            <a:miter/>
          </a:ln>
          <a:effectLst>
            <a:outerShdw blurRad="254000" dist="88900" dir="2700000" algn="tl" rotWithShape="0">
              <a:schemeClr val="accent1">
                <a:alpha val="20000"/>
              </a:schemeClr>
            </a:outerShdw>
          </a:effectLst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60" name="文本框 33">
            <a:extLst>
              <a:ext uri="{FF2B5EF4-FFF2-40B4-BE49-F238E27FC236}">
                <a16:creationId xmlns:a16="http://schemas.microsoft.com/office/drawing/2014/main" id="{E4967CC9-9456-3EF9-F65C-342D112B6A48}"/>
              </a:ext>
            </a:extLst>
          </p:cNvPr>
          <p:cNvSpPr txBox="1"/>
          <p:nvPr/>
        </p:nvSpPr>
        <p:spPr>
          <a:xfrm>
            <a:off x="8524302" y="4915963"/>
            <a:ext cx="154215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研究方法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3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73" name="文本框 30">
            <a:extLst>
              <a:ext uri="{FF2B5EF4-FFF2-40B4-BE49-F238E27FC236}">
                <a16:creationId xmlns:a16="http://schemas.microsoft.com/office/drawing/2014/main" id="{9DAC982F-7A16-D629-4BE1-0C9BA58E6FF0}"/>
              </a:ext>
            </a:extLst>
          </p:cNvPr>
          <p:cNvSpPr txBox="1"/>
          <p:nvPr/>
        </p:nvSpPr>
        <p:spPr>
          <a:xfrm>
            <a:off x="5176613" y="2683535"/>
            <a:ext cx="1854311" cy="15799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  <a:sym typeface="+mn-ea"/>
              </a:rPr>
              <a:t>在这里输入你的论文阐述与研究方法相关的具体内容，若字数太多酌情先删减文案再缩小字号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74" name="文本框 30">
            <a:extLst>
              <a:ext uri="{FF2B5EF4-FFF2-40B4-BE49-F238E27FC236}">
                <a16:creationId xmlns:a16="http://schemas.microsoft.com/office/drawing/2014/main" id="{527B8F38-F202-D5E2-2C50-8708AE3C3E9C}"/>
              </a:ext>
            </a:extLst>
          </p:cNvPr>
          <p:cNvSpPr txBox="1"/>
          <p:nvPr/>
        </p:nvSpPr>
        <p:spPr>
          <a:xfrm>
            <a:off x="8380922" y="2683535"/>
            <a:ext cx="1854311" cy="15799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  <a:sym typeface="+mn-ea"/>
              </a:rPr>
              <a:t>在这里输入你的论文阐述与研究方法相关的具体内容，若字数太多酌情先删减文案再缩小字号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C7846AD2-B224-9928-2DB0-795072557E88}"/>
              </a:ext>
            </a:extLst>
          </p:cNvPr>
          <p:cNvSpPr/>
          <p:nvPr/>
        </p:nvSpPr>
        <p:spPr>
          <a:xfrm>
            <a:off x="4744443" y="1302471"/>
            <a:ext cx="2703114" cy="52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0E521EB8-7CC2-52F3-9CC4-865A04EAF18A}"/>
              </a:ext>
            </a:extLst>
          </p:cNvPr>
          <p:cNvSpPr txBox="1"/>
          <p:nvPr/>
        </p:nvSpPr>
        <p:spPr>
          <a:xfrm>
            <a:off x="5172671" y="1379865"/>
            <a:ext cx="1846659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主要研究方法</a:t>
            </a:r>
          </a:p>
        </p:txBody>
      </p:sp>
    </p:spTree>
    <p:extLst>
      <p:ext uri="{BB962C8B-B14F-4D97-AF65-F5344CB8AC3E}">
        <p14:creationId xmlns:p14="http://schemas.microsoft.com/office/powerpoint/2010/main" val="64492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BB6A166-3B0B-66C3-9165-18EAA7563BA6}"/>
              </a:ext>
            </a:extLst>
          </p:cNvPr>
          <p:cNvCxnSpPr>
            <a:cxnSpLocks/>
          </p:cNvCxnSpPr>
          <p:nvPr/>
        </p:nvCxnSpPr>
        <p:spPr>
          <a:xfrm flipV="1">
            <a:off x="1745084" y="4143375"/>
            <a:ext cx="0" cy="1704975"/>
          </a:xfrm>
          <a:prstGeom prst="line">
            <a:avLst/>
          </a:prstGeom>
          <a:ln w="285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FCF7A7CD-D655-C6CF-27D8-8FCA8F0B7FD1}"/>
              </a:ext>
            </a:extLst>
          </p:cNvPr>
          <p:cNvSpPr txBox="1"/>
          <p:nvPr/>
        </p:nvSpPr>
        <p:spPr>
          <a:xfrm>
            <a:off x="843557" y="3354933"/>
            <a:ext cx="1803049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个人信息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EAEEB3-9599-BCB5-D927-3F35B4299FB8}"/>
              </a:ext>
            </a:extLst>
          </p:cNvPr>
          <p:cNvSpPr txBox="1"/>
          <p:nvPr/>
        </p:nvSpPr>
        <p:spPr>
          <a:xfrm>
            <a:off x="843558" y="3724265"/>
            <a:ext cx="1803052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</a:rPr>
              <a:t>PERSONAL INFORMATION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8F9FBA-D031-269E-3F50-E60FC4BB637C}"/>
              </a:ext>
            </a:extLst>
          </p:cNvPr>
          <p:cNvSpPr/>
          <p:nvPr/>
        </p:nvSpPr>
        <p:spPr>
          <a:xfrm>
            <a:off x="1367322" y="3037284"/>
            <a:ext cx="755523" cy="2279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</a:rPr>
              <a:t>Part 01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2FDCFFF-9E25-A7A8-AE9C-F93B07100FE2}"/>
              </a:ext>
            </a:extLst>
          </p:cNvPr>
          <p:cNvCxnSpPr>
            <a:cxnSpLocks/>
          </p:cNvCxnSpPr>
          <p:nvPr/>
        </p:nvCxnSpPr>
        <p:spPr>
          <a:xfrm flipV="1">
            <a:off x="3876935" y="3176350"/>
            <a:ext cx="0" cy="2980102"/>
          </a:xfrm>
          <a:prstGeom prst="line">
            <a:avLst/>
          </a:prstGeom>
          <a:ln w="285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B6144B3-24B7-A0C3-6B78-F3409FA46D9C}"/>
              </a:ext>
            </a:extLst>
          </p:cNvPr>
          <p:cNvSpPr txBox="1"/>
          <p:nvPr/>
        </p:nvSpPr>
        <p:spPr>
          <a:xfrm>
            <a:off x="2975408" y="2340832"/>
            <a:ext cx="178709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工作总结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22D7A2A-4ECF-D0C7-DC35-2680503B7946}"/>
              </a:ext>
            </a:extLst>
          </p:cNvPr>
          <p:cNvSpPr txBox="1"/>
          <p:nvPr/>
        </p:nvSpPr>
        <p:spPr>
          <a:xfrm>
            <a:off x="2975409" y="2710164"/>
            <a:ext cx="1803052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</a:rPr>
              <a:t>JOB SUMMARY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08A4AD8-F2F5-8707-E1C6-084F29F00E06}"/>
              </a:ext>
            </a:extLst>
          </p:cNvPr>
          <p:cNvSpPr/>
          <p:nvPr/>
        </p:nvSpPr>
        <p:spPr>
          <a:xfrm>
            <a:off x="3499173" y="2023183"/>
            <a:ext cx="755523" cy="2279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</a:rPr>
              <a:t>Part 02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B1E8A1C-F37E-FF23-5EC7-9D1FD7162232}"/>
              </a:ext>
            </a:extLst>
          </p:cNvPr>
          <p:cNvCxnSpPr>
            <a:cxnSpLocks/>
          </p:cNvCxnSpPr>
          <p:nvPr/>
        </p:nvCxnSpPr>
        <p:spPr>
          <a:xfrm flipV="1">
            <a:off x="10425112" y="4619625"/>
            <a:ext cx="0" cy="1704975"/>
          </a:xfrm>
          <a:prstGeom prst="line">
            <a:avLst/>
          </a:prstGeom>
          <a:ln w="285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FFA33462-6B75-AE4B-0A9F-9B2B703BF851}"/>
              </a:ext>
            </a:extLst>
          </p:cNvPr>
          <p:cNvSpPr txBox="1"/>
          <p:nvPr/>
        </p:nvSpPr>
        <p:spPr>
          <a:xfrm>
            <a:off x="9523586" y="3831183"/>
            <a:ext cx="180305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发表的论文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39C0681-324C-8B10-6463-E35B9BF2ACD2}"/>
              </a:ext>
            </a:extLst>
          </p:cNvPr>
          <p:cNvSpPr txBox="1"/>
          <p:nvPr/>
        </p:nvSpPr>
        <p:spPr>
          <a:xfrm>
            <a:off x="9523586" y="4200515"/>
            <a:ext cx="180305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</a:rPr>
              <a:t>PAPERS PUBLISHED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36705C83-FFEC-73AA-3712-B910A960CA8B}"/>
              </a:ext>
            </a:extLst>
          </p:cNvPr>
          <p:cNvSpPr/>
          <p:nvPr/>
        </p:nvSpPr>
        <p:spPr>
          <a:xfrm>
            <a:off x="10047350" y="3513534"/>
            <a:ext cx="755523" cy="2279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</a:rPr>
              <a:t>Part 05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E693F34-352C-5202-B21F-E911FE15C21D}"/>
              </a:ext>
            </a:extLst>
          </p:cNvPr>
          <p:cNvCxnSpPr>
            <a:cxnSpLocks/>
          </p:cNvCxnSpPr>
          <p:nvPr/>
        </p:nvCxnSpPr>
        <p:spPr>
          <a:xfrm flipV="1">
            <a:off x="8352050" y="3223263"/>
            <a:ext cx="0" cy="3101337"/>
          </a:xfrm>
          <a:prstGeom prst="line">
            <a:avLst/>
          </a:prstGeom>
          <a:ln w="285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3D2576BA-A266-501D-26CD-4C69C4BE12B9}"/>
              </a:ext>
            </a:extLst>
          </p:cNvPr>
          <p:cNvSpPr txBox="1"/>
          <p:nvPr/>
        </p:nvSpPr>
        <p:spPr>
          <a:xfrm>
            <a:off x="7450524" y="2353754"/>
            <a:ext cx="180305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专利及获奖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856A2D3-2F57-6ACE-E9F2-4FD4D61A573B}"/>
              </a:ext>
            </a:extLst>
          </p:cNvPr>
          <p:cNvSpPr txBox="1"/>
          <p:nvPr/>
        </p:nvSpPr>
        <p:spPr>
          <a:xfrm>
            <a:off x="7450524" y="2738111"/>
            <a:ext cx="1803052" cy="2242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kumimoji="1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PATENTS AND AWARDS</a:t>
            </a:r>
          </a:p>
          <a:p>
            <a:pPr algn="dist"/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5AAF201-ABA6-F353-A61B-16E4D2E65DDD}"/>
              </a:ext>
            </a:extLst>
          </p:cNvPr>
          <p:cNvSpPr/>
          <p:nvPr/>
        </p:nvSpPr>
        <p:spPr>
          <a:xfrm>
            <a:off x="7974288" y="2023183"/>
            <a:ext cx="755523" cy="2372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</a:rPr>
              <a:t>Part 04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E46819D-521A-1B78-0C53-646B4D09062D}"/>
              </a:ext>
            </a:extLst>
          </p:cNvPr>
          <p:cNvCxnSpPr>
            <a:cxnSpLocks/>
          </p:cNvCxnSpPr>
          <p:nvPr/>
        </p:nvCxnSpPr>
        <p:spPr>
          <a:xfrm flipV="1">
            <a:off x="6096000" y="4518015"/>
            <a:ext cx="0" cy="1704975"/>
          </a:xfrm>
          <a:prstGeom prst="line">
            <a:avLst/>
          </a:prstGeom>
          <a:ln w="285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9658C6A1-59D0-6C33-24DC-85E4EAF951A4}"/>
              </a:ext>
            </a:extLst>
          </p:cNvPr>
          <p:cNvSpPr txBox="1"/>
          <p:nvPr/>
        </p:nvSpPr>
        <p:spPr>
          <a:xfrm>
            <a:off x="5150868" y="3672433"/>
            <a:ext cx="18030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课题及项目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B219736-0A56-4CC6-352E-119BB21A2E55}"/>
              </a:ext>
            </a:extLst>
          </p:cNvPr>
          <p:cNvSpPr txBox="1"/>
          <p:nvPr/>
        </p:nvSpPr>
        <p:spPr>
          <a:xfrm>
            <a:off x="5150867" y="4041765"/>
            <a:ext cx="180305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</a:rPr>
              <a:t>PROJECT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4E335BB3-5050-FE67-563A-40CAE9781C0A}"/>
              </a:ext>
            </a:extLst>
          </p:cNvPr>
          <p:cNvSpPr/>
          <p:nvPr/>
        </p:nvSpPr>
        <p:spPr>
          <a:xfrm>
            <a:off x="5674631" y="3354784"/>
            <a:ext cx="755523" cy="2279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</a:rPr>
              <a:t>Part 03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28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C060C8C-30AA-0EED-5965-0DA45B631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399" y="427578"/>
            <a:ext cx="2686419" cy="530901"/>
          </a:xfrm>
        </p:spPr>
        <p:txBody>
          <a:bodyPr/>
          <a:lstStyle/>
          <a:p>
            <a:r>
              <a:rPr lang="zh-CN" altLang="en-US" dirty="0"/>
              <a:t>代表论文介绍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85828E4A-8101-43B9-29F9-72DEA69FD406}"/>
              </a:ext>
            </a:extLst>
          </p:cNvPr>
          <p:cNvSpPr/>
          <p:nvPr/>
        </p:nvSpPr>
        <p:spPr>
          <a:xfrm>
            <a:off x="1008013" y="2829855"/>
            <a:ext cx="2274382" cy="35351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1B00C0D9-E63C-53A2-5775-61894371A06B}"/>
              </a:ext>
            </a:extLst>
          </p:cNvPr>
          <p:cNvSpPr/>
          <p:nvPr/>
        </p:nvSpPr>
        <p:spPr>
          <a:xfrm>
            <a:off x="943981" y="27578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22FAB5F8-6876-BBAD-20F7-DB20B0A32F57}"/>
              </a:ext>
            </a:extLst>
          </p:cNvPr>
          <p:cNvSpPr/>
          <p:nvPr/>
        </p:nvSpPr>
        <p:spPr>
          <a:xfrm>
            <a:off x="943981" y="628642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7A15F35D-16EE-11C9-8B6C-4B87B85F73C1}"/>
              </a:ext>
            </a:extLst>
          </p:cNvPr>
          <p:cNvSpPr/>
          <p:nvPr/>
        </p:nvSpPr>
        <p:spPr>
          <a:xfrm>
            <a:off x="3202428" y="27578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D9C2E169-6CDF-43DE-2578-38CF3E5DEA62}"/>
              </a:ext>
            </a:extLst>
          </p:cNvPr>
          <p:cNvSpPr/>
          <p:nvPr/>
        </p:nvSpPr>
        <p:spPr>
          <a:xfrm>
            <a:off x="3202428" y="628642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82" name="文本框 192">
            <a:extLst>
              <a:ext uri="{FF2B5EF4-FFF2-40B4-BE49-F238E27FC236}">
                <a16:creationId xmlns:a16="http://schemas.microsoft.com/office/drawing/2014/main" id="{A5086FC3-A39A-1006-3CC0-26315193D95A}"/>
              </a:ext>
            </a:extLst>
          </p:cNvPr>
          <p:cNvSpPr txBox="1"/>
          <p:nvPr/>
        </p:nvSpPr>
        <p:spPr>
          <a:xfrm>
            <a:off x="1566520" y="3230570"/>
            <a:ext cx="115736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研究结果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83" name="文本框 193">
            <a:extLst>
              <a:ext uri="{FF2B5EF4-FFF2-40B4-BE49-F238E27FC236}">
                <a16:creationId xmlns:a16="http://schemas.microsoft.com/office/drawing/2014/main" id="{A4A34DD5-AC30-4CF1-9B0D-6224350CD4CA}"/>
              </a:ext>
            </a:extLst>
          </p:cNvPr>
          <p:cNvSpPr txBox="1"/>
          <p:nvPr/>
        </p:nvSpPr>
        <p:spPr>
          <a:xfrm>
            <a:off x="1197746" y="3720106"/>
            <a:ext cx="1894915" cy="2220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在这里输入你的论文研究结果相关的具体内容，若字数太多酌情先删减文案，再缩小字号。在这里输入你的论文研究结果相关的具体内容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C7FB96E2-9965-48D2-664C-B3762378DF58}"/>
              </a:ext>
            </a:extLst>
          </p:cNvPr>
          <p:cNvCxnSpPr/>
          <p:nvPr/>
        </p:nvCxnSpPr>
        <p:spPr>
          <a:xfrm>
            <a:off x="1952164" y="3611617"/>
            <a:ext cx="3860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>
            <a:extLst>
              <a:ext uri="{FF2B5EF4-FFF2-40B4-BE49-F238E27FC236}">
                <a16:creationId xmlns:a16="http://schemas.microsoft.com/office/drawing/2014/main" id="{5F829A3F-05F8-6B96-8B2F-80E3DDE789A2}"/>
              </a:ext>
            </a:extLst>
          </p:cNvPr>
          <p:cNvSpPr/>
          <p:nvPr/>
        </p:nvSpPr>
        <p:spPr>
          <a:xfrm>
            <a:off x="3660635" y="2283755"/>
            <a:ext cx="2274382" cy="35351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28B9D21F-CE0D-E53A-3A41-9AF01B8E9AC6}"/>
              </a:ext>
            </a:extLst>
          </p:cNvPr>
          <p:cNvSpPr/>
          <p:nvPr/>
        </p:nvSpPr>
        <p:spPr>
          <a:xfrm>
            <a:off x="3596603" y="22117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620B7F26-7992-0BDC-2A6F-CCC63A49AFB0}"/>
              </a:ext>
            </a:extLst>
          </p:cNvPr>
          <p:cNvSpPr/>
          <p:nvPr/>
        </p:nvSpPr>
        <p:spPr>
          <a:xfrm>
            <a:off x="3596603" y="574032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BE02EDAF-8F42-C0EA-7FA6-F83B5701E3FF}"/>
              </a:ext>
            </a:extLst>
          </p:cNvPr>
          <p:cNvSpPr/>
          <p:nvPr/>
        </p:nvSpPr>
        <p:spPr>
          <a:xfrm>
            <a:off x="5855050" y="22117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6E836A11-047A-4DFD-B432-CE5A26B01A18}"/>
              </a:ext>
            </a:extLst>
          </p:cNvPr>
          <p:cNvSpPr/>
          <p:nvPr/>
        </p:nvSpPr>
        <p:spPr>
          <a:xfrm>
            <a:off x="5855050" y="574032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91" name="文本框 192">
            <a:extLst>
              <a:ext uri="{FF2B5EF4-FFF2-40B4-BE49-F238E27FC236}">
                <a16:creationId xmlns:a16="http://schemas.microsoft.com/office/drawing/2014/main" id="{03C00F6B-5D4E-AFE8-DD77-7AF75A1F537D}"/>
              </a:ext>
            </a:extLst>
          </p:cNvPr>
          <p:cNvSpPr txBox="1"/>
          <p:nvPr/>
        </p:nvSpPr>
        <p:spPr>
          <a:xfrm>
            <a:off x="4219142" y="2684470"/>
            <a:ext cx="119904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研究结果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92" name="文本框 193">
            <a:extLst>
              <a:ext uri="{FF2B5EF4-FFF2-40B4-BE49-F238E27FC236}">
                <a16:creationId xmlns:a16="http://schemas.microsoft.com/office/drawing/2014/main" id="{C1D52F4B-A1C9-DEC7-71FB-12C4EA72AB29}"/>
              </a:ext>
            </a:extLst>
          </p:cNvPr>
          <p:cNvSpPr txBox="1"/>
          <p:nvPr/>
        </p:nvSpPr>
        <p:spPr>
          <a:xfrm>
            <a:off x="3850368" y="3174006"/>
            <a:ext cx="1894915" cy="2220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在这里输入你的论文研究结果相关的具体内容，若字数太多酌情先删减文案，再缩小字号。在这里输入你的论文研究结果相关的具体内容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770C04C0-FA04-0B82-6AE2-F72264FD3BA7}"/>
              </a:ext>
            </a:extLst>
          </p:cNvPr>
          <p:cNvCxnSpPr/>
          <p:nvPr/>
        </p:nvCxnSpPr>
        <p:spPr>
          <a:xfrm>
            <a:off x="4604786" y="3065517"/>
            <a:ext cx="3860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>
            <a:extLst>
              <a:ext uri="{FF2B5EF4-FFF2-40B4-BE49-F238E27FC236}">
                <a16:creationId xmlns:a16="http://schemas.microsoft.com/office/drawing/2014/main" id="{F9F723DE-DBA0-CE39-D36F-E077311E7AB1}"/>
              </a:ext>
            </a:extLst>
          </p:cNvPr>
          <p:cNvSpPr/>
          <p:nvPr/>
        </p:nvSpPr>
        <p:spPr>
          <a:xfrm>
            <a:off x="6313257" y="2829855"/>
            <a:ext cx="2274382" cy="35351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D41A0018-789E-1E67-C591-71F7184B585F}"/>
              </a:ext>
            </a:extLst>
          </p:cNvPr>
          <p:cNvSpPr/>
          <p:nvPr/>
        </p:nvSpPr>
        <p:spPr>
          <a:xfrm>
            <a:off x="6249225" y="27578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959D523A-EBFA-3E18-5485-7D043A93F927}"/>
              </a:ext>
            </a:extLst>
          </p:cNvPr>
          <p:cNvSpPr/>
          <p:nvPr/>
        </p:nvSpPr>
        <p:spPr>
          <a:xfrm>
            <a:off x="6249225" y="628642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8A17A995-27CA-CC49-BECA-F3260CDA3EBC}"/>
              </a:ext>
            </a:extLst>
          </p:cNvPr>
          <p:cNvSpPr/>
          <p:nvPr/>
        </p:nvSpPr>
        <p:spPr>
          <a:xfrm>
            <a:off x="8507672" y="27578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50640ADC-E53B-FC53-FF48-53198EE4FA95}"/>
              </a:ext>
            </a:extLst>
          </p:cNvPr>
          <p:cNvSpPr/>
          <p:nvPr/>
        </p:nvSpPr>
        <p:spPr>
          <a:xfrm>
            <a:off x="8507672" y="628642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00" name="文本框 192">
            <a:extLst>
              <a:ext uri="{FF2B5EF4-FFF2-40B4-BE49-F238E27FC236}">
                <a16:creationId xmlns:a16="http://schemas.microsoft.com/office/drawing/2014/main" id="{96FF4EAF-B718-4B6F-3543-C303EE19BCFB}"/>
              </a:ext>
            </a:extLst>
          </p:cNvPr>
          <p:cNvSpPr txBox="1"/>
          <p:nvPr/>
        </p:nvSpPr>
        <p:spPr>
          <a:xfrm>
            <a:off x="6871764" y="3230570"/>
            <a:ext cx="119904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研究结果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101" name="文本框 193">
            <a:extLst>
              <a:ext uri="{FF2B5EF4-FFF2-40B4-BE49-F238E27FC236}">
                <a16:creationId xmlns:a16="http://schemas.microsoft.com/office/drawing/2014/main" id="{98326A34-8F0D-419F-CB3D-6F48828E774C}"/>
              </a:ext>
            </a:extLst>
          </p:cNvPr>
          <p:cNvSpPr txBox="1"/>
          <p:nvPr/>
        </p:nvSpPr>
        <p:spPr>
          <a:xfrm>
            <a:off x="6502990" y="3720106"/>
            <a:ext cx="1894915" cy="2220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在这里输入你的论文研究结果相关的具体内容，若字数太多酌情先删减文案，再缩小字号。在这里输入你的论文研究结果相关的具体内容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B5FACDBF-01A2-E9A7-1E87-B6984265FFFB}"/>
              </a:ext>
            </a:extLst>
          </p:cNvPr>
          <p:cNvCxnSpPr/>
          <p:nvPr/>
        </p:nvCxnSpPr>
        <p:spPr>
          <a:xfrm>
            <a:off x="7257408" y="3611617"/>
            <a:ext cx="3860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103">
            <a:extLst>
              <a:ext uri="{FF2B5EF4-FFF2-40B4-BE49-F238E27FC236}">
                <a16:creationId xmlns:a16="http://schemas.microsoft.com/office/drawing/2014/main" id="{B614AC22-7454-16A9-B6A6-D7E084BF4139}"/>
              </a:ext>
            </a:extLst>
          </p:cNvPr>
          <p:cNvSpPr/>
          <p:nvPr/>
        </p:nvSpPr>
        <p:spPr>
          <a:xfrm>
            <a:off x="8965878" y="2283755"/>
            <a:ext cx="2274382" cy="35351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28A7FE7B-5D2D-7DD8-8432-7CB2B355CD1C}"/>
              </a:ext>
            </a:extLst>
          </p:cNvPr>
          <p:cNvSpPr/>
          <p:nvPr/>
        </p:nvSpPr>
        <p:spPr>
          <a:xfrm>
            <a:off x="8901846" y="22117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5F5F72E-9E3E-FE1B-2EC7-247F2068FB07}"/>
              </a:ext>
            </a:extLst>
          </p:cNvPr>
          <p:cNvSpPr/>
          <p:nvPr/>
        </p:nvSpPr>
        <p:spPr>
          <a:xfrm>
            <a:off x="8901846" y="574032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7184BCB5-4872-814F-5481-C8ED5D5DE125}"/>
              </a:ext>
            </a:extLst>
          </p:cNvPr>
          <p:cNvSpPr/>
          <p:nvPr/>
        </p:nvSpPr>
        <p:spPr>
          <a:xfrm>
            <a:off x="11160293" y="22117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5462ECD0-21F9-D55F-C422-10AAB5A41CC3}"/>
              </a:ext>
            </a:extLst>
          </p:cNvPr>
          <p:cNvSpPr/>
          <p:nvPr/>
        </p:nvSpPr>
        <p:spPr>
          <a:xfrm>
            <a:off x="11160293" y="574032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09" name="文本框 192">
            <a:extLst>
              <a:ext uri="{FF2B5EF4-FFF2-40B4-BE49-F238E27FC236}">
                <a16:creationId xmlns:a16="http://schemas.microsoft.com/office/drawing/2014/main" id="{C1EC8B57-A301-A397-99C7-8F2EB4F7C9A6}"/>
              </a:ext>
            </a:extLst>
          </p:cNvPr>
          <p:cNvSpPr txBox="1"/>
          <p:nvPr/>
        </p:nvSpPr>
        <p:spPr>
          <a:xfrm>
            <a:off x="9524385" y="2684470"/>
            <a:ext cx="119904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研究结果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4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110" name="文本框 193">
            <a:extLst>
              <a:ext uri="{FF2B5EF4-FFF2-40B4-BE49-F238E27FC236}">
                <a16:creationId xmlns:a16="http://schemas.microsoft.com/office/drawing/2014/main" id="{1311CD99-1F4A-068C-8B7A-955837024754}"/>
              </a:ext>
            </a:extLst>
          </p:cNvPr>
          <p:cNvSpPr txBox="1"/>
          <p:nvPr/>
        </p:nvSpPr>
        <p:spPr>
          <a:xfrm>
            <a:off x="9155611" y="3174006"/>
            <a:ext cx="1894915" cy="2220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在这里输入你的论文研究结果相关的具体内容，若字数太多酌情先删减文案，再缩小字号。在这里输入你的论文研究结果相关的具体内容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5D867971-EE4C-5868-3128-15A70BF4ED4F}"/>
              </a:ext>
            </a:extLst>
          </p:cNvPr>
          <p:cNvCxnSpPr/>
          <p:nvPr/>
        </p:nvCxnSpPr>
        <p:spPr>
          <a:xfrm>
            <a:off x="9910029" y="3065517"/>
            <a:ext cx="3860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B5D0C390-3FF4-A14F-6BD9-66517D9C5606}"/>
              </a:ext>
            </a:extLst>
          </p:cNvPr>
          <p:cNvSpPr/>
          <p:nvPr/>
        </p:nvSpPr>
        <p:spPr>
          <a:xfrm>
            <a:off x="4744443" y="1338675"/>
            <a:ext cx="2703114" cy="52029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BFC15989-FD46-DF20-D4EB-4B68D8A48FFD}"/>
              </a:ext>
            </a:extLst>
          </p:cNvPr>
          <p:cNvSpPr txBox="1"/>
          <p:nvPr/>
        </p:nvSpPr>
        <p:spPr>
          <a:xfrm>
            <a:off x="5480447" y="1417965"/>
            <a:ext cx="123110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研究结果</a:t>
            </a:r>
          </a:p>
        </p:txBody>
      </p:sp>
    </p:spTree>
    <p:extLst>
      <p:ext uri="{BB962C8B-B14F-4D97-AF65-F5344CB8AC3E}">
        <p14:creationId xmlns:p14="http://schemas.microsoft.com/office/powerpoint/2010/main" val="667446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DEC9C60-1DC1-3CC7-23D1-3181923F2C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399" y="427578"/>
            <a:ext cx="2859601" cy="530901"/>
          </a:xfrm>
        </p:spPr>
        <p:txBody>
          <a:bodyPr>
            <a:noAutofit/>
          </a:bodyPr>
          <a:lstStyle/>
          <a:p>
            <a:r>
              <a:rPr lang="zh-CN" altLang="en-US" dirty="0"/>
              <a:t>代表论文介绍</a:t>
            </a:r>
          </a:p>
          <a:p>
            <a:endParaRPr lang="zh-CN" altLang="en-US" dirty="0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11D8F17-47B8-083E-ADF0-B79E785106D8}"/>
              </a:ext>
            </a:extLst>
          </p:cNvPr>
          <p:cNvSpPr/>
          <p:nvPr/>
        </p:nvSpPr>
        <p:spPr>
          <a:xfrm>
            <a:off x="797694" y="2040673"/>
            <a:ext cx="2425766" cy="4196615"/>
          </a:xfrm>
          <a:custGeom>
            <a:avLst/>
            <a:gdLst>
              <a:gd name="connsiteX0" fmla="*/ 0 w 2425766"/>
              <a:gd name="connsiteY0" fmla="*/ 0 h 4196615"/>
              <a:gd name="connsiteX1" fmla="*/ 122862 w 2425766"/>
              <a:gd name="connsiteY1" fmla="*/ 49142 h 4196615"/>
              <a:gd name="connsiteX2" fmla="*/ 2261920 w 2425766"/>
              <a:gd name="connsiteY2" fmla="*/ 481628 h 4196615"/>
              <a:gd name="connsiteX3" fmla="*/ 2425766 w 2425766"/>
              <a:gd name="connsiteY3" fmla="*/ 499400 h 4196615"/>
              <a:gd name="connsiteX4" fmla="*/ 2425766 w 2425766"/>
              <a:gd name="connsiteY4" fmla="*/ 4196615 h 4196615"/>
              <a:gd name="connsiteX5" fmla="*/ 0 w 2425766"/>
              <a:gd name="connsiteY5" fmla="*/ 4196615 h 4196615"/>
              <a:gd name="connsiteX6" fmla="*/ 0 w 2425766"/>
              <a:gd name="connsiteY6" fmla="*/ 0 h 419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5766" h="4196615">
                <a:moveTo>
                  <a:pt x="0" y="0"/>
                </a:moveTo>
                <a:lnTo>
                  <a:pt x="122862" y="49142"/>
                </a:lnTo>
                <a:cubicBezTo>
                  <a:pt x="624882" y="227205"/>
                  <a:pt x="1365449" y="376674"/>
                  <a:pt x="2261920" y="481628"/>
                </a:cubicBezTo>
                <a:lnTo>
                  <a:pt x="2425766" y="499400"/>
                </a:lnTo>
                <a:lnTo>
                  <a:pt x="2425766" y="4196615"/>
                </a:lnTo>
                <a:lnTo>
                  <a:pt x="0" y="41966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5829A3D-AC3E-FDFD-BD78-F128BDC20009}"/>
              </a:ext>
            </a:extLst>
          </p:cNvPr>
          <p:cNvSpPr/>
          <p:nvPr/>
        </p:nvSpPr>
        <p:spPr>
          <a:xfrm>
            <a:off x="9044740" y="2040673"/>
            <a:ext cx="2425767" cy="4196615"/>
          </a:xfrm>
          <a:custGeom>
            <a:avLst/>
            <a:gdLst>
              <a:gd name="connsiteX0" fmla="*/ 2425767 w 2425767"/>
              <a:gd name="connsiteY0" fmla="*/ 0 h 4196615"/>
              <a:gd name="connsiteX1" fmla="*/ 2425767 w 2425767"/>
              <a:gd name="connsiteY1" fmla="*/ 4196615 h 4196615"/>
              <a:gd name="connsiteX2" fmla="*/ 0 w 2425767"/>
              <a:gd name="connsiteY2" fmla="*/ 4196615 h 4196615"/>
              <a:gd name="connsiteX3" fmla="*/ 0 w 2425767"/>
              <a:gd name="connsiteY3" fmla="*/ 499400 h 4196615"/>
              <a:gd name="connsiteX4" fmla="*/ 163846 w 2425767"/>
              <a:gd name="connsiteY4" fmla="*/ 481628 h 4196615"/>
              <a:gd name="connsiteX5" fmla="*/ 2302904 w 2425767"/>
              <a:gd name="connsiteY5" fmla="*/ 49142 h 4196615"/>
              <a:gd name="connsiteX6" fmla="*/ 2425767 w 2425767"/>
              <a:gd name="connsiteY6" fmla="*/ 0 h 419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5767" h="4196615">
                <a:moveTo>
                  <a:pt x="2425767" y="0"/>
                </a:moveTo>
                <a:lnTo>
                  <a:pt x="2425767" y="4196615"/>
                </a:lnTo>
                <a:lnTo>
                  <a:pt x="0" y="4196615"/>
                </a:lnTo>
                <a:lnTo>
                  <a:pt x="0" y="499400"/>
                </a:lnTo>
                <a:lnTo>
                  <a:pt x="163846" y="481628"/>
                </a:lnTo>
                <a:cubicBezTo>
                  <a:pt x="1060318" y="376674"/>
                  <a:pt x="1800884" y="227205"/>
                  <a:pt x="2302904" y="49142"/>
                </a:cubicBezTo>
                <a:lnTo>
                  <a:pt x="2425767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87CA1FA0-E95F-35A6-0E0E-1B7BE898D721}"/>
              </a:ext>
            </a:extLst>
          </p:cNvPr>
          <p:cNvSpPr/>
          <p:nvPr/>
        </p:nvSpPr>
        <p:spPr>
          <a:xfrm>
            <a:off x="3444842" y="2563401"/>
            <a:ext cx="2578567" cy="3673887"/>
          </a:xfrm>
          <a:custGeom>
            <a:avLst/>
            <a:gdLst>
              <a:gd name="connsiteX0" fmla="*/ 0 w 2578567"/>
              <a:gd name="connsiteY0" fmla="*/ 0 h 3673887"/>
              <a:gd name="connsiteX1" fmla="*/ 315066 w 2578567"/>
              <a:gd name="connsiteY1" fmla="*/ 29020 h 3673887"/>
              <a:gd name="connsiteX2" fmla="*/ 2270739 w 2578567"/>
              <a:gd name="connsiteY2" fmla="*/ 121491 h 3673887"/>
              <a:gd name="connsiteX3" fmla="*/ 2578567 w 2578567"/>
              <a:gd name="connsiteY3" fmla="*/ 123552 h 3673887"/>
              <a:gd name="connsiteX4" fmla="*/ 2578567 w 2578567"/>
              <a:gd name="connsiteY4" fmla="*/ 3673887 h 3673887"/>
              <a:gd name="connsiteX5" fmla="*/ 0 w 2578567"/>
              <a:gd name="connsiteY5" fmla="*/ 3673887 h 3673887"/>
              <a:gd name="connsiteX6" fmla="*/ 0 w 2578567"/>
              <a:gd name="connsiteY6" fmla="*/ 0 h 367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567" h="3673887">
                <a:moveTo>
                  <a:pt x="0" y="0"/>
                </a:moveTo>
                <a:lnTo>
                  <a:pt x="315066" y="29020"/>
                </a:lnTo>
                <a:cubicBezTo>
                  <a:pt x="920853" y="80084"/>
                  <a:pt x="1579469" y="112203"/>
                  <a:pt x="2270739" y="121491"/>
                </a:cubicBezTo>
                <a:lnTo>
                  <a:pt x="2578567" y="123552"/>
                </a:lnTo>
                <a:lnTo>
                  <a:pt x="2578567" y="3673887"/>
                </a:lnTo>
                <a:lnTo>
                  <a:pt x="0" y="36738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3215B3C-3B11-CE9C-0FE0-5C825AFB1B7C}"/>
              </a:ext>
            </a:extLst>
          </p:cNvPr>
          <p:cNvSpPr/>
          <p:nvPr/>
        </p:nvSpPr>
        <p:spPr>
          <a:xfrm>
            <a:off x="6244791" y="2563401"/>
            <a:ext cx="2578567" cy="3673887"/>
          </a:xfrm>
          <a:custGeom>
            <a:avLst/>
            <a:gdLst>
              <a:gd name="connsiteX0" fmla="*/ 2578567 w 2578567"/>
              <a:gd name="connsiteY0" fmla="*/ 0 h 3673887"/>
              <a:gd name="connsiteX1" fmla="*/ 2578567 w 2578567"/>
              <a:gd name="connsiteY1" fmla="*/ 3673887 h 3673887"/>
              <a:gd name="connsiteX2" fmla="*/ 0 w 2578567"/>
              <a:gd name="connsiteY2" fmla="*/ 3673887 h 3673887"/>
              <a:gd name="connsiteX3" fmla="*/ 0 w 2578567"/>
              <a:gd name="connsiteY3" fmla="*/ 123552 h 3673887"/>
              <a:gd name="connsiteX4" fmla="*/ 307828 w 2578567"/>
              <a:gd name="connsiteY4" fmla="*/ 121491 h 3673887"/>
              <a:gd name="connsiteX5" fmla="*/ 2263501 w 2578567"/>
              <a:gd name="connsiteY5" fmla="*/ 29020 h 3673887"/>
              <a:gd name="connsiteX6" fmla="*/ 2578567 w 2578567"/>
              <a:gd name="connsiteY6" fmla="*/ 0 h 367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567" h="3673887">
                <a:moveTo>
                  <a:pt x="2578567" y="0"/>
                </a:moveTo>
                <a:lnTo>
                  <a:pt x="2578567" y="3673887"/>
                </a:lnTo>
                <a:lnTo>
                  <a:pt x="0" y="3673887"/>
                </a:lnTo>
                <a:lnTo>
                  <a:pt x="0" y="123552"/>
                </a:lnTo>
                <a:lnTo>
                  <a:pt x="307828" y="121491"/>
                </a:lnTo>
                <a:cubicBezTo>
                  <a:pt x="999098" y="112203"/>
                  <a:pt x="1657715" y="80084"/>
                  <a:pt x="2263501" y="29020"/>
                </a:cubicBezTo>
                <a:lnTo>
                  <a:pt x="2578567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2" name="文本框 39">
            <a:extLst>
              <a:ext uri="{FF2B5EF4-FFF2-40B4-BE49-F238E27FC236}">
                <a16:creationId xmlns:a16="http://schemas.microsoft.com/office/drawing/2014/main" id="{65E3DC89-4ED0-DF96-8D4F-9FF9203559A5}"/>
              </a:ext>
            </a:extLst>
          </p:cNvPr>
          <p:cNvSpPr txBox="1"/>
          <p:nvPr/>
        </p:nvSpPr>
        <p:spPr>
          <a:xfrm>
            <a:off x="892993" y="3511393"/>
            <a:ext cx="2235169" cy="2305105"/>
          </a:xfrm>
          <a:prstGeom prst="rect">
            <a:avLst/>
          </a:prstGeom>
          <a:noFill/>
          <a:effectLst/>
        </p:spPr>
        <p:txBody>
          <a:bodyPr wrap="square" lIns="84125" tIns="42062" rIns="84125" bIns="42062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  <a:sym typeface="+mn-ea"/>
              </a:rPr>
              <a:t>在这里输入你的论文阐述与应用实例相关的具体内容，若字数太多酌情先删减文案，再缩小字号。在这里输入你的论文阐述与应用实例相关的具体内容</a:t>
            </a:r>
          </a:p>
        </p:txBody>
      </p:sp>
      <p:sp>
        <p:nvSpPr>
          <p:cNvPr id="13" name="文本框 40">
            <a:extLst>
              <a:ext uri="{FF2B5EF4-FFF2-40B4-BE49-F238E27FC236}">
                <a16:creationId xmlns:a16="http://schemas.microsoft.com/office/drawing/2014/main" id="{E51EABDA-18E1-EBFB-364D-ECF118080DF2}"/>
              </a:ext>
            </a:extLst>
          </p:cNvPr>
          <p:cNvSpPr txBox="1"/>
          <p:nvPr/>
        </p:nvSpPr>
        <p:spPr>
          <a:xfrm>
            <a:off x="1394977" y="2970976"/>
            <a:ext cx="1231200" cy="282193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defTabSz="742950">
              <a:lnSpc>
                <a:spcPct val="90000"/>
              </a:lnSpc>
              <a:spcBef>
                <a:spcPts val="815"/>
              </a:spcBef>
              <a:defRPr sz="240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3"/>
                    </a:gs>
                  </a:gsLst>
                  <a:lin ang="5400000" scaled="1"/>
                  <a:tileRect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742950" rtl="0" eaLnBrk="1" fontAlgn="auto" latinLnBrk="0" hangingPunct="1">
              <a:lnSpc>
                <a:spcPct val="9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应用实例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0614481-0152-3F07-0DF3-088C0EE0D4DA}"/>
              </a:ext>
            </a:extLst>
          </p:cNvPr>
          <p:cNvCxnSpPr>
            <a:cxnSpLocks/>
          </p:cNvCxnSpPr>
          <p:nvPr/>
        </p:nvCxnSpPr>
        <p:spPr>
          <a:xfrm flipV="1">
            <a:off x="1394977" y="3429000"/>
            <a:ext cx="1231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45">
            <a:extLst>
              <a:ext uri="{FF2B5EF4-FFF2-40B4-BE49-F238E27FC236}">
                <a16:creationId xmlns:a16="http://schemas.microsoft.com/office/drawing/2014/main" id="{95E2E473-DA8F-BF9D-6E5E-0D18E5EB32A2}"/>
              </a:ext>
            </a:extLst>
          </p:cNvPr>
          <p:cNvSpPr txBox="1"/>
          <p:nvPr/>
        </p:nvSpPr>
        <p:spPr>
          <a:xfrm>
            <a:off x="3608336" y="3721172"/>
            <a:ext cx="2229855" cy="2305105"/>
          </a:xfrm>
          <a:prstGeom prst="rect">
            <a:avLst/>
          </a:prstGeom>
          <a:noFill/>
          <a:effectLst/>
        </p:spPr>
        <p:txBody>
          <a:bodyPr wrap="square" lIns="84125" tIns="42062" rIns="84125" bIns="42062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  <a:sym typeface="+mn-ea"/>
              </a:rPr>
              <a:t>在这里输入你的论文阐述与应用实例相关的具体内容，若字数太多酌情先删减文案，再缩小字号。在这里输入你的论文阐述与应用实例相关的具体内容</a:t>
            </a:r>
          </a:p>
        </p:txBody>
      </p:sp>
      <p:sp>
        <p:nvSpPr>
          <p:cNvPr id="17" name="文本框 46">
            <a:extLst>
              <a:ext uri="{FF2B5EF4-FFF2-40B4-BE49-F238E27FC236}">
                <a16:creationId xmlns:a16="http://schemas.microsoft.com/office/drawing/2014/main" id="{1B2ADDF5-3642-377E-4ABD-49DE7DBC29CF}"/>
              </a:ext>
            </a:extLst>
          </p:cNvPr>
          <p:cNvSpPr txBox="1"/>
          <p:nvPr/>
        </p:nvSpPr>
        <p:spPr>
          <a:xfrm>
            <a:off x="4098307" y="3214470"/>
            <a:ext cx="1232034" cy="282193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defTabSz="742950">
              <a:lnSpc>
                <a:spcPct val="90000"/>
              </a:lnSpc>
              <a:spcBef>
                <a:spcPts val="815"/>
              </a:spcBef>
              <a:defRPr sz="240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3"/>
                    </a:gs>
                  </a:gsLst>
                  <a:lin ang="5400000" scaled="1"/>
                  <a:tileRect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742950" rtl="0" eaLnBrk="1" fontAlgn="auto" latinLnBrk="0" hangingPunct="1">
              <a:lnSpc>
                <a:spcPct val="9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应用实例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8541B45-1908-8939-977B-059E9140CBEF}"/>
              </a:ext>
            </a:extLst>
          </p:cNvPr>
          <p:cNvCxnSpPr/>
          <p:nvPr/>
        </p:nvCxnSpPr>
        <p:spPr>
          <a:xfrm>
            <a:off x="4107246" y="3643530"/>
            <a:ext cx="12320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50">
            <a:extLst>
              <a:ext uri="{FF2B5EF4-FFF2-40B4-BE49-F238E27FC236}">
                <a16:creationId xmlns:a16="http://schemas.microsoft.com/office/drawing/2014/main" id="{7B23A6E4-BD4A-BFE6-4FD0-67DFEF21AB49}"/>
              </a:ext>
            </a:extLst>
          </p:cNvPr>
          <p:cNvSpPr txBox="1"/>
          <p:nvPr/>
        </p:nvSpPr>
        <p:spPr>
          <a:xfrm>
            <a:off x="6419147" y="3721172"/>
            <a:ext cx="2229855" cy="2305105"/>
          </a:xfrm>
          <a:prstGeom prst="rect">
            <a:avLst/>
          </a:prstGeom>
          <a:noFill/>
          <a:effectLst/>
        </p:spPr>
        <p:txBody>
          <a:bodyPr wrap="square" lIns="84125" tIns="42062" rIns="84125" bIns="42062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  <a:sym typeface="+mn-ea"/>
              </a:rPr>
              <a:t>在这里输入你的论文阐述与应用实例相关的具体内容，若字数太多酌情先删减文案，再缩小字号。在这里输入你的论文阐述与应用实例相关的具体内容</a:t>
            </a:r>
          </a:p>
        </p:txBody>
      </p:sp>
      <p:sp>
        <p:nvSpPr>
          <p:cNvPr id="21" name="文本框 51">
            <a:extLst>
              <a:ext uri="{FF2B5EF4-FFF2-40B4-BE49-F238E27FC236}">
                <a16:creationId xmlns:a16="http://schemas.microsoft.com/office/drawing/2014/main" id="{482AC6E1-B4A5-27C5-08BD-1F65DF6F48A5}"/>
              </a:ext>
            </a:extLst>
          </p:cNvPr>
          <p:cNvSpPr txBox="1"/>
          <p:nvPr/>
        </p:nvSpPr>
        <p:spPr>
          <a:xfrm>
            <a:off x="6918057" y="3158610"/>
            <a:ext cx="1232034" cy="30777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defTabSz="742950">
              <a:lnSpc>
                <a:spcPct val="90000"/>
              </a:lnSpc>
              <a:spcBef>
                <a:spcPts val="815"/>
              </a:spcBef>
              <a:defRPr sz="240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3"/>
                    </a:gs>
                  </a:gsLst>
                  <a:lin ang="5400000" scaled="1"/>
                  <a:tileRect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应用实例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482A7F5-89BB-0977-82CC-D33329EFED2E}"/>
              </a:ext>
            </a:extLst>
          </p:cNvPr>
          <p:cNvCxnSpPr/>
          <p:nvPr/>
        </p:nvCxnSpPr>
        <p:spPr>
          <a:xfrm>
            <a:off x="6918057" y="3643530"/>
            <a:ext cx="12320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54">
            <a:extLst>
              <a:ext uri="{FF2B5EF4-FFF2-40B4-BE49-F238E27FC236}">
                <a16:creationId xmlns:a16="http://schemas.microsoft.com/office/drawing/2014/main" id="{F9683251-7243-5060-B7B1-B98955C462CC}"/>
              </a:ext>
            </a:extLst>
          </p:cNvPr>
          <p:cNvSpPr txBox="1"/>
          <p:nvPr/>
        </p:nvSpPr>
        <p:spPr>
          <a:xfrm>
            <a:off x="9142696" y="3511393"/>
            <a:ext cx="2229855" cy="2305105"/>
          </a:xfrm>
          <a:prstGeom prst="rect">
            <a:avLst/>
          </a:prstGeom>
          <a:noFill/>
          <a:effectLst/>
        </p:spPr>
        <p:txBody>
          <a:bodyPr wrap="square" lIns="84125" tIns="42062" rIns="84125" bIns="42062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POSans R"/>
                <a:ea typeface="OPPOSans R"/>
                <a:cs typeface="+mn-cs"/>
                <a:sym typeface="+mn-ea"/>
              </a:rPr>
              <a:t>在这里输入你的论文阐述与应用实例相关的具体内容，若字数太多酌情先删减文案，再缩小字号。在这里输入你的论文阐述与应用实例相关的具体内容</a:t>
            </a:r>
          </a:p>
        </p:txBody>
      </p:sp>
      <p:sp>
        <p:nvSpPr>
          <p:cNvPr id="25" name="文本框 55">
            <a:extLst>
              <a:ext uri="{FF2B5EF4-FFF2-40B4-BE49-F238E27FC236}">
                <a16:creationId xmlns:a16="http://schemas.microsoft.com/office/drawing/2014/main" id="{0206AA3E-AE50-053A-5D6D-A3A87DD91D40}"/>
              </a:ext>
            </a:extLst>
          </p:cNvPr>
          <p:cNvSpPr txBox="1"/>
          <p:nvPr/>
        </p:nvSpPr>
        <p:spPr>
          <a:xfrm>
            <a:off x="9641606" y="2948831"/>
            <a:ext cx="1232034" cy="30777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defTabSz="742950">
              <a:lnSpc>
                <a:spcPct val="90000"/>
              </a:lnSpc>
              <a:spcBef>
                <a:spcPts val="815"/>
              </a:spcBef>
              <a:defRPr sz="240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3"/>
                    </a:gs>
                  </a:gsLst>
                  <a:lin ang="5400000" scaled="1"/>
                  <a:tileRect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应用实例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4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F38C42D-ACDA-B437-032F-FE0572E0A9C5}"/>
              </a:ext>
            </a:extLst>
          </p:cNvPr>
          <p:cNvSpPr txBox="1"/>
          <p:nvPr/>
        </p:nvSpPr>
        <p:spPr>
          <a:xfrm>
            <a:off x="5583039" y="1658977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社会意义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6BDB9A58-ABAC-D5A9-58C8-80829867C6E5}"/>
              </a:ext>
            </a:extLst>
          </p:cNvPr>
          <p:cNvSpPr/>
          <p:nvPr/>
        </p:nvSpPr>
        <p:spPr>
          <a:xfrm>
            <a:off x="4744443" y="1338675"/>
            <a:ext cx="2703114" cy="52029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E0A968E-EE10-A573-9B60-3627704FD300}"/>
              </a:ext>
            </a:extLst>
          </p:cNvPr>
          <p:cNvSpPr txBox="1"/>
          <p:nvPr/>
        </p:nvSpPr>
        <p:spPr>
          <a:xfrm>
            <a:off x="5480447" y="1417965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应用实例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6026223-F154-294A-6D2E-EE1079200C4B}"/>
              </a:ext>
            </a:extLst>
          </p:cNvPr>
          <p:cNvCxnSpPr>
            <a:cxnSpLocks/>
          </p:cNvCxnSpPr>
          <p:nvPr/>
        </p:nvCxnSpPr>
        <p:spPr>
          <a:xfrm>
            <a:off x="1783999" y="3404476"/>
            <a:ext cx="3860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20BD531-1FAB-DE70-0304-6A7C0D8A9E2C}"/>
              </a:ext>
            </a:extLst>
          </p:cNvPr>
          <p:cNvCxnSpPr>
            <a:cxnSpLocks/>
          </p:cNvCxnSpPr>
          <p:nvPr/>
        </p:nvCxnSpPr>
        <p:spPr>
          <a:xfrm>
            <a:off x="4503960" y="3612552"/>
            <a:ext cx="3860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7412A47-069A-8C1E-3C85-66BAA28DD542}"/>
              </a:ext>
            </a:extLst>
          </p:cNvPr>
          <p:cNvCxnSpPr>
            <a:cxnSpLocks/>
          </p:cNvCxnSpPr>
          <p:nvPr/>
        </p:nvCxnSpPr>
        <p:spPr>
          <a:xfrm>
            <a:off x="7341490" y="3612552"/>
            <a:ext cx="3860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7E36849F-DF61-60F5-3EC2-99752467AC37}"/>
              </a:ext>
            </a:extLst>
          </p:cNvPr>
          <p:cNvCxnSpPr>
            <a:cxnSpLocks/>
          </p:cNvCxnSpPr>
          <p:nvPr/>
        </p:nvCxnSpPr>
        <p:spPr>
          <a:xfrm>
            <a:off x="10036153" y="3404476"/>
            <a:ext cx="3860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028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33716" y="2705725"/>
            <a:ext cx="8524568" cy="13234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dist"/>
            <a:r>
              <a:rPr lang="zh-CN" altLang="en-US" sz="8000" dirty="0">
                <a:solidFill>
                  <a:schemeClr val="accent1"/>
                </a:solidFill>
                <a:latin typeface="+mj-ea"/>
                <a:ea typeface="+mj-ea"/>
              </a:rPr>
              <a:t>谢谢各位老师指导</a:t>
            </a:r>
            <a:endParaRPr lang="zh-CN" altLang="en-US" sz="8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17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id="{EEA025A8-D95C-FAEF-F5E5-CA4DCB52B251}"/>
              </a:ext>
            </a:extLst>
          </p:cNvPr>
          <p:cNvSpPr/>
          <p:nvPr/>
        </p:nvSpPr>
        <p:spPr>
          <a:xfrm rot="16200000">
            <a:off x="2225624" y="2177841"/>
            <a:ext cx="3128282" cy="2709899"/>
          </a:xfrm>
          <a:custGeom>
            <a:avLst/>
            <a:gdLst>
              <a:gd name="connsiteX0" fmla="*/ 0 w 8313683"/>
              <a:gd name="connsiteY0" fmla="*/ 0 h 2207173"/>
              <a:gd name="connsiteX1" fmla="*/ 8313683 w 8313683"/>
              <a:gd name="connsiteY1" fmla="*/ 0 h 2207173"/>
              <a:gd name="connsiteX2" fmla="*/ 8313683 w 8313683"/>
              <a:gd name="connsiteY2" fmla="*/ 2207173 h 2207173"/>
              <a:gd name="connsiteX3" fmla="*/ 0 w 8313683"/>
              <a:gd name="connsiteY3" fmla="*/ 2207173 h 2207173"/>
              <a:gd name="connsiteX4" fmla="*/ 0 w 8313683"/>
              <a:gd name="connsiteY4" fmla="*/ 0 h 2207173"/>
              <a:gd name="connsiteX0" fmla="*/ 0 w 8313683"/>
              <a:gd name="connsiteY0" fmla="*/ 2207173 h 2298613"/>
              <a:gd name="connsiteX1" fmla="*/ 0 w 8313683"/>
              <a:gd name="connsiteY1" fmla="*/ 0 h 2298613"/>
              <a:gd name="connsiteX2" fmla="*/ 8313683 w 8313683"/>
              <a:gd name="connsiteY2" fmla="*/ 0 h 2298613"/>
              <a:gd name="connsiteX3" fmla="*/ 8313683 w 8313683"/>
              <a:gd name="connsiteY3" fmla="*/ 2207173 h 2298613"/>
              <a:gd name="connsiteX4" fmla="*/ 91440 w 8313683"/>
              <a:gd name="connsiteY4" fmla="*/ 2298613 h 2298613"/>
              <a:gd name="connsiteX0" fmla="*/ 0 w 8313683"/>
              <a:gd name="connsiteY0" fmla="*/ 2207173 h 2207173"/>
              <a:gd name="connsiteX1" fmla="*/ 0 w 8313683"/>
              <a:gd name="connsiteY1" fmla="*/ 0 h 2207173"/>
              <a:gd name="connsiteX2" fmla="*/ 8313683 w 8313683"/>
              <a:gd name="connsiteY2" fmla="*/ 0 h 2207173"/>
              <a:gd name="connsiteX3" fmla="*/ 8313683 w 8313683"/>
              <a:gd name="connsiteY3" fmla="*/ 2207173 h 22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3683" h="2207173">
                <a:moveTo>
                  <a:pt x="0" y="2207173"/>
                </a:moveTo>
                <a:lnTo>
                  <a:pt x="0" y="0"/>
                </a:lnTo>
                <a:lnTo>
                  <a:pt x="8313683" y="0"/>
                </a:lnTo>
                <a:lnTo>
                  <a:pt x="8313683" y="220717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496A5B96-9932-1681-C4BA-F523BFB6B8BE}"/>
              </a:ext>
            </a:extLst>
          </p:cNvPr>
          <p:cNvSpPr/>
          <p:nvPr/>
        </p:nvSpPr>
        <p:spPr>
          <a:xfrm rot="16200000" flipV="1">
            <a:off x="6838096" y="2177841"/>
            <a:ext cx="3128282" cy="2709899"/>
          </a:xfrm>
          <a:custGeom>
            <a:avLst/>
            <a:gdLst>
              <a:gd name="connsiteX0" fmla="*/ 0 w 8313683"/>
              <a:gd name="connsiteY0" fmla="*/ 0 h 2207173"/>
              <a:gd name="connsiteX1" fmla="*/ 8313683 w 8313683"/>
              <a:gd name="connsiteY1" fmla="*/ 0 h 2207173"/>
              <a:gd name="connsiteX2" fmla="*/ 8313683 w 8313683"/>
              <a:gd name="connsiteY2" fmla="*/ 2207173 h 2207173"/>
              <a:gd name="connsiteX3" fmla="*/ 0 w 8313683"/>
              <a:gd name="connsiteY3" fmla="*/ 2207173 h 2207173"/>
              <a:gd name="connsiteX4" fmla="*/ 0 w 8313683"/>
              <a:gd name="connsiteY4" fmla="*/ 0 h 2207173"/>
              <a:gd name="connsiteX0" fmla="*/ 0 w 8313683"/>
              <a:gd name="connsiteY0" fmla="*/ 2207173 h 2298613"/>
              <a:gd name="connsiteX1" fmla="*/ 0 w 8313683"/>
              <a:gd name="connsiteY1" fmla="*/ 0 h 2298613"/>
              <a:gd name="connsiteX2" fmla="*/ 8313683 w 8313683"/>
              <a:gd name="connsiteY2" fmla="*/ 0 h 2298613"/>
              <a:gd name="connsiteX3" fmla="*/ 8313683 w 8313683"/>
              <a:gd name="connsiteY3" fmla="*/ 2207173 h 2298613"/>
              <a:gd name="connsiteX4" fmla="*/ 91440 w 8313683"/>
              <a:gd name="connsiteY4" fmla="*/ 2298613 h 2298613"/>
              <a:gd name="connsiteX0" fmla="*/ 0 w 8313683"/>
              <a:gd name="connsiteY0" fmla="*/ 2207173 h 2207173"/>
              <a:gd name="connsiteX1" fmla="*/ 0 w 8313683"/>
              <a:gd name="connsiteY1" fmla="*/ 0 h 2207173"/>
              <a:gd name="connsiteX2" fmla="*/ 8313683 w 8313683"/>
              <a:gd name="connsiteY2" fmla="*/ 0 h 2207173"/>
              <a:gd name="connsiteX3" fmla="*/ 8313683 w 8313683"/>
              <a:gd name="connsiteY3" fmla="*/ 2207173 h 22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3683" h="2207173">
                <a:moveTo>
                  <a:pt x="0" y="2207173"/>
                </a:moveTo>
                <a:lnTo>
                  <a:pt x="0" y="0"/>
                </a:lnTo>
                <a:lnTo>
                  <a:pt x="8313683" y="0"/>
                </a:lnTo>
                <a:lnTo>
                  <a:pt x="8313683" y="220717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73085DC-D92D-1B0B-E7C6-9E69B03653DB}"/>
              </a:ext>
            </a:extLst>
          </p:cNvPr>
          <p:cNvSpPr txBox="1"/>
          <p:nvPr/>
        </p:nvSpPr>
        <p:spPr>
          <a:xfrm>
            <a:off x="5215919" y="1753205"/>
            <a:ext cx="1760162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+mn-ea"/>
                <a:cs typeface="Alibaba PuHuiTi R" pitchFamily="18" charset="-122"/>
              </a:rPr>
              <a:t>PART</a:t>
            </a:r>
            <a:r>
              <a:rPr kumimoji="1" lang="zh-CN" altLang="en-US" sz="2800" dirty="0">
                <a:solidFill>
                  <a:schemeClr val="bg1"/>
                </a:solidFill>
                <a:latin typeface="+mn-ea"/>
                <a:cs typeface="Alibaba PuHuiTi R" pitchFamily="18" charset="-122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+mn-ea"/>
                <a:cs typeface="Alibaba PuHuiTi R" pitchFamily="18" charset="-122"/>
              </a:rPr>
              <a:t>ONE</a:t>
            </a:r>
            <a:endParaRPr kumimoji="1" lang="zh-CN" altLang="en-US" sz="2800" dirty="0">
              <a:solidFill>
                <a:schemeClr val="bg1"/>
              </a:solidFill>
              <a:latin typeface="+mn-ea"/>
              <a:cs typeface="Alibaba PuHuiTi R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379528-0CA5-2B0A-9EBD-24FDD5F0AC6C}"/>
              </a:ext>
            </a:extLst>
          </p:cNvPr>
          <p:cNvSpPr txBox="1"/>
          <p:nvPr/>
        </p:nvSpPr>
        <p:spPr>
          <a:xfrm>
            <a:off x="5230382" y="4943043"/>
            <a:ext cx="1731236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kumimoji="1" lang="zh-CN" altLang="en-US" sz="2000" dirty="0">
                <a:solidFill>
                  <a:schemeClr val="bg1"/>
                </a:solidFill>
                <a:latin typeface="+mn-ea"/>
                <a:cs typeface="Alibaba PuHuiTi R" pitchFamily="18" charset="-122"/>
              </a:rPr>
              <a:t>职称申报答辩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DF6B0E-D84C-40F4-2ECA-A7EADCECA68F}"/>
              </a:ext>
            </a:extLst>
          </p:cNvPr>
          <p:cNvSpPr txBox="1"/>
          <p:nvPr/>
        </p:nvSpPr>
        <p:spPr>
          <a:xfrm>
            <a:off x="3039068" y="2570590"/>
            <a:ext cx="6113864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kumimoji="1" lang="zh-CN" altLang="en-US" sz="9600" dirty="0">
                <a:solidFill>
                  <a:schemeClr val="bg1"/>
                </a:solidFill>
                <a:latin typeface="+mj-ea"/>
                <a:ea typeface="+mj-ea"/>
              </a:rPr>
              <a:t>个人信息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AE3702-40F7-6942-D829-2B5904E9D614}"/>
              </a:ext>
            </a:extLst>
          </p:cNvPr>
          <p:cNvSpPr txBox="1"/>
          <p:nvPr/>
        </p:nvSpPr>
        <p:spPr>
          <a:xfrm>
            <a:off x="3080735" y="4105029"/>
            <a:ext cx="595709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kumimoji="1" lang="en-US" altLang="zh-CN" sz="2000" dirty="0">
                <a:solidFill>
                  <a:schemeClr val="bg1"/>
                </a:solidFill>
              </a:rPr>
              <a:t>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72199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10" descr="女子穿白色衣服的女人在桌子边&#10;&#10;低可信度描述已自动生成">
            <a:extLst>
              <a:ext uri="{FF2B5EF4-FFF2-40B4-BE49-F238E27FC236}">
                <a16:creationId xmlns:a16="http://schemas.microsoft.com/office/drawing/2014/main" id="{58F8E795-BD0B-6DFE-7323-F2E2B50E10E9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r="6587"/>
          <a:stretch>
            <a:fillRect/>
          </a:stretch>
        </p:blipFill>
        <p:spPr>
          <a:xfrm>
            <a:off x="1101493" y="1225544"/>
            <a:ext cx="3372849" cy="4943161"/>
          </a:xfrm>
          <a:prstGeom prst="rect">
            <a:avLst/>
          </a:prstGeom>
          <a:effectLst/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D696556-D556-D192-E5E8-1D157321A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基本信息</a:t>
            </a: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9CA933A-89D9-7998-4697-A49D8B9CB4F6}"/>
              </a:ext>
            </a:extLst>
          </p:cNvPr>
          <p:cNvSpPr txBox="1"/>
          <p:nvPr/>
        </p:nvSpPr>
        <p:spPr>
          <a:xfrm>
            <a:off x="1982271" y="4546813"/>
            <a:ext cx="1426464" cy="238219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50" dirty="0">
                <a:solidFill>
                  <a:schemeClr val="bg1"/>
                </a:solidFill>
              </a:rPr>
              <a:t>替换为本人照片</a:t>
            </a:r>
            <a:endParaRPr lang="en-US" sz="1550" dirty="0">
              <a:solidFill>
                <a:schemeClr val="bg1"/>
              </a:solidFill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25D65FA9-4CD8-5243-4641-544BD99F824E}"/>
              </a:ext>
            </a:extLst>
          </p:cNvPr>
          <p:cNvSpPr txBox="1"/>
          <p:nvPr/>
        </p:nvSpPr>
        <p:spPr>
          <a:xfrm>
            <a:off x="4955506" y="1307621"/>
            <a:ext cx="323282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err="1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OfficePLUS</a:t>
            </a:r>
            <a:r>
              <a:rPr lang="en-US" altLang="zh-CN" sz="2400" b="1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C3CDABA6-AB17-ED6A-26F5-A44DD827A32A}"/>
              </a:ext>
            </a:extLst>
          </p:cNvPr>
          <p:cNvSpPr txBox="1"/>
          <p:nvPr/>
        </p:nvSpPr>
        <p:spPr>
          <a:xfrm>
            <a:off x="6927850" y="1399933"/>
            <a:ext cx="1260475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主管设计师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900164C-C13F-8B9E-CEF6-C507E333A2FC}"/>
              </a:ext>
            </a:extLst>
          </p:cNvPr>
          <p:cNvCxnSpPr/>
          <p:nvPr/>
        </p:nvCxnSpPr>
        <p:spPr>
          <a:xfrm>
            <a:off x="5080000" y="1871771"/>
            <a:ext cx="2952000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4">
            <a:extLst>
              <a:ext uri="{FF2B5EF4-FFF2-40B4-BE49-F238E27FC236}">
                <a16:creationId xmlns:a16="http://schemas.microsoft.com/office/drawing/2014/main" id="{56920256-01C6-2853-BEA9-6E88726CFF2E}"/>
              </a:ext>
            </a:extLst>
          </p:cNvPr>
          <p:cNvSpPr txBox="1"/>
          <p:nvPr/>
        </p:nvSpPr>
        <p:spPr>
          <a:xfrm>
            <a:off x="9802872" y="2698677"/>
            <a:ext cx="1031383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中共党员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6C9A085-A94A-39FA-CF1E-40D4DC807F92}"/>
              </a:ext>
            </a:extLst>
          </p:cNvPr>
          <p:cNvSpPr/>
          <p:nvPr/>
        </p:nvSpPr>
        <p:spPr>
          <a:xfrm>
            <a:off x="9707136" y="2693329"/>
            <a:ext cx="1228829" cy="34925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7" name="文本框 21">
            <a:extLst>
              <a:ext uri="{FF2B5EF4-FFF2-40B4-BE49-F238E27FC236}">
                <a16:creationId xmlns:a16="http://schemas.microsoft.com/office/drawing/2014/main" id="{E96BFEDA-47F8-E132-E5BD-6902FA1E79DE}"/>
              </a:ext>
            </a:extLst>
          </p:cNvPr>
          <p:cNvSpPr txBox="1"/>
          <p:nvPr/>
        </p:nvSpPr>
        <p:spPr>
          <a:xfrm>
            <a:off x="5113631" y="2206741"/>
            <a:ext cx="759450" cy="374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籍贯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6D2729EF-A27E-B4BD-3277-E9C9633A0C6E}"/>
              </a:ext>
            </a:extLst>
          </p:cNvPr>
          <p:cNvSpPr txBox="1"/>
          <p:nvPr/>
        </p:nvSpPr>
        <p:spPr>
          <a:xfrm>
            <a:off x="5134636" y="2698677"/>
            <a:ext cx="664867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上海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88AA86E7-789B-B5FD-CB2E-71866CE08C3C}"/>
              </a:ext>
            </a:extLst>
          </p:cNvPr>
          <p:cNvSpPr/>
          <p:nvPr/>
        </p:nvSpPr>
        <p:spPr>
          <a:xfrm>
            <a:off x="5031425" y="2693329"/>
            <a:ext cx="862662" cy="34925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8">
            <a:extLst>
              <a:ext uri="{FF2B5EF4-FFF2-40B4-BE49-F238E27FC236}">
                <a16:creationId xmlns:a16="http://schemas.microsoft.com/office/drawing/2014/main" id="{616EC1A1-16B2-6090-8BF3-5FC39378AB19}"/>
              </a:ext>
            </a:extLst>
          </p:cNvPr>
          <p:cNvSpPr txBox="1"/>
          <p:nvPr/>
        </p:nvSpPr>
        <p:spPr>
          <a:xfrm>
            <a:off x="7300353" y="2698677"/>
            <a:ext cx="1219286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1980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月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59A5C0C-67DE-B819-4AF0-871E47514F33}"/>
              </a:ext>
            </a:extLst>
          </p:cNvPr>
          <p:cNvSpPr/>
          <p:nvPr/>
        </p:nvSpPr>
        <p:spPr>
          <a:xfrm>
            <a:off x="7260124" y="2693329"/>
            <a:ext cx="1259516" cy="34925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31">
            <a:extLst>
              <a:ext uri="{FF2B5EF4-FFF2-40B4-BE49-F238E27FC236}">
                <a16:creationId xmlns:a16="http://schemas.microsoft.com/office/drawing/2014/main" id="{5BDD631E-D847-D535-87A4-FC7BB20D5341}"/>
              </a:ext>
            </a:extLst>
          </p:cNvPr>
          <p:cNvSpPr txBox="1"/>
          <p:nvPr/>
        </p:nvSpPr>
        <p:spPr>
          <a:xfrm>
            <a:off x="9763541" y="3223693"/>
            <a:ext cx="759450" cy="374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学历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5" name="文本框 29">
            <a:extLst>
              <a:ext uri="{FF2B5EF4-FFF2-40B4-BE49-F238E27FC236}">
                <a16:creationId xmlns:a16="http://schemas.microsoft.com/office/drawing/2014/main" id="{2E4E1628-78E9-190B-AE38-E4361A8D7AF3}"/>
              </a:ext>
            </a:extLst>
          </p:cNvPr>
          <p:cNvSpPr txBox="1"/>
          <p:nvPr/>
        </p:nvSpPr>
        <p:spPr>
          <a:xfrm>
            <a:off x="7419803" y="3223693"/>
            <a:ext cx="759450" cy="374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专业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3" name="文本框 31">
            <a:extLst>
              <a:ext uri="{FF2B5EF4-FFF2-40B4-BE49-F238E27FC236}">
                <a16:creationId xmlns:a16="http://schemas.microsoft.com/office/drawing/2014/main" id="{B79E77DD-CD1D-EE69-9A26-C5F36D91CB2F}"/>
              </a:ext>
            </a:extLst>
          </p:cNvPr>
          <p:cNvSpPr txBox="1"/>
          <p:nvPr/>
        </p:nvSpPr>
        <p:spPr>
          <a:xfrm>
            <a:off x="5129286" y="3223693"/>
            <a:ext cx="1407405" cy="374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毕业学校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6" name="文本框 30">
            <a:extLst>
              <a:ext uri="{FF2B5EF4-FFF2-40B4-BE49-F238E27FC236}">
                <a16:creationId xmlns:a16="http://schemas.microsoft.com/office/drawing/2014/main" id="{CDFB3A78-6B04-9C00-4B10-77F75C38C593}"/>
              </a:ext>
            </a:extLst>
          </p:cNvPr>
          <p:cNvSpPr txBox="1"/>
          <p:nvPr/>
        </p:nvSpPr>
        <p:spPr>
          <a:xfrm>
            <a:off x="9784000" y="3702473"/>
            <a:ext cx="1219287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硕士研究生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3D1FC175-8647-CDEC-160B-7532EF4C2E6F}"/>
              </a:ext>
            </a:extLst>
          </p:cNvPr>
          <p:cNvSpPr/>
          <p:nvPr/>
        </p:nvSpPr>
        <p:spPr>
          <a:xfrm>
            <a:off x="9697963" y="3697125"/>
            <a:ext cx="1391361" cy="34925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7">
            <a:extLst>
              <a:ext uri="{FF2B5EF4-FFF2-40B4-BE49-F238E27FC236}">
                <a16:creationId xmlns:a16="http://schemas.microsoft.com/office/drawing/2014/main" id="{70F21930-E2F9-E6F7-8D38-DA7CA7C620D1}"/>
              </a:ext>
            </a:extLst>
          </p:cNvPr>
          <p:cNvSpPr txBox="1"/>
          <p:nvPr/>
        </p:nvSpPr>
        <p:spPr>
          <a:xfrm>
            <a:off x="7393809" y="3702473"/>
            <a:ext cx="1282088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计算机专业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85115D08-459B-CF61-535D-EE1EDC003A39}"/>
              </a:ext>
            </a:extLst>
          </p:cNvPr>
          <p:cNvSpPr/>
          <p:nvPr/>
        </p:nvSpPr>
        <p:spPr>
          <a:xfrm>
            <a:off x="7335641" y="3697125"/>
            <a:ext cx="1356877" cy="34925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858D231-3D2F-EBC3-06F0-B451ED1356CE}"/>
              </a:ext>
            </a:extLst>
          </p:cNvPr>
          <p:cNvSpPr/>
          <p:nvPr/>
        </p:nvSpPr>
        <p:spPr>
          <a:xfrm>
            <a:off x="5013017" y="3697125"/>
            <a:ext cx="1717753" cy="34925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华中科技大学</a:t>
            </a:r>
          </a:p>
        </p:txBody>
      </p:sp>
      <p:sp>
        <p:nvSpPr>
          <p:cNvPr id="40" name="文本框 31">
            <a:extLst>
              <a:ext uri="{FF2B5EF4-FFF2-40B4-BE49-F238E27FC236}">
                <a16:creationId xmlns:a16="http://schemas.microsoft.com/office/drawing/2014/main" id="{E1C1523A-CF49-951F-6EE7-DD11DAB8263F}"/>
              </a:ext>
            </a:extLst>
          </p:cNvPr>
          <p:cNvSpPr txBox="1"/>
          <p:nvPr/>
        </p:nvSpPr>
        <p:spPr>
          <a:xfrm>
            <a:off x="5113631" y="5222095"/>
            <a:ext cx="1407405" cy="374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工作单位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249B353B-7D77-7A82-1DB3-9E66ACCBB137}"/>
              </a:ext>
            </a:extLst>
          </p:cNvPr>
          <p:cNvSpPr/>
          <p:nvPr/>
        </p:nvSpPr>
        <p:spPr>
          <a:xfrm>
            <a:off x="5012787" y="5724387"/>
            <a:ext cx="2010313" cy="34925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09C4816-55E7-433E-EBAB-A5B33FA0CD8C}"/>
              </a:ext>
            </a:extLst>
          </p:cNvPr>
          <p:cNvSpPr txBox="1"/>
          <p:nvPr/>
        </p:nvSpPr>
        <p:spPr>
          <a:xfrm>
            <a:off x="5221507" y="5783611"/>
            <a:ext cx="1641475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微软科技有限公司</a:t>
            </a:r>
            <a:endParaRPr lang="zh-CN" altLang="en-US" sz="1600" dirty="0"/>
          </a:p>
        </p:txBody>
      </p:sp>
      <p:sp>
        <p:nvSpPr>
          <p:cNvPr id="52" name="文本框 27">
            <a:extLst>
              <a:ext uri="{FF2B5EF4-FFF2-40B4-BE49-F238E27FC236}">
                <a16:creationId xmlns:a16="http://schemas.microsoft.com/office/drawing/2014/main" id="{082FFBC3-9E96-E5FE-D5DB-881A2AC2857C}"/>
              </a:ext>
            </a:extLst>
          </p:cNvPr>
          <p:cNvSpPr txBox="1"/>
          <p:nvPr/>
        </p:nvSpPr>
        <p:spPr>
          <a:xfrm>
            <a:off x="7364724" y="4731555"/>
            <a:ext cx="1407405" cy="34925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6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20XX</a:t>
            </a:r>
            <a:r>
              <a:rPr lang="zh-CN" altLang="en-US" sz="16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6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XX</a:t>
            </a:r>
            <a:r>
              <a:rPr lang="zh-CN" altLang="en-US" sz="16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月</a:t>
            </a: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62013DB6-3445-0AF3-1D28-7A90CA5E29DE}"/>
              </a:ext>
            </a:extLst>
          </p:cNvPr>
          <p:cNvSpPr/>
          <p:nvPr/>
        </p:nvSpPr>
        <p:spPr>
          <a:xfrm>
            <a:off x="7335641" y="4731555"/>
            <a:ext cx="1465573" cy="34925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4" name="文本框 29">
            <a:extLst>
              <a:ext uri="{FF2B5EF4-FFF2-40B4-BE49-F238E27FC236}">
                <a16:creationId xmlns:a16="http://schemas.microsoft.com/office/drawing/2014/main" id="{7BFDC43C-5EE4-28A3-4BA5-3755108DE232}"/>
              </a:ext>
            </a:extLst>
          </p:cNvPr>
          <p:cNvSpPr txBox="1"/>
          <p:nvPr/>
        </p:nvSpPr>
        <p:spPr>
          <a:xfrm>
            <a:off x="7419802" y="4202155"/>
            <a:ext cx="1256095" cy="373569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获得时间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5" name="文本框 31">
            <a:extLst>
              <a:ext uri="{FF2B5EF4-FFF2-40B4-BE49-F238E27FC236}">
                <a16:creationId xmlns:a16="http://schemas.microsoft.com/office/drawing/2014/main" id="{C4B3C87D-EE9A-AAA7-A4F3-02BF4EEFFEB4}"/>
              </a:ext>
            </a:extLst>
          </p:cNvPr>
          <p:cNvSpPr txBox="1"/>
          <p:nvPr/>
        </p:nvSpPr>
        <p:spPr>
          <a:xfrm>
            <a:off x="5031425" y="4202155"/>
            <a:ext cx="1053529" cy="373569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现职称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0141252A-D1CF-0A5A-31DC-907B7B506C11}"/>
              </a:ext>
            </a:extLst>
          </p:cNvPr>
          <p:cNvSpPr/>
          <p:nvPr/>
        </p:nvSpPr>
        <p:spPr>
          <a:xfrm>
            <a:off x="5013018" y="4731555"/>
            <a:ext cx="1053528" cy="34925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工程师</a:t>
            </a:r>
          </a:p>
        </p:txBody>
      </p:sp>
      <p:sp>
        <p:nvSpPr>
          <p:cNvPr id="57" name="文本框 27">
            <a:extLst>
              <a:ext uri="{FF2B5EF4-FFF2-40B4-BE49-F238E27FC236}">
                <a16:creationId xmlns:a16="http://schemas.microsoft.com/office/drawing/2014/main" id="{0BF89E40-8E48-7256-F889-DBA5E0003952}"/>
              </a:ext>
            </a:extLst>
          </p:cNvPr>
          <p:cNvSpPr txBox="1"/>
          <p:nvPr/>
        </p:nvSpPr>
        <p:spPr>
          <a:xfrm>
            <a:off x="9802872" y="4651905"/>
            <a:ext cx="1407405" cy="4289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/>
            <a:r>
              <a:rPr lang="en-US" altLang="zh-CN" sz="16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20XX</a:t>
            </a:r>
            <a:r>
              <a:rPr lang="zh-CN" altLang="en-US" sz="16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6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XX</a:t>
            </a:r>
            <a:r>
              <a:rPr lang="zh-CN" altLang="en-US" sz="16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月</a:t>
            </a:r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66C08197-F78F-AE98-1C99-72506435D189}"/>
              </a:ext>
            </a:extLst>
          </p:cNvPr>
          <p:cNvSpPr/>
          <p:nvPr/>
        </p:nvSpPr>
        <p:spPr>
          <a:xfrm>
            <a:off x="9744704" y="4731555"/>
            <a:ext cx="1465573" cy="34925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6" name="文本框 29">
            <a:extLst>
              <a:ext uri="{FF2B5EF4-FFF2-40B4-BE49-F238E27FC236}">
                <a16:creationId xmlns:a16="http://schemas.microsoft.com/office/drawing/2014/main" id="{A132B4C7-EEBE-E147-D172-1BEA75370D51}"/>
              </a:ext>
            </a:extLst>
          </p:cNvPr>
          <p:cNvSpPr txBox="1"/>
          <p:nvPr/>
        </p:nvSpPr>
        <p:spPr>
          <a:xfrm>
            <a:off x="9763541" y="4202155"/>
            <a:ext cx="1256095" cy="373569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聘任时间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7" name="文本框 21">
            <a:extLst>
              <a:ext uri="{FF2B5EF4-FFF2-40B4-BE49-F238E27FC236}">
                <a16:creationId xmlns:a16="http://schemas.microsoft.com/office/drawing/2014/main" id="{3112C31A-B4CB-1A91-0D9A-9984A2F73341}"/>
              </a:ext>
            </a:extLst>
          </p:cNvPr>
          <p:cNvSpPr txBox="1"/>
          <p:nvPr/>
        </p:nvSpPr>
        <p:spPr>
          <a:xfrm>
            <a:off x="7287856" y="2206741"/>
            <a:ext cx="1204051" cy="374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出生年月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8" name="文本框 21">
            <a:extLst>
              <a:ext uri="{FF2B5EF4-FFF2-40B4-BE49-F238E27FC236}">
                <a16:creationId xmlns:a16="http://schemas.microsoft.com/office/drawing/2014/main" id="{AB9E23EF-7A31-CDE4-8E44-AEC5295679A5}"/>
              </a:ext>
            </a:extLst>
          </p:cNvPr>
          <p:cNvSpPr txBox="1"/>
          <p:nvPr/>
        </p:nvSpPr>
        <p:spPr>
          <a:xfrm>
            <a:off x="9799235" y="2206741"/>
            <a:ext cx="1204051" cy="374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sysClr val="windowText" lastClr="000000"/>
                </a:solidFill>
                <a:latin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政治面貌</a:t>
            </a:r>
          </a:p>
        </p:txBody>
      </p:sp>
    </p:spTree>
    <p:extLst>
      <p:ext uri="{BB962C8B-B14F-4D97-AF65-F5344CB8AC3E}">
        <p14:creationId xmlns:p14="http://schemas.microsoft.com/office/powerpoint/2010/main" val="86988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6B68786-D200-A620-E404-65F117C888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399" y="427578"/>
            <a:ext cx="3097166" cy="530901"/>
          </a:xfrm>
        </p:spPr>
        <p:txBody>
          <a:bodyPr/>
          <a:lstStyle/>
          <a:p>
            <a:r>
              <a:rPr lang="zh-CN" altLang="en-US" dirty="0"/>
              <a:t>学习和工作经历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BD61F6-2A81-B714-0269-317F28D86485}"/>
              </a:ext>
            </a:extLst>
          </p:cNvPr>
          <p:cNvSpPr txBox="1"/>
          <p:nvPr/>
        </p:nvSpPr>
        <p:spPr>
          <a:xfrm>
            <a:off x="1222490" y="1970639"/>
            <a:ext cx="247711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北京师范大学附中读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高中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06306E4-1364-57F6-72CB-4A95191124DD}"/>
              </a:ext>
            </a:extLst>
          </p:cNvPr>
          <p:cNvSpPr/>
          <p:nvPr/>
        </p:nvSpPr>
        <p:spPr>
          <a:xfrm>
            <a:off x="2461047" y="1426785"/>
            <a:ext cx="94501" cy="94501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648016-59DF-B8AF-FE8B-17D14136061D}"/>
              </a:ext>
            </a:extLst>
          </p:cNvPr>
          <p:cNvSpPr txBox="1"/>
          <p:nvPr/>
        </p:nvSpPr>
        <p:spPr>
          <a:xfrm>
            <a:off x="5096830" y="1597206"/>
            <a:ext cx="236475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20XX-XX—20XX-XX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CA78E44-2B26-F95B-8799-60E51FE8AC29}"/>
              </a:ext>
            </a:extLst>
          </p:cNvPr>
          <p:cNvSpPr/>
          <p:nvPr/>
        </p:nvSpPr>
        <p:spPr>
          <a:xfrm>
            <a:off x="6231954" y="1416877"/>
            <a:ext cx="94501" cy="94501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7E95E47-7C69-EDDD-4D50-B3412BD3775B}"/>
              </a:ext>
            </a:extLst>
          </p:cNvPr>
          <p:cNvSpPr txBox="1"/>
          <p:nvPr/>
        </p:nvSpPr>
        <p:spPr>
          <a:xfrm>
            <a:off x="2636118" y="3337106"/>
            <a:ext cx="236475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20XX-XX—20XX-XX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00D2DC2-C7CB-390D-3B13-553D980DBA7A}"/>
              </a:ext>
            </a:extLst>
          </p:cNvPr>
          <p:cNvSpPr/>
          <p:nvPr/>
        </p:nvSpPr>
        <p:spPr>
          <a:xfrm>
            <a:off x="3723993" y="3156777"/>
            <a:ext cx="94501" cy="94501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FE3E23A-2030-33F9-78F6-49622DE21C2E}"/>
              </a:ext>
            </a:extLst>
          </p:cNvPr>
          <p:cNvSpPr txBox="1"/>
          <p:nvPr/>
        </p:nvSpPr>
        <p:spPr>
          <a:xfrm>
            <a:off x="6597880" y="3337106"/>
            <a:ext cx="315342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20XX-XX-XX—20XX-XX-XX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CB0421B-0D33-EE43-4FC0-FB5125671FC4}"/>
              </a:ext>
            </a:extLst>
          </p:cNvPr>
          <p:cNvSpPr/>
          <p:nvPr/>
        </p:nvSpPr>
        <p:spPr>
          <a:xfrm>
            <a:off x="8080093" y="3156777"/>
            <a:ext cx="94501" cy="94501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8D3B0EA-6B61-37D6-0054-359782CA30FB}"/>
              </a:ext>
            </a:extLst>
          </p:cNvPr>
          <p:cNvSpPr txBox="1"/>
          <p:nvPr/>
        </p:nvSpPr>
        <p:spPr>
          <a:xfrm>
            <a:off x="3765780" y="5064203"/>
            <a:ext cx="315342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20XX-XX-XX—20XX-XX-XX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3A9905B-8708-655B-B07A-9CF5F1FFFF40}"/>
              </a:ext>
            </a:extLst>
          </p:cNvPr>
          <p:cNvSpPr/>
          <p:nvPr/>
        </p:nvSpPr>
        <p:spPr>
          <a:xfrm>
            <a:off x="5247993" y="4903027"/>
            <a:ext cx="94501" cy="94501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18A8859-5EE0-C6B6-EDAA-4DD4C3591A4E}"/>
              </a:ext>
            </a:extLst>
          </p:cNvPr>
          <p:cNvSpPr txBox="1"/>
          <p:nvPr/>
        </p:nvSpPr>
        <p:spPr>
          <a:xfrm>
            <a:off x="8087331" y="5064203"/>
            <a:ext cx="315342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20XX-XX-XX—20XX-XX-XX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3677974-6CC8-1670-6B6F-1164EC103CDB}"/>
              </a:ext>
            </a:extLst>
          </p:cNvPr>
          <p:cNvSpPr/>
          <p:nvPr/>
        </p:nvSpPr>
        <p:spPr>
          <a:xfrm>
            <a:off x="9616793" y="4903027"/>
            <a:ext cx="94501" cy="94501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3682FC2-27F2-118A-C667-6F93B5B9B9BC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531813" y="1474036"/>
            <a:ext cx="9245373" cy="8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弧形 21">
            <a:extLst>
              <a:ext uri="{FF2B5EF4-FFF2-40B4-BE49-F238E27FC236}">
                <a16:creationId xmlns:a16="http://schemas.microsoft.com/office/drawing/2014/main" id="{F2ED4059-A41A-5480-E125-68A1CA81E2A1}"/>
              </a:ext>
            </a:extLst>
          </p:cNvPr>
          <p:cNvSpPr/>
          <p:nvPr/>
        </p:nvSpPr>
        <p:spPr>
          <a:xfrm>
            <a:off x="8948057" y="1474036"/>
            <a:ext cx="1582057" cy="1743753"/>
          </a:xfrm>
          <a:prstGeom prst="arc">
            <a:avLst>
              <a:gd name="adj1" fmla="val 16200000"/>
              <a:gd name="adj2" fmla="val 54301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B8F11BC-B67F-90F9-77E5-554435ACC90F}"/>
              </a:ext>
            </a:extLst>
          </p:cNvPr>
          <p:cNvCxnSpPr>
            <a:cxnSpLocks/>
          </p:cNvCxnSpPr>
          <p:nvPr/>
        </p:nvCxnSpPr>
        <p:spPr>
          <a:xfrm>
            <a:off x="2540000" y="3216789"/>
            <a:ext cx="7199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弧形 23">
            <a:extLst>
              <a:ext uri="{FF2B5EF4-FFF2-40B4-BE49-F238E27FC236}">
                <a16:creationId xmlns:a16="http://schemas.microsoft.com/office/drawing/2014/main" id="{45E2A806-FA20-408E-1F98-52403B8FC1DE}"/>
              </a:ext>
            </a:extLst>
          </p:cNvPr>
          <p:cNvSpPr/>
          <p:nvPr/>
        </p:nvSpPr>
        <p:spPr>
          <a:xfrm flipH="1">
            <a:off x="1747157" y="3216789"/>
            <a:ext cx="1582057" cy="1743753"/>
          </a:xfrm>
          <a:prstGeom prst="arc">
            <a:avLst>
              <a:gd name="adj1" fmla="val 16200000"/>
              <a:gd name="adj2" fmla="val 54301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1E82E05-F23C-FF26-8D71-B6291CED6BB5}"/>
              </a:ext>
            </a:extLst>
          </p:cNvPr>
          <p:cNvCxnSpPr>
            <a:cxnSpLocks/>
          </p:cNvCxnSpPr>
          <p:nvPr/>
        </p:nvCxnSpPr>
        <p:spPr>
          <a:xfrm flipV="1">
            <a:off x="2540000" y="4950277"/>
            <a:ext cx="8915400" cy="9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0648FD88-5822-051E-C838-51D23CC29816}"/>
              </a:ext>
            </a:extLst>
          </p:cNvPr>
          <p:cNvSpPr/>
          <p:nvPr/>
        </p:nvSpPr>
        <p:spPr>
          <a:xfrm rot="5400000">
            <a:off x="508818" y="1400146"/>
            <a:ext cx="211090" cy="165100"/>
          </a:xfrm>
          <a:prstGeom prst="triangl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4ECE99C3-DECC-0D91-F8B0-F08C412E51D9}"/>
              </a:ext>
            </a:extLst>
          </p:cNvPr>
          <p:cNvSpPr/>
          <p:nvPr/>
        </p:nvSpPr>
        <p:spPr>
          <a:xfrm rot="5400000">
            <a:off x="11416153" y="4867727"/>
            <a:ext cx="211090" cy="165100"/>
          </a:xfrm>
          <a:prstGeom prst="triangl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35C7B86-4875-8ACA-5D71-0DB6B68CC4FB}"/>
              </a:ext>
            </a:extLst>
          </p:cNvPr>
          <p:cNvSpPr txBox="1"/>
          <p:nvPr/>
        </p:nvSpPr>
        <p:spPr>
          <a:xfrm>
            <a:off x="1246438" y="1574454"/>
            <a:ext cx="236475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20XX-XX—20XX-XX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E6527BA-4153-EB73-2979-D3353AA0B05C}"/>
              </a:ext>
            </a:extLst>
          </p:cNvPr>
          <p:cNvSpPr txBox="1"/>
          <p:nvPr/>
        </p:nvSpPr>
        <p:spPr>
          <a:xfrm>
            <a:off x="7349051" y="3685093"/>
            <a:ext cx="1556587" cy="290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16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认证设计师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</a:b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364DB53-9A45-5B49-88DC-7F6772951FD0}"/>
              </a:ext>
            </a:extLst>
          </p:cNvPr>
          <p:cNvSpPr txBox="1"/>
          <p:nvPr/>
        </p:nvSpPr>
        <p:spPr>
          <a:xfrm>
            <a:off x="7182391" y="4017516"/>
            <a:ext cx="188990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微软科技有限公司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C9A5379-2FD9-61DE-6F7D-5C25CB4D909B}"/>
              </a:ext>
            </a:extLst>
          </p:cNvPr>
          <p:cNvSpPr txBox="1"/>
          <p:nvPr/>
        </p:nvSpPr>
        <p:spPr>
          <a:xfrm>
            <a:off x="4564200" y="5409117"/>
            <a:ext cx="1556587" cy="345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16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品牌设计师</a:t>
            </a:r>
            <a:br>
              <a:rPr lang="zh-CN" altLang="en-US" sz="1600" dirty="0">
                <a:solidFill>
                  <a:schemeClr val="accent1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</a:br>
            <a:endParaRPr lang="zh-CN" altLang="en-US" sz="1600" dirty="0">
              <a:solidFill>
                <a:schemeClr val="accent1"/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CA00EA7-177C-ACD0-F104-481B0F383725}"/>
              </a:ext>
            </a:extLst>
          </p:cNvPr>
          <p:cNvSpPr txBox="1"/>
          <p:nvPr/>
        </p:nvSpPr>
        <p:spPr>
          <a:xfrm>
            <a:off x="4350291" y="5741541"/>
            <a:ext cx="188990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微软科技有限公司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297317E-5612-0DDB-4D82-EF69D4A0AF34}"/>
              </a:ext>
            </a:extLst>
          </p:cNvPr>
          <p:cNvSpPr txBox="1"/>
          <p:nvPr/>
        </p:nvSpPr>
        <p:spPr>
          <a:xfrm>
            <a:off x="8905638" y="5409118"/>
            <a:ext cx="1556587" cy="299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16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主管设计师</a:t>
            </a:r>
            <a:br>
              <a:rPr lang="zh-CN" altLang="en-US" sz="1600" dirty="0">
                <a:solidFill>
                  <a:schemeClr val="accent1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</a:br>
            <a:endParaRPr lang="zh-CN" altLang="en-US" sz="1600" dirty="0">
              <a:solidFill>
                <a:schemeClr val="accent1"/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0F40B64-50F6-CFE4-7E48-6613738C7297}"/>
              </a:ext>
            </a:extLst>
          </p:cNvPr>
          <p:cNvSpPr txBox="1"/>
          <p:nvPr/>
        </p:nvSpPr>
        <p:spPr>
          <a:xfrm>
            <a:off x="8738978" y="5741541"/>
            <a:ext cx="188990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微软科技有限公司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665D12C-1677-233A-9821-5916686817E2}"/>
              </a:ext>
            </a:extLst>
          </p:cNvPr>
          <p:cNvSpPr txBox="1"/>
          <p:nvPr/>
        </p:nvSpPr>
        <p:spPr>
          <a:xfrm>
            <a:off x="5410860" y="2045660"/>
            <a:ext cx="1894032" cy="263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华中科技大学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</a:b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55B7264-EB3C-56B9-0958-9F63C98D3217}"/>
              </a:ext>
            </a:extLst>
          </p:cNvPr>
          <p:cNvSpPr txBox="1"/>
          <p:nvPr/>
        </p:nvSpPr>
        <p:spPr>
          <a:xfrm>
            <a:off x="5414292" y="2346065"/>
            <a:ext cx="1894032" cy="301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1600" dirty="0">
                <a:solidFill>
                  <a:schemeClr val="accent1">
                    <a:lumMod val="100000"/>
                  </a:schemeClr>
                </a:solidFill>
                <a:effectLst/>
                <a:latin typeface="OPPOSans H" panose="00020600040101010101" pitchFamily="18" charset="-122"/>
                <a:ea typeface="OPPOSans H" panose="00020600040101010101" pitchFamily="18" charset="-122"/>
              </a:rPr>
              <a:t>计算机专业（本科）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9BD302C-B395-4328-9DEC-C8874BDF529B}"/>
              </a:ext>
            </a:extLst>
          </p:cNvPr>
          <p:cNvSpPr txBox="1"/>
          <p:nvPr/>
        </p:nvSpPr>
        <p:spPr>
          <a:xfrm>
            <a:off x="2779113" y="3731814"/>
            <a:ext cx="1984260" cy="290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华中科技大学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</a:b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8AE2FC9-CC7D-6450-5F3B-839DD632FAB7}"/>
              </a:ext>
            </a:extLst>
          </p:cNvPr>
          <p:cNvSpPr txBox="1"/>
          <p:nvPr/>
        </p:nvSpPr>
        <p:spPr>
          <a:xfrm>
            <a:off x="2826362" y="4026552"/>
            <a:ext cx="1984260" cy="3295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1600" dirty="0">
                <a:solidFill>
                  <a:schemeClr val="accent1"/>
                </a:solidFill>
                <a:effectLst/>
                <a:latin typeface="OPPOSans H" panose="00020600040101010101" pitchFamily="18" charset="-122"/>
                <a:ea typeface="OPPOSans H" panose="00020600040101010101" pitchFamily="18" charset="-122"/>
              </a:rPr>
              <a:t>计算机专业（读研</a:t>
            </a:r>
            <a:r>
              <a:rPr lang="zh-CN" altLang="en-US" sz="1600" dirty="0">
                <a:solidFill>
                  <a:schemeClr val="accent1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9312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id="{EEA025A8-D95C-FAEF-F5E5-CA4DCB52B251}"/>
              </a:ext>
            </a:extLst>
          </p:cNvPr>
          <p:cNvSpPr/>
          <p:nvPr/>
        </p:nvSpPr>
        <p:spPr>
          <a:xfrm rot="16200000">
            <a:off x="2225624" y="2177841"/>
            <a:ext cx="3128282" cy="2709899"/>
          </a:xfrm>
          <a:custGeom>
            <a:avLst/>
            <a:gdLst>
              <a:gd name="connsiteX0" fmla="*/ 0 w 8313683"/>
              <a:gd name="connsiteY0" fmla="*/ 0 h 2207173"/>
              <a:gd name="connsiteX1" fmla="*/ 8313683 w 8313683"/>
              <a:gd name="connsiteY1" fmla="*/ 0 h 2207173"/>
              <a:gd name="connsiteX2" fmla="*/ 8313683 w 8313683"/>
              <a:gd name="connsiteY2" fmla="*/ 2207173 h 2207173"/>
              <a:gd name="connsiteX3" fmla="*/ 0 w 8313683"/>
              <a:gd name="connsiteY3" fmla="*/ 2207173 h 2207173"/>
              <a:gd name="connsiteX4" fmla="*/ 0 w 8313683"/>
              <a:gd name="connsiteY4" fmla="*/ 0 h 2207173"/>
              <a:gd name="connsiteX0" fmla="*/ 0 w 8313683"/>
              <a:gd name="connsiteY0" fmla="*/ 2207173 h 2298613"/>
              <a:gd name="connsiteX1" fmla="*/ 0 w 8313683"/>
              <a:gd name="connsiteY1" fmla="*/ 0 h 2298613"/>
              <a:gd name="connsiteX2" fmla="*/ 8313683 w 8313683"/>
              <a:gd name="connsiteY2" fmla="*/ 0 h 2298613"/>
              <a:gd name="connsiteX3" fmla="*/ 8313683 w 8313683"/>
              <a:gd name="connsiteY3" fmla="*/ 2207173 h 2298613"/>
              <a:gd name="connsiteX4" fmla="*/ 91440 w 8313683"/>
              <a:gd name="connsiteY4" fmla="*/ 2298613 h 2298613"/>
              <a:gd name="connsiteX0" fmla="*/ 0 w 8313683"/>
              <a:gd name="connsiteY0" fmla="*/ 2207173 h 2207173"/>
              <a:gd name="connsiteX1" fmla="*/ 0 w 8313683"/>
              <a:gd name="connsiteY1" fmla="*/ 0 h 2207173"/>
              <a:gd name="connsiteX2" fmla="*/ 8313683 w 8313683"/>
              <a:gd name="connsiteY2" fmla="*/ 0 h 2207173"/>
              <a:gd name="connsiteX3" fmla="*/ 8313683 w 8313683"/>
              <a:gd name="connsiteY3" fmla="*/ 2207173 h 22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3683" h="2207173">
                <a:moveTo>
                  <a:pt x="0" y="2207173"/>
                </a:moveTo>
                <a:lnTo>
                  <a:pt x="0" y="0"/>
                </a:lnTo>
                <a:lnTo>
                  <a:pt x="8313683" y="0"/>
                </a:lnTo>
                <a:lnTo>
                  <a:pt x="8313683" y="220717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496A5B96-9932-1681-C4BA-F523BFB6B8BE}"/>
              </a:ext>
            </a:extLst>
          </p:cNvPr>
          <p:cNvSpPr/>
          <p:nvPr/>
        </p:nvSpPr>
        <p:spPr>
          <a:xfrm rot="16200000" flipV="1">
            <a:off x="6838096" y="2177841"/>
            <a:ext cx="3128282" cy="2709899"/>
          </a:xfrm>
          <a:custGeom>
            <a:avLst/>
            <a:gdLst>
              <a:gd name="connsiteX0" fmla="*/ 0 w 8313683"/>
              <a:gd name="connsiteY0" fmla="*/ 0 h 2207173"/>
              <a:gd name="connsiteX1" fmla="*/ 8313683 w 8313683"/>
              <a:gd name="connsiteY1" fmla="*/ 0 h 2207173"/>
              <a:gd name="connsiteX2" fmla="*/ 8313683 w 8313683"/>
              <a:gd name="connsiteY2" fmla="*/ 2207173 h 2207173"/>
              <a:gd name="connsiteX3" fmla="*/ 0 w 8313683"/>
              <a:gd name="connsiteY3" fmla="*/ 2207173 h 2207173"/>
              <a:gd name="connsiteX4" fmla="*/ 0 w 8313683"/>
              <a:gd name="connsiteY4" fmla="*/ 0 h 2207173"/>
              <a:gd name="connsiteX0" fmla="*/ 0 w 8313683"/>
              <a:gd name="connsiteY0" fmla="*/ 2207173 h 2298613"/>
              <a:gd name="connsiteX1" fmla="*/ 0 w 8313683"/>
              <a:gd name="connsiteY1" fmla="*/ 0 h 2298613"/>
              <a:gd name="connsiteX2" fmla="*/ 8313683 w 8313683"/>
              <a:gd name="connsiteY2" fmla="*/ 0 h 2298613"/>
              <a:gd name="connsiteX3" fmla="*/ 8313683 w 8313683"/>
              <a:gd name="connsiteY3" fmla="*/ 2207173 h 2298613"/>
              <a:gd name="connsiteX4" fmla="*/ 91440 w 8313683"/>
              <a:gd name="connsiteY4" fmla="*/ 2298613 h 2298613"/>
              <a:gd name="connsiteX0" fmla="*/ 0 w 8313683"/>
              <a:gd name="connsiteY0" fmla="*/ 2207173 h 2207173"/>
              <a:gd name="connsiteX1" fmla="*/ 0 w 8313683"/>
              <a:gd name="connsiteY1" fmla="*/ 0 h 2207173"/>
              <a:gd name="connsiteX2" fmla="*/ 8313683 w 8313683"/>
              <a:gd name="connsiteY2" fmla="*/ 0 h 2207173"/>
              <a:gd name="connsiteX3" fmla="*/ 8313683 w 8313683"/>
              <a:gd name="connsiteY3" fmla="*/ 2207173 h 22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3683" h="2207173">
                <a:moveTo>
                  <a:pt x="0" y="2207173"/>
                </a:moveTo>
                <a:lnTo>
                  <a:pt x="0" y="0"/>
                </a:lnTo>
                <a:lnTo>
                  <a:pt x="8313683" y="0"/>
                </a:lnTo>
                <a:lnTo>
                  <a:pt x="8313683" y="220717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73085DC-D92D-1B0B-E7C6-9E69B03653DB}"/>
              </a:ext>
            </a:extLst>
          </p:cNvPr>
          <p:cNvSpPr txBox="1"/>
          <p:nvPr/>
        </p:nvSpPr>
        <p:spPr>
          <a:xfrm>
            <a:off x="5171356" y="1753205"/>
            <a:ext cx="1849289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PART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TWO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libaba PuHuiTi R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379528-0CA5-2B0A-9EBD-24FDD5F0AC6C}"/>
              </a:ext>
            </a:extLst>
          </p:cNvPr>
          <p:cNvSpPr txBox="1"/>
          <p:nvPr/>
        </p:nvSpPr>
        <p:spPr>
          <a:xfrm>
            <a:off x="5230382" y="4943043"/>
            <a:ext cx="1731236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职称申报答辩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DF6B0E-D84C-40F4-2ECA-A7EADCECA68F}"/>
              </a:ext>
            </a:extLst>
          </p:cNvPr>
          <p:cNvSpPr txBox="1"/>
          <p:nvPr/>
        </p:nvSpPr>
        <p:spPr>
          <a:xfrm>
            <a:off x="3039068" y="2570590"/>
            <a:ext cx="6113864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工作总结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AE3702-40F7-6942-D829-2B5904E9D614}"/>
              </a:ext>
            </a:extLst>
          </p:cNvPr>
          <p:cNvSpPr txBox="1"/>
          <p:nvPr/>
        </p:nvSpPr>
        <p:spPr>
          <a:xfrm>
            <a:off x="3080735" y="4105029"/>
            <a:ext cx="595709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JOB SUMMARY</a:t>
            </a:r>
          </a:p>
        </p:txBody>
      </p:sp>
    </p:spTree>
    <p:extLst>
      <p:ext uri="{BB962C8B-B14F-4D97-AF65-F5344CB8AC3E}">
        <p14:creationId xmlns:p14="http://schemas.microsoft.com/office/powerpoint/2010/main" val="376065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A3157CF-2417-FBB3-6DE9-76C27B71B6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399" y="427578"/>
            <a:ext cx="2409199" cy="530901"/>
          </a:xfrm>
        </p:spPr>
        <p:txBody>
          <a:bodyPr/>
          <a:lstStyle/>
          <a:p>
            <a:r>
              <a:rPr lang="zh-CN" altLang="en-US" dirty="0"/>
              <a:t>工作业绩</a:t>
            </a:r>
          </a:p>
        </p:txBody>
      </p:sp>
      <p:sp>
        <p:nvSpPr>
          <p:cNvPr id="29" name="矩形: 圆顶角 28">
            <a:extLst>
              <a:ext uri="{FF2B5EF4-FFF2-40B4-BE49-F238E27FC236}">
                <a16:creationId xmlns:a16="http://schemas.microsoft.com/office/drawing/2014/main" id="{876CB9AB-CB1B-7113-61A6-DE7BAA1B1F6A}"/>
              </a:ext>
            </a:extLst>
          </p:cNvPr>
          <p:cNvSpPr/>
          <p:nvPr/>
        </p:nvSpPr>
        <p:spPr>
          <a:xfrm rot="16200000">
            <a:off x="5026024" y="-2451285"/>
            <a:ext cx="1695451" cy="103568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6508436-84A3-49DB-9808-637A67059CDA}"/>
              </a:ext>
            </a:extLst>
          </p:cNvPr>
          <p:cNvSpPr>
            <a:spLocks noChangeAspect="1"/>
          </p:cNvSpPr>
          <p:nvPr/>
        </p:nvSpPr>
        <p:spPr>
          <a:xfrm>
            <a:off x="856949" y="2079139"/>
            <a:ext cx="1296000" cy="129600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77B1F62F-2C9B-D6BB-6A4A-53F4AB4144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3432" y="2376652"/>
            <a:ext cx="166273" cy="182241"/>
          </a:xfrm>
          <a:custGeom>
            <a:avLst/>
            <a:gdLst>
              <a:gd name="connsiteX0" fmla="*/ 20626 w 116275"/>
              <a:gd name="connsiteY0" fmla="*/ 67345 h 127441"/>
              <a:gd name="connsiteX1" fmla="*/ -51 w 116275"/>
              <a:gd name="connsiteY1" fmla="*/ 99326 h 127441"/>
              <a:gd name="connsiteX2" fmla="*/ 64669 w 116275"/>
              <a:gd name="connsiteY2" fmla="*/ 127378 h 127441"/>
              <a:gd name="connsiteX3" fmla="*/ 66944 w 116275"/>
              <a:gd name="connsiteY3" fmla="*/ 115523 h 127441"/>
              <a:gd name="connsiteX4" fmla="*/ 100372 w 116275"/>
              <a:gd name="connsiteY4" fmla="*/ 21303 h 127441"/>
              <a:gd name="connsiteX5" fmla="*/ 116225 w 116275"/>
              <a:gd name="connsiteY5" fmla="*/ -63 h 127441"/>
              <a:gd name="connsiteX6" fmla="*/ 81349 w 116275"/>
              <a:gd name="connsiteY6" fmla="*/ 14135 h 127441"/>
              <a:gd name="connsiteX7" fmla="*/ 20626 w 116275"/>
              <a:gd name="connsiteY7" fmla="*/ 67345 h 12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275" h="127441">
                <a:moveTo>
                  <a:pt x="20626" y="67345"/>
                </a:moveTo>
                <a:cubicBezTo>
                  <a:pt x="12935" y="77470"/>
                  <a:pt x="6028" y="88160"/>
                  <a:pt x="-51" y="99326"/>
                </a:cubicBezTo>
                <a:cubicBezTo>
                  <a:pt x="20261" y="111353"/>
                  <a:pt x="42007" y="120782"/>
                  <a:pt x="64669" y="127378"/>
                </a:cubicBezTo>
                <a:cubicBezTo>
                  <a:pt x="65427" y="123381"/>
                  <a:pt x="66117" y="119383"/>
                  <a:pt x="66944" y="115523"/>
                </a:cubicBezTo>
                <a:cubicBezTo>
                  <a:pt x="72968" y="82529"/>
                  <a:pt x="84258" y="50720"/>
                  <a:pt x="100372" y="21303"/>
                </a:cubicBezTo>
                <a:cubicBezTo>
                  <a:pt x="104894" y="13646"/>
                  <a:pt x="110201" y="6485"/>
                  <a:pt x="116225" y="-63"/>
                </a:cubicBezTo>
                <a:cubicBezTo>
                  <a:pt x="104060" y="3225"/>
                  <a:pt x="92349" y="7994"/>
                  <a:pt x="81349" y="14135"/>
                </a:cubicBezTo>
                <a:cubicBezTo>
                  <a:pt x="57639" y="27472"/>
                  <a:pt x="36962" y="45593"/>
                  <a:pt x="20626" y="67345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1A3DFC8-F15D-B14F-5024-33DAAEFB29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81502" y="2581758"/>
            <a:ext cx="246405" cy="135424"/>
          </a:xfrm>
          <a:custGeom>
            <a:avLst/>
            <a:gdLst>
              <a:gd name="connsiteX0" fmla="*/ 7600 w 172311"/>
              <a:gd name="connsiteY0" fmla="*/ -63 h 94702"/>
              <a:gd name="connsiteX1" fmla="*/ -51 w 172311"/>
              <a:gd name="connsiteY1" fmla="*/ 94639 h 94702"/>
              <a:gd name="connsiteX2" fmla="*/ 172261 w 172311"/>
              <a:gd name="connsiteY2" fmla="*/ 94639 h 94702"/>
              <a:gd name="connsiteX3" fmla="*/ 164610 w 172311"/>
              <a:gd name="connsiteY3" fmla="*/ -63 h 94702"/>
              <a:gd name="connsiteX4" fmla="*/ 7324 w 172311"/>
              <a:gd name="connsiteY4" fmla="*/ -63 h 9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11" h="94702">
                <a:moveTo>
                  <a:pt x="7600" y="-63"/>
                </a:moveTo>
                <a:cubicBezTo>
                  <a:pt x="2747" y="31277"/>
                  <a:pt x="190" y="62927"/>
                  <a:pt x="-51" y="94639"/>
                </a:cubicBezTo>
                <a:lnTo>
                  <a:pt x="172261" y="94639"/>
                </a:lnTo>
                <a:cubicBezTo>
                  <a:pt x="172054" y="62927"/>
                  <a:pt x="169435" y="31277"/>
                  <a:pt x="164610" y="-63"/>
                </a:cubicBezTo>
                <a:cubicBezTo>
                  <a:pt x="112917" y="12254"/>
                  <a:pt x="59017" y="12254"/>
                  <a:pt x="7324" y="-63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990EC8A-6E4C-6393-2F99-29E47015E9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81994" y="2737389"/>
            <a:ext cx="246405" cy="135227"/>
          </a:xfrm>
          <a:custGeom>
            <a:avLst/>
            <a:gdLst>
              <a:gd name="connsiteX0" fmla="*/ 83417 w 172311"/>
              <a:gd name="connsiteY0" fmla="*/ 84645 h 94564"/>
              <a:gd name="connsiteX1" fmla="*/ 164610 w 172311"/>
              <a:gd name="connsiteY1" fmla="*/ 94501 h 94564"/>
              <a:gd name="connsiteX2" fmla="*/ 172261 w 172311"/>
              <a:gd name="connsiteY2" fmla="*/ -63 h 94564"/>
              <a:gd name="connsiteX3" fmla="*/ -51 w 172311"/>
              <a:gd name="connsiteY3" fmla="*/ -63 h 94564"/>
              <a:gd name="connsiteX4" fmla="*/ 7324 w 172311"/>
              <a:gd name="connsiteY4" fmla="*/ 93398 h 94564"/>
              <a:gd name="connsiteX5" fmla="*/ 83417 w 172311"/>
              <a:gd name="connsiteY5" fmla="*/ 84645 h 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311" h="94564">
                <a:moveTo>
                  <a:pt x="83417" y="84645"/>
                </a:moveTo>
                <a:cubicBezTo>
                  <a:pt x="110780" y="84631"/>
                  <a:pt x="138074" y="87940"/>
                  <a:pt x="164610" y="94501"/>
                </a:cubicBezTo>
                <a:cubicBezTo>
                  <a:pt x="169435" y="63209"/>
                  <a:pt x="172054" y="31601"/>
                  <a:pt x="172261" y="-63"/>
                </a:cubicBezTo>
                <a:lnTo>
                  <a:pt x="-51" y="-63"/>
                </a:lnTo>
                <a:cubicBezTo>
                  <a:pt x="177" y="31229"/>
                  <a:pt x="2644" y="62458"/>
                  <a:pt x="7324" y="93398"/>
                </a:cubicBezTo>
                <a:cubicBezTo>
                  <a:pt x="32268" y="87588"/>
                  <a:pt x="57777" y="84652"/>
                  <a:pt x="83417" y="84645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48035F10-2251-85A0-C680-674CBE90C1F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32376" y="2534647"/>
            <a:ext cx="140450" cy="182537"/>
          </a:xfrm>
          <a:custGeom>
            <a:avLst/>
            <a:gdLst>
              <a:gd name="connsiteX0" fmla="*/ -51 w 98217"/>
              <a:gd name="connsiteY0" fmla="*/ 127585 h 127648"/>
              <a:gd name="connsiteX1" fmla="*/ 90103 w 98217"/>
              <a:gd name="connsiteY1" fmla="*/ 127585 h 127648"/>
              <a:gd name="connsiteX2" fmla="*/ 98167 w 98217"/>
              <a:gd name="connsiteY2" fmla="*/ 29299 h 127648"/>
              <a:gd name="connsiteX3" fmla="*/ 43716 w 98217"/>
              <a:gd name="connsiteY3" fmla="*/ 7656 h 127648"/>
              <a:gd name="connsiteX4" fmla="*/ 29931 w 98217"/>
              <a:gd name="connsiteY4" fmla="*/ -63 h 127648"/>
              <a:gd name="connsiteX5" fmla="*/ -51 w 98217"/>
              <a:gd name="connsiteY5" fmla="*/ 127585 h 1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17" h="127648">
                <a:moveTo>
                  <a:pt x="-51" y="127585"/>
                </a:moveTo>
                <a:lnTo>
                  <a:pt x="90103" y="127585"/>
                </a:lnTo>
                <a:cubicBezTo>
                  <a:pt x="90337" y="94667"/>
                  <a:pt x="93032" y="61810"/>
                  <a:pt x="98167" y="29299"/>
                </a:cubicBezTo>
                <a:cubicBezTo>
                  <a:pt x="79350" y="23888"/>
                  <a:pt x="61113" y="16637"/>
                  <a:pt x="43716" y="7656"/>
                </a:cubicBezTo>
                <a:cubicBezTo>
                  <a:pt x="39029" y="5244"/>
                  <a:pt x="34411" y="2625"/>
                  <a:pt x="29931" y="-63"/>
                </a:cubicBezTo>
                <a:cubicBezTo>
                  <a:pt x="10874" y="39837"/>
                  <a:pt x="645" y="83377"/>
                  <a:pt x="-51" y="127585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F5A214CF-3909-54C2-E8B4-ED6B612F8D3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32376" y="2737389"/>
            <a:ext cx="140156" cy="180171"/>
          </a:xfrm>
          <a:custGeom>
            <a:avLst/>
            <a:gdLst>
              <a:gd name="connsiteX0" fmla="*/ 29035 w 98011"/>
              <a:gd name="connsiteY0" fmla="*/ 125931 h 125994"/>
              <a:gd name="connsiteX1" fmla="*/ 97960 w 98011"/>
              <a:gd name="connsiteY1" fmla="*/ 96845 h 125994"/>
              <a:gd name="connsiteX2" fmla="*/ 90172 w 98011"/>
              <a:gd name="connsiteY2" fmla="*/ -63 h 125994"/>
              <a:gd name="connsiteX3" fmla="*/ -51 w 98011"/>
              <a:gd name="connsiteY3" fmla="*/ -63 h 125994"/>
              <a:gd name="connsiteX4" fmla="*/ 29035 w 98011"/>
              <a:gd name="connsiteY4" fmla="*/ 125931 h 12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11" h="125994">
                <a:moveTo>
                  <a:pt x="29035" y="125931"/>
                </a:moveTo>
                <a:cubicBezTo>
                  <a:pt x="50677" y="113331"/>
                  <a:pt x="73836" y="103558"/>
                  <a:pt x="97960" y="96845"/>
                </a:cubicBezTo>
                <a:cubicBezTo>
                  <a:pt x="93025" y="64774"/>
                  <a:pt x="90426" y="32386"/>
                  <a:pt x="90172" y="-63"/>
                </a:cubicBezTo>
                <a:lnTo>
                  <a:pt x="-51" y="-63"/>
                </a:lnTo>
                <a:cubicBezTo>
                  <a:pt x="583" y="43525"/>
                  <a:pt x="10501" y="86478"/>
                  <a:pt x="29035" y="125931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39145FC5-DF70-9CF9-AA77-6E06174BEDD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95497" y="2369255"/>
            <a:ext cx="219005" cy="207969"/>
          </a:xfrm>
          <a:custGeom>
            <a:avLst/>
            <a:gdLst>
              <a:gd name="connsiteX0" fmla="*/ 91826 w 153150"/>
              <a:gd name="connsiteY0" fmla="*/ 4212 h 145433"/>
              <a:gd name="connsiteX1" fmla="*/ 61154 w 153150"/>
              <a:gd name="connsiteY1" fmla="*/ 4212 h 145433"/>
              <a:gd name="connsiteX2" fmla="*/ 45440 w 153150"/>
              <a:gd name="connsiteY2" fmla="*/ 17652 h 145433"/>
              <a:gd name="connsiteX3" fmla="*/ 17043 w 153150"/>
              <a:gd name="connsiteY3" fmla="*/ 70655 h 145433"/>
              <a:gd name="connsiteX4" fmla="*/ -51 w 153150"/>
              <a:gd name="connsiteY4" fmla="*/ 136203 h 145433"/>
              <a:gd name="connsiteX5" fmla="*/ 76456 w 153150"/>
              <a:gd name="connsiteY5" fmla="*/ 145369 h 145433"/>
              <a:gd name="connsiteX6" fmla="*/ 153100 w 153150"/>
              <a:gd name="connsiteY6" fmla="*/ 136271 h 145433"/>
              <a:gd name="connsiteX7" fmla="*/ 150619 w 153150"/>
              <a:gd name="connsiteY7" fmla="*/ 123589 h 145433"/>
              <a:gd name="connsiteX8" fmla="*/ 118844 w 153150"/>
              <a:gd name="connsiteY8" fmla="*/ 33987 h 145433"/>
              <a:gd name="connsiteX9" fmla="*/ 91826 w 153150"/>
              <a:gd name="connsiteY9" fmla="*/ 4212 h 14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150" h="145433">
                <a:moveTo>
                  <a:pt x="91826" y="4212"/>
                </a:moveTo>
                <a:cubicBezTo>
                  <a:pt x="82383" y="-1488"/>
                  <a:pt x="70597" y="-1488"/>
                  <a:pt x="61154" y="4212"/>
                </a:cubicBezTo>
                <a:cubicBezTo>
                  <a:pt x="55227" y="7796"/>
                  <a:pt x="49919" y="12338"/>
                  <a:pt x="45440" y="17652"/>
                </a:cubicBezTo>
                <a:cubicBezTo>
                  <a:pt x="32985" y="33546"/>
                  <a:pt x="23377" y="51480"/>
                  <a:pt x="17043" y="70655"/>
                </a:cubicBezTo>
                <a:cubicBezTo>
                  <a:pt x="9523" y="91987"/>
                  <a:pt x="3802" y="113912"/>
                  <a:pt x="-51" y="136203"/>
                </a:cubicBezTo>
                <a:cubicBezTo>
                  <a:pt x="24989" y="142330"/>
                  <a:pt x="50678" y="145404"/>
                  <a:pt x="76456" y="145369"/>
                </a:cubicBezTo>
                <a:cubicBezTo>
                  <a:pt x="102302" y="145383"/>
                  <a:pt x="128011" y="142330"/>
                  <a:pt x="153100" y="136271"/>
                </a:cubicBezTo>
                <a:cubicBezTo>
                  <a:pt x="152273" y="131929"/>
                  <a:pt x="151446" y="127725"/>
                  <a:pt x="150619" y="123589"/>
                </a:cubicBezTo>
                <a:cubicBezTo>
                  <a:pt x="144829" y="92236"/>
                  <a:pt x="134077" y="61991"/>
                  <a:pt x="118844" y="33987"/>
                </a:cubicBezTo>
                <a:cubicBezTo>
                  <a:pt x="112503" y="21932"/>
                  <a:pt x="103198" y="11690"/>
                  <a:pt x="91826" y="4212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645E2E62-5037-3D4D-8610-25A0077C38E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395595" y="2875475"/>
            <a:ext cx="219399" cy="209548"/>
          </a:xfrm>
          <a:custGeom>
            <a:avLst/>
            <a:gdLst>
              <a:gd name="connsiteX0" fmla="*/ 2637 w 153426"/>
              <a:gd name="connsiteY0" fmla="*/ 23025 h 146537"/>
              <a:gd name="connsiteX1" fmla="*/ 34342 w 153426"/>
              <a:gd name="connsiteY1" fmla="*/ 112627 h 146537"/>
              <a:gd name="connsiteX2" fmla="*/ 61430 w 153426"/>
              <a:gd name="connsiteY2" fmla="*/ 142127 h 146537"/>
              <a:gd name="connsiteX3" fmla="*/ 92101 w 153426"/>
              <a:gd name="connsiteY3" fmla="*/ 142127 h 146537"/>
              <a:gd name="connsiteX4" fmla="*/ 107747 w 153426"/>
              <a:gd name="connsiteY4" fmla="*/ 128342 h 146537"/>
              <a:gd name="connsiteX5" fmla="*/ 136213 w 153426"/>
              <a:gd name="connsiteY5" fmla="*/ 75408 h 146537"/>
              <a:gd name="connsiteX6" fmla="*/ 153375 w 153426"/>
              <a:gd name="connsiteY6" fmla="*/ 9723 h 146537"/>
              <a:gd name="connsiteX7" fmla="*/ -51 w 153426"/>
              <a:gd name="connsiteY7" fmla="*/ 8482 h 146537"/>
              <a:gd name="connsiteX8" fmla="*/ 2637 w 153426"/>
              <a:gd name="connsiteY8" fmla="*/ 23025 h 14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26" h="146537">
                <a:moveTo>
                  <a:pt x="2637" y="23025"/>
                </a:moveTo>
                <a:cubicBezTo>
                  <a:pt x="8365" y="54393"/>
                  <a:pt x="19069" y="84637"/>
                  <a:pt x="34342" y="112627"/>
                </a:cubicBezTo>
                <a:cubicBezTo>
                  <a:pt x="40725" y="124599"/>
                  <a:pt x="50057" y="134752"/>
                  <a:pt x="61430" y="142127"/>
                </a:cubicBezTo>
                <a:cubicBezTo>
                  <a:pt x="70804" y="147923"/>
                  <a:pt x="82728" y="147923"/>
                  <a:pt x="92101" y="142127"/>
                </a:cubicBezTo>
                <a:cubicBezTo>
                  <a:pt x="98098" y="138515"/>
                  <a:pt x="103405" y="133842"/>
                  <a:pt x="107747" y="128342"/>
                </a:cubicBezTo>
                <a:cubicBezTo>
                  <a:pt x="120223" y="112496"/>
                  <a:pt x="129872" y="94583"/>
                  <a:pt x="136213" y="75408"/>
                </a:cubicBezTo>
                <a:cubicBezTo>
                  <a:pt x="143726" y="54020"/>
                  <a:pt x="149447" y="32054"/>
                  <a:pt x="153375" y="9723"/>
                </a:cubicBezTo>
                <a:cubicBezTo>
                  <a:pt x="103060" y="-2891"/>
                  <a:pt x="50471" y="-3318"/>
                  <a:pt x="-51" y="8482"/>
                </a:cubicBezTo>
                <a:cubicBezTo>
                  <a:pt x="432" y="13789"/>
                  <a:pt x="1328" y="18407"/>
                  <a:pt x="2637" y="23025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1AC534F7-1E93-3CE6-CED5-92F6CA1567C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29419" y="2944465"/>
            <a:ext cx="169132" cy="135720"/>
          </a:xfrm>
          <a:custGeom>
            <a:avLst/>
            <a:gdLst>
              <a:gd name="connsiteX0" fmla="*/ 47162 w 118274"/>
              <a:gd name="connsiteY0" fmla="*/ 34399 h 94909"/>
              <a:gd name="connsiteX1" fmla="*/ 24762 w 118274"/>
              <a:gd name="connsiteY1" fmla="*/ -63 h 94909"/>
              <a:gd name="connsiteX2" fmla="*/ -51 w 118274"/>
              <a:gd name="connsiteY2" fmla="*/ 19029 h 94909"/>
              <a:gd name="connsiteX3" fmla="*/ 118223 w 118274"/>
              <a:gd name="connsiteY3" fmla="*/ 94846 h 94909"/>
              <a:gd name="connsiteX4" fmla="*/ 112227 w 118274"/>
              <a:gd name="connsiteY4" fmla="*/ 91744 h 94909"/>
              <a:gd name="connsiteX5" fmla="*/ 47162 w 118274"/>
              <a:gd name="connsiteY5" fmla="*/ 34399 h 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74" h="94909">
                <a:moveTo>
                  <a:pt x="47162" y="34399"/>
                </a:moveTo>
                <a:cubicBezTo>
                  <a:pt x="38768" y="23543"/>
                  <a:pt x="31275" y="12012"/>
                  <a:pt x="24762" y="-63"/>
                </a:cubicBezTo>
                <a:cubicBezTo>
                  <a:pt x="16057" y="5712"/>
                  <a:pt x="7765" y="12088"/>
                  <a:pt x="-51" y="19029"/>
                </a:cubicBezTo>
                <a:cubicBezTo>
                  <a:pt x="31592" y="54766"/>
                  <a:pt x="72540" y="81013"/>
                  <a:pt x="118223" y="94846"/>
                </a:cubicBezTo>
                <a:lnTo>
                  <a:pt x="112227" y="91744"/>
                </a:lnTo>
                <a:cubicBezTo>
                  <a:pt x="86815" y="77325"/>
                  <a:pt x="64662" y="57799"/>
                  <a:pt x="47162" y="34399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903375CF-07E0-A365-F026-D64BF87F2DA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560293" y="2895681"/>
            <a:ext cx="166176" cy="182241"/>
          </a:xfrm>
          <a:custGeom>
            <a:avLst/>
            <a:gdLst>
              <a:gd name="connsiteX0" fmla="*/ 15802 w 116207"/>
              <a:gd name="connsiteY0" fmla="*/ 106012 h 127441"/>
              <a:gd name="connsiteX1" fmla="*/ -51 w 116207"/>
              <a:gd name="connsiteY1" fmla="*/ 127378 h 127441"/>
              <a:gd name="connsiteX2" fmla="*/ 34825 w 116207"/>
              <a:gd name="connsiteY2" fmla="*/ 113180 h 127441"/>
              <a:gd name="connsiteX3" fmla="*/ 95479 w 116207"/>
              <a:gd name="connsiteY3" fmla="*/ 59901 h 127441"/>
              <a:gd name="connsiteX4" fmla="*/ 116156 w 116207"/>
              <a:gd name="connsiteY4" fmla="*/ 28540 h 127441"/>
              <a:gd name="connsiteX5" fmla="*/ 51780 w 116207"/>
              <a:gd name="connsiteY5" fmla="*/ -63 h 127441"/>
              <a:gd name="connsiteX6" fmla="*/ 49506 w 116207"/>
              <a:gd name="connsiteY6" fmla="*/ 11792 h 127441"/>
              <a:gd name="connsiteX7" fmla="*/ 15802 w 116207"/>
              <a:gd name="connsiteY7" fmla="*/ 106012 h 12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207" h="127441">
                <a:moveTo>
                  <a:pt x="15802" y="106012"/>
                </a:moveTo>
                <a:cubicBezTo>
                  <a:pt x="11253" y="113655"/>
                  <a:pt x="5945" y="120817"/>
                  <a:pt x="-51" y="127378"/>
                </a:cubicBezTo>
                <a:cubicBezTo>
                  <a:pt x="12080" y="124015"/>
                  <a:pt x="23797" y="119252"/>
                  <a:pt x="34825" y="113180"/>
                </a:cubicBezTo>
                <a:cubicBezTo>
                  <a:pt x="58535" y="99808"/>
                  <a:pt x="79143" y="81668"/>
                  <a:pt x="95479" y="59901"/>
                </a:cubicBezTo>
                <a:cubicBezTo>
                  <a:pt x="103198" y="49997"/>
                  <a:pt x="110091" y="39513"/>
                  <a:pt x="116156" y="28540"/>
                </a:cubicBezTo>
                <a:cubicBezTo>
                  <a:pt x="96030" y="16320"/>
                  <a:pt x="74388" y="6705"/>
                  <a:pt x="51780" y="-63"/>
                </a:cubicBezTo>
                <a:cubicBezTo>
                  <a:pt x="51091" y="3934"/>
                  <a:pt x="50333" y="7863"/>
                  <a:pt x="49506" y="11792"/>
                </a:cubicBezTo>
                <a:cubicBezTo>
                  <a:pt x="43371" y="44793"/>
                  <a:pt x="31999" y="76595"/>
                  <a:pt x="15802" y="106012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D03E708F-1446-288E-07B6-A9F05E89DF4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31884" y="2375074"/>
            <a:ext cx="166273" cy="132763"/>
          </a:xfrm>
          <a:custGeom>
            <a:avLst/>
            <a:gdLst>
              <a:gd name="connsiteX0" fmla="*/ 12631 w 116275"/>
              <a:gd name="connsiteY0" fmla="*/ 84645 h 92841"/>
              <a:gd name="connsiteX1" fmla="*/ 24004 w 116275"/>
              <a:gd name="connsiteY1" fmla="*/ 92778 h 92841"/>
              <a:gd name="connsiteX2" fmla="*/ 110228 w 116275"/>
              <a:gd name="connsiteY2" fmla="*/ 3038 h 92841"/>
              <a:gd name="connsiteX3" fmla="*/ 116225 w 116275"/>
              <a:gd name="connsiteY3" fmla="*/ -63 h 92841"/>
              <a:gd name="connsiteX4" fmla="*/ -51 w 116275"/>
              <a:gd name="connsiteY4" fmla="*/ 73824 h 92841"/>
              <a:gd name="connsiteX5" fmla="*/ 12631 w 116275"/>
              <a:gd name="connsiteY5" fmla="*/ 84645 h 9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75" h="92841">
                <a:moveTo>
                  <a:pt x="12631" y="84645"/>
                </a:moveTo>
                <a:cubicBezTo>
                  <a:pt x="16284" y="87471"/>
                  <a:pt x="20075" y="90090"/>
                  <a:pt x="24004" y="92778"/>
                </a:cubicBezTo>
                <a:cubicBezTo>
                  <a:pt x="43744" y="55359"/>
                  <a:pt x="73629" y="24260"/>
                  <a:pt x="110228" y="3038"/>
                </a:cubicBezTo>
                <a:lnTo>
                  <a:pt x="116225" y="-63"/>
                </a:lnTo>
                <a:cubicBezTo>
                  <a:pt x="71479" y="13556"/>
                  <a:pt x="31282" y="39100"/>
                  <a:pt x="-51" y="73824"/>
                </a:cubicBezTo>
                <a:cubicBezTo>
                  <a:pt x="3809" y="77546"/>
                  <a:pt x="8082" y="81130"/>
                  <a:pt x="12631" y="84645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123DEE92-48A3-70E8-143C-B144F73EB4D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37066" y="2737388"/>
            <a:ext cx="119654" cy="220384"/>
          </a:xfrm>
          <a:custGeom>
            <a:avLst/>
            <a:gdLst>
              <a:gd name="connsiteX0" fmla="*/ 56536 w 83674"/>
              <a:gd name="connsiteY0" fmla="*/ 154052 h 154115"/>
              <a:gd name="connsiteX1" fmla="*/ 68874 w 83674"/>
              <a:gd name="connsiteY1" fmla="*/ 143851 h 154115"/>
              <a:gd name="connsiteX2" fmla="*/ 83624 w 83674"/>
              <a:gd name="connsiteY2" fmla="*/ 133444 h 154115"/>
              <a:gd name="connsiteX3" fmla="*/ 52470 w 83674"/>
              <a:gd name="connsiteY3" fmla="*/ -63 h 154115"/>
              <a:gd name="connsiteX4" fmla="*/ -51 w 83674"/>
              <a:gd name="connsiteY4" fmla="*/ -63 h 154115"/>
              <a:gd name="connsiteX5" fmla="*/ 56536 w 83674"/>
              <a:gd name="connsiteY5" fmla="*/ 154052 h 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74" h="154115">
                <a:moveTo>
                  <a:pt x="56536" y="154052"/>
                </a:moveTo>
                <a:cubicBezTo>
                  <a:pt x="60534" y="150606"/>
                  <a:pt x="64600" y="147160"/>
                  <a:pt x="68874" y="143851"/>
                </a:cubicBezTo>
                <a:cubicBezTo>
                  <a:pt x="73147" y="140543"/>
                  <a:pt x="78592" y="136959"/>
                  <a:pt x="83624" y="133444"/>
                </a:cubicBezTo>
                <a:cubicBezTo>
                  <a:pt x="63780" y="91689"/>
                  <a:pt x="53152" y="46157"/>
                  <a:pt x="52470" y="-63"/>
                </a:cubicBezTo>
                <a:lnTo>
                  <a:pt x="-51" y="-63"/>
                </a:lnTo>
                <a:cubicBezTo>
                  <a:pt x="1383" y="56124"/>
                  <a:pt x="21268" y="110285"/>
                  <a:pt x="56536" y="154052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2604239-BE91-7786-2D48-376C49FB95D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611348" y="2375074"/>
            <a:ext cx="166962" cy="133059"/>
          </a:xfrm>
          <a:custGeom>
            <a:avLst/>
            <a:gdLst>
              <a:gd name="connsiteX0" fmla="*/ 5945 w 116757"/>
              <a:gd name="connsiteY0" fmla="*/ 3038 h 93048"/>
              <a:gd name="connsiteX1" fmla="*/ 71011 w 116757"/>
              <a:gd name="connsiteY1" fmla="*/ 60108 h 93048"/>
              <a:gd name="connsiteX2" fmla="*/ 92377 w 116757"/>
              <a:gd name="connsiteY2" fmla="*/ 92985 h 93048"/>
              <a:gd name="connsiteX3" fmla="*/ 116707 w 116757"/>
              <a:gd name="connsiteY3" fmla="*/ 74100 h 93048"/>
              <a:gd name="connsiteX4" fmla="*/ -51 w 116757"/>
              <a:gd name="connsiteY4" fmla="*/ -63 h 93048"/>
              <a:gd name="connsiteX5" fmla="*/ 5945 w 116757"/>
              <a:gd name="connsiteY5" fmla="*/ 3038 h 9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57" h="93048">
                <a:moveTo>
                  <a:pt x="5945" y="3038"/>
                </a:moveTo>
                <a:cubicBezTo>
                  <a:pt x="31379" y="17361"/>
                  <a:pt x="53504" y="36791"/>
                  <a:pt x="71011" y="60108"/>
                </a:cubicBezTo>
                <a:cubicBezTo>
                  <a:pt x="78936" y="70522"/>
                  <a:pt x="86105" y="81509"/>
                  <a:pt x="92377" y="92985"/>
                </a:cubicBezTo>
                <a:cubicBezTo>
                  <a:pt x="100924" y="87257"/>
                  <a:pt x="109056" y="80944"/>
                  <a:pt x="116707" y="74100"/>
                </a:cubicBezTo>
                <a:cubicBezTo>
                  <a:pt x="85278" y="39162"/>
                  <a:pt x="44888" y="13508"/>
                  <a:pt x="-51" y="-63"/>
                </a:cubicBezTo>
                <a:cubicBezTo>
                  <a:pt x="2017" y="764"/>
                  <a:pt x="4016" y="1729"/>
                  <a:pt x="5945" y="3038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9839A777-1C04-6C37-375E-C22A682C212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82054" y="2893609"/>
            <a:ext cx="167357" cy="184310"/>
          </a:xfrm>
          <a:custGeom>
            <a:avLst/>
            <a:gdLst>
              <a:gd name="connsiteX0" fmla="*/ 65220 w 117033"/>
              <a:gd name="connsiteY0" fmla="*/ -63 h 128888"/>
              <a:gd name="connsiteX1" fmla="*/ 12217 w 117033"/>
              <a:gd name="connsiteY1" fmla="*/ 20614 h 128888"/>
              <a:gd name="connsiteX2" fmla="*/ -51 w 117033"/>
              <a:gd name="connsiteY2" fmla="*/ 27507 h 128888"/>
              <a:gd name="connsiteX3" fmla="*/ 82038 w 117033"/>
              <a:gd name="connsiteY3" fmla="*/ 114627 h 128888"/>
              <a:gd name="connsiteX4" fmla="*/ 116983 w 117033"/>
              <a:gd name="connsiteY4" fmla="*/ 128826 h 128888"/>
              <a:gd name="connsiteX5" fmla="*/ 113881 w 117033"/>
              <a:gd name="connsiteY5" fmla="*/ 125448 h 128888"/>
              <a:gd name="connsiteX6" fmla="*/ 82865 w 117033"/>
              <a:gd name="connsiteY6" fmla="*/ 68103 h 128888"/>
              <a:gd name="connsiteX7" fmla="*/ 65220 w 117033"/>
              <a:gd name="connsiteY7" fmla="*/ -63 h 12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33" h="128888">
                <a:moveTo>
                  <a:pt x="65220" y="-63"/>
                </a:moveTo>
                <a:cubicBezTo>
                  <a:pt x="46921" y="5078"/>
                  <a:pt x="29166" y="12005"/>
                  <a:pt x="12217" y="20614"/>
                </a:cubicBezTo>
                <a:cubicBezTo>
                  <a:pt x="8013" y="22820"/>
                  <a:pt x="3946" y="25094"/>
                  <a:pt x="-51" y="27507"/>
                </a:cubicBezTo>
                <a:cubicBezTo>
                  <a:pt x="18379" y="63823"/>
                  <a:pt x="46880" y="94067"/>
                  <a:pt x="82038" y="114627"/>
                </a:cubicBezTo>
                <a:cubicBezTo>
                  <a:pt x="93059" y="120768"/>
                  <a:pt x="104797" y="125538"/>
                  <a:pt x="116983" y="128826"/>
                </a:cubicBezTo>
                <a:cubicBezTo>
                  <a:pt x="115949" y="127723"/>
                  <a:pt x="114846" y="126620"/>
                  <a:pt x="113881" y="125448"/>
                </a:cubicBezTo>
                <a:cubicBezTo>
                  <a:pt x="100275" y="108293"/>
                  <a:pt x="89778" y="88884"/>
                  <a:pt x="82865" y="68103"/>
                </a:cubicBezTo>
                <a:cubicBezTo>
                  <a:pt x="75146" y="45896"/>
                  <a:pt x="69246" y="23102"/>
                  <a:pt x="65220" y="-63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FF9B2542-D54C-E862-5CF6-B88153F92B8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751798" y="2494235"/>
            <a:ext cx="120738" cy="222947"/>
          </a:xfrm>
          <a:custGeom>
            <a:avLst/>
            <a:gdLst>
              <a:gd name="connsiteX0" fmla="*/ -51 w 84432"/>
              <a:gd name="connsiteY0" fmla="*/ 20476 h 155907"/>
              <a:gd name="connsiteX1" fmla="*/ 32068 w 84432"/>
              <a:gd name="connsiteY1" fmla="*/ 155844 h 155907"/>
              <a:gd name="connsiteX2" fmla="*/ 84382 w 84432"/>
              <a:gd name="connsiteY2" fmla="*/ 155844 h 155907"/>
              <a:gd name="connsiteX3" fmla="*/ 26416 w 84432"/>
              <a:gd name="connsiteY3" fmla="*/ -63 h 155907"/>
              <a:gd name="connsiteX4" fmla="*/ 12976 w 84432"/>
              <a:gd name="connsiteY4" fmla="*/ 11102 h 155907"/>
              <a:gd name="connsiteX5" fmla="*/ -51 w 84432"/>
              <a:gd name="connsiteY5" fmla="*/ 20476 h 15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32" h="155907">
                <a:moveTo>
                  <a:pt x="-51" y="20476"/>
                </a:moveTo>
                <a:cubicBezTo>
                  <a:pt x="20419" y="62699"/>
                  <a:pt x="31447" y="108913"/>
                  <a:pt x="32068" y="155844"/>
                </a:cubicBezTo>
                <a:lnTo>
                  <a:pt x="84382" y="155844"/>
                </a:lnTo>
                <a:cubicBezTo>
                  <a:pt x="82935" y="98878"/>
                  <a:pt x="62532" y="44021"/>
                  <a:pt x="26416" y="-63"/>
                </a:cubicBezTo>
                <a:cubicBezTo>
                  <a:pt x="22074" y="3796"/>
                  <a:pt x="17594" y="7518"/>
                  <a:pt x="12976" y="11102"/>
                </a:cubicBezTo>
                <a:cubicBezTo>
                  <a:pt x="8910" y="14342"/>
                  <a:pt x="4498" y="17443"/>
                  <a:pt x="-51" y="20476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1ABAD05F-1928-9380-899B-A68B37443E7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751404" y="2737389"/>
            <a:ext cx="121428" cy="224130"/>
          </a:xfrm>
          <a:custGeom>
            <a:avLst/>
            <a:gdLst>
              <a:gd name="connsiteX0" fmla="*/ 26210 w 84915"/>
              <a:gd name="connsiteY0" fmla="*/ 156671 h 156734"/>
              <a:gd name="connsiteX1" fmla="*/ 84865 w 84915"/>
              <a:gd name="connsiteY1" fmla="*/ -63 h 156734"/>
              <a:gd name="connsiteX2" fmla="*/ 32344 w 84915"/>
              <a:gd name="connsiteY2" fmla="*/ -63 h 156734"/>
              <a:gd name="connsiteX3" fmla="*/ -51 w 84915"/>
              <a:gd name="connsiteY3" fmla="*/ 135994 h 156734"/>
              <a:gd name="connsiteX4" fmla="*/ 26210 w 84915"/>
              <a:gd name="connsiteY4" fmla="*/ 156671 h 15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5" h="156734">
                <a:moveTo>
                  <a:pt x="26210" y="156671"/>
                </a:moveTo>
                <a:cubicBezTo>
                  <a:pt x="62739" y="112470"/>
                  <a:pt x="83417" y="57275"/>
                  <a:pt x="84865" y="-63"/>
                </a:cubicBezTo>
                <a:lnTo>
                  <a:pt x="32344" y="-63"/>
                </a:lnTo>
                <a:cubicBezTo>
                  <a:pt x="31723" y="47123"/>
                  <a:pt x="20626" y="93585"/>
                  <a:pt x="-51" y="135994"/>
                </a:cubicBezTo>
                <a:cubicBezTo>
                  <a:pt x="9186" y="142259"/>
                  <a:pt x="17938" y="149165"/>
                  <a:pt x="26210" y="156671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BDDCB9E8-E625-880E-5F2A-E07AF5477DD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137067" y="2494137"/>
            <a:ext cx="120935" cy="223046"/>
          </a:xfrm>
          <a:custGeom>
            <a:avLst/>
            <a:gdLst>
              <a:gd name="connsiteX0" fmla="*/ 52470 w 84570"/>
              <a:gd name="connsiteY0" fmla="*/ 155913 h 155976"/>
              <a:gd name="connsiteX1" fmla="*/ 84520 w 84570"/>
              <a:gd name="connsiteY1" fmla="*/ 20614 h 155976"/>
              <a:gd name="connsiteX2" fmla="*/ 57914 w 84570"/>
              <a:gd name="connsiteY2" fmla="*/ -63 h 155976"/>
              <a:gd name="connsiteX3" fmla="*/ -51 w 84570"/>
              <a:gd name="connsiteY3" fmla="*/ 155844 h 15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70" h="155976">
                <a:moveTo>
                  <a:pt x="52470" y="155913"/>
                </a:moveTo>
                <a:cubicBezTo>
                  <a:pt x="53097" y="109010"/>
                  <a:pt x="64035" y="62817"/>
                  <a:pt x="84520" y="20614"/>
                </a:cubicBezTo>
                <a:cubicBezTo>
                  <a:pt x="75194" y="14328"/>
                  <a:pt x="66310" y="7422"/>
                  <a:pt x="57914" y="-63"/>
                </a:cubicBezTo>
                <a:cubicBezTo>
                  <a:pt x="21784" y="44007"/>
                  <a:pt x="1383" y="98871"/>
                  <a:pt x="-51" y="155844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25A0A506-A7AB-383B-F06B-19745A581EC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637074" y="2737389"/>
            <a:ext cx="140450" cy="183423"/>
          </a:xfrm>
          <a:custGeom>
            <a:avLst/>
            <a:gdLst>
              <a:gd name="connsiteX0" fmla="*/ 51849 w 98217"/>
              <a:gd name="connsiteY0" fmla="*/ 119107 h 128268"/>
              <a:gd name="connsiteX1" fmla="*/ 67909 w 98217"/>
              <a:gd name="connsiteY1" fmla="*/ 128206 h 128268"/>
              <a:gd name="connsiteX2" fmla="*/ 98167 w 98217"/>
              <a:gd name="connsiteY2" fmla="*/ -63 h 128268"/>
              <a:gd name="connsiteX3" fmla="*/ 7945 w 98217"/>
              <a:gd name="connsiteY3" fmla="*/ -63 h 128268"/>
              <a:gd name="connsiteX4" fmla="*/ -51 w 98217"/>
              <a:gd name="connsiteY4" fmla="*/ 98292 h 128268"/>
              <a:gd name="connsiteX5" fmla="*/ 51849 w 98217"/>
              <a:gd name="connsiteY5" fmla="*/ 119107 h 12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17" h="128268">
                <a:moveTo>
                  <a:pt x="51849" y="119107"/>
                </a:moveTo>
                <a:cubicBezTo>
                  <a:pt x="57363" y="122002"/>
                  <a:pt x="62739" y="125035"/>
                  <a:pt x="67909" y="128206"/>
                </a:cubicBezTo>
                <a:cubicBezTo>
                  <a:pt x="87139" y="88146"/>
                  <a:pt x="97478" y="44379"/>
                  <a:pt x="98167" y="-63"/>
                </a:cubicBezTo>
                <a:lnTo>
                  <a:pt x="7945" y="-63"/>
                </a:lnTo>
                <a:cubicBezTo>
                  <a:pt x="7738" y="32876"/>
                  <a:pt x="5049" y="65753"/>
                  <a:pt x="-51" y="98292"/>
                </a:cubicBezTo>
                <a:cubicBezTo>
                  <a:pt x="17870" y="103572"/>
                  <a:pt x="35238" y="110547"/>
                  <a:pt x="51849" y="119107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19804BA5-B602-6A0A-C810-00330715C27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611349" y="2947425"/>
            <a:ext cx="165977" cy="132368"/>
          </a:xfrm>
          <a:custGeom>
            <a:avLst/>
            <a:gdLst>
              <a:gd name="connsiteX0" fmla="*/ 5945 w 116068"/>
              <a:gd name="connsiteY0" fmla="*/ 89401 h 92565"/>
              <a:gd name="connsiteX1" fmla="*/ -51 w 116068"/>
              <a:gd name="connsiteY1" fmla="*/ 92502 h 92565"/>
              <a:gd name="connsiteX2" fmla="*/ 116018 w 116068"/>
              <a:gd name="connsiteY2" fmla="*/ 19167 h 92565"/>
              <a:gd name="connsiteX3" fmla="*/ 101268 w 116068"/>
              <a:gd name="connsiteY3" fmla="*/ 6829 h 92565"/>
              <a:gd name="connsiteX4" fmla="*/ 92101 w 116068"/>
              <a:gd name="connsiteY4" fmla="*/ -63 h 92565"/>
              <a:gd name="connsiteX5" fmla="*/ 5945 w 116068"/>
              <a:gd name="connsiteY5" fmla="*/ 89401 h 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68" h="92565">
                <a:moveTo>
                  <a:pt x="5945" y="89401"/>
                </a:moveTo>
                <a:cubicBezTo>
                  <a:pt x="4016" y="90504"/>
                  <a:pt x="2017" y="91469"/>
                  <a:pt x="-51" y="92502"/>
                </a:cubicBezTo>
                <a:cubicBezTo>
                  <a:pt x="44543" y="79000"/>
                  <a:pt x="84658" y="53657"/>
                  <a:pt x="116018" y="19167"/>
                </a:cubicBezTo>
                <a:cubicBezTo>
                  <a:pt x="111331" y="14893"/>
                  <a:pt x="106437" y="10758"/>
                  <a:pt x="101268" y="6829"/>
                </a:cubicBezTo>
                <a:cubicBezTo>
                  <a:pt x="98305" y="4555"/>
                  <a:pt x="95271" y="2280"/>
                  <a:pt x="92101" y="-63"/>
                </a:cubicBezTo>
                <a:cubicBezTo>
                  <a:pt x="72320" y="37232"/>
                  <a:pt x="42475" y="68227"/>
                  <a:pt x="5945" y="89401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3E707A97-DB01-9412-60FB-B8F8060B8F1C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560195" y="2376652"/>
            <a:ext cx="166176" cy="182241"/>
          </a:xfrm>
          <a:custGeom>
            <a:avLst/>
            <a:gdLst>
              <a:gd name="connsiteX0" fmla="*/ -51 w 116207"/>
              <a:gd name="connsiteY0" fmla="*/ -63 h 127441"/>
              <a:gd name="connsiteX1" fmla="*/ 3051 w 116207"/>
              <a:gd name="connsiteY1" fmla="*/ 3314 h 127441"/>
              <a:gd name="connsiteX2" fmla="*/ 34067 w 116207"/>
              <a:gd name="connsiteY2" fmla="*/ 60659 h 127441"/>
              <a:gd name="connsiteX3" fmla="*/ 51573 w 116207"/>
              <a:gd name="connsiteY3" fmla="*/ 127378 h 127441"/>
              <a:gd name="connsiteX4" fmla="*/ 102371 w 116207"/>
              <a:gd name="connsiteY4" fmla="*/ 107115 h 127441"/>
              <a:gd name="connsiteX5" fmla="*/ 116156 w 116207"/>
              <a:gd name="connsiteY5" fmla="*/ 99326 h 127441"/>
              <a:gd name="connsiteX6" fmla="*/ 34756 w 116207"/>
              <a:gd name="connsiteY6" fmla="*/ 14135 h 127441"/>
              <a:gd name="connsiteX7" fmla="*/ -51 w 116207"/>
              <a:gd name="connsiteY7" fmla="*/ -63 h 12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207" h="127441">
                <a:moveTo>
                  <a:pt x="-51" y="-63"/>
                </a:moveTo>
                <a:lnTo>
                  <a:pt x="3051" y="3314"/>
                </a:lnTo>
                <a:cubicBezTo>
                  <a:pt x="16698" y="20462"/>
                  <a:pt x="27174" y="39872"/>
                  <a:pt x="34067" y="60659"/>
                </a:cubicBezTo>
                <a:cubicBezTo>
                  <a:pt x="41717" y="82391"/>
                  <a:pt x="47507" y="104702"/>
                  <a:pt x="51573" y="127378"/>
                </a:cubicBezTo>
                <a:cubicBezTo>
                  <a:pt x="69081" y="122264"/>
                  <a:pt x="86105" y="115475"/>
                  <a:pt x="102371" y="107115"/>
                </a:cubicBezTo>
                <a:cubicBezTo>
                  <a:pt x="107127" y="104633"/>
                  <a:pt x="111745" y="102014"/>
                  <a:pt x="116156" y="99326"/>
                </a:cubicBezTo>
                <a:cubicBezTo>
                  <a:pt x="97615" y="63795"/>
                  <a:pt x="69425" y="34247"/>
                  <a:pt x="34756" y="14135"/>
                </a:cubicBezTo>
                <a:cubicBezTo>
                  <a:pt x="23797" y="8001"/>
                  <a:pt x="12080" y="3231"/>
                  <a:pt x="-51" y="-63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D571A7F7-A0B7-0DD5-458A-5DE0F34DC4B1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637074" y="2534449"/>
            <a:ext cx="140450" cy="182734"/>
          </a:xfrm>
          <a:custGeom>
            <a:avLst/>
            <a:gdLst>
              <a:gd name="connsiteX0" fmla="*/ 8014 w 98217"/>
              <a:gd name="connsiteY0" fmla="*/ 127723 h 127786"/>
              <a:gd name="connsiteX1" fmla="*/ 98167 w 98217"/>
              <a:gd name="connsiteY1" fmla="*/ 127723 h 127786"/>
              <a:gd name="connsiteX2" fmla="*/ 68185 w 98217"/>
              <a:gd name="connsiteY2" fmla="*/ -63 h 127786"/>
              <a:gd name="connsiteX3" fmla="*/ -51 w 98217"/>
              <a:gd name="connsiteY3" fmla="*/ 29299 h 127786"/>
              <a:gd name="connsiteX4" fmla="*/ 8014 w 98217"/>
              <a:gd name="connsiteY4" fmla="*/ 127723 h 12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17" h="127786">
                <a:moveTo>
                  <a:pt x="8014" y="127723"/>
                </a:moveTo>
                <a:lnTo>
                  <a:pt x="98167" y="127723"/>
                </a:lnTo>
                <a:cubicBezTo>
                  <a:pt x="97547" y="83460"/>
                  <a:pt x="87277" y="39872"/>
                  <a:pt x="68185" y="-63"/>
                </a:cubicBezTo>
                <a:cubicBezTo>
                  <a:pt x="46818" y="12626"/>
                  <a:pt x="23866" y="22496"/>
                  <a:pt x="-51" y="29299"/>
                </a:cubicBezTo>
                <a:cubicBezTo>
                  <a:pt x="5118" y="61859"/>
                  <a:pt x="7807" y="94763"/>
                  <a:pt x="8014" y="127723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30759" tIns="65380" rIns="130759" bIns="6538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74"/>
          </a:p>
        </p:txBody>
      </p:sp>
      <p:sp>
        <p:nvSpPr>
          <p:cNvPr id="57" name="矩形: 圆顶角 56">
            <a:extLst>
              <a:ext uri="{FF2B5EF4-FFF2-40B4-BE49-F238E27FC236}">
                <a16:creationId xmlns:a16="http://schemas.microsoft.com/office/drawing/2014/main" id="{B8D0DAFD-E45C-AB65-CF4C-6AFDF6B6154D}"/>
              </a:ext>
            </a:extLst>
          </p:cNvPr>
          <p:cNvSpPr/>
          <p:nvPr/>
        </p:nvSpPr>
        <p:spPr>
          <a:xfrm rot="5400000" flipH="1">
            <a:off x="5457825" y="-292285"/>
            <a:ext cx="1695451" cy="103568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D635A227-5823-BB4D-C8EA-A2AF92771C18}"/>
              </a:ext>
            </a:extLst>
          </p:cNvPr>
          <p:cNvSpPr>
            <a:spLocks noChangeAspect="1"/>
          </p:cNvSpPr>
          <p:nvPr/>
        </p:nvSpPr>
        <p:spPr>
          <a:xfrm flipH="1">
            <a:off x="10026351" y="4238139"/>
            <a:ext cx="1296000" cy="129600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3A125C5C-0E24-85CD-7A42-24AD2B65F4EA}"/>
              </a:ext>
            </a:extLst>
          </p:cNvPr>
          <p:cNvSpPr>
            <a:spLocks noChangeAspect="1"/>
          </p:cNvSpPr>
          <p:nvPr/>
        </p:nvSpPr>
        <p:spPr>
          <a:xfrm>
            <a:off x="10316151" y="4527939"/>
            <a:ext cx="716400" cy="716400"/>
          </a:xfrm>
          <a:custGeom>
            <a:avLst/>
            <a:gdLst>
              <a:gd name="connsiteX0" fmla="*/ 249318 w 498600"/>
              <a:gd name="connsiteY0" fmla="*/ -63 h 498600"/>
              <a:gd name="connsiteX1" fmla="*/ -51 w 498600"/>
              <a:gd name="connsiteY1" fmla="*/ 249168 h 498600"/>
              <a:gd name="connsiteX2" fmla="*/ 249180 w 498600"/>
              <a:gd name="connsiteY2" fmla="*/ 498538 h 498600"/>
              <a:gd name="connsiteX3" fmla="*/ 498550 w 498600"/>
              <a:gd name="connsiteY3" fmla="*/ 249306 h 498600"/>
              <a:gd name="connsiteX4" fmla="*/ 498550 w 498600"/>
              <a:gd name="connsiteY4" fmla="*/ 249168 h 498600"/>
              <a:gd name="connsiteX5" fmla="*/ 249318 w 498600"/>
              <a:gd name="connsiteY5" fmla="*/ -63 h 498600"/>
              <a:gd name="connsiteX6" fmla="*/ 218509 w 498600"/>
              <a:gd name="connsiteY6" fmla="*/ 29850 h 498600"/>
              <a:gd name="connsiteX7" fmla="*/ 278887 w 498600"/>
              <a:gd name="connsiteY7" fmla="*/ 29850 h 498600"/>
              <a:gd name="connsiteX8" fmla="*/ 278887 w 498600"/>
              <a:gd name="connsiteY8" fmla="*/ 212776 h 498600"/>
              <a:gd name="connsiteX9" fmla="*/ 218509 w 498600"/>
              <a:gd name="connsiteY9" fmla="*/ 212776 h 498600"/>
              <a:gd name="connsiteX10" fmla="*/ 249318 w 498600"/>
              <a:gd name="connsiteY10" fmla="*/ 447878 h 498600"/>
              <a:gd name="connsiteX11" fmla="*/ 50629 w 498600"/>
              <a:gd name="connsiteY11" fmla="*/ 249561 h 498600"/>
              <a:gd name="connsiteX12" fmla="*/ 185494 w 498600"/>
              <a:gd name="connsiteY12" fmla="*/ 61349 h 498600"/>
              <a:gd name="connsiteX13" fmla="*/ 185494 w 498600"/>
              <a:gd name="connsiteY13" fmla="*/ 115385 h 498600"/>
              <a:gd name="connsiteX14" fmla="*/ 115301 w 498600"/>
              <a:gd name="connsiteY14" fmla="*/ 313158 h 498600"/>
              <a:gd name="connsiteX15" fmla="*/ 313074 w 498600"/>
              <a:gd name="connsiteY15" fmla="*/ 383358 h 498600"/>
              <a:gd name="connsiteX16" fmla="*/ 383266 w 498600"/>
              <a:gd name="connsiteY16" fmla="*/ 185578 h 498600"/>
              <a:gd name="connsiteX17" fmla="*/ 313074 w 498600"/>
              <a:gd name="connsiteY17" fmla="*/ 115385 h 498600"/>
              <a:gd name="connsiteX18" fmla="*/ 313074 w 498600"/>
              <a:gd name="connsiteY18" fmla="*/ 61349 h 498600"/>
              <a:gd name="connsiteX19" fmla="*/ 437462 w 498600"/>
              <a:gd name="connsiteY19" fmla="*/ 313013 h 498600"/>
              <a:gd name="connsiteX20" fmla="*/ 249318 w 498600"/>
              <a:gd name="connsiteY20" fmla="*/ 447878 h 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8600" h="498600">
                <a:moveTo>
                  <a:pt x="249318" y="-63"/>
                </a:moveTo>
                <a:cubicBezTo>
                  <a:pt x="111634" y="-105"/>
                  <a:pt x="-10" y="111484"/>
                  <a:pt x="-51" y="249168"/>
                </a:cubicBezTo>
                <a:cubicBezTo>
                  <a:pt x="-92" y="386852"/>
                  <a:pt x="111497" y="498496"/>
                  <a:pt x="249180" y="498538"/>
                </a:cubicBezTo>
                <a:cubicBezTo>
                  <a:pt x="386864" y="498572"/>
                  <a:pt x="498508" y="386990"/>
                  <a:pt x="498550" y="249306"/>
                </a:cubicBezTo>
                <a:cubicBezTo>
                  <a:pt x="498550" y="249258"/>
                  <a:pt x="498550" y="249217"/>
                  <a:pt x="498550" y="249168"/>
                </a:cubicBezTo>
                <a:cubicBezTo>
                  <a:pt x="498550" y="111519"/>
                  <a:pt x="386968" y="-63"/>
                  <a:pt x="249318" y="-63"/>
                </a:cubicBezTo>
                <a:close/>
                <a:moveTo>
                  <a:pt x="218509" y="29850"/>
                </a:moveTo>
                <a:lnTo>
                  <a:pt x="278887" y="29850"/>
                </a:lnTo>
                <a:lnTo>
                  <a:pt x="278887" y="212776"/>
                </a:lnTo>
                <a:lnTo>
                  <a:pt x="218509" y="212776"/>
                </a:lnTo>
                <a:close/>
                <a:moveTo>
                  <a:pt x="249318" y="447878"/>
                </a:moveTo>
                <a:cubicBezTo>
                  <a:pt x="139687" y="447981"/>
                  <a:pt x="50733" y="359193"/>
                  <a:pt x="50629" y="249561"/>
                </a:cubicBezTo>
                <a:cubicBezTo>
                  <a:pt x="50547" y="164391"/>
                  <a:pt x="104811" y="88657"/>
                  <a:pt x="185494" y="61349"/>
                </a:cubicBezTo>
                <a:lnTo>
                  <a:pt x="185494" y="115385"/>
                </a:lnTo>
                <a:cubicBezTo>
                  <a:pt x="111497" y="150613"/>
                  <a:pt x="80067" y="239160"/>
                  <a:pt x="115301" y="313158"/>
                </a:cubicBezTo>
                <a:cubicBezTo>
                  <a:pt x="150529" y="387156"/>
                  <a:pt x="239076" y="418585"/>
                  <a:pt x="313074" y="383358"/>
                </a:cubicBezTo>
                <a:cubicBezTo>
                  <a:pt x="387071" y="348123"/>
                  <a:pt x="418501" y="259576"/>
                  <a:pt x="383266" y="185578"/>
                </a:cubicBezTo>
                <a:cubicBezTo>
                  <a:pt x="368620" y="154817"/>
                  <a:pt x="343835" y="130032"/>
                  <a:pt x="313074" y="115385"/>
                </a:cubicBezTo>
                <a:lnTo>
                  <a:pt x="313074" y="61349"/>
                </a:lnTo>
                <a:cubicBezTo>
                  <a:pt x="416915" y="96493"/>
                  <a:pt x="472606" y="209164"/>
                  <a:pt x="437462" y="313013"/>
                </a:cubicBezTo>
                <a:cubicBezTo>
                  <a:pt x="410168" y="393669"/>
                  <a:pt x="334468" y="447926"/>
                  <a:pt x="249318" y="447878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  <a:effectLst/>
        </p:spPr>
        <p:txBody>
          <a:bodyPr lIns="122530" tIns="61265" rIns="122530" bIns="61265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12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5D9D687E-E273-D931-5FF6-A148089DD9CF}"/>
              </a:ext>
            </a:extLst>
          </p:cNvPr>
          <p:cNvSpPr txBox="1"/>
          <p:nvPr/>
        </p:nvSpPr>
        <p:spPr>
          <a:xfrm>
            <a:off x="2314573" y="2162712"/>
            <a:ext cx="128240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取得的成绩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407FD111-0C53-E314-418E-F5CED9577B02}"/>
              </a:ext>
            </a:extLst>
          </p:cNvPr>
          <p:cNvSpPr txBox="1"/>
          <p:nvPr/>
        </p:nvSpPr>
        <p:spPr>
          <a:xfrm>
            <a:off x="8527661" y="4341910"/>
            <a:ext cx="128240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完成的工作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18154C10-4AFD-62A6-0725-473678276E74}"/>
              </a:ext>
            </a:extLst>
          </p:cNvPr>
          <p:cNvSpPr txBox="1"/>
          <p:nvPr/>
        </p:nvSpPr>
        <p:spPr>
          <a:xfrm>
            <a:off x="2335014" y="2577224"/>
            <a:ext cx="8406009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kern="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在这里输入取得成绩的相关内容，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若字数太多酌情先删减文案，再缩小字号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lang="zh-CN" altLang="en-US" sz="1800" kern="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在这里输入专利</a:t>
            </a:r>
            <a:r>
              <a:rPr lang="en-US" altLang="zh-CN" sz="1800" kern="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zh-CN" altLang="en-US" sz="1800" kern="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的主要内容，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若字数太多酌情先删减文案，再缩小字号</a:t>
            </a:r>
            <a:endParaRPr lang="zh-CN" altLang="en-US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190B3141-24A8-8048-31E3-56F9F89BC6E5}"/>
              </a:ext>
            </a:extLst>
          </p:cNvPr>
          <p:cNvSpPr txBox="1"/>
          <p:nvPr/>
        </p:nvSpPr>
        <p:spPr>
          <a:xfrm flipH="1">
            <a:off x="1404054" y="4832208"/>
            <a:ext cx="8406009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800" kern="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在这里输入取得成绩的相关内容，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若字数太多酌情先删减文案，再缩小字号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.</a:t>
            </a:r>
            <a:r>
              <a:rPr lang="zh-CN" altLang="en-US" sz="1800" kern="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在这里输入专利</a:t>
            </a:r>
            <a:r>
              <a:rPr lang="en-US" altLang="zh-CN" sz="1800" kern="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zh-CN" altLang="en-US" sz="1800" kern="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的主要内容，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若字数太多酌情先删减文案，再缩小字号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219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CFE9726-67EA-8BA7-693E-B1687F87A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399" y="427578"/>
            <a:ext cx="2389701" cy="530901"/>
          </a:xfrm>
        </p:spPr>
        <p:txBody>
          <a:bodyPr/>
          <a:lstStyle/>
          <a:p>
            <a:r>
              <a:rPr lang="zh-CN" altLang="en-US" dirty="0"/>
              <a:t>经验亮点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8F33DD-861C-4544-CC21-C26974E52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9279" y="3874113"/>
            <a:ext cx="5040000" cy="1948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0BD4206-B4F5-A92E-A164-C01A9332D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2083" y="3874113"/>
            <a:ext cx="5040000" cy="1948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49BBF9-55ED-7050-03A0-BD3C55D32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887" y="3874113"/>
            <a:ext cx="5040000" cy="19483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C71027A0-31C9-446B-12D2-41885F09253D}"/>
              </a:ext>
            </a:extLst>
          </p:cNvPr>
          <p:cNvSpPr/>
          <p:nvPr/>
        </p:nvSpPr>
        <p:spPr>
          <a:xfrm>
            <a:off x="1323569" y="1605741"/>
            <a:ext cx="1033272" cy="10332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E962FE-5C5C-E121-5794-FF0EF7F947A0}"/>
              </a:ext>
            </a:extLst>
          </p:cNvPr>
          <p:cNvSpPr txBox="1"/>
          <p:nvPr/>
        </p:nvSpPr>
        <p:spPr>
          <a:xfrm>
            <a:off x="1327244" y="2904269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优化进程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41DDE9-0192-DD84-C4C9-0071DA9E01BC}"/>
              </a:ext>
            </a:extLst>
          </p:cNvPr>
          <p:cNvSpPr txBox="1"/>
          <p:nvPr/>
        </p:nvSpPr>
        <p:spPr>
          <a:xfrm>
            <a:off x="957713" y="3322973"/>
            <a:ext cx="1907961" cy="25402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在这里输入你的正文阐述与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关键词标题相关的具体内容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若字数太多酌情先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删减文案，再缩小字号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在这里输入你的正文阐述与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关键词标题相关的具体内容</a:t>
            </a:r>
            <a:endParaRPr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AAAD023-EFBD-7B3E-60C1-7B8C4204DCBA}"/>
              </a:ext>
            </a:extLst>
          </p:cNvPr>
          <p:cNvSpPr/>
          <p:nvPr/>
        </p:nvSpPr>
        <p:spPr>
          <a:xfrm>
            <a:off x="4160765" y="1605741"/>
            <a:ext cx="1033272" cy="10332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65346A6-F098-FF9A-964C-BEE60A66BF09}"/>
              </a:ext>
            </a:extLst>
          </p:cNvPr>
          <p:cNvSpPr txBox="1"/>
          <p:nvPr/>
        </p:nvSpPr>
        <p:spPr>
          <a:xfrm>
            <a:off x="4164440" y="2904269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拓宽渠道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3F2E30-927C-A044-2ED7-3839DABBE52B}"/>
              </a:ext>
            </a:extLst>
          </p:cNvPr>
          <p:cNvSpPr txBox="1"/>
          <p:nvPr/>
        </p:nvSpPr>
        <p:spPr>
          <a:xfrm>
            <a:off x="3794909" y="3322973"/>
            <a:ext cx="1907961" cy="25402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在这里输入你的正文阐述与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关键词标题相关的具体内容，若字数太多酌情先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删减文案，再缩小字号。在这里输入你的正文阐述与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关键词标题相关的具体内容</a:t>
            </a:r>
            <a:endParaRPr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701BF72-C2AC-750A-2832-81BC80163BC1}"/>
              </a:ext>
            </a:extLst>
          </p:cNvPr>
          <p:cNvSpPr/>
          <p:nvPr/>
        </p:nvSpPr>
        <p:spPr>
          <a:xfrm>
            <a:off x="6997961" y="1605741"/>
            <a:ext cx="1033272" cy="10332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E58F5DC-26B0-6F4A-DE38-FBF698E55663}"/>
              </a:ext>
            </a:extLst>
          </p:cNvPr>
          <p:cNvSpPr txBox="1"/>
          <p:nvPr/>
        </p:nvSpPr>
        <p:spPr>
          <a:xfrm>
            <a:off x="7001636" y="2904269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节约成本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7B89303-001D-FC27-E822-5481273AF1B7}"/>
              </a:ext>
            </a:extLst>
          </p:cNvPr>
          <p:cNvSpPr txBox="1"/>
          <p:nvPr/>
        </p:nvSpPr>
        <p:spPr>
          <a:xfrm>
            <a:off x="6632105" y="3322973"/>
            <a:ext cx="1907961" cy="25402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在这里输入你的正文阐述与关键词标题相关的具体内容，若字数太多酌情先删减文案，再缩小字号。在这里输入你的正文阐述与关键词标题相关的具体内容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3E7ADE5-95D3-19AB-DECD-FB8CA0782AF2}"/>
              </a:ext>
            </a:extLst>
          </p:cNvPr>
          <p:cNvSpPr/>
          <p:nvPr/>
        </p:nvSpPr>
        <p:spPr>
          <a:xfrm>
            <a:off x="9835156" y="1605741"/>
            <a:ext cx="1033272" cy="10332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DC9C8C8-0B6F-131A-EDD7-AE9730E78D63}"/>
              </a:ext>
            </a:extLst>
          </p:cNvPr>
          <p:cNvSpPr txBox="1"/>
          <p:nvPr/>
        </p:nvSpPr>
        <p:spPr>
          <a:xfrm>
            <a:off x="9838831" y="2904269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提升效率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0625077-BBB8-EBDC-3E71-F8BD00088F92}"/>
              </a:ext>
            </a:extLst>
          </p:cNvPr>
          <p:cNvSpPr txBox="1"/>
          <p:nvPr/>
        </p:nvSpPr>
        <p:spPr>
          <a:xfrm>
            <a:off x="9397811" y="3322973"/>
            <a:ext cx="1907961" cy="25402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在这里输入你的正文阐述与关键词标题相关的具体内容，若字数太多酌情先删减文案，再缩小字号。在这里输入你的正文阐述与关键词标题相关的具体内容</a:t>
            </a: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478C7433-F926-86FF-A160-82BA00D39C3C}"/>
              </a:ext>
            </a:extLst>
          </p:cNvPr>
          <p:cNvSpPr/>
          <p:nvPr/>
        </p:nvSpPr>
        <p:spPr>
          <a:xfrm>
            <a:off x="10080087" y="2041960"/>
            <a:ext cx="145486" cy="101319"/>
          </a:xfrm>
          <a:custGeom>
            <a:avLst/>
            <a:gdLst>
              <a:gd name="connsiteX0" fmla="*/ 34398 w 145486"/>
              <a:gd name="connsiteY0" fmla="*/ 695 h 101319"/>
              <a:gd name="connsiteX1" fmla="*/ 652 w 145486"/>
              <a:gd name="connsiteY1" fmla="*/ 21924 h 101319"/>
              <a:gd name="connsiteX2" fmla="*/ 8207 w 145486"/>
              <a:gd name="connsiteY2" fmla="*/ 48115 h 101319"/>
              <a:gd name="connsiteX3" fmla="*/ 8620 w 145486"/>
              <a:gd name="connsiteY3" fmla="*/ 48115 h 101319"/>
              <a:gd name="connsiteX4" fmla="*/ 8620 w 145486"/>
              <a:gd name="connsiteY4" fmla="*/ 48115 h 101319"/>
              <a:gd name="connsiteX5" fmla="*/ 61692 w 145486"/>
              <a:gd name="connsiteY5" fmla="*/ 101256 h 101319"/>
              <a:gd name="connsiteX6" fmla="*/ 145436 w 145486"/>
              <a:gd name="connsiteY6" fmla="*/ 17581 h 101319"/>
              <a:gd name="connsiteX7" fmla="*/ 34605 w 145486"/>
              <a:gd name="connsiteY7" fmla="*/ -63 h 101319"/>
              <a:gd name="connsiteX8" fmla="*/ 34398 w 145486"/>
              <a:gd name="connsiteY8" fmla="*/ 695 h 10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86" h="101319">
                <a:moveTo>
                  <a:pt x="34398" y="695"/>
                </a:moveTo>
                <a:cubicBezTo>
                  <a:pt x="19221" y="-2758"/>
                  <a:pt x="4112" y="6746"/>
                  <a:pt x="652" y="21924"/>
                </a:cubicBezTo>
                <a:cubicBezTo>
                  <a:pt x="-1498" y="31373"/>
                  <a:pt x="1356" y="41264"/>
                  <a:pt x="8207" y="48115"/>
                </a:cubicBezTo>
                <a:lnTo>
                  <a:pt x="8620" y="48115"/>
                </a:lnTo>
                <a:lnTo>
                  <a:pt x="8620" y="48115"/>
                </a:lnTo>
                <a:lnTo>
                  <a:pt x="61692" y="101256"/>
                </a:lnTo>
                <a:lnTo>
                  <a:pt x="145436" y="17581"/>
                </a:lnTo>
                <a:lnTo>
                  <a:pt x="34605" y="-63"/>
                </a:lnTo>
                <a:cubicBezTo>
                  <a:pt x="34453" y="157"/>
                  <a:pt x="34384" y="426"/>
                  <a:pt x="34398" y="695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B849EC24-32A3-9965-B130-1C3A043F8FE9}"/>
              </a:ext>
            </a:extLst>
          </p:cNvPr>
          <p:cNvSpPr/>
          <p:nvPr/>
        </p:nvSpPr>
        <p:spPr>
          <a:xfrm>
            <a:off x="10316535" y="2228083"/>
            <a:ext cx="101442" cy="144910"/>
          </a:xfrm>
          <a:custGeom>
            <a:avLst/>
            <a:gdLst>
              <a:gd name="connsiteX0" fmla="*/ 99545 w 101442"/>
              <a:gd name="connsiteY0" fmla="*/ 106081 h 144910"/>
              <a:gd name="connsiteX1" fmla="*/ 100096 w 101442"/>
              <a:gd name="connsiteY1" fmla="*/ 106081 h 144910"/>
              <a:gd name="connsiteX2" fmla="*/ 83279 w 101442"/>
              <a:gd name="connsiteY2" fmla="*/ -63 h 144910"/>
              <a:gd name="connsiteX3" fmla="*/ -51 w 101442"/>
              <a:gd name="connsiteY3" fmla="*/ 83267 h 144910"/>
              <a:gd name="connsiteX4" fmla="*/ 51022 w 101442"/>
              <a:gd name="connsiteY4" fmla="*/ 134271 h 144910"/>
              <a:gd name="connsiteX5" fmla="*/ 51022 w 101442"/>
              <a:gd name="connsiteY5" fmla="*/ 133926 h 144910"/>
              <a:gd name="connsiteX6" fmla="*/ 90468 w 101442"/>
              <a:gd name="connsiteY6" fmla="*/ 138971 h 144910"/>
              <a:gd name="connsiteX7" fmla="*/ 99269 w 101442"/>
              <a:gd name="connsiteY7" fmla="*/ 106012 h 14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42" h="144910">
                <a:moveTo>
                  <a:pt x="99545" y="106081"/>
                </a:moveTo>
                <a:lnTo>
                  <a:pt x="100096" y="106081"/>
                </a:lnTo>
                <a:lnTo>
                  <a:pt x="83279" y="-63"/>
                </a:lnTo>
                <a:lnTo>
                  <a:pt x="-51" y="83267"/>
                </a:lnTo>
                <a:lnTo>
                  <a:pt x="51022" y="134271"/>
                </a:lnTo>
                <a:cubicBezTo>
                  <a:pt x="51022" y="134271"/>
                  <a:pt x="51022" y="134271"/>
                  <a:pt x="51022" y="133926"/>
                </a:cubicBezTo>
                <a:cubicBezTo>
                  <a:pt x="60520" y="146215"/>
                  <a:pt x="78185" y="148469"/>
                  <a:pt x="90468" y="138971"/>
                </a:cubicBezTo>
                <a:cubicBezTo>
                  <a:pt x="100496" y="131224"/>
                  <a:pt x="104094" y="117729"/>
                  <a:pt x="99269" y="106012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EDB0AF20-AFF5-7167-FE2A-A6E50B9B8385}"/>
              </a:ext>
            </a:extLst>
          </p:cNvPr>
          <p:cNvSpPr/>
          <p:nvPr/>
        </p:nvSpPr>
        <p:spPr>
          <a:xfrm>
            <a:off x="10218336" y="2132665"/>
            <a:ext cx="112967" cy="112967"/>
          </a:xfrm>
          <a:custGeom>
            <a:avLst/>
            <a:gdLst>
              <a:gd name="connsiteX0" fmla="*/ 106920 w 112967"/>
              <a:gd name="connsiteY0" fmla="*/ 29161 h 112967"/>
              <a:gd name="connsiteX1" fmla="*/ 83693 w 112967"/>
              <a:gd name="connsiteY1" fmla="*/ 5933 h 112967"/>
              <a:gd name="connsiteX2" fmla="*/ 69425 w 112967"/>
              <a:gd name="connsiteY2" fmla="*/ -63 h 112967"/>
              <a:gd name="connsiteX3" fmla="*/ 55089 w 112967"/>
              <a:gd name="connsiteY3" fmla="*/ 5864 h 112967"/>
              <a:gd name="connsiteX4" fmla="*/ 12356 w 112967"/>
              <a:gd name="connsiteY4" fmla="*/ 48666 h 112967"/>
              <a:gd name="connsiteX5" fmla="*/ 5877 w 112967"/>
              <a:gd name="connsiteY5" fmla="*/ 55145 h 112967"/>
              <a:gd name="connsiteX6" fmla="*/ -51 w 112967"/>
              <a:gd name="connsiteY6" fmla="*/ 69413 h 112967"/>
              <a:gd name="connsiteX7" fmla="*/ 5877 w 112967"/>
              <a:gd name="connsiteY7" fmla="*/ 83749 h 112967"/>
              <a:gd name="connsiteX8" fmla="*/ 29105 w 112967"/>
              <a:gd name="connsiteY8" fmla="*/ 106977 h 112967"/>
              <a:gd name="connsiteX9" fmla="*/ 43441 w 112967"/>
              <a:gd name="connsiteY9" fmla="*/ 112904 h 112967"/>
              <a:gd name="connsiteX10" fmla="*/ 57708 w 112967"/>
              <a:gd name="connsiteY10" fmla="*/ 106977 h 112967"/>
              <a:gd name="connsiteX11" fmla="*/ 106989 w 112967"/>
              <a:gd name="connsiteY11" fmla="*/ 57765 h 112967"/>
              <a:gd name="connsiteX12" fmla="*/ 112917 w 112967"/>
              <a:gd name="connsiteY12" fmla="*/ 43428 h 112967"/>
              <a:gd name="connsiteX13" fmla="*/ 106920 w 112967"/>
              <a:gd name="connsiteY13" fmla="*/ 29161 h 11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67" h="112967">
                <a:moveTo>
                  <a:pt x="106920" y="29161"/>
                </a:moveTo>
                <a:lnTo>
                  <a:pt x="83693" y="5933"/>
                </a:lnTo>
                <a:cubicBezTo>
                  <a:pt x="79895" y="2163"/>
                  <a:pt x="74781" y="12"/>
                  <a:pt x="69425" y="-63"/>
                </a:cubicBezTo>
                <a:cubicBezTo>
                  <a:pt x="64056" y="-22"/>
                  <a:pt x="58914" y="2101"/>
                  <a:pt x="55089" y="5864"/>
                </a:cubicBezTo>
                <a:lnTo>
                  <a:pt x="12356" y="48666"/>
                </a:lnTo>
                <a:lnTo>
                  <a:pt x="5877" y="55145"/>
                </a:lnTo>
                <a:cubicBezTo>
                  <a:pt x="2059" y="58909"/>
                  <a:pt x="-85" y="64050"/>
                  <a:pt x="-51" y="69413"/>
                </a:cubicBezTo>
                <a:cubicBezTo>
                  <a:pt x="-64" y="74789"/>
                  <a:pt x="2072" y="79951"/>
                  <a:pt x="5877" y="83749"/>
                </a:cubicBezTo>
                <a:lnTo>
                  <a:pt x="29105" y="106977"/>
                </a:lnTo>
                <a:cubicBezTo>
                  <a:pt x="32930" y="110740"/>
                  <a:pt x="38072" y="112863"/>
                  <a:pt x="43441" y="112904"/>
                </a:cubicBezTo>
                <a:cubicBezTo>
                  <a:pt x="48803" y="112939"/>
                  <a:pt x="53945" y="110795"/>
                  <a:pt x="57708" y="106977"/>
                </a:cubicBezTo>
                <a:lnTo>
                  <a:pt x="106989" y="57765"/>
                </a:lnTo>
                <a:cubicBezTo>
                  <a:pt x="110753" y="53939"/>
                  <a:pt x="112876" y="48797"/>
                  <a:pt x="112917" y="43428"/>
                </a:cubicBezTo>
                <a:cubicBezTo>
                  <a:pt x="112841" y="38073"/>
                  <a:pt x="110691" y="32958"/>
                  <a:pt x="106920" y="29161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ACEAE8A-DB55-0AC4-22F7-4FB2F28CA6DD}"/>
              </a:ext>
            </a:extLst>
          </p:cNvPr>
          <p:cNvSpPr/>
          <p:nvPr/>
        </p:nvSpPr>
        <p:spPr>
          <a:xfrm>
            <a:off x="10125361" y="1867973"/>
            <a:ext cx="471434" cy="470498"/>
          </a:xfrm>
          <a:custGeom>
            <a:avLst/>
            <a:gdLst>
              <a:gd name="connsiteX0" fmla="*/ 408531 w 471434"/>
              <a:gd name="connsiteY0" fmla="*/ 219691 h 470498"/>
              <a:gd name="connsiteX1" fmla="*/ 408531 w 471434"/>
              <a:gd name="connsiteY1" fmla="*/ 219691 h 470498"/>
              <a:gd name="connsiteX2" fmla="*/ 468909 w 471434"/>
              <a:gd name="connsiteY2" fmla="*/ 38557 h 470498"/>
              <a:gd name="connsiteX3" fmla="*/ 470839 w 471434"/>
              <a:gd name="connsiteY3" fmla="*/ 32560 h 470498"/>
              <a:gd name="connsiteX4" fmla="*/ 470839 w 471434"/>
              <a:gd name="connsiteY4" fmla="*/ 32560 h 470498"/>
              <a:gd name="connsiteX5" fmla="*/ 449548 w 471434"/>
              <a:gd name="connsiteY5" fmla="*/ 476 h 470498"/>
              <a:gd name="connsiteX6" fmla="*/ 437686 w 471434"/>
              <a:gd name="connsiteY6" fmla="*/ 717 h 470498"/>
              <a:gd name="connsiteX7" fmla="*/ 437341 w 471434"/>
              <a:gd name="connsiteY7" fmla="*/ 717 h 470498"/>
              <a:gd name="connsiteX8" fmla="*/ 433413 w 471434"/>
              <a:gd name="connsiteY8" fmla="*/ 2026 h 470498"/>
              <a:gd name="connsiteX9" fmla="*/ 256897 w 471434"/>
              <a:gd name="connsiteY9" fmla="*/ 60199 h 470498"/>
              <a:gd name="connsiteX10" fmla="*/ 240010 w 471434"/>
              <a:gd name="connsiteY10" fmla="*/ 68814 h 470498"/>
              <a:gd name="connsiteX11" fmla="*/ 115119 w 471434"/>
              <a:gd name="connsiteY11" fmla="*/ 193982 h 470498"/>
              <a:gd name="connsiteX12" fmla="*/ 25034 w 471434"/>
              <a:gd name="connsiteY12" fmla="*/ 284342 h 470498"/>
              <a:gd name="connsiteX13" fmla="*/ 9802 w 471434"/>
              <a:gd name="connsiteY13" fmla="*/ 299505 h 470498"/>
              <a:gd name="connsiteX14" fmla="*/ 9802 w 471434"/>
              <a:gd name="connsiteY14" fmla="*/ 347752 h 470498"/>
              <a:gd name="connsiteX15" fmla="*/ 30479 w 471434"/>
              <a:gd name="connsiteY15" fmla="*/ 368430 h 470498"/>
              <a:gd name="connsiteX16" fmla="*/ 25241 w 471434"/>
              <a:gd name="connsiteY16" fmla="*/ 378631 h 470498"/>
              <a:gd name="connsiteX17" fmla="*/ 91133 w 471434"/>
              <a:gd name="connsiteY17" fmla="*/ 444523 h 470498"/>
              <a:gd name="connsiteX18" fmla="*/ 101334 w 471434"/>
              <a:gd name="connsiteY18" fmla="*/ 439284 h 470498"/>
              <a:gd name="connsiteX19" fmla="*/ 122631 w 471434"/>
              <a:gd name="connsiteY19" fmla="*/ 460582 h 470498"/>
              <a:gd name="connsiteX20" fmla="*/ 170879 w 471434"/>
              <a:gd name="connsiteY20" fmla="*/ 460582 h 470498"/>
              <a:gd name="connsiteX21" fmla="*/ 186111 w 471434"/>
              <a:gd name="connsiteY21" fmla="*/ 445350 h 470498"/>
              <a:gd name="connsiteX22" fmla="*/ 275713 w 471434"/>
              <a:gd name="connsiteY22" fmla="*/ 355748 h 470498"/>
              <a:gd name="connsiteX23" fmla="*/ 401363 w 471434"/>
              <a:gd name="connsiteY23" fmla="*/ 230098 h 470498"/>
              <a:gd name="connsiteX24" fmla="*/ 408531 w 471434"/>
              <a:gd name="connsiteY24" fmla="*/ 219691 h 470498"/>
              <a:gd name="connsiteX25" fmla="*/ 157025 w 471434"/>
              <a:gd name="connsiteY25" fmla="*/ 378217 h 470498"/>
              <a:gd name="connsiteX26" fmla="*/ 115698 w 471434"/>
              <a:gd name="connsiteY26" fmla="*/ 378245 h 470498"/>
              <a:gd name="connsiteX27" fmla="*/ 115670 w 471434"/>
              <a:gd name="connsiteY27" fmla="*/ 378217 h 470498"/>
              <a:gd name="connsiteX28" fmla="*/ 92442 w 471434"/>
              <a:gd name="connsiteY28" fmla="*/ 354989 h 470498"/>
              <a:gd name="connsiteX29" fmla="*/ 92318 w 471434"/>
              <a:gd name="connsiteY29" fmla="*/ 313759 h 470498"/>
              <a:gd name="connsiteX30" fmla="*/ 92442 w 471434"/>
              <a:gd name="connsiteY30" fmla="*/ 313635 h 470498"/>
              <a:gd name="connsiteX31" fmla="*/ 98921 w 471434"/>
              <a:gd name="connsiteY31" fmla="*/ 306742 h 470498"/>
              <a:gd name="connsiteX32" fmla="*/ 141724 w 471434"/>
              <a:gd name="connsiteY32" fmla="*/ 264009 h 470498"/>
              <a:gd name="connsiteX33" fmla="*/ 182954 w 471434"/>
              <a:gd name="connsiteY33" fmla="*/ 263885 h 470498"/>
              <a:gd name="connsiteX34" fmla="*/ 183078 w 471434"/>
              <a:gd name="connsiteY34" fmla="*/ 264009 h 470498"/>
              <a:gd name="connsiteX35" fmla="*/ 206306 w 471434"/>
              <a:gd name="connsiteY35" fmla="*/ 287237 h 470498"/>
              <a:gd name="connsiteX36" fmla="*/ 206430 w 471434"/>
              <a:gd name="connsiteY36" fmla="*/ 328467 h 470498"/>
              <a:gd name="connsiteX37" fmla="*/ 206306 w 471434"/>
              <a:gd name="connsiteY37" fmla="*/ 328591 h 470498"/>
              <a:gd name="connsiteX38" fmla="*/ 245179 w 471434"/>
              <a:gd name="connsiteY38" fmla="*/ 225549 h 470498"/>
              <a:gd name="connsiteX39" fmla="*/ 245166 w 471434"/>
              <a:gd name="connsiteY39" fmla="*/ 151372 h 470498"/>
              <a:gd name="connsiteX40" fmla="*/ 319342 w 471434"/>
              <a:gd name="connsiteY40" fmla="*/ 151359 h 470498"/>
              <a:gd name="connsiteX41" fmla="*/ 319356 w 471434"/>
              <a:gd name="connsiteY41" fmla="*/ 225535 h 470498"/>
              <a:gd name="connsiteX42" fmla="*/ 319342 w 471434"/>
              <a:gd name="connsiteY42" fmla="*/ 225549 h 470498"/>
              <a:gd name="connsiteX43" fmla="*/ 245179 w 471434"/>
              <a:gd name="connsiteY43" fmla="*/ 225342 h 47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71434" h="470498">
                <a:moveTo>
                  <a:pt x="408531" y="219691"/>
                </a:moveTo>
                <a:lnTo>
                  <a:pt x="408531" y="219691"/>
                </a:lnTo>
                <a:lnTo>
                  <a:pt x="468909" y="38557"/>
                </a:lnTo>
                <a:cubicBezTo>
                  <a:pt x="469798" y="36647"/>
                  <a:pt x="470446" y="34628"/>
                  <a:pt x="470839" y="32560"/>
                </a:cubicBezTo>
                <a:lnTo>
                  <a:pt x="470839" y="32560"/>
                </a:lnTo>
                <a:cubicBezTo>
                  <a:pt x="473816" y="17824"/>
                  <a:pt x="464291" y="3460"/>
                  <a:pt x="449548" y="476"/>
                </a:cubicBezTo>
                <a:cubicBezTo>
                  <a:pt x="445626" y="-317"/>
                  <a:pt x="441573" y="-234"/>
                  <a:pt x="437686" y="717"/>
                </a:cubicBezTo>
                <a:lnTo>
                  <a:pt x="437341" y="717"/>
                </a:lnTo>
                <a:cubicBezTo>
                  <a:pt x="435997" y="1048"/>
                  <a:pt x="434688" y="1489"/>
                  <a:pt x="433413" y="2026"/>
                </a:cubicBezTo>
                <a:lnTo>
                  <a:pt x="256897" y="60199"/>
                </a:lnTo>
                <a:cubicBezTo>
                  <a:pt x="250562" y="61405"/>
                  <a:pt x="244704" y="64396"/>
                  <a:pt x="240010" y="68814"/>
                </a:cubicBezTo>
                <a:lnTo>
                  <a:pt x="115119" y="193982"/>
                </a:lnTo>
                <a:lnTo>
                  <a:pt x="25034" y="284342"/>
                </a:lnTo>
                <a:lnTo>
                  <a:pt x="9802" y="299505"/>
                </a:lnTo>
                <a:cubicBezTo>
                  <a:pt x="-3335" y="312904"/>
                  <a:pt x="-3335" y="334353"/>
                  <a:pt x="9802" y="347752"/>
                </a:cubicBezTo>
                <a:lnTo>
                  <a:pt x="30479" y="368430"/>
                </a:lnTo>
                <a:lnTo>
                  <a:pt x="25241" y="378631"/>
                </a:lnTo>
                <a:lnTo>
                  <a:pt x="91133" y="444523"/>
                </a:lnTo>
                <a:lnTo>
                  <a:pt x="101334" y="439284"/>
                </a:lnTo>
                <a:lnTo>
                  <a:pt x="122631" y="460582"/>
                </a:lnTo>
                <a:cubicBezTo>
                  <a:pt x="136030" y="473719"/>
                  <a:pt x="157480" y="473719"/>
                  <a:pt x="170879" y="460582"/>
                </a:cubicBezTo>
                <a:lnTo>
                  <a:pt x="186111" y="445350"/>
                </a:lnTo>
                <a:lnTo>
                  <a:pt x="275713" y="355748"/>
                </a:lnTo>
                <a:lnTo>
                  <a:pt x="401363" y="230098"/>
                </a:lnTo>
                <a:cubicBezTo>
                  <a:pt x="404382" y="227107"/>
                  <a:pt x="406815" y="223578"/>
                  <a:pt x="408531" y="219691"/>
                </a:cubicBezTo>
                <a:close/>
                <a:moveTo>
                  <a:pt x="157025" y="378217"/>
                </a:moveTo>
                <a:cubicBezTo>
                  <a:pt x="145618" y="389638"/>
                  <a:pt x="127118" y="389652"/>
                  <a:pt x="115698" y="378245"/>
                </a:cubicBezTo>
                <a:cubicBezTo>
                  <a:pt x="115684" y="378231"/>
                  <a:pt x="115677" y="378224"/>
                  <a:pt x="115670" y="378217"/>
                </a:cubicBezTo>
                <a:lnTo>
                  <a:pt x="92442" y="354989"/>
                </a:lnTo>
                <a:cubicBezTo>
                  <a:pt x="81022" y="343638"/>
                  <a:pt x="80966" y="325180"/>
                  <a:pt x="92318" y="313759"/>
                </a:cubicBezTo>
                <a:cubicBezTo>
                  <a:pt x="92360" y="313717"/>
                  <a:pt x="92401" y="313676"/>
                  <a:pt x="92442" y="313635"/>
                </a:cubicBezTo>
                <a:lnTo>
                  <a:pt x="98921" y="306742"/>
                </a:lnTo>
                <a:lnTo>
                  <a:pt x="141724" y="264009"/>
                </a:lnTo>
                <a:cubicBezTo>
                  <a:pt x="153075" y="252588"/>
                  <a:pt x="171533" y="252533"/>
                  <a:pt x="182954" y="263885"/>
                </a:cubicBezTo>
                <a:cubicBezTo>
                  <a:pt x="182996" y="263926"/>
                  <a:pt x="183037" y="263968"/>
                  <a:pt x="183078" y="264009"/>
                </a:cubicBezTo>
                <a:lnTo>
                  <a:pt x="206306" y="287237"/>
                </a:lnTo>
                <a:cubicBezTo>
                  <a:pt x="217727" y="298588"/>
                  <a:pt x="217782" y="317047"/>
                  <a:pt x="206430" y="328467"/>
                </a:cubicBezTo>
                <a:cubicBezTo>
                  <a:pt x="206389" y="328509"/>
                  <a:pt x="206347" y="328550"/>
                  <a:pt x="206306" y="328591"/>
                </a:cubicBezTo>
                <a:close/>
                <a:moveTo>
                  <a:pt x="245179" y="225549"/>
                </a:moveTo>
                <a:cubicBezTo>
                  <a:pt x="224695" y="205072"/>
                  <a:pt x="224688" y="171857"/>
                  <a:pt x="245166" y="151372"/>
                </a:cubicBezTo>
                <a:cubicBezTo>
                  <a:pt x="265643" y="130881"/>
                  <a:pt x="298858" y="130874"/>
                  <a:pt x="319342" y="151359"/>
                </a:cubicBezTo>
                <a:cubicBezTo>
                  <a:pt x="339827" y="171836"/>
                  <a:pt x="339834" y="205044"/>
                  <a:pt x="319356" y="225535"/>
                </a:cubicBezTo>
                <a:cubicBezTo>
                  <a:pt x="319349" y="225542"/>
                  <a:pt x="319349" y="225542"/>
                  <a:pt x="319342" y="225549"/>
                </a:cubicBezTo>
                <a:cubicBezTo>
                  <a:pt x="298803" y="245964"/>
                  <a:pt x="265602" y="245875"/>
                  <a:pt x="245179" y="225342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E0C613C-317D-1F72-9EEC-BE237BDB1CB9}"/>
              </a:ext>
            </a:extLst>
          </p:cNvPr>
          <p:cNvGrpSpPr/>
          <p:nvPr/>
        </p:nvGrpSpPr>
        <p:grpSpPr>
          <a:xfrm>
            <a:off x="7285563" y="1810950"/>
            <a:ext cx="469503" cy="526550"/>
            <a:chOff x="7294528" y="1828880"/>
            <a:chExt cx="469503" cy="526550"/>
          </a:xfrm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EF2086AA-E6CC-3D75-EF4B-E621278E5896}"/>
                </a:ext>
              </a:extLst>
            </p:cNvPr>
            <p:cNvSpPr/>
            <p:nvPr/>
          </p:nvSpPr>
          <p:spPr>
            <a:xfrm>
              <a:off x="7324017" y="2027582"/>
              <a:ext cx="124748" cy="285777"/>
            </a:xfrm>
            <a:custGeom>
              <a:avLst/>
              <a:gdLst>
                <a:gd name="connsiteX0" fmla="*/ 0 w 111382"/>
                <a:gd name="connsiteY0" fmla="*/ 0 h 255158"/>
                <a:gd name="connsiteX1" fmla="*/ 111382 w 111382"/>
                <a:gd name="connsiteY1" fmla="*/ 0 h 255158"/>
                <a:gd name="connsiteX2" fmla="*/ 111382 w 111382"/>
                <a:gd name="connsiteY2" fmla="*/ 255159 h 255158"/>
                <a:gd name="connsiteX3" fmla="*/ 0 w 111382"/>
                <a:gd name="connsiteY3" fmla="*/ 255159 h 2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82" h="255158">
                  <a:moveTo>
                    <a:pt x="0" y="0"/>
                  </a:moveTo>
                  <a:lnTo>
                    <a:pt x="111382" y="0"/>
                  </a:lnTo>
                  <a:lnTo>
                    <a:pt x="111382" y="255159"/>
                  </a:lnTo>
                  <a:lnTo>
                    <a:pt x="0" y="255159"/>
                  </a:lnTo>
                  <a:close/>
                </a:path>
              </a:pathLst>
            </a:custGeom>
            <a:solidFill>
              <a:schemeClr val="bg1"/>
            </a:solidFill>
            <a:ln w="6890" cap="flat">
              <a:noFill/>
              <a:prstDash val="solid"/>
              <a:miter/>
            </a:ln>
            <a:effectLst/>
          </p:spPr>
          <p:txBody>
            <a:bodyPr lIns="102413" tIns="51206" rIns="102413" bIns="51206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16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0FFC026-893F-23F4-EB73-10FCEBFB33B2}"/>
                </a:ext>
              </a:extLst>
            </p:cNvPr>
            <p:cNvSpPr/>
            <p:nvPr/>
          </p:nvSpPr>
          <p:spPr>
            <a:xfrm>
              <a:off x="7470303" y="2109253"/>
              <a:ext cx="124748" cy="204182"/>
            </a:xfrm>
            <a:custGeom>
              <a:avLst/>
              <a:gdLst>
                <a:gd name="connsiteX0" fmla="*/ 0 w 111382"/>
                <a:gd name="connsiteY0" fmla="*/ 0 h 182305"/>
                <a:gd name="connsiteX1" fmla="*/ 111382 w 111382"/>
                <a:gd name="connsiteY1" fmla="*/ 0 h 182305"/>
                <a:gd name="connsiteX2" fmla="*/ 111382 w 111382"/>
                <a:gd name="connsiteY2" fmla="*/ 182306 h 182305"/>
                <a:gd name="connsiteX3" fmla="*/ 0 w 111382"/>
                <a:gd name="connsiteY3" fmla="*/ 182306 h 18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82" h="182305">
                  <a:moveTo>
                    <a:pt x="0" y="0"/>
                  </a:moveTo>
                  <a:lnTo>
                    <a:pt x="111382" y="0"/>
                  </a:lnTo>
                  <a:lnTo>
                    <a:pt x="111382" y="182306"/>
                  </a:lnTo>
                  <a:lnTo>
                    <a:pt x="0" y="182306"/>
                  </a:lnTo>
                  <a:close/>
                </a:path>
              </a:pathLst>
            </a:custGeom>
            <a:solidFill>
              <a:schemeClr val="bg1"/>
            </a:solidFill>
            <a:ln w="6890" cap="flat">
              <a:noFill/>
              <a:prstDash val="solid"/>
              <a:miter/>
            </a:ln>
            <a:effectLst/>
          </p:spPr>
          <p:txBody>
            <a:bodyPr lIns="102413" tIns="51206" rIns="102413" bIns="51206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16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B993EA0-61F0-5B88-AC86-EF9FB7708475}"/>
                </a:ext>
              </a:extLst>
            </p:cNvPr>
            <p:cNvSpPr/>
            <p:nvPr/>
          </p:nvSpPr>
          <p:spPr>
            <a:xfrm>
              <a:off x="7616665" y="2177340"/>
              <a:ext cx="124748" cy="136096"/>
            </a:xfrm>
            <a:custGeom>
              <a:avLst/>
              <a:gdLst>
                <a:gd name="connsiteX0" fmla="*/ 0 w 111382"/>
                <a:gd name="connsiteY0" fmla="*/ 0 h 121514"/>
                <a:gd name="connsiteX1" fmla="*/ 111382 w 111382"/>
                <a:gd name="connsiteY1" fmla="*/ 0 h 121514"/>
                <a:gd name="connsiteX2" fmla="*/ 111382 w 111382"/>
                <a:gd name="connsiteY2" fmla="*/ 121514 h 121514"/>
                <a:gd name="connsiteX3" fmla="*/ 0 w 111382"/>
                <a:gd name="connsiteY3" fmla="*/ 121514 h 12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82" h="121514">
                  <a:moveTo>
                    <a:pt x="0" y="0"/>
                  </a:moveTo>
                  <a:lnTo>
                    <a:pt x="111382" y="0"/>
                  </a:lnTo>
                  <a:lnTo>
                    <a:pt x="111382" y="121514"/>
                  </a:lnTo>
                  <a:lnTo>
                    <a:pt x="0" y="121514"/>
                  </a:lnTo>
                  <a:close/>
                </a:path>
              </a:pathLst>
            </a:custGeom>
            <a:solidFill>
              <a:schemeClr val="bg1"/>
            </a:solidFill>
            <a:ln w="6890" cap="flat">
              <a:noFill/>
              <a:prstDash val="solid"/>
              <a:miter/>
            </a:ln>
            <a:effectLst/>
          </p:spPr>
          <p:txBody>
            <a:bodyPr lIns="102413" tIns="51206" rIns="102413" bIns="51206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16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25750456-68E1-01BE-022B-B34799698453}"/>
                </a:ext>
              </a:extLst>
            </p:cNvPr>
            <p:cNvSpPr/>
            <p:nvPr/>
          </p:nvSpPr>
          <p:spPr>
            <a:xfrm>
              <a:off x="7294528" y="2332735"/>
              <a:ext cx="469503" cy="22695"/>
            </a:xfrm>
            <a:custGeom>
              <a:avLst/>
              <a:gdLst>
                <a:gd name="connsiteX0" fmla="*/ 0 w 419199"/>
                <a:gd name="connsiteY0" fmla="*/ 0 h 20263"/>
                <a:gd name="connsiteX1" fmla="*/ 419200 w 419199"/>
                <a:gd name="connsiteY1" fmla="*/ 0 h 20263"/>
                <a:gd name="connsiteX2" fmla="*/ 419200 w 419199"/>
                <a:gd name="connsiteY2" fmla="*/ 20264 h 20263"/>
                <a:gd name="connsiteX3" fmla="*/ 0 w 419199"/>
                <a:gd name="connsiteY3" fmla="*/ 20264 h 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99" h="20263">
                  <a:moveTo>
                    <a:pt x="0" y="0"/>
                  </a:moveTo>
                  <a:lnTo>
                    <a:pt x="419200" y="0"/>
                  </a:lnTo>
                  <a:lnTo>
                    <a:pt x="419200" y="20264"/>
                  </a:lnTo>
                  <a:lnTo>
                    <a:pt x="0" y="20264"/>
                  </a:lnTo>
                  <a:close/>
                </a:path>
              </a:pathLst>
            </a:custGeom>
            <a:solidFill>
              <a:schemeClr val="bg1"/>
            </a:solidFill>
            <a:ln w="6890" cap="flat">
              <a:noFill/>
              <a:prstDash val="solid"/>
              <a:miter/>
            </a:ln>
            <a:effectLst/>
          </p:spPr>
          <p:txBody>
            <a:bodyPr lIns="102413" tIns="51206" rIns="102413" bIns="51206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16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4FC26425-24A9-9144-8A6A-71236684DB71}"/>
                </a:ext>
              </a:extLst>
            </p:cNvPr>
            <p:cNvSpPr/>
            <p:nvPr/>
          </p:nvSpPr>
          <p:spPr>
            <a:xfrm>
              <a:off x="7337911" y="1828880"/>
              <a:ext cx="407978" cy="268255"/>
            </a:xfrm>
            <a:custGeom>
              <a:avLst/>
              <a:gdLst>
                <a:gd name="connsiteX0" fmla="*/ 285091 w 364266"/>
                <a:gd name="connsiteY0" fmla="*/ 149641 h 239513"/>
                <a:gd name="connsiteX1" fmla="*/ -51 w 364266"/>
                <a:gd name="connsiteY1" fmla="*/ -63 h 239513"/>
                <a:gd name="connsiteX2" fmla="*/ 283436 w 364266"/>
                <a:gd name="connsiteY2" fmla="*/ 198577 h 239513"/>
                <a:gd name="connsiteX3" fmla="*/ 283436 w 364266"/>
                <a:gd name="connsiteY3" fmla="*/ 239450 h 239513"/>
                <a:gd name="connsiteX4" fmla="*/ 364216 w 364266"/>
                <a:gd name="connsiteY4" fmla="*/ 169836 h 239513"/>
                <a:gd name="connsiteX5" fmla="*/ 281506 w 364266"/>
                <a:gd name="connsiteY5" fmla="*/ 109940 h 23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266" h="239513">
                  <a:moveTo>
                    <a:pt x="285091" y="149641"/>
                  </a:moveTo>
                  <a:cubicBezTo>
                    <a:pt x="89069" y="178107"/>
                    <a:pt x="-51" y="-63"/>
                    <a:pt x="-51" y="-63"/>
                  </a:cubicBezTo>
                  <a:cubicBezTo>
                    <a:pt x="63773" y="186791"/>
                    <a:pt x="188941" y="199818"/>
                    <a:pt x="283436" y="198577"/>
                  </a:cubicBezTo>
                  <a:lnTo>
                    <a:pt x="283436" y="239450"/>
                  </a:lnTo>
                  <a:lnTo>
                    <a:pt x="364216" y="169836"/>
                  </a:lnTo>
                  <a:lnTo>
                    <a:pt x="281506" y="109940"/>
                  </a:lnTo>
                  <a:close/>
                </a:path>
              </a:pathLst>
            </a:custGeom>
            <a:solidFill>
              <a:schemeClr val="bg1"/>
            </a:solidFill>
            <a:ln w="6890" cap="flat">
              <a:noFill/>
              <a:prstDash val="solid"/>
              <a:miter/>
            </a:ln>
            <a:effectLst/>
          </p:spPr>
          <p:txBody>
            <a:bodyPr lIns="102413" tIns="51206" rIns="102413" bIns="51206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16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E4809B6-8EBD-A629-33F8-83C20BEDC809}"/>
              </a:ext>
            </a:extLst>
          </p:cNvPr>
          <p:cNvGrpSpPr>
            <a:grpSpLocks noChangeAspect="1"/>
          </p:cNvGrpSpPr>
          <p:nvPr/>
        </p:nvGrpSpPr>
        <p:grpSpPr>
          <a:xfrm>
            <a:off x="4442497" y="1842087"/>
            <a:ext cx="452867" cy="525600"/>
            <a:chOff x="11373" y="8385"/>
            <a:chExt cx="660" cy="766"/>
          </a:xfrm>
          <a:solidFill>
            <a:schemeClr val="bg1"/>
          </a:solidFill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8C4C327F-4BD7-DF02-438B-F069A09AB869}"/>
                </a:ext>
              </a:extLst>
            </p:cNvPr>
            <p:cNvSpPr/>
            <p:nvPr/>
          </p:nvSpPr>
          <p:spPr>
            <a:xfrm>
              <a:off x="11820" y="8690"/>
              <a:ext cx="175" cy="401"/>
            </a:xfrm>
            <a:custGeom>
              <a:avLst/>
              <a:gdLst>
                <a:gd name="connsiteX0" fmla="*/ 0 w 111313"/>
                <a:gd name="connsiteY0" fmla="*/ 0 h 254952"/>
                <a:gd name="connsiteX1" fmla="*/ 111313 w 111313"/>
                <a:gd name="connsiteY1" fmla="*/ 0 h 254952"/>
                <a:gd name="connsiteX2" fmla="*/ 111313 w 111313"/>
                <a:gd name="connsiteY2" fmla="*/ 254952 h 254952"/>
                <a:gd name="connsiteX3" fmla="*/ 0 w 111313"/>
                <a:gd name="connsiteY3" fmla="*/ 254952 h 25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13" h="254952">
                  <a:moveTo>
                    <a:pt x="0" y="0"/>
                  </a:moveTo>
                  <a:lnTo>
                    <a:pt x="111313" y="0"/>
                  </a:lnTo>
                  <a:lnTo>
                    <a:pt x="111313" y="254952"/>
                  </a:lnTo>
                  <a:lnTo>
                    <a:pt x="0" y="254952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2987331C-E6F1-333F-3E78-D07A0BD4DC4A}"/>
                </a:ext>
              </a:extLst>
            </p:cNvPr>
            <p:cNvSpPr/>
            <p:nvPr/>
          </p:nvSpPr>
          <p:spPr>
            <a:xfrm>
              <a:off x="11614" y="8805"/>
              <a:ext cx="175" cy="287"/>
            </a:xfrm>
            <a:custGeom>
              <a:avLst/>
              <a:gdLst>
                <a:gd name="connsiteX0" fmla="*/ 0 w 111313"/>
                <a:gd name="connsiteY0" fmla="*/ 0 h 182167"/>
                <a:gd name="connsiteX1" fmla="*/ 111313 w 111313"/>
                <a:gd name="connsiteY1" fmla="*/ 0 h 182167"/>
                <a:gd name="connsiteX2" fmla="*/ 111313 w 111313"/>
                <a:gd name="connsiteY2" fmla="*/ 182168 h 182167"/>
                <a:gd name="connsiteX3" fmla="*/ 0 w 111313"/>
                <a:gd name="connsiteY3" fmla="*/ 182168 h 18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13" h="182167">
                  <a:moveTo>
                    <a:pt x="0" y="0"/>
                  </a:moveTo>
                  <a:lnTo>
                    <a:pt x="111313" y="0"/>
                  </a:lnTo>
                  <a:lnTo>
                    <a:pt x="111313" y="182168"/>
                  </a:lnTo>
                  <a:lnTo>
                    <a:pt x="0" y="182168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24B934A9-63BC-C5A5-33B7-0825DB818C9D}"/>
                </a:ext>
              </a:extLst>
            </p:cNvPr>
            <p:cNvSpPr/>
            <p:nvPr/>
          </p:nvSpPr>
          <p:spPr>
            <a:xfrm>
              <a:off x="11408" y="8900"/>
              <a:ext cx="175" cy="191"/>
            </a:xfrm>
            <a:custGeom>
              <a:avLst/>
              <a:gdLst>
                <a:gd name="connsiteX0" fmla="*/ 0 w 111313"/>
                <a:gd name="connsiteY0" fmla="*/ 0 h 121445"/>
                <a:gd name="connsiteX1" fmla="*/ 111313 w 111313"/>
                <a:gd name="connsiteY1" fmla="*/ 0 h 121445"/>
                <a:gd name="connsiteX2" fmla="*/ 111313 w 111313"/>
                <a:gd name="connsiteY2" fmla="*/ 121445 h 121445"/>
                <a:gd name="connsiteX3" fmla="*/ 0 w 111313"/>
                <a:gd name="connsiteY3" fmla="*/ 121445 h 12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13" h="121445">
                  <a:moveTo>
                    <a:pt x="0" y="0"/>
                  </a:moveTo>
                  <a:lnTo>
                    <a:pt x="111313" y="0"/>
                  </a:lnTo>
                  <a:lnTo>
                    <a:pt x="111313" y="121445"/>
                  </a:lnTo>
                  <a:lnTo>
                    <a:pt x="0" y="121445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CE19041A-9B32-F638-82DA-7D2B4BEC2233}"/>
                </a:ext>
              </a:extLst>
            </p:cNvPr>
            <p:cNvSpPr/>
            <p:nvPr/>
          </p:nvSpPr>
          <p:spPr>
            <a:xfrm>
              <a:off x="11413" y="8385"/>
              <a:ext cx="553" cy="369"/>
            </a:xfrm>
            <a:custGeom>
              <a:avLst/>
              <a:gdLst>
                <a:gd name="connsiteX0" fmla="*/ 239876 w 351378"/>
                <a:gd name="connsiteY0" fmla="*/ 40189 h 234086"/>
                <a:gd name="connsiteX1" fmla="*/ 275648 w 351378"/>
                <a:gd name="connsiteY1" fmla="*/ 57627 h 234086"/>
                <a:gd name="connsiteX2" fmla="*/ -51 w 351378"/>
                <a:gd name="connsiteY2" fmla="*/ 224149 h 234086"/>
                <a:gd name="connsiteX3" fmla="*/ 316313 w 351378"/>
                <a:gd name="connsiteY3" fmla="*/ 84300 h 234086"/>
                <a:gd name="connsiteX4" fmla="*/ 351327 w 351378"/>
                <a:gd name="connsiteY4" fmla="*/ 104978 h 234086"/>
                <a:gd name="connsiteX5" fmla="*/ 333544 w 351378"/>
                <a:gd name="connsiteY5" fmla="*/ -63 h 23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78" h="234086">
                  <a:moveTo>
                    <a:pt x="239876" y="40189"/>
                  </a:moveTo>
                  <a:lnTo>
                    <a:pt x="275648" y="57627"/>
                  </a:lnTo>
                  <a:cubicBezTo>
                    <a:pt x="198659" y="240001"/>
                    <a:pt x="-51" y="224149"/>
                    <a:pt x="-51" y="224149"/>
                  </a:cubicBezTo>
                  <a:cubicBezTo>
                    <a:pt x="192938" y="266124"/>
                    <a:pt x="268755" y="165700"/>
                    <a:pt x="316313" y="84300"/>
                  </a:cubicBezTo>
                  <a:lnTo>
                    <a:pt x="351327" y="104978"/>
                  </a:lnTo>
                  <a:lnTo>
                    <a:pt x="333544" y="-63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B95CC621-0D71-B36E-3CA8-300B9ED261C4}"/>
                </a:ext>
              </a:extLst>
            </p:cNvPr>
            <p:cNvSpPr/>
            <p:nvPr/>
          </p:nvSpPr>
          <p:spPr>
            <a:xfrm>
              <a:off x="11373" y="9119"/>
              <a:ext cx="660" cy="32"/>
            </a:xfrm>
            <a:custGeom>
              <a:avLst/>
              <a:gdLst>
                <a:gd name="connsiteX0" fmla="*/ 0 w 418923"/>
                <a:gd name="connsiteY0" fmla="*/ 0 h 20263"/>
                <a:gd name="connsiteX1" fmla="*/ 418924 w 418923"/>
                <a:gd name="connsiteY1" fmla="*/ 0 h 20263"/>
                <a:gd name="connsiteX2" fmla="*/ 418924 w 418923"/>
                <a:gd name="connsiteY2" fmla="*/ 20264 h 20263"/>
                <a:gd name="connsiteX3" fmla="*/ 0 w 418923"/>
                <a:gd name="connsiteY3" fmla="*/ 20264 h 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923" h="20263">
                  <a:moveTo>
                    <a:pt x="0" y="0"/>
                  </a:moveTo>
                  <a:lnTo>
                    <a:pt x="418924" y="0"/>
                  </a:lnTo>
                  <a:lnTo>
                    <a:pt x="418924" y="20264"/>
                  </a:lnTo>
                  <a:lnTo>
                    <a:pt x="0" y="20264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68EC70E8-C727-B7EC-2062-B634F87F19DF}"/>
              </a:ext>
            </a:extLst>
          </p:cNvPr>
          <p:cNvSpPr/>
          <p:nvPr/>
        </p:nvSpPr>
        <p:spPr>
          <a:xfrm>
            <a:off x="1650937" y="1823530"/>
            <a:ext cx="378533" cy="540000"/>
          </a:xfrm>
          <a:custGeom>
            <a:avLst/>
            <a:gdLst>
              <a:gd name="connsiteX0" fmla="*/ 298099 w 378533"/>
              <a:gd name="connsiteY0" fmla="*/ 224212 h 513970"/>
              <a:gd name="connsiteX1" fmla="*/ 378534 w 378533"/>
              <a:gd name="connsiteY1" fmla="*/ 224212 h 513970"/>
              <a:gd name="connsiteX2" fmla="*/ 189267 w 378533"/>
              <a:gd name="connsiteY2" fmla="*/ 0 h 513970"/>
              <a:gd name="connsiteX3" fmla="*/ 0 w 378533"/>
              <a:gd name="connsiteY3" fmla="*/ 224212 h 513970"/>
              <a:gd name="connsiteX4" fmla="*/ 80435 w 378533"/>
              <a:gd name="connsiteY4" fmla="*/ 224212 h 513970"/>
              <a:gd name="connsiteX5" fmla="*/ 80435 w 378533"/>
              <a:gd name="connsiteY5" fmla="*/ 513971 h 513970"/>
              <a:gd name="connsiteX6" fmla="*/ 298099 w 378533"/>
              <a:gd name="connsiteY6" fmla="*/ 513971 h 513970"/>
              <a:gd name="connsiteX7" fmla="*/ 298099 w 378533"/>
              <a:gd name="connsiteY7" fmla="*/ 224212 h 51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533" h="513970">
                <a:moveTo>
                  <a:pt x="298099" y="224212"/>
                </a:moveTo>
                <a:lnTo>
                  <a:pt x="378534" y="224212"/>
                </a:lnTo>
                <a:lnTo>
                  <a:pt x="189267" y="0"/>
                </a:lnTo>
                <a:lnTo>
                  <a:pt x="0" y="224212"/>
                </a:lnTo>
                <a:lnTo>
                  <a:pt x="80435" y="224212"/>
                </a:lnTo>
                <a:lnTo>
                  <a:pt x="80435" y="513971"/>
                </a:lnTo>
                <a:lnTo>
                  <a:pt x="298099" y="513971"/>
                </a:lnTo>
                <a:lnTo>
                  <a:pt x="298099" y="224212"/>
                </a:ln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3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id="{EEA025A8-D95C-FAEF-F5E5-CA4DCB52B251}"/>
              </a:ext>
            </a:extLst>
          </p:cNvPr>
          <p:cNvSpPr/>
          <p:nvPr/>
        </p:nvSpPr>
        <p:spPr>
          <a:xfrm rot="16200000">
            <a:off x="2189833" y="2213633"/>
            <a:ext cx="3128282" cy="2638316"/>
          </a:xfrm>
          <a:custGeom>
            <a:avLst/>
            <a:gdLst>
              <a:gd name="connsiteX0" fmla="*/ 0 w 8313683"/>
              <a:gd name="connsiteY0" fmla="*/ 0 h 2207173"/>
              <a:gd name="connsiteX1" fmla="*/ 8313683 w 8313683"/>
              <a:gd name="connsiteY1" fmla="*/ 0 h 2207173"/>
              <a:gd name="connsiteX2" fmla="*/ 8313683 w 8313683"/>
              <a:gd name="connsiteY2" fmla="*/ 2207173 h 2207173"/>
              <a:gd name="connsiteX3" fmla="*/ 0 w 8313683"/>
              <a:gd name="connsiteY3" fmla="*/ 2207173 h 2207173"/>
              <a:gd name="connsiteX4" fmla="*/ 0 w 8313683"/>
              <a:gd name="connsiteY4" fmla="*/ 0 h 2207173"/>
              <a:gd name="connsiteX0" fmla="*/ 0 w 8313683"/>
              <a:gd name="connsiteY0" fmla="*/ 2207173 h 2298613"/>
              <a:gd name="connsiteX1" fmla="*/ 0 w 8313683"/>
              <a:gd name="connsiteY1" fmla="*/ 0 h 2298613"/>
              <a:gd name="connsiteX2" fmla="*/ 8313683 w 8313683"/>
              <a:gd name="connsiteY2" fmla="*/ 0 h 2298613"/>
              <a:gd name="connsiteX3" fmla="*/ 8313683 w 8313683"/>
              <a:gd name="connsiteY3" fmla="*/ 2207173 h 2298613"/>
              <a:gd name="connsiteX4" fmla="*/ 91440 w 8313683"/>
              <a:gd name="connsiteY4" fmla="*/ 2298613 h 2298613"/>
              <a:gd name="connsiteX0" fmla="*/ 0 w 8313683"/>
              <a:gd name="connsiteY0" fmla="*/ 2207173 h 2207173"/>
              <a:gd name="connsiteX1" fmla="*/ 0 w 8313683"/>
              <a:gd name="connsiteY1" fmla="*/ 0 h 2207173"/>
              <a:gd name="connsiteX2" fmla="*/ 8313683 w 8313683"/>
              <a:gd name="connsiteY2" fmla="*/ 0 h 2207173"/>
              <a:gd name="connsiteX3" fmla="*/ 8313683 w 8313683"/>
              <a:gd name="connsiteY3" fmla="*/ 2207173 h 22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3683" h="2207173">
                <a:moveTo>
                  <a:pt x="0" y="2207173"/>
                </a:moveTo>
                <a:lnTo>
                  <a:pt x="0" y="0"/>
                </a:lnTo>
                <a:lnTo>
                  <a:pt x="8313683" y="0"/>
                </a:lnTo>
                <a:lnTo>
                  <a:pt x="8313683" y="220717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496A5B96-9932-1681-C4BA-F523BFB6B8BE}"/>
              </a:ext>
            </a:extLst>
          </p:cNvPr>
          <p:cNvSpPr/>
          <p:nvPr/>
        </p:nvSpPr>
        <p:spPr>
          <a:xfrm rot="16200000" flipV="1">
            <a:off x="6959352" y="2299099"/>
            <a:ext cx="3128282" cy="2467384"/>
          </a:xfrm>
          <a:custGeom>
            <a:avLst/>
            <a:gdLst>
              <a:gd name="connsiteX0" fmla="*/ 0 w 8313683"/>
              <a:gd name="connsiteY0" fmla="*/ 0 h 2207173"/>
              <a:gd name="connsiteX1" fmla="*/ 8313683 w 8313683"/>
              <a:gd name="connsiteY1" fmla="*/ 0 h 2207173"/>
              <a:gd name="connsiteX2" fmla="*/ 8313683 w 8313683"/>
              <a:gd name="connsiteY2" fmla="*/ 2207173 h 2207173"/>
              <a:gd name="connsiteX3" fmla="*/ 0 w 8313683"/>
              <a:gd name="connsiteY3" fmla="*/ 2207173 h 2207173"/>
              <a:gd name="connsiteX4" fmla="*/ 0 w 8313683"/>
              <a:gd name="connsiteY4" fmla="*/ 0 h 2207173"/>
              <a:gd name="connsiteX0" fmla="*/ 0 w 8313683"/>
              <a:gd name="connsiteY0" fmla="*/ 2207173 h 2298613"/>
              <a:gd name="connsiteX1" fmla="*/ 0 w 8313683"/>
              <a:gd name="connsiteY1" fmla="*/ 0 h 2298613"/>
              <a:gd name="connsiteX2" fmla="*/ 8313683 w 8313683"/>
              <a:gd name="connsiteY2" fmla="*/ 0 h 2298613"/>
              <a:gd name="connsiteX3" fmla="*/ 8313683 w 8313683"/>
              <a:gd name="connsiteY3" fmla="*/ 2207173 h 2298613"/>
              <a:gd name="connsiteX4" fmla="*/ 91440 w 8313683"/>
              <a:gd name="connsiteY4" fmla="*/ 2298613 h 2298613"/>
              <a:gd name="connsiteX0" fmla="*/ 0 w 8313683"/>
              <a:gd name="connsiteY0" fmla="*/ 2207173 h 2207173"/>
              <a:gd name="connsiteX1" fmla="*/ 0 w 8313683"/>
              <a:gd name="connsiteY1" fmla="*/ 0 h 2207173"/>
              <a:gd name="connsiteX2" fmla="*/ 8313683 w 8313683"/>
              <a:gd name="connsiteY2" fmla="*/ 0 h 2207173"/>
              <a:gd name="connsiteX3" fmla="*/ 8313683 w 8313683"/>
              <a:gd name="connsiteY3" fmla="*/ 2207173 h 22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3683" h="2207173">
                <a:moveTo>
                  <a:pt x="0" y="2207173"/>
                </a:moveTo>
                <a:lnTo>
                  <a:pt x="0" y="0"/>
                </a:lnTo>
                <a:lnTo>
                  <a:pt x="8313683" y="0"/>
                </a:lnTo>
                <a:lnTo>
                  <a:pt x="8313683" y="220717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73085DC-D92D-1B0B-E7C6-9E69B03653DB}"/>
              </a:ext>
            </a:extLst>
          </p:cNvPr>
          <p:cNvSpPr txBox="1"/>
          <p:nvPr/>
        </p:nvSpPr>
        <p:spPr>
          <a:xfrm>
            <a:off x="5120279" y="1753205"/>
            <a:ext cx="2122376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PART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THREE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libaba PuHuiTi R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379528-0CA5-2B0A-9EBD-24FDD5F0AC6C}"/>
              </a:ext>
            </a:extLst>
          </p:cNvPr>
          <p:cNvSpPr txBox="1"/>
          <p:nvPr/>
        </p:nvSpPr>
        <p:spPr>
          <a:xfrm>
            <a:off x="5251903" y="4943043"/>
            <a:ext cx="1731236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libaba PuHuiTi R" pitchFamily="18" charset="-122"/>
              </a:rPr>
              <a:t>职称申报答辩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DF6B0E-D84C-40F4-2ECA-A7EADCECA68F}"/>
              </a:ext>
            </a:extLst>
          </p:cNvPr>
          <p:cNvSpPr txBox="1"/>
          <p:nvPr/>
        </p:nvSpPr>
        <p:spPr>
          <a:xfrm>
            <a:off x="3039068" y="2570590"/>
            <a:ext cx="6113864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课题及项目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AE3702-40F7-6942-D829-2B5904E9D614}"/>
              </a:ext>
            </a:extLst>
          </p:cNvPr>
          <p:cNvSpPr txBox="1"/>
          <p:nvPr/>
        </p:nvSpPr>
        <p:spPr>
          <a:xfrm>
            <a:off x="3080735" y="4105029"/>
            <a:ext cx="595709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2501335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VhODkyMDczYjFhZTNlY2NmZjQ2MmIzOTlhOTIz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22.9032"/>
  <p:tag name="LEFT" val="115.0699"/>
  <p:tag name="WIDTH" val="12.08079"/>
  <p:tag name="HEIGHT" val="11.53835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26.702"/>
  <p:tag name="LEFT" val="105.9198"/>
  <p:tag name="WIDTH" val="9.312913"/>
  <p:tag name="HEIGHT" val="7.47315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24.0157"/>
  <p:tag name="LEFT" val="124.1387"/>
  <p:tag name="WIDTH" val="9.150158"/>
  <p:tag name="HEIGHT" val="10.03472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95.3495"/>
  <p:tag name="LEFT" val="106.0555"/>
  <p:tag name="WIDTH" val="9.155512"/>
  <p:tag name="HEIGHT" val="7.310315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5.2997"/>
  <p:tag name="LEFT" val="100.8346"/>
  <p:tag name="WIDTH" val="6.588504"/>
  <p:tag name="HEIGHT" val="12.13504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95.3495"/>
  <p:tag name="LEFT" val="126.95"/>
  <p:tag name="WIDTH" val="9.193464"/>
  <p:tag name="HEIGHT" val="7.326614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23.9017"/>
  <p:tag name="LEFT" val="108.818"/>
  <p:tag name="WIDTH" val="9.215197"/>
  <p:tag name="HEIGHT" val="10.14866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1.9109"/>
  <p:tag name="LEFT" val="134.6836"/>
  <p:tag name="WIDTH" val="6.648189"/>
  <p:tag name="HEIGHT" val="12.27614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5.2997"/>
  <p:tag name="LEFT" val="134.6619"/>
  <p:tag name="WIDTH" val="6.686221"/>
  <p:tag name="HEIGHT" val="12.34126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1.9055"/>
  <p:tag name="LEFT" val="100.8346"/>
  <p:tag name="WIDTH" val="6.659055"/>
  <p:tag name="HEIGHT" val="12.28158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5.12929"/>
  <p:tag name="LEFT" val="39.08094"/>
  <p:tag name="WIDTH" val="38.88"/>
  <p:tag name="HEIGHT" val="38.88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5.2997"/>
  <p:tag name="LEFT" val="128.3665"/>
  <p:tag name="WIDTH" val="7.733622"/>
  <p:tag name="HEIGHT" val="10.09984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26.8649"/>
  <p:tag name="LEFT" val="126.95"/>
  <p:tag name="WIDTH" val="9.139213"/>
  <p:tag name="HEIGHT" val="7.288583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95.4364"/>
  <p:tag name="LEFT" val="124.1333"/>
  <p:tag name="WIDTH" val="9.150158"/>
  <p:tag name="HEIGHT" val="10.03472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4.1252"/>
  <p:tag name="LEFT" val="128.3665"/>
  <p:tag name="WIDTH" val="7.733622"/>
  <p:tag name="HEIGHT" val="10.06189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41.7138"/>
  <p:tag name="LEFT" val="323.736"/>
  <p:tag name="WIDTH" val="141.3672"/>
  <p:tag name="HEIGHT" val="33.92811"/>
  <p:tag name="SHAPEREFLECTION" val="-2.147484E+09"/>
  <p:tag name="SHAPEGLOW" val="0"/>
  <p:tag name="SOFTEDGE" val="0"/>
  <p:tag name="FONTSIZE" val="28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6.0485"/>
  <p:tag name="LEFT" val="323.7359"/>
  <p:tag name="WIDTH" val="462.8092"/>
  <p:tag name="HEIGHT" val="54.89598"/>
  <p:tag name="SHAPEREFLECTION" val="-2.147484E+09"/>
  <p:tag name="SHAPEGLOW" val="0"/>
  <p:tag name="SOFTEDGE" val="0"/>
  <p:tag name="FONTSIZE" val="18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61.2852"/>
  <p:tag name="LEFT" val="327.6126"/>
  <p:tag name="WIDTH" val="143.8729"/>
  <p:tag name="HEIGHT" val="27.95543"/>
  <p:tag name="SHAPEREFLECTION" val="-2.147484E+09"/>
  <p:tag name="SHAPEGLOW" val="0"/>
  <p:tag name="SOFTEDGE" val="0"/>
  <p:tag name="FONTSIZE" val="16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2.2328"/>
  <p:tag name="LEFT" val="325.7866"/>
  <p:tag name="WIDTH" val="0"/>
  <p:tag name="HEIGHT" val="158.5381"/>
  <p:tag name="LINEWEIGHT" val="1.25"/>
  <p:tag name="SHAPEREFLECTION" val="-2.147484E+09"/>
  <p:tag name="SHAPEGLOW" val="0"/>
  <p:tag name="SOFTEDG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0.3327"/>
  <p:tag name="LEFT" val="317.9605"/>
  <p:tag name="WIDTH" val="3.652047"/>
  <p:tag name="HEIGHT" val="3.652047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TOP" val="131.5443"/>
  <p:tag name="LEFT" val="319.6358"/>
  <p:tag name="WIDTH" val="118.3991"/>
  <p:tag name="HEIGHT" val="25.3652"/>
  <p:tag name="LINEWEIGHT" val="1"/>
  <p:tag name="SHAPEREFLECTION" val="-2.147484E+09"/>
  <p:tag name="SHAPEGLOW" val="0"/>
  <p:tag name="SOFTEDGE" val="0"/>
  <p:tag name="FONTSIZE" val="27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5.12929"/>
  <p:tag name="LEFT" val="65.00095"/>
  <p:tag name="WIDTH" val="38.88"/>
  <p:tag name="HEIGHT" val="38.88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6.1246"/>
  <p:tag name="LEFT" val="333.6349"/>
  <p:tag name="WIDTH" val="103.0548"/>
  <p:tag name="HEIGHT" val="17.77693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79.1016"/>
  <p:tag name="LEFT" val="326.6224"/>
  <p:tag name="WIDTH" val="130.5698"/>
  <p:tag name="HEIGHT" val="165.8984"/>
  <p:tag name="SHAPEREFLECTION" val="5"/>
  <p:tag name="SHAPEGLOW" val="0"/>
  <p:tag name="SOFTEDG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86.9208"/>
  <p:tag name="LEFT" val="509.4922"/>
  <p:tag name="WIDTH" val="143.8729"/>
  <p:tag name="HEIGHT" val="27.95543"/>
  <p:tag name="SHAPEREFLECTION" val="-2.147484E+09"/>
  <p:tag name="SHAPEGLOW" val="0"/>
  <p:tag name="SOFTEDGE" val="0"/>
  <p:tag name="FONTSIZE" val="16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57.8683"/>
  <p:tag name="LEFT" val="507.6662"/>
  <p:tag name="WIDTH" val="0"/>
  <p:tag name="HEIGHT" val="158.5381"/>
  <p:tag name="LINEWEIGHT" val="1.25"/>
  <p:tag name="SHAPEREFLECTION" val="-2.147484E+09"/>
  <p:tag name="SHAPEGLOW" val="0"/>
  <p:tag name="SOFTEDG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55.9684"/>
  <p:tag name="LEFT" val="501.8401"/>
  <p:tag name="WIDTH" val="3.652047"/>
  <p:tag name="HEIGHT" val="3.652047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TOP" val="157.1798"/>
  <p:tag name="LEFT" val="503.5154"/>
  <p:tag name="WIDTH" val="118.3991"/>
  <p:tag name="HEIGHT" val="25.3652"/>
  <p:tag name="LINEWEIGHT" val="1"/>
  <p:tag name="SHAPEREFLECTION" val="-2.147484E+09"/>
  <p:tag name="SHAPEGLOW" val="0"/>
  <p:tag name="SOFTEDGE" val="0"/>
  <p:tag name="FONTSIZE" val="27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61.7602"/>
  <p:tag name="LEFT" val="515.5146"/>
  <p:tag name="WIDTH" val="103.0548"/>
  <p:tag name="HEIGHT" val="17.77693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79.1017"/>
  <p:tag name="LEFT" val="508.4677"/>
  <p:tag name="WIDTH" val="130.5698"/>
  <p:tag name="HEIGHT" val="165.8983"/>
  <p:tag name="SHAPEREFLECTION" val="5"/>
  <p:tag name="SHAPEGLOW" val="0"/>
  <p:tag name="SOFTEDGE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65.3179"/>
  <p:tag name="LEFT" val="692.3717"/>
  <p:tag name="WIDTH" val="143.8729"/>
  <p:tag name="HEIGHT" val="27.95543"/>
  <p:tag name="SHAPEREFLECTION" val="-2.147484E+09"/>
  <p:tag name="SHAPEGLOW" val="0"/>
  <p:tag name="SOFTEDGE" val="0"/>
  <p:tag name="FONTSIZE" val="16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6.2655"/>
  <p:tag name="LEFT" val="690.5458"/>
  <p:tag name="WIDTH" val="0"/>
  <p:tag name="HEIGHT" val="158.5381"/>
  <p:tag name="LINEWEIGHT" val="1.25"/>
  <p:tag name="SHAPEREFLECTION" val="-2.147484E+09"/>
  <p:tag name="SHAPEGLOW" val="0"/>
  <p:tag name="SOFTEDG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95.4364"/>
  <p:tag name="LEFT" val="108.8939"/>
  <p:tag name="WIDTH" val="9.155512"/>
  <p:tag name="HEIGHT" val="10.03472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34.3655"/>
  <p:tag name="LEFT" val="683.7197"/>
  <p:tag name="WIDTH" val="3.652047"/>
  <p:tag name="HEIGHT" val="3.652047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TOP" val="135.577"/>
  <p:tag name="LEFT" val="685.395"/>
  <p:tag name="WIDTH" val="118.3991"/>
  <p:tag name="HEIGHT" val="25.3652"/>
  <p:tag name="LINEWEIGHT" val="1"/>
  <p:tag name="SHAPEREFLECTION" val="-2.147484E+09"/>
  <p:tag name="SHAPEGLOW" val="0"/>
  <p:tag name="SOFTEDGE" val="0"/>
  <p:tag name="FONTSIZE" val="27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40.1573"/>
  <p:tag name="LEFT" val="698.3941"/>
  <p:tag name="WIDTH" val="103.0548"/>
  <p:tag name="HEIGHT" val="17.77693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79.1017"/>
  <p:tag name="LEFT" val="690.5058"/>
  <p:tag name="WIDTH" val="130.5698"/>
  <p:tag name="HEIGHT" val="165.8983"/>
  <p:tag name="SHAPEREFLECTION" val="5"/>
  <p:tag name="SHAPEGLOW" val="0"/>
  <p:tag name="SOFTEDG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85.3289"/>
  <p:tag name="LEFT" val="143.733"/>
  <p:tag name="WIDTH" val="143.8729"/>
  <p:tag name="HEIGHT" val="27.95543"/>
  <p:tag name="SHAPEREFLECTION" val="-2.147484E+09"/>
  <p:tag name="SHAPEGLOW" val="0"/>
  <p:tag name="SOFTEDGE" val="0"/>
  <p:tag name="FONTSIZE" val="16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56.2765"/>
  <p:tag name="LEFT" val="141.907"/>
  <p:tag name="WIDTH" val="0"/>
  <p:tag name="HEIGHT" val="158.5381"/>
  <p:tag name="LINEWEIGHT" val="1.25"/>
  <p:tag name="SHAPEREFLECTION" val="-2.147484E+09"/>
  <p:tag name="SHAPEGLOW" val="0"/>
  <p:tag name="SOFTEDGE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54.3764"/>
  <p:tag name="LEFT" val="133.0809"/>
  <p:tag name="WIDTH" val="3.652047"/>
  <p:tag name="HEIGHT" val="3.652047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TOP" val="155.588"/>
  <p:tag name="LEFT" val="134.7562"/>
  <p:tag name="WIDTH" val="118.3991"/>
  <p:tag name="HEIGHT" val="25.3652"/>
  <p:tag name="LINEWEIGHT" val="1"/>
  <p:tag name="SHAPEREFLECTION" val="-2.147484E+09"/>
  <p:tag name="SHAPEGLOW" val="0"/>
  <p:tag name="SOFTEDGE" val="0"/>
  <p:tag name="FONTSIZE" val="27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60.1683"/>
  <p:tag name="LEFT" val="149.7554"/>
  <p:tag name="WIDTH" val="103.0548"/>
  <p:tag name="HEIGHT" val="17.77693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REFLECTION" val="0"/>
  <p:tag name="TEXTGLOW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77.9455"/>
  <p:tag name="LEFT" val="143.25"/>
  <p:tag name="WIDTH" val="131.5314"/>
  <p:tag name="HEIGHT" val="167.0545"/>
  <p:tag name="SHAPEREFLECTION" val="5"/>
  <p:tag name="SHAPEGLOW" val="0"/>
  <p:tag name="SOFTEDG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6.7302"/>
  <p:tag name="LEFT" val="114.2939"/>
  <p:tag name="WIDTH" val="13.56779"/>
  <p:tag name="HEIGHT" val="7.45685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4.5289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315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5.2997"/>
  <p:tag name="LEFT" val="114.321"/>
  <p:tag name="WIDTH" val="13.56779"/>
  <p:tag name="HEIGHT" val="7.445984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4.1361"/>
  <p:tag name="LEFT" val="106.0826"/>
  <p:tag name="WIDTH" val="7.733622"/>
  <p:tag name="HEIGHT" val="10.05102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5.2997"/>
  <p:tag name="LEFT" val="106.0826"/>
  <p:tag name="WIDTH" val="7.717402"/>
  <p:tag name="HEIGHT" val="9.920788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95.0291"/>
  <p:tag name="LEFT" val="115.0645"/>
  <p:tag name="WIDTH" val="12.05906"/>
  <p:tag name="HEIGHT" val="11.45142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heme/theme1.xml><?xml version="1.0" encoding="utf-8"?>
<a:theme xmlns:a="http://schemas.openxmlformats.org/drawingml/2006/main" name="Office 主题​​">
  <a:themeElements>
    <a:clrScheme name="自定义 74">
      <a:dk1>
        <a:sysClr val="windowText" lastClr="000000"/>
      </a:dk1>
      <a:lt1>
        <a:sysClr val="window" lastClr="FFFFFF"/>
      </a:lt1>
      <a:dk2>
        <a:srgbClr val="222A35"/>
      </a:dk2>
      <a:lt2>
        <a:srgbClr val="DBEFF9"/>
      </a:lt2>
      <a:accent1>
        <a:srgbClr val="007BFF"/>
      </a:accent1>
      <a:accent2>
        <a:srgbClr val="2EA9FE"/>
      </a:accent2>
      <a:accent3>
        <a:srgbClr val="7BDF9B"/>
      </a:accent3>
      <a:accent4>
        <a:srgbClr val="25AE9E"/>
      </a:accent4>
      <a:accent5>
        <a:srgbClr val="FC9783"/>
      </a:accent5>
      <a:accent6>
        <a:srgbClr val="FB7598"/>
      </a:accent6>
      <a:hlink>
        <a:srgbClr val="F49100"/>
      </a:hlink>
      <a:folHlink>
        <a:srgbClr val="85DFD0"/>
      </a:folHlink>
    </a:clrScheme>
    <a:fontScheme name="自定义 1">
      <a:majorFont>
        <a:latin typeface="OPPOSans B"/>
        <a:ea typeface="OPPOSans H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02-标准模板空白文档</Template>
  <TotalTime>2176</TotalTime>
  <Words>1612</Words>
  <Application>Microsoft Office PowerPoint</Application>
  <PresentationFormat>宽屏</PresentationFormat>
  <Paragraphs>186</Paragraphs>
  <Slides>23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Microsoft YaHei Light</vt:lpstr>
      <vt:lpstr>Wingdings</vt:lpstr>
      <vt:lpstr>OPPOSans B</vt:lpstr>
      <vt:lpstr>OPPOSans H</vt:lpstr>
      <vt:lpstr>Microsoft YaHei</vt:lpstr>
      <vt:lpstr>OPPOSans R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尹 燕</dc:creator>
  <cp:lastModifiedBy>尹 燕</cp:lastModifiedBy>
  <cp:revision>46</cp:revision>
  <dcterms:created xsi:type="dcterms:W3CDTF">2022-07-02T08:04:00Z</dcterms:created>
  <dcterms:modified xsi:type="dcterms:W3CDTF">2022-08-02T15:05:54Z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F9F0A405C4354B66A060CDEFC53EF9DC</vt:lpwstr>
  </property>
  <property fmtid="{D5CDD505-2E9C-101B-9397-08002B2CF9AE}" pid="3" name="KSOProductBuildVer">
    <vt:lpwstr>2052-11.1.0.11830</vt:lpwstr>
  </property>
</Properties>
</file>